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1" r:id="rId2"/>
  </p:sldMasterIdLst>
  <p:sldIdLst>
    <p:sldId id="292" r:id="rId3"/>
    <p:sldId id="267" r:id="rId4"/>
    <p:sldId id="293" r:id="rId5"/>
    <p:sldId id="261" r:id="rId6"/>
    <p:sldId id="262" r:id="rId7"/>
    <p:sldId id="263" r:id="rId8"/>
    <p:sldId id="264" r:id="rId9"/>
    <p:sldId id="265" r:id="rId10"/>
    <p:sldId id="272" r:id="rId11"/>
    <p:sldId id="271" r:id="rId12"/>
    <p:sldId id="266" r:id="rId13"/>
    <p:sldId id="291" r:id="rId14"/>
    <p:sldId id="288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E709F9-CA0A-4FE9-AEFF-38F73A650DE9}" v="3" dt="2024-08-22T18:43:36.4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B627262-9F82-4287-91E8-B593860BE77B}"/>
    <pc:docChg chg="undo custSel addSld delSld modSld sldOrd">
      <pc:chgData name="Abels, Patrick" userId="ba666de4-0d21-43a6-8e66-51a18aae1b4a" providerId="ADAL" clId="{4B627262-9F82-4287-91E8-B593860BE77B}" dt="2023-11-19T12:11:35.167" v="161"/>
      <pc:docMkLst>
        <pc:docMk/>
      </pc:docMkLst>
      <pc:sldChg chg="modAnim">
        <pc:chgData name="Abels, Patrick" userId="ba666de4-0d21-43a6-8e66-51a18aae1b4a" providerId="ADAL" clId="{4B627262-9F82-4287-91E8-B593860BE77B}" dt="2023-11-19T12:11:35.167" v="161"/>
        <pc:sldMkLst>
          <pc:docMk/>
          <pc:sldMk cId="2186497360" sldId="261"/>
        </pc:sldMkLst>
      </pc:sldChg>
      <pc:sldChg chg="modSp mod">
        <pc:chgData name="Abels, Patrick" userId="ba666de4-0d21-43a6-8e66-51a18aae1b4a" providerId="ADAL" clId="{4B627262-9F82-4287-91E8-B593860BE77B}" dt="2023-11-16T20:15:55.328" v="107" actId="1076"/>
        <pc:sldMkLst>
          <pc:docMk/>
          <pc:sldMk cId="1802174969" sldId="262"/>
        </pc:sldMkLst>
        <pc:spChg chg="mod">
          <ac:chgData name="Abels, Patrick" userId="ba666de4-0d21-43a6-8e66-51a18aae1b4a" providerId="ADAL" clId="{4B627262-9F82-4287-91E8-B593860BE77B}" dt="2023-11-16T20:15:55.328" v="107" actId="1076"/>
          <ac:spMkLst>
            <pc:docMk/>
            <pc:sldMk cId="1802174969" sldId="262"/>
            <ac:spMk id="19" creationId="{01BFFD79-7517-C803-63B9-EFBE86B9456E}"/>
          </ac:spMkLst>
        </pc:spChg>
        <pc:picChg chg="mod">
          <ac:chgData name="Abels, Patrick" userId="ba666de4-0d21-43a6-8e66-51a18aae1b4a" providerId="ADAL" clId="{4B627262-9F82-4287-91E8-B593860BE77B}" dt="2023-11-16T20:15:43.784" v="104" actId="1076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4B627262-9F82-4287-91E8-B593860BE77B}" dt="2023-11-16T20:15:40.552" v="103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4B627262-9F82-4287-91E8-B593860BE77B}" dt="2023-11-16T20:15:55.328" v="107" actId="1076"/>
          <ac:picMkLst>
            <pc:docMk/>
            <pc:sldMk cId="1802174969" sldId="262"/>
            <ac:picMk id="16" creationId="{64E30D6E-0CBA-D1B5-719B-CB45A2B4A1F3}"/>
          </ac:picMkLst>
        </pc:picChg>
      </pc:sldChg>
      <pc:sldChg chg="modSp mod">
        <pc:chgData name="Abels, Patrick" userId="ba666de4-0d21-43a6-8e66-51a18aae1b4a" providerId="ADAL" clId="{4B627262-9F82-4287-91E8-B593860BE77B}" dt="2023-11-16T20:16:33.644" v="128" actId="1036"/>
        <pc:sldMkLst>
          <pc:docMk/>
          <pc:sldMk cId="4032491113" sldId="263"/>
        </pc:sldMkLst>
        <pc:spChg chg="mod">
          <ac:chgData name="Abels, Patrick" userId="ba666de4-0d21-43a6-8e66-51a18aae1b4a" providerId="ADAL" clId="{4B627262-9F82-4287-91E8-B593860BE77B}" dt="2023-11-16T20:16:31.351" v="121" actId="1035"/>
          <ac:spMkLst>
            <pc:docMk/>
            <pc:sldMk cId="4032491113" sldId="263"/>
            <ac:spMk id="25" creationId="{675DEA32-D29B-6D38-6C96-A5CBB0555B2E}"/>
          </ac:spMkLst>
        </pc:spChg>
        <pc:picChg chg="mod">
          <ac:chgData name="Abels, Patrick" userId="ba666de4-0d21-43a6-8e66-51a18aae1b4a" providerId="ADAL" clId="{4B627262-9F82-4287-91E8-B593860BE77B}" dt="2023-11-16T20:16:33.644" v="128" actId="103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4B627262-9F82-4287-91E8-B593860BE77B}" dt="2023-11-16T20:16:08.218" v="110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4B627262-9F82-4287-91E8-B593860BE77B}" dt="2023-11-16T20:16:31.351" v="121" actId="1035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4B627262-9F82-4287-91E8-B593860BE77B}" dt="2023-11-16T20:16:26.976" v="115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modSp mod">
        <pc:chgData name="Abels, Patrick" userId="ba666de4-0d21-43a6-8e66-51a18aae1b4a" providerId="ADAL" clId="{4B627262-9F82-4287-91E8-B593860BE77B}" dt="2023-11-16T20:17:07.528" v="132" actId="1076"/>
        <pc:sldMkLst>
          <pc:docMk/>
          <pc:sldMk cId="3825939770" sldId="264"/>
        </pc:sldMkLst>
        <pc:spChg chg="mod">
          <ac:chgData name="Abels, Patrick" userId="ba666de4-0d21-43a6-8e66-51a18aae1b4a" providerId="ADAL" clId="{4B627262-9F82-4287-91E8-B593860BE77B}" dt="2023-11-16T20:17:07.528" v="132" actId="1076"/>
          <ac:spMkLst>
            <pc:docMk/>
            <pc:sldMk cId="3825939770" sldId="264"/>
            <ac:spMk id="26" creationId="{E5DDFE97-3F17-C0F1-8DD2-BA5E84053D0A}"/>
          </ac:spMkLst>
        </pc:spChg>
        <pc:picChg chg="mod">
          <ac:chgData name="Abels, Patrick" userId="ba666de4-0d21-43a6-8e66-51a18aae1b4a" providerId="ADAL" clId="{4B627262-9F82-4287-91E8-B593860BE77B}" dt="2023-11-16T20:15:24.523" v="101" actId="1038"/>
          <ac:picMkLst>
            <pc:docMk/>
            <pc:sldMk cId="3825939770" sldId="264"/>
            <ac:picMk id="11" creationId="{FD2B153A-EBCD-C0D4-6C8C-8E5A0634ADF8}"/>
          </ac:picMkLst>
        </pc:picChg>
        <pc:picChg chg="mod">
          <ac:chgData name="Abels, Patrick" userId="ba666de4-0d21-43a6-8e66-51a18aae1b4a" providerId="ADAL" clId="{4B627262-9F82-4287-91E8-B593860BE77B}" dt="2023-11-16T20:17:04.720" v="131" actId="1076"/>
          <ac:picMkLst>
            <pc:docMk/>
            <pc:sldMk cId="3825939770" sldId="264"/>
            <ac:picMk id="15" creationId="{A73172DF-FC97-620C-5649-1E6C4B8A4F60}"/>
          </ac:picMkLst>
        </pc:picChg>
        <pc:picChg chg="mod">
          <ac:chgData name="Abels, Patrick" userId="ba666de4-0d21-43a6-8e66-51a18aae1b4a" providerId="ADAL" clId="{4B627262-9F82-4287-91E8-B593860BE77B}" dt="2023-11-16T20:17:02.176" v="130" actId="1076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4B627262-9F82-4287-91E8-B593860BE77B}" dt="2023-11-16T20:17:07.528" v="132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4B627262-9F82-4287-91E8-B593860BE77B}" dt="2023-11-16T20:37:48.641" v="153"/>
        <pc:sldMkLst>
          <pc:docMk/>
          <pc:sldMk cId="302058619" sldId="265"/>
        </pc:sldMkLst>
        <pc:picChg chg="add del mod">
          <ac:chgData name="Abels, Patrick" userId="ba666de4-0d21-43a6-8e66-51a18aae1b4a" providerId="ADAL" clId="{4B627262-9F82-4287-91E8-B593860BE77B}" dt="2023-11-16T20:14:37.770" v="17" actId="478"/>
          <ac:picMkLst>
            <pc:docMk/>
            <pc:sldMk cId="302058619" sldId="265"/>
            <ac:picMk id="4" creationId="{FF921714-A02A-EE1C-51E6-C63D0C146991}"/>
          </ac:picMkLst>
        </pc:picChg>
        <pc:picChg chg="add mod">
          <ac:chgData name="Abels, Patrick" userId="ba666de4-0d21-43a6-8e66-51a18aae1b4a" providerId="ADAL" clId="{4B627262-9F82-4287-91E8-B593860BE77B}" dt="2023-11-16T20:14:31.265" v="13"/>
          <ac:picMkLst>
            <pc:docMk/>
            <pc:sldMk cId="302058619" sldId="265"/>
            <ac:picMk id="10" creationId="{2087D8D0-03C2-A0E5-BC42-BEEF56E95D69}"/>
          </ac:picMkLst>
        </pc:picChg>
        <pc:picChg chg="add mod">
          <ac:chgData name="Abels, Patrick" userId="ba666de4-0d21-43a6-8e66-51a18aae1b4a" providerId="ADAL" clId="{4B627262-9F82-4287-91E8-B593860BE77B}" dt="2023-11-16T20:14:31.265" v="13"/>
          <ac:picMkLst>
            <pc:docMk/>
            <pc:sldMk cId="302058619" sldId="265"/>
            <ac:picMk id="11" creationId="{CBF84EB6-A034-34BE-DE6E-5AF857FB179E}"/>
          </ac:picMkLst>
        </pc:picChg>
        <pc:picChg chg="del">
          <ac:chgData name="Abels, Patrick" userId="ba666de4-0d21-43a6-8e66-51a18aae1b4a" providerId="ADAL" clId="{4B627262-9F82-4287-91E8-B593860BE77B}" dt="2023-11-16T20:14:39.352" v="18" actId="478"/>
          <ac:picMkLst>
            <pc:docMk/>
            <pc:sldMk cId="302058619" sldId="265"/>
            <ac:picMk id="13" creationId="{EAAB23FC-7E43-48F8-A4E4-80DFAA192A46}"/>
          </ac:picMkLst>
        </pc:picChg>
        <pc:picChg chg="del">
          <ac:chgData name="Abels, Patrick" userId="ba666de4-0d21-43a6-8e66-51a18aae1b4a" providerId="ADAL" clId="{4B627262-9F82-4287-91E8-B593860BE77B}" dt="2023-11-16T20:14:34.792" v="15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4B627262-9F82-4287-91E8-B593860BE77B}" dt="2023-11-16T20:14:33.565" v="1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modSp">
        <pc:chgData name="Abels, Patrick" userId="ba666de4-0d21-43a6-8e66-51a18aae1b4a" providerId="ADAL" clId="{4B627262-9F82-4287-91E8-B593860BE77B}" dt="2023-11-16T20:38:35.210" v="154"/>
        <pc:sldMkLst>
          <pc:docMk/>
          <pc:sldMk cId="3641686394" sldId="267"/>
        </pc:sldMkLst>
        <pc:spChg chg="add mod">
          <ac:chgData name="Abels, Patrick" userId="ba666de4-0d21-43a6-8e66-51a18aae1b4a" providerId="ADAL" clId="{4B627262-9F82-4287-91E8-B593860BE77B}" dt="2023-11-16T20:38:35.210" v="154"/>
          <ac:spMkLst>
            <pc:docMk/>
            <pc:sldMk cId="3641686394" sldId="267"/>
            <ac:spMk id="3" creationId="{F8B64430-DF0A-F82B-7D71-56BB8BB080DC}"/>
          </ac:spMkLst>
        </pc:spChg>
      </pc:sldChg>
      <pc:sldChg chg="modSp mod">
        <pc:chgData name="Abels, Patrick" userId="ba666de4-0d21-43a6-8e66-51a18aae1b4a" providerId="ADAL" clId="{4B627262-9F82-4287-91E8-B593860BE77B}" dt="2023-11-16T20:14:19.944" v="12" actId="1076"/>
        <pc:sldMkLst>
          <pc:docMk/>
          <pc:sldMk cId="3033382258" sldId="272"/>
        </pc:sldMkLst>
        <pc:picChg chg="mod">
          <ac:chgData name="Abels, Patrick" userId="ba666de4-0d21-43a6-8e66-51a18aae1b4a" providerId="ADAL" clId="{4B627262-9F82-4287-91E8-B593860BE77B}" dt="2023-11-16T20:14:14.568" v="10" actId="1076"/>
          <ac:picMkLst>
            <pc:docMk/>
            <pc:sldMk cId="3033382258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4B627262-9F82-4287-91E8-B593860BE77B}" dt="2023-11-16T20:14:16.306" v="11" actId="1076"/>
          <ac:picMkLst>
            <pc:docMk/>
            <pc:sldMk cId="3033382258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4B627262-9F82-4287-91E8-B593860BE77B}" dt="2023-11-16T20:14:19.944" v="12" actId="1076"/>
          <ac:picMkLst>
            <pc:docMk/>
            <pc:sldMk cId="3033382258" sldId="272"/>
            <ac:picMk id="20" creationId="{BD9A80C1-B2D6-F409-A3A0-D9FEAD9DBBA1}"/>
          </ac:picMkLst>
        </pc:picChg>
      </pc:sldChg>
      <pc:sldChg chg="addSp modSp mod">
        <pc:chgData name="Abels, Patrick" userId="ba666de4-0d21-43a6-8e66-51a18aae1b4a" providerId="ADAL" clId="{4B627262-9F82-4287-91E8-B593860BE77B}" dt="2023-11-16T21:00:30.954" v="157"/>
        <pc:sldMkLst>
          <pc:docMk/>
          <pc:sldMk cId="2176156612" sldId="288"/>
        </pc:sldMkLst>
        <pc:spChg chg="mod">
          <ac:chgData name="Abels, Patrick" userId="ba666de4-0d21-43a6-8e66-51a18aae1b4a" providerId="ADAL" clId="{4B627262-9F82-4287-91E8-B593860BE77B}" dt="2023-11-16T20:12:27" v="1" actId="14100"/>
          <ac:spMkLst>
            <pc:docMk/>
            <pc:sldMk cId="2176156612" sldId="288"/>
            <ac:spMk id="2" creationId="{401F7D96-25E2-4399-5EDA-C71906BC8DD4}"/>
          </ac:spMkLst>
        </pc:spChg>
        <pc:spChg chg="add mod">
          <ac:chgData name="Abels, Patrick" userId="ba666de4-0d21-43a6-8e66-51a18aae1b4a" providerId="ADAL" clId="{4B627262-9F82-4287-91E8-B593860BE77B}" dt="2023-11-16T21:00:30.954" v="157"/>
          <ac:spMkLst>
            <pc:docMk/>
            <pc:sldMk cId="2176156612" sldId="288"/>
            <ac:spMk id="5" creationId="{468F53BA-1886-21D0-32D2-B0CCE9D3914B}"/>
          </ac:spMkLst>
        </pc:spChg>
        <pc:picChg chg="add mod">
          <ac:chgData name="Abels, Patrick" userId="ba666de4-0d21-43a6-8e66-51a18aae1b4a" providerId="ADAL" clId="{4B627262-9F82-4287-91E8-B593860BE77B}" dt="2023-11-16T20:13:20.712" v="7" actId="1076"/>
          <ac:picMkLst>
            <pc:docMk/>
            <pc:sldMk cId="2176156612" sldId="288"/>
            <ac:picMk id="4" creationId="{3C15F28F-96F3-3BA6-F470-83566D3C6749}"/>
          </ac:picMkLst>
        </pc:picChg>
      </pc:sldChg>
      <pc:sldChg chg="addSp modSp mod">
        <pc:chgData name="Abels, Patrick" userId="ba666de4-0d21-43a6-8e66-51a18aae1b4a" providerId="ADAL" clId="{4B627262-9F82-4287-91E8-B593860BE77B}" dt="2023-11-16T21:00:27.587" v="156" actId="14100"/>
        <pc:sldMkLst>
          <pc:docMk/>
          <pc:sldMk cId="1082503161" sldId="291"/>
        </pc:sldMkLst>
        <pc:spChg chg="add mod">
          <ac:chgData name="Abels, Patrick" userId="ba666de4-0d21-43a6-8e66-51a18aae1b4a" providerId="ADAL" clId="{4B627262-9F82-4287-91E8-B593860BE77B}" dt="2023-11-16T21:00:27.587" v="156" actId="14100"/>
          <ac:spMkLst>
            <pc:docMk/>
            <pc:sldMk cId="1082503161" sldId="291"/>
            <ac:spMk id="3" creationId="{E50FC13F-63A1-E5BB-8D92-B503FF31D530}"/>
          </ac:spMkLst>
        </pc:spChg>
      </pc:sldChg>
      <pc:sldChg chg="addSp modSp mod">
        <pc:chgData name="Abels, Patrick" userId="ba666de4-0d21-43a6-8e66-51a18aae1b4a" providerId="ADAL" clId="{4B627262-9F82-4287-91E8-B593860BE77B}" dt="2023-11-16T20:34:27.642" v="147" actId="207"/>
        <pc:sldMkLst>
          <pc:docMk/>
          <pc:sldMk cId="2766537786" sldId="292"/>
        </pc:sldMkLst>
        <pc:spChg chg="add mod">
          <ac:chgData name="Abels, Patrick" userId="ba666de4-0d21-43a6-8e66-51a18aae1b4a" providerId="ADAL" clId="{4B627262-9F82-4287-91E8-B593860BE77B}" dt="2023-11-16T20:34:27.642" v="147" actId="207"/>
          <ac:spMkLst>
            <pc:docMk/>
            <pc:sldMk cId="2766537786" sldId="292"/>
            <ac:spMk id="3" creationId="{87EA0E8C-4E0E-90A2-D7FC-EB462AD807C0}"/>
          </ac:spMkLst>
        </pc:spChg>
      </pc:sldChg>
      <pc:sldChg chg="new del ord">
        <pc:chgData name="Abels, Patrick" userId="ba666de4-0d21-43a6-8e66-51a18aae1b4a" providerId="ADAL" clId="{4B627262-9F82-4287-91E8-B593860BE77B}" dt="2023-11-16T20:34:30.193" v="148" actId="47"/>
        <pc:sldMkLst>
          <pc:docMk/>
          <pc:sldMk cId="2222389175" sldId="293"/>
        </pc:sldMkLst>
      </pc:sldChg>
    </pc:docChg>
  </pc:docChgLst>
  <pc:docChgLst>
    <pc:chgData name="Abels, Patrick" userId="ba666de4-0d21-43a6-8e66-51a18aae1b4a" providerId="ADAL" clId="{EC49A0A2-2977-46B6-BCE4-1CC45E4A04E1}"/>
    <pc:docChg chg="custSel addSld delSld modSld delMainMaster modMainMaster">
      <pc:chgData name="Abels, Patrick" userId="ba666de4-0d21-43a6-8e66-51a18aae1b4a" providerId="ADAL" clId="{EC49A0A2-2977-46B6-BCE4-1CC45E4A04E1}" dt="2023-09-03T11:26:55.286" v="64" actId="700"/>
      <pc:docMkLst>
        <pc:docMk/>
      </pc:docMkLst>
      <pc:sldChg chg="del">
        <pc:chgData name="Abels, Patrick" userId="ba666de4-0d21-43a6-8e66-51a18aae1b4a" providerId="ADAL" clId="{EC49A0A2-2977-46B6-BCE4-1CC45E4A04E1}" dt="2023-09-03T11:11:59.102" v="53" actId="47"/>
        <pc:sldMkLst>
          <pc:docMk/>
          <pc:sldMk cId="1283346392" sldId="256"/>
        </pc:sldMkLst>
      </pc:sldChg>
      <pc:sldChg chg="addSp delSp modSp mod">
        <pc:chgData name="Abels, Patrick" userId="ba666de4-0d21-43a6-8e66-51a18aae1b4a" providerId="ADAL" clId="{EC49A0A2-2977-46B6-BCE4-1CC45E4A04E1}" dt="2023-09-03T10:28:54.340" v="19"/>
        <pc:sldMkLst>
          <pc:docMk/>
          <pc:sldMk cId="3323176623" sldId="266"/>
        </pc:sldMkLst>
        <pc:spChg chg="mod">
          <ac:chgData name="Abels, Patrick" userId="ba666de4-0d21-43a6-8e66-51a18aae1b4a" providerId="ADAL" clId="{EC49A0A2-2977-46B6-BCE4-1CC45E4A04E1}" dt="2023-09-03T10:28:54.340" v="19"/>
          <ac:spMkLst>
            <pc:docMk/>
            <pc:sldMk cId="3323176623" sldId="266"/>
            <ac:spMk id="11" creationId="{6E395A11-2B80-D9C1-D349-DDB562306B66}"/>
          </ac:spMkLst>
        </pc:spChg>
        <pc:grpChg chg="del mod">
          <ac:chgData name="Abels, Patrick" userId="ba666de4-0d21-43a6-8e66-51a18aae1b4a" providerId="ADAL" clId="{EC49A0A2-2977-46B6-BCE4-1CC45E4A04E1}" dt="2023-09-03T10:28:50.294" v="18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EC49A0A2-2977-46B6-BCE4-1CC45E4A04E1}" dt="2023-09-03T10:28:54.340" v="19"/>
          <ac:grpSpMkLst>
            <pc:docMk/>
            <pc:sldMk cId="3323176623" sldId="266"/>
            <ac:grpSpMk id="9" creationId="{09DC9588-92BA-70EF-E881-60E1F76F5BCD}"/>
          </ac:grpSpMkLst>
        </pc:grpChg>
        <pc:picChg chg="add del mod">
          <ac:chgData name="Abels, Patrick" userId="ba666de4-0d21-43a6-8e66-51a18aae1b4a" providerId="ADAL" clId="{EC49A0A2-2977-46B6-BCE4-1CC45E4A04E1}" dt="2023-09-03T10:28:50.294" v="18" actId="478"/>
          <ac:picMkLst>
            <pc:docMk/>
            <pc:sldMk cId="3323176623" sldId="266"/>
            <ac:picMk id="2" creationId="{605F6710-2723-9B07-87AA-8433D95E497A}"/>
          </ac:picMkLst>
        </pc:picChg>
        <pc:picChg chg="mod">
          <ac:chgData name="Abels, Patrick" userId="ba666de4-0d21-43a6-8e66-51a18aae1b4a" providerId="ADAL" clId="{EC49A0A2-2977-46B6-BCE4-1CC45E4A04E1}" dt="2023-09-03T10:28:54.340" v="19"/>
          <ac:picMkLst>
            <pc:docMk/>
            <pc:sldMk cId="3323176623" sldId="266"/>
            <ac:picMk id="10" creationId="{176E26DB-9438-63B8-507F-D17591DEE931}"/>
          </ac:picMkLst>
        </pc:picChg>
        <pc:picChg chg="add mod">
          <ac:chgData name="Abels, Patrick" userId="ba666de4-0d21-43a6-8e66-51a18aae1b4a" providerId="ADAL" clId="{EC49A0A2-2977-46B6-BCE4-1CC45E4A04E1}" dt="2023-09-03T10:28:54.340" v="19"/>
          <ac:picMkLst>
            <pc:docMk/>
            <pc:sldMk cId="3323176623" sldId="266"/>
            <ac:picMk id="13" creationId="{D143E1CD-AE2C-906B-88EF-04C426602419}"/>
          </ac:picMkLst>
        </pc:picChg>
      </pc:sldChg>
      <pc:sldChg chg="add">
        <pc:chgData name="Abels, Patrick" userId="ba666de4-0d21-43a6-8e66-51a18aae1b4a" providerId="ADAL" clId="{EC49A0A2-2977-46B6-BCE4-1CC45E4A04E1}" dt="2023-09-03T10:27:41.073" v="0"/>
        <pc:sldMkLst>
          <pc:docMk/>
          <pc:sldMk cId="3908454189" sldId="271"/>
        </pc:sldMkLst>
      </pc:sldChg>
      <pc:sldChg chg="addSp modSp add mod modAnim">
        <pc:chgData name="Abels, Patrick" userId="ba666de4-0d21-43a6-8e66-51a18aae1b4a" providerId="ADAL" clId="{EC49A0A2-2977-46B6-BCE4-1CC45E4A04E1}" dt="2023-09-03T10:29:27.711" v="20"/>
        <pc:sldMkLst>
          <pc:docMk/>
          <pc:sldMk cId="3033382258" sldId="272"/>
        </pc:sldMkLst>
        <pc:grpChg chg="mod">
          <ac:chgData name="Abels, Patrick" userId="ba666de4-0d21-43a6-8e66-51a18aae1b4a" providerId="ADAL" clId="{EC49A0A2-2977-46B6-BCE4-1CC45E4A04E1}" dt="2023-09-03T10:28:25.550" v="10" actId="1076"/>
          <ac:grpSpMkLst>
            <pc:docMk/>
            <pc:sldMk cId="3033382258" sldId="272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EC49A0A2-2977-46B6-BCE4-1CC45E4A04E1}" dt="2023-09-03T10:28:21.216" v="9" actId="1076"/>
          <ac:picMkLst>
            <pc:docMk/>
            <pc:sldMk cId="3033382258" sldId="272"/>
            <ac:picMk id="4" creationId="{63FE9C91-AF73-E5CC-C437-CE0FA960C576}"/>
          </ac:picMkLst>
        </pc:picChg>
      </pc:sldChg>
      <pc:sldChg chg="modSp add del mod modClrScheme chgLayout">
        <pc:chgData name="Abels, Patrick" userId="ba666de4-0d21-43a6-8e66-51a18aae1b4a" providerId="ADAL" clId="{EC49A0A2-2977-46B6-BCE4-1CC45E4A04E1}" dt="2023-09-03T11:26:55.286" v="64" actId="700"/>
        <pc:sldMkLst>
          <pc:docMk/>
          <pc:sldMk cId="2176156612" sldId="288"/>
        </pc:sldMkLst>
        <pc:spChg chg="mod ord">
          <ac:chgData name="Abels, Patrick" userId="ba666de4-0d21-43a6-8e66-51a18aae1b4a" providerId="ADAL" clId="{EC49A0A2-2977-46B6-BCE4-1CC45E4A04E1}" dt="2023-09-03T11:26:55.286" v="64" actId="700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 modClrScheme chgLayout">
        <pc:chgData name="Abels, Patrick" userId="ba666de4-0d21-43a6-8e66-51a18aae1b4a" providerId="ADAL" clId="{EC49A0A2-2977-46B6-BCE4-1CC45E4A04E1}" dt="2023-09-03T11:26:46.370" v="63" actId="700"/>
        <pc:sldMkLst>
          <pc:docMk/>
          <pc:sldMk cId="1082503161" sldId="291"/>
        </pc:sldMkLst>
        <pc:spChg chg="mod ord">
          <ac:chgData name="Abels, Patrick" userId="ba666de4-0d21-43a6-8e66-51a18aae1b4a" providerId="ADAL" clId="{EC49A0A2-2977-46B6-BCE4-1CC45E4A04E1}" dt="2023-09-03T11:26:46.370" v="63" actId="700"/>
          <ac:spMkLst>
            <pc:docMk/>
            <pc:sldMk cId="1082503161" sldId="291"/>
            <ac:spMk id="2" creationId="{39581EDF-BC24-2853-902C-BEF01710D036}"/>
          </ac:spMkLst>
        </pc:spChg>
      </pc:sldChg>
      <pc:sldChg chg="add del">
        <pc:chgData name="Abels, Patrick" userId="ba666de4-0d21-43a6-8e66-51a18aae1b4a" providerId="ADAL" clId="{EC49A0A2-2977-46B6-BCE4-1CC45E4A04E1}" dt="2023-09-03T11:11:56.495" v="52"/>
        <pc:sldMkLst>
          <pc:docMk/>
          <pc:sldMk cId="2766537786" sldId="292"/>
        </pc:sldMkLst>
      </pc:sldChg>
      <pc:sldMasterChg chg="del delSldLayout">
        <pc:chgData name="Abels, Patrick" userId="ba666de4-0d21-43a6-8e66-51a18aae1b4a" providerId="ADAL" clId="{EC49A0A2-2977-46B6-BCE4-1CC45E4A04E1}" dt="2023-09-03T11:26:55.286" v="64" actId="700"/>
        <pc:sldMasterMkLst>
          <pc:docMk/>
          <pc:sldMasterMk cId="499430195" sldId="2147483648"/>
        </pc:sldMasterMkLst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3322436752" sldId="2147483649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1582000146" sldId="2147483650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981716451" sldId="2147483651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281824904" sldId="2147483652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472178422" sldId="2147483653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1658126013" sldId="2147483654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3362336627" sldId="2147483655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1449792130" sldId="2147483656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713737719" sldId="2147483657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879698936" sldId="2147483658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3750099012" sldId="2147483659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1978423844" sldId="2147483695"/>
          </pc:sldLayoutMkLst>
        </pc:sldLayoutChg>
        <pc:sldLayoutChg chg="del">
          <pc:chgData name="Abels, Patrick" userId="ba666de4-0d21-43a6-8e66-51a18aae1b4a" providerId="ADAL" clId="{EC49A0A2-2977-46B6-BCE4-1CC45E4A04E1}" dt="2023-09-03T11:26:55.286" v="64" actId="700"/>
          <pc:sldLayoutMkLst>
            <pc:docMk/>
            <pc:sldMasterMk cId="499430195" sldId="2147483648"/>
            <pc:sldLayoutMk cId="697108357" sldId="2147483696"/>
          </pc:sldLayoutMkLst>
        </pc:sldLayoutChg>
      </pc:sldMasterChg>
      <pc:sldMasterChg chg="mod">
        <pc:chgData name="Abels, Patrick" userId="ba666de4-0d21-43a6-8e66-51a18aae1b4a" providerId="ADAL" clId="{EC49A0A2-2977-46B6-BCE4-1CC45E4A04E1}" dt="2023-09-03T11:25:07.227" v="57" actId="6014"/>
        <pc:sldMasterMkLst>
          <pc:docMk/>
          <pc:sldMasterMk cId="1043764218" sldId="2147483660"/>
        </pc:sldMasterMkLst>
      </pc:sldMasterChg>
      <pc:sldMasterChg chg="mod modSldLayout">
        <pc:chgData name="Abels, Patrick" userId="ba666de4-0d21-43a6-8e66-51a18aae1b4a" providerId="ADAL" clId="{EC49A0A2-2977-46B6-BCE4-1CC45E4A04E1}" dt="2023-09-03T11:26:29.786" v="62" actId="6014"/>
        <pc:sldMasterMkLst>
          <pc:docMk/>
          <pc:sldMasterMk cId="2179232867" sldId="2147483681"/>
        </pc:sldMasterMkLst>
        <pc:sldLayoutChg chg="addSp delSp modSp mod modAnim">
          <pc:chgData name="Abels, Patrick" userId="ba666de4-0d21-43a6-8e66-51a18aae1b4a" providerId="ADAL" clId="{EC49A0A2-2977-46B6-BCE4-1CC45E4A04E1}" dt="2023-09-03T11:25:37.511" v="60"/>
          <pc:sldLayoutMkLst>
            <pc:docMk/>
            <pc:sldMasterMk cId="2179232867" sldId="2147483681"/>
            <pc:sldLayoutMk cId="2236638728" sldId="2147483691"/>
          </pc:sldLayoutMkLst>
          <pc:spChg chg="mod">
            <ac:chgData name="Abels, Patrick" userId="ba666de4-0d21-43a6-8e66-51a18aae1b4a" providerId="ADAL" clId="{EC49A0A2-2977-46B6-BCE4-1CC45E4A04E1}" dt="2023-09-03T11:23:11.724" v="56" actId="207"/>
            <ac:spMkLst>
              <pc:docMk/>
              <pc:sldMasterMk cId="2179232867" sldId="2147483681"/>
              <pc:sldLayoutMk cId="2236638728" sldId="2147483691"/>
              <ac:spMk id="2" creationId="{45E9359F-19D5-5FE7-D668-D1A823AF12B0}"/>
            </ac:spMkLst>
          </pc:spChg>
          <pc:spChg chg="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4" creationId="{6A0CCB39-E3AF-4A1B-E652-15E9838E2144}"/>
            </ac:spMkLst>
          </pc:spChg>
          <pc:spChg chg="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5" creationId="{EAC1F9C4-4A91-E249-940A-B11807D25536}"/>
            </ac:spMkLst>
          </pc:spChg>
          <pc:spChg chg="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6" creationId="{607779F8-C635-C786-E5B5-B5470722EECE}"/>
            </ac:spMkLst>
          </pc:spChg>
          <pc:spChg chg="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7" creationId="{144C3B6B-C320-CAE2-A187-077D3F6CDEB3}"/>
            </ac:spMkLst>
          </pc:spChg>
          <pc:spChg chg="del">
            <ac:chgData name="Abels, Patrick" userId="ba666de4-0d21-43a6-8e66-51a18aae1b4a" providerId="ADAL" clId="{EC49A0A2-2977-46B6-BCE4-1CC45E4A04E1}" dt="2023-09-03T11:25:37.118" v="59" actId="478"/>
            <ac:spMkLst>
              <pc:docMk/>
              <pc:sldMasterMk cId="2179232867" sldId="2147483681"/>
              <pc:sldLayoutMk cId="2236638728" sldId="2147483691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9" creationId="{6105FFC7-FEAA-9591-7645-2780BC253895}"/>
            </ac:spMkLst>
          </pc:spChg>
          <pc:spChg chg="del">
            <ac:chgData name="Abels, Patrick" userId="ba666de4-0d21-43a6-8e66-51a18aae1b4a" providerId="ADAL" clId="{EC49A0A2-2977-46B6-BCE4-1CC45E4A04E1}" dt="2023-09-03T11:25:34.863" v="58" actId="478"/>
            <ac:spMkLst>
              <pc:docMk/>
              <pc:sldMasterMk cId="2179232867" sldId="2147483681"/>
              <pc:sldLayoutMk cId="2236638728" sldId="2147483691"/>
              <ac:spMk id="12" creationId="{9F38FD2A-EA88-EDFD-6339-21B22322E309}"/>
            </ac:spMkLst>
          </pc:spChg>
          <pc:spChg chg="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13" creationId="{032E1BA7-A778-352B-62E0-51285853435E}"/>
            </ac:spMkLst>
          </pc:spChg>
          <pc:spChg chg="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14" creationId="{CC12A11B-484B-E057-9DB2-51888C277CF2}"/>
            </ac:spMkLst>
          </pc:spChg>
          <pc:spChg chg="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15" creationId="{95735573-6690-11A1-D9F6-A16F95156B79}"/>
            </ac:spMkLst>
          </pc:spChg>
          <pc:spChg chg="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16" creationId="{C973FE15-EBA5-C82A-1DD8-A995511B5FF3}"/>
            </ac:spMkLst>
          </pc:spChg>
          <pc:spChg chg="add mod">
            <ac:chgData name="Abels, Patrick" userId="ba666de4-0d21-43a6-8e66-51a18aae1b4a" providerId="ADAL" clId="{EC49A0A2-2977-46B6-BCE4-1CC45E4A04E1}" dt="2023-09-03T11:25:37.511" v="60"/>
            <ac:spMkLst>
              <pc:docMk/>
              <pc:sldMasterMk cId="2179232867" sldId="2147483681"/>
              <pc:sldLayoutMk cId="2236638728" sldId="2147483691"/>
              <ac:spMk id="18" creationId="{F48369F3-DA02-9830-8106-8BDCF6F46F56}"/>
            </ac:spMkLst>
          </pc:spChg>
          <pc:grpChg chg="add mod">
            <ac:chgData name="Abels, Patrick" userId="ba666de4-0d21-43a6-8e66-51a18aae1b4a" providerId="ADAL" clId="{EC49A0A2-2977-46B6-BCE4-1CC45E4A04E1}" dt="2023-09-03T11:25:37.511" v="60"/>
            <ac:grpSpMkLst>
              <pc:docMk/>
              <pc:sldMasterMk cId="2179232867" sldId="2147483681"/>
              <pc:sldLayoutMk cId="2236638728" sldId="2147483691"/>
              <ac:grpSpMk id="3" creationId="{5AF05F1F-C9F8-F93B-0DF8-CA64A9EADC24}"/>
            </ac:grpSpMkLst>
          </pc:grpChg>
          <pc:graphicFrameChg chg="add mod">
            <ac:chgData name="Abels, Patrick" userId="ba666de4-0d21-43a6-8e66-51a18aae1b4a" providerId="ADAL" clId="{EC49A0A2-2977-46B6-BCE4-1CC45E4A04E1}" dt="2023-09-03T11:25:37.511" v="60"/>
            <ac:graphicFrameMkLst>
              <pc:docMk/>
              <pc:sldMasterMk cId="2179232867" sldId="2147483681"/>
              <pc:sldLayoutMk cId="2236638728" sldId="2147483691"/>
              <ac:graphicFrameMk id="17" creationId="{6A9D6A63-C5ED-1549-157D-C566117511E5}"/>
            </ac:graphicFrameMkLst>
          </pc:graphicFrameChg>
          <pc:picChg chg="mod">
            <ac:chgData name="Abels, Patrick" userId="ba666de4-0d21-43a6-8e66-51a18aae1b4a" providerId="ADAL" clId="{EC49A0A2-2977-46B6-BCE4-1CC45E4A04E1}" dt="2023-09-03T11:23:05.409" v="55" actId="207"/>
            <ac:picMkLst>
              <pc:docMk/>
              <pc:sldMasterMk cId="2179232867" sldId="2147483681"/>
              <pc:sldLayoutMk cId="2236638728" sldId="2147483691"/>
              <ac:picMk id="11" creationId="{46D9EE8F-FC58-5590-C56E-DC3C6D78A0F1}"/>
            </ac:picMkLst>
          </pc:picChg>
        </pc:sldLayoutChg>
      </pc:sldMaster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8:19.319" v="64" actId="20577"/>
      <pc:docMkLst>
        <pc:docMk/>
      </pc:docMkLst>
      <pc:sldChg chg="modSp mod">
        <pc:chgData name="Abels, Patrick" userId="ba666de4-0d21-43a6-8e66-51a18aae1b4a" providerId="ADAL" clId="{7B52EAEB-B786-49D3-A0F9-69C8DFF6F37A}" dt="2023-06-17T22:28:15.552" v="6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8:15.552" v="6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8:19.319" v="64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8:19.319" v="64" actId="20577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6FE709F9-CA0A-4FE9-AEFF-38F73A650DE9}"/>
    <pc:docChg chg="custSel addSld delSld modSld">
      <pc:chgData name="Abels, Patrick" userId="ba666de4-0d21-43a6-8e66-51a18aae1b4a" providerId="ADAL" clId="{6FE709F9-CA0A-4FE9-AEFF-38F73A650DE9}" dt="2024-08-22T18:43:36.466" v="111"/>
      <pc:docMkLst>
        <pc:docMk/>
      </pc:docMkLst>
      <pc:sldChg chg="addSp delSp modSp new mod modTransition">
        <pc:chgData name="Abels, Patrick" userId="ba666de4-0d21-43a6-8e66-51a18aae1b4a" providerId="ADAL" clId="{6FE709F9-CA0A-4FE9-AEFF-38F73A650DE9}" dt="2024-08-22T18:43:36.466" v="111"/>
        <pc:sldMkLst>
          <pc:docMk/>
          <pc:sldMk cId="1777212815" sldId="293"/>
        </pc:sldMkLst>
        <pc:spChg chg="del">
          <ac:chgData name="Abels, Patrick" userId="ba666de4-0d21-43a6-8e66-51a18aae1b4a" providerId="ADAL" clId="{6FE709F9-CA0A-4FE9-AEFF-38F73A650DE9}" dt="2024-08-22T18:43:09.405" v="55" actId="478"/>
          <ac:spMkLst>
            <pc:docMk/>
            <pc:sldMk cId="1777212815" sldId="293"/>
            <ac:spMk id="2" creationId="{BECC629F-4291-0C62-04CC-F34E3F75A731}"/>
          </ac:spMkLst>
        </pc:spChg>
        <pc:spChg chg="add mod">
          <ac:chgData name="Abels, Patrick" userId="ba666de4-0d21-43a6-8e66-51a18aae1b4a" providerId="ADAL" clId="{6FE709F9-CA0A-4FE9-AEFF-38F73A650DE9}" dt="2024-08-22T18:43:23.311" v="91" actId="404"/>
          <ac:spMkLst>
            <pc:docMk/>
            <pc:sldMk cId="1777212815" sldId="293"/>
            <ac:spMk id="3" creationId="{7098492A-60C6-370A-1934-91614CB8EDE5}"/>
          </ac:spMkLst>
        </pc:spChg>
        <pc:spChg chg="add mod">
          <ac:chgData name="Abels, Patrick" userId="ba666de4-0d21-43a6-8e66-51a18aae1b4a" providerId="ADAL" clId="{6FE709F9-CA0A-4FE9-AEFF-38F73A650DE9}" dt="2024-08-22T18:42:55.110" v="54" actId="20577"/>
          <ac:spMkLst>
            <pc:docMk/>
            <pc:sldMk cId="1777212815" sldId="293"/>
            <ac:spMk id="4" creationId="{F7414486-A022-265B-CA49-6B44A3F515F2}"/>
          </ac:spMkLst>
        </pc:spChg>
        <pc:spChg chg="add mod">
          <ac:chgData name="Abels, Patrick" userId="ba666de4-0d21-43a6-8e66-51a18aae1b4a" providerId="ADAL" clId="{6FE709F9-CA0A-4FE9-AEFF-38F73A650DE9}" dt="2024-08-22T18:43:29.148" v="109" actId="1036"/>
          <ac:spMkLst>
            <pc:docMk/>
            <pc:sldMk cId="1777212815" sldId="293"/>
            <ac:spMk id="5" creationId="{7D5837F2-2168-D330-7641-5377CC1EF4B2}"/>
          </ac:spMkLst>
        </pc:spChg>
        <pc:spChg chg="add mod">
          <ac:chgData name="Abels, Patrick" userId="ba666de4-0d21-43a6-8e66-51a18aae1b4a" providerId="ADAL" clId="{6FE709F9-CA0A-4FE9-AEFF-38F73A650DE9}" dt="2024-08-22T18:43:27.729" v="100" actId="1035"/>
          <ac:spMkLst>
            <pc:docMk/>
            <pc:sldMk cId="1777212815" sldId="293"/>
            <ac:spMk id="6" creationId="{37870F8C-3104-E302-AA11-B05F250F684A}"/>
          </ac:spMkLst>
        </pc:spChg>
      </pc:sldChg>
      <pc:sldChg chg="modSp new del mod">
        <pc:chgData name="Abels, Patrick" userId="ba666de4-0d21-43a6-8e66-51a18aae1b4a" providerId="ADAL" clId="{6FE709F9-CA0A-4FE9-AEFF-38F73A650DE9}" dt="2024-08-22T18:42:02.811" v="21" actId="47"/>
        <pc:sldMkLst>
          <pc:docMk/>
          <pc:sldMk cId="1928937069" sldId="293"/>
        </pc:sldMkLst>
        <pc:spChg chg="mod">
          <ac:chgData name="Abels, Patrick" userId="ba666de4-0d21-43a6-8e66-51a18aae1b4a" providerId="ADAL" clId="{6FE709F9-CA0A-4FE9-AEFF-38F73A650DE9}" dt="2024-08-22T18:41:55.765" v="20" actId="20577"/>
          <ac:spMkLst>
            <pc:docMk/>
            <pc:sldMk cId="1928937069" sldId="293"/>
            <ac:spMk id="2" creationId="{D0480DA1-E9C0-53CF-D179-1C92266501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32859847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7388500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12628813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21170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5777439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403944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253114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36638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756076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18970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08284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1F18CD-6DD2-87FE-B4B7-F1668DC929F2}"/>
              </a:ext>
            </a:extLst>
          </p:cNvPr>
          <p:cNvSpPr txBox="1"/>
          <p:nvPr userDrawn="1"/>
        </p:nvSpPr>
        <p:spPr>
          <a:xfrm>
            <a:off x="1652847" y="731406"/>
            <a:ext cx="208825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Übung</a:t>
            </a:r>
            <a:r>
              <a:rPr lang="en-GB" sz="3600" b="1" dirty="0">
                <a:solidFill>
                  <a:schemeClr val="bg1"/>
                </a:solidFill>
              </a:rPr>
              <a:t> 1</a:t>
            </a:r>
            <a:endParaRPr lang="en-DE" sz="3600" b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1F18CD-6DD2-87FE-B4B7-F1668DC929F2}"/>
              </a:ext>
            </a:extLst>
          </p:cNvPr>
          <p:cNvSpPr txBox="1"/>
          <p:nvPr userDrawn="1"/>
        </p:nvSpPr>
        <p:spPr>
          <a:xfrm>
            <a:off x="1652847" y="731406"/>
            <a:ext cx="208825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Übung</a:t>
            </a:r>
            <a:r>
              <a:rPr lang="en-GB" sz="3600" b="1" dirty="0">
                <a:solidFill>
                  <a:schemeClr val="bg1"/>
                </a:solidFill>
              </a:rPr>
              <a:t> 1</a:t>
            </a:r>
            <a:endParaRPr lang="en-DE" sz="3600" b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1F18CD-6DD2-87FE-B4B7-F1668DC929F2}"/>
              </a:ext>
            </a:extLst>
          </p:cNvPr>
          <p:cNvSpPr txBox="1"/>
          <p:nvPr userDrawn="1"/>
        </p:nvSpPr>
        <p:spPr>
          <a:xfrm>
            <a:off x="1652847" y="731406"/>
            <a:ext cx="208825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Übung</a:t>
            </a:r>
            <a:r>
              <a:rPr lang="en-GB" sz="3600" b="1" dirty="0">
                <a:solidFill>
                  <a:schemeClr val="bg1"/>
                </a:solidFill>
              </a:rPr>
              <a:t> 1</a:t>
            </a:r>
            <a:endParaRPr lang="en-DE" sz="3600" b="1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4166123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43072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923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microsoft.com/office/2007/relationships/hdphoto" Target="../media/hdphoto2.wdp"/><Relationship Id="rId7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microsoft.com/office/2007/relationships/hdphoto" Target="../media/hdphoto3.wdp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microsoft.com/office/2007/relationships/hdphoto" Target="../media/hdphoto3.wdp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microsoft.com/office/2007/relationships/hdphoto" Target="../media/hdphoto6.wdp"/><Relationship Id="rId3" Type="http://schemas.microsoft.com/office/2007/relationships/hdphoto" Target="../media/hdphoto2.wdp"/><Relationship Id="rId7" Type="http://schemas.microsoft.com/office/2007/relationships/hdphoto" Target="../media/hdphoto4.wdp"/><Relationship Id="rId12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3.png"/><Relationship Id="rId5" Type="http://schemas.microsoft.com/office/2007/relationships/hdphoto" Target="../media/hdphoto3.wdp"/><Relationship Id="rId10" Type="http://schemas.microsoft.com/office/2007/relationships/hdphoto" Target="../media/hdphoto5.wdp"/><Relationship Id="rId4" Type="http://schemas.openxmlformats.org/officeDocument/2006/relationships/image" Target="../media/image19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8.jpg"/><Relationship Id="rId3" Type="http://schemas.microsoft.com/office/2007/relationships/hdphoto" Target="../media/hdphoto2.wdp"/><Relationship Id="rId7" Type="http://schemas.microsoft.com/office/2007/relationships/hdphoto" Target="../media/hdphoto4.wdp"/><Relationship Id="rId12" Type="http://schemas.openxmlformats.org/officeDocument/2006/relationships/image" Target="../media/image27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microsoft.com/office/2007/relationships/hdphoto" Target="../media/hdphoto8.wdp"/><Relationship Id="rId5" Type="http://schemas.microsoft.com/office/2007/relationships/hdphoto" Target="../media/hdphoto3.wdp"/><Relationship Id="rId10" Type="http://schemas.openxmlformats.org/officeDocument/2006/relationships/image" Target="../media/image26.png"/><Relationship Id="rId4" Type="http://schemas.openxmlformats.org/officeDocument/2006/relationships/image" Target="../media/image19.png"/><Relationship Id="rId9" Type="http://schemas.microsoft.com/office/2007/relationships/hdphoto" Target="../media/hdphoto7.wdp"/><Relationship Id="rId14" Type="http://schemas.openxmlformats.org/officeDocument/2006/relationships/image" Target="../media/image29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microsoft.com/office/2007/relationships/hdphoto" Target="../media/hdphoto10.wdp"/><Relationship Id="rId3" Type="http://schemas.microsoft.com/office/2007/relationships/hdphoto" Target="../media/hdphoto2.wdp"/><Relationship Id="rId7" Type="http://schemas.microsoft.com/office/2007/relationships/hdphoto" Target="../media/hdphoto7.wdp"/><Relationship Id="rId12" Type="http://schemas.openxmlformats.org/officeDocument/2006/relationships/image" Target="../media/image31.png"/><Relationship Id="rId2" Type="http://schemas.openxmlformats.org/officeDocument/2006/relationships/image" Target="../media/image18.png"/><Relationship Id="rId16" Type="http://schemas.microsoft.com/office/2007/relationships/hdphoto" Target="../media/hdphoto11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microsoft.com/office/2007/relationships/hdphoto" Target="../media/hdphoto9.wdp"/><Relationship Id="rId5" Type="http://schemas.microsoft.com/office/2007/relationships/hdphoto" Target="../media/hdphoto4.wdp"/><Relationship Id="rId15" Type="http://schemas.openxmlformats.org/officeDocument/2006/relationships/image" Target="../media/image33.png"/><Relationship Id="rId10" Type="http://schemas.openxmlformats.org/officeDocument/2006/relationships/image" Target="../media/image30.png"/><Relationship Id="rId4" Type="http://schemas.openxmlformats.org/officeDocument/2006/relationships/image" Target="../media/image20.png"/><Relationship Id="rId9" Type="http://schemas.microsoft.com/office/2007/relationships/hdphoto" Target="../media/hdphoto3.wdp"/><Relationship Id="rId14" Type="http://schemas.openxmlformats.org/officeDocument/2006/relationships/image" Target="../media/image32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36.png"/><Relationship Id="rId3" Type="http://schemas.microsoft.com/office/2007/relationships/hdphoto" Target="../media/hdphoto2.wdp"/><Relationship Id="rId7" Type="http://schemas.microsoft.com/office/2007/relationships/hdphoto" Target="../media/hdphoto7.wdp"/><Relationship Id="rId12" Type="http://schemas.openxmlformats.org/officeDocument/2006/relationships/image" Target="../media/image3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microsoft.com/office/2007/relationships/hdphoto" Target="../media/hdphoto12.wdp"/><Relationship Id="rId5" Type="http://schemas.microsoft.com/office/2007/relationships/hdphoto" Target="../media/hdphoto4.wdp"/><Relationship Id="rId10" Type="http://schemas.openxmlformats.org/officeDocument/2006/relationships/image" Target="../media/image34.png"/><Relationship Id="rId4" Type="http://schemas.openxmlformats.org/officeDocument/2006/relationships/image" Target="../media/image20.png"/><Relationship Id="rId9" Type="http://schemas.microsoft.com/office/2007/relationships/hdphoto" Target="../media/hdphoto3.wdp"/><Relationship Id="rId14" Type="http://schemas.microsoft.com/office/2007/relationships/hdphoto" Target="../media/hdphoto13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36.png"/><Relationship Id="rId3" Type="http://schemas.microsoft.com/office/2007/relationships/hdphoto" Target="../media/hdphoto2.wdp"/><Relationship Id="rId7" Type="http://schemas.microsoft.com/office/2007/relationships/hdphoto" Target="../media/hdphoto7.wdp"/><Relationship Id="rId12" Type="http://schemas.openxmlformats.org/officeDocument/2006/relationships/image" Target="../media/image3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microsoft.com/office/2007/relationships/hdphoto" Target="../media/hdphoto12.wdp"/><Relationship Id="rId5" Type="http://schemas.microsoft.com/office/2007/relationships/hdphoto" Target="../media/hdphoto4.wdp"/><Relationship Id="rId10" Type="http://schemas.openxmlformats.org/officeDocument/2006/relationships/image" Target="../media/image34.png"/><Relationship Id="rId4" Type="http://schemas.openxmlformats.org/officeDocument/2006/relationships/image" Target="../media/image20.png"/><Relationship Id="rId9" Type="http://schemas.microsoft.com/office/2007/relationships/hdphoto" Target="../media/hdphoto3.wdp"/><Relationship Id="rId14" Type="http://schemas.microsoft.com/office/2007/relationships/hdphoto" Target="../media/hdphoto1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E1 Abels</a:t>
            </a:r>
            <a:endParaRPr lang="en-D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EA0E8C-4E0E-90A2-D7FC-EB462AD807C0}"/>
              </a:ext>
            </a:extLst>
          </p:cNvPr>
          <p:cNvSpPr/>
          <p:nvPr/>
        </p:nvSpPr>
        <p:spPr>
          <a:xfrm>
            <a:off x="10001250" y="4697730"/>
            <a:ext cx="2052637" cy="20459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8885E4-8F0E-46B9-4D55-B2AAFCF2AC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35961" y="1480279"/>
            <a:ext cx="10717926" cy="4353783"/>
          </a:xfrm>
        </p:spPr>
        <p:txBody>
          <a:bodyPr/>
          <a:lstStyle/>
          <a:p>
            <a:pPr marL="1143000" indent="-1143000" algn="l">
              <a:buFont typeface="+mj-lt"/>
              <a:buAutoNum type="arabicPeriod"/>
            </a:pPr>
            <a:r>
              <a:rPr lang="en-GB" dirty="0"/>
              <a:t>Visual Studio Code</a:t>
            </a:r>
          </a:p>
          <a:p>
            <a:pPr lvl="1" indent="0">
              <a:buNone/>
            </a:pPr>
            <a:r>
              <a:rPr lang="en-GB" dirty="0">
                <a:solidFill>
                  <a:schemeClr val="bg1"/>
                </a:solidFill>
              </a:rPr>
              <a:t>https://code.visualstudio</a:t>
            </a:r>
            <a:r>
              <a:rPr lang="en-GB">
                <a:solidFill>
                  <a:schemeClr val="bg1"/>
                </a:solidFill>
              </a:rPr>
              <a:t>.com</a:t>
            </a:r>
            <a:endParaRPr lang="en-GB" dirty="0">
              <a:solidFill>
                <a:schemeClr val="bg1"/>
              </a:solidFill>
            </a:endParaRPr>
          </a:p>
          <a:p>
            <a:pPr marL="1143000" indent="-1143000" algn="l">
              <a:buFont typeface="+mj-lt"/>
              <a:buAutoNum type="arabicPeriod"/>
            </a:pPr>
            <a:endParaRPr lang="en-GB" dirty="0"/>
          </a:p>
          <a:p>
            <a:pPr marL="1143000" indent="-1143000" algn="l">
              <a:buFont typeface="+mj-lt"/>
              <a:buAutoNum type="arabicPeriod"/>
            </a:pPr>
            <a:r>
              <a:rPr lang="en-GB" dirty="0"/>
              <a:t>Markdown</a:t>
            </a:r>
          </a:p>
          <a:p>
            <a:pPr lvl="1" indent="0">
              <a:buNone/>
            </a:pPr>
            <a:r>
              <a:rPr lang="en-GB" dirty="0">
                <a:solidFill>
                  <a:schemeClr val="bg1"/>
                </a:solidFill>
              </a:rPr>
              <a:t>Extension: Markdown All in One</a:t>
            </a:r>
            <a:endParaRPr lang="en-DE" dirty="0">
              <a:solidFill>
                <a:schemeClr val="bg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88F01A2-160E-02C4-AC18-722B4B489174}"/>
              </a:ext>
            </a:extLst>
          </p:cNvPr>
          <p:cNvGrpSpPr/>
          <p:nvPr/>
        </p:nvGrpSpPr>
        <p:grpSpPr>
          <a:xfrm>
            <a:off x="9406890" y="315278"/>
            <a:ext cx="1623492" cy="1102010"/>
            <a:chOff x="8610505" y="3922511"/>
            <a:chExt cx="3271838" cy="224561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32C7535-711D-9A7A-473D-0B19718369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1153F64-EB9F-E143-D8AB-7EF189ED4104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45CD8482-C8FC-E079-77E0-121E92C83A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711" y="378269"/>
            <a:ext cx="994752" cy="99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4541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1414710-461F-662E-40B1-C0B71CC5B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86" y="3478735"/>
            <a:ext cx="1357451" cy="13574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F22018-A325-588E-AFCE-D971A97E9D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499136AB-E88B-60DB-99BE-931E53394D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023937"/>
            <a:ext cx="11915775" cy="4810125"/>
          </a:xfrm>
        </p:spPr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/>
              <a:t>IDE</a:t>
            </a:r>
          </a:p>
          <a:p>
            <a:r>
              <a:rPr lang="en-GB" sz="3600" dirty="0" err="1"/>
              <a:t>Dokumentation</a:t>
            </a:r>
            <a:endParaRPr lang="en-DE" sz="36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9DC9588-92BA-70EF-E881-60E1F76F5BCD}"/>
              </a:ext>
            </a:extLst>
          </p:cNvPr>
          <p:cNvGrpSpPr/>
          <p:nvPr/>
        </p:nvGrpSpPr>
        <p:grpSpPr>
          <a:xfrm>
            <a:off x="138112" y="5323372"/>
            <a:ext cx="1600202" cy="1120087"/>
            <a:chOff x="8610505" y="3922511"/>
            <a:chExt cx="3271838" cy="224561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76E26DB-9438-63B8-507F-D17591DEE93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E395A11-2B80-D9C1-D349-DDB562306B66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D143E1CD-AE2C-906B-88EF-04C426602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861" y="5367911"/>
            <a:ext cx="1026194" cy="102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766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 </a:t>
            </a:r>
            <a:r>
              <a:rPr lang="en-GB" dirty="0" err="1"/>
              <a:t>zum</a:t>
            </a:r>
            <a:r>
              <a:rPr lang="en-GB" dirty="0"/>
              <a:t> </a:t>
            </a:r>
            <a:r>
              <a:rPr lang="en-GB" dirty="0" err="1"/>
              <a:t>Entwickeln</a:t>
            </a:r>
            <a:r>
              <a:rPr lang="en-GB" dirty="0"/>
              <a:t> </a:t>
            </a:r>
            <a:r>
              <a:rPr lang="en-GB"/>
              <a:t>einer Website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0FC13F-63A1-E5BB-8D92-B503FF31D530}"/>
              </a:ext>
            </a:extLst>
          </p:cNvPr>
          <p:cNvSpPr/>
          <p:nvPr/>
        </p:nvSpPr>
        <p:spPr>
          <a:xfrm>
            <a:off x="10892790" y="5052060"/>
            <a:ext cx="1161097" cy="16916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01F7D96-25E2-4399-5EDA-C71906BC8D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2036617"/>
            <a:ext cx="11304270" cy="4329894"/>
          </a:xfrm>
        </p:spPr>
        <p:txBody>
          <a:bodyPr/>
          <a:lstStyle/>
          <a:p>
            <a:r>
              <a:rPr lang="en-GB" dirty="0"/>
              <a:t>Bilde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persönliches</a:t>
            </a:r>
            <a:r>
              <a:rPr lang="en-GB" dirty="0"/>
              <a:t> Setup, um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Kurs</a:t>
            </a:r>
            <a:r>
              <a:rPr lang="en-GB" dirty="0"/>
              <a:t> an deinem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Gerät</a:t>
            </a:r>
            <a:r>
              <a:rPr lang="en-GB" dirty="0"/>
              <a:t> folgen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können</a:t>
            </a:r>
            <a:r>
              <a:rPr lang="en-GB" dirty="0"/>
              <a:t>. 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15F28F-96F3-3BA6-F470-83566D3C6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371" y="2806447"/>
            <a:ext cx="6357257" cy="3560064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68F53BA-1886-21D0-32D2-B0CCE9D3914B}"/>
              </a:ext>
            </a:extLst>
          </p:cNvPr>
          <p:cNvSpPr/>
          <p:nvPr/>
        </p:nvSpPr>
        <p:spPr>
          <a:xfrm>
            <a:off x="10892790" y="5052060"/>
            <a:ext cx="1161097" cy="16916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7615661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2DF8AA-1D36-C4A3-DE8B-6124CA62EF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800" dirty="0"/>
              <a:t>Internet und HTML</a:t>
            </a:r>
          </a:p>
          <a:p>
            <a:r>
              <a:rPr lang="en-GB" sz="4000" dirty="0" err="1"/>
              <a:t>Informatik</a:t>
            </a:r>
            <a:r>
              <a:rPr lang="en-GB" sz="4000"/>
              <a:t> E1 </a:t>
            </a:r>
            <a:r>
              <a:rPr lang="en-GB" sz="4000" dirty="0"/>
              <a:t>Abels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B64430-DF0A-F82B-7D71-56BB8BB080DC}"/>
              </a:ext>
            </a:extLst>
          </p:cNvPr>
          <p:cNvSpPr/>
          <p:nvPr/>
        </p:nvSpPr>
        <p:spPr>
          <a:xfrm>
            <a:off x="10001250" y="4697730"/>
            <a:ext cx="2052637" cy="20459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1686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7098492A-60C6-370A-1934-91614CB8EDE5}"/>
              </a:ext>
            </a:extLst>
          </p:cNvPr>
          <p:cNvSpPr txBox="1">
            <a:spLocks/>
          </p:cNvSpPr>
          <p:nvPr/>
        </p:nvSpPr>
        <p:spPr>
          <a:xfrm>
            <a:off x="5468471" y="1778856"/>
            <a:ext cx="6226828" cy="4810125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5400" dirty="0" err="1"/>
              <a:t>Kursarbeit</a:t>
            </a:r>
            <a:endParaRPr lang="en-GB" sz="5400" dirty="0"/>
          </a:p>
          <a:p>
            <a:pPr algn="l"/>
            <a:endParaRPr lang="en-GB" sz="5400" dirty="0"/>
          </a:p>
          <a:p>
            <a:pPr algn="l"/>
            <a:r>
              <a:rPr lang="en-GB" sz="5400" dirty="0" err="1"/>
              <a:t>Mitarbeit</a:t>
            </a:r>
            <a:endParaRPr lang="en-GB" sz="5400" dirty="0"/>
          </a:p>
          <a:p>
            <a:pPr algn="l"/>
            <a:r>
              <a:rPr lang="en-GB" sz="5400" dirty="0"/>
              <a:t>Weekly’s</a:t>
            </a:r>
          </a:p>
          <a:p>
            <a:pPr algn="l"/>
            <a:r>
              <a:rPr lang="en-GB" sz="5400" dirty="0" err="1"/>
              <a:t>Projekt</a:t>
            </a:r>
            <a:endParaRPr lang="en-DE" sz="54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7414486-A022-265B-CA49-6B44A3F515F2}"/>
              </a:ext>
            </a:extLst>
          </p:cNvPr>
          <p:cNvSpPr txBox="1">
            <a:spLocks/>
          </p:cNvSpPr>
          <p:nvPr/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7200" b="1" dirty="0">
                <a:solidFill>
                  <a:schemeClr val="bg1"/>
                </a:solidFill>
              </a:rPr>
              <a:t>Internet und HTML</a:t>
            </a:r>
            <a:endParaRPr lang="en-DE" sz="72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D5837F2-2168-D330-7641-5377CC1EF4B2}"/>
                  </a:ext>
                </a:extLst>
              </p:cNvPr>
              <p:cNvSpPr txBox="1"/>
              <p:nvPr/>
            </p:nvSpPr>
            <p:spPr>
              <a:xfrm>
                <a:off x="3808904" y="2038911"/>
                <a:ext cx="863250" cy="723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DE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DE" sz="36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D5837F2-2168-D330-7641-5377CC1EF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904" y="2038911"/>
                <a:ext cx="863250" cy="7238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870F8C-3104-E302-AA11-B05F250F684A}"/>
                  </a:ext>
                </a:extLst>
              </p:cNvPr>
              <p:cNvSpPr txBox="1"/>
              <p:nvPr/>
            </p:nvSpPr>
            <p:spPr>
              <a:xfrm>
                <a:off x="3808904" y="4653243"/>
                <a:ext cx="863250" cy="7238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DE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GB" sz="36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DE" sz="36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7870F8C-3104-E302-AA11-B05F250F6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904" y="4653243"/>
                <a:ext cx="863250" cy="7238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72128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Setup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414710-461F-662E-40B1-C0B71CC5B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86" y="3478735"/>
            <a:ext cx="1357451" cy="13574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F22018-A325-588E-AFCE-D971A97E9D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86497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>
                <a:solidFill>
                  <a:srgbClr val="FFC000"/>
                </a:solidFill>
              </a:rPr>
              <a:t>Betriebssystem</a:t>
            </a:r>
            <a:endParaRPr lang="en-DE" sz="4400" dirty="0">
              <a:solidFill>
                <a:srgbClr val="FFC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414710-461F-662E-40B1-C0B71CC5B7FC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86" y="3478735"/>
            <a:ext cx="1357451" cy="13574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F22018-A325-588E-AFCE-D971A97E9DDF}"/>
              </a:ext>
            </a:extLst>
          </p:cNvPr>
          <p:cNvPicPr>
            <a:picLocks noChangeAspect="1"/>
          </p:cNvPicPr>
          <p:nvPr/>
        </p:nvPicPr>
        <p:blipFill>
          <a:blip r:embed="rId4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grayscl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7AEF3E9-215C-C789-8618-108AE8BD60A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989" b="98876" l="10000" r="90000">
                        <a14:foregroundMark x1="36667" y1="93258" x2="53333" y2="37079"/>
                        <a14:foregroundMark x1="44167" y1="35955" x2="40833" y2="21348"/>
                        <a14:foregroundMark x1="56667" y1="98876" x2="56667" y2="7078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692" y="164767"/>
            <a:ext cx="1510230" cy="11200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6BEEFF7-F849-AA91-01C3-824CA28BB687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78" t="23399" r="19777" b="21518"/>
          <a:stretch/>
        </p:blipFill>
        <p:spPr>
          <a:xfrm>
            <a:off x="10077936" y="1739339"/>
            <a:ext cx="1357743" cy="12373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4E30D6E-0CBA-D1B5-719B-CB45A2B4A1F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7778" l="9778" r="89778">
                        <a14:foregroundMark x1="41778" y1="20444" x2="56444" y2="12444"/>
                        <a14:foregroundMark x1="86222" y1="56000" x2="84889" y2="39556"/>
                        <a14:foregroundMark x1="63556" y1="8444" x2="65788" y2="5575"/>
                        <a14:foregroundMark x1="63556" y1="95111" x2="61333" y2="91111"/>
                        <a14:foregroundMark x1="38667" y1="96889" x2="38667" y2="96889"/>
                        <a14:foregroundMark x1="61333" y1="97778" x2="61333" y2="97778"/>
                        <a14:foregroundMark x1="11556" y1="53778" x2="11556" y2="53778"/>
                        <a14:backgroundMark x1="69778" y1="4889" x2="68889" y2="0"/>
                        <a14:backgroundMark x1="67111" y1="5778" x2="68889" y2="2667"/>
                        <a14:backgroundMark x1="65333" y1="6667" x2="69778" y2="1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3012" y="3061110"/>
            <a:ext cx="1027590" cy="1027590"/>
          </a:xfrm>
          <a:prstGeom prst="rect">
            <a:avLst/>
          </a:prstGeom>
        </p:spPr>
      </p:pic>
      <p:sp>
        <p:nvSpPr>
          <p:cNvPr id="19" name="&quot;Not Allowed&quot; Symbol 18">
            <a:extLst>
              <a:ext uri="{FF2B5EF4-FFF2-40B4-BE49-F238E27FC236}">
                <a16:creationId xmlns:a16="http://schemas.microsoft.com/office/drawing/2014/main" id="{01BFFD79-7517-C803-63B9-EFBE86B9456E}"/>
              </a:ext>
            </a:extLst>
          </p:cNvPr>
          <p:cNvSpPr/>
          <p:nvPr/>
        </p:nvSpPr>
        <p:spPr>
          <a:xfrm>
            <a:off x="10335978" y="3104002"/>
            <a:ext cx="841657" cy="941805"/>
          </a:xfrm>
          <a:prstGeom prst="noSmoking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1749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>
                <a:solidFill>
                  <a:srgbClr val="FFC000"/>
                </a:solidFill>
              </a:rPr>
              <a:t>Browser</a:t>
            </a:r>
            <a:endParaRPr lang="en-DE" sz="3600" dirty="0">
              <a:solidFill>
                <a:srgbClr val="FFC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414710-461F-662E-40B1-C0B71CC5B7FC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86" y="3478735"/>
            <a:ext cx="1357451" cy="13574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F22018-A325-588E-AFCE-D971A97E9D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grayscl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AE343A2-A16C-3CDC-0343-97DBD52DBA9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6548" b="89881" l="10000" r="90000">
                        <a14:foregroundMark x1="47000" y1="88095" x2="58000" y2="90476"/>
                        <a14:foregroundMark x1="46000" y1="10119" x2="53667" y2="65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284" y="494264"/>
            <a:ext cx="1692538" cy="94782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0E8737F-B30E-F493-2A9F-22CF7939926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658" y="1615983"/>
            <a:ext cx="1368070" cy="9103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6E0D883-C452-9B26-E8CA-6DE992B88948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66" b="17994"/>
          <a:stretch/>
        </p:blipFill>
        <p:spPr>
          <a:xfrm>
            <a:off x="9935913" y="2718885"/>
            <a:ext cx="1465905" cy="92850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CCDCCAB-E2B4-A36D-9A42-38D49F21C395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85" t="25369" r="33158" b="20536"/>
          <a:stretch/>
        </p:blipFill>
        <p:spPr>
          <a:xfrm>
            <a:off x="10320557" y="3909146"/>
            <a:ext cx="919099" cy="887921"/>
          </a:xfrm>
          <a:prstGeom prst="rect">
            <a:avLst/>
          </a:prstGeom>
        </p:spPr>
      </p:pic>
      <p:sp>
        <p:nvSpPr>
          <p:cNvPr id="25" name="&quot;Not Allowed&quot; Symbol 24">
            <a:extLst>
              <a:ext uri="{FF2B5EF4-FFF2-40B4-BE49-F238E27FC236}">
                <a16:creationId xmlns:a16="http://schemas.microsoft.com/office/drawing/2014/main" id="{675DEA32-D29B-6D38-6C96-A5CBB0555B2E}"/>
              </a:ext>
            </a:extLst>
          </p:cNvPr>
          <p:cNvSpPr/>
          <p:nvPr/>
        </p:nvSpPr>
        <p:spPr>
          <a:xfrm>
            <a:off x="10377475" y="2767610"/>
            <a:ext cx="805264" cy="861844"/>
          </a:xfrm>
          <a:prstGeom prst="noSmoking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911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>
                <a:solidFill>
                  <a:srgbClr val="FFC000"/>
                </a:solidFill>
              </a:rPr>
              <a:t>IDE</a:t>
            </a:r>
            <a:endParaRPr lang="en-DE" sz="3600" dirty="0">
              <a:solidFill>
                <a:srgbClr val="FFC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414710-461F-662E-40B1-C0B71CC5B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86" y="3478735"/>
            <a:ext cx="1357451" cy="135745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grayscl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C0B0BC-CB86-04F7-660A-D4D6914A9D8E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2B153A-EBCD-C0D4-6C8C-8E5A0634ADF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41333" y1="85333" x2="47111" y2="53333"/>
                        <a14:foregroundMark x1="50222" y1="48889" x2="51556" y2="42222"/>
                        <a14:foregroundMark x1="32889" y1="26667" x2="33333" y2="19556"/>
                        <a14:foregroundMark x1="79556" y1="53333" x2="76889" y2="44889"/>
                        <a14:foregroundMark x1="66222" y1="78222" x2="36444" y2="74667"/>
                        <a14:foregroundMark x1="36444" y1="74667" x2="42222" y2="37333"/>
                        <a14:foregroundMark x1="42222" y1="37333" x2="60889" y2="53333"/>
                        <a14:foregroundMark x1="60889" y1="53333" x2="44889" y2="6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5999" y="135210"/>
            <a:ext cx="1138281" cy="11382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73172DF-FC97-620C-5649-1E6C4B8A4F6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2500" b="93500" l="6000" r="94500">
                        <a14:foregroundMark x1="46500" y1="68000" x2="45000" y2="33500"/>
                        <a14:foregroundMark x1="66500" y1="69500" x2="69000" y2="36500"/>
                        <a14:foregroundMark x1="38000" y1="32000" x2="33500" y2="70000"/>
                        <a14:foregroundMark x1="33500" y1="70000" x2="34500" y2="70500"/>
                        <a14:foregroundMark x1="20500" y1="61500" x2="34000" y2="60500"/>
                        <a14:foregroundMark x1="15000" y1="50000" x2="29000" y2="49500"/>
                        <a14:foregroundMark x1="20000" y1="38500" x2="30000" y2="38000"/>
                        <a14:foregroundMark x1="7500" y1="49500" x2="11500" y2="36500"/>
                        <a14:foregroundMark x1="7000" y1="44500" x2="18000" y2="25500"/>
                        <a14:foregroundMark x1="10000" y1="31500" x2="24500" y2="15500"/>
                        <a14:foregroundMark x1="46750" y1="3000" x2="47184" y2="2710"/>
                        <a14:foregroundMark x1="46000" y1="3500" x2="46750" y2="3000"/>
                        <a14:foregroundMark x1="44341" y1="4606" x2="46000" y2="3500"/>
                        <a14:foregroundMark x1="34000" y1="11500" x2="43472" y2="5185"/>
                        <a14:foregroundMark x1="16500" y1="76000" x2="6000" y2="57500"/>
                        <a14:foregroundMark x1="17500" y1="63500" x2="15500" y2="51000"/>
                        <a14:foregroundMark x1="57500" y1="69000" x2="61500" y2="33500"/>
                        <a14:foregroundMark x1="84500" y1="69000" x2="78000" y2="40000"/>
                        <a14:foregroundMark x1="55500" y1="50000" x2="51000" y2="35500"/>
                        <a14:foregroundMark x1="75500" y1="35500" x2="86500" y2="63000"/>
                        <a14:foregroundMark x1="86500" y1="63000" x2="85500" y2="66000"/>
                        <a14:foregroundMark x1="77000" y1="63500" x2="74000" y2="55500"/>
                        <a14:foregroundMark x1="86000" y1="50000" x2="92500" y2="51000"/>
                        <a14:foregroundMark x1="88500" y1="38500" x2="85500" y2="34500"/>
                        <a14:foregroundMark x1="88500" y1="67000" x2="91500" y2="59500"/>
                        <a14:foregroundMark x1="94500" y1="54500" x2="90500" y2="31500"/>
                        <a14:foregroundMark x1="91500" y1="68000" x2="94500" y2="57000"/>
                        <a14:foregroundMark x1="37500" y1="93500" x2="53500" y2="93000"/>
                        <a14:foregroundMark x1="40500" y1="57500" x2="43000" y2="59500"/>
                        <a14:foregroundMark x1="49500" y1="61500" x2="53500" y2="61000"/>
                        <a14:foregroundMark x1="70000" y1="56500" x2="77000" y2="47000"/>
                        <a14:foregroundMark x1="94500" y1="42000" x2="93000" y2="39000"/>
                        <a14:backgroundMark x1="48000" y1="3000" x2="49000" y2="3000"/>
                        <a14:backgroundMark x1="45500" y1="2000" x2="46000" y2="2000"/>
                        <a14:backgroundMark x1="47000" y1="2000" x2="47000" y2="2000"/>
                        <a14:backgroundMark x1="47000" y1="3000" x2="47000" y2="3000"/>
                        <a14:backgroundMark x1="46000" y1="3500" x2="46000" y2="3500"/>
                        <a14:backgroundMark x1="44500" y1="3000" x2="44500" y2="3000"/>
                        <a14:backgroundMark x1="47000" y1="3000" x2="48500" y2="3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992" y="2399154"/>
            <a:ext cx="797911" cy="79791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F969D49-3CC3-958A-0034-33E83E7B8CCD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" t="5263" r="4996" b="5848"/>
          <a:stretch/>
        </p:blipFill>
        <p:spPr>
          <a:xfrm>
            <a:off x="10450638" y="1364307"/>
            <a:ext cx="827275" cy="79791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8328F2E-71C9-21B4-EA8F-1CA5276EB06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9778" b="92889" l="2667" r="89778">
                        <a14:foregroundMark x1="7556" y1="72000" x2="17333" y2="58667"/>
                        <a14:foregroundMark x1="66222" y1="93333" x2="76444" y2="84000"/>
                        <a14:foregroundMark x1="2667" y1="71111" x2="11556" y2="62667"/>
                        <a14:foregroundMark x1="89778" y1="82667" x2="87111" y2="32889"/>
                        <a14:foregroundMark x1="77778" y1="16444" x2="68889" y2="16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263" y="3374170"/>
            <a:ext cx="897650" cy="897650"/>
          </a:xfrm>
          <a:prstGeom prst="rect">
            <a:avLst/>
          </a:prstGeom>
        </p:spPr>
      </p:pic>
      <p:sp>
        <p:nvSpPr>
          <p:cNvPr id="26" name="&quot;Not Allowed&quot; Symbol 25">
            <a:extLst>
              <a:ext uri="{FF2B5EF4-FFF2-40B4-BE49-F238E27FC236}">
                <a16:creationId xmlns:a16="http://schemas.microsoft.com/office/drawing/2014/main" id="{E5DDFE97-3F17-C0F1-8DD2-BA5E84053D0A}"/>
              </a:ext>
            </a:extLst>
          </p:cNvPr>
          <p:cNvSpPr/>
          <p:nvPr/>
        </p:nvSpPr>
        <p:spPr>
          <a:xfrm>
            <a:off x="10486331" y="3549315"/>
            <a:ext cx="682843" cy="708066"/>
          </a:xfrm>
          <a:prstGeom prst="noSmoking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9397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/>
              <a:t>IDE</a:t>
            </a:r>
          </a:p>
          <a:p>
            <a:r>
              <a:rPr lang="en-GB" sz="3600" dirty="0" err="1">
                <a:solidFill>
                  <a:srgbClr val="FFC000"/>
                </a:solidFill>
              </a:rPr>
              <a:t>Dokumentation</a:t>
            </a:r>
            <a:endParaRPr lang="en-DE" sz="3600" dirty="0">
              <a:solidFill>
                <a:srgbClr val="FFC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414710-461F-662E-40B1-C0B71CC5B7FC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86" y="3478735"/>
            <a:ext cx="1357451" cy="135745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290855" y="5078762"/>
            <a:ext cx="2332603" cy="150381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C0B0BC-CB86-04F7-660A-D4D6914A9D8E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F921714-A02A-EE1C-51E6-C63D0C146991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28516" r="70780">
                        <a14:foregroundMark x1="34277" y1="57862" x2="50629" y2="371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3" r="23937"/>
          <a:stretch/>
        </p:blipFill>
        <p:spPr>
          <a:xfrm>
            <a:off x="10102854" y="328668"/>
            <a:ext cx="1285996" cy="12171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87D8D0-03C2-A0E5-BC42-BEEF56E95D69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9" t="18330" r="16151" b="18330"/>
          <a:stretch/>
        </p:blipFill>
        <p:spPr>
          <a:xfrm>
            <a:off x="10269252" y="1805780"/>
            <a:ext cx="949961" cy="8705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BF84EB6-A034-34BE-DE6E-5AF857FB179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692" b="89868" l="9910" r="90090">
                        <a14:foregroundMark x1="14414" y1="88987" x2="20721" y2="78855"/>
                        <a14:foregroundMark x1="12613" y1="85022" x2="11712" y2="81938"/>
                        <a14:foregroundMark x1="90090" y1="34361" x2="89640" y2="215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135" y="3108153"/>
            <a:ext cx="1026194" cy="104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58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1126FC-E7F0-7899-70B4-D45D3D46EE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Setup</a:t>
            </a:r>
          </a:p>
          <a:p>
            <a:endParaRPr lang="en-GB" sz="3600" dirty="0"/>
          </a:p>
          <a:p>
            <a:r>
              <a:rPr lang="en-GB" sz="3600" dirty="0" err="1"/>
              <a:t>Betriebssystem</a:t>
            </a:r>
            <a:endParaRPr lang="en-GB" sz="3600" dirty="0"/>
          </a:p>
          <a:p>
            <a:r>
              <a:rPr lang="en-GB" sz="3600" dirty="0"/>
              <a:t>Browser</a:t>
            </a:r>
          </a:p>
          <a:p>
            <a:r>
              <a:rPr lang="en-GB" sz="3600" dirty="0"/>
              <a:t>IDE</a:t>
            </a:r>
          </a:p>
          <a:p>
            <a:r>
              <a:rPr lang="en-GB" sz="3600" dirty="0" err="1">
                <a:solidFill>
                  <a:srgbClr val="FFC000"/>
                </a:solidFill>
              </a:rPr>
              <a:t>Dokumentation</a:t>
            </a:r>
            <a:endParaRPr lang="en-DE" sz="3600" dirty="0">
              <a:solidFill>
                <a:srgbClr val="FFC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414710-461F-662E-40B1-C0B71CC5B7FC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86" y="3478735"/>
            <a:ext cx="1357451" cy="1357451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68BBE3F-6605-30B0-BA8E-E0348D46C6F8}"/>
              </a:ext>
            </a:extLst>
          </p:cNvPr>
          <p:cNvGrpSpPr/>
          <p:nvPr/>
        </p:nvGrpSpPr>
        <p:grpSpPr>
          <a:xfrm>
            <a:off x="138112" y="5323372"/>
            <a:ext cx="1600202" cy="1120087"/>
            <a:chOff x="8610505" y="3922511"/>
            <a:chExt cx="3271838" cy="224561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FE4A72C-0429-A30A-71A2-C4BE29F2A5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1E462B5-3C3A-B626-E31D-A7F234471E6D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2AC87AE3-7064-1701-4C10-D106F84846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4" y="425684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C0B0BC-CB86-04F7-660A-D4D6914A9D8E}"/>
              </a:ext>
            </a:extLst>
          </p:cNvPr>
          <p:cNvPicPr>
            <a:picLocks noChangeAspect="1"/>
          </p:cNvPicPr>
          <p:nvPr/>
        </p:nvPicPr>
        <p:blipFill>
          <a:blip r:embed="rId8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778" b="92889" l="6667" r="94667">
                        <a14:foregroundMark x1="6667" y1="50222" x2="6667" y2="50222"/>
                        <a14:foregroundMark x1="47556" y1="93333" x2="47556" y2="93333"/>
                        <a14:foregroundMark x1="92000" y1="49778" x2="92000" y2="49778"/>
                        <a14:foregroundMark x1="51111" y1="9333" x2="51111" y2="9333"/>
                        <a14:foregroundMark x1="65778" y1="5778" x2="65778" y2="5778"/>
                        <a14:foregroundMark x1="79111" y1="12889" x2="82222" y2="20000"/>
                        <a14:foregroundMark x1="82222" y1="23556" x2="79556" y2="11556"/>
                        <a14:foregroundMark x1="94667" y1="54667" x2="94667" y2="4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75" y="1878708"/>
            <a:ext cx="1357451" cy="13574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AAB23FC-7E43-48F8-A4E4-80DFAA192A46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28516" r="70780">
                        <a14:foregroundMark x1="34277" y1="57862" x2="50629" y2="371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3" r="23937"/>
          <a:stretch/>
        </p:blipFill>
        <p:spPr>
          <a:xfrm>
            <a:off x="10102854" y="328668"/>
            <a:ext cx="1285996" cy="121710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1F07451-C1CC-2B28-A0D6-E8E547799BFB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9" t="18330" r="16151" b="18330"/>
          <a:stretch/>
        </p:blipFill>
        <p:spPr>
          <a:xfrm>
            <a:off x="10269252" y="1805780"/>
            <a:ext cx="949961" cy="87052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D9A80C1-B2D6-F409-A3A0-D9FEAD9DBBA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9692" b="89868" l="9910" r="90090">
                        <a14:foregroundMark x1="14414" y1="88987" x2="20721" y2="78855"/>
                        <a14:foregroundMark x1="12613" y1="85022" x2="11712" y2="81938"/>
                        <a14:foregroundMark x1="90090" y1="34361" x2="89640" y2="215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135" y="3108153"/>
            <a:ext cx="1026194" cy="10493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3FE9C91-AF73-E5CC-C437-CE0FA960C5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861" y="5367911"/>
            <a:ext cx="1026194" cy="102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382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Youtube Design OL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Cambria Math</vt:lpstr>
      <vt:lpstr>Youtube Design OLD</vt:lpstr>
      <vt:lpstr>Youtube Design NEW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2024-08-22T18:43:36Z</dcterms:modified>
</cp:coreProperties>
</file>