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6" r:id="rId4"/>
  </p:sldMasterIdLst>
  <p:sldIdLst>
    <p:sldId id="266" r:id="rId5"/>
    <p:sldId id="256" r:id="rId6"/>
    <p:sldId id="257" r:id="rId7"/>
    <p:sldId id="298" r:id="rId8"/>
    <p:sldId id="273" r:id="rId9"/>
    <p:sldId id="296" r:id="rId10"/>
    <p:sldId id="297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CA0BB0-E963-42F7-8C38-A5AAAF3E299A}" v="72" dt="2023-09-19T15:49:04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modSp mod modAnim">
        <pc:chgData name="Abels, Patrick" userId="ba666de4-0d21-43a6-8e66-51a18aae1b4a" providerId="ADAL" clId="{C792AC11-0BF0-4D85-85BB-A2068A607154}" dt="2023-09-10T15:54:49.355" v="3"/>
        <pc:sldMkLst>
          <pc:docMk/>
          <pc:sldMk cId="2978283644" sldId="256"/>
        </pc:sldMkLst>
        <pc:spChg chg="mod">
          <ac:chgData name="Abels, Patrick" userId="ba666de4-0d21-43a6-8e66-51a18aae1b4a" providerId="ADAL" clId="{C792AC11-0BF0-4D85-85BB-A2068A607154}" dt="2023-09-10T15:54:24.265" v="1" actId="20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C792AC11-0BF0-4D85-85BB-A2068A607154}" dt="2023-09-10T15:57:12.125" v="9" actId="47"/>
        <pc:sldMkLst>
          <pc:docMk/>
          <pc:sldMk cId="1776413588" sldId="261"/>
        </pc:sldMkLst>
      </pc:sldChg>
      <pc:sldChg chg="del">
        <pc:chgData name="Abels, Patrick" userId="ba666de4-0d21-43a6-8e66-51a18aae1b4a" providerId="ADAL" clId="{C792AC11-0BF0-4D85-85BB-A2068A607154}" dt="2023-09-10T16:05:06.170" v="65" actId="47"/>
        <pc:sldMkLst>
          <pc:docMk/>
          <pc:sldMk cId="1198302783" sldId="262"/>
        </pc:sldMkLst>
      </pc:sldChg>
      <pc:sldChg chg="del">
        <pc:chgData name="Abels, Patrick" userId="ba666de4-0d21-43a6-8e66-51a18aae1b4a" providerId="ADAL" clId="{C792AC11-0BF0-4D85-85BB-A2068A607154}" dt="2023-09-10T16:00:42.710" v="64" actId="47"/>
        <pc:sldMkLst>
          <pc:docMk/>
          <pc:sldMk cId="2609503510" sldId="263"/>
        </pc:sldMkLst>
      </pc:sldChg>
      <pc:sldChg chg="del">
        <pc:chgData name="Abels, Patrick" userId="ba666de4-0d21-43a6-8e66-51a18aae1b4a" providerId="ADAL" clId="{C792AC11-0BF0-4D85-85BB-A2068A607154}" dt="2023-09-10T15:57:21.440" v="10" actId="47"/>
        <pc:sldMkLst>
          <pc:docMk/>
          <pc:sldMk cId="2430777402" sldId="264"/>
        </pc:sldMkLst>
      </pc:sldChg>
      <pc:sldChg chg="del">
        <pc:chgData name="Abels, Patrick" userId="ba666de4-0d21-43a6-8e66-51a18aae1b4a" providerId="ADAL" clId="{C792AC11-0BF0-4D85-85BB-A2068A607154}" dt="2023-09-10T15:59:49.390" v="46" actId="47"/>
        <pc:sldMkLst>
          <pc:docMk/>
          <pc:sldMk cId="664320010" sldId="265"/>
        </pc:sldMkLst>
      </pc:sldChg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  <pc:sldChg chg="addSp delSp modSp mod modTransition">
        <pc:chgData name="Abels, Patrick" userId="ba666de4-0d21-43a6-8e66-51a18aae1b4a" providerId="ADAL" clId="{C792AC11-0BF0-4D85-85BB-A2068A607154}" dt="2023-09-10T16:09:10.693" v="286"/>
        <pc:sldMkLst>
          <pc:docMk/>
          <pc:sldMk cId="3549618079" sldId="293"/>
        </pc:sldMkLst>
        <pc:spChg chg="mod">
          <ac:chgData name="Abels, Patrick" userId="ba666de4-0d21-43a6-8e66-51a18aae1b4a" providerId="ADAL" clId="{C792AC11-0BF0-4D85-85BB-A2068A607154}" dt="2023-09-10T15:59:46.560" v="45"/>
          <ac:spMkLst>
            <pc:docMk/>
            <pc:sldMk cId="3549618079" sldId="293"/>
            <ac:spMk id="2" creationId="{1864604C-15AA-81DE-CCF7-18F7DBC474C9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5" creationId="{4A4CD1F6-E83B-FF73-7B31-8B3D6CAC527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6" creationId="{E771A7BA-2656-826F-0E19-0F2C39A43F0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7" creationId="{A7408DC2-84BC-7932-67BE-E1AB17448A7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8" creationId="{4472A643-AC87-F64F-1246-3D2697246FF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9" creationId="{2D26C0B1-209F-2081-9B3E-DFD848B1D1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0" creationId="{EE9459AB-1670-02F7-A246-94D87BFF1E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6" creationId="{8FC5343E-3A7C-A97E-BE77-AD1064A14E90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8" creationId="{355940C2-0328-8125-A1D6-CC8B9266A0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0" creationId="{62846A89-4CB0-5A0F-D10F-0C0C2B82EE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2" creationId="{7E8A2FE8-FC6A-CE08-71E6-4A0C01573BB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4" creationId="{F26187F7-F69E-23CC-E279-44326AF19DE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6" creationId="{FF864FD0-B59F-F493-594C-13805A0C3FAB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8" creationId="{69E2E8A3-4D05-597E-4DB2-CCEBF6FA40E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0" creationId="{F2FF246B-7052-9B19-483E-DA79297AD2C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2" creationId="{900CA976-CB94-C03F-BA1F-DBB6E75ACAF2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3" creationId="{5986AA83-ECE4-B665-094B-ECF4A0EA246A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6" creationId="{2C1D8834-A005-148F-E9F0-FD9589F03DF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7" creationId="{6719A234-A42C-9972-04F8-5D98D56B85DC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9" creationId="{4A0B6B47-A398-6A67-F1CD-2DD229E279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0" creationId="{693E4A4B-04BD-BD3F-8CD6-7A3454D00645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2" creationId="{A5B55CC5-1E80-3A5A-817B-E72EA20E67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3" creationId="{1D6D7634-AE0A-0A3B-543B-3E1BE29387AE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5" creationId="{F6CBCB18-8E90-06AC-B428-9F447159CFC8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6" creationId="{A3CA1A67-1647-037F-1DAC-16579959E52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8" creationId="{34B65EDC-9889-4B2D-F6A2-A4EC025809C7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792AC11-0BF0-4D85-85BB-A2068A607154}" dt="2023-09-10T15:59:25.376" v="44"/>
          <ac:spMkLst>
            <pc:docMk/>
            <pc:sldMk cId="3549618079" sldId="293"/>
            <ac:spMk id="57" creationId="{7EE663AE-BF20-8016-B13E-4FCE0284A032}"/>
          </ac:spMkLst>
        </pc:spChg>
        <pc:picChg chg="add mod">
          <ac:chgData name="Abels, Patrick" userId="ba666de4-0d21-43a6-8e66-51a18aae1b4a" providerId="ADAL" clId="{C792AC11-0BF0-4D85-85BB-A2068A607154}" dt="2023-09-10T15:59:25.376" v="44"/>
          <ac:picMkLst>
            <pc:docMk/>
            <pc:sldMk cId="3549618079" sldId="293"/>
            <ac:picMk id="4" creationId="{593D4768-183D-13A9-FED9-FFAAFA7E7E45}"/>
          </ac:picMkLst>
        </pc:picChg>
        <pc:picChg chg="del">
          <ac:chgData name="Abels, Patrick" userId="ba666de4-0d21-43a6-8e66-51a18aae1b4a" providerId="ADAL" clId="{C792AC11-0BF0-4D85-85BB-A2068A607154}" dt="2023-09-10T15:59:19.029" v="43" actId="478"/>
          <ac:picMkLst>
            <pc:docMk/>
            <pc:sldMk cId="3549618079" sldId="293"/>
            <ac:picMk id="56" creationId="{00E8C95A-BEC0-4E49-B918-700B4C6EAFAB}"/>
          </ac:picMkLst>
        </pc:pic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1" creationId="{E756D787-97BB-EE3F-6352-21F61463362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2" creationId="{500F1B2A-4CDA-47CB-0618-D6FC13AE61C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3" creationId="{95654387-8A64-7E53-C36B-E4A4F95005D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4" creationId="{D8C46F4C-84C1-8105-2AE4-EC0EAE0741E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5" creationId="{096BC187-130A-9E30-B7BC-58EABAA35D4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7" creationId="{3CB089C1-0A3B-24BF-18E4-9F5D0D687E6C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9" creationId="{AE2BF332-8417-9570-5FF4-E9F2CDE105C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1" creationId="{A84FE423-E6A0-CDAC-282E-4BDAB1418F59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3" creationId="{2D6A75A1-09AF-F5C9-D586-180DE4F6CF7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5" creationId="{41108E27-0832-B182-BA8F-74B140278CA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7" creationId="{01EBB5C8-5758-C687-76D3-19E17FD10F3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9" creationId="{014A0CB9-899E-78EA-0BA7-B492A4889D8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1" creationId="{D31926BD-A078-B82A-7273-5C03B68B895C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4" creationId="{026B244A-1B9C-9587-87AD-6DA7C7EF58B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5" creationId="{F4A0A3CC-74C3-CAA0-60F4-455747FC4C04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8" creationId="{93224C42-8705-D5D9-A7E0-BE0BF678D8F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1" creationId="{AED5A29F-0A42-E7FB-4419-8654D395189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4" creationId="{5572B5EF-3D17-09ED-9F48-19416A07703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7" creationId="{92778A5A-3040-A589-97E1-CDE52DB9F31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0" creationId="{1596E1AF-03DB-B76E-313B-48F0A38B65D5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1" creationId="{21B0736E-1C26-743D-E3C9-17596ACF68E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2" creationId="{5C7CEC00-20A9-598E-23B8-6974B3F75033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3" creationId="{B5AA2592-73D1-B71A-E635-D6512C39B1F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4" creationId="{55EAA768-9155-2484-C350-6B27CC90C362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modSp mod">
        <pc:chgData name="Abels, Patrick" userId="ba666de4-0d21-43a6-8e66-51a18aae1b4a" providerId="ADAL" clId="{C792AC11-0BF0-4D85-85BB-A2068A607154}" dt="2023-09-10T16:00:37.026" v="6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792AC11-0BF0-4D85-85BB-A2068A607154}" dt="2023-09-10T16:00:37.026" v="6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C792AC11-0BF0-4D85-85BB-A2068A607154}" dt="2023-09-10T16:07:16.050" v="283" actId="6549"/>
        <pc:sldMkLst>
          <pc:docMk/>
          <pc:sldMk cId="1084871162" sldId="297"/>
        </pc:sldMkLst>
        <pc:spChg chg="mod">
          <ac:chgData name="Abels, Patrick" userId="ba666de4-0d21-43a6-8e66-51a18aae1b4a" providerId="ADAL" clId="{C792AC11-0BF0-4D85-85BB-A2068A607154}" dt="2023-09-10T16:07:16.050" v="283" actId="6549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6DCA0BB0-E963-42F7-8C38-A5AAAF3E299A}"/>
    <pc:docChg chg="custSel addSld delSld modSld">
      <pc:chgData name="Abels, Patrick" userId="ba666de4-0d21-43a6-8e66-51a18aae1b4a" providerId="ADAL" clId="{6DCA0BB0-E963-42F7-8C38-A5AAAF3E299A}" dt="2023-09-19T15:55:39.858" v="1045" actId="20577"/>
      <pc:docMkLst>
        <pc:docMk/>
      </pc:docMkLst>
      <pc:sldChg chg="modSp">
        <pc:chgData name="Abels, Patrick" userId="ba666de4-0d21-43a6-8e66-51a18aae1b4a" providerId="ADAL" clId="{6DCA0BB0-E963-42F7-8C38-A5AAAF3E299A}" dt="2023-09-16T20:11:12.290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6DCA0BB0-E963-42F7-8C38-A5AAAF3E299A}" dt="2023-09-16T20:11:12.290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6DCA0BB0-E963-42F7-8C38-A5AAAF3E299A}" dt="2023-09-19T15:33:26.091" v="86" actId="20577"/>
        <pc:sldMkLst>
          <pc:docMk/>
          <pc:sldMk cId="854594319" sldId="257"/>
        </pc:sldMkLst>
        <pc:spChg chg="mod">
          <ac:chgData name="Abels, Patrick" userId="ba666de4-0d21-43a6-8e66-51a18aae1b4a" providerId="ADAL" clId="{6DCA0BB0-E963-42F7-8C38-A5AAAF3E299A}" dt="2023-09-19T15:33:26.091" v="86" actId="20577"/>
          <ac:spMkLst>
            <pc:docMk/>
            <pc:sldMk cId="854594319" sldId="257"/>
            <ac:spMk id="2" creationId="{82CB6579-F968-0283-3E57-789138D65386}"/>
          </ac:spMkLst>
        </pc:spChg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3830993920" sldId="258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1050414184" sldId="259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667327262" sldId="260"/>
        </pc:sldMkLst>
      </pc:sldChg>
      <pc:sldChg chg="addSp delSp modSp mod">
        <pc:chgData name="Abels, Patrick" userId="ba666de4-0d21-43a6-8e66-51a18aae1b4a" providerId="ADAL" clId="{6DCA0BB0-E963-42F7-8C38-A5AAAF3E299A}" dt="2023-09-19T15:50:50.342" v="75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6DCA0BB0-E963-42F7-8C38-A5AAAF3E299A}" dt="2023-09-19T15:50:50.342" v="753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6DCA0BB0-E963-42F7-8C38-A5AAAF3E299A}" dt="2023-09-19T15:49:02.949" v="669" actId="478"/>
          <ac:spMkLst>
            <pc:docMk/>
            <pc:sldMk cId="4212458835" sldId="273"/>
            <ac:spMk id="4" creationId="{1A1A3CEA-0EBB-FAD6-D65C-D53910DFAA0C}"/>
          </ac:spMkLst>
        </pc:spChg>
        <pc:picChg chg="add mod modCrop">
          <ac:chgData name="Abels, Patrick" userId="ba666de4-0d21-43a6-8e66-51a18aae1b4a" providerId="ADAL" clId="{6DCA0BB0-E963-42F7-8C38-A5AAAF3E299A}" dt="2023-09-19T15:50:16.246" v="703" actId="1038"/>
          <ac:picMkLst>
            <pc:docMk/>
            <pc:sldMk cId="4212458835" sldId="273"/>
            <ac:picMk id="6" creationId="{69A28F9F-48DB-962F-A8AE-C30CCC9DBF40}"/>
          </ac:picMkLst>
        </pc:picChg>
      </pc:sldChg>
      <pc:sldChg chg="del">
        <pc:chgData name="Abels, Patrick" userId="ba666de4-0d21-43a6-8e66-51a18aae1b4a" providerId="ADAL" clId="{6DCA0BB0-E963-42F7-8C38-A5AAAF3E299A}" dt="2023-09-19T15:51:13.684" v="754" actId="47"/>
        <pc:sldMkLst>
          <pc:docMk/>
          <pc:sldMk cId="3549618079" sldId="293"/>
        </pc:sldMkLst>
      </pc:sldChg>
      <pc:sldChg chg="modSp mod">
        <pc:chgData name="Abels, Patrick" userId="ba666de4-0d21-43a6-8e66-51a18aae1b4a" providerId="ADAL" clId="{6DCA0BB0-E963-42F7-8C38-A5AAAF3E299A}" dt="2023-09-19T15:51:49.189" v="786" actId="14100"/>
        <pc:sldMkLst>
          <pc:docMk/>
          <pc:sldMk cId="1082503161" sldId="296"/>
        </pc:sldMkLst>
        <pc:spChg chg="mod">
          <ac:chgData name="Abels, Patrick" userId="ba666de4-0d21-43a6-8e66-51a18aae1b4a" providerId="ADAL" clId="{6DCA0BB0-E963-42F7-8C38-A5AAAF3E299A}" dt="2023-09-19T15:51:49.189" v="786" actId="14100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6DCA0BB0-E963-42F7-8C38-A5AAAF3E299A}" dt="2023-09-19T15:55:39.858" v="1045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6DCA0BB0-E963-42F7-8C38-A5AAAF3E299A}" dt="2023-09-19T15:55:39.858" v="1045" actId="20577"/>
          <ac:spMkLst>
            <pc:docMk/>
            <pc:sldMk cId="1084871162" sldId="297"/>
            <ac:spMk id="2" creationId="{3840AF0F-0764-865D-D981-8E2407209E06}"/>
          </ac:spMkLst>
        </pc:spChg>
      </pc:sldChg>
      <pc:sldChg chg="addSp delSp modSp add mod">
        <pc:chgData name="Abels, Patrick" userId="ba666de4-0d21-43a6-8e66-51a18aae1b4a" providerId="ADAL" clId="{6DCA0BB0-E963-42F7-8C38-A5AAAF3E299A}" dt="2023-09-19T15:38:29.440" v="238" actId="14100"/>
        <pc:sldMkLst>
          <pc:docMk/>
          <pc:sldMk cId="3084252416" sldId="298"/>
        </pc:sldMkLst>
        <pc:spChg chg="del mod">
          <ac:chgData name="Abels, Patrick" userId="ba666de4-0d21-43a6-8e66-51a18aae1b4a" providerId="ADAL" clId="{6DCA0BB0-E963-42F7-8C38-A5AAAF3E299A}" dt="2023-09-19T15:35:03.255" v="122" actId="478"/>
          <ac:spMkLst>
            <pc:docMk/>
            <pc:sldMk cId="3084252416" sldId="298"/>
            <ac:spMk id="2" creationId="{82CB6579-F968-0283-3E57-789138D65386}"/>
          </ac:spMkLst>
        </pc:spChg>
        <pc:spChg chg="add mod">
          <ac:chgData name="Abels, Patrick" userId="ba666de4-0d21-43a6-8e66-51a18aae1b4a" providerId="ADAL" clId="{6DCA0BB0-E963-42F7-8C38-A5AAAF3E299A}" dt="2023-09-19T15:38:29.440" v="238" actId="14100"/>
          <ac:spMkLst>
            <pc:docMk/>
            <pc:sldMk cId="3084252416" sldId="298"/>
            <ac:spMk id="4" creationId="{EF95332A-5FFE-5F06-6146-7009698A9FF4}"/>
          </ac:spMkLst>
        </pc:spChg>
        <pc:spChg chg="add mod">
          <ac:chgData name="Abels, Patrick" userId="ba666de4-0d21-43a6-8e66-51a18aae1b4a" providerId="ADAL" clId="{6DCA0BB0-E963-42F7-8C38-A5AAAF3E299A}" dt="2023-09-19T15:38:25.650" v="237" actId="1076"/>
          <ac:spMkLst>
            <pc:docMk/>
            <pc:sldMk cId="3084252416" sldId="298"/>
            <ac:spMk id="6" creationId="{6FB0E660-0B3F-46E5-20FD-E0FF2900B9DC}"/>
          </ac:spMkLst>
        </pc:spChg>
        <pc:graphicFrameChg chg="add del mod modGraphic">
          <ac:chgData name="Abels, Patrick" userId="ba666de4-0d21-43a6-8e66-51a18aae1b4a" providerId="ADAL" clId="{6DCA0BB0-E963-42F7-8C38-A5AAAF3E299A}" dt="2023-09-19T15:37:25.781" v="180" actId="478"/>
          <ac:graphicFrameMkLst>
            <pc:docMk/>
            <pc:sldMk cId="3084252416" sldId="298"/>
            <ac:graphicFrameMk id="5" creationId="{2BE32C7F-E727-9088-53D8-FF0C849723AF}"/>
          </ac:graphicFrameMkLst>
        </pc:graphicFrameChg>
      </pc:sldChg>
      <pc:sldChg chg="add del">
        <pc:chgData name="Abels, Patrick" userId="ba666de4-0d21-43a6-8e66-51a18aae1b4a" providerId="ADAL" clId="{6DCA0BB0-E963-42F7-8C38-A5AAAF3E299A}" dt="2023-09-19T15:33:49.048" v="89" actId="47"/>
        <pc:sldMkLst>
          <pc:docMk/>
          <pc:sldMk cId="3697020147" sldId="298"/>
        </pc:sldMkLst>
      </pc:sldChg>
      <pc:sldChg chg="addSp modSp add del mod">
        <pc:chgData name="Abels, Patrick" userId="ba666de4-0d21-43a6-8e66-51a18aae1b4a" providerId="ADAL" clId="{6DCA0BB0-E963-42F7-8C38-A5AAAF3E299A}" dt="2023-09-19T15:45:25.672" v="588" actId="47"/>
        <pc:sldMkLst>
          <pc:docMk/>
          <pc:sldMk cId="780835123" sldId="299"/>
        </pc:sldMkLst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2" creationId="{53F3E32E-3B3D-5445-D50D-158F2648849B}"/>
          </ac:spMkLst>
        </pc:spChg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3" creationId="{E0341D64-4649-23C4-E9DC-FE0B1BD4FB54}"/>
          </ac:spMkLst>
        </pc:spChg>
        <pc:spChg chg="mod">
          <ac:chgData name="Abels, Patrick" userId="ba666de4-0d21-43a6-8e66-51a18aae1b4a" providerId="ADAL" clId="{6DCA0BB0-E963-42F7-8C38-A5AAAF3E299A}" dt="2023-09-19T15:42:58.149" v="467" actId="14100"/>
          <ac:spMkLst>
            <pc:docMk/>
            <pc:sldMk cId="780835123" sldId="299"/>
            <ac:spMk id="4" creationId="{EF95332A-5FFE-5F06-6146-7009698A9FF4}"/>
          </ac:spMkLst>
        </pc:spChg>
        <pc:spChg chg="mod">
          <ac:chgData name="Abels, Patrick" userId="ba666de4-0d21-43a6-8e66-51a18aae1b4a" providerId="ADAL" clId="{6DCA0BB0-E963-42F7-8C38-A5AAAF3E299A}" dt="2023-09-19T15:43:02.236" v="481" actId="1035"/>
          <ac:spMkLst>
            <pc:docMk/>
            <pc:sldMk cId="780835123" sldId="299"/>
            <ac:spMk id="6" creationId="{6FB0E660-0B3F-46E5-20FD-E0FF2900B9DC}"/>
          </ac:spMkLst>
        </pc:spChg>
      </pc:sldChg>
      <pc:sldChg chg="addSp modSp add del mod">
        <pc:chgData name="Abels, Patrick" userId="ba666de4-0d21-43a6-8e66-51a18aae1b4a" providerId="ADAL" clId="{6DCA0BB0-E963-42F7-8C38-A5AAAF3E299A}" dt="2023-09-19T15:45:24.793" v="587" actId="47"/>
        <pc:sldMkLst>
          <pc:docMk/>
          <pc:sldMk cId="1463864797" sldId="300"/>
        </pc:sldMkLst>
        <pc:spChg chg="add mod">
          <ac:chgData name="Abels, Patrick" userId="ba666de4-0d21-43a6-8e66-51a18aae1b4a" providerId="ADAL" clId="{6DCA0BB0-E963-42F7-8C38-A5AAAF3E299A}" dt="2023-09-19T15:45:03.259" v="586" actId="313"/>
          <ac:spMkLst>
            <pc:docMk/>
            <pc:sldMk cId="1463864797" sldId="300"/>
            <ac:spMk id="5" creationId="{BC2027BE-DBA7-62D7-472D-410E394D112C}"/>
          </ac:spMkLst>
        </pc:spChg>
        <pc:spChg chg="mod">
          <ac:chgData name="Abels, Patrick" userId="ba666de4-0d21-43a6-8e66-51a18aae1b4a" providerId="ADAL" clId="{6DCA0BB0-E963-42F7-8C38-A5AAAF3E299A}" dt="2023-09-19T15:43:43.065" v="503" actId="207"/>
          <ac:spMkLst>
            <pc:docMk/>
            <pc:sldMk cId="1463864797" sldId="300"/>
            <ac:spMk id="6" creationId="{6FB0E660-0B3F-46E5-20FD-E0FF2900B9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19/09/2023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EA465E-3F59-F973-969D-895BEEF23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binde</a:t>
            </a:r>
            <a:r>
              <a:rPr lang="en-GB" dirty="0"/>
              <a:t> ich </a:t>
            </a:r>
            <a:r>
              <a:rPr lang="en-GB" dirty="0">
                <a:solidFill>
                  <a:srgbClr val="FFC000"/>
                </a:solidFill>
              </a:rPr>
              <a:t>Listen </a:t>
            </a:r>
            <a:r>
              <a:rPr lang="en-GB" dirty="0"/>
              <a:t>in </a:t>
            </a:r>
            <a:r>
              <a:rPr lang="en-GB" dirty="0" err="1"/>
              <a:t>meine</a:t>
            </a:r>
            <a:r>
              <a:rPr lang="en-GB" dirty="0"/>
              <a:t> Website </a:t>
            </a:r>
            <a:r>
              <a:rPr lang="en-GB" dirty="0" err="1"/>
              <a:t>ein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78283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CB6579-F968-0283-3E57-789138D653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Liste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545943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5332A-5FFE-5F06-6146-7009698A9F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023937"/>
            <a:ext cx="11915775" cy="2816543"/>
          </a:xfrm>
        </p:spPr>
        <p:txBody>
          <a:bodyPr/>
          <a:lstStyle/>
          <a:p>
            <a:r>
              <a:rPr lang="en-GB" dirty="0" err="1"/>
              <a:t>Liste</a:t>
            </a:r>
            <a:endParaRPr lang="en-D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0E660-0B3F-46E5-20FD-E0FF2900B9DC}"/>
              </a:ext>
            </a:extLst>
          </p:cNvPr>
          <p:cNvSpPr txBox="1"/>
          <p:nvPr/>
        </p:nvSpPr>
        <p:spPr>
          <a:xfrm>
            <a:off x="741044" y="3429000"/>
            <a:ext cx="107099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FFC000"/>
                </a:solidFill>
              </a:rPr>
              <a:t>unordered				ordered</a:t>
            </a:r>
            <a:endParaRPr lang="en-DE" sz="6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524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Entwickle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Liste.html</a:t>
            </a:r>
            <a:r>
              <a:rPr lang="en-GB" dirty="0"/>
              <a:t> </a:t>
            </a:r>
            <a:r>
              <a:rPr lang="en-GB" dirty="0" err="1"/>
              <a:t>über</a:t>
            </a:r>
            <a:r>
              <a:rPr lang="en-GB" dirty="0"/>
              <a:t> den Stammbaum der </a:t>
            </a:r>
            <a:r>
              <a:rPr lang="en-GB" dirty="0" err="1"/>
              <a:t>indogermanischen</a:t>
            </a:r>
            <a:r>
              <a:rPr lang="en-GB" dirty="0"/>
              <a:t> </a:t>
            </a:r>
            <a:r>
              <a:rPr lang="en-GB" dirty="0" err="1"/>
              <a:t>Sprachen</a:t>
            </a:r>
            <a:r>
              <a:rPr lang="en-GB" dirty="0"/>
              <a:t>.</a:t>
            </a:r>
          </a:p>
          <a:p>
            <a:r>
              <a:rPr lang="en-GB" dirty="0" err="1"/>
              <a:t>Benutze</a:t>
            </a:r>
            <a:r>
              <a:rPr lang="en-GB" dirty="0"/>
              <a:t> </a:t>
            </a:r>
            <a:r>
              <a:rPr lang="en-GB" dirty="0" err="1"/>
              <a:t>dabei</a:t>
            </a:r>
            <a:r>
              <a:rPr lang="en-GB" dirty="0"/>
              <a:t>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Elemente</a:t>
            </a:r>
            <a:r>
              <a:rPr lang="en-GB" dirty="0"/>
              <a:t> </a:t>
            </a:r>
            <a:r>
              <a:rPr lang="en-GB" u="sng" dirty="0" err="1"/>
              <a:t>sinnvoll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</a:t>
            </a:r>
            <a:r>
              <a:rPr lang="en-GB" dirty="0" err="1">
                <a:latin typeface="Consolas" panose="020B0609020204030204" pitchFamily="49" charset="0"/>
              </a:rPr>
              <a:t>ul</a:t>
            </a:r>
            <a:r>
              <a:rPr lang="en-GB" dirty="0">
                <a:latin typeface="Consolas" panose="020B0609020204030204" pitchFamily="49" charset="0"/>
              </a:rPr>
              <a:t>&gt; … &lt;/</a:t>
            </a:r>
            <a:r>
              <a:rPr lang="en-GB" dirty="0" err="1">
                <a:latin typeface="Consolas" panose="020B0609020204030204" pitchFamily="49" charset="0"/>
              </a:rPr>
              <a:t>ul</a:t>
            </a:r>
            <a:r>
              <a:rPr lang="en-GB" dirty="0">
                <a:latin typeface="Consolas" panose="020B0609020204030204" pitchFamily="49" charset="0"/>
              </a:rPr>
              <a:t>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</a:t>
            </a:r>
            <a:r>
              <a:rPr lang="en-GB" dirty="0" err="1">
                <a:latin typeface="Consolas" panose="020B0609020204030204" pitchFamily="49" charset="0"/>
              </a:rPr>
              <a:t>ol</a:t>
            </a:r>
            <a:r>
              <a:rPr lang="en-GB" dirty="0">
                <a:latin typeface="Consolas" panose="020B0609020204030204" pitchFamily="49" charset="0"/>
              </a:rPr>
              <a:t>&gt; … &lt;/</a:t>
            </a:r>
            <a:r>
              <a:rPr lang="en-GB" dirty="0" err="1">
                <a:latin typeface="Consolas" panose="020B0609020204030204" pitchFamily="49" charset="0"/>
              </a:rPr>
              <a:t>ol</a:t>
            </a:r>
            <a:r>
              <a:rPr lang="en-GB" dirty="0">
                <a:latin typeface="Consolas" panose="020B0609020204030204" pitchFamily="49" charset="0"/>
              </a:rPr>
              <a:t>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nsolas" panose="020B0609020204030204" pitchFamily="49" charset="0"/>
              </a:rPr>
              <a:t>&lt;li&gt; … &lt;/li&gt;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A28F9F-48DB-962F-A8AE-C30CCC9DBF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 t="9524"/>
          <a:stretch/>
        </p:blipFill>
        <p:spPr>
          <a:xfrm>
            <a:off x="6054547" y="2674620"/>
            <a:ext cx="5649640" cy="36347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27911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5400" dirty="0"/>
              <a:t>List</a:t>
            </a:r>
            <a:endParaRPr lang="en-DE" sz="5400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40AF0F-0764-865D-D981-8E2407209E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Entwickelt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namens</a:t>
            </a:r>
            <a:r>
              <a:rPr lang="en-GB"/>
              <a:t> </a:t>
            </a:r>
            <a:r>
              <a:rPr lang="en-GB" b="1">
                <a:solidFill>
                  <a:srgbClr val="00B0F0"/>
                </a:solidFill>
                <a:latin typeface="Consolas" panose="020B0609020204030204" pitchFamily="49" charset="0"/>
              </a:rPr>
              <a:t>ZeitungsStartseite.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html</a:t>
            </a:r>
            <a:r>
              <a:rPr lang="en-GB" b="1" dirty="0">
                <a:latin typeface="+mj-lt"/>
              </a:rPr>
              <a:t>, in der ihr </a:t>
            </a:r>
            <a:r>
              <a:rPr lang="en-GB" b="1" dirty="0" err="1">
                <a:solidFill>
                  <a:srgbClr val="FFC000"/>
                </a:solidFill>
                <a:latin typeface="+mj-lt"/>
              </a:rPr>
              <a:t>sortierte</a:t>
            </a:r>
            <a:r>
              <a:rPr lang="en-GB" b="1" dirty="0">
                <a:solidFill>
                  <a:srgbClr val="FFC000"/>
                </a:solidFill>
                <a:latin typeface="+mj-lt"/>
              </a:rPr>
              <a:t> und </a:t>
            </a:r>
            <a:r>
              <a:rPr lang="en-GB" b="1" dirty="0" err="1">
                <a:solidFill>
                  <a:srgbClr val="FFC000"/>
                </a:solidFill>
                <a:latin typeface="+mj-lt"/>
              </a:rPr>
              <a:t>unsortierte</a:t>
            </a:r>
            <a:r>
              <a:rPr lang="en-GB" b="1" dirty="0">
                <a:solidFill>
                  <a:srgbClr val="FFC000"/>
                </a:solidFill>
                <a:latin typeface="+mj-lt"/>
              </a:rPr>
              <a:t> Listen sowie </a:t>
            </a:r>
            <a:r>
              <a:rPr lang="en-GB" b="1" dirty="0" err="1">
                <a:solidFill>
                  <a:srgbClr val="FFC000"/>
                </a:solidFill>
                <a:latin typeface="+mj-lt"/>
              </a:rPr>
              <a:t>Unterlisten</a:t>
            </a:r>
            <a:r>
              <a:rPr lang="en-GB" b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GB" dirty="0" err="1"/>
              <a:t>sinnvoll</a:t>
            </a:r>
            <a:r>
              <a:rPr lang="en-GB" dirty="0"/>
              <a:t> </a:t>
            </a:r>
            <a:r>
              <a:rPr lang="en-GB" dirty="0" err="1"/>
              <a:t>einbaut</a:t>
            </a:r>
            <a:r>
              <a:rPr lang="en-GB" dirty="0"/>
              <a:t>.</a:t>
            </a:r>
            <a:endParaRPr lang="en-DE" dirty="0"/>
          </a:p>
          <a:p>
            <a:endParaRPr lang="en-GB" dirty="0"/>
          </a:p>
          <a:p>
            <a:r>
              <a:rPr lang="en-GB" dirty="0" err="1"/>
              <a:t>Mögliche</a:t>
            </a:r>
            <a:r>
              <a:rPr lang="en-GB" dirty="0"/>
              <a:t> </a:t>
            </a:r>
            <a:r>
              <a:rPr lang="en-GB" dirty="0" err="1"/>
              <a:t>Verwendungen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Kategorien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Ereignisse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Termine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Polizeimeldungen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Stadtteile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08487116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Consolas</vt:lpstr>
      <vt:lpstr>Office Theme</vt:lpstr>
      <vt:lpstr>Youtube Design</vt:lpstr>
      <vt:lpstr>1_Youtube Design</vt:lpstr>
      <vt:lpstr>Youtube Design NEW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74</cp:revision>
  <dcterms:created xsi:type="dcterms:W3CDTF">2022-12-22T20:26:39Z</dcterms:created>
  <dcterms:modified xsi:type="dcterms:W3CDTF">2023-09-19T15:55:40Z</dcterms:modified>
</cp:coreProperties>
</file>