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73" r:id="rId7"/>
    <p:sldId id="296" r:id="rId8"/>
    <p:sldId id="297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10/17/23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 err="1">
                <a:solidFill>
                  <a:srgbClr val="FFC000"/>
                </a:solidFill>
              </a:rPr>
              <a:t>Formulare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de-DE" b="1" dirty="0">
                <a:solidFill>
                  <a:srgbClr val="00B0F0"/>
                </a:solidFill>
                <a:latin typeface="Consolas" panose="020B0609020204030204" pitchFamily="49" charset="0"/>
              </a:rPr>
              <a:t>Formular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.html</a:t>
            </a:r>
            <a:r>
              <a:rPr lang="en-GB" dirty="0"/>
              <a:t> , in </a:t>
            </a:r>
            <a:r>
              <a:rPr lang="en-GB" dirty="0" err="1"/>
              <a:t>der</a:t>
            </a:r>
            <a:r>
              <a:rPr lang="en-GB" dirty="0"/>
              <a:t> </a:t>
            </a:r>
            <a:r>
              <a:rPr lang="de-DE" dirty="0"/>
              <a:t>ein SoS sein Benutzerprofil ausfüllen </a:t>
            </a:r>
            <a:r>
              <a:rPr lang="de-DE"/>
              <a:t>und speichern</a:t>
            </a:r>
            <a:r>
              <a:rPr lang="en-GB"/>
              <a:t> </a:t>
            </a:r>
            <a:r>
              <a:rPr lang="en-GB" dirty="0"/>
              <a:t>kann.</a:t>
            </a:r>
          </a:p>
          <a:p>
            <a:endParaRPr lang="en-GB" dirty="0"/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&lt;form action=“…” method=“…”&gt; … &lt;/form&gt;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br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&lt;label for=“…”&gt; … &lt;/label&gt;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&lt;input type=“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…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” name=“…” id=“…” value=“…” placeholder=“…”&gt;</a:t>
            </a:r>
          </a:p>
          <a:p>
            <a:r>
              <a:rPr lang="en-GB" sz="18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800" dirty="0">
                <a:solidFill>
                  <a:srgbClr val="00B050"/>
                </a:solidFill>
                <a:latin typeface="Consolas" panose="020B0609020204030204" pitchFamily="49" charset="0"/>
              </a:rPr>
              <a:t>types: text, email, password, number, date, </a:t>
            </a:r>
            <a:r>
              <a:rPr lang="en-GB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color</a:t>
            </a:r>
            <a:r>
              <a:rPr lang="en-GB" sz="1800" dirty="0">
                <a:solidFill>
                  <a:srgbClr val="00B050"/>
                </a:solidFill>
                <a:latin typeface="Consolas" panose="020B0609020204030204" pitchFamily="49" charset="0"/>
              </a:rPr>
              <a:t>, checkbox, radio, range, submit</a:t>
            </a:r>
            <a:endParaRPr lang="en-GB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9BF485-42B6-CFB3-99AF-802870047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44" b="89778" l="9778" r="92000">
                        <a14:foregroundMark x1="92444" y1="40889" x2="92444" y2="40889"/>
                        <a14:foregroundMark x1="66667" y1="8444" x2="66667" y2="8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967" y="2540317"/>
            <a:ext cx="2514484" cy="25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2791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5400" dirty="0"/>
              <a:t>Form</a:t>
            </a:r>
            <a:endParaRPr lang="en-DE" sz="54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Kontakt.html</a:t>
            </a:r>
            <a:r>
              <a:rPr lang="en-GB" dirty="0"/>
              <a:t>, in der der </a:t>
            </a:r>
            <a:r>
              <a:rPr lang="en-GB" dirty="0" err="1"/>
              <a:t>Nutzer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Kontaktformular</a:t>
            </a:r>
            <a:r>
              <a:rPr lang="en-GB" dirty="0"/>
              <a:t> </a:t>
            </a:r>
            <a:r>
              <a:rPr lang="en-GB" dirty="0" err="1"/>
              <a:t>ausfüllen</a:t>
            </a:r>
            <a:r>
              <a:rPr lang="en-GB" dirty="0"/>
              <a:t> und </a:t>
            </a:r>
            <a:r>
              <a:rPr lang="en-GB" dirty="0" err="1"/>
              <a:t>versenden</a:t>
            </a:r>
            <a:r>
              <a:rPr lang="en-GB" dirty="0"/>
              <a:t> </a:t>
            </a:r>
            <a:r>
              <a:rPr lang="en-GB" dirty="0" err="1"/>
              <a:t>kann</a:t>
            </a:r>
            <a:r>
              <a:rPr lang="en-GB" dirty="0"/>
              <a:t>.</a:t>
            </a: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b="1" dirty="0">
                <a:solidFill>
                  <a:srgbClr val="00B0F0"/>
                </a:solidFill>
                <a:latin typeface="Consolas" panose="020B0609020204030204" pitchFamily="49" charset="0"/>
              </a:rPr>
              <a:t>Login.html</a:t>
            </a:r>
            <a:r>
              <a:rPr lang="de-DE" dirty="0"/>
              <a:t>, in der der Nutzer sich anmelden kann.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b="1" dirty="0">
                <a:solidFill>
                  <a:srgbClr val="00B0F0"/>
                </a:solidFill>
                <a:latin typeface="Consolas" panose="020B0609020204030204" pitchFamily="49" charset="0"/>
              </a:rPr>
              <a:t>Register.html</a:t>
            </a:r>
            <a:r>
              <a:rPr lang="de-DE" dirty="0"/>
              <a:t>, in der der Nutzer sich registrieren kann.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A6403-9C57-74B7-A267-FF80B7095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44" b="89778" l="9778" r="92000">
                        <a14:foregroundMark x1="92444" y1="40889" x2="92444" y2="40889"/>
                        <a14:foregroundMark x1="66667" y1="8444" x2="66667" y2="8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373" y="34290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Office Theme</vt:lpstr>
      <vt:lpstr>Youtube Design</vt:lpstr>
      <vt:lpstr>1_Youtube Design</vt:lpstr>
      <vt:lpstr>Youtube Design NEW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76</cp:revision>
  <dcterms:created xsi:type="dcterms:W3CDTF">2022-12-22T20:26:39Z</dcterms:created>
  <dcterms:modified xsi:type="dcterms:W3CDTF">2023-10-17T08:07:49Z</dcterms:modified>
</cp:coreProperties>
</file>