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notesMasterIdLst>
    <p:notesMasterId r:id="rId15"/>
  </p:notesMasterIdLst>
  <p:sldIdLst>
    <p:sldId id="266" r:id="rId5"/>
    <p:sldId id="302" r:id="rId6"/>
    <p:sldId id="309" r:id="rId7"/>
    <p:sldId id="304" r:id="rId8"/>
    <p:sldId id="310" r:id="rId9"/>
    <p:sldId id="311" r:id="rId10"/>
    <p:sldId id="308" r:id="rId11"/>
    <p:sldId id="273" r:id="rId12"/>
    <p:sldId id="301" r:id="rId13"/>
    <p:sldId id="300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DADA"/>
    <a:srgbClr val="7F4509"/>
    <a:srgbClr val="F8C28F"/>
    <a:srgbClr val="66196B"/>
    <a:srgbClr val="CD4ED5"/>
    <a:srgbClr val="632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D97AB4D5-7DE2-4AAC-9D13-35CFF2878296}"/>
    <pc:docChg chg="undo custSel addSld delSld modSld sldOrd">
      <pc:chgData name="Abels, Patrick" userId="ba666de4-0d21-43a6-8e66-51a18aae1b4a" providerId="ADAL" clId="{D97AB4D5-7DE2-4AAC-9D13-35CFF2878296}" dt="2023-11-09T18:42:50.654" v="1045" actId="20577"/>
      <pc:docMkLst>
        <pc:docMk/>
      </pc:docMkLst>
      <pc:sldChg chg="addSp delSp modSp mod">
        <pc:chgData name="Abels, Patrick" userId="ba666de4-0d21-43a6-8e66-51a18aae1b4a" providerId="ADAL" clId="{D97AB4D5-7DE2-4AAC-9D13-35CFF2878296}" dt="2023-11-09T18:41:48.493" v="973" actId="1076"/>
        <pc:sldMkLst>
          <pc:docMk/>
          <pc:sldMk cId="4212458835" sldId="273"/>
        </pc:sldMkLst>
        <pc:spChg chg="mod">
          <ac:chgData name="Abels, Patrick" userId="ba666de4-0d21-43a6-8e66-51a18aae1b4a" providerId="ADAL" clId="{D97AB4D5-7DE2-4AAC-9D13-35CFF2878296}" dt="2023-11-09T18:41:42.325" v="972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D97AB4D5-7DE2-4AAC-9D13-35CFF2878296}" dt="2023-11-09T18:34:56.709" v="775" actId="478"/>
          <ac:spMkLst>
            <pc:docMk/>
            <pc:sldMk cId="4212458835" sldId="273"/>
            <ac:spMk id="4" creationId="{D8D4AC83-DB4A-C98E-D292-5995F0221D57}"/>
          </ac:spMkLst>
        </pc:spChg>
        <pc:picChg chg="add mod">
          <ac:chgData name="Abels, Patrick" userId="ba666de4-0d21-43a6-8e66-51a18aae1b4a" providerId="ADAL" clId="{D97AB4D5-7DE2-4AAC-9D13-35CFF2878296}" dt="2023-11-09T18:41:48.493" v="973" actId="1076"/>
          <ac:picMkLst>
            <pc:docMk/>
            <pc:sldMk cId="4212458835" sldId="273"/>
            <ac:picMk id="6" creationId="{0BE0CD00-9A88-9B42-C057-371D96641354}"/>
          </ac:picMkLst>
        </pc:picChg>
      </pc:sldChg>
      <pc:sldChg chg="modSp mod">
        <pc:chgData name="Abels, Patrick" userId="ba666de4-0d21-43a6-8e66-51a18aae1b4a" providerId="ADAL" clId="{D97AB4D5-7DE2-4AAC-9D13-35CFF2878296}" dt="2023-11-09T18:42:50.654" v="104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D97AB4D5-7DE2-4AAC-9D13-35CFF2878296}" dt="2023-11-09T18:42:50.654" v="1045" actId="20577"/>
          <ac:spMkLst>
            <pc:docMk/>
            <pc:sldMk cId="1514163575" sldId="300"/>
            <ac:spMk id="2" creationId="{D98C48B4-754F-EE24-E1B1-532CDC66D6FC}"/>
          </ac:spMkLst>
        </pc:spChg>
      </pc:sldChg>
      <pc:sldChg chg="modSp mod">
        <pc:chgData name="Abels, Patrick" userId="ba666de4-0d21-43a6-8e66-51a18aae1b4a" providerId="ADAL" clId="{D97AB4D5-7DE2-4AAC-9D13-35CFF2878296}" dt="2023-11-09T12:17:28.652" v="178" actId="14100"/>
        <pc:sldMkLst>
          <pc:docMk/>
          <pc:sldMk cId="422338494" sldId="301"/>
        </pc:sldMkLst>
        <pc:spChg chg="mod">
          <ac:chgData name="Abels, Patrick" userId="ba666de4-0d21-43a6-8e66-51a18aae1b4a" providerId="ADAL" clId="{D97AB4D5-7DE2-4AAC-9D13-35CFF2878296}" dt="2023-11-09T12:17:28.652" v="178" actId="14100"/>
          <ac:spMkLst>
            <pc:docMk/>
            <pc:sldMk cId="422338494" sldId="301"/>
            <ac:spMk id="2" creationId="{B8FEB08C-3D7A-CE92-2032-B9455985EA2B}"/>
          </ac:spMkLst>
        </pc:spChg>
      </pc:sldChg>
      <pc:sldChg chg="modSp mod">
        <pc:chgData name="Abels, Patrick" userId="ba666de4-0d21-43a6-8e66-51a18aae1b4a" providerId="ADAL" clId="{D97AB4D5-7DE2-4AAC-9D13-35CFF2878296}" dt="2023-11-09T18:21:15.231" v="537" actId="20577"/>
        <pc:sldMkLst>
          <pc:docMk/>
          <pc:sldMk cId="4074212023" sldId="302"/>
        </pc:sldMkLst>
        <pc:spChg chg="mod">
          <ac:chgData name="Abels, Patrick" userId="ba666de4-0d21-43a6-8e66-51a18aae1b4a" providerId="ADAL" clId="{D97AB4D5-7DE2-4AAC-9D13-35CFF2878296}" dt="2023-11-09T18:21:15.231" v="537" actId="20577"/>
          <ac:spMkLst>
            <pc:docMk/>
            <pc:sldMk cId="4074212023" sldId="302"/>
            <ac:spMk id="2" creationId="{7752605B-0C3A-26A8-6BC0-80E45D183571}"/>
          </ac:spMkLst>
        </pc:spChg>
      </pc:sldChg>
      <pc:sldChg chg="modSp del mod">
        <pc:chgData name="Abels, Patrick" userId="ba666de4-0d21-43a6-8e66-51a18aae1b4a" providerId="ADAL" clId="{D97AB4D5-7DE2-4AAC-9D13-35CFF2878296}" dt="2023-11-09T18:18:08.257" v="531" actId="47"/>
        <pc:sldMkLst>
          <pc:docMk/>
          <pc:sldMk cId="2290993815" sldId="303"/>
        </pc:sldMkLst>
        <pc:spChg chg="mod">
          <ac:chgData name="Abels, Patrick" userId="ba666de4-0d21-43a6-8e66-51a18aae1b4a" providerId="ADAL" clId="{D97AB4D5-7DE2-4AAC-9D13-35CFF2878296}" dt="2023-11-09T12:16:50.045" v="138" actId="20577"/>
          <ac:spMkLst>
            <pc:docMk/>
            <pc:sldMk cId="2290993815" sldId="303"/>
            <ac:spMk id="2" creationId="{4590F0A7-0075-26BE-5CAB-A7BAD7E244D8}"/>
          </ac:spMkLst>
        </pc:spChg>
      </pc:sldChg>
      <pc:sldChg chg="addSp modSp new mod modTransition">
        <pc:chgData name="Abels, Patrick" userId="ba666de4-0d21-43a6-8e66-51a18aae1b4a" providerId="ADAL" clId="{D97AB4D5-7DE2-4AAC-9D13-35CFF2878296}" dt="2023-11-09T18:20:57.425" v="535"/>
        <pc:sldMkLst>
          <pc:docMk/>
          <pc:sldMk cId="1114755985" sldId="304"/>
        </pc:sldMkLst>
        <pc:spChg chg="mod">
          <ac:chgData name="Abels, Patrick" userId="ba666de4-0d21-43a6-8e66-51a18aae1b4a" providerId="ADAL" clId="{D97AB4D5-7DE2-4AAC-9D13-35CFF2878296}" dt="2023-11-09T17:46:43.585" v="207" actId="14100"/>
          <ac:spMkLst>
            <pc:docMk/>
            <pc:sldMk cId="1114755985" sldId="304"/>
            <ac:spMk id="2" creationId="{4F5CF9D1-266C-8591-8C43-42D8947D9451}"/>
          </ac:spMkLst>
        </pc:spChg>
        <pc:spChg chg="add mod">
          <ac:chgData name="Abels, Patrick" userId="ba666de4-0d21-43a6-8e66-51a18aae1b4a" providerId="ADAL" clId="{D97AB4D5-7DE2-4AAC-9D13-35CFF2878296}" dt="2023-11-09T17:47:23.352" v="216" actId="14100"/>
          <ac:spMkLst>
            <pc:docMk/>
            <pc:sldMk cId="1114755985" sldId="304"/>
            <ac:spMk id="3" creationId="{5A4E7511-261A-C5FB-6E63-A6960D4EC12C}"/>
          </ac:spMkLst>
        </pc:spChg>
        <pc:spChg chg="add mod">
          <ac:chgData name="Abels, Patrick" userId="ba666de4-0d21-43a6-8e66-51a18aae1b4a" providerId="ADAL" clId="{D97AB4D5-7DE2-4AAC-9D13-35CFF2878296}" dt="2023-11-09T17:47:35.572" v="219" actId="14100"/>
          <ac:spMkLst>
            <pc:docMk/>
            <pc:sldMk cId="1114755985" sldId="304"/>
            <ac:spMk id="4" creationId="{C4017593-5A37-BE72-339D-D1EA8BA06ACE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7" creationId="{969A2E26-05B3-E7CC-8955-EDC4631AE3F5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8" creationId="{EBEE9A2D-C0CD-BAFE-E4AB-3B12A59691A7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2" creationId="{70A00F2F-69DA-F6AE-D59D-F919F124532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3" creationId="{8F14CE2B-A19A-0ABE-24FE-1A3EE6A789F0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4" creationId="{CD48AB6E-CE11-5808-7B54-24F624CE3B9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5" creationId="{D02C50DF-FA42-C695-0A63-26122070DC5A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16" creationId="{EB754118-E901-7EF0-8F3C-500C3C94B97C}"/>
          </ac:spMkLst>
        </pc:spChg>
        <pc:grpChg chg="add mod">
          <ac:chgData name="Abels, Patrick" userId="ba666de4-0d21-43a6-8e66-51a18aae1b4a" providerId="ADAL" clId="{D97AB4D5-7DE2-4AAC-9D13-35CFF2878296}" dt="2023-11-09T17:48:18.785" v="224" actId="1076"/>
          <ac:grpSpMkLst>
            <pc:docMk/>
            <pc:sldMk cId="1114755985" sldId="304"/>
            <ac:grpSpMk id="9" creationId="{A0E5F503-F378-EBF8-345D-A6D98583EE0B}"/>
          </ac:grpSpMkLst>
        </pc:grpChg>
        <pc:grpChg chg="mod">
          <ac:chgData name="Abels, Patrick" userId="ba666de4-0d21-43a6-8e66-51a18aae1b4a" providerId="ADAL" clId="{D97AB4D5-7DE2-4AAC-9D13-35CFF2878296}" dt="2023-11-09T17:48:00.306" v="220"/>
          <ac:grpSpMkLst>
            <pc:docMk/>
            <pc:sldMk cId="1114755985" sldId="304"/>
            <ac:grpSpMk id="11" creationId="{ABA8FECE-C704-66EB-E4C9-14EAB3F5DFEF}"/>
          </ac:grpSpMkLst>
        </pc:grpChg>
        <pc:picChg chg="mod">
          <ac:chgData name="Abels, Patrick" userId="ba666de4-0d21-43a6-8e66-51a18aae1b4a" providerId="ADAL" clId="{D97AB4D5-7DE2-4AAC-9D13-35CFF2878296}" dt="2023-11-09T17:48:00.306" v="220"/>
          <ac:picMkLst>
            <pc:docMk/>
            <pc:sldMk cId="1114755985" sldId="304"/>
            <ac:picMk id="10" creationId="{E8DD11AF-5210-3C18-719B-3858FDE44E8A}"/>
          </ac:picMkLst>
        </pc:picChg>
        <pc:cxnChg chg="add mod">
          <ac:chgData name="Abels, Patrick" userId="ba666de4-0d21-43a6-8e66-51a18aae1b4a" providerId="ADAL" clId="{D97AB4D5-7DE2-4AAC-9D13-35CFF2878296}" dt="2023-11-09T17:47:11.174" v="213" actId="1076"/>
          <ac:cxnSpMkLst>
            <pc:docMk/>
            <pc:sldMk cId="1114755985" sldId="304"/>
            <ac:cxnSpMk id="5" creationId="{E70C8F3A-C37A-13D7-ABAA-6BEDAA5614C7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7" creationId="{DBBE5B50-01E0-A649-44C5-19AF4B0E780F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8" creationId="{3EF4D27C-2A62-3B0F-8D03-B510E6A793F4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9" creationId="{7588C0BE-E3D2-A1DD-8D87-F725CD1F2A09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61628049" sldId="304"/>
        </pc:sldMkLst>
      </pc:sldChg>
      <pc:sldChg chg="addSp delSp modSp add mod modTransition">
        <pc:chgData name="Abels, Patrick" userId="ba666de4-0d21-43a6-8e66-51a18aae1b4a" providerId="ADAL" clId="{D97AB4D5-7DE2-4AAC-9D13-35CFF2878296}" dt="2023-11-09T18:22:07.460" v="540"/>
        <pc:sldMkLst>
          <pc:docMk/>
          <pc:sldMk cId="699205900" sldId="305"/>
        </pc:sldMkLst>
        <pc:spChg chg="mod">
          <ac:chgData name="Abels, Patrick" userId="ba666de4-0d21-43a6-8e66-51a18aae1b4a" providerId="ADAL" clId="{D97AB4D5-7DE2-4AAC-9D13-35CFF2878296}" dt="2023-11-09T17:49:58.098" v="232" actId="403"/>
          <ac:spMkLst>
            <pc:docMk/>
            <pc:sldMk cId="699205900" sldId="305"/>
            <ac:spMk id="3" creationId="{5A4E7511-261A-C5FB-6E63-A6960D4EC12C}"/>
          </ac:spMkLst>
        </pc:spChg>
        <pc:spChg chg="mod">
          <ac:chgData name="Abels, Patrick" userId="ba666de4-0d21-43a6-8e66-51a18aae1b4a" providerId="ADAL" clId="{D97AB4D5-7DE2-4AAC-9D13-35CFF2878296}" dt="2023-11-09T17:50:06.042" v="237" actId="403"/>
          <ac:spMkLst>
            <pc:docMk/>
            <pc:sldMk cId="699205900" sldId="305"/>
            <ac:spMk id="4" creationId="{C4017593-5A37-BE72-339D-D1EA8BA06ACE}"/>
          </ac:spMkLst>
        </pc:spChg>
        <pc:spChg chg="add mod">
          <ac:chgData name="Abels, Patrick" userId="ba666de4-0d21-43a6-8e66-51a18aae1b4a" providerId="ADAL" clId="{D97AB4D5-7DE2-4AAC-9D13-35CFF2878296}" dt="2023-11-09T17:55:10.775" v="307" actId="1076"/>
          <ac:spMkLst>
            <pc:docMk/>
            <pc:sldMk cId="699205900" sldId="305"/>
            <ac:spMk id="6" creationId="{E7C01729-A718-A2C4-517B-230F169B0103}"/>
          </ac:spMkLst>
        </pc:spChg>
        <pc:spChg chg="del">
          <ac:chgData name="Abels, Patrick" userId="ba666de4-0d21-43a6-8e66-51a18aae1b4a" providerId="ADAL" clId="{D97AB4D5-7DE2-4AAC-9D13-35CFF2878296}" dt="2023-11-09T17:53:05.950" v="245" actId="478"/>
          <ac:spMkLst>
            <pc:docMk/>
            <pc:sldMk cId="699205900" sldId="305"/>
            <ac:spMk id="7" creationId="{969A2E26-05B3-E7CC-8955-EDC4631AE3F5}"/>
          </ac:spMkLst>
        </pc:spChg>
        <pc:spChg chg="del">
          <ac:chgData name="Abels, Patrick" userId="ba666de4-0d21-43a6-8e66-51a18aae1b4a" providerId="ADAL" clId="{D97AB4D5-7DE2-4AAC-9D13-35CFF2878296}" dt="2023-11-09T17:53:02.104" v="241" actId="478"/>
          <ac:spMkLst>
            <pc:docMk/>
            <pc:sldMk cId="699205900" sldId="305"/>
            <ac:spMk id="8" creationId="{EBEE9A2D-C0CD-BAFE-E4AB-3B12A59691A7}"/>
          </ac:spMkLst>
        </pc:spChg>
        <pc:spChg chg="mod">
          <ac:chgData name="Abels, Patrick" userId="ba666de4-0d21-43a6-8e66-51a18aae1b4a" providerId="ADAL" clId="{D97AB4D5-7DE2-4AAC-9D13-35CFF2878296}" dt="2023-11-09T17:55:10.775" v="307" actId="1076"/>
          <ac:spMkLst>
            <pc:docMk/>
            <pc:sldMk cId="699205900" sldId="305"/>
            <ac:spMk id="16" creationId="{EB754118-E901-7EF0-8F3C-500C3C94B97C}"/>
          </ac:spMkLst>
        </pc:spChg>
        <pc:grpChg chg="mod">
          <ac:chgData name="Abels, Patrick" userId="ba666de4-0d21-43a6-8e66-51a18aae1b4a" providerId="ADAL" clId="{D97AB4D5-7DE2-4AAC-9D13-35CFF2878296}" dt="2023-11-09T17:55:24.278" v="310" actId="1076"/>
          <ac:grpSpMkLst>
            <pc:docMk/>
            <pc:sldMk cId="699205900" sldId="305"/>
            <ac:grpSpMk id="9" creationId="{A0E5F503-F378-EBF8-345D-A6D98583EE0B}"/>
          </ac:grpSpMkLst>
        </pc:grpChg>
        <pc:picChg chg="mod modCrop">
          <ac:chgData name="Abels, Patrick" userId="ba666de4-0d21-43a6-8e66-51a18aae1b4a" providerId="ADAL" clId="{D97AB4D5-7DE2-4AAC-9D13-35CFF2878296}" dt="2023-11-09T17:52:47.029" v="239" actId="732"/>
          <ac:picMkLst>
            <pc:docMk/>
            <pc:sldMk cId="699205900" sldId="305"/>
            <ac:picMk id="10" creationId="{E8DD11AF-5210-3C18-719B-3858FDE44E8A}"/>
          </ac:picMkLst>
        </pc:picChg>
        <pc:cxnChg chg="del mod">
          <ac:chgData name="Abels, Patrick" userId="ba666de4-0d21-43a6-8e66-51a18aae1b4a" providerId="ADAL" clId="{D97AB4D5-7DE2-4AAC-9D13-35CFF2878296}" dt="2023-11-09T17:53:04.695" v="244" actId="478"/>
          <ac:cxnSpMkLst>
            <pc:docMk/>
            <pc:sldMk cId="699205900" sldId="305"/>
            <ac:cxnSpMk id="17" creationId="{DBBE5B50-01E0-A649-44C5-19AF4B0E780F}"/>
          </ac:cxnSpMkLst>
        </pc:cxnChg>
        <pc:cxnChg chg="del mod">
          <ac:chgData name="Abels, Patrick" userId="ba666de4-0d21-43a6-8e66-51a18aae1b4a" providerId="ADAL" clId="{D97AB4D5-7DE2-4AAC-9D13-35CFF2878296}" dt="2023-11-09T17:53:05.950" v="245" actId="478"/>
          <ac:cxnSpMkLst>
            <pc:docMk/>
            <pc:sldMk cId="699205900" sldId="305"/>
            <ac:cxnSpMk id="18" creationId="{3EF4D27C-2A62-3B0F-8D03-B510E6A793F4}"/>
          </ac:cxnSpMkLst>
        </pc:cxnChg>
        <pc:cxnChg chg="del mod">
          <ac:chgData name="Abels, Patrick" userId="ba666de4-0d21-43a6-8e66-51a18aae1b4a" providerId="ADAL" clId="{D97AB4D5-7DE2-4AAC-9D13-35CFF2878296}" dt="2023-11-09T17:53:02.923" v="242" actId="478"/>
          <ac:cxnSpMkLst>
            <pc:docMk/>
            <pc:sldMk cId="699205900" sldId="305"/>
            <ac:cxnSpMk id="19" creationId="{7588C0BE-E3D2-A1DD-8D87-F725CD1F2A09}"/>
          </ac:cxnSpMkLst>
        </pc:cxnChg>
        <pc:cxnChg chg="del mod">
          <ac:chgData name="Abels, Patrick" userId="ba666de4-0d21-43a6-8e66-51a18aae1b4a" providerId="ADAL" clId="{D97AB4D5-7DE2-4AAC-9D13-35CFF2878296}" dt="2023-11-09T17:53:03.912" v="243" actId="478"/>
          <ac:cxnSpMkLst>
            <pc:docMk/>
            <pc:sldMk cId="699205900" sldId="305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192717155" sldId="306"/>
        </pc:sldMkLst>
      </pc:sldChg>
      <pc:sldChg chg="addSp delSp modSp add mod ord modTransition">
        <pc:chgData name="Abels, Patrick" userId="ba666de4-0d21-43a6-8e66-51a18aae1b4a" providerId="ADAL" clId="{D97AB4D5-7DE2-4AAC-9D13-35CFF2878296}" dt="2023-11-09T18:31:25.391" v="673"/>
        <pc:sldMkLst>
          <pc:docMk/>
          <pc:sldMk cId="1219033236" sldId="306"/>
        </pc:sldMkLst>
        <pc:spChg chg="add del mod">
          <ac:chgData name="Abels, Patrick" userId="ba666de4-0d21-43a6-8e66-51a18aae1b4a" providerId="ADAL" clId="{D97AB4D5-7DE2-4AAC-9D13-35CFF2878296}" dt="2023-11-09T18:17:36.895" v="530" actId="14100"/>
          <ac:spMkLst>
            <pc:docMk/>
            <pc:sldMk cId="1219033236" sldId="306"/>
            <ac:spMk id="2" creationId="{4F5CF9D1-266C-8591-8C43-42D8947D9451}"/>
          </ac:spMkLst>
        </pc:spChg>
        <pc:spChg chg="del">
          <ac:chgData name="Abels, Patrick" userId="ba666de4-0d21-43a6-8e66-51a18aae1b4a" providerId="ADAL" clId="{D97AB4D5-7DE2-4AAC-9D13-35CFF2878296}" dt="2023-11-09T18:01:01.951" v="339" actId="478"/>
          <ac:spMkLst>
            <pc:docMk/>
            <pc:sldMk cId="1219033236" sldId="306"/>
            <ac:spMk id="3" creationId="{5A4E7511-261A-C5FB-6E63-A6960D4EC12C}"/>
          </ac:spMkLst>
        </pc:spChg>
        <pc:spChg chg="del">
          <ac:chgData name="Abels, Patrick" userId="ba666de4-0d21-43a6-8e66-51a18aae1b4a" providerId="ADAL" clId="{D97AB4D5-7DE2-4AAC-9D13-35CFF2878296}" dt="2023-11-09T18:01:07.464" v="342" actId="478"/>
          <ac:spMkLst>
            <pc:docMk/>
            <pc:sldMk cId="1219033236" sldId="306"/>
            <ac:spMk id="4" creationId="{C4017593-5A37-BE72-339D-D1EA8BA06ACE}"/>
          </ac:spMkLst>
        </pc:spChg>
        <pc:spChg chg="mod">
          <ac:chgData name="Abels, Patrick" userId="ba666de4-0d21-43a6-8e66-51a18aae1b4a" providerId="ADAL" clId="{D97AB4D5-7DE2-4AAC-9D13-35CFF2878296}" dt="2023-11-09T18:29:57.139" v="652" actId="20577"/>
          <ac:spMkLst>
            <pc:docMk/>
            <pc:sldMk cId="1219033236" sldId="306"/>
            <ac:spMk id="6" creationId="{E7C01729-A718-A2C4-517B-230F169B0103}"/>
          </ac:spMkLst>
        </pc:spChg>
        <pc:spChg chg="add del mod">
          <ac:chgData name="Abels, Patrick" userId="ba666de4-0d21-43a6-8e66-51a18aae1b4a" providerId="ADAL" clId="{D97AB4D5-7DE2-4AAC-9D13-35CFF2878296}" dt="2023-11-09T18:01:05.620" v="341" actId="478"/>
          <ac:spMkLst>
            <pc:docMk/>
            <pc:sldMk cId="1219033236" sldId="306"/>
            <ac:spMk id="8" creationId="{D3F195F6-C9F3-5DE6-22AD-43D253AF7D79}"/>
          </ac:spMkLst>
        </pc:spChg>
        <pc:spChg chg="del">
          <ac:chgData name="Abels, Patrick" userId="ba666de4-0d21-43a6-8e66-51a18aae1b4a" providerId="ADAL" clId="{D97AB4D5-7DE2-4AAC-9D13-35CFF2878296}" dt="2023-11-09T18:01:30.859" v="344" actId="478"/>
          <ac:spMkLst>
            <pc:docMk/>
            <pc:sldMk cId="1219033236" sldId="306"/>
            <ac:spMk id="16" creationId="{EB754118-E901-7EF0-8F3C-500C3C94B97C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1" creationId="{0B4E1D0C-B63F-6F1A-4DBB-256CA172AE63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2" creationId="{9846E4CE-EBA6-735A-CCC8-4B920087F774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3" creationId="{B6AE5913-A973-5139-081F-CF68DEC3E458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4" creationId="{7FA50814-63AA-F7D8-EA28-D4AB923A7CB7}"/>
          </ac:spMkLst>
        </pc:spChg>
        <pc:spChg chg="add mod">
          <ac:chgData name="Abels, Patrick" userId="ba666de4-0d21-43a6-8e66-51a18aae1b4a" providerId="ADAL" clId="{D97AB4D5-7DE2-4AAC-9D13-35CFF2878296}" dt="2023-11-09T18:30:31.222" v="664" actId="1076"/>
          <ac:spMkLst>
            <pc:docMk/>
            <pc:sldMk cId="1219033236" sldId="306"/>
            <ac:spMk id="27" creationId="{BEBAE2CA-177A-A044-5961-C0748EFC5AEB}"/>
          </ac:spMkLst>
        </pc:spChg>
        <pc:spChg chg="add mod">
          <ac:chgData name="Abels, Patrick" userId="ba666de4-0d21-43a6-8e66-51a18aae1b4a" providerId="ADAL" clId="{D97AB4D5-7DE2-4AAC-9D13-35CFF2878296}" dt="2023-11-09T18:28:19.723" v="605" actId="571"/>
          <ac:spMkLst>
            <pc:docMk/>
            <pc:sldMk cId="1219033236" sldId="306"/>
            <ac:spMk id="28" creationId="{3F2692EE-9567-4CAA-C76A-521287322A69}"/>
          </ac:spMkLst>
        </pc:spChg>
        <pc:grpChg chg="del mod">
          <ac:chgData name="Abels, Patrick" userId="ba666de4-0d21-43a6-8e66-51a18aae1b4a" providerId="ADAL" clId="{D97AB4D5-7DE2-4AAC-9D13-35CFF2878296}" dt="2023-11-09T18:14:26.479" v="425" actId="478"/>
          <ac:grpSpMkLst>
            <pc:docMk/>
            <pc:sldMk cId="1219033236" sldId="306"/>
            <ac:grpSpMk id="9" creationId="{A0E5F503-F378-EBF8-345D-A6D98583EE0B}"/>
          </ac:grpSpMkLst>
        </pc:grpChg>
        <pc:picChg chg="add del mod">
          <ac:chgData name="Abels, Patrick" userId="ba666de4-0d21-43a6-8e66-51a18aae1b4a" providerId="ADAL" clId="{D97AB4D5-7DE2-4AAC-9D13-35CFF2878296}" dt="2023-11-09T18:08:58.940" v="367" actId="478"/>
          <ac:picMkLst>
            <pc:docMk/>
            <pc:sldMk cId="1219033236" sldId="306"/>
            <ac:picMk id="18" creationId="{49166883-A7CC-AFF7-44FC-7FB19452214B}"/>
          </ac:picMkLst>
        </pc:picChg>
        <pc:picChg chg="add del mod">
          <ac:chgData name="Abels, Patrick" userId="ba666de4-0d21-43a6-8e66-51a18aae1b4a" providerId="ADAL" clId="{D97AB4D5-7DE2-4AAC-9D13-35CFF2878296}" dt="2023-11-09T18:12:58.365" v="413" actId="478"/>
          <ac:picMkLst>
            <pc:docMk/>
            <pc:sldMk cId="1219033236" sldId="306"/>
            <ac:picMk id="20" creationId="{61813301-E9ED-461F-074F-7E2D93957FF3}"/>
          </ac:picMkLst>
        </pc:picChg>
        <pc:picChg chg="add mod modCrop">
          <ac:chgData name="Abels, Patrick" userId="ba666de4-0d21-43a6-8e66-51a18aae1b4a" providerId="ADAL" clId="{D97AB4D5-7DE2-4AAC-9D13-35CFF2878296}" dt="2023-11-09T18:30:45.284" v="667" actId="1076"/>
          <ac:picMkLst>
            <pc:docMk/>
            <pc:sldMk cId="1219033236" sldId="306"/>
            <ac:picMk id="26" creationId="{FAF8A726-0038-2168-ABC7-258C9DC69D5B}"/>
          </ac:picMkLst>
        </pc:picChg>
        <pc:cxnChg chg="del">
          <ac:chgData name="Abels, Patrick" userId="ba666de4-0d21-43a6-8e66-51a18aae1b4a" providerId="ADAL" clId="{D97AB4D5-7DE2-4AAC-9D13-35CFF2878296}" dt="2023-11-09T18:01:08.883" v="343" actId="478"/>
          <ac:cxnSpMkLst>
            <pc:docMk/>
            <pc:sldMk cId="1219033236" sldId="306"/>
            <ac:cxnSpMk id="5" creationId="{E70C8F3A-C37A-13D7-ABAA-6BEDAA5614C7}"/>
          </ac:cxnSpMkLst>
        </pc:cxnChg>
      </pc:sldChg>
      <pc:sldChg chg="modSp add del mod">
        <pc:chgData name="Abels, Patrick" userId="ba666de4-0d21-43a6-8e66-51a18aae1b4a" providerId="ADAL" clId="{D97AB4D5-7DE2-4AAC-9D13-35CFF2878296}" dt="2023-11-09T17:58:16.060" v="335" actId="47"/>
        <pc:sldMkLst>
          <pc:docMk/>
          <pc:sldMk cId="1858669006" sldId="306"/>
        </pc:sldMkLst>
        <pc:spChg chg="mod">
          <ac:chgData name="Abels, Patrick" userId="ba666de4-0d21-43a6-8e66-51a18aae1b4a" providerId="ADAL" clId="{D97AB4D5-7DE2-4AAC-9D13-35CFF2878296}" dt="2023-11-09T17:58:00.088" v="334" actId="14100"/>
          <ac:spMkLst>
            <pc:docMk/>
            <pc:sldMk cId="1858669006" sldId="306"/>
            <ac:spMk id="6" creationId="{E7C01729-A718-A2C4-517B-230F169B0103}"/>
          </ac:spMkLst>
        </pc:spChg>
      </pc:sldChg>
      <pc:sldChg chg="add modTransition">
        <pc:chgData name="Abels, Patrick" userId="ba666de4-0d21-43a6-8e66-51a18aae1b4a" providerId="ADAL" clId="{D97AB4D5-7DE2-4AAC-9D13-35CFF2878296}" dt="2023-11-09T18:31:18.394" v="671"/>
        <pc:sldMkLst>
          <pc:docMk/>
          <pc:sldMk cId="2463234757" sldId="307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957350661" sldId="310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3310827957" sldId="311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78203054" sldId="312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940658321" sldId="313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95639748" sldId="314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267190655" sldId="315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3807623221" sldId="316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755636706" sldId="317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703261037" sldId="318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09938568" sldId="319"/>
        </pc:sldMkLst>
      </pc:sldChg>
    </pc:docChg>
  </pc:docChgLst>
  <pc:docChgLst>
    <pc:chgData name="Abels, Patrick" userId="ba666de4-0d21-43a6-8e66-51a18aae1b4a" providerId="ADAL" clId="{CA1DFDF0-C509-BD4D-B637-9C6B60C9E7BD}"/>
    <pc:docChg chg="modSld">
      <pc:chgData name="Abels, Patrick" userId="ba666de4-0d21-43a6-8e66-51a18aae1b4a" providerId="ADAL" clId="{CA1DFDF0-C509-BD4D-B637-9C6B60C9E7BD}" dt="2023-10-17T08:07:41.618" v="243" actId="20577"/>
      <pc:docMkLst>
        <pc:docMk/>
      </pc:docMkLst>
      <pc:sldChg chg="modSp">
        <pc:chgData name="Abels, Patrick" userId="ba666de4-0d21-43a6-8e66-51a18aae1b4a" providerId="ADAL" clId="{CA1DFDF0-C509-BD4D-B637-9C6B60C9E7BD}" dt="2023-10-17T08:07:41.618" v="24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A1DFDF0-C509-BD4D-B637-9C6B60C9E7BD}" dt="2023-10-17T08:07:41.618" v="243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CA1DFDF0-C509-BD4D-B637-9C6B60C9E7BD}" dt="2023-10-17T08:06:36.425" v="134" actId="2711"/>
        <pc:sldMkLst>
          <pc:docMk/>
          <pc:sldMk cId="1084871162" sldId="297"/>
        </pc:sldMkLst>
        <pc:spChg chg="mod">
          <ac:chgData name="Abels, Patrick" userId="ba666de4-0d21-43a6-8e66-51a18aae1b4a" providerId="ADAL" clId="{CA1DFDF0-C509-BD4D-B637-9C6B60C9E7BD}" dt="2023-10-17T08:06:36.425" v="134" actId="2711"/>
          <ac:spMkLst>
            <pc:docMk/>
            <pc:sldMk cId="1084871162" sldId="297"/>
            <ac:spMk id="2" creationId="{3840AF0F-0764-865D-D981-8E2407209E06}"/>
          </ac:spMkLst>
        </pc:spChg>
        <pc:picChg chg="mod">
          <ac:chgData name="Abels, Patrick" userId="ba666de4-0d21-43a6-8e66-51a18aae1b4a" providerId="ADAL" clId="{CA1DFDF0-C509-BD4D-B637-9C6B60C9E7BD}" dt="2023-10-17T08:05:38.772" v="127" actId="1076"/>
          <ac:picMkLst>
            <pc:docMk/>
            <pc:sldMk cId="1084871162" sldId="297"/>
            <ac:picMk id="7" creationId="{337A6403-9C57-74B7-A267-FF80B7095D09}"/>
          </ac:picMkLst>
        </pc:picChg>
      </pc:sldChg>
    </pc:docChg>
  </pc:docChgLst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">
        <pc:chgData name="Abels, Patrick" userId="ba666de4-0d21-43a6-8e66-51a18aae1b4a" providerId="ADAL" clId="{F21BEAC8-A45D-4386-89D0-52472F7048D8}" dt="2023-10-06T17:52:00.856" v="12" actId="6549"/>
        <pc:sldMkLst>
          <pc:docMk/>
          <pc:sldMk cId="2978283644" sldId="256"/>
        </pc:sldMkLst>
        <pc:spChg chg="mod">
          <ac:chgData name="Abels, Patrick" userId="ba666de4-0d21-43a6-8e66-51a18aae1b4a" providerId="ADAL" clId="{F21BEAC8-A45D-4386-89D0-52472F7048D8}" dt="2023-10-06T17:52:00.856" v="12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  <pc:sldChg chg="modSp mod">
        <pc:chgData name="Abels, Patrick" userId="ba666de4-0d21-43a6-8e66-51a18aae1b4a" providerId="ADAL" clId="{F21BEAC8-A45D-4386-89D0-52472F7048D8}" dt="2023-10-06T17:52:41.944" v="16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F21BEAC8-A45D-4386-89D0-52472F7048D8}" dt="2023-10-06T17:52:41.944" v="16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F21BEAC8-A45D-4386-89D0-52472F7048D8}" dt="2023-10-06T18:09:29.916" v="328" actId="1036"/>
        <pc:sldMkLst>
          <pc:docMk/>
          <pc:sldMk cId="1084871162" sldId="297"/>
        </pc:sldMkLst>
        <pc:spChg chg="mod">
          <ac:chgData name="Abels, Patrick" userId="ba666de4-0d21-43a6-8e66-51a18aae1b4a" providerId="ADAL" clId="{F21BEAC8-A45D-4386-89D0-52472F7048D8}" dt="2023-10-06T18:03:32.410" v="231" actId="20577"/>
          <ac:spMkLst>
            <pc:docMk/>
            <pc:sldMk cId="1084871162" sldId="297"/>
            <ac:spMk id="2" creationId="{3840AF0F-0764-865D-D981-8E2407209E0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3" creationId="{ED590388-E499-0C90-BF14-237690592A1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4" creationId="{633B14A7-D51E-C261-9025-6D8E042A7E3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5" creationId="{B0D7DAD9-9F29-CFA2-F8FE-9D9125A8B3B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6" creationId="{145873DD-690F-6FEC-6872-6241CF53B4AF}"/>
          </ac:spMkLst>
        </pc:spChg>
        <pc:cxnChg chg="add del mod">
          <ac:chgData name="Abels, Patrick" userId="ba666de4-0d21-43a6-8e66-51a18aae1b4a" providerId="ADAL" clId="{F21BEAC8-A45D-4386-89D0-52472F7048D8}" dt="2023-10-06T18:08:03.502" v="302" actId="478"/>
          <ac:cxnSpMkLst>
            <pc:docMk/>
            <pc:sldMk cId="1084871162" sldId="297"/>
            <ac:cxnSpMk id="8" creationId="{B607A4F0-98CA-0DF5-A09C-02CD1E3EEC18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1" creationId="{E173C8A0-B96D-0C79-0528-265017BB6B17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5" creationId="{195ED3AD-8725-71ED-0CF0-0021E407E460}"/>
          </ac:cxnSpMkLst>
        </pc:cxnChg>
        <pc:cxnChg chg="add del mod">
          <ac:chgData name="Abels, Patrick" userId="ba666de4-0d21-43a6-8e66-51a18aae1b4a" providerId="ADAL" clId="{F21BEAC8-A45D-4386-89D0-52472F7048D8}" dt="2023-10-06T18:07:42.364" v="299" actId="478"/>
          <ac:cxnSpMkLst>
            <pc:docMk/>
            <pc:sldMk cId="1084871162" sldId="297"/>
            <ac:cxnSpMk id="18" creationId="{6CD30700-7584-60B0-5C93-AA78A6988B95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21" creationId="{7DB87892-F68E-BE25-34CF-7164CE0841A4}"/>
          </ac:cxnSpMkLst>
        </pc:cxnChg>
        <pc:cxnChg chg="add del mod">
          <ac:chgData name="Abels, Patrick" userId="ba666de4-0d21-43a6-8e66-51a18aae1b4a" providerId="ADAL" clId="{F21BEAC8-A45D-4386-89D0-52472F7048D8}" dt="2023-10-06T18:08:07.936" v="304" actId="478"/>
          <ac:cxnSpMkLst>
            <pc:docMk/>
            <pc:sldMk cId="1084871162" sldId="297"/>
            <ac:cxnSpMk id="24" creationId="{A3421A04-D604-5F13-05BE-A2E2D915EAB8}"/>
          </ac:cxnSpMkLst>
        </pc:cxnChg>
        <pc:cxnChg chg="add del mod">
          <ac:chgData name="Abels, Patrick" userId="ba666de4-0d21-43a6-8e66-51a18aae1b4a" providerId="ADAL" clId="{F21BEAC8-A45D-4386-89D0-52472F7048D8}" dt="2023-10-06T18:08:04.979" v="303" actId="478"/>
          <ac:cxnSpMkLst>
            <pc:docMk/>
            <pc:sldMk cId="1084871162" sldId="297"/>
            <ac:cxnSpMk id="27" creationId="{1F01BB07-6983-DCFC-754B-1FAB65E2B63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1" creationId="{3E14E227-629B-8A76-DA19-71913DF13B3A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4" creationId="{EDDA5E36-9B3B-A86A-7BC5-0CA9ACA9C2E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E3D68BF4-24E5-455D-8C87-50C549416893}"/>
    <pc:docChg chg="undo custSel modSld">
      <pc:chgData name="Abels, Patrick" userId="ba666de4-0d21-43a6-8e66-51a18aae1b4a" providerId="ADAL" clId="{E3D68BF4-24E5-455D-8C87-50C549416893}" dt="2023-10-15T18:26:14.832" v="561" actId="1076"/>
      <pc:docMkLst>
        <pc:docMk/>
      </pc:docMkLst>
      <pc:sldChg chg="modSp">
        <pc:chgData name="Abels, Patrick" userId="ba666de4-0d21-43a6-8e66-51a18aae1b4a" providerId="ADAL" clId="{E3D68BF4-24E5-455D-8C87-50C549416893}" dt="2023-10-15T17:46:25.943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E3D68BF4-24E5-455D-8C87-50C549416893}" dt="2023-10-15T17:46:25.943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5:57.232" v="556"/>
        <pc:sldMkLst>
          <pc:docMk/>
          <pc:sldMk cId="4212458835" sldId="273"/>
        </pc:sldMkLst>
        <pc:spChg chg="mod">
          <ac:chgData name="Abels, Patrick" userId="ba666de4-0d21-43a6-8e66-51a18aae1b4a" providerId="ADAL" clId="{E3D68BF4-24E5-455D-8C87-50C549416893}" dt="2023-10-15T18:24:18.990" v="549" actId="2057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E3D68BF4-24E5-455D-8C87-50C549416893}" dt="2023-10-15T18:20:51.856" v="333" actId="478"/>
          <ac:picMkLst>
            <pc:docMk/>
            <pc:sldMk cId="4212458835" sldId="273"/>
            <ac:picMk id="5" creationId="{BB7FCBAB-D1BB-6DDA-C0CB-5BCDC0E0C898}"/>
          </ac:picMkLst>
        </pc:picChg>
        <pc:picChg chg="add mod">
          <ac:chgData name="Abels, Patrick" userId="ba666de4-0d21-43a6-8e66-51a18aae1b4a" providerId="ADAL" clId="{E3D68BF4-24E5-455D-8C87-50C549416893}" dt="2023-10-15T18:25:57.232" v="556"/>
          <ac:picMkLst>
            <pc:docMk/>
            <pc:sldMk cId="4212458835" sldId="273"/>
            <ac:picMk id="6" creationId="{C59BF485-42B6-CFB3-99AF-802870047F32}"/>
          </ac:picMkLst>
        </pc:picChg>
      </pc:sldChg>
      <pc:sldChg chg="modSp mod">
        <pc:chgData name="Abels, Patrick" userId="ba666de4-0d21-43a6-8e66-51a18aae1b4a" providerId="ADAL" clId="{E3D68BF4-24E5-455D-8C87-50C549416893}" dt="2023-10-15T18:14:34.015" v="10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E3D68BF4-24E5-455D-8C87-50C549416893}" dt="2023-10-15T18:14:34.015" v="10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6:14.832" v="561" actId="1076"/>
        <pc:sldMkLst>
          <pc:docMk/>
          <pc:sldMk cId="1084871162" sldId="297"/>
        </pc:sldMkLst>
        <pc:spChg chg="mod">
          <ac:chgData name="Abels, Patrick" userId="ba666de4-0d21-43a6-8e66-51a18aae1b4a" providerId="ADAL" clId="{E3D68BF4-24E5-455D-8C87-50C549416893}" dt="2023-10-15T18:19:04.444" v="146" actId="20577"/>
          <ac:spMkLst>
            <pc:docMk/>
            <pc:sldMk cId="1084871162" sldId="297"/>
            <ac:spMk id="2" creationId="{3840AF0F-0764-865D-D981-8E2407209E06}"/>
          </ac:spMkLst>
        </pc:spChg>
        <pc:spChg chg="del">
          <ac:chgData name="Abels, Patrick" userId="ba666de4-0d21-43a6-8e66-51a18aae1b4a" providerId="ADAL" clId="{E3D68BF4-24E5-455D-8C87-50C549416893}" dt="2023-10-15T18:14:29.883" v="104" actId="478"/>
          <ac:spMkLst>
            <pc:docMk/>
            <pc:sldMk cId="1084871162" sldId="297"/>
            <ac:spMk id="3" creationId="{ED590388-E499-0C90-BF14-237690592A1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4" creationId="{633B14A7-D51E-C261-9025-6D8E042A7E3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5" creationId="{B0D7DAD9-9F29-CFA2-F8FE-9D9125A8B3B6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6" creationId="{145873DD-690F-6FEC-6872-6241CF53B4AF}"/>
          </ac:spMkLst>
        </pc:spChg>
        <pc:picChg chg="add mod">
          <ac:chgData name="Abels, Patrick" userId="ba666de4-0d21-43a6-8e66-51a18aae1b4a" providerId="ADAL" clId="{E3D68BF4-24E5-455D-8C87-50C549416893}" dt="2023-10-15T18:26:14.832" v="561" actId="1076"/>
          <ac:picMkLst>
            <pc:docMk/>
            <pc:sldMk cId="1084871162" sldId="297"/>
            <ac:picMk id="7" creationId="{337A6403-9C57-74B7-A267-FF80B7095D09}"/>
          </ac:picMkLst>
        </pc:pic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1" creationId="{E173C8A0-B96D-0C79-0528-265017BB6B17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5" creationId="{195ED3AD-8725-71ED-0CF0-0021E407E460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21" creationId="{7DB87892-F68E-BE25-34CF-7164CE0841A4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1" creationId="{3E14E227-629B-8A76-DA19-71913DF13B3A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4" creationId="{EDDA5E36-9B3B-A86A-7BC5-0CA9ACA9C2E3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8E66890B-444E-4059-A103-CE0A6E20A805}"/>
    <pc:docChg chg="undo custSel addSld delSld modSld sldOrd">
      <pc:chgData name="Abels, Patrick" userId="ba666de4-0d21-43a6-8e66-51a18aae1b4a" providerId="ADAL" clId="{8E66890B-444E-4059-A103-CE0A6E20A805}" dt="2023-11-16T16:39:00.838" v="1808" actId="20577"/>
      <pc:docMkLst>
        <pc:docMk/>
      </pc:docMkLst>
      <pc:sldChg chg="addSp delSp modSp mod">
        <pc:chgData name="Abels, Patrick" userId="ba666de4-0d21-43a6-8e66-51a18aae1b4a" providerId="ADAL" clId="{8E66890B-444E-4059-A103-CE0A6E20A805}" dt="2023-11-15T20:49:12.234" v="1806" actId="1035"/>
        <pc:sldMkLst>
          <pc:docMk/>
          <pc:sldMk cId="4212458835" sldId="273"/>
        </pc:sldMkLst>
        <pc:spChg chg="mod">
          <ac:chgData name="Abels, Patrick" userId="ba666de4-0d21-43a6-8e66-51a18aae1b4a" providerId="ADAL" clId="{8E66890B-444E-4059-A103-CE0A6E20A805}" dt="2023-11-15T20:48:57.680" v="1803" actId="20577"/>
          <ac:spMkLst>
            <pc:docMk/>
            <pc:sldMk cId="4212458835" sldId="273"/>
            <ac:spMk id="2" creationId="{1864604C-15AA-81DE-CCF7-18F7DBC474C9}"/>
          </ac:spMkLst>
        </pc:spChg>
        <pc:picChg chg="add mod">
          <ac:chgData name="Abels, Patrick" userId="ba666de4-0d21-43a6-8e66-51a18aae1b4a" providerId="ADAL" clId="{8E66890B-444E-4059-A103-CE0A6E20A805}" dt="2023-11-15T20:49:12.234" v="1806" actId="1035"/>
          <ac:picMkLst>
            <pc:docMk/>
            <pc:sldMk cId="4212458835" sldId="273"/>
            <ac:picMk id="5" creationId="{532ABF2C-EB49-D094-4A64-60405B5696EE}"/>
          </ac:picMkLst>
        </pc:picChg>
        <pc:picChg chg="del">
          <ac:chgData name="Abels, Patrick" userId="ba666de4-0d21-43a6-8e66-51a18aae1b4a" providerId="ADAL" clId="{8E66890B-444E-4059-A103-CE0A6E20A805}" dt="2023-11-15T20:48:37.545" v="1799" actId="478"/>
          <ac:picMkLst>
            <pc:docMk/>
            <pc:sldMk cId="4212458835" sldId="273"/>
            <ac:picMk id="6" creationId="{0BE0CD00-9A88-9B42-C057-371D96641354}"/>
          </ac:picMkLst>
        </pc:picChg>
      </pc:sldChg>
      <pc:sldChg chg="modSp mod">
        <pc:chgData name="Abels, Patrick" userId="ba666de4-0d21-43a6-8e66-51a18aae1b4a" providerId="ADAL" clId="{8E66890B-444E-4059-A103-CE0A6E20A805}" dt="2023-11-15T16:33:41.366" v="51" actId="20577"/>
        <pc:sldMkLst>
          <pc:docMk/>
          <pc:sldMk cId="422338494" sldId="301"/>
        </pc:sldMkLst>
        <pc:spChg chg="mod">
          <ac:chgData name="Abels, Patrick" userId="ba666de4-0d21-43a6-8e66-51a18aae1b4a" providerId="ADAL" clId="{8E66890B-444E-4059-A103-CE0A6E20A805}" dt="2023-11-15T16:33:41.366" v="51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mod">
        <pc:chgData name="Abels, Patrick" userId="ba666de4-0d21-43a6-8e66-51a18aae1b4a" providerId="ADAL" clId="{8E66890B-444E-4059-A103-CE0A6E20A805}" dt="2023-11-15T18:57:09.968" v="63" actId="6549"/>
        <pc:sldMkLst>
          <pc:docMk/>
          <pc:sldMk cId="4074212023" sldId="302"/>
        </pc:sldMkLst>
        <pc:spChg chg="mod">
          <ac:chgData name="Abels, Patrick" userId="ba666de4-0d21-43a6-8e66-51a18aae1b4a" providerId="ADAL" clId="{8E66890B-444E-4059-A103-CE0A6E20A805}" dt="2023-11-15T18:57:09.968" v="63" actId="6549"/>
          <ac:spMkLst>
            <pc:docMk/>
            <pc:sldMk cId="4074212023" sldId="302"/>
            <ac:spMk id="2" creationId="{7752605B-0C3A-26A8-6BC0-80E45D183571}"/>
          </ac:spMkLst>
        </pc:spChg>
      </pc:sldChg>
      <pc:sldChg chg="addSp delSp modSp mod modTransition">
        <pc:chgData name="Abels, Patrick" userId="ba666de4-0d21-43a6-8e66-51a18aae1b4a" providerId="ADAL" clId="{8E66890B-444E-4059-A103-CE0A6E20A805}" dt="2023-11-15T19:55:16.451" v="1397"/>
        <pc:sldMkLst>
          <pc:docMk/>
          <pc:sldMk cId="1114755985" sldId="304"/>
        </pc:sldMkLst>
        <pc:spChg chg="del mod">
          <ac:chgData name="Abels, Patrick" userId="ba666de4-0d21-43a6-8e66-51a18aae1b4a" providerId="ADAL" clId="{8E66890B-444E-4059-A103-CE0A6E20A805}" dt="2023-11-15T19:10:09.052" v="100" actId="478"/>
          <ac:spMkLst>
            <pc:docMk/>
            <pc:sldMk cId="1114755985" sldId="304"/>
            <ac:spMk id="2" creationId="{4F5CF9D1-266C-8591-8C43-42D8947D9451}"/>
          </ac:spMkLst>
        </pc:spChg>
        <pc:spChg chg="del">
          <ac:chgData name="Abels, Patrick" userId="ba666de4-0d21-43a6-8e66-51a18aae1b4a" providerId="ADAL" clId="{8E66890B-444E-4059-A103-CE0A6E20A805}" dt="2023-11-15T19:05:47.320" v="73" actId="478"/>
          <ac:spMkLst>
            <pc:docMk/>
            <pc:sldMk cId="1114755985" sldId="304"/>
            <ac:spMk id="3" creationId="{5A4E7511-261A-C5FB-6E63-A6960D4EC12C}"/>
          </ac:spMkLst>
        </pc:spChg>
        <pc:spChg chg="del">
          <ac:chgData name="Abels, Patrick" userId="ba666de4-0d21-43a6-8e66-51a18aae1b4a" providerId="ADAL" clId="{8E66890B-444E-4059-A103-CE0A6E20A805}" dt="2023-11-15T19:05:48.463" v="74" actId="478"/>
          <ac:spMkLst>
            <pc:docMk/>
            <pc:sldMk cId="1114755985" sldId="304"/>
            <ac:spMk id="4" creationId="{C4017593-5A37-BE72-339D-D1EA8BA06ACE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7" creationId="{969A2E26-05B3-E7CC-8955-EDC4631AE3F5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8" creationId="{EBEE9A2D-C0CD-BAFE-E4AB-3B12A59691A7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16" creationId="{EB754118-E901-7EF0-8F3C-500C3C94B97C}"/>
          </ac:spMkLst>
        </pc:spChg>
        <pc:spChg chg="add del mod">
          <ac:chgData name="Abels, Patrick" userId="ba666de4-0d21-43a6-8e66-51a18aae1b4a" providerId="ADAL" clId="{8E66890B-444E-4059-A103-CE0A6E20A805}" dt="2023-11-15T19:10:12.295" v="101" actId="478"/>
          <ac:spMkLst>
            <pc:docMk/>
            <pc:sldMk cId="1114755985" sldId="304"/>
            <ac:spMk id="25" creationId="{C640BAC4-D855-A23F-DCE3-81B1CEF09876}"/>
          </ac:spMkLst>
        </pc:spChg>
        <pc:spChg chg="add del mod">
          <ac:chgData name="Abels, Patrick" userId="ba666de4-0d21-43a6-8e66-51a18aae1b4a" providerId="ADAL" clId="{8E66890B-444E-4059-A103-CE0A6E20A805}" dt="2023-11-15T19:20:24.348" v="279" actId="478"/>
          <ac:spMkLst>
            <pc:docMk/>
            <pc:sldMk cId="1114755985" sldId="304"/>
            <ac:spMk id="26" creationId="{5AAA6A7F-486C-4ED7-9D7A-CD4E345BA362}"/>
          </ac:spMkLst>
        </pc:spChg>
        <pc:spChg chg="add del mod">
          <ac:chgData name="Abels, Patrick" userId="ba666de4-0d21-43a6-8e66-51a18aae1b4a" providerId="ADAL" clId="{8E66890B-444E-4059-A103-CE0A6E20A805}" dt="2023-11-15T19:23:29.368" v="364" actId="478"/>
          <ac:spMkLst>
            <pc:docMk/>
            <pc:sldMk cId="1114755985" sldId="304"/>
            <ac:spMk id="27" creationId="{F9FEA244-EB47-03DC-EADA-CFD28336EC76}"/>
          </ac:spMkLst>
        </pc:spChg>
        <pc:spChg chg="add mod">
          <ac:chgData name="Abels, Patrick" userId="ba666de4-0d21-43a6-8e66-51a18aae1b4a" providerId="ADAL" clId="{8E66890B-444E-4059-A103-CE0A6E20A805}" dt="2023-11-15T19:30:13.446" v="485" actId="1076"/>
          <ac:spMkLst>
            <pc:docMk/>
            <pc:sldMk cId="1114755985" sldId="304"/>
            <ac:spMk id="28" creationId="{D9BA111B-9E3C-D268-E27D-7864AC2ECFA3}"/>
          </ac:spMkLst>
        </pc:spChg>
        <pc:spChg chg="add del mod">
          <ac:chgData name="Abels, Patrick" userId="ba666de4-0d21-43a6-8e66-51a18aae1b4a" providerId="ADAL" clId="{8E66890B-444E-4059-A103-CE0A6E20A805}" dt="2023-11-15T19:26:05.898" v="378" actId="478"/>
          <ac:spMkLst>
            <pc:docMk/>
            <pc:sldMk cId="1114755985" sldId="304"/>
            <ac:spMk id="30" creationId="{FD60315F-92E2-7FFC-037B-DE666EB41B6A}"/>
          </ac:spMkLst>
        </pc:spChg>
        <pc:spChg chg="add mod">
          <ac:chgData name="Abels, Patrick" userId="ba666de4-0d21-43a6-8e66-51a18aae1b4a" providerId="ADAL" clId="{8E66890B-444E-4059-A103-CE0A6E20A805}" dt="2023-11-15T19:29:39.828" v="480" actId="1076"/>
          <ac:spMkLst>
            <pc:docMk/>
            <pc:sldMk cId="1114755985" sldId="304"/>
            <ac:spMk id="31" creationId="{10B53453-B853-4F52-B013-6C1BAB5C18DC}"/>
          </ac:spMkLst>
        </pc:spChg>
        <pc:spChg chg="add mod">
          <ac:chgData name="Abels, Patrick" userId="ba666de4-0d21-43a6-8e66-51a18aae1b4a" providerId="ADAL" clId="{8E66890B-444E-4059-A103-CE0A6E20A805}" dt="2023-11-15T19:29:55.517" v="482" actId="1076"/>
          <ac:spMkLst>
            <pc:docMk/>
            <pc:sldMk cId="1114755985" sldId="304"/>
            <ac:spMk id="32" creationId="{7D16AAB4-D73B-0740-580D-F03B4A5BE458}"/>
          </ac:spMkLst>
        </pc:spChg>
        <pc:spChg chg="add mod">
          <ac:chgData name="Abels, Patrick" userId="ba666de4-0d21-43a6-8e66-51a18aae1b4a" providerId="ADAL" clId="{8E66890B-444E-4059-A103-CE0A6E20A805}" dt="2023-11-15T19:29:43.580" v="481" actId="1076"/>
          <ac:spMkLst>
            <pc:docMk/>
            <pc:sldMk cId="1114755985" sldId="304"/>
            <ac:spMk id="33" creationId="{4AF7BEBB-3784-DEDD-422F-C265964E1CD5}"/>
          </ac:spMkLst>
        </pc:spChg>
        <pc:spChg chg="add mod">
          <ac:chgData name="Abels, Patrick" userId="ba666de4-0d21-43a6-8e66-51a18aae1b4a" providerId="ADAL" clId="{8E66890B-444E-4059-A103-CE0A6E20A805}" dt="2023-11-15T19:29:34.428" v="479" actId="1076"/>
          <ac:spMkLst>
            <pc:docMk/>
            <pc:sldMk cId="1114755985" sldId="304"/>
            <ac:spMk id="34" creationId="{0BB45B9B-7714-F56D-C337-05DFF91456C0}"/>
          </ac:spMkLst>
        </pc:spChg>
        <pc:spChg chg="add mod">
          <ac:chgData name="Abels, Patrick" userId="ba666de4-0d21-43a6-8e66-51a18aae1b4a" providerId="ADAL" clId="{8E66890B-444E-4059-A103-CE0A6E20A805}" dt="2023-11-15T19:29:25.693" v="476" actId="1076"/>
          <ac:spMkLst>
            <pc:docMk/>
            <pc:sldMk cId="1114755985" sldId="304"/>
            <ac:spMk id="35" creationId="{FF1A3A81-A31E-C66D-A5D4-5714A6FF81CC}"/>
          </ac:spMkLst>
        </pc:spChg>
        <pc:spChg chg="add mod">
          <ac:chgData name="Abels, Patrick" userId="ba666de4-0d21-43a6-8e66-51a18aae1b4a" providerId="ADAL" clId="{8E66890B-444E-4059-A103-CE0A6E20A805}" dt="2023-11-15T19:30:00.237" v="483" actId="1076"/>
          <ac:spMkLst>
            <pc:docMk/>
            <pc:sldMk cId="1114755985" sldId="304"/>
            <ac:spMk id="36" creationId="{46648968-E0FA-BDC1-1F19-18D839334F02}"/>
          </ac:spMkLst>
        </pc:spChg>
        <pc:spChg chg="add mod">
          <ac:chgData name="Abels, Patrick" userId="ba666de4-0d21-43a6-8e66-51a18aae1b4a" providerId="ADAL" clId="{8E66890B-444E-4059-A103-CE0A6E20A805}" dt="2023-11-15T19:30:08.909" v="484" actId="1076"/>
          <ac:spMkLst>
            <pc:docMk/>
            <pc:sldMk cId="1114755985" sldId="304"/>
            <ac:spMk id="37" creationId="{4A8CE693-32FA-3CEA-EFE0-C170CCFE48A7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38" creationId="{43ECB540-B9A2-8F68-ED18-3DAA66E5C3E2}"/>
          </ac:spMkLst>
        </pc:spChg>
        <pc:spChg chg="add del mod">
          <ac:chgData name="Abels, Patrick" userId="ba666de4-0d21-43a6-8e66-51a18aae1b4a" providerId="ADAL" clId="{8E66890B-444E-4059-A103-CE0A6E20A805}" dt="2023-11-15T19:33:14.180" v="514" actId="478"/>
          <ac:spMkLst>
            <pc:docMk/>
            <pc:sldMk cId="1114755985" sldId="304"/>
            <ac:spMk id="39" creationId="{8A4879CF-1508-33AD-E7B4-836D5D8CAD93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0" creationId="{B8BED78E-578D-9108-B7AE-0AD79F31B134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1" creationId="{FFFF4732-46DD-E100-61E4-E29A1510BDD4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2" creationId="{5EC05B98-DEF7-75FD-52FB-59EFC92980B8}"/>
          </ac:spMkLst>
        </pc:spChg>
        <pc:spChg chg="add mod">
          <ac:chgData name="Abels, Patrick" userId="ba666de4-0d21-43a6-8e66-51a18aae1b4a" providerId="ADAL" clId="{8E66890B-444E-4059-A103-CE0A6E20A805}" dt="2023-11-15T19:33:23.776" v="516" actId="1076"/>
          <ac:spMkLst>
            <pc:docMk/>
            <pc:sldMk cId="1114755985" sldId="304"/>
            <ac:spMk id="43" creationId="{10B1AA0D-A217-D80B-0CBA-91413D9BE5D4}"/>
          </ac:spMkLst>
        </pc:spChg>
        <pc:spChg chg="add mod">
          <ac:chgData name="Abels, Patrick" userId="ba666de4-0d21-43a6-8e66-51a18aae1b4a" providerId="ADAL" clId="{8E66890B-444E-4059-A103-CE0A6E20A805}" dt="2023-11-15T19:33:37.985" v="518" actId="1076"/>
          <ac:spMkLst>
            <pc:docMk/>
            <pc:sldMk cId="1114755985" sldId="304"/>
            <ac:spMk id="44" creationId="{09C17DAD-A441-C903-053E-B2DB53BF79B5}"/>
          </ac:spMkLst>
        </pc:spChg>
        <pc:spChg chg="add mod">
          <ac:chgData name="Abels, Patrick" userId="ba666de4-0d21-43a6-8e66-51a18aae1b4a" providerId="ADAL" clId="{8E66890B-444E-4059-A103-CE0A6E20A805}" dt="2023-11-15T19:33:46.232" v="520" actId="1076"/>
          <ac:spMkLst>
            <pc:docMk/>
            <pc:sldMk cId="1114755985" sldId="304"/>
            <ac:spMk id="45" creationId="{5B71CF8B-03AE-1B11-6DBD-51F4897CD1BD}"/>
          </ac:spMkLst>
        </pc:spChg>
        <pc:spChg chg="add mod">
          <ac:chgData name="Abels, Patrick" userId="ba666de4-0d21-43a6-8e66-51a18aae1b4a" providerId="ADAL" clId="{8E66890B-444E-4059-A103-CE0A6E20A805}" dt="2023-11-15T19:34:10.853" v="530" actId="1076"/>
          <ac:spMkLst>
            <pc:docMk/>
            <pc:sldMk cId="1114755985" sldId="304"/>
            <ac:spMk id="46" creationId="{EF4659A6-8CE8-D4A6-4F49-F3C74A32399A}"/>
          </ac:spMkLst>
        </pc:spChg>
        <pc:spChg chg="add mod">
          <ac:chgData name="Abels, Patrick" userId="ba666de4-0d21-43a6-8e66-51a18aae1b4a" providerId="ADAL" clId="{8E66890B-444E-4059-A103-CE0A6E20A805}" dt="2023-11-15T19:34:32.254" v="540" actId="20577"/>
          <ac:spMkLst>
            <pc:docMk/>
            <pc:sldMk cId="1114755985" sldId="304"/>
            <ac:spMk id="47" creationId="{C0C04693-96A2-0814-9BE4-3684B2D512A6}"/>
          </ac:spMkLst>
        </pc:spChg>
        <pc:spChg chg="add mod">
          <ac:chgData name="Abels, Patrick" userId="ba666de4-0d21-43a6-8e66-51a18aae1b4a" providerId="ADAL" clId="{8E66890B-444E-4059-A103-CE0A6E20A805}" dt="2023-11-15T19:34:47.550" v="550" actId="1076"/>
          <ac:spMkLst>
            <pc:docMk/>
            <pc:sldMk cId="1114755985" sldId="304"/>
            <ac:spMk id="48" creationId="{5C063075-15D8-0D41-0CE8-16EDCBAD5915}"/>
          </ac:spMkLst>
        </pc:spChg>
        <pc:spChg chg="add mod">
          <ac:chgData name="Abels, Patrick" userId="ba666de4-0d21-43a6-8e66-51a18aae1b4a" providerId="ADAL" clId="{8E66890B-444E-4059-A103-CE0A6E20A805}" dt="2023-11-15T19:35:20.349" v="564" actId="1076"/>
          <ac:spMkLst>
            <pc:docMk/>
            <pc:sldMk cId="1114755985" sldId="304"/>
            <ac:spMk id="49" creationId="{E0CF3EB4-7299-645E-2E1C-4834AC7424B2}"/>
          </ac:spMkLst>
        </pc:spChg>
        <pc:spChg chg="add mod">
          <ac:chgData name="Abels, Patrick" userId="ba666de4-0d21-43a6-8e66-51a18aae1b4a" providerId="ADAL" clId="{8E66890B-444E-4059-A103-CE0A6E20A805}" dt="2023-11-15T19:35:30.798" v="566" actId="1076"/>
          <ac:spMkLst>
            <pc:docMk/>
            <pc:sldMk cId="1114755985" sldId="304"/>
            <ac:spMk id="50" creationId="{4F4470F0-78FB-0C64-7EB6-EA35F94279A4}"/>
          </ac:spMkLst>
        </pc:spChg>
        <pc:spChg chg="add mod">
          <ac:chgData name="Abels, Patrick" userId="ba666de4-0d21-43a6-8e66-51a18aae1b4a" providerId="ADAL" clId="{8E66890B-444E-4059-A103-CE0A6E20A805}" dt="2023-11-15T19:35:35.845" v="568" actId="1076"/>
          <ac:spMkLst>
            <pc:docMk/>
            <pc:sldMk cId="1114755985" sldId="304"/>
            <ac:spMk id="51" creationId="{FA36ACFE-E710-D13F-D4A1-EDF3393DF67F}"/>
          </ac:spMkLst>
        </pc:spChg>
        <pc:spChg chg="add mod">
          <ac:chgData name="Abels, Patrick" userId="ba666de4-0d21-43a6-8e66-51a18aae1b4a" providerId="ADAL" clId="{8E66890B-444E-4059-A103-CE0A6E20A805}" dt="2023-11-15T19:35:40.293" v="570" actId="1076"/>
          <ac:spMkLst>
            <pc:docMk/>
            <pc:sldMk cId="1114755985" sldId="304"/>
            <ac:spMk id="52" creationId="{96E1EFAD-88EA-CC3F-2C1D-C7776469FB53}"/>
          </ac:spMkLst>
        </pc:spChg>
        <pc:grpChg chg="del">
          <ac:chgData name="Abels, Patrick" userId="ba666de4-0d21-43a6-8e66-51a18aae1b4a" providerId="ADAL" clId="{8E66890B-444E-4059-A103-CE0A6E20A805}" dt="2023-11-15T19:04:51.766" v="70" actId="478"/>
          <ac:grpSpMkLst>
            <pc:docMk/>
            <pc:sldMk cId="1114755985" sldId="304"/>
            <ac:grpSpMk id="9" creationId="{A0E5F503-F378-EBF8-345D-A6D98583EE0B}"/>
          </ac:grpSpMkLst>
        </pc:grpChg>
        <pc:picChg chg="add del mod modCrop">
          <ac:chgData name="Abels, Patrick" userId="ba666de4-0d21-43a6-8e66-51a18aae1b4a" providerId="ADAL" clId="{8E66890B-444E-4059-A103-CE0A6E20A805}" dt="2023-11-15T19:08:41.854" v="92" actId="478"/>
          <ac:picMkLst>
            <pc:docMk/>
            <pc:sldMk cId="1114755985" sldId="304"/>
            <ac:picMk id="21" creationId="{155175ED-78AD-924D-33B9-9A7F98CA6FC4}"/>
          </ac:picMkLst>
        </pc:picChg>
        <pc:picChg chg="add del mod modCrop">
          <ac:chgData name="Abels, Patrick" userId="ba666de4-0d21-43a6-8e66-51a18aae1b4a" providerId="ADAL" clId="{8E66890B-444E-4059-A103-CE0A6E20A805}" dt="2023-11-15T19:19:10.003" v="258" actId="21"/>
          <ac:picMkLst>
            <pc:docMk/>
            <pc:sldMk cId="1114755985" sldId="304"/>
            <ac:picMk id="23" creationId="{D5B5EEE2-5FA1-CC32-3933-FF2094F12FAA}"/>
          </ac:picMkLst>
        </pc:picChg>
        <pc:picChg chg="add mod ord">
          <ac:chgData name="Abels, Patrick" userId="ba666de4-0d21-43a6-8e66-51a18aae1b4a" providerId="ADAL" clId="{8E66890B-444E-4059-A103-CE0A6E20A805}" dt="2023-11-15T19:19:08.425" v="257" actId="167"/>
          <ac:picMkLst>
            <pc:docMk/>
            <pc:sldMk cId="1114755985" sldId="304"/>
            <ac:picMk id="29" creationId="{ECE530EA-22A0-FFAA-E4FF-C8A0C95E7AFA}"/>
          </ac:picMkLst>
        </pc:picChg>
        <pc:cxnChg chg="del">
          <ac:chgData name="Abels, Patrick" userId="ba666de4-0d21-43a6-8e66-51a18aae1b4a" providerId="ADAL" clId="{8E66890B-444E-4059-A103-CE0A6E20A805}" dt="2023-11-15T19:05:49.368" v="75" actId="478"/>
          <ac:cxnSpMkLst>
            <pc:docMk/>
            <pc:sldMk cId="1114755985" sldId="304"/>
            <ac:cxnSpMk id="5" creationId="{E70C8F3A-C37A-13D7-ABAA-6BEDAA5614C7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7" creationId="{DBBE5B50-01E0-A649-44C5-19AF4B0E780F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8" creationId="{3EF4D27C-2A62-3B0F-8D03-B510E6A793F4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9" creationId="{7588C0BE-E3D2-A1DD-8D87-F725CD1F2A09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8E66890B-444E-4059-A103-CE0A6E20A805}" dt="2023-11-15T19:54:23.024" v="1394" actId="47"/>
        <pc:sldMkLst>
          <pc:docMk/>
          <pc:sldMk cId="699205900" sldId="305"/>
        </pc:sldMkLst>
      </pc:sldChg>
      <pc:sldChg chg="del">
        <pc:chgData name="Abels, Patrick" userId="ba666de4-0d21-43a6-8e66-51a18aae1b4a" providerId="ADAL" clId="{8E66890B-444E-4059-A103-CE0A6E20A805}" dt="2023-11-15T19:54:28.226" v="1396" actId="47"/>
        <pc:sldMkLst>
          <pc:docMk/>
          <pc:sldMk cId="1219033236" sldId="306"/>
        </pc:sldMkLst>
      </pc:sldChg>
      <pc:sldChg chg="del">
        <pc:chgData name="Abels, Patrick" userId="ba666de4-0d21-43a6-8e66-51a18aae1b4a" providerId="ADAL" clId="{8E66890B-444E-4059-A103-CE0A6E20A805}" dt="2023-11-15T19:54:25.601" v="1395" actId="47"/>
        <pc:sldMkLst>
          <pc:docMk/>
          <pc:sldMk cId="2463234757" sldId="307"/>
        </pc:sldMkLst>
      </pc:sldChg>
      <pc:sldChg chg="addSp modSp add mod modTransition">
        <pc:chgData name="Abels, Patrick" userId="ba666de4-0d21-43a6-8e66-51a18aae1b4a" providerId="ADAL" clId="{8E66890B-444E-4059-A103-CE0A6E20A805}" dt="2023-11-16T16:39:00.838" v="1808" actId="20577"/>
        <pc:sldMkLst>
          <pc:docMk/>
          <pc:sldMk cId="2519538588" sldId="308"/>
        </pc:sldMkLst>
        <pc:spChg chg="add mod">
          <ac:chgData name="Abels, Patrick" userId="ba666de4-0d21-43a6-8e66-51a18aae1b4a" providerId="ADAL" clId="{8E66890B-444E-4059-A103-CE0A6E20A805}" dt="2023-11-15T20:02:00.155" v="1781" actId="1035"/>
          <ac:spMkLst>
            <pc:docMk/>
            <pc:sldMk cId="2519538588" sldId="308"/>
            <ac:spMk id="3" creationId="{A9A5298C-9D94-01F5-40F7-0C6F9DA5A79B}"/>
          </ac:spMkLst>
        </pc:spChg>
        <pc:spChg chg="add mod">
          <ac:chgData name="Abels, Patrick" userId="ba666de4-0d21-43a6-8e66-51a18aae1b4a" providerId="ADAL" clId="{8E66890B-444E-4059-A103-CE0A6E20A805}" dt="2023-11-15T20:00:48.703" v="1721" actId="1035"/>
          <ac:spMkLst>
            <pc:docMk/>
            <pc:sldMk cId="2519538588" sldId="308"/>
            <ac:spMk id="4" creationId="{C16B9805-9592-6FF8-33B2-2DEFA9DE7894}"/>
          </ac:spMkLst>
        </pc:spChg>
        <pc:spChg chg="add mod">
          <ac:chgData name="Abels, Patrick" userId="ba666de4-0d21-43a6-8e66-51a18aae1b4a" providerId="ADAL" clId="{8E66890B-444E-4059-A103-CE0A6E20A805}" dt="2023-11-16T16:39:00.838" v="1808" actId="20577"/>
          <ac:spMkLst>
            <pc:docMk/>
            <pc:sldMk cId="2519538588" sldId="308"/>
            <ac:spMk id="5" creationId="{6894AA2E-87D7-3F5B-CE41-D2DA1B787B59}"/>
          </ac:spMkLst>
        </pc:spChg>
        <pc:spChg chg="add mod">
          <ac:chgData name="Abels, Patrick" userId="ba666de4-0d21-43a6-8e66-51a18aae1b4a" providerId="ADAL" clId="{8E66890B-444E-4059-A103-CE0A6E20A805}" dt="2023-11-15T20:00:26.970" v="1703" actId="1035"/>
          <ac:spMkLst>
            <pc:docMk/>
            <pc:sldMk cId="2519538588" sldId="308"/>
            <ac:spMk id="6" creationId="{B9DB917E-A33B-9426-9F81-737BD6D14A8B}"/>
          </ac:spMkLst>
        </pc:spChg>
        <pc:cxnChg chg="add mod">
          <ac:chgData name="Abels, Patrick" userId="ba666de4-0d21-43a6-8e66-51a18aae1b4a" providerId="ADAL" clId="{8E66890B-444E-4059-A103-CE0A6E20A805}" dt="2023-11-15T20:01:06.835" v="1725" actId="14100"/>
          <ac:cxnSpMkLst>
            <pc:docMk/>
            <pc:sldMk cId="2519538588" sldId="308"/>
            <ac:cxnSpMk id="8" creationId="{0058F289-908A-D7A7-DFD6-47FB943A8CC6}"/>
          </ac:cxnSpMkLst>
        </pc:cxnChg>
        <pc:cxnChg chg="add mod">
          <ac:chgData name="Abels, Patrick" userId="ba666de4-0d21-43a6-8e66-51a18aae1b4a" providerId="ADAL" clId="{8E66890B-444E-4059-A103-CE0A6E20A805}" dt="2023-11-15T20:01:18.845" v="1728" actId="14100"/>
          <ac:cxnSpMkLst>
            <pc:docMk/>
            <pc:sldMk cId="2519538588" sldId="308"/>
            <ac:cxnSpMk id="13" creationId="{3975F8A3-A175-92DF-D573-1762D4ADB29F}"/>
          </ac:cxnSpMkLst>
        </pc:cxnChg>
        <pc:cxnChg chg="add mod">
          <ac:chgData name="Abels, Patrick" userId="ba666de4-0d21-43a6-8e66-51a18aae1b4a" providerId="ADAL" clId="{8E66890B-444E-4059-A103-CE0A6E20A805}" dt="2023-11-15T20:01:56.624" v="1761" actId="1035"/>
          <ac:cxnSpMkLst>
            <pc:docMk/>
            <pc:sldMk cId="2519538588" sldId="308"/>
            <ac:cxnSpMk id="15" creationId="{32B2C3E1-38AA-1FA5-2C77-8F3392AF5E40}"/>
          </ac:cxnSpMkLst>
        </pc:cxnChg>
        <pc:cxnChg chg="add mod">
          <ac:chgData name="Abels, Patrick" userId="ba666de4-0d21-43a6-8e66-51a18aae1b4a" providerId="ADAL" clId="{8E66890B-444E-4059-A103-CE0A6E20A805}" dt="2023-11-15T20:02:03.357" v="1782" actId="14100"/>
          <ac:cxnSpMkLst>
            <pc:docMk/>
            <pc:sldMk cId="2519538588" sldId="308"/>
            <ac:cxnSpMk id="18" creationId="{D74E8F4E-DBA6-31E7-7B7A-C17E74494BBB}"/>
          </ac:cxnSpMkLst>
        </pc:cxnChg>
      </pc:sldChg>
      <pc:sldChg chg="addSp modSp add del mod">
        <pc:chgData name="Abels, Patrick" userId="ba666de4-0d21-43a6-8e66-51a18aae1b4a" providerId="ADAL" clId="{8E66890B-444E-4059-A103-CE0A6E20A805}" dt="2023-11-15T19:07:39.564" v="86" actId="47"/>
        <pc:sldMkLst>
          <pc:docMk/>
          <pc:sldMk cId="4114537978" sldId="308"/>
        </pc:sldMkLst>
        <pc:picChg chg="mod">
          <ac:chgData name="Abels, Patrick" userId="ba666de4-0d21-43a6-8e66-51a18aae1b4a" providerId="ADAL" clId="{8E66890B-444E-4059-A103-CE0A6E20A805}" dt="2023-11-15T19:06:36.557" v="82" actId="1076"/>
          <ac:picMkLst>
            <pc:docMk/>
            <pc:sldMk cId="4114537978" sldId="308"/>
            <ac:picMk id="21" creationId="{155175ED-78AD-924D-33B9-9A7F98CA6FC4}"/>
          </ac:picMkLst>
        </pc:picChg>
        <pc:cxnChg chg="add mod">
          <ac:chgData name="Abels, Patrick" userId="ba666de4-0d21-43a6-8e66-51a18aae1b4a" providerId="ADAL" clId="{8E66890B-444E-4059-A103-CE0A6E20A805}" dt="2023-11-15T19:07:06.379" v="85" actId="693"/>
          <ac:cxnSpMkLst>
            <pc:docMk/>
            <pc:sldMk cId="4114537978" sldId="308"/>
            <ac:cxnSpMk id="4" creationId="{9590BC47-F42F-C704-5D18-FE9728620DF0}"/>
          </ac:cxnSpMkLst>
        </pc:cxnChg>
      </pc:sldChg>
      <pc:sldChg chg="addSp delSp modSp add mod ord">
        <pc:chgData name="Abels, Patrick" userId="ba666de4-0d21-43a6-8e66-51a18aae1b4a" providerId="ADAL" clId="{8E66890B-444E-4059-A103-CE0A6E20A805}" dt="2023-11-15T19:23:21.726" v="363" actId="2710"/>
        <pc:sldMkLst>
          <pc:docMk/>
          <pc:sldMk cId="1685783237" sldId="309"/>
        </pc:sldMkLst>
        <pc:spChg chg="add mod">
          <ac:chgData name="Abels, Patrick" userId="ba666de4-0d21-43a6-8e66-51a18aae1b4a" providerId="ADAL" clId="{8E66890B-444E-4059-A103-CE0A6E20A805}" dt="2023-11-15T19:23:21.726" v="363" actId="2710"/>
          <ac:spMkLst>
            <pc:docMk/>
            <pc:sldMk cId="1685783237" sldId="309"/>
            <ac:spMk id="3" creationId="{AD1131F3-0E49-F0FD-346D-0FE030C03E63}"/>
          </ac:spMkLst>
        </pc:spChg>
        <pc:spChg chg="add mod">
          <ac:chgData name="Abels, Patrick" userId="ba666de4-0d21-43a6-8e66-51a18aae1b4a" providerId="ADAL" clId="{8E66890B-444E-4059-A103-CE0A6E20A805}" dt="2023-11-15T19:23:21.726" v="363" actId="2710"/>
          <ac:spMkLst>
            <pc:docMk/>
            <pc:sldMk cId="1685783237" sldId="309"/>
            <ac:spMk id="4" creationId="{4C72846C-25D8-8A99-D2C0-F418EC8283E4}"/>
          </ac:spMkLst>
        </pc:spChg>
        <pc:spChg chg="del">
          <ac:chgData name="Abels, Patrick" userId="ba666de4-0d21-43a6-8e66-51a18aae1b4a" providerId="ADAL" clId="{8E66890B-444E-4059-A103-CE0A6E20A805}" dt="2023-11-15T19:21:28.909" v="311" actId="478"/>
          <ac:spMkLst>
            <pc:docMk/>
            <pc:sldMk cId="1685783237" sldId="309"/>
            <ac:spMk id="26" creationId="{5AAA6A7F-486C-4ED7-9D7A-CD4E345BA362}"/>
          </ac:spMkLst>
        </pc:spChg>
        <pc:spChg chg="del mod">
          <ac:chgData name="Abels, Patrick" userId="ba666de4-0d21-43a6-8e66-51a18aae1b4a" providerId="ADAL" clId="{8E66890B-444E-4059-A103-CE0A6E20A805}" dt="2023-11-15T19:21:13.184" v="309" actId="478"/>
          <ac:spMkLst>
            <pc:docMk/>
            <pc:sldMk cId="1685783237" sldId="309"/>
            <ac:spMk id="27" creationId="{F9FEA244-EB47-03DC-EADA-CFD28336EC76}"/>
          </ac:spMkLst>
        </pc:spChg>
        <pc:spChg chg="del mod">
          <ac:chgData name="Abels, Patrick" userId="ba666de4-0d21-43a6-8e66-51a18aae1b4a" providerId="ADAL" clId="{8E66890B-444E-4059-A103-CE0A6E20A805}" dt="2023-11-15T19:21:19.913" v="310" actId="478"/>
          <ac:spMkLst>
            <pc:docMk/>
            <pc:sldMk cId="1685783237" sldId="309"/>
            <ac:spMk id="28" creationId="{D9BA111B-9E3C-D268-E27D-7864AC2ECFA3}"/>
          </ac:spMkLst>
        </pc:spChg>
        <pc:picChg chg="add mod">
          <ac:chgData name="Abels, Patrick" userId="ba666de4-0d21-43a6-8e66-51a18aae1b4a" providerId="ADAL" clId="{8E66890B-444E-4059-A103-CE0A6E20A805}" dt="2023-11-15T19:19:11.394" v="259"/>
          <ac:picMkLst>
            <pc:docMk/>
            <pc:sldMk cId="1685783237" sldId="309"/>
            <ac:picMk id="2" creationId="{47E20FCC-A52B-879B-94CB-CAB3277979BC}"/>
          </ac:picMkLst>
        </pc:picChg>
        <pc:picChg chg="del mod modCrop">
          <ac:chgData name="Abels, Patrick" userId="ba666de4-0d21-43a6-8e66-51a18aae1b4a" providerId="ADAL" clId="{8E66890B-444E-4059-A103-CE0A6E20A805}" dt="2023-11-15T19:18:59.973" v="255" actId="21"/>
          <ac:picMkLst>
            <pc:docMk/>
            <pc:sldMk cId="1685783237" sldId="309"/>
            <ac:picMk id="23" creationId="{D5B5EEE2-5FA1-CC32-3933-FF2094F12FAA}"/>
          </ac:picMkLst>
        </pc:picChg>
      </pc:sldChg>
      <pc:sldChg chg="addSp delSp modSp add mod modTransition">
        <pc:chgData name="Abels, Patrick" userId="ba666de4-0d21-43a6-8e66-51a18aae1b4a" providerId="ADAL" clId="{8E66890B-444E-4059-A103-CE0A6E20A805}" dt="2023-11-15T19:55:21.652" v="1398"/>
        <pc:sldMkLst>
          <pc:docMk/>
          <pc:sldMk cId="2277679527" sldId="310"/>
        </pc:sldMkLst>
        <pc:spChg chg="add 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2" creationId="{745F4B02-7CFB-2E64-DEEF-1ED7D413633D}"/>
          </ac:spMkLst>
        </pc:spChg>
        <pc:spChg chg="add 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3" creationId="{5EE1B27A-7CC5-7224-2BA2-72B6C3D54C68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4" creationId="{99015321-10D5-8B4A-F040-A5A360681B10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5" creationId="{FA05CD76-3DBC-BE9F-1ACC-810F40F78A64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6" creationId="{4FD7585B-000A-125F-5558-B7ACDC987E32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7" creationId="{AA3242D8-E171-71E0-BC98-558E8A25128F}"/>
          </ac:spMkLst>
        </pc:spChg>
        <pc:spChg chg="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28" creationId="{D9BA111B-9E3C-D268-E27D-7864AC2ECFA3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1" creationId="{10B53453-B853-4F52-B013-6C1BAB5C18DC}"/>
          </ac:spMkLst>
        </pc:spChg>
        <pc:spChg chg="del">
          <ac:chgData name="Abels, Patrick" userId="ba666de4-0d21-43a6-8e66-51a18aae1b4a" providerId="ADAL" clId="{8E66890B-444E-4059-A103-CE0A6E20A805}" dt="2023-11-15T19:45:29.701" v="882" actId="478"/>
          <ac:spMkLst>
            <pc:docMk/>
            <pc:sldMk cId="2277679527" sldId="310"/>
            <ac:spMk id="32" creationId="{7D16AAB4-D73B-0740-580D-F03B4A5BE458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3" creationId="{4AF7BEBB-3784-DEDD-422F-C265964E1CD5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4" creationId="{0BB45B9B-7714-F56D-C337-05DFF91456C0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5" creationId="{FF1A3A81-A31E-C66D-A5D4-5714A6FF81CC}"/>
          </ac:spMkLst>
        </pc:spChg>
        <pc:spChg chg="del">
          <ac:chgData name="Abels, Patrick" userId="ba666de4-0d21-43a6-8e66-51a18aae1b4a" providerId="ADAL" clId="{8E66890B-444E-4059-A103-CE0A6E20A805}" dt="2023-11-15T19:45:29.701" v="882" actId="478"/>
          <ac:spMkLst>
            <pc:docMk/>
            <pc:sldMk cId="2277679527" sldId="310"/>
            <ac:spMk id="36" creationId="{46648968-E0FA-BDC1-1F19-18D839334F02}"/>
          </ac:spMkLst>
        </pc:spChg>
        <pc:spChg chg="del">
          <ac:chgData name="Abels, Patrick" userId="ba666de4-0d21-43a6-8e66-51a18aae1b4a" providerId="ADAL" clId="{8E66890B-444E-4059-A103-CE0A6E20A805}" dt="2023-11-15T19:37:39.299" v="609" actId="478"/>
          <ac:spMkLst>
            <pc:docMk/>
            <pc:sldMk cId="2277679527" sldId="310"/>
            <ac:spMk id="37" creationId="{4A8CE693-32FA-3CEA-EFE0-C170CCFE48A7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38" creationId="{43ECB540-B9A2-8F68-ED18-3DAA66E5C3E2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0" creationId="{B8BED78E-578D-9108-B7AE-0AD79F31B134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1" creationId="{FFFF4732-46DD-E100-61E4-E29A1510BDD4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2" creationId="{5EC05B98-DEF7-75FD-52FB-59EFC92980B8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43" creationId="{10B1AA0D-A217-D80B-0CBA-91413D9BE5D4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4" creationId="{09C17DAD-A441-C903-053E-B2DB53BF79B5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5" creationId="{5B71CF8B-03AE-1B11-6DBD-51F4897CD1BD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6" creationId="{EF4659A6-8CE8-D4A6-4F49-F3C74A32399A}"/>
          </ac:spMkLst>
        </pc:spChg>
        <pc:spChg chg="del">
          <ac:chgData name="Abels, Patrick" userId="ba666de4-0d21-43a6-8e66-51a18aae1b4a" providerId="ADAL" clId="{8E66890B-444E-4059-A103-CE0A6E20A805}" dt="2023-11-15T19:37:11.004" v="580" actId="478"/>
          <ac:spMkLst>
            <pc:docMk/>
            <pc:sldMk cId="2277679527" sldId="310"/>
            <ac:spMk id="47" creationId="{C0C04693-96A2-0814-9BE4-3684B2D512A6}"/>
          </ac:spMkLst>
        </pc:spChg>
        <pc:spChg chg="del">
          <ac:chgData name="Abels, Patrick" userId="ba666de4-0d21-43a6-8e66-51a18aae1b4a" providerId="ADAL" clId="{8E66890B-444E-4059-A103-CE0A6E20A805}" dt="2023-11-15T19:37:11.004" v="580" actId="478"/>
          <ac:spMkLst>
            <pc:docMk/>
            <pc:sldMk cId="2277679527" sldId="310"/>
            <ac:spMk id="48" creationId="{5C063075-15D8-0D41-0CE8-16EDCBAD5915}"/>
          </ac:spMkLst>
        </pc:spChg>
        <pc:spChg chg="del">
          <ac:chgData name="Abels, Patrick" userId="ba666de4-0d21-43a6-8e66-51a18aae1b4a" providerId="ADAL" clId="{8E66890B-444E-4059-A103-CE0A6E20A805}" dt="2023-11-15T19:37:04.710" v="577" actId="478"/>
          <ac:spMkLst>
            <pc:docMk/>
            <pc:sldMk cId="2277679527" sldId="310"/>
            <ac:spMk id="49" creationId="{E0CF3EB4-7299-645E-2E1C-4834AC7424B2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0" creationId="{4F4470F0-78FB-0C64-7EB6-EA35F94279A4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1" creationId="{FA36ACFE-E710-D13F-D4A1-EDF3393DF67F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2" creationId="{96E1EFAD-88EA-CC3F-2C1D-C7776469FB53}"/>
          </ac:spMkLst>
        </pc:spChg>
        <pc:picChg chg="mod modCrop">
          <ac:chgData name="Abels, Patrick" userId="ba666de4-0d21-43a6-8e66-51a18aae1b4a" providerId="ADAL" clId="{8E66890B-444E-4059-A103-CE0A6E20A805}" dt="2023-11-15T19:36:39.235" v="576" actId="1076"/>
          <ac:picMkLst>
            <pc:docMk/>
            <pc:sldMk cId="2277679527" sldId="310"/>
            <ac:picMk id="29" creationId="{ECE530EA-22A0-FFAA-E4FF-C8A0C95E7AFA}"/>
          </ac:picMkLst>
        </pc:picChg>
      </pc:sldChg>
      <pc:sldChg chg="addSp delSp modSp add mod modTransition">
        <pc:chgData name="Abels, Patrick" userId="ba666de4-0d21-43a6-8e66-51a18aae1b4a" providerId="ADAL" clId="{8E66890B-444E-4059-A103-CE0A6E20A805}" dt="2023-11-15T19:55:27.077" v="1399"/>
        <pc:sldMkLst>
          <pc:docMk/>
          <pc:sldMk cId="803249520" sldId="311"/>
        </pc:sldMkLst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2" creationId="{745F4B02-7CFB-2E64-DEEF-1ED7D413633D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3" creationId="{5EE1B27A-7CC5-7224-2BA2-72B6C3D54C68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4" creationId="{99015321-10D5-8B4A-F040-A5A360681B10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5" creationId="{FA05CD76-3DBC-BE9F-1ACC-810F40F78A64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6" creationId="{4FD7585B-000A-125F-5558-B7ACDC987E32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7" creationId="{AA3242D8-E171-71E0-BC98-558E8A25128F}"/>
          </ac:spMkLst>
        </pc:spChg>
        <pc:spChg chg="add mod">
          <ac:chgData name="Abels, Patrick" userId="ba666de4-0d21-43a6-8e66-51a18aae1b4a" providerId="ADAL" clId="{8E66890B-444E-4059-A103-CE0A6E20A805}" dt="2023-11-15T19:52:20.643" v="1145" actId="1038"/>
          <ac:spMkLst>
            <pc:docMk/>
            <pc:sldMk cId="803249520" sldId="311"/>
            <ac:spMk id="8" creationId="{CB163808-700B-F5CB-AB8C-42B4D98AAF8C}"/>
          </ac:spMkLst>
        </pc:spChg>
        <pc:spChg chg="add mod">
          <ac:chgData name="Abels, Patrick" userId="ba666de4-0d21-43a6-8e66-51a18aae1b4a" providerId="ADAL" clId="{8E66890B-444E-4059-A103-CE0A6E20A805}" dt="2023-11-15T19:52:46.794" v="1169" actId="1038"/>
          <ac:spMkLst>
            <pc:docMk/>
            <pc:sldMk cId="803249520" sldId="311"/>
            <ac:spMk id="9" creationId="{7BBBC2E5-1D6C-5093-868C-17A3795BE4AA}"/>
          </ac:spMkLst>
        </pc:spChg>
        <pc:spChg chg="add mod">
          <ac:chgData name="Abels, Patrick" userId="ba666de4-0d21-43a6-8e66-51a18aae1b4a" providerId="ADAL" clId="{8E66890B-444E-4059-A103-CE0A6E20A805}" dt="2023-11-15T19:52:07.829" v="1107" actId="1037"/>
          <ac:spMkLst>
            <pc:docMk/>
            <pc:sldMk cId="803249520" sldId="311"/>
            <ac:spMk id="10" creationId="{B9CB3C69-E1A1-72BB-8333-62924A8F0E4A}"/>
          </ac:spMkLst>
        </pc:spChg>
        <pc:spChg chg="add mod">
          <ac:chgData name="Abels, Patrick" userId="ba666de4-0d21-43a6-8e66-51a18aae1b4a" providerId="ADAL" clId="{8E66890B-444E-4059-A103-CE0A6E20A805}" dt="2023-11-15T19:52:27.495" v="1158" actId="404"/>
          <ac:spMkLst>
            <pc:docMk/>
            <pc:sldMk cId="803249520" sldId="311"/>
            <ac:spMk id="11" creationId="{69C96CEF-F892-CD2D-0269-38CE6B8B685F}"/>
          </ac:spMkLst>
        </pc:spChg>
        <pc:spChg chg="add mod">
          <ac:chgData name="Abels, Patrick" userId="ba666de4-0d21-43a6-8e66-51a18aae1b4a" providerId="ADAL" clId="{8E66890B-444E-4059-A103-CE0A6E20A805}" dt="2023-11-15T19:53:34.069" v="1309" actId="1036"/>
          <ac:spMkLst>
            <pc:docMk/>
            <pc:sldMk cId="803249520" sldId="311"/>
            <ac:spMk id="12" creationId="{CD7CDD91-8FBE-87E4-66B9-4EEC5685E89C}"/>
          </ac:spMkLst>
        </pc:spChg>
        <pc:spChg chg="add mod">
          <ac:chgData name="Abels, Patrick" userId="ba666de4-0d21-43a6-8e66-51a18aae1b4a" providerId="ADAL" clId="{8E66890B-444E-4059-A103-CE0A6E20A805}" dt="2023-11-15T19:53:46.712" v="1376" actId="1038"/>
          <ac:spMkLst>
            <pc:docMk/>
            <pc:sldMk cId="803249520" sldId="311"/>
            <ac:spMk id="13" creationId="{FFE064B1-3F06-4362-6B6A-80FA1221EB0B}"/>
          </ac:spMkLst>
        </pc:spChg>
        <pc:spChg chg="add mod">
          <ac:chgData name="Abels, Patrick" userId="ba666de4-0d21-43a6-8e66-51a18aae1b4a" providerId="ADAL" clId="{8E66890B-444E-4059-A103-CE0A6E20A805}" dt="2023-11-15T19:52:12.371" v="1124" actId="1038"/>
          <ac:spMkLst>
            <pc:docMk/>
            <pc:sldMk cId="803249520" sldId="311"/>
            <ac:spMk id="14" creationId="{E22C1DBD-59EF-B2DF-EB72-06917257DFF5}"/>
          </ac:spMkLst>
        </pc:spChg>
        <pc:spChg chg="add mod">
          <ac:chgData name="Abels, Patrick" userId="ba666de4-0d21-43a6-8e66-51a18aae1b4a" providerId="ADAL" clId="{8E66890B-444E-4059-A103-CE0A6E20A805}" dt="2023-11-15T19:52:16.697" v="1134" actId="1035"/>
          <ac:spMkLst>
            <pc:docMk/>
            <pc:sldMk cId="803249520" sldId="311"/>
            <ac:spMk id="15" creationId="{3F3B81A7-2644-4064-FECC-E096A44AB5B6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6" creationId="{D89D27D5-F611-ED63-C50C-3C3EAF8D17C4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7" creationId="{4D06E9A3-BBA5-84E4-CE79-284B6CA3E7B5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8" creationId="{8E94E1BB-F835-9216-7077-E73051239BD6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9" creationId="{3EA1EE5F-07EA-2EB2-990F-2013E348776C}"/>
          </ac:spMkLst>
        </pc:spChg>
        <pc:spChg chg="add mod">
          <ac:chgData name="Abels, Patrick" userId="ba666de4-0d21-43a6-8e66-51a18aae1b4a" providerId="ADAL" clId="{8E66890B-444E-4059-A103-CE0A6E20A805}" dt="2023-11-15T19:53:48.807" v="1387" actId="1038"/>
          <ac:spMkLst>
            <pc:docMk/>
            <pc:sldMk cId="803249520" sldId="311"/>
            <ac:spMk id="20" creationId="{6B7E36DC-DB01-C42F-C425-B758E84B0CFD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1" creationId="{CAD8E3F0-B96D-ECE4-65B1-B8A919686471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2" creationId="{4CB669AE-1665-5223-2526-DC868C2A8D5D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3" creationId="{4FF9E175-B23A-BF12-0323-94638595C08A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4" creationId="{526791BD-8D66-2317-765A-949D72CAF2BC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5" creationId="{04B82528-7369-99BE-06E9-DFDC86FBB1A1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6" creationId="{A81C24C9-6236-580C-8BBC-15EAC46EBF0C}"/>
          </ac:spMkLst>
        </pc:spChg>
        <pc:spChg chg="add mod">
          <ac:chgData name="Abels, Patrick" userId="ba666de4-0d21-43a6-8e66-51a18aae1b4a" providerId="ADAL" clId="{8E66890B-444E-4059-A103-CE0A6E20A805}" dt="2023-11-15T19:53:54.355" v="1393" actId="1037"/>
          <ac:spMkLst>
            <pc:docMk/>
            <pc:sldMk cId="803249520" sldId="311"/>
            <ac:spMk id="27" creationId="{014DAEB7-80CD-81EA-431D-CDCFD9E544A9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28" creationId="{D9BA111B-9E3C-D268-E27D-7864AC2ECFA3}"/>
          </ac:spMkLst>
        </pc:spChg>
        <pc:spChg chg="add mod">
          <ac:chgData name="Abels, Patrick" userId="ba666de4-0d21-43a6-8e66-51a18aae1b4a" providerId="ADAL" clId="{8E66890B-444E-4059-A103-CE0A6E20A805}" dt="2023-11-15T19:52:34.572" v="1159" actId="1076"/>
          <ac:spMkLst>
            <pc:docMk/>
            <pc:sldMk cId="803249520" sldId="311"/>
            <ac:spMk id="30" creationId="{CDE7899E-A2CC-95C9-8EB0-E3AC4FBA9864}"/>
          </ac:spMkLst>
        </pc:spChg>
        <pc:spChg chg="add mod">
          <ac:chgData name="Abels, Patrick" userId="ba666de4-0d21-43a6-8e66-51a18aae1b4a" providerId="ADAL" clId="{8E66890B-444E-4059-A103-CE0A6E20A805}" dt="2023-11-15T19:52:51.638" v="1185" actId="1038"/>
          <ac:spMkLst>
            <pc:docMk/>
            <pc:sldMk cId="803249520" sldId="311"/>
            <ac:spMk id="31" creationId="{72F3AC02-BAC0-290C-3DCD-A046C2248E5A}"/>
          </ac:spMkLst>
        </pc:spChg>
        <pc:picChg chg="mod modCrop">
          <ac:chgData name="Abels, Patrick" userId="ba666de4-0d21-43a6-8e66-51a18aae1b4a" providerId="ADAL" clId="{8E66890B-444E-4059-A103-CE0A6E20A805}" dt="2023-11-15T19:49:56.206" v="1072" actId="1076"/>
          <ac:picMkLst>
            <pc:docMk/>
            <pc:sldMk cId="803249520" sldId="311"/>
            <ac:picMk id="29" creationId="{ECE530EA-22A0-FFAA-E4FF-C8A0C95E7AFA}"/>
          </ac:picMkLst>
        </pc:pic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  <pc:docChgLst>
    <pc:chgData name="Abels, Patrick" userId="ba666de4-0d21-43a6-8e66-51a18aae1b4a" providerId="ADAL" clId="{25E13061-2F75-4E46-9113-D173C4D6CE9B}"/>
    <pc:docChg chg="modSld">
      <pc:chgData name="Abels, Patrick" userId="ba666de4-0d21-43a6-8e66-51a18aae1b4a" providerId="ADAL" clId="{25E13061-2F75-4E46-9113-D173C4D6CE9B}" dt="2023-11-21T08:14:00.427" v="97" actId="207"/>
      <pc:docMkLst>
        <pc:docMk/>
      </pc:docMkLst>
      <pc:sldChg chg="addSp modSp">
        <pc:chgData name="Abels, Patrick" userId="ba666de4-0d21-43a6-8e66-51a18aae1b4a" providerId="ADAL" clId="{25E13061-2F75-4E46-9113-D173C4D6CE9B}" dt="2023-11-21T08:14:00.427" v="97" actId="207"/>
        <pc:sldMkLst>
          <pc:docMk/>
          <pc:sldMk cId="4212458835" sldId="273"/>
        </pc:sldMkLst>
        <pc:spChg chg="add mod">
          <ac:chgData name="Abels, Patrick" userId="ba666de4-0d21-43a6-8e66-51a18aae1b4a" providerId="ADAL" clId="{25E13061-2F75-4E46-9113-D173C4D6CE9B}" dt="2023-11-21T08:14:00.427" v="97" actId="207"/>
          <ac:spMkLst>
            <pc:docMk/>
            <pc:sldMk cId="4212458835" sldId="273"/>
            <ac:spMk id="4" creationId="{F31FCFFE-FD9D-6E5A-C829-088373FE04C0}"/>
          </ac:spMkLst>
        </pc:spChg>
        <pc:spChg chg="add mod">
          <ac:chgData name="Abels, Patrick" userId="ba666de4-0d21-43a6-8e66-51a18aae1b4a" providerId="ADAL" clId="{25E13061-2F75-4E46-9113-D173C4D6CE9B}" dt="2023-11-21T08:11:00.409" v="20" actId="2085"/>
          <ac:spMkLst>
            <pc:docMk/>
            <pc:sldMk cId="4212458835" sldId="273"/>
            <ac:spMk id="6" creationId="{8CE02494-4E89-0203-2758-2DF07DC276CA}"/>
          </ac:spMkLst>
        </pc:spChg>
        <pc:spChg chg="add mod">
          <ac:chgData name="Abels, Patrick" userId="ba666de4-0d21-43a6-8e66-51a18aae1b4a" providerId="ADAL" clId="{25E13061-2F75-4E46-9113-D173C4D6CE9B}" dt="2023-11-21T08:13:42.101" v="96" actId="207"/>
          <ac:spMkLst>
            <pc:docMk/>
            <pc:sldMk cId="4212458835" sldId="273"/>
            <ac:spMk id="10" creationId="{9D632D66-98EB-A7FF-2161-83D1E42CC172}"/>
          </ac:spMkLst>
        </pc:spChg>
        <pc:spChg chg="add mod">
          <ac:chgData name="Abels, Patrick" userId="ba666de4-0d21-43a6-8e66-51a18aae1b4a" providerId="ADAL" clId="{25E13061-2F75-4E46-9113-D173C4D6CE9B}" dt="2023-11-21T08:11:56.325" v="40" actId="20577"/>
          <ac:spMkLst>
            <pc:docMk/>
            <pc:sldMk cId="4212458835" sldId="273"/>
            <ac:spMk id="12" creationId="{2875A34C-83C9-238F-D1EC-CE1A2B40B008}"/>
          </ac:spMkLst>
        </pc:spChg>
        <pc:spChg chg="add mod">
          <ac:chgData name="Abels, Patrick" userId="ba666de4-0d21-43a6-8e66-51a18aae1b4a" providerId="ADAL" clId="{25E13061-2F75-4E46-9113-D173C4D6CE9B}" dt="2023-11-21T08:13:27.407" v="95" actId="207"/>
          <ac:spMkLst>
            <pc:docMk/>
            <pc:sldMk cId="4212458835" sldId="273"/>
            <ac:spMk id="16" creationId="{9EF4C3AF-A9F5-40E6-7B0E-B359DC2E99C2}"/>
          </ac:spMkLst>
        </pc:spChg>
        <pc:spChg chg="add mod">
          <ac:chgData name="Abels, Patrick" userId="ba666de4-0d21-43a6-8e66-51a18aae1b4a" providerId="ADAL" clId="{25E13061-2F75-4E46-9113-D173C4D6CE9B}" dt="2023-11-21T08:12:03.155" v="50" actId="20577"/>
          <ac:spMkLst>
            <pc:docMk/>
            <pc:sldMk cId="4212458835" sldId="273"/>
            <ac:spMk id="18" creationId="{7DC40B34-2D64-CFB6-CBD4-AF57F1B59BF0}"/>
          </ac:spMkLst>
        </pc:spChg>
        <pc:spChg chg="add mod">
          <ac:chgData name="Abels, Patrick" userId="ba666de4-0d21-43a6-8e66-51a18aae1b4a" providerId="ADAL" clId="{25E13061-2F75-4E46-9113-D173C4D6CE9B}" dt="2023-11-21T08:13:13.366" v="94" actId="207"/>
          <ac:spMkLst>
            <pc:docMk/>
            <pc:sldMk cId="4212458835" sldId="273"/>
            <ac:spMk id="22" creationId="{A1CD2E71-B12C-6792-33F9-8DE14981E666}"/>
          </ac:spMkLst>
        </pc:spChg>
        <pc:spChg chg="add mod">
          <ac:chgData name="Abels, Patrick" userId="ba666de4-0d21-43a6-8e66-51a18aae1b4a" providerId="ADAL" clId="{25E13061-2F75-4E46-9113-D173C4D6CE9B}" dt="2023-11-21T08:12:08.265" v="60" actId="20577"/>
          <ac:spMkLst>
            <pc:docMk/>
            <pc:sldMk cId="4212458835" sldId="273"/>
            <ac:spMk id="24" creationId="{0F4BE0D6-4C8B-BF6A-AAC5-1ACF2BD4096D}"/>
          </ac:spMkLst>
        </pc:spChg>
        <pc:spChg chg="add mod">
          <ac:chgData name="Abels, Patrick" userId="ba666de4-0d21-43a6-8e66-51a18aae1b4a" providerId="ADAL" clId="{25E13061-2F75-4E46-9113-D173C4D6CE9B}" dt="2023-11-21T08:13:04.441" v="93" actId="207"/>
          <ac:spMkLst>
            <pc:docMk/>
            <pc:sldMk cId="4212458835" sldId="273"/>
            <ac:spMk id="28" creationId="{4468DC73-9642-4C3B-26AC-173EDBF116CD}"/>
          </ac:spMkLst>
        </pc:spChg>
        <pc:spChg chg="add mod">
          <ac:chgData name="Abels, Patrick" userId="ba666de4-0d21-43a6-8e66-51a18aae1b4a" providerId="ADAL" clId="{25E13061-2F75-4E46-9113-D173C4D6CE9B}" dt="2023-11-21T08:12:12.362" v="70" actId="20577"/>
          <ac:spMkLst>
            <pc:docMk/>
            <pc:sldMk cId="4212458835" sldId="273"/>
            <ac:spMk id="30" creationId="{B1C89046-C8D4-9A35-474C-BB26D0D79562}"/>
          </ac:spMkLst>
        </pc:spChg>
        <pc:spChg chg="add mod">
          <ac:chgData name="Abels, Patrick" userId="ba666de4-0d21-43a6-8e66-51a18aae1b4a" providerId="ADAL" clId="{25E13061-2F75-4E46-9113-D173C4D6CE9B}" dt="2023-11-21T08:12:50.556" v="92" actId="207"/>
          <ac:spMkLst>
            <pc:docMk/>
            <pc:sldMk cId="4212458835" sldId="273"/>
            <ac:spMk id="34" creationId="{AB4077B9-997A-FE56-A900-A8ECF8238DD9}"/>
          </ac:spMkLst>
        </pc:spChg>
        <pc:spChg chg="add mod">
          <ac:chgData name="Abels, Patrick" userId="ba666de4-0d21-43a6-8e66-51a18aae1b4a" providerId="ADAL" clId="{25E13061-2F75-4E46-9113-D173C4D6CE9B}" dt="2023-11-21T08:12:18.776" v="90" actId="20577"/>
          <ac:spMkLst>
            <pc:docMk/>
            <pc:sldMk cId="4212458835" sldId="273"/>
            <ac:spMk id="36" creationId="{2598FF83-56CC-27A7-8A3D-F0F07C0039A3}"/>
          </ac:spMkLst>
        </pc:spChg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70C6FDDA-3DFD-4C35-81FE-77EF42A628EB}"/>
    <pc:docChg chg="undo custSel addSld delSld modSld sldOrd">
      <pc:chgData name="Abels, Patrick" userId="ba666de4-0d21-43a6-8e66-51a18aae1b4a" providerId="ADAL" clId="{70C6FDDA-3DFD-4C35-81FE-77EF42A628EB}" dt="2023-11-06T00:24:58.830" v="1849" actId="1076"/>
      <pc:docMkLst>
        <pc:docMk/>
      </pc:docMkLst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978283644" sldId="256"/>
        </pc:sldMkLst>
      </pc:sldChg>
      <pc:sldChg chg="addSp delSp modSp add del mod">
        <pc:chgData name="Abels, Patrick" userId="ba666de4-0d21-43a6-8e66-51a18aae1b4a" providerId="ADAL" clId="{70C6FDDA-3DFD-4C35-81FE-77EF42A628EB}" dt="2023-11-06T00:24:19.989" v="1836" actId="14100"/>
        <pc:sldMkLst>
          <pc:docMk/>
          <pc:sldMk cId="4212458835" sldId="273"/>
        </pc:sldMkLst>
        <pc:spChg chg="mod">
          <ac:chgData name="Abels, Patrick" userId="ba666de4-0d21-43a6-8e66-51a18aae1b4a" providerId="ADAL" clId="{70C6FDDA-3DFD-4C35-81FE-77EF42A628EB}" dt="2023-11-06T00:23:23.159" v="1731" actId="20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70C6FDDA-3DFD-4C35-81FE-77EF42A628EB}" dt="2023-11-06T00:24:19.989" v="1836" actId="14100"/>
          <ac:spMkLst>
            <pc:docMk/>
            <pc:sldMk cId="4212458835" sldId="273"/>
            <ac:spMk id="4" creationId="{D8D4AC83-DB4A-C98E-D292-5995F0221D57}"/>
          </ac:spMkLst>
        </pc:spChg>
        <pc:picChg chg="del">
          <ac:chgData name="Abels, Patrick" userId="ba666de4-0d21-43a6-8e66-51a18aae1b4a" providerId="ADAL" clId="{70C6FDDA-3DFD-4C35-81FE-77EF42A628EB}" dt="2023-11-06T00:09:48.981" v="1284" actId="478"/>
          <ac:picMkLst>
            <pc:docMk/>
            <pc:sldMk cId="4212458835" sldId="273"/>
            <ac:picMk id="5" creationId="{BB7FCBAB-D1BB-6DDA-C0CB-5BCDC0E0C898}"/>
          </ac:picMkLst>
        </pc:picChg>
      </pc:sldChg>
      <pc:sldChg chg="del ord">
        <pc:chgData name="Abels, Patrick" userId="ba666de4-0d21-43a6-8e66-51a18aae1b4a" providerId="ADAL" clId="{70C6FDDA-3DFD-4C35-81FE-77EF42A628EB}" dt="2023-11-05T23:00:22.678" v="2" actId="47"/>
        <pc:sldMkLst>
          <pc:docMk/>
          <pc:sldMk cId="115733717" sldId="298"/>
        </pc:sldMkLst>
      </pc:sldChg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548177657" sldId="299"/>
        </pc:sldMkLst>
      </pc:sldChg>
      <pc:sldChg chg="addSp modSp mod">
        <pc:chgData name="Abels, Patrick" userId="ba666de4-0d21-43a6-8e66-51a18aae1b4a" providerId="ADAL" clId="{70C6FDDA-3DFD-4C35-81FE-77EF42A628EB}" dt="2023-11-06T00:24:58.830" v="1849" actId="1076"/>
        <pc:sldMkLst>
          <pc:docMk/>
          <pc:sldMk cId="1514163575" sldId="300"/>
        </pc:sldMkLst>
        <pc:spChg chg="mod">
          <ac:chgData name="Abels, Patrick" userId="ba666de4-0d21-43a6-8e66-51a18aae1b4a" providerId="ADAL" clId="{70C6FDDA-3DFD-4C35-81FE-77EF42A628EB}" dt="2023-11-06T00:24:12.443" v="1835" actId="20577"/>
          <ac:spMkLst>
            <pc:docMk/>
            <pc:sldMk cId="1514163575" sldId="300"/>
            <ac:spMk id="2" creationId="{D98C48B4-754F-EE24-E1B1-532CDC66D6FC}"/>
          </ac:spMkLst>
        </pc:spChg>
        <pc:picChg chg="add mod">
          <ac:chgData name="Abels, Patrick" userId="ba666de4-0d21-43a6-8e66-51a18aae1b4a" providerId="ADAL" clId="{70C6FDDA-3DFD-4C35-81FE-77EF42A628EB}" dt="2023-11-06T00:24:58.830" v="1849" actId="1076"/>
          <ac:picMkLst>
            <pc:docMk/>
            <pc:sldMk cId="1514163575" sldId="300"/>
            <ac:picMk id="4" creationId="{06AE7A0E-99B7-C26B-E09F-B6CA0881373D}"/>
          </ac:picMkLst>
        </pc:picChg>
      </pc:sldChg>
      <pc:sldChg chg="modSp new mod">
        <pc:chgData name="Abels, Patrick" userId="ba666de4-0d21-43a6-8e66-51a18aae1b4a" providerId="ADAL" clId="{70C6FDDA-3DFD-4C35-81FE-77EF42A628EB}" dt="2023-11-06T00:00:44.930" v="1026" actId="20577"/>
        <pc:sldMkLst>
          <pc:docMk/>
          <pc:sldMk cId="422338494" sldId="301"/>
        </pc:sldMkLst>
        <pc:spChg chg="mod">
          <ac:chgData name="Abels, Patrick" userId="ba666de4-0d21-43a6-8e66-51a18aae1b4a" providerId="ADAL" clId="{70C6FDDA-3DFD-4C35-81FE-77EF42A628EB}" dt="2023-11-06T00:00:44.930" v="1026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new mod">
        <pc:chgData name="Abels, Patrick" userId="ba666de4-0d21-43a6-8e66-51a18aae1b4a" providerId="ADAL" clId="{70C6FDDA-3DFD-4C35-81FE-77EF42A628EB}" dt="2023-11-05T23:01:48.950" v="49" actId="207"/>
        <pc:sldMkLst>
          <pc:docMk/>
          <pc:sldMk cId="4074212023" sldId="302"/>
        </pc:sldMkLst>
        <pc:spChg chg="mod">
          <ac:chgData name="Abels, Patrick" userId="ba666de4-0d21-43a6-8e66-51a18aae1b4a" providerId="ADAL" clId="{70C6FDDA-3DFD-4C35-81FE-77EF42A628EB}" dt="2023-11-05T23:01:48.950" v="49" actId="207"/>
          <ac:spMkLst>
            <pc:docMk/>
            <pc:sldMk cId="4074212023" sldId="302"/>
            <ac:spMk id="2" creationId="{7752605B-0C3A-26A8-6BC0-80E45D183571}"/>
          </ac:spMkLst>
        </pc:spChg>
      </pc:sldChg>
      <pc:sldChg chg="modSp new mod">
        <pc:chgData name="Abels, Patrick" userId="ba666de4-0d21-43a6-8e66-51a18aae1b4a" providerId="ADAL" clId="{70C6FDDA-3DFD-4C35-81FE-77EF42A628EB}" dt="2023-11-05T23:01:56.407" v="53" actId="20577"/>
        <pc:sldMkLst>
          <pc:docMk/>
          <pc:sldMk cId="2290993815" sldId="303"/>
        </pc:sldMkLst>
        <pc:spChg chg="mod">
          <ac:chgData name="Abels, Patrick" userId="ba666de4-0d21-43a6-8e66-51a18aae1b4a" providerId="ADAL" clId="{70C6FDDA-3DFD-4C35-81FE-77EF42A628EB}" dt="2023-11-05T23:01:56.407" v="53" actId="20577"/>
          <ac:spMkLst>
            <pc:docMk/>
            <pc:sldMk cId="2290993815" sldId="303"/>
            <ac:spMk id="2" creationId="{4590F0A7-0075-26BE-5CAB-A7BAD7E244D8}"/>
          </ac:spMkLst>
        </pc:spChg>
      </pc:sldChg>
      <pc:sldChg chg="modSp add mod modTransition">
        <pc:chgData name="Abels, Patrick" userId="ba666de4-0d21-43a6-8e66-51a18aae1b4a" providerId="ADAL" clId="{70C6FDDA-3DFD-4C35-81FE-77EF42A628EB}" dt="2023-11-05T23:45:06.063" v="559"/>
        <pc:sldMkLst>
          <pc:docMk/>
          <pc:sldMk cId="1761628049" sldId="304"/>
        </pc:sldMkLst>
        <pc:spChg chg="mod">
          <ac:chgData name="Abels, Patrick" userId="ba666de4-0d21-43a6-8e66-51a18aae1b4a" providerId="ADAL" clId="{70C6FDDA-3DFD-4C35-81FE-77EF42A628EB}" dt="2023-11-05T23:22:00.386" v="97" actId="404"/>
          <ac:spMkLst>
            <pc:docMk/>
            <pc:sldMk cId="1761628049" sldId="304"/>
            <ac:spMk id="2" creationId="{4590F0A7-0075-26BE-5CAB-A7BAD7E244D8}"/>
          </ac:spMkLst>
        </pc:spChg>
      </pc:sldChg>
      <pc:sldChg chg="new del">
        <pc:chgData name="Abels, Patrick" userId="ba666de4-0d21-43a6-8e66-51a18aae1b4a" providerId="ADAL" clId="{70C6FDDA-3DFD-4C35-81FE-77EF42A628EB}" dt="2023-11-05T23:26:07.479" v="147" actId="47"/>
        <pc:sldMkLst>
          <pc:docMk/>
          <pc:sldMk cId="1626756568" sldId="305"/>
        </pc:sldMkLst>
      </pc:sldChg>
      <pc:sldChg chg="modSp add mod modTransition">
        <pc:chgData name="Abels, Patrick" userId="ba666de4-0d21-43a6-8e66-51a18aae1b4a" providerId="ADAL" clId="{70C6FDDA-3DFD-4C35-81FE-77EF42A628EB}" dt="2023-11-05T23:45:19.309" v="561"/>
        <pc:sldMkLst>
          <pc:docMk/>
          <pc:sldMk cId="1192717155" sldId="306"/>
        </pc:sldMkLst>
        <pc:spChg chg="mod">
          <ac:chgData name="Abels, Patrick" userId="ba666de4-0d21-43a6-8e66-51a18aae1b4a" providerId="ADAL" clId="{70C6FDDA-3DFD-4C35-81FE-77EF42A628EB}" dt="2023-11-05T23:30:33.680" v="213" actId="20577"/>
          <ac:spMkLst>
            <pc:docMk/>
            <pc:sldMk cId="1192717155" sldId="306"/>
            <ac:spMk id="2" creationId="{4590F0A7-0075-26BE-5CAB-A7BAD7E244D8}"/>
          </ac:spMkLst>
        </pc:spChg>
      </pc:sldChg>
      <pc:sldChg chg="addSp modSp add del mod">
        <pc:chgData name="Abels, Patrick" userId="ba666de4-0d21-43a6-8e66-51a18aae1b4a" providerId="ADAL" clId="{70C6FDDA-3DFD-4C35-81FE-77EF42A628EB}" dt="2023-11-05T23:31:54.682" v="250" actId="47"/>
        <pc:sldMkLst>
          <pc:docMk/>
          <pc:sldMk cId="2761245750" sldId="307"/>
        </pc:sldMkLst>
        <pc:spChg chg="mod">
          <ac:chgData name="Abels, Patrick" userId="ba666de4-0d21-43a6-8e66-51a18aae1b4a" providerId="ADAL" clId="{70C6FDDA-3DFD-4C35-81FE-77EF42A628EB}" dt="2023-11-05T23:24:33.601" v="126" actId="120"/>
          <ac:spMkLst>
            <pc:docMk/>
            <pc:sldMk cId="2761245750" sldId="307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5:43.446" v="129" actId="1076"/>
          <ac:spMkLst>
            <pc:docMk/>
            <pc:sldMk cId="2761245750" sldId="307"/>
            <ac:spMk id="3" creationId="{84865B07-A19E-76E2-4AF5-7A7C3A32CF06}"/>
          </ac:spMkLst>
        </pc:spChg>
        <pc:spChg chg="add mod">
          <ac:chgData name="Abels, Patrick" userId="ba666de4-0d21-43a6-8e66-51a18aae1b4a" providerId="ADAL" clId="{70C6FDDA-3DFD-4C35-81FE-77EF42A628EB}" dt="2023-11-05T23:25:56.143" v="139" actId="1035"/>
          <ac:spMkLst>
            <pc:docMk/>
            <pc:sldMk cId="2761245750" sldId="307"/>
            <ac:spMk id="4" creationId="{67C561F3-2C41-7D4B-468D-8A42BF57B0E2}"/>
          </ac:spMkLst>
        </pc:spChg>
        <pc:spChg chg="add mod">
          <ac:chgData name="Abels, Patrick" userId="ba666de4-0d21-43a6-8e66-51a18aae1b4a" providerId="ADAL" clId="{70C6FDDA-3DFD-4C35-81FE-77EF42A628EB}" dt="2023-11-05T23:26:00.029" v="145" actId="1035"/>
          <ac:spMkLst>
            <pc:docMk/>
            <pc:sldMk cId="2761245750" sldId="307"/>
            <ac:spMk id="5" creationId="{E25FDBB2-9A2A-A244-0A0A-7DF3DE8F42B1}"/>
          </ac:spMkLst>
        </pc:spChg>
      </pc:sldChg>
      <pc:sldChg chg="modSp add del mod">
        <pc:chgData name="Abels, Patrick" userId="ba666de4-0d21-43a6-8e66-51a18aae1b4a" providerId="ADAL" clId="{70C6FDDA-3DFD-4C35-81FE-77EF42A628EB}" dt="2023-11-05T23:31:58.409" v="252" actId="47"/>
        <pc:sldMkLst>
          <pc:docMk/>
          <pc:sldMk cId="118235597" sldId="308"/>
        </pc:sldMkLst>
        <pc:spChg chg="mod">
          <ac:chgData name="Abels, Patrick" userId="ba666de4-0d21-43a6-8e66-51a18aae1b4a" providerId="ADAL" clId="{70C6FDDA-3DFD-4C35-81FE-77EF42A628EB}" dt="2023-11-05T23:27:35.042" v="188" actId="108"/>
          <ac:spMkLst>
            <pc:docMk/>
            <pc:sldMk cId="118235597" sldId="308"/>
            <ac:spMk id="3" creationId="{84865B07-A19E-76E2-4AF5-7A7C3A32CF06}"/>
          </ac:spMkLst>
        </pc:spChg>
      </pc:sldChg>
      <pc:sldChg chg="add del">
        <pc:chgData name="Abels, Patrick" userId="ba666de4-0d21-43a6-8e66-51a18aae1b4a" providerId="ADAL" clId="{70C6FDDA-3DFD-4C35-81FE-77EF42A628EB}" dt="2023-11-05T23:31:56.287" v="251" actId="47"/>
        <pc:sldMkLst>
          <pc:docMk/>
          <pc:sldMk cId="3826482454" sldId="309"/>
        </pc:sldMkLst>
      </pc:sldChg>
      <pc:sldChg chg="addSp modSp add mod modTransition">
        <pc:chgData name="Abels, Patrick" userId="ba666de4-0d21-43a6-8e66-51a18aae1b4a" providerId="ADAL" clId="{70C6FDDA-3DFD-4C35-81FE-77EF42A628EB}" dt="2023-11-05T23:46:16.502" v="563"/>
        <pc:sldMkLst>
          <pc:docMk/>
          <pc:sldMk cId="1957350661" sldId="310"/>
        </pc:sldMkLst>
        <pc:spChg chg="mod">
          <ac:chgData name="Abels, Patrick" userId="ba666de4-0d21-43a6-8e66-51a18aae1b4a" providerId="ADAL" clId="{70C6FDDA-3DFD-4C35-81FE-77EF42A628EB}" dt="2023-11-05T23:37:20.293" v="345" actId="14100"/>
          <ac:spMkLst>
            <pc:docMk/>
            <pc:sldMk cId="1957350661" sldId="310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9:27.544" v="198" actId="1076"/>
          <ac:spMkLst>
            <pc:docMk/>
            <pc:sldMk cId="1957350661" sldId="310"/>
            <ac:spMk id="3" creationId="{CF1B2D0D-B516-DBD4-70FE-E0017D8BC260}"/>
          </ac:spMkLst>
        </pc:spChg>
        <pc:spChg chg="add mod">
          <ac:chgData name="Abels, Patrick" userId="ba666de4-0d21-43a6-8e66-51a18aae1b4a" providerId="ADAL" clId="{70C6FDDA-3DFD-4C35-81FE-77EF42A628EB}" dt="2023-11-05T23:29:35.344" v="200" actId="1076"/>
          <ac:spMkLst>
            <pc:docMk/>
            <pc:sldMk cId="1957350661" sldId="310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22.970" v="557" actId="20577"/>
          <ac:spMkLst>
            <pc:docMk/>
            <pc:sldMk cId="1957350661" sldId="310"/>
            <ac:spMk id="7" creationId="{3398DC92-DC1A-ED0D-3517-A2368A29C9E2}"/>
          </ac:spMkLst>
        </pc:spChg>
        <pc:spChg chg="add mod">
          <ac:chgData name="Abels, Patrick" userId="ba666de4-0d21-43a6-8e66-51a18aae1b4a" providerId="ADAL" clId="{70C6FDDA-3DFD-4C35-81FE-77EF42A628EB}" dt="2023-11-05T23:43:20.499" v="555" actId="20577"/>
          <ac:spMkLst>
            <pc:docMk/>
            <pc:sldMk cId="1957350661" sldId="310"/>
            <ac:spMk id="8" creationId="{94C1DA20-50A2-FA67-7104-61F3F53E671B}"/>
          </ac:spMkLst>
        </pc:spChg>
        <pc:cxnChg chg="add mod ord">
          <ac:chgData name="Abels, Patrick" userId="ba666de4-0d21-43a6-8e66-51a18aae1b4a" providerId="ADAL" clId="{70C6FDDA-3DFD-4C35-81FE-77EF42A628EB}" dt="2023-11-05T23:30:12.365" v="205" actId="167"/>
          <ac:cxnSpMkLst>
            <pc:docMk/>
            <pc:sldMk cId="1957350661" sldId="310"/>
            <ac:cxnSpMk id="6" creationId="{E18DCA8B-9C3B-4EEA-2A78-8A6F4BDB68FE}"/>
          </ac:cxnSpMkLst>
        </pc:cxnChg>
      </pc:sldChg>
      <pc:sldChg chg="addSp modSp add mod modTransition">
        <pc:chgData name="Abels, Patrick" userId="ba666de4-0d21-43a6-8e66-51a18aae1b4a" providerId="ADAL" clId="{70C6FDDA-3DFD-4C35-81FE-77EF42A628EB}" dt="2023-11-05T23:46:38.044" v="567"/>
        <pc:sldMkLst>
          <pc:docMk/>
          <pc:sldMk cId="3310827957" sldId="311"/>
        </pc:sldMkLst>
        <pc:spChg chg="mod">
          <ac:chgData name="Abels, Patrick" userId="ba666de4-0d21-43a6-8e66-51a18aae1b4a" providerId="ADAL" clId="{70C6FDDA-3DFD-4C35-81FE-77EF42A628EB}" dt="2023-11-05T23:37:54.807" v="356" actId="14100"/>
          <ac:spMkLst>
            <pc:docMk/>
            <pc:sldMk cId="3310827957" sldId="311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40:21.680" v="408" actId="1036"/>
          <ac:spMkLst>
            <pc:docMk/>
            <pc:sldMk cId="3310827957" sldId="311"/>
            <ac:spMk id="3" creationId="{CF1B2D0D-B516-DBD4-70FE-E0017D8BC260}"/>
          </ac:spMkLst>
        </pc:spChg>
        <pc:spChg chg="mod">
          <ac:chgData name="Abels, Patrick" userId="ba666de4-0d21-43a6-8e66-51a18aae1b4a" providerId="ADAL" clId="{70C6FDDA-3DFD-4C35-81FE-77EF42A628EB}" dt="2023-11-05T23:37:42.125" v="349" actId="1076"/>
          <ac:spMkLst>
            <pc:docMk/>
            <pc:sldMk cId="3310827957" sldId="311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16.930" v="554" actId="20577"/>
          <ac:spMkLst>
            <pc:docMk/>
            <pc:sldMk cId="3310827957" sldId="311"/>
            <ac:spMk id="14" creationId="{7D690AFD-877F-76CE-83F5-25153974D46C}"/>
          </ac:spMkLst>
        </pc:spChg>
        <pc:spChg chg="add mod">
          <ac:chgData name="Abels, Patrick" userId="ba666de4-0d21-43a6-8e66-51a18aae1b4a" providerId="ADAL" clId="{70C6FDDA-3DFD-4C35-81FE-77EF42A628EB}" dt="2023-11-05T23:43:15.482" v="553" actId="20577"/>
          <ac:spMkLst>
            <pc:docMk/>
            <pc:sldMk cId="3310827957" sldId="311"/>
            <ac:spMk id="15" creationId="{B3A892BF-BACD-7A66-26A6-A5298BAE3CF2}"/>
          </ac:spMkLst>
        </pc:spChg>
        <pc:cxnChg chg="mod">
          <ac:chgData name="Abels, Patrick" userId="ba666de4-0d21-43a6-8e66-51a18aae1b4a" providerId="ADAL" clId="{70C6FDDA-3DFD-4C35-81FE-77EF42A628EB}" dt="2023-11-05T23:40:21.680" v="408" actId="1036"/>
          <ac:cxnSpMkLst>
            <pc:docMk/>
            <pc:sldMk cId="3310827957" sldId="311"/>
            <ac:cxnSpMk id="6" creationId="{E18DCA8B-9C3B-4EEA-2A78-8A6F4BDB68FE}"/>
          </ac:cxnSpMkLst>
        </pc:cxnChg>
      </pc:sldChg>
      <pc:sldChg chg="addSp delSp modSp add mod modTransition">
        <pc:chgData name="Abels, Patrick" userId="ba666de4-0d21-43a6-8e66-51a18aae1b4a" providerId="ADAL" clId="{70C6FDDA-3DFD-4C35-81FE-77EF42A628EB}" dt="2023-11-05T23:51:24.486" v="690" actId="166"/>
        <pc:sldMkLst>
          <pc:docMk/>
          <pc:sldMk cId="1778203054" sldId="312"/>
        </pc:sldMkLst>
        <pc:spChg chg="mod">
          <ac:chgData name="Abels, Patrick" userId="ba666de4-0d21-43a6-8e66-51a18aae1b4a" providerId="ADAL" clId="{70C6FDDA-3DFD-4C35-81FE-77EF42A628EB}" dt="2023-11-05T23:51:04.419" v="685" actId="14100"/>
          <ac:spMkLst>
            <pc:docMk/>
            <pc:sldMk cId="1778203054" sldId="312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5T23:38:49.188" v="374" actId="478"/>
          <ac:spMkLst>
            <pc:docMk/>
            <pc:sldMk cId="1778203054" sldId="312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50:50.423" v="668" actId="1076"/>
          <ac:spMkLst>
            <pc:docMk/>
            <pc:sldMk cId="1778203054" sldId="312"/>
            <ac:spMk id="5" creationId="{6527D98B-D30A-856D-82B1-D090B49C8C8F}"/>
          </ac:spMkLst>
        </pc:spChg>
        <pc:spChg chg="add del mod">
          <ac:chgData name="Abels, Patrick" userId="ba666de4-0d21-43a6-8e66-51a18aae1b4a" providerId="ADAL" clId="{70C6FDDA-3DFD-4C35-81FE-77EF42A628EB}" dt="2023-11-05T23:50:28.870" v="661" actId="478"/>
          <ac:spMkLst>
            <pc:docMk/>
            <pc:sldMk cId="1778203054" sldId="312"/>
            <ac:spMk id="8" creationId="{8D3A6896-095B-B6C9-3167-245A7F4A2539}"/>
          </ac:spMkLst>
        </pc:spChg>
        <pc:spChg chg="add 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20" creationId="{01267546-81FA-F559-909A-AD5FD1FC497E}"/>
          </ac:spMkLst>
        </pc:spChg>
        <pc:spChg chg="add mod">
          <ac:chgData name="Abels, Patrick" userId="ba666de4-0d21-43a6-8e66-51a18aae1b4a" providerId="ADAL" clId="{70C6FDDA-3DFD-4C35-81FE-77EF42A628EB}" dt="2023-11-05T23:50:46.993" v="667" actId="1076"/>
          <ac:spMkLst>
            <pc:docMk/>
            <pc:sldMk cId="1778203054" sldId="312"/>
            <ac:spMk id="21" creationId="{DD70A6B1-5797-D4B9-611B-6C814BA9ED91}"/>
          </ac:spMkLst>
        </pc:spChg>
        <pc:spChg chg="add mod">
          <ac:chgData name="Abels, Patrick" userId="ba666de4-0d21-43a6-8e66-51a18aae1b4a" providerId="ADAL" clId="{70C6FDDA-3DFD-4C35-81FE-77EF42A628EB}" dt="2023-11-05T23:50:55.808" v="669" actId="1076"/>
          <ac:spMkLst>
            <pc:docMk/>
            <pc:sldMk cId="1778203054" sldId="312"/>
            <ac:spMk id="22" creationId="{DF14F585-530D-046B-ACB0-D3382CCD32CC}"/>
          </ac:spMkLst>
        </pc:spChg>
        <pc:spChg chg="add mod">
          <ac:chgData name="Abels, Patrick" userId="ba666de4-0d21-43a6-8e66-51a18aae1b4a" providerId="ADAL" clId="{70C6FDDA-3DFD-4C35-81FE-77EF42A628EB}" dt="2023-11-05T23:50:44.980" v="666" actId="1076"/>
          <ac:spMkLst>
            <pc:docMk/>
            <pc:sldMk cId="1778203054" sldId="312"/>
            <ac:spMk id="23" creationId="{9E840BF6-C390-2A8D-D41F-33D70039C57C}"/>
          </ac:spMkLst>
        </pc:spChg>
        <pc:cxnChg chg="del mod">
          <ac:chgData name="Abels, Patrick" userId="ba666de4-0d21-43a6-8e66-51a18aae1b4a" providerId="ADAL" clId="{70C6FDDA-3DFD-4C35-81FE-77EF42A628EB}" dt="2023-11-05T23:42:05.290" v="512" actId="478"/>
          <ac:cxnSpMkLst>
            <pc:docMk/>
            <pc:sldMk cId="1778203054" sldId="312"/>
            <ac:cxnSpMk id="6" creationId="{E18DCA8B-9C3B-4EEA-2A78-8A6F4BDB68FE}"/>
          </ac:cxnSpMkLst>
        </pc:cxnChg>
        <pc:cxnChg chg="add mod">
          <ac:chgData name="Abels, Patrick" userId="ba666de4-0d21-43a6-8e66-51a18aae1b4a" providerId="ADAL" clId="{70C6FDDA-3DFD-4C35-81FE-77EF42A628EB}" dt="2023-11-05T23:50:59.764" v="684" actId="1035"/>
          <ac:cxnSpMkLst>
            <pc:docMk/>
            <pc:sldMk cId="1778203054" sldId="312"/>
            <ac:cxnSpMk id="11" creationId="{B1FB1E29-23F0-1777-69DD-1A25652CC0D6}"/>
          </ac:cxnSpMkLst>
        </pc:cxnChg>
        <pc:cxnChg chg="add mod ord">
          <ac:chgData name="Abels, Patrick" userId="ba666de4-0d21-43a6-8e66-51a18aae1b4a" providerId="ADAL" clId="{70C6FDDA-3DFD-4C35-81FE-77EF42A628EB}" dt="2023-11-05T23:51:24.486" v="690" actId="166"/>
          <ac:cxnSpMkLst>
            <pc:docMk/>
            <pc:sldMk cId="1778203054" sldId="312"/>
            <ac:cxnSpMk id="12" creationId="{D1B23B05-124F-069E-BE39-E444B500AC0D}"/>
          </ac:cxnSpMkLst>
        </pc:cxnChg>
        <pc:cxnChg chg="add mod">
          <ac:chgData name="Abels, Patrick" userId="ba666de4-0d21-43a6-8e66-51a18aae1b4a" providerId="ADAL" clId="{70C6FDDA-3DFD-4C35-81FE-77EF42A628EB}" dt="2023-11-05T23:51:16.356" v="689" actId="14100"/>
          <ac:cxnSpMkLst>
            <pc:docMk/>
            <pc:sldMk cId="1778203054" sldId="312"/>
            <ac:cxnSpMk id="15" creationId="{C923D5F2-3888-0A7F-B39F-FB2FE0960107}"/>
          </ac:cxnSpMkLst>
        </pc:cxnChg>
      </pc:sldChg>
      <pc:sldChg chg="addSp delSp modSp add mod">
        <pc:chgData name="Abels, Patrick" userId="ba666de4-0d21-43a6-8e66-51a18aae1b4a" providerId="ADAL" clId="{70C6FDDA-3DFD-4C35-81FE-77EF42A628EB}" dt="2023-11-06T00:05:57.184" v="1173" actId="14100"/>
        <pc:sldMkLst>
          <pc:docMk/>
          <pc:sldMk cId="2940658321" sldId="313"/>
        </pc:sldMkLst>
        <pc:spChg chg="mod">
          <ac:chgData name="Abels, Patrick" userId="ba666de4-0d21-43a6-8e66-51a18aae1b4a" providerId="ADAL" clId="{70C6FDDA-3DFD-4C35-81FE-77EF42A628EB}" dt="2023-11-06T00:05:57.184" v="1173" actId="14100"/>
          <ac:spMkLst>
            <pc:docMk/>
            <pc:sldMk cId="2940658321" sldId="313"/>
            <ac:spMk id="2" creationId="{4590F0A7-0075-26BE-5CAB-A7BAD7E244D8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5" creationId="{6527D98B-D30A-856D-82B1-D090B49C8C8F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8" creationId="{8D3A6896-095B-B6C9-3167-245A7F4A2539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20" creationId="{01267546-81FA-F559-909A-AD5FD1FC497E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1" creationId="{DD70A6B1-5797-D4B9-611B-6C814BA9ED91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2" creationId="{DF14F585-530D-046B-ACB0-D3382CCD32CC}"/>
          </ac:spMkLst>
        </pc:spChg>
        <pc:cxnChg chg="add del mod">
          <ac:chgData name="Abels, Patrick" userId="ba666de4-0d21-43a6-8e66-51a18aae1b4a" providerId="ADAL" clId="{70C6FDDA-3DFD-4C35-81FE-77EF42A628EB}" dt="2023-11-05T23:47:15.836" v="571" actId="478"/>
          <ac:cxnSpMkLst>
            <pc:docMk/>
            <pc:sldMk cId="2940658321" sldId="313"/>
            <ac:cxnSpMk id="11" creationId="{B1FB1E29-23F0-1777-69DD-1A25652CC0D6}"/>
          </ac:cxnSpMkLst>
        </pc:cxnChg>
        <pc:cxnChg chg="add del mod">
          <ac:chgData name="Abels, Patrick" userId="ba666de4-0d21-43a6-8e66-51a18aae1b4a" providerId="ADAL" clId="{70C6FDDA-3DFD-4C35-81FE-77EF42A628EB}" dt="2023-11-05T23:47:22.589" v="574" actId="478"/>
          <ac:cxnSpMkLst>
            <pc:docMk/>
            <pc:sldMk cId="2940658321" sldId="313"/>
            <ac:cxnSpMk id="12" creationId="{D1B23B05-124F-069E-BE39-E444B500AC0D}"/>
          </ac:cxnSpMkLst>
        </pc:cxnChg>
        <pc:cxnChg chg="add del mod">
          <ac:chgData name="Abels, Patrick" userId="ba666de4-0d21-43a6-8e66-51a18aae1b4a" providerId="ADAL" clId="{70C6FDDA-3DFD-4C35-81FE-77EF42A628EB}" dt="2023-11-05T23:47:23.766" v="575" actId="478"/>
          <ac:cxnSpMkLst>
            <pc:docMk/>
            <pc:sldMk cId="2940658321" sldId="313"/>
            <ac:cxnSpMk id="15" creationId="{C923D5F2-3888-0A7F-B39F-FB2FE0960107}"/>
          </ac:cxnSpMkLst>
        </pc:cxnChg>
      </pc:sldChg>
      <pc:sldChg chg="modSp add mod">
        <pc:chgData name="Abels, Patrick" userId="ba666de4-0d21-43a6-8e66-51a18aae1b4a" providerId="ADAL" clId="{70C6FDDA-3DFD-4C35-81FE-77EF42A628EB}" dt="2023-11-05T23:58:12.393" v="964" actId="20577"/>
        <pc:sldMkLst>
          <pc:docMk/>
          <pc:sldMk cId="195639748" sldId="314"/>
        </pc:sldMkLst>
        <pc:spChg chg="mod">
          <ac:chgData name="Abels, Patrick" userId="ba666de4-0d21-43a6-8e66-51a18aae1b4a" providerId="ADAL" clId="{70C6FDDA-3DFD-4C35-81FE-77EF42A628EB}" dt="2023-11-05T23:58:12.393" v="964" actId="20577"/>
          <ac:spMkLst>
            <pc:docMk/>
            <pc:sldMk cId="195639748" sldId="314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18.124" v="925" actId="6549"/>
          <ac:spMkLst>
            <pc:docMk/>
            <pc:sldMk cId="195639748" sldId="314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10.489" v="914" actId="207"/>
          <ac:spMkLst>
            <pc:docMk/>
            <pc:sldMk cId="195639748" sldId="314"/>
            <ac:spMk id="8" creationId="{8D3A6896-095B-B6C9-3167-245A7F4A2539}"/>
          </ac:spMkLst>
        </pc:spChg>
        <pc:spChg chg="mod">
          <ac:chgData name="Abels, Patrick" userId="ba666de4-0d21-43a6-8e66-51a18aae1b4a" providerId="ADAL" clId="{70C6FDDA-3DFD-4C35-81FE-77EF42A628EB}" dt="2023-11-05T23:56:42.367" v="910" actId="1038"/>
          <ac:spMkLst>
            <pc:docMk/>
            <pc:sldMk cId="195639748" sldId="314"/>
            <ac:spMk id="21" creationId="{DD70A6B1-5797-D4B9-611B-6C814BA9ED91}"/>
          </ac:spMkLst>
        </pc:spChg>
        <pc:spChg chg="mod">
          <ac:chgData name="Abels, Patrick" userId="ba666de4-0d21-43a6-8e66-51a18aae1b4a" providerId="ADAL" clId="{70C6FDDA-3DFD-4C35-81FE-77EF42A628EB}" dt="2023-11-05T23:56:36.503" v="888" actId="1038"/>
          <ac:spMkLst>
            <pc:docMk/>
            <pc:sldMk cId="195639748" sldId="314"/>
            <ac:spMk id="22" creationId="{DF14F585-530D-046B-ACB0-D3382CCD32CC}"/>
          </ac:spMkLst>
        </pc:spChg>
      </pc:sldChg>
      <pc:sldChg chg="modSp add mod">
        <pc:chgData name="Abels, Patrick" userId="ba666de4-0d21-43a6-8e66-51a18aae1b4a" providerId="ADAL" clId="{70C6FDDA-3DFD-4C35-81FE-77EF42A628EB}" dt="2023-11-05T23:58:07.894" v="960" actId="20577"/>
        <pc:sldMkLst>
          <pc:docMk/>
          <pc:sldMk cId="1267190655" sldId="315"/>
        </pc:sldMkLst>
        <pc:spChg chg="mod">
          <ac:chgData name="Abels, Patrick" userId="ba666de4-0d21-43a6-8e66-51a18aae1b4a" providerId="ADAL" clId="{70C6FDDA-3DFD-4C35-81FE-77EF42A628EB}" dt="2023-11-05T23:58:07.894" v="960" actId="20577"/>
          <ac:spMkLst>
            <pc:docMk/>
            <pc:sldMk cId="1267190655" sldId="315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56.208" v="953" actId="6549"/>
          <ac:spMkLst>
            <pc:docMk/>
            <pc:sldMk cId="1267190655" sldId="315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48.913" v="943" actId="20577"/>
          <ac:spMkLst>
            <pc:docMk/>
            <pc:sldMk cId="1267190655" sldId="315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5T23:59:17.167" v="999" actId="20577"/>
        <pc:sldMkLst>
          <pc:docMk/>
          <pc:sldMk cId="3807623221" sldId="316"/>
        </pc:sldMkLst>
        <pc:spChg chg="mod">
          <ac:chgData name="Abels, Patrick" userId="ba666de4-0d21-43a6-8e66-51a18aae1b4a" providerId="ADAL" clId="{70C6FDDA-3DFD-4C35-81FE-77EF42A628EB}" dt="2023-11-05T23:58:45.093" v="976" actId="20577"/>
          <ac:spMkLst>
            <pc:docMk/>
            <pc:sldMk cId="3807623221" sldId="316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9:17.167" v="999" actId="20577"/>
          <ac:spMkLst>
            <pc:docMk/>
            <pc:sldMk cId="3807623221" sldId="316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9:08.927" v="997" actId="20577"/>
          <ac:spMkLst>
            <pc:docMk/>
            <pc:sldMk cId="3807623221" sldId="316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6T00:00:01.707" v="1016" actId="20577"/>
        <pc:sldMkLst>
          <pc:docMk/>
          <pc:sldMk cId="2755636706" sldId="317"/>
        </pc:sldMkLst>
        <pc:spChg chg="mod">
          <ac:chgData name="Abels, Patrick" userId="ba666de4-0d21-43a6-8e66-51a18aae1b4a" providerId="ADAL" clId="{70C6FDDA-3DFD-4C35-81FE-77EF42A628EB}" dt="2023-11-05T23:59:42.946" v="1008" actId="20577"/>
          <ac:spMkLst>
            <pc:docMk/>
            <pc:sldMk cId="2755636706" sldId="317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6T00:00:01.707" v="1016" actId="20577"/>
          <ac:spMkLst>
            <pc:docMk/>
            <pc:sldMk cId="2755636706" sldId="317"/>
            <ac:spMk id="5" creationId="{6527D98B-D30A-856D-82B1-D090B49C8C8F}"/>
          </ac:spMkLst>
        </pc:spChg>
      </pc:sldChg>
      <pc:sldChg chg="addSp modSp new mod">
        <pc:chgData name="Abels, Patrick" userId="ba666de4-0d21-43a6-8e66-51a18aae1b4a" providerId="ADAL" clId="{70C6FDDA-3DFD-4C35-81FE-77EF42A628EB}" dt="2023-11-06T00:05:23.472" v="1168" actId="14100"/>
        <pc:sldMkLst>
          <pc:docMk/>
          <pc:sldMk cId="2703261037" sldId="318"/>
        </pc:sldMkLst>
        <pc:spChg chg="mod">
          <ac:chgData name="Abels, Patrick" userId="ba666de4-0d21-43a6-8e66-51a18aae1b4a" providerId="ADAL" clId="{70C6FDDA-3DFD-4C35-81FE-77EF42A628EB}" dt="2023-11-06T00:03:09.699" v="1127" actId="20577"/>
          <ac:spMkLst>
            <pc:docMk/>
            <pc:sldMk cId="2703261037" sldId="318"/>
            <ac:spMk id="2" creationId="{696E7FA1-F4DE-E991-105D-2C6A8A5D7480}"/>
          </ac:spMkLst>
        </pc:spChg>
        <pc:spChg chg="mod">
          <ac:chgData name="Abels, Patrick" userId="ba666de4-0d21-43a6-8e66-51a18aae1b4a" providerId="ADAL" clId="{70C6FDDA-3DFD-4C35-81FE-77EF42A628EB}" dt="2023-11-06T00:02:40.895" v="1040" actId="20577"/>
          <ac:spMkLst>
            <pc:docMk/>
            <pc:sldMk cId="2703261037" sldId="318"/>
            <ac:spMk id="3" creationId="{F454427F-478C-84EE-FE2F-65B01D3817D6}"/>
          </ac:spMkLst>
        </pc:spChg>
        <pc:spChg chg="add mod">
          <ac:chgData name="Abels, Patrick" userId="ba666de4-0d21-43a6-8e66-51a18aae1b4a" providerId="ADAL" clId="{70C6FDDA-3DFD-4C35-81FE-77EF42A628EB}" dt="2023-11-06T00:04:48.359" v="1158" actId="1076"/>
          <ac:spMkLst>
            <pc:docMk/>
            <pc:sldMk cId="2703261037" sldId="318"/>
            <ac:spMk id="4" creationId="{623ECB62-929B-565D-2D32-56F0CE519C60}"/>
          </ac:spMkLst>
        </pc:spChg>
        <pc:spChg chg="add mod">
          <ac:chgData name="Abels, Patrick" userId="ba666de4-0d21-43a6-8e66-51a18aae1b4a" providerId="ADAL" clId="{70C6FDDA-3DFD-4C35-81FE-77EF42A628EB}" dt="2023-11-06T00:04:45.760" v="1157" actId="1076"/>
          <ac:spMkLst>
            <pc:docMk/>
            <pc:sldMk cId="2703261037" sldId="318"/>
            <ac:spMk id="5" creationId="{FBCC8694-4758-5DE8-EC4D-5AB12ACA62B9}"/>
          </ac:spMkLst>
        </pc:spChg>
        <pc:spChg chg="add mod">
          <ac:chgData name="Abels, Patrick" userId="ba666de4-0d21-43a6-8e66-51a18aae1b4a" providerId="ADAL" clId="{70C6FDDA-3DFD-4C35-81FE-77EF42A628EB}" dt="2023-11-06T00:04:50.696" v="1159" actId="1076"/>
          <ac:spMkLst>
            <pc:docMk/>
            <pc:sldMk cId="2703261037" sldId="318"/>
            <ac:spMk id="6" creationId="{B795CA26-65DA-666D-A786-0887F853E552}"/>
          </ac:spMkLst>
        </pc:spChg>
        <pc:spChg chg="add mod">
          <ac:chgData name="Abels, Patrick" userId="ba666de4-0d21-43a6-8e66-51a18aae1b4a" providerId="ADAL" clId="{70C6FDDA-3DFD-4C35-81FE-77EF42A628EB}" dt="2023-11-06T00:04:41.079" v="1155" actId="1076"/>
          <ac:spMkLst>
            <pc:docMk/>
            <pc:sldMk cId="2703261037" sldId="318"/>
            <ac:spMk id="7" creationId="{E9657FB1-3D9B-6DE1-3171-7BF835A196EE}"/>
          </ac:spMkLst>
        </pc:spChg>
        <pc:cxnChg chg="add mod">
          <ac:chgData name="Abels, Patrick" userId="ba666de4-0d21-43a6-8e66-51a18aae1b4a" providerId="ADAL" clId="{70C6FDDA-3DFD-4C35-81FE-77EF42A628EB}" dt="2023-11-06T00:05:07.503" v="1162" actId="14100"/>
          <ac:cxnSpMkLst>
            <pc:docMk/>
            <pc:sldMk cId="2703261037" sldId="318"/>
            <ac:cxnSpMk id="8" creationId="{C1564099-7B5E-B1B7-20CC-324FAD1C07B3}"/>
          </ac:cxnSpMkLst>
        </pc:cxnChg>
        <pc:cxnChg chg="add mod">
          <ac:chgData name="Abels, Patrick" userId="ba666de4-0d21-43a6-8e66-51a18aae1b4a" providerId="ADAL" clId="{70C6FDDA-3DFD-4C35-81FE-77EF42A628EB}" dt="2023-11-06T00:05:14.455" v="1165" actId="14100"/>
          <ac:cxnSpMkLst>
            <pc:docMk/>
            <pc:sldMk cId="2703261037" sldId="318"/>
            <ac:cxnSpMk id="11" creationId="{F03942A9-197A-3401-341C-A70C6748C197}"/>
          </ac:cxnSpMkLst>
        </pc:cxnChg>
        <pc:cxnChg chg="add mod">
          <ac:chgData name="Abels, Patrick" userId="ba666de4-0d21-43a6-8e66-51a18aae1b4a" providerId="ADAL" clId="{70C6FDDA-3DFD-4C35-81FE-77EF42A628EB}" dt="2023-11-06T00:05:23.472" v="1168" actId="14100"/>
          <ac:cxnSpMkLst>
            <pc:docMk/>
            <pc:sldMk cId="2703261037" sldId="318"/>
            <ac:cxnSpMk id="14" creationId="{C07AE60E-4EE4-3EE9-0AA5-24A378B44A5B}"/>
          </ac:cxnSpMkLst>
        </pc:cxnChg>
      </pc:sldChg>
      <pc:sldChg chg="add">
        <pc:chgData name="Abels, Patrick" userId="ba666de4-0d21-43a6-8e66-51a18aae1b4a" providerId="ADAL" clId="{70C6FDDA-3DFD-4C35-81FE-77EF42A628EB}" dt="2023-11-06T00:05:43.622" v="1169" actId="2890"/>
        <pc:sldMkLst>
          <pc:docMk/>
          <pc:sldMk cId="1709938568" sldId="319"/>
        </pc:sldMkLst>
      </pc:sldChg>
    </pc:docChg>
  </pc:docChgLst>
  <pc:docChgLst>
    <pc:chgData name="Abels, Patrick" userId="ba666de4-0d21-43a6-8e66-51a18aae1b4a" providerId="ADAL" clId="{A0EEB1C9-DBBC-4170-BA29-F5C644E6C20D}"/>
    <pc:docChg chg="undo custSel addSld delSld modSld">
      <pc:chgData name="Abels, Patrick" userId="ba666de4-0d21-43a6-8e66-51a18aae1b4a" providerId="ADAL" clId="{A0EEB1C9-DBBC-4170-BA29-F5C644E6C20D}" dt="2023-10-30T14:35:51.168" v="755" actId="20577"/>
      <pc:docMkLst>
        <pc:docMk/>
      </pc:docMkLst>
      <pc:sldChg chg="modSp">
        <pc:chgData name="Abels, Patrick" userId="ba666de4-0d21-43a6-8e66-51a18aae1b4a" providerId="ADAL" clId="{A0EEB1C9-DBBC-4170-BA29-F5C644E6C20D}" dt="2023-10-30T14:08:30.380" v="25" actId="6549"/>
        <pc:sldMkLst>
          <pc:docMk/>
          <pc:sldMk cId="2978283644" sldId="256"/>
        </pc:sldMkLst>
        <pc:spChg chg="mod">
          <ac:chgData name="Abels, Patrick" userId="ba666de4-0d21-43a6-8e66-51a18aae1b4a" providerId="ADAL" clId="{A0EEB1C9-DBBC-4170-BA29-F5C644E6C20D}" dt="2023-10-30T14:08:30.380" v="25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delSp modSp mod">
        <pc:chgData name="Abels, Patrick" userId="ba666de4-0d21-43a6-8e66-51a18aae1b4a" providerId="ADAL" clId="{A0EEB1C9-DBBC-4170-BA29-F5C644E6C20D}" dt="2023-10-30T14:33:43.408" v="581" actId="207"/>
        <pc:sldMkLst>
          <pc:docMk/>
          <pc:sldMk cId="4212458835" sldId="273"/>
        </pc:sldMkLst>
        <pc:spChg chg="mod">
          <ac:chgData name="Abels, Patrick" userId="ba666de4-0d21-43a6-8e66-51a18aae1b4a" providerId="ADAL" clId="{A0EEB1C9-DBBC-4170-BA29-F5C644E6C20D}" dt="2023-10-30T14:33:43.408" v="581" actId="20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A0EEB1C9-DBBC-4170-BA29-F5C644E6C20D}" dt="2023-10-30T14:22:17.486" v="329" actId="478"/>
          <ac:picMkLst>
            <pc:docMk/>
            <pc:sldMk cId="4212458835" sldId="273"/>
            <ac:picMk id="6" creationId="{C59BF485-42B6-CFB3-99AF-802870047F32}"/>
          </ac:picMkLst>
        </pc:picChg>
      </pc:sldChg>
      <pc:sldChg chg="del">
        <pc:chgData name="Abels, Patrick" userId="ba666de4-0d21-43a6-8e66-51a18aae1b4a" providerId="ADAL" clId="{A0EEB1C9-DBBC-4170-BA29-F5C644E6C20D}" dt="2023-10-30T14:09:05.291" v="27" actId="47"/>
        <pc:sldMkLst>
          <pc:docMk/>
          <pc:sldMk cId="1082503161" sldId="296"/>
        </pc:sldMkLst>
      </pc:sldChg>
      <pc:sldChg chg="del">
        <pc:chgData name="Abels, Patrick" userId="ba666de4-0d21-43a6-8e66-51a18aae1b4a" providerId="ADAL" clId="{A0EEB1C9-DBBC-4170-BA29-F5C644E6C20D}" dt="2023-10-30T14:22:22.247" v="330" actId="47"/>
        <pc:sldMkLst>
          <pc:docMk/>
          <pc:sldMk cId="1084871162" sldId="297"/>
        </pc:sldMkLst>
      </pc:sldChg>
      <pc:sldChg chg="modSp new mod">
        <pc:chgData name="Abels, Patrick" userId="ba666de4-0d21-43a6-8e66-51a18aae1b4a" providerId="ADAL" clId="{A0EEB1C9-DBBC-4170-BA29-F5C644E6C20D}" dt="2023-10-30T14:34:16.272" v="603" actId="207"/>
        <pc:sldMkLst>
          <pc:docMk/>
          <pc:sldMk cId="115733717" sldId="298"/>
        </pc:sldMkLst>
        <pc:spChg chg="mod">
          <ac:chgData name="Abels, Patrick" userId="ba666de4-0d21-43a6-8e66-51a18aae1b4a" providerId="ADAL" clId="{A0EEB1C9-DBBC-4170-BA29-F5C644E6C20D}" dt="2023-10-30T14:34:16.272" v="603" actId="207"/>
          <ac:spMkLst>
            <pc:docMk/>
            <pc:sldMk cId="115733717" sldId="298"/>
            <ac:spMk id="2" creationId="{E70B499E-3705-FD7A-461D-9F469606B8BF}"/>
          </ac:spMkLst>
        </pc:spChg>
      </pc:sldChg>
      <pc:sldChg chg="new del">
        <pc:chgData name="Abels, Patrick" userId="ba666de4-0d21-43a6-8e66-51a18aae1b4a" providerId="ADAL" clId="{A0EEB1C9-DBBC-4170-BA29-F5C644E6C20D}" dt="2023-10-30T14:09:08.078" v="28" actId="47"/>
        <pc:sldMkLst>
          <pc:docMk/>
          <pc:sldMk cId="2345408191" sldId="298"/>
        </pc:sldMkLst>
      </pc:sldChg>
      <pc:sldChg chg="modSp add mod">
        <pc:chgData name="Abels, Patrick" userId="ba666de4-0d21-43a6-8e66-51a18aae1b4a" providerId="ADAL" clId="{A0EEB1C9-DBBC-4170-BA29-F5C644E6C20D}" dt="2023-10-30T14:33:38.609" v="580" actId="207"/>
        <pc:sldMkLst>
          <pc:docMk/>
          <pc:sldMk cId="2548177657" sldId="299"/>
        </pc:sldMkLst>
        <pc:spChg chg="mod">
          <ac:chgData name="Abels, Patrick" userId="ba666de4-0d21-43a6-8e66-51a18aae1b4a" providerId="ADAL" clId="{A0EEB1C9-DBBC-4170-BA29-F5C644E6C20D}" dt="2023-10-30T14:33:38.609" v="580" actId="207"/>
          <ac:spMkLst>
            <pc:docMk/>
            <pc:sldMk cId="2548177657" sldId="299"/>
            <ac:spMk id="2" creationId="{1864604C-15AA-81DE-CCF7-18F7DBC474C9}"/>
          </ac:spMkLst>
        </pc:spChg>
        <pc:spChg chg="mod">
          <ac:chgData name="Abels, Patrick" userId="ba666de4-0d21-43a6-8e66-51a18aae1b4a" providerId="ADAL" clId="{A0EEB1C9-DBBC-4170-BA29-F5C644E6C20D}" dt="2023-10-30T14:33:05.145" v="521" actId="20577"/>
          <ac:spMkLst>
            <pc:docMk/>
            <pc:sldMk cId="2548177657" sldId="299"/>
            <ac:spMk id="3" creationId="{105AD3F8-C94A-1AEA-AA15-B530C499A8F2}"/>
          </ac:spMkLst>
        </pc:spChg>
      </pc:sldChg>
      <pc:sldChg chg="modSp new mod">
        <pc:chgData name="Abels, Patrick" userId="ba666de4-0d21-43a6-8e66-51a18aae1b4a" providerId="ADAL" clId="{A0EEB1C9-DBBC-4170-BA29-F5C644E6C20D}" dt="2023-10-30T14:35:51.168" v="75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A0EEB1C9-DBBC-4170-BA29-F5C644E6C20D}" dt="2023-10-30T14:35:51.168" v="755" actId="20577"/>
          <ac:spMkLst>
            <pc:docMk/>
            <pc:sldMk cId="1514163575" sldId="300"/>
            <ac:spMk id="2" creationId="{D98C48B4-754F-EE24-E1B1-532CDC66D6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637D-BC66-4330-A123-413BF46CECF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29D6-847D-4AD3-84EE-6B09D19AE79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47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11/21/23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C48B4-754F-EE24-E1B1-532CDC66D6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Erweitere</a:t>
            </a:r>
            <a:r>
              <a:rPr lang="en-GB" dirty="0"/>
              <a:t> deine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book.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/>
              <a:t> um </a:t>
            </a:r>
            <a:r>
              <a:rPr lang="en-GB" dirty="0"/>
              <a:t>die neu </a:t>
            </a:r>
            <a:r>
              <a:rPr lang="en-GB" dirty="0" err="1"/>
              <a:t>erlernten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und Properties.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AE7A0E-99B7-C26B-E09F-B6CA08813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18" b="95261" l="2929" r="98326">
                        <a14:foregroundMark x1="39331" y1="26066" x2="71548" y2="60664"/>
                        <a14:foregroundMark x1="2929" y1="21327" x2="5858" y2="41706"/>
                        <a14:foregroundMark x1="51464" y1="7109" x2="58577" y2="5687"/>
                        <a14:foregroundMark x1="92887" y1="53555" x2="92887" y2="71090"/>
                        <a14:foregroundMark x1="33473" y1="95261" x2="47699" y2="91943"/>
                        <a14:foregroundMark x1="56067" y1="3791" x2="59414" y2="3791"/>
                        <a14:foregroundMark x1="95397" y1="79621" x2="98326" y2="81043"/>
                        <a14:foregroundMark x1="94979" y1="82938" x2="88703" y2="82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52" y="3708869"/>
            <a:ext cx="2436095" cy="21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6357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2605B-0C3A-26A8-6BC0-80E45D183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sieht</a:t>
            </a:r>
            <a:r>
              <a:rPr lang="en-GB" dirty="0"/>
              <a:t> das </a:t>
            </a:r>
            <a:r>
              <a:rPr lang="en-GB" dirty="0">
                <a:solidFill>
                  <a:srgbClr val="FFC000"/>
                </a:solidFill>
              </a:rPr>
              <a:t>Box Model</a:t>
            </a:r>
            <a:r>
              <a:rPr lang="en-GB" dirty="0"/>
              <a:t> in CSS </a:t>
            </a:r>
            <a:r>
              <a:rPr lang="en-GB" dirty="0" err="1"/>
              <a:t>aus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742120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E20FCC-A52B-879B-94CB-CAB3277979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19887" t="37844" r="18156" b="37616"/>
          <a:stretch/>
        </p:blipFill>
        <p:spPr>
          <a:xfrm>
            <a:off x="3538537" y="2919412"/>
            <a:ext cx="5114926" cy="101917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D1131F3-0E49-F0FD-346D-0FE030C03E63}"/>
              </a:ext>
            </a:extLst>
          </p:cNvPr>
          <p:cNvSpPr/>
          <p:nvPr/>
        </p:nvSpPr>
        <p:spPr>
          <a:xfrm>
            <a:off x="1038226" y="1067295"/>
            <a:ext cx="10010774" cy="710128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article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div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figure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footer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form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h1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&gt;-&lt;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h6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header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li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main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nav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ol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table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	 &lt;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ul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video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C72846C-25D8-8A99-D2C0-F418EC8283E4}"/>
              </a:ext>
            </a:extLst>
          </p:cNvPr>
          <p:cNvSpPr/>
          <p:nvPr/>
        </p:nvSpPr>
        <p:spPr>
          <a:xfrm>
            <a:off x="911625" y="5004377"/>
            <a:ext cx="10261349" cy="710128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a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b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br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button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code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	 &lt;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	&lt;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img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input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label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	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select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	 &lt;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span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	 &lt;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textarea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857832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ECE530EA-22A0-FFAA-E4FF-C8A0C95E7A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13946" t="26723" r="13021" b="27179"/>
          <a:stretch/>
        </p:blipFill>
        <p:spPr>
          <a:xfrm>
            <a:off x="3048000" y="2457450"/>
            <a:ext cx="6029325" cy="1914525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9BA111B-9E3C-D268-E27D-7864AC2ECFA3}"/>
              </a:ext>
            </a:extLst>
          </p:cNvPr>
          <p:cNvSpPr/>
          <p:nvPr/>
        </p:nvSpPr>
        <p:spPr>
          <a:xfrm>
            <a:off x="686257" y="707111"/>
            <a:ext cx="2952445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30px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0B53453-B853-4F52-B013-6C1BAB5C18DC}"/>
              </a:ext>
            </a:extLst>
          </p:cNvPr>
          <p:cNvSpPr/>
          <p:nvPr/>
        </p:nvSpPr>
        <p:spPr>
          <a:xfrm>
            <a:off x="9201152" y="3152219"/>
            <a:ext cx="282862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padding-right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20px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D16AAB4-D73B-0740-580D-F03B4A5BE458}"/>
              </a:ext>
            </a:extLst>
          </p:cNvPr>
          <p:cNvSpPr/>
          <p:nvPr/>
        </p:nvSpPr>
        <p:spPr>
          <a:xfrm>
            <a:off x="686257" y="5597327"/>
            <a:ext cx="39525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 20px 30px 40px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AF7BEBB-3784-DEDD-422F-C265964E1CD5}"/>
              </a:ext>
            </a:extLst>
          </p:cNvPr>
          <p:cNvSpPr/>
          <p:nvPr/>
        </p:nvSpPr>
        <p:spPr>
          <a:xfrm>
            <a:off x="362407" y="3152219"/>
            <a:ext cx="2952445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padding-left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40px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BB45B9B-7714-F56D-C337-05DFF91456C0}"/>
              </a:ext>
            </a:extLst>
          </p:cNvPr>
          <p:cNvSpPr/>
          <p:nvPr/>
        </p:nvSpPr>
        <p:spPr>
          <a:xfrm>
            <a:off x="4638827" y="4508697"/>
            <a:ext cx="28476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padding-bottom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30px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F1A3A81-A31E-C66D-A5D4-5714A6FF81CC}"/>
              </a:ext>
            </a:extLst>
          </p:cNvPr>
          <p:cNvSpPr/>
          <p:nvPr/>
        </p:nvSpPr>
        <p:spPr>
          <a:xfrm>
            <a:off x="4857903" y="1783984"/>
            <a:ext cx="2476196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padding-top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6648968-E0FA-BDC1-1F19-18D839334F02}"/>
              </a:ext>
            </a:extLst>
          </p:cNvPr>
          <p:cNvSpPr/>
          <p:nvPr/>
        </p:nvSpPr>
        <p:spPr>
          <a:xfrm>
            <a:off x="8077202" y="5597327"/>
            <a:ext cx="39525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 20px 40px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A8CE693-32FA-3CEA-EFE0-C170CCFE48A7}"/>
              </a:ext>
            </a:extLst>
          </p:cNvPr>
          <p:cNvSpPr/>
          <p:nvPr/>
        </p:nvSpPr>
        <p:spPr>
          <a:xfrm>
            <a:off x="8077202" y="707111"/>
            <a:ext cx="39525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padding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 40px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ECB540-B9A2-8F68-ED18-3DAA66E5C3E2}"/>
              </a:ext>
            </a:extLst>
          </p:cNvPr>
          <p:cNvSpPr txBox="1"/>
          <p:nvPr/>
        </p:nvSpPr>
        <p:spPr>
          <a:xfrm>
            <a:off x="3911602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BED78E-578D-9108-B7AE-0AD79F31B134}"/>
              </a:ext>
            </a:extLst>
          </p:cNvPr>
          <p:cNvSpPr txBox="1"/>
          <p:nvPr/>
        </p:nvSpPr>
        <p:spPr>
          <a:xfrm>
            <a:off x="2078344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FF4732-46DD-E100-61E4-E29A1510BDD4}"/>
              </a:ext>
            </a:extLst>
          </p:cNvPr>
          <p:cNvSpPr txBox="1"/>
          <p:nvPr/>
        </p:nvSpPr>
        <p:spPr>
          <a:xfrm>
            <a:off x="2648559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EC05B98-DEF7-75FD-52FB-59EFC92980B8}"/>
              </a:ext>
            </a:extLst>
          </p:cNvPr>
          <p:cNvSpPr txBox="1"/>
          <p:nvPr/>
        </p:nvSpPr>
        <p:spPr>
          <a:xfrm>
            <a:off x="3280080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b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B1AA0D-A217-D80B-0CBA-91413D9BE5D4}"/>
              </a:ext>
            </a:extLst>
          </p:cNvPr>
          <p:cNvSpPr txBox="1"/>
          <p:nvPr/>
        </p:nvSpPr>
        <p:spPr>
          <a:xfrm>
            <a:off x="6749901" y="2195840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C17DAD-A441-C903-053E-B2DB53BF79B5}"/>
              </a:ext>
            </a:extLst>
          </p:cNvPr>
          <p:cNvSpPr txBox="1"/>
          <p:nvPr/>
        </p:nvSpPr>
        <p:spPr>
          <a:xfrm>
            <a:off x="9468462" y="6020084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71CF8B-03AE-1B11-6DBD-51F4897CD1BD}"/>
              </a:ext>
            </a:extLst>
          </p:cNvPr>
          <p:cNvSpPr txBox="1"/>
          <p:nvPr/>
        </p:nvSpPr>
        <p:spPr>
          <a:xfrm>
            <a:off x="10620378" y="6020084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b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4659A6-8CE8-D4A6-4F49-F3C74A32399A}"/>
              </a:ext>
            </a:extLst>
          </p:cNvPr>
          <p:cNvSpPr txBox="1"/>
          <p:nvPr/>
        </p:nvSpPr>
        <p:spPr>
          <a:xfrm>
            <a:off x="9964589" y="6020084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 + 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C04693-96A2-0814-9BE4-3684B2D512A6}"/>
              </a:ext>
            </a:extLst>
          </p:cNvPr>
          <p:cNvSpPr txBox="1"/>
          <p:nvPr/>
        </p:nvSpPr>
        <p:spPr>
          <a:xfrm>
            <a:off x="9380391" y="1129868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 + b 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C063075-15D8-0D41-0CE8-16EDCBAD5915}"/>
              </a:ext>
            </a:extLst>
          </p:cNvPr>
          <p:cNvSpPr txBox="1"/>
          <p:nvPr/>
        </p:nvSpPr>
        <p:spPr>
          <a:xfrm>
            <a:off x="9988251" y="1129868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 + 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0CF3EB4-7299-645E-2E1C-4834AC7424B2}"/>
              </a:ext>
            </a:extLst>
          </p:cNvPr>
          <p:cNvSpPr txBox="1"/>
          <p:nvPr/>
        </p:nvSpPr>
        <p:spPr>
          <a:xfrm>
            <a:off x="1740486" y="1129868"/>
            <a:ext cx="973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 + b + r + 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4470F0-78FB-0C64-7EB6-EA35F94279A4}"/>
              </a:ext>
            </a:extLst>
          </p:cNvPr>
          <p:cNvSpPr txBox="1"/>
          <p:nvPr/>
        </p:nvSpPr>
        <p:spPr>
          <a:xfrm>
            <a:off x="6902299" y="4937371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b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A36ACFE-E710-D13F-D4A1-EDF3393DF67F}"/>
              </a:ext>
            </a:extLst>
          </p:cNvPr>
          <p:cNvSpPr txBox="1"/>
          <p:nvPr/>
        </p:nvSpPr>
        <p:spPr>
          <a:xfrm>
            <a:off x="2370443" y="3574976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6E1EFAD-88EA-CC3F-2C1D-C7776469FB53}"/>
              </a:ext>
            </a:extLst>
          </p:cNvPr>
          <p:cNvSpPr txBox="1"/>
          <p:nvPr/>
        </p:nvSpPr>
        <p:spPr>
          <a:xfrm>
            <a:off x="11363934" y="3574976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755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ECE530EA-22A0-FFAA-E4FF-C8A0C95E7A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9277" t="16401" r="8283" b="17089"/>
          <a:stretch/>
        </p:blipFill>
        <p:spPr>
          <a:xfrm>
            <a:off x="2693040" y="2047875"/>
            <a:ext cx="6805920" cy="2762249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9BA111B-9E3C-D268-E27D-7864AC2ECFA3}"/>
              </a:ext>
            </a:extLst>
          </p:cNvPr>
          <p:cNvSpPr/>
          <p:nvPr/>
        </p:nvSpPr>
        <p:spPr>
          <a:xfrm>
            <a:off x="686258" y="383261"/>
            <a:ext cx="11058068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nsolas" panose="020B0609020204030204" pitchFamily="49" charset="0"/>
              </a:rPr>
              <a:t>border-style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dotted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dashed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solid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double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dotted dashed solid double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none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45F4B02-7CFB-2E64-DEEF-1ED7D413633D}"/>
              </a:ext>
            </a:extLst>
          </p:cNvPr>
          <p:cNvSpPr/>
          <p:nvPr/>
        </p:nvSpPr>
        <p:spPr>
          <a:xfrm>
            <a:off x="686258" y="776862"/>
            <a:ext cx="11058068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nsolas" panose="020B0609020204030204" pitchFamily="49" charset="0"/>
              </a:rPr>
              <a:t>border-width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5px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5px 10px 4px 35px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EE1B27A-7CC5-7224-2BA2-72B6C3D54C68}"/>
              </a:ext>
            </a:extLst>
          </p:cNvPr>
          <p:cNvSpPr/>
          <p:nvPr/>
        </p:nvSpPr>
        <p:spPr>
          <a:xfrm>
            <a:off x="686258" y="1215012"/>
            <a:ext cx="11058068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nsolas" panose="020B0609020204030204" pitchFamily="49" charset="0"/>
              </a:rPr>
              <a:t>border-color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red green blue yellow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#ff0000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rgb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(255, 0, 0)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|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hsl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(0, 100%, 50%)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9015321-10D5-8B4A-F040-A5A360681B10}"/>
              </a:ext>
            </a:extLst>
          </p:cNvPr>
          <p:cNvSpPr/>
          <p:nvPr/>
        </p:nvSpPr>
        <p:spPr>
          <a:xfrm>
            <a:off x="2086433" y="5270400"/>
            <a:ext cx="4847767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nsolas" panose="020B0609020204030204" pitchFamily="49" charset="0"/>
              </a:rPr>
              <a:t>border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5px solid red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A05CD76-3DBC-BE9F-1ACC-810F40F78A64}"/>
              </a:ext>
            </a:extLst>
          </p:cNvPr>
          <p:cNvSpPr/>
          <p:nvPr/>
        </p:nvSpPr>
        <p:spPr>
          <a:xfrm>
            <a:off x="2086433" y="5715814"/>
            <a:ext cx="4047667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nsolas" panose="020B0609020204030204" pitchFamily="49" charset="0"/>
              </a:rPr>
              <a:t>border-left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6px dashed lime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FD7585B-000A-125F-5558-B7ACDC987E32}"/>
              </a:ext>
            </a:extLst>
          </p:cNvPr>
          <p:cNvSpPr/>
          <p:nvPr/>
        </p:nvSpPr>
        <p:spPr>
          <a:xfrm>
            <a:off x="7220408" y="5270400"/>
            <a:ext cx="4238167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nsolas" panose="020B0609020204030204" pitchFamily="49" charset="0"/>
              </a:rPr>
              <a:t>border-radius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50%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A3242D8-E171-71E0-BC98-558E8A25128F}"/>
              </a:ext>
            </a:extLst>
          </p:cNvPr>
          <p:cNvSpPr/>
          <p:nvPr/>
        </p:nvSpPr>
        <p:spPr>
          <a:xfrm>
            <a:off x="7220408" y="5708551"/>
            <a:ext cx="4238167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nsolas" panose="020B0609020204030204" pitchFamily="49" charset="0"/>
              </a:rPr>
              <a:t>border-bottom-left-radius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5px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77679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ECE530EA-22A0-FFAA-E4FF-C8A0C95E7A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3770" t="5826" r="2891" b="7915"/>
          <a:stretch/>
        </p:blipFill>
        <p:spPr>
          <a:xfrm>
            <a:off x="2243137" y="1637744"/>
            <a:ext cx="7705725" cy="3582512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3808-700B-F5CB-AB8C-42B4D98AAF8C}"/>
              </a:ext>
            </a:extLst>
          </p:cNvPr>
          <p:cNvSpPr/>
          <p:nvPr/>
        </p:nvSpPr>
        <p:spPr>
          <a:xfrm>
            <a:off x="762457" y="678536"/>
            <a:ext cx="2952445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margin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30px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BBBC2E5-1D6C-5093-868C-17A3795BE4AA}"/>
              </a:ext>
            </a:extLst>
          </p:cNvPr>
          <p:cNvSpPr/>
          <p:nvPr/>
        </p:nvSpPr>
        <p:spPr>
          <a:xfrm>
            <a:off x="10025062" y="3152219"/>
            <a:ext cx="208091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margin-right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20px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CB3C69-E1A1-72BB-8333-62924A8F0E4A}"/>
              </a:ext>
            </a:extLst>
          </p:cNvPr>
          <p:cNvSpPr/>
          <p:nvPr/>
        </p:nvSpPr>
        <p:spPr>
          <a:xfrm>
            <a:off x="800557" y="5597327"/>
            <a:ext cx="39525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margin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 20px 30px 40px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C96CEF-F892-CD2D-0269-38CE6B8B685F}"/>
              </a:ext>
            </a:extLst>
          </p:cNvPr>
          <p:cNvSpPr/>
          <p:nvPr/>
        </p:nvSpPr>
        <p:spPr>
          <a:xfrm>
            <a:off x="143332" y="3152219"/>
            <a:ext cx="2952445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margin-left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40px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7CDD91-8FBE-87E4-66B9-4EEC5685E89C}"/>
              </a:ext>
            </a:extLst>
          </p:cNvPr>
          <p:cNvSpPr/>
          <p:nvPr/>
        </p:nvSpPr>
        <p:spPr>
          <a:xfrm>
            <a:off x="4934102" y="5184972"/>
            <a:ext cx="28476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margin-bottom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30px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FE064B1-3F06-4362-6B6A-80FA1221EB0B}"/>
              </a:ext>
            </a:extLst>
          </p:cNvPr>
          <p:cNvSpPr/>
          <p:nvPr/>
        </p:nvSpPr>
        <p:spPr>
          <a:xfrm>
            <a:off x="5057928" y="888634"/>
            <a:ext cx="2476196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margin-top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22C1DBD-59EF-B2DF-EB72-06917257DFF5}"/>
              </a:ext>
            </a:extLst>
          </p:cNvPr>
          <p:cNvSpPr/>
          <p:nvPr/>
        </p:nvSpPr>
        <p:spPr>
          <a:xfrm>
            <a:off x="8191502" y="5578277"/>
            <a:ext cx="39525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margin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 20px 40px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F3B81A7-2644-4064-FECC-E096A44AB5B6}"/>
              </a:ext>
            </a:extLst>
          </p:cNvPr>
          <p:cNvSpPr/>
          <p:nvPr/>
        </p:nvSpPr>
        <p:spPr>
          <a:xfrm>
            <a:off x="8201027" y="688061"/>
            <a:ext cx="3952570" cy="553562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</a:rPr>
              <a:t>margin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10px 40px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9D27D5-F611-ED63-C50C-3C3EAF8D17C4}"/>
              </a:ext>
            </a:extLst>
          </p:cNvPr>
          <p:cNvSpPr txBox="1"/>
          <p:nvPr/>
        </p:nvSpPr>
        <p:spPr>
          <a:xfrm>
            <a:off x="3911602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06E9A3-BBA5-84E4-CE79-284B6CA3E7B5}"/>
              </a:ext>
            </a:extLst>
          </p:cNvPr>
          <p:cNvSpPr txBox="1"/>
          <p:nvPr/>
        </p:nvSpPr>
        <p:spPr>
          <a:xfrm>
            <a:off x="2078344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94E1BB-F835-9216-7077-E73051239BD6}"/>
              </a:ext>
            </a:extLst>
          </p:cNvPr>
          <p:cNvSpPr txBox="1"/>
          <p:nvPr/>
        </p:nvSpPr>
        <p:spPr>
          <a:xfrm>
            <a:off x="2648559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A1EE5F-07EA-2EB2-990F-2013E348776C}"/>
              </a:ext>
            </a:extLst>
          </p:cNvPr>
          <p:cNvSpPr txBox="1"/>
          <p:nvPr/>
        </p:nvSpPr>
        <p:spPr>
          <a:xfrm>
            <a:off x="3280080" y="6065669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b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7E36DC-DB01-C42F-C425-B758E84B0CFD}"/>
              </a:ext>
            </a:extLst>
          </p:cNvPr>
          <p:cNvSpPr txBox="1"/>
          <p:nvPr/>
        </p:nvSpPr>
        <p:spPr>
          <a:xfrm>
            <a:off x="6426051" y="1310015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D8E3F0-B96D-ECE4-65B1-B8A919686471}"/>
              </a:ext>
            </a:extLst>
          </p:cNvPr>
          <p:cNvSpPr txBox="1"/>
          <p:nvPr/>
        </p:nvSpPr>
        <p:spPr>
          <a:xfrm>
            <a:off x="9468462" y="6020084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B669AE-1665-5223-2526-DC868C2A8D5D}"/>
              </a:ext>
            </a:extLst>
          </p:cNvPr>
          <p:cNvSpPr txBox="1"/>
          <p:nvPr/>
        </p:nvSpPr>
        <p:spPr>
          <a:xfrm>
            <a:off x="10620378" y="6020084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b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F9E175-B23A-BF12-0323-94638595C08A}"/>
              </a:ext>
            </a:extLst>
          </p:cNvPr>
          <p:cNvSpPr txBox="1"/>
          <p:nvPr/>
        </p:nvSpPr>
        <p:spPr>
          <a:xfrm>
            <a:off x="9964589" y="6020084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 + 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6791BD-8D66-2317-765A-949D72CAF2BC}"/>
              </a:ext>
            </a:extLst>
          </p:cNvPr>
          <p:cNvSpPr txBox="1"/>
          <p:nvPr/>
        </p:nvSpPr>
        <p:spPr>
          <a:xfrm>
            <a:off x="9380391" y="1129868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 + b 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B82528-7369-99BE-06E9-DFDC86FBB1A1}"/>
              </a:ext>
            </a:extLst>
          </p:cNvPr>
          <p:cNvSpPr txBox="1"/>
          <p:nvPr/>
        </p:nvSpPr>
        <p:spPr>
          <a:xfrm>
            <a:off x="9988251" y="1129868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 + 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1C24C9-6236-580C-8BBC-15EAC46EBF0C}"/>
              </a:ext>
            </a:extLst>
          </p:cNvPr>
          <p:cNvSpPr txBox="1"/>
          <p:nvPr/>
        </p:nvSpPr>
        <p:spPr>
          <a:xfrm>
            <a:off x="1740486" y="1129868"/>
            <a:ext cx="973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t + b + r + 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4DAEB7-80CD-81EA-431D-CDCFD9E544A9}"/>
              </a:ext>
            </a:extLst>
          </p:cNvPr>
          <p:cNvSpPr txBox="1"/>
          <p:nvPr/>
        </p:nvSpPr>
        <p:spPr>
          <a:xfrm>
            <a:off x="6559399" y="5623171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b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E7899E-A2CC-95C9-8EB0-E3AC4FBA9864}"/>
              </a:ext>
            </a:extLst>
          </p:cNvPr>
          <p:cNvSpPr txBox="1"/>
          <p:nvPr/>
        </p:nvSpPr>
        <p:spPr>
          <a:xfrm>
            <a:off x="1619554" y="3663171"/>
            <a:ext cx="584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l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F3AC02-BAC0-290C-3DCD-A046C2248E5A}"/>
              </a:ext>
            </a:extLst>
          </p:cNvPr>
          <p:cNvSpPr txBox="1"/>
          <p:nvPr/>
        </p:nvSpPr>
        <p:spPr>
          <a:xfrm>
            <a:off x="11563959" y="3574976"/>
            <a:ext cx="342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ontserrat" pitchFamily="2" charset="0"/>
              </a:rPr>
              <a:t>r</a:t>
            </a:r>
            <a:endParaRPr lang="en-DE" sz="11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49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5CF9D1-266C-8591-8C43-42D8947D94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27819"/>
            <a:ext cx="11915775" cy="2529655"/>
          </a:xfrm>
        </p:spPr>
        <p:txBody>
          <a:bodyPr/>
          <a:lstStyle/>
          <a:p>
            <a:r>
              <a:rPr lang="en-GB" dirty="0"/>
              <a:t>Box Model</a:t>
            </a:r>
            <a:endParaRPr lang="en-DE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55175ED-78AD-924D-33B9-9A7F98CA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2420553" y="2347949"/>
            <a:ext cx="7350893" cy="3698064"/>
          </a:xfrm>
          <a:prstGeom prst="roundRect">
            <a:avLst>
              <a:gd name="adj" fmla="val 405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A5298C-9D94-01F5-40F7-0C6F9DA5A79B}"/>
              </a:ext>
            </a:extLst>
          </p:cNvPr>
          <p:cNvSpPr txBox="1"/>
          <p:nvPr/>
        </p:nvSpPr>
        <p:spPr>
          <a:xfrm>
            <a:off x="9948862" y="4172625"/>
            <a:ext cx="210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The content of the box, where text and images appear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6B9805-9592-6FF8-33B2-2DEFA9DE7894}"/>
              </a:ext>
            </a:extLst>
          </p:cNvPr>
          <p:cNvSpPr txBox="1"/>
          <p:nvPr/>
        </p:nvSpPr>
        <p:spPr>
          <a:xfrm>
            <a:off x="226820" y="3792994"/>
            <a:ext cx="210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Clears an area around the content. The padding is transparent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94AA2E-87D7-3F5B-CE41-D2DA1B787B59}"/>
              </a:ext>
            </a:extLst>
          </p:cNvPr>
          <p:cNvSpPr txBox="1"/>
          <p:nvPr/>
        </p:nvSpPr>
        <p:spPr>
          <a:xfrm>
            <a:off x="9948862" y="2897121"/>
            <a:ext cx="210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A border that goes around the padding and content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DB917E-A33B-9426-9F81-737BD6D14A8B}"/>
              </a:ext>
            </a:extLst>
          </p:cNvPr>
          <p:cNvSpPr txBox="1"/>
          <p:nvPr/>
        </p:nvSpPr>
        <p:spPr>
          <a:xfrm>
            <a:off x="226820" y="2403190"/>
            <a:ext cx="210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Clears an area outside the border. The margin is transparent.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58F289-908A-D7A7-DFD6-47FB943A8CC6}"/>
              </a:ext>
            </a:extLst>
          </p:cNvPr>
          <p:cNvCxnSpPr>
            <a:cxnSpLocks/>
          </p:cNvCxnSpPr>
          <p:nvPr/>
        </p:nvCxnSpPr>
        <p:spPr>
          <a:xfrm>
            <a:off x="2209800" y="2726356"/>
            <a:ext cx="619125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975F8A3-A175-92DF-D573-1762D4ADB29F}"/>
              </a:ext>
            </a:extLst>
          </p:cNvPr>
          <p:cNvCxnSpPr>
            <a:cxnSpLocks/>
          </p:cNvCxnSpPr>
          <p:nvPr/>
        </p:nvCxnSpPr>
        <p:spPr>
          <a:xfrm>
            <a:off x="2209799" y="4196981"/>
            <a:ext cx="1400176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B2C3E1-38AA-1FA5-2C77-8F3392AF5E40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9029700" y="3220287"/>
            <a:ext cx="919162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74E8F4E-DBA6-31E7-7B7A-C17E74494BBB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8286750" y="4495790"/>
            <a:ext cx="1662112" cy="1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5385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Boxmodel.html</a:t>
            </a:r>
            <a:r>
              <a:rPr lang="en-GB" dirty="0"/>
              <a:t> nach </a:t>
            </a:r>
            <a:r>
              <a:rPr lang="en-GB" dirty="0" err="1"/>
              <a:t>folgender</a:t>
            </a:r>
            <a:r>
              <a:rPr lang="en-GB" dirty="0"/>
              <a:t> Vorlage.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ABF2C-EB49-D094-4A64-60405B569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948" y="2493778"/>
            <a:ext cx="6058103" cy="4135820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F31FCFFE-FD9D-6E5A-C829-088373FE04C0}"/>
              </a:ext>
            </a:extLst>
          </p:cNvPr>
          <p:cNvSpPr/>
          <p:nvPr/>
        </p:nvSpPr>
        <p:spPr>
          <a:xfrm>
            <a:off x="525162" y="3022320"/>
            <a:ext cx="406680" cy="406680"/>
          </a:xfrm>
          <a:prstGeom prst="ellipse">
            <a:avLst/>
          </a:prstGeom>
          <a:solidFill>
            <a:srgbClr val="16DA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CE02494-4E89-0203-2758-2DF07DC276CA}"/>
              </a:ext>
            </a:extLst>
          </p:cNvPr>
          <p:cNvSpPr txBox="1"/>
          <p:nvPr/>
        </p:nvSpPr>
        <p:spPr>
          <a:xfrm>
            <a:off x="1032249" y="3059668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de-DE" dirty="0" err="1">
                <a:solidFill>
                  <a:schemeClr val="bg1"/>
                </a:solidFill>
              </a:rPr>
              <a:t>aqua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D632D66-98EB-A7FF-2161-83D1E42CC172}"/>
              </a:ext>
            </a:extLst>
          </p:cNvPr>
          <p:cNvSpPr/>
          <p:nvPr/>
        </p:nvSpPr>
        <p:spPr>
          <a:xfrm>
            <a:off x="525162" y="3541607"/>
            <a:ext cx="406680" cy="406680"/>
          </a:xfrm>
          <a:prstGeom prst="ellipse">
            <a:avLst/>
          </a:prstGeom>
          <a:solidFill>
            <a:srgbClr val="7F450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875A34C-83C9-238F-D1EC-CE1A2B40B008}"/>
              </a:ext>
            </a:extLst>
          </p:cNvPr>
          <p:cNvSpPr txBox="1"/>
          <p:nvPr/>
        </p:nvSpPr>
        <p:spPr>
          <a:xfrm>
            <a:off x="1032249" y="3578955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>
                <a:solidFill>
                  <a:schemeClr val="bg1"/>
                </a:solidFill>
              </a:rPr>
              <a:t>brown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9EF4C3AF-A9F5-40E6-7B0E-B359DC2E99C2}"/>
              </a:ext>
            </a:extLst>
          </p:cNvPr>
          <p:cNvSpPr/>
          <p:nvPr/>
        </p:nvSpPr>
        <p:spPr>
          <a:xfrm>
            <a:off x="525162" y="4063481"/>
            <a:ext cx="406680" cy="406680"/>
          </a:xfrm>
          <a:prstGeom prst="ellipse">
            <a:avLst/>
          </a:prstGeom>
          <a:solidFill>
            <a:srgbClr val="F8C28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DC40B34-2D64-CFB6-CBD4-AF57F1B59BF0}"/>
              </a:ext>
            </a:extLst>
          </p:cNvPr>
          <p:cNvSpPr txBox="1"/>
          <p:nvPr/>
        </p:nvSpPr>
        <p:spPr>
          <a:xfrm>
            <a:off x="1032249" y="4100829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>
                <a:solidFill>
                  <a:schemeClr val="bg1"/>
                </a:solidFill>
              </a:rPr>
              <a:t>bisque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A1CD2E71-B12C-6792-33F9-8DE14981E666}"/>
              </a:ext>
            </a:extLst>
          </p:cNvPr>
          <p:cNvSpPr/>
          <p:nvPr/>
        </p:nvSpPr>
        <p:spPr>
          <a:xfrm>
            <a:off x="525162" y="4585355"/>
            <a:ext cx="406680" cy="406680"/>
          </a:xfrm>
          <a:prstGeom prst="ellipse">
            <a:avLst/>
          </a:prstGeom>
          <a:solidFill>
            <a:srgbClr val="6619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F4BE0D6-4C8B-BF6A-AAC5-1ACF2BD4096D}"/>
              </a:ext>
            </a:extLst>
          </p:cNvPr>
          <p:cNvSpPr txBox="1"/>
          <p:nvPr/>
        </p:nvSpPr>
        <p:spPr>
          <a:xfrm>
            <a:off x="1032249" y="4622703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>
                <a:solidFill>
                  <a:schemeClr val="bg1"/>
                </a:solidFill>
              </a:rPr>
              <a:t>purple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468DC73-9642-4C3B-26AC-173EDBF116CD}"/>
              </a:ext>
            </a:extLst>
          </p:cNvPr>
          <p:cNvSpPr/>
          <p:nvPr/>
        </p:nvSpPr>
        <p:spPr>
          <a:xfrm>
            <a:off x="525162" y="5107229"/>
            <a:ext cx="406680" cy="406680"/>
          </a:xfrm>
          <a:prstGeom prst="ellipse">
            <a:avLst/>
          </a:prstGeom>
          <a:solidFill>
            <a:srgbClr val="CD4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1C89046-C8D4-9A35-474C-BB26D0D79562}"/>
              </a:ext>
            </a:extLst>
          </p:cNvPr>
          <p:cNvSpPr txBox="1"/>
          <p:nvPr/>
        </p:nvSpPr>
        <p:spPr>
          <a:xfrm>
            <a:off x="1032249" y="5144577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>
                <a:solidFill>
                  <a:schemeClr val="bg1"/>
                </a:solidFill>
              </a:rPr>
              <a:t>violet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AB4077B9-997A-FE56-A900-A8ECF8238DD9}"/>
              </a:ext>
            </a:extLst>
          </p:cNvPr>
          <p:cNvSpPr/>
          <p:nvPr/>
        </p:nvSpPr>
        <p:spPr>
          <a:xfrm>
            <a:off x="525162" y="5666451"/>
            <a:ext cx="406680" cy="406680"/>
          </a:xfrm>
          <a:prstGeom prst="ellipse">
            <a:avLst/>
          </a:prstGeom>
          <a:solidFill>
            <a:srgbClr val="632F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598FF83-56CC-27A7-8A3D-F0F07C0039A3}"/>
              </a:ext>
            </a:extLst>
          </p:cNvPr>
          <p:cNvSpPr txBox="1"/>
          <p:nvPr/>
        </p:nvSpPr>
        <p:spPr>
          <a:xfrm>
            <a:off x="1032249" y="5703799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>
                <a:solidFill>
                  <a:schemeClr val="bg1"/>
                </a:solidFill>
              </a:rPr>
              <a:t>maroon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FEB08C-3D7A-CE92-2032-B9455985EA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3613827"/>
          </a:xfrm>
        </p:spPr>
        <p:txBody>
          <a:bodyPr/>
          <a:lstStyle/>
          <a:p>
            <a:r>
              <a:rPr lang="en-GB" dirty="0" err="1"/>
              <a:t>Boxmodel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3849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Breitbild</PresentationFormat>
  <Paragraphs>64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Office Theme</vt:lpstr>
      <vt:lpstr>Youtube Design</vt:lpstr>
      <vt:lpstr>1_Youtube Design</vt:lpstr>
      <vt:lpstr>Youtube Design NEW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77</cp:revision>
  <dcterms:created xsi:type="dcterms:W3CDTF">2022-12-22T20:26:39Z</dcterms:created>
  <dcterms:modified xsi:type="dcterms:W3CDTF">2023-11-21T08:14:02Z</dcterms:modified>
</cp:coreProperties>
</file>