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6" r:id="rId4"/>
  </p:sldMasterIdLst>
  <p:sldIdLst>
    <p:sldId id="266" r:id="rId5"/>
    <p:sldId id="298" r:id="rId6"/>
    <p:sldId id="256" r:id="rId7"/>
    <p:sldId id="273" r:id="rId8"/>
    <p:sldId id="301" r:id="rId9"/>
    <p:sldId id="299" r:id="rId10"/>
    <p:sldId id="300" r:id="rId11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38595301-8141-4129-AF42-1F03671CFBAB}"/>
    <pc:docChg chg="modSld sldOrd">
      <pc:chgData name="Abels, Patrick" userId="ba666de4-0d21-43a6-8e66-51a18aae1b4a" providerId="ADAL" clId="{38595301-8141-4129-AF42-1F03671CFBAB}" dt="2025-10-24T06:02:23.817" v="71" actId="113"/>
      <pc:docMkLst>
        <pc:docMk/>
      </pc:docMkLst>
      <pc:sldChg chg="modSp mod ord">
        <pc:chgData name="Abels, Patrick" userId="ba666de4-0d21-43a6-8e66-51a18aae1b4a" providerId="ADAL" clId="{38595301-8141-4129-AF42-1F03671CFBAB}" dt="2025-10-24T05:49:00.835" v="2" actId="1076"/>
        <pc:sldMkLst>
          <pc:docMk/>
          <pc:sldMk cId="2548177657" sldId="299"/>
        </pc:sldMkLst>
        <pc:spChg chg="mod">
          <ac:chgData name="Abels, Patrick" userId="ba666de4-0d21-43a6-8e66-51a18aae1b4a" providerId="ADAL" clId="{38595301-8141-4129-AF42-1F03671CFBAB}" dt="2025-10-24T05:48:55.735" v="1" actId="20577"/>
          <ac:spMkLst>
            <pc:docMk/>
            <pc:sldMk cId="2548177657" sldId="299"/>
            <ac:spMk id="3" creationId="{105AD3F8-C94A-1AEA-AA15-B530C499A8F2}"/>
          </ac:spMkLst>
        </pc:spChg>
      </pc:sldChg>
      <pc:sldChg chg="modSp mod">
        <pc:chgData name="Abels, Patrick" userId="ba666de4-0d21-43a6-8e66-51a18aae1b4a" providerId="ADAL" clId="{38595301-8141-4129-AF42-1F03671CFBAB}" dt="2025-10-24T06:02:23.817" v="71" actId="113"/>
        <pc:sldMkLst>
          <pc:docMk/>
          <pc:sldMk cId="1514163575" sldId="300"/>
        </pc:sldMkLst>
        <pc:spChg chg="mod">
          <ac:chgData name="Abels, Patrick" userId="ba666de4-0d21-43a6-8e66-51a18aae1b4a" providerId="ADAL" clId="{38595301-8141-4129-AF42-1F03671CFBAB}" dt="2025-10-24T06:02:23.817" v="71" actId="113"/>
          <ac:spMkLst>
            <pc:docMk/>
            <pc:sldMk cId="1514163575" sldId="300"/>
            <ac:spMk id="2" creationId="{D98C48B4-754F-EE24-E1B1-532CDC66D6FC}"/>
          </ac:spMkLst>
        </pc:spChg>
      </pc:sldChg>
      <pc:sldChg chg="modSp mod">
        <pc:chgData name="Abels, Patrick" userId="ba666de4-0d21-43a6-8e66-51a18aae1b4a" providerId="ADAL" clId="{38595301-8141-4129-AF42-1F03671CFBAB}" dt="2025-10-24T05:49:09.735" v="4" actId="20577"/>
        <pc:sldMkLst>
          <pc:docMk/>
          <pc:sldMk cId="266370118" sldId="301"/>
        </pc:sldMkLst>
        <pc:spChg chg="mod">
          <ac:chgData name="Abels, Patrick" userId="ba666de4-0d21-43a6-8e66-51a18aae1b4a" providerId="ADAL" clId="{38595301-8141-4129-AF42-1F03671CFBAB}" dt="2025-10-24T05:49:09.735" v="4" actId="20577"/>
          <ac:spMkLst>
            <pc:docMk/>
            <pc:sldMk cId="266370118" sldId="301"/>
            <ac:spMk id="3" creationId="{5D6C9B59-8793-AC6A-BD35-48A9BF2A5A27}"/>
          </ac:spMkLst>
        </pc:spChg>
      </pc:sldChg>
    </pc:docChg>
  </pc:docChgLst>
  <pc:docChgLst>
    <pc:chgData name="Abels, Patrick" userId="ba666de4-0d21-43a6-8e66-51a18aae1b4a" providerId="ADAL" clId="{133AA99A-5491-4DE5-9695-40E01B78DF6F}"/>
    <pc:docChg chg="undo custSel modSld">
      <pc:chgData name="Abels, Patrick" userId="ba666de4-0d21-43a6-8e66-51a18aae1b4a" providerId="ADAL" clId="{133AA99A-5491-4DE5-9695-40E01B78DF6F}" dt="2025-11-16T21:38:56.264" v="239" actId="1076"/>
      <pc:docMkLst>
        <pc:docMk/>
      </pc:docMkLst>
      <pc:sldChg chg="modSp mod">
        <pc:chgData name="Abels, Patrick" userId="ba666de4-0d21-43a6-8e66-51a18aae1b4a" providerId="ADAL" clId="{133AA99A-5491-4DE5-9695-40E01B78DF6F}" dt="2025-11-16T21:25:38.373" v="235" actId="20577"/>
        <pc:sldMkLst>
          <pc:docMk/>
          <pc:sldMk cId="115733717" sldId="298"/>
        </pc:sldMkLst>
        <pc:spChg chg="mod">
          <ac:chgData name="Abels, Patrick" userId="ba666de4-0d21-43a6-8e66-51a18aae1b4a" providerId="ADAL" clId="{133AA99A-5491-4DE5-9695-40E01B78DF6F}" dt="2025-11-16T21:25:38.373" v="235" actId="20577"/>
          <ac:spMkLst>
            <pc:docMk/>
            <pc:sldMk cId="115733717" sldId="298"/>
            <ac:spMk id="2" creationId="{E70B499E-3705-FD7A-461D-9F469606B8BF}"/>
          </ac:spMkLst>
        </pc:spChg>
      </pc:sldChg>
      <pc:sldChg chg="addSp delSp modSp mod">
        <pc:chgData name="Abels, Patrick" userId="ba666de4-0d21-43a6-8e66-51a18aae1b4a" providerId="ADAL" clId="{133AA99A-5491-4DE5-9695-40E01B78DF6F}" dt="2025-11-16T21:38:56.264" v="239" actId="1076"/>
        <pc:sldMkLst>
          <pc:docMk/>
          <pc:sldMk cId="266370118" sldId="301"/>
        </pc:sldMkLst>
        <pc:picChg chg="del">
          <ac:chgData name="Abels, Patrick" userId="ba666de4-0d21-43a6-8e66-51a18aae1b4a" providerId="ADAL" clId="{133AA99A-5491-4DE5-9695-40E01B78DF6F}" dt="2025-11-16T21:25:49.912" v="236" actId="478"/>
          <ac:picMkLst>
            <pc:docMk/>
            <pc:sldMk cId="266370118" sldId="301"/>
            <ac:picMk id="5" creationId="{4555AA5A-8C15-B76C-0FF6-BA92E7D99A8B}"/>
          </ac:picMkLst>
        </pc:picChg>
        <pc:picChg chg="add mod">
          <ac:chgData name="Abels, Patrick" userId="ba666de4-0d21-43a6-8e66-51a18aae1b4a" providerId="ADAL" clId="{133AA99A-5491-4DE5-9695-40E01B78DF6F}" dt="2025-11-16T21:38:56.264" v="239" actId="1076"/>
          <ac:picMkLst>
            <pc:docMk/>
            <pc:sldMk cId="266370118" sldId="301"/>
            <ac:picMk id="6" creationId="{8C556394-CFCC-F6E1-74FD-ABD8EBFD38B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4999-2040-2F82-30D1-FCB68DDD2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C066CF-F6B6-CB9B-55C3-C0F3CBFBB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4EFB9-05B6-0AE7-C39C-17CF12579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5B39F-D057-0A76-F1B0-18088FED2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9AA67-1F11-3543-7421-B494477FF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2243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4493E-9361-F20D-C1B4-8BDCC8AD8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2B1C1-90A1-BB02-ACFD-AD1E40EFB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D27-5A4B-3899-6BCF-4B006C61B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DD872-C691-B55B-4D60-04A813F86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17989-4888-23C5-DC1E-7905DCC80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7969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EA9951-5217-E68A-0698-F84F242F75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5F697D-0FEF-F716-CFBD-DD49BD6A0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C70E3-53C7-888E-F4F8-6CB72BA9C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F20FE-DD75-57AE-DAC0-11D0FAA68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3BFE7-C935-7495-CDFE-0E8DDB8CE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50099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218238" y="312663"/>
            <a:ext cx="9142330" cy="1493748"/>
          </a:xfrm>
          <a:prstGeom prst="roundRect">
            <a:avLst>
              <a:gd name="adj" fmla="val 1772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218237" y="312663"/>
            <a:ext cx="11755523" cy="1493748"/>
          </a:xfrm>
          <a:prstGeom prst="roundRect">
            <a:avLst>
              <a:gd name="adj" fmla="val 1772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218238" y="312663"/>
            <a:ext cx="9142330" cy="1493748"/>
          </a:xfrm>
          <a:prstGeom prst="roundRect">
            <a:avLst>
              <a:gd name="adj" fmla="val 1772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218238" y="312663"/>
            <a:ext cx="9142330" cy="1493748"/>
          </a:xfrm>
          <a:prstGeom prst="roundRect">
            <a:avLst>
              <a:gd name="adj" fmla="val 1772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7" name="Graphic 6" descr="Checkmark with solid fill">
            <a:extLst>
              <a:ext uri="{FF2B5EF4-FFF2-40B4-BE49-F238E27FC236}">
                <a16:creationId xmlns:a16="http://schemas.microsoft.com/office/drawing/2014/main" id="{DA3F6043-04FC-7DBE-9677-C0D2183CF0A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r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574235"/>
            <a:ext cx="11755524" cy="4064888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2DE3C19-DE23-B4D7-FC85-22B52003F087}"/>
              </a:ext>
            </a:extLst>
          </p:cNvPr>
          <p:cNvSpPr/>
          <p:nvPr userDrawn="1"/>
        </p:nvSpPr>
        <p:spPr>
          <a:xfrm>
            <a:off x="217976" y="317310"/>
            <a:ext cx="11697991" cy="1482461"/>
          </a:xfrm>
          <a:prstGeom prst="roundRect">
            <a:avLst>
              <a:gd name="adj" fmla="val 1772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B8AC5E-4F07-913B-6471-29597C792985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Tagebucheintrag</a:t>
            </a:r>
            <a:endParaRPr lang="en-DE" sz="3600" b="1" dirty="0">
              <a:solidFill>
                <a:schemeClr val="bg1"/>
              </a:solidFill>
            </a:endParaRPr>
          </a:p>
        </p:txBody>
      </p:sp>
      <p:pic>
        <p:nvPicPr>
          <p:cNvPr id="11" name="Graphic 10" descr="Open book with solid fill">
            <a:extLst>
              <a:ext uri="{FF2B5EF4-FFF2-40B4-BE49-F238E27FC236}">
                <a16:creationId xmlns:a16="http://schemas.microsoft.com/office/drawing/2014/main" id="{46D9EE8F-FC58-5590-C56E-DC3C6D78A0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7371"/>
            <a:ext cx="91440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F38FD2A-EA88-EDFD-6339-21B22322E309}"/>
              </a:ext>
            </a:extLst>
          </p:cNvPr>
          <p:cNvSpPr txBox="1"/>
          <p:nvPr userDrawn="1"/>
        </p:nvSpPr>
        <p:spPr>
          <a:xfrm>
            <a:off x="217976" y="2034965"/>
            <a:ext cx="10029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0" dirty="0" err="1">
                <a:solidFill>
                  <a:schemeClr val="bg1"/>
                </a:solidFill>
              </a:rPr>
              <a:t>Schreibe</a:t>
            </a:r>
            <a:r>
              <a:rPr lang="en-GB" sz="2400" b="0" dirty="0">
                <a:solidFill>
                  <a:schemeClr val="bg1"/>
                </a:solidFill>
              </a:rPr>
              <a:t> </a:t>
            </a:r>
            <a:r>
              <a:rPr lang="en-GB" sz="2400" b="0" dirty="0" err="1">
                <a:solidFill>
                  <a:schemeClr val="bg1"/>
                </a:solidFill>
              </a:rPr>
              <a:t>einen</a:t>
            </a:r>
            <a:r>
              <a:rPr lang="en-GB" sz="2400" b="0" dirty="0">
                <a:solidFill>
                  <a:schemeClr val="bg1"/>
                </a:solidFill>
              </a:rPr>
              <a:t> </a:t>
            </a:r>
            <a:r>
              <a:rPr lang="en-GB" sz="2400" b="0" dirty="0" err="1">
                <a:solidFill>
                  <a:schemeClr val="bg1"/>
                </a:solidFill>
              </a:rPr>
              <a:t>Tagebucheintrag</a:t>
            </a:r>
            <a:r>
              <a:rPr lang="en-GB" sz="2400" b="0" dirty="0">
                <a:solidFill>
                  <a:schemeClr val="bg1"/>
                </a:solidFill>
              </a:rPr>
              <a:t>, in </a:t>
            </a:r>
            <a:r>
              <a:rPr lang="en-GB" sz="2400" b="0" dirty="0" err="1">
                <a:solidFill>
                  <a:schemeClr val="bg1"/>
                </a:solidFill>
              </a:rPr>
              <a:t>dem</a:t>
            </a:r>
            <a:r>
              <a:rPr lang="en-GB" sz="2400" b="0" dirty="0">
                <a:solidFill>
                  <a:schemeClr val="bg1"/>
                </a:solidFill>
              </a:rPr>
              <a:t> du </a:t>
            </a:r>
            <a:r>
              <a:rPr lang="en-GB" sz="2400" b="0" dirty="0" err="1">
                <a:solidFill>
                  <a:schemeClr val="bg1"/>
                </a:solidFill>
              </a:rPr>
              <a:t>folgende</a:t>
            </a:r>
            <a:r>
              <a:rPr lang="en-GB" sz="2400" b="0" dirty="0">
                <a:solidFill>
                  <a:schemeClr val="bg1"/>
                </a:solidFill>
              </a:rPr>
              <a:t> </a:t>
            </a:r>
            <a:r>
              <a:rPr lang="en-GB" sz="2400" b="0" dirty="0" err="1">
                <a:solidFill>
                  <a:schemeClr val="bg1"/>
                </a:solidFill>
              </a:rPr>
              <a:t>Fragen</a:t>
            </a:r>
            <a:r>
              <a:rPr lang="en-GB" sz="2400" b="0" dirty="0">
                <a:solidFill>
                  <a:schemeClr val="bg1"/>
                </a:solidFill>
              </a:rPr>
              <a:t> </a:t>
            </a:r>
            <a:r>
              <a:rPr lang="en-GB" sz="2400" b="0" dirty="0" err="1">
                <a:solidFill>
                  <a:schemeClr val="bg1"/>
                </a:solidFill>
              </a:rPr>
              <a:t>beantwortest</a:t>
            </a:r>
            <a:r>
              <a:rPr lang="en-GB" sz="2400" b="0" dirty="0">
                <a:solidFill>
                  <a:schemeClr val="bg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6409753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ekl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AE09D22-A486-CA56-5784-68F286D547AB}"/>
              </a:ext>
            </a:extLst>
          </p:cNvPr>
          <p:cNvSpPr/>
          <p:nvPr userDrawn="1"/>
        </p:nvSpPr>
        <p:spPr>
          <a:xfrm>
            <a:off x="218237" y="302723"/>
            <a:ext cx="11697991" cy="1493748"/>
          </a:xfrm>
          <a:prstGeom prst="roundRect">
            <a:avLst>
              <a:gd name="adj" fmla="val 1772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Wochenübung</a:t>
            </a:r>
            <a:endParaRPr lang="en-DE" sz="3600" b="1" dirty="0">
              <a:solidFill>
                <a:schemeClr val="bg1"/>
              </a:solidFill>
            </a:endParaRPr>
          </a:p>
        </p:txBody>
      </p:sp>
      <p:pic>
        <p:nvPicPr>
          <p:cNvPr id="11" name="Graphic 10" descr="Questions with solid fill">
            <a:extLst>
              <a:ext uri="{FF2B5EF4-FFF2-40B4-BE49-F238E27FC236}">
                <a16:creationId xmlns:a16="http://schemas.microsoft.com/office/drawing/2014/main" id="{583C38F4-65D6-97A2-2BA6-A89F6A9860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73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69333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D5450-128F-5328-7479-FC6483405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B636C-76EA-50F8-755C-8E918DD39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58C8B-899A-08FD-97F4-B7628C937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18550-3A29-796C-2855-3383DC9BB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95C6C-1FD0-0FE7-D4CA-01D63264E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82000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60600218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err="1"/>
              <a:t>Mathematik</a:t>
            </a:r>
            <a:r>
              <a:rPr lang="en-US"/>
              <a:t> 9 Abels</a:t>
            </a:r>
            <a:endParaRPr lang="en-DE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1762811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46729626"/>
      </p:ext>
    </p:extLst>
  </p:cSld>
  <p:clrMapOvr>
    <a:masterClrMapping/>
  </p:clrMapOvr>
  <p:transition spd="slow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209572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err="1"/>
              <a:t>Übung</a:t>
            </a:r>
            <a:r>
              <a:rPr lang="en-GB"/>
              <a:t> …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20788736"/>
      </p:ext>
    </p:extLst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err="1"/>
              <a:t>Übung</a:t>
            </a:r>
            <a:r>
              <a:rPr lang="en-GB"/>
              <a:t> …</a:t>
            </a:r>
            <a:endParaRPr lang="en-DE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82113"/>
      </p:ext>
    </p:extLst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err="1"/>
              <a:t>Übung</a:t>
            </a:r>
            <a:r>
              <a:rPr lang="en-GB"/>
              <a:t> …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574428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bg1"/>
              </a:solidFill>
            </a:endParaRPr>
          </a:p>
        </p:txBody>
      </p:sp>
      <p:pic>
        <p:nvPicPr>
          <p:cNvPr id="7" name="Graphic 6" descr="Checkmark with solid fill">
            <a:extLst>
              <a:ext uri="{FF2B5EF4-FFF2-40B4-BE49-F238E27FC236}">
                <a16:creationId xmlns:a16="http://schemas.microsoft.com/office/drawing/2014/main" id="{DA3F6043-04FC-7DBE-9677-C0D2183CF0A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err="1"/>
              <a:t>Übung</a:t>
            </a:r>
            <a:r>
              <a:rPr lang="en-GB"/>
              <a:t> …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079975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218237" y="312663"/>
            <a:ext cx="11755524" cy="6326460"/>
          </a:xfrm>
          <a:prstGeom prst="roundRect">
            <a:avLst>
              <a:gd name="adj" fmla="val 1772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bg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602344" y="293098"/>
            <a:ext cx="2390569" cy="1493748"/>
          </a:xfrm>
          <a:prstGeom prst="roundRect">
            <a:avLst>
              <a:gd name="adj" fmla="val 2989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8" y="781533"/>
            <a:ext cx="2611068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err="1"/>
              <a:t>Überschrift</a:t>
            </a:r>
            <a:endParaRPr lang="en-DE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9804281" y="533243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337761"/>
      </p:ext>
    </p:extLst>
  </p:cSld>
  <p:clrMapOvr>
    <a:masterClrMapping/>
  </p:clrMapOvr>
  <p:transition spd="slow"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r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574235"/>
            <a:ext cx="11755524" cy="4064888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B8AC5E-4F07-913B-6471-29597C792985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err="1">
                <a:solidFill>
                  <a:schemeClr val="bg1"/>
                </a:solidFill>
              </a:rPr>
              <a:t>Tagebucheintrag</a:t>
            </a:r>
            <a:endParaRPr lang="en-DE" sz="3600" b="1">
              <a:solidFill>
                <a:schemeClr val="bg1"/>
              </a:solidFill>
            </a:endParaRPr>
          </a:p>
        </p:txBody>
      </p:sp>
      <p:pic>
        <p:nvPicPr>
          <p:cNvPr id="11" name="Graphic 10" descr="Open book with solid fill">
            <a:extLst>
              <a:ext uri="{FF2B5EF4-FFF2-40B4-BE49-F238E27FC236}">
                <a16:creationId xmlns:a16="http://schemas.microsoft.com/office/drawing/2014/main" id="{46D9EE8F-FC58-5590-C56E-DC3C6D78A0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7371"/>
            <a:ext cx="91440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F38FD2A-EA88-EDFD-6339-21B22322E309}"/>
              </a:ext>
            </a:extLst>
          </p:cNvPr>
          <p:cNvSpPr txBox="1"/>
          <p:nvPr userDrawn="1"/>
        </p:nvSpPr>
        <p:spPr>
          <a:xfrm>
            <a:off x="217976" y="2034965"/>
            <a:ext cx="10029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0" err="1">
                <a:solidFill>
                  <a:schemeClr val="bg1"/>
                </a:solidFill>
              </a:rPr>
              <a:t>Schreibe</a:t>
            </a:r>
            <a:r>
              <a:rPr lang="en-GB" sz="2400" b="0">
                <a:solidFill>
                  <a:schemeClr val="bg1"/>
                </a:solidFill>
              </a:rPr>
              <a:t> </a:t>
            </a:r>
            <a:r>
              <a:rPr lang="en-GB" sz="2400" b="0" err="1">
                <a:solidFill>
                  <a:schemeClr val="bg1"/>
                </a:solidFill>
              </a:rPr>
              <a:t>einen</a:t>
            </a:r>
            <a:r>
              <a:rPr lang="en-GB" sz="2400" b="0">
                <a:solidFill>
                  <a:schemeClr val="bg1"/>
                </a:solidFill>
              </a:rPr>
              <a:t> </a:t>
            </a:r>
            <a:r>
              <a:rPr lang="en-GB" sz="2400" b="0" err="1">
                <a:solidFill>
                  <a:schemeClr val="bg1"/>
                </a:solidFill>
              </a:rPr>
              <a:t>Tagebucheintrag</a:t>
            </a:r>
            <a:r>
              <a:rPr lang="en-GB" sz="2400" b="0">
                <a:solidFill>
                  <a:schemeClr val="bg1"/>
                </a:solidFill>
              </a:rPr>
              <a:t>, in </a:t>
            </a:r>
            <a:r>
              <a:rPr lang="en-GB" sz="2400" b="0" err="1">
                <a:solidFill>
                  <a:schemeClr val="bg1"/>
                </a:solidFill>
              </a:rPr>
              <a:t>dem</a:t>
            </a:r>
            <a:r>
              <a:rPr lang="en-GB" sz="2400" b="0">
                <a:solidFill>
                  <a:schemeClr val="bg1"/>
                </a:solidFill>
              </a:rPr>
              <a:t> du </a:t>
            </a:r>
            <a:r>
              <a:rPr lang="en-GB" sz="2400" b="0" err="1">
                <a:solidFill>
                  <a:schemeClr val="bg1"/>
                </a:solidFill>
              </a:rPr>
              <a:t>folgende</a:t>
            </a:r>
            <a:r>
              <a:rPr lang="en-GB" sz="2400" b="0">
                <a:solidFill>
                  <a:schemeClr val="bg1"/>
                </a:solidFill>
              </a:rPr>
              <a:t> </a:t>
            </a:r>
            <a:r>
              <a:rPr lang="en-GB" sz="2400" b="0" err="1">
                <a:solidFill>
                  <a:schemeClr val="bg1"/>
                </a:solidFill>
              </a:rPr>
              <a:t>Fragen</a:t>
            </a:r>
            <a:r>
              <a:rPr lang="en-GB" sz="2400" b="0">
                <a:solidFill>
                  <a:schemeClr val="bg1"/>
                </a:solidFill>
              </a:rPr>
              <a:t> </a:t>
            </a:r>
            <a:r>
              <a:rPr lang="en-GB" sz="2400" b="0" err="1">
                <a:solidFill>
                  <a:schemeClr val="bg1"/>
                </a:solidFill>
              </a:rPr>
              <a:t>beantwortest</a:t>
            </a:r>
            <a:r>
              <a:rPr lang="en-GB" sz="2400" b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45E9359F-19D5-5FE7-D668-D1A823AF12B0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14547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FB8B9-8C2B-513B-5FB1-C45ADDFF1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20192-1928-2F8F-7D9D-E1ACC44F4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05317-3DFB-B3E8-5294-4CD4D4A38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B62D3-4FAA-480D-5078-1EBEC3606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A8E4-F498-0435-6991-597F8C03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817164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ekl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err="1">
                <a:solidFill>
                  <a:schemeClr val="bg1"/>
                </a:solidFill>
              </a:rPr>
              <a:t>Wochenübung</a:t>
            </a:r>
            <a:endParaRPr lang="en-DE" sz="3600" b="1">
              <a:solidFill>
                <a:schemeClr val="bg1"/>
              </a:solidFill>
            </a:endParaRPr>
          </a:p>
        </p:txBody>
      </p:sp>
      <p:pic>
        <p:nvPicPr>
          <p:cNvPr id="11" name="Graphic 10" descr="Questions with solid fill">
            <a:extLst>
              <a:ext uri="{FF2B5EF4-FFF2-40B4-BE49-F238E27FC236}">
                <a16:creationId xmlns:a16="http://schemas.microsoft.com/office/drawing/2014/main" id="{583C38F4-65D6-97A2-2BA6-A89F6A9860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737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FD2AAC7-9B75-3AB5-B637-0963CD650730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790803"/>
      </p:ext>
    </p:extLst>
  </p:cSld>
  <p:clrMapOvr>
    <a:masterClrMapping/>
  </p:clrMapOvr>
  <p:transition spd="slow">
    <p:push dir="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err="1">
                <a:solidFill>
                  <a:schemeClr val="bg1"/>
                </a:solidFill>
              </a:rPr>
              <a:t>Hausaufgabe</a:t>
            </a:r>
            <a:endParaRPr lang="en-DE" sz="3600" b="1">
              <a:solidFill>
                <a:schemeClr val="bg1"/>
              </a:solidFill>
            </a:endParaRPr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978658"/>
      </p:ext>
    </p:extLst>
  </p:cSld>
  <p:clrMapOvr>
    <a:masterClrMapping/>
  </p:clrMapOvr>
  <p:transition spd="slow">
    <p:push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err="1">
                <a:solidFill>
                  <a:schemeClr val="bg1"/>
                </a:solidFill>
              </a:rPr>
              <a:t>Kopfübung</a:t>
            </a:r>
            <a:endParaRPr lang="en-DE" sz="3600" b="1">
              <a:solidFill>
                <a:schemeClr val="bg1"/>
              </a:solidFill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056888"/>
      </p:ext>
    </p:extLst>
  </p:cSld>
  <p:clrMapOvr>
    <a:masterClrMapping/>
  </p:clrMapOvr>
  <p:transition spd="slow">
    <p:push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74119709"/>
      </p:ext>
    </p:extLst>
  </p:cSld>
  <p:clrMapOvr>
    <a:masterClrMapping/>
  </p:clrMapOvr>
  <p:transition spd="slow">
    <p:push dir="u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err="1"/>
              <a:t>Mathematik</a:t>
            </a:r>
            <a:r>
              <a:rPr lang="en-US"/>
              <a:t> 9 Abels</a:t>
            </a:r>
            <a:endParaRPr lang="en-DE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35660168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42137077"/>
      </p:ext>
    </p:extLst>
  </p:cSld>
  <p:clrMapOvr>
    <a:masterClrMapping/>
  </p:clrMapOvr>
  <p:transition spd="slow">
    <p:push dir="u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974078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err="1"/>
              <a:t>Übung</a:t>
            </a:r>
            <a:r>
              <a:rPr lang="en-GB"/>
              <a:t> …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72387729"/>
      </p:ext>
    </p:extLst>
  </p:cSld>
  <p:clrMapOvr>
    <a:masterClrMapping/>
  </p:clrMapOvr>
  <p:transition spd="slow">
    <p:push dir="u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err="1"/>
              <a:t>Übung</a:t>
            </a:r>
            <a:r>
              <a:rPr lang="en-GB"/>
              <a:t> …</a:t>
            </a:r>
            <a:endParaRPr lang="en-DE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60845"/>
      </p:ext>
    </p:extLst>
  </p:cSld>
  <p:clrMapOvr>
    <a:masterClrMapping/>
  </p:clrMapOvr>
  <p:transition spd="slow">
    <p:push dir="u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err="1"/>
              <a:t>Übung</a:t>
            </a:r>
            <a:r>
              <a:rPr lang="en-GB"/>
              <a:t> …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652415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3BC12-67A4-1B44-562E-C45775E79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9BDFD-58EE-DAD3-9CB1-A6FCDD8EFA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A3A4C2-A0B2-0A7D-7E30-FE3C46E14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0A9EF-07F3-6DA3-54D8-98F123CAC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9A4DDC-0E8E-AF14-E931-EAD2189A5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D2D75-658E-57AE-6B42-112B6B80E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18249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bg1"/>
              </a:solidFill>
            </a:endParaRPr>
          </a:p>
        </p:txBody>
      </p:sp>
      <p:pic>
        <p:nvPicPr>
          <p:cNvPr id="7" name="Graphic 6" descr="Checkmark with solid fill">
            <a:extLst>
              <a:ext uri="{FF2B5EF4-FFF2-40B4-BE49-F238E27FC236}">
                <a16:creationId xmlns:a16="http://schemas.microsoft.com/office/drawing/2014/main" id="{DA3F6043-04FC-7DBE-9677-C0D2183CF0A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228282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err="1"/>
              <a:t>Übung</a:t>
            </a:r>
            <a:r>
              <a:rPr lang="en-GB"/>
              <a:t> …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569083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218237" y="312663"/>
            <a:ext cx="11755524" cy="6326460"/>
          </a:xfrm>
          <a:prstGeom prst="roundRect">
            <a:avLst>
              <a:gd name="adj" fmla="val 1772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bg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602344" y="293098"/>
            <a:ext cx="2390569" cy="1493748"/>
          </a:xfrm>
          <a:prstGeom prst="roundRect">
            <a:avLst>
              <a:gd name="adj" fmla="val 2989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8" y="781533"/>
            <a:ext cx="2611068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err="1"/>
              <a:t>Überschrift</a:t>
            </a:r>
            <a:endParaRPr lang="en-DE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9804281" y="533243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909232"/>
      </p:ext>
    </p:extLst>
  </p:cSld>
  <p:clrMapOvr>
    <a:masterClrMapping/>
  </p:clrMapOvr>
  <p:transition spd="slow">
    <p:push dir="u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r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E7B8AC5E-4F07-913B-6471-29597C792985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err="1">
                <a:solidFill>
                  <a:schemeClr val="bg1"/>
                </a:solidFill>
              </a:rPr>
              <a:t>Tagebucheintrag</a:t>
            </a:r>
            <a:endParaRPr lang="en-DE" sz="3600" b="1">
              <a:solidFill>
                <a:schemeClr val="bg1"/>
              </a:solidFill>
            </a:endParaRPr>
          </a:p>
        </p:txBody>
      </p:sp>
      <p:pic>
        <p:nvPicPr>
          <p:cNvPr id="11" name="Graphic 10" descr="Open book with solid fill">
            <a:extLst>
              <a:ext uri="{FF2B5EF4-FFF2-40B4-BE49-F238E27FC236}">
                <a16:creationId xmlns:a16="http://schemas.microsoft.com/office/drawing/2014/main" id="{46D9EE8F-FC58-5590-C56E-DC3C6D78A0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737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45E9359F-19D5-5FE7-D668-D1A823AF12B0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AF05F1F-C9F8-F93B-0DF8-CA64A9EADC24}"/>
              </a:ext>
            </a:extLst>
          </p:cNvPr>
          <p:cNvGrpSpPr/>
          <p:nvPr userDrawn="1"/>
        </p:nvGrpSpPr>
        <p:grpSpPr>
          <a:xfrm>
            <a:off x="1188019" y="1665962"/>
            <a:ext cx="9634469" cy="4630757"/>
            <a:chOff x="1188019" y="1665962"/>
            <a:chExt cx="9634469" cy="463075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A0CCB39-E3AF-4A1B-E652-15E9838E2144}"/>
                </a:ext>
              </a:extLst>
            </p:cNvPr>
            <p:cNvSpPr/>
            <p:nvPr userDrawn="1"/>
          </p:nvSpPr>
          <p:spPr>
            <a:xfrm>
              <a:off x="1392742" y="1665962"/>
              <a:ext cx="9429746" cy="463075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AC1F9C4-4A91-E249-940A-B11807D25536}"/>
                </a:ext>
              </a:extLst>
            </p:cNvPr>
            <p:cNvSpPr/>
            <p:nvPr userDrawn="1"/>
          </p:nvSpPr>
          <p:spPr>
            <a:xfrm>
              <a:off x="1553227" y="2091847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07779F8-C635-C786-E5B5-B5470722EECE}"/>
                </a:ext>
              </a:extLst>
            </p:cNvPr>
            <p:cNvSpPr/>
            <p:nvPr userDrawn="1"/>
          </p:nvSpPr>
          <p:spPr>
            <a:xfrm>
              <a:off x="1553227" y="3206350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44C3B6B-C320-CAE2-A187-077D3F6CDEB3}"/>
                </a:ext>
              </a:extLst>
            </p:cNvPr>
            <p:cNvSpPr/>
            <p:nvPr userDrawn="1"/>
          </p:nvSpPr>
          <p:spPr>
            <a:xfrm>
              <a:off x="1553227" y="4320853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105FFC7-FEAA-9591-7645-2780BC253895}"/>
                </a:ext>
              </a:extLst>
            </p:cNvPr>
            <p:cNvSpPr/>
            <p:nvPr userDrawn="1"/>
          </p:nvSpPr>
          <p:spPr>
            <a:xfrm>
              <a:off x="1553226" y="5435355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" name="Block Arc 12">
              <a:extLst>
                <a:ext uri="{FF2B5EF4-FFF2-40B4-BE49-F238E27FC236}">
                  <a16:creationId xmlns:a16="http://schemas.microsoft.com/office/drawing/2014/main" id="{032E1BA7-A778-352B-62E0-51285853435E}"/>
                </a:ext>
              </a:extLst>
            </p:cNvPr>
            <p:cNvSpPr/>
            <p:nvPr userDrawn="1"/>
          </p:nvSpPr>
          <p:spPr>
            <a:xfrm>
              <a:off x="1216003" y="2265609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  <p:sp>
          <p:nvSpPr>
            <p:cNvPr id="14" name="Block Arc 13">
              <a:extLst>
                <a:ext uri="{FF2B5EF4-FFF2-40B4-BE49-F238E27FC236}">
                  <a16:creationId xmlns:a16="http://schemas.microsoft.com/office/drawing/2014/main" id="{CC12A11B-484B-E057-9DB2-51888C277CF2}"/>
                </a:ext>
              </a:extLst>
            </p:cNvPr>
            <p:cNvSpPr/>
            <p:nvPr userDrawn="1"/>
          </p:nvSpPr>
          <p:spPr>
            <a:xfrm>
              <a:off x="1188019" y="3352590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  <p:sp>
          <p:nvSpPr>
            <p:cNvPr id="15" name="Block Arc 14">
              <a:extLst>
                <a:ext uri="{FF2B5EF4-FFF2-40B4-BE49-F238E27FC236}">
                  <a16:creationId xmlns:a16="http://schemas.microsoft.com/office/drawing/2014/main" id="{95735573-6690-11A1-D9F6-A16F95156B79}"/>
                </a:ext>
              </a:extLst>
            </p:cNvPr>
            <p:cNvSpPr/>
            <p:nvPr userDrawn="1"/>
          </p:nvSpPr>
          <p:spPr>
            <a:xfrm>
              <a:off x="1188019" y="4393972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  <p:sp>
          <p:nvSpPr>
            <p:cNvPr id="16" name="Block Arc 15">
              <a:extLst>
                <a:ext uri="{FF2B5EF4-FFF2-40B4-BE49-F238E27FC236}">
                  <a16:creationId xmlns:a16="http://schemas.microsoft.com/office/drawing/2014/main" id="{C973FE15-EBA5-C82A-1DD8-A995511B5FF3}"/>
                </a:ext>
              </a:extLst>
            </p:cNvPr>
            <p:cNvSpPr/>
            <p:nvPr userDrawn="1"/>
          </p:nvSpPr>
          <p:spPr>
            <a:xfrm>
              <a:off x="1188019" y="5546101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17" name="Table 21">
            <a:extLst>
              <a:ext uri="{FF2B5EF4-FFF2-40B4-BE49-F238E27FC236}">
                <a16:creationId xmlns:a16="http://schemas.microsoft.com/office/drawing/2014/main" id="{6A9D6A63-C5ED-1549-157D-C566117511E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20615626"/>
              </p:ext>
            </p:extLst>
          </p:nvPr>
        </p:nvGraphicFramePr>
        <p:xfrm>
          <a:off x="2171309" y="1929008"/>
          <a:ext cx="8467464" cy="4096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7464">
                  <a:extLst>
                    <a:ext uri="{9D8B030D-6E8A-4147-A177-3AD203B41FA5}">
                      <a16:colId xmlns:a16="http://schemas.microsoft.com/office/drawing/2014/main" val="889989886"/>
                    </a:ext>
                  </a:extLst>
                </a:gridCol>
              </a:tblGrid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81412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311390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400930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9233595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086951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848687"/>
                  </a:ext>
                </a:extLst>
              </a:tr>
            </a:tbl>
          </a:graphicData>
        </a:graphic>
      </p:graphicFrame>
      <p:sp>
        <p:nvSpPr>
          <p:cNvPr id="18" name="Text Placeholder 23">
            <a:extLst>
              <a:ext uri="{FF2B5EF4-FFF2-40B4-BE49-F238E27FC236}">
                <a16:creationId xmlns:a16="http://schemas.microsoft.com/office/drawing/2014/main" id="{F48369F3-DA02-9830-8106-8BDCF6F46F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92388" y="1803747"/>
            <a:ext cx="7427912" cy="251710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/>
            </a:lvl1pPr>
          </a:lstStyle>
          <a:p>
            <a:pPr lvl="0"/>
            <a:r>
              <a:rPr lang="en-GB"/>
              <a:t>Click to add text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937750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ekl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err="1">
                <a:solidFill>
                  <a:schemeClr val="bg1"/>
                </a:solidFill>
              </a:rPr>
              <a:t>Wochenübung</a:t>
            </a:r>
            <a:endParaRPr lang="en-DE" sz="3600" b="1">
              <a:solidFill>
                <a:schemeClr val="bg1"/>
              </a:solidFill>
            </a:endParaRPr>
          </a:p>
        </p:txBody>
      </p:sp>
      <p:pic>
        <p:nvPicPr>
          <p:cNvPr id="11" name="Graphic 10" descr="Questions with solid fill">
            <a:extLst>
              <a:ext uri="{FF2B5EF4-FFF2-40B4-BE49-F238E27FC236}">
                <a16:creationId xmlns:a16="http://schemas.microsoft.com/office/drawing/2014/main" id="{583C38F4-65D6-97A2-2BA6-A89F6A9860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737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FD2AAC7-9B75-3AB5-B637-0963CD650730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745524"/>
      </p:ext>
    </p:extLst>
  </p:cSld>
  <p:clrMapOvr>
    <a:masterClrMapping/>
  </p:clrMapOvr>
  <p:transition spd="slow">
    <p:push dir="u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err="1">
                <a:solidFill>
                  <a:schemeClr val="bg1"/>
                </a:solidFill>
              </a:rPr>
              <a:t>Hausaufgabe</a:t>
            </a:r>
            <a:endParaRPr lang="en-DE" sz="3600" b="1">
              <a:solidFill>
                <a:schemeClr val="bg1"/>
              </a:solidFill>
            </a:endParaRPr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261067"/>
      </p:ext>
    </p:extLst>
  </p:cSld>
  <p:clrMapOvr>
    <a:masterClrMapping/>
  </p:clrMapOvr>
  <p:transition spd="slow">
    <p:push dir="u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239" y="2036616"/>
            <a:ext cx="11755524" cy="460250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D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err="1">
                <a:solidFill>
                  <a:schemeClr val="bg1"/>
                </a:solidFill>
              </a:rPr>
              <a:t>Kopfübung</a:t>
            </a:r>
            <a:endParaRPr lang="en-DE" sz="3600" b="1">
              <a:solidFill>
                <a:schemeClr val="bg1"/>
              </a:solidFill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308410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C0D05-9EB5-3981-2CAE-51DCC10B4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097320-4104-46E7-F3C7-212818401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444C3E-8429-4922-28E6-1746802171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71310E-1612-920A-81FF-DB100A4B2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113E5E-851D-E06A-9B47-AE5B616081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DF5737-3C6D-FF60-F713-338BCBB06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40D726-71D8-B2F6-572D-94FBB9043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4CC4C0-F2E3-BC82-5B43-E3941C428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7217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32A88-DAC5-F94C-6A18-120BB7A8C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409EE8-EDDA-2066-4AAC-21C0149BA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570917-5F60-8B55-623D-A39A465E4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96EA24-BC70-3CE9-6924-4AEB99EBC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58126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76B71D-6400-13CA-2D07-0A312616E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062FFB-20CE-66DC-43D5-929B4001E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6A8C8D-F3C5-F3A9-08CB-4EC55CB18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6233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BF68A-B54C-7E2D-A707-CAE099E72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01252-7968-A790-5A6D-921E75543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B09657-1F17-57CE-CB0D-058CAD26B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6FDB6A-9208-1048-CD8A-7EAC232B2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51A42-0738-9D43-DDF1-85AC06220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0F4D5-3C03-BBD1-11C6-F734C2791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4979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1BC9D-CC57-4B03-9B70-4DFF497DF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84DB49-250A-C556-75D2-7777EC1F54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49F21-4384-B162-2CDF-DE287D993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67E851-3902-A546-7C67-378487185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D3A90-6BBA-84B6-D890-55037D0C6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928F46-823A-32C6-ECA5-887454144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1373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996F04-A9DA-074D-571D-E85E98608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194F4C-AACF-7DE4-7F48-FC307640C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F5961-37AD-59EA-9DF7-47311A7AEB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EA553-CD51-44E2-A8D5-993B0F1BDBE0}" type="datetimeFigureOut">
              <a:rPr lang="en-DE" smtClean="0"/>
              <a:t>11/16/2025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EA217-9397-C05A-8130-6DD5B2D60E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6281F-F17F-4898-0EF1-ABB0436EE6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AE1D3-3F60-4866-B968-57066FF03B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9943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63" r:id="rId3"/>
    <p:sldLayoutId id="2147483671" r:id="rId4"/>
    <p:sldLayoutId id="2147483664" r:id="rId5"/>
    <p:sldLayoutId id="2147483665" r:id="rId6"/>
    <p:sldLayoutId id="2147483668" r:id="rId7"/>
    <p:sldLayoutId id="2147483669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924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0027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err="1"/>
              <a:t>Informatik</a:t>
            </a:r>
            <a:r>
              <a:rPr lang="en-GB"/>
              <a:t> E1 Abels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0B499E-3705-FD7A-461D-9F469606B8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08910" y="2203797"/>
            <a:ext cx="7406640" cy="3671223"/>
          </a:xfrm>
        </p:spPr>
        <p:txBody>
          <a:bodyPr numCol="1"/>
          <a:lstStyle/>
          <a:p>
            <a:pPr algn="l"/>
            <a:r>
              <a:rPr lang="en-GB" sz="2800" b="1" dirty="0" err="1"/>
              <a:t>Themen</a:t>
            </a:r>
            <a:endParaRPr lang="en-GB" sz="28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dirty="0"/>
              <a:t>CSS: Inline, Internal, External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dirty="0"/>
              <a:t>Block- vs Inline-Level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dirty="0" err="1"/>
              <a:t>Boxmodel</a:t>
            </a:r>
            <a:r>
              <a:rPr lang="en-GB" sz="2800" dirty="0"/>
              <a:t>: padding, border, margin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dirty="0"/>
              <a:t>CSS-Attribute: </a:t>
            </a:r>
            <a:r>
              <a:rPr lang="en-GB" sz="2800" dirty="0" err="1"/>
              <a:t>color</a:t>
            </a:r>
            <a:r>
              <a:rPr lang="en-GB" sz="2800" dirty="0"/>
              <a:t>, background-</a:t>
            </a:r>
            <a:r>
              <a:rPr lang="en-GB" sz="2800" dirty="0" err="1"/>
              <a:t>color</a:t>
            </a:r>
            <a:r>
              <a:rPr lang="en-GB" sz="2800" dirty="0"/>
              <a:t>, font-family, font-size, …</a:t>
            </a:r>
          </a:p>
        </p:txBody>
      </p:sp>
    </p:spTree>
    <p:extLst>
      <p:ext uri="{BB962C8B-B14F-4D97-AF65-F5344CB8AC3E}">
        <p14:creationId xmlns:p14="http://schemas.microsoft.com/office/powerpoint/2010/main" val="11573371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DEA465E-3F59-F973-969D-895BEEF23C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>
                <a:solidFill>
                  <a:srgbClr val="FFC000"/>
                </a:solidFill>
              </a:rPr>
              <a:t>Gemischte</a:t>
            </a:r>
            <a:r>
              <a:rPr lang="en-GB" dirty="0">
                <a:solidFill>
                  <a:srgbClr val="FFC000"/>
                </a:solidFill>
              </a:rPr>
              <a:t> </a:t>
            </a:r>
            <a:r>
              <a:rPr lang="en-GB" dirty="0" err="1">
                <a:solidFill>
                  <a:srgbClr val="FFC000"/>
                </a:solidFill>
              </a:rPr>
              <a:t>Übungen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9782836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864604C-15AA-81DE-CCF7-18F7DBC474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Erkläre</a:t>
            </a:r>
            <a:r>
              <a:rPr lang="en-GB" dirty="0"/>
              <a:t> die </a:t>
            </a:r>
            <a:r>
              <a:rPr lang="en-GB" dirty="0" err="1"/>
              <a:t>unterrichteten</a:t>
            </a:r>
            <a:r>
              <a:rPr lang="en-GB" dirty="0"/>
              <a:t> </a:t>
            </a:r>
            <a:r>
              <a:rPr lang="en-GB" dirty="0" err="1">
                <a:solidFill>
                  <a:srgbClr val="FFC000"/>
                </a:solidFill>
              </a:rPr>
              <a:t>Themen</a:t>
            </a:r>
            <a:r>
              <a:rPr lang="en-GB" dirty="0"/>
              <a:t> </a:t>
            </a:r>
            <a:r>
              <a:rPr lang="en-GB" dirty="0" err="1"/>
              <a:t>jeweils</a:t>
            </a:r>
            <a:r>
              <a:rPr lang="en-GB" dirty="0"/>
              <a:t> in 1-2 </a:t>
            </a:r>
            <a:r>
              <a:rPr lang="en-GB" dirty="0" err="1"/>
              <a:t>Sätzen</a:t>
            </a:r>
            <a:r>
              <a:rPr lang="en-GB" dirty="0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AD3F8-C94A-1AEA-AA15-B530C499A8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err="1"/>
              <a:t>Übung</a:t>
            </a:r>
            <a:r>
              <a:rPr lang="en-GB"/>
              <a:t> 1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1245883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25BE0-2502-D0AB-A238-F4C8CA060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C4681A8-5417-814A-B16B-8A36676FA4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6C9B59-8793-AC6A-BD35-48A9BF2A5A2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err="1"/>
              <a:t>Übung</a:t>
            </a:r>
            <a:r>
              <a:rPr lang="en-GB" dirty="0"/>
              <a:t> </a:t>
            </a:r>
            <a:r>
              <a:rPr lang="de-DE" dirty="0"/>
              <a:t>2</a:t>
            </a:r>
            <a:endParaRPr lang="en-D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556394-CFCC-F6E1-74FD-ABD8EBFD3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18467"/>
            <a:ext cx="11122152" cy="4533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011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864604C-15AA-81DE-CCF7-18F7DBC474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Entwickle</a:t>
            </a:r>
            <a:r>
              <a:rPr lang="en-GB" dirty="0"/>
              <a:t> einen Wikipedia Artikel </a:t>
            </a:r>
            <a:r>
              <a:rPr lang="en-GB" dirty="0" err="1"/>
              <a:t>über</a:t>
            </a:r>
            <a:r>
              <a:rPr lang="en-GB" dirty="0"/>
              <a:t> </a:t>
            </a:r>
            <a:r>
              <a:rPr lang="en-GB" dirty="0" err="1"/>
              <a:t>ein</a:t>
            </a:r>
            <a:r>
              <a:rPr lang="en-GB" dirty="0"/>
              <a:t> Thema </a:t>
            </a:r>
            <a:r>
              <a:rPr lang="en-GB" dirty="0" err="1"/>
              <a:t>deiner</a:t>
            </a:r>
            <a:r>
              <a:rPr lang="en-GB" dirty="0"/>
              <a:t> Wahl.</a:t>
            </a:r>
          </a:p>
          <a:p>
            <a:r>
              <a:rPr lang="en-GB" dirty="0" err="1"/>
              <a:t>Nutze</a:t>
            </a:r>
            <a:r>
              <a:rPr lang="en-GB" dirty="0"/>
              <a:t> </a:t>
            </a:r>
            <a:r>
              <a:rPr lang="en-GB" dirty="0" err="1"/>
              <a:t>dabei</a:t>
            </a:r>
            <a:r>
              <a:rPr lang="en-GB" dirty="0"/>
              <a:t> alle </a:t>
            </a:r>
            <a:r>
              <a:rPr lang="en-GB" dirty="0" err="1">
                <a:solidFill>
                  <a:srgbClr val="FFC000"/>
                </a:solidFill>
              </a:rPr>
              <a:t>Elemente</a:t>
            </a:r>
            <a:r>
              <a:rPr lang="en-GB" dirty="0"/>
              <a:t>, die du </a:t>
            </a:r>
            <a:r>
              <a:rPr lang="en-GB" dirty="0" err="1"/>
              <a:t>im</a:t>
            </a:r>
            <a:r>
              <a:rPr lang="en-GB" dirty="0"/>
              <a:t> Unterricht </a:t>
            </a:r>
            <a:r>
              <a:rPr lang="en-GB" dirty="0" err="1"/>
              <a:t>kennengelernt</a:t>
            </a:r>
            <a:r>
              <a:rPr lang="en-GB" dirty="0"/>
              <a:t> hast, </a:t>
            </a:r>
            <a:r>
              <a:rPr lang="en-GB" dirty="0" err="1"/>
              <a:t>sinnvoll</a:t>
            </a:r>
            <a:r>
              <a:rPr lang="en-GB" dirty="0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AD3F8-C94A-1AEA-AA15-B530C499A8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err="1"/>
              <a:t>Übung</a:t>
            </a:r>
            <a:r>
              <a:rPr lang="en-GB" dirty="0"/>
              <a:t> </a:t>
            </a:r>
            <a:r>
              <a:rPr lang="de-DE" dirty="0"/>
              <a:t>3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4817765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8C48B4-754F-EE24-E1B1-532CDC66D6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Erstelle</a:t>
            </a:r>
            <a:r>
              <a:rPr lang="en-GB" dirty="0"/>
              <a:t> </a:t>
            </a:r>
            <a:r>
              <a:rPr lang="en-GB" dirty="0" err="1"/>
              <a:t>ein</a:t>
            </a:r>
            <a:r>
              <a:rPr lang="en-GB" dirty="0"/>
              <a:t> </a:t>
            </a:r>
            <a:r>
              <a:rPr lang="en-GB" dirty="0" err="1"/>
              <a:t>doppelseitig</a:t>
            </a:r>
            <a:r>
              <a:rPr lang="en-GB" dirty="0"/>
              <a:t> </a:t>
            </a:r>
            <a:r>
              <a:rPr lang="en-GB" dirty="0" err="1"/>
              <a:t>beschriebenes</a:t>
            </a:r>
            <a:r>
              <a:rPr lang="en-GB" dirty="0"/>
              <a:t> DIN A4 Blatt.</a:t>
            </a:r>
          </a:p>
          <a:p>
            <a:r>
              <a:rPr lang="en-GB" dirty="0"/>
              <a:t>Dieses </a:t>
            </a:r>
            <a:r>
              <a:rPr lang="en-GB" dirty="0" err="1"/>
              <a:t>darfst</a:t>
            </a:r>
            <a:r>
              <a:rPr lang="en-GB" dirty="0"/>
              <a:t> du in der </a:t>
            </a:r>
            <a:r>
              <a:rPr lang="en-GB" dirty="0" err="1"/>
              <a:t>Klausur</a:t>
            </a:r>
            <a:r>
              <a:rPr lang="en-GB" dirty="0"/>
              <a:t> </a:t>
            </a:r>
            <a:r>
              <a:rPr lang="en-GB" dirty="0" err="1"/>
              <a:t>benutzen</a:t>
            </a:r>
            <a:r>
              <a:rPr lang="en-GB" dirty="0"/>
              <a:t>.</a:t>
            </a:r>
            <a:endParaRPr lang="de-DE" dirty="0"/>
          </a:p>
          <a:p>
            <a:endParaRPr lang="de-DE" dirty="0"/>
          </a:p>
          <a:p>
            <a:r>
              <a:rPr lang="de-DE" dirty="0"/>
              <a:t>Besuche </a:t>
            </a:r>
            <a:r>
              <a:rPr lang="de-DE" b="1" dirty="0" err="1"/>
              <a:t>herrabels.de</a:t>
            </a:r>
            <a:r>
              <a:rPr lang="de-DE" b="1" dirty="0"/>
              <a:t>/</a:t>
            </a:r>
            <a:r>
              <a:rPr lang="de-DE" b="1" dirty="0" err="1"/>
              <a:t>_ide</a:t>
            </a:r>
            <a:r>
              <a:rPr lang="de-DE" dirty="0"/>
              <a:t> und teste dein Wissen.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51416357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tube Design 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Office Theme</vt:lpstr>
      <vt:lpstr>Youtube Design</vt:lpstr>
      <vt:lpstr>1_Youtube Design</vt:lpstr>
      <vt:lpstr>Youtube Design 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77</cp:revision>
  <dcterms:created xsi:type="dcterms:W3CDTF">2022-12-22T20:26:39Z</dcterms:created>
  <dcterms:modified xsi:type="dcterms:W3CDTF">2025-11-16T21:38:58Z</dcterms:modified>
</cp:coreProperties>
</file>