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sldIdLst>
    <p:sldId id="292" r:id="rId2"/>
    <p:sldId id="294" r:id="rId3"/>
    <p:sldId id="323" r:id="rId4"/>
    <p:sldId id="326" r:id="rId5"/>
    <p:sldId id="327" r:id="rId6"/>
    <p:sldId id="328" r:id="rId7"/>
    <p:sldId id="329" r:id="rId8"/>
    <p:sldId id="321" r:id="rId9"/>
    <p:sldId id="322" r:id="rId10"/>
    <p:sldId id="304" r:id="rId11"/>
    <p:sldId id="320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95C77-0DE8-4784-8D8E-EF6F64FF64BE}" v="47" dt="2024-04-04T12:43:02.020"/>
    <p1510:client id="{E8EDEF97-C7DD-4D30-A61D-AE6405B2B845}" v="28" dt="2024-04-05T09:48:33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38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E8EDEF97-C7DD-4D30-A61D-AE6405B2B845}"/>
    <pc:docChg chg="undo custSel addSld delSld modSld sldOrd">
      <pc:chgData name="Abels, Patrick" userId="ba666de4-0d21-43a6-8e66-51a18aae1b4a" providerId="ADAL" clId="{E8EDEF97-C7DD-4D30-A61D-AE6405B2B845}" dt="2024-04-05T09:48:33.338" v="1091" actId="1076"/>
      <pc:docMkLst>
        <pc:docMk/>
      </pc:docMkLst>
      <pc:sldChg chg="modSp mod">
        <pc:chgData name="Abels, Patrick" userId="ba666de4-0d21-43a6-8e66-51a18aae1b4a" providerId="ADAL" clId="{E8EDEF97-C7DD-4D30-A61D-AE6405B2B845}" dt="2024-04-04T13:24:09.435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8EDEF97-C7DD-4D30-A61D-AE6405B2B845}" dt="2024-04-04T13:24:09.435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8EDEF97-C7DD-4D30-A61D-AE6405B2B845}" dt="2024-04-04T13:24:29.040" v="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8EDEF97-C7DD-4D30-A61D-AE6405B2B845}" dt="2024-04-04T13:24:29.040" v="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8EDEF97-C7DD-4D30-A61D-AE6405B2B845}" dt="2024-04-04T13:33:46.486" v="206" actId="1076"/>
        <pc:sldMkLst>
          <pc:docMk/>
          <pc:sldMk cId="1193633113" sldId="320"/>
        </pc:sldMkLst>
        <pc:spChg chg="mod">
          <ac:chgData name="Abels, Patrick" userId="ba666de4-0d21-43a6-8e66-51a18aae1b4a" providerId="ADAL" clId="{E8EDEF97-C7DD-4D30-A61D-AE6405B2B845}" dt="2024-04-04T13:27:36.426" v="202" actId="6549"/>
          <ac:spMkLst>
            <pc:docMk/>
            <pc:sldMk cId="1193633113" sldId="320"/>
            <ac:spMk id="2" creationId="{CF893F6F-E7CC-6452-FB74-579C359B4127}"/>
          </ac:spMkLst>
        </pc:spChg>
        <pc:picChg chg="add mod modCrop">
          <ac:chgData name="Abels, Patrick" userId="ba666de4-0d21-43a6-8e66-51a18aae1b4a" providerId="ADAL" clId="{E8EDEF97-C7DD-4D30-A61D-AE6405B2B845}" dt="2024-04-04T13:33:46.486" v="206" actId="1076"/>
          <ac:picMkLst>
            <pc:docMk/>
            <pc:sldMk cId="1193633113" sldId="320"/>
            <ac:picMk id="4" creationId="{1292DEFA-27D1-C9DD-B3C1-821A6CF915F9}"/>
          </ac:picMkLst>
        </pc:picChg>
        <pc:picChg chg="del">
          <ac:chgData name="Abels, Patrick" userId="ba666de4-0d21-43a6-8e66-51a18aae1b4a" providerId="ADAL" clId="{E8EDEF97-C7DD-4D30-A61D-AE6405B2B845}" dt="2024-04-04T13:26:40.102" v="90" actId="478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7:48.984" v="1051" actId="1076"/>
        <pc:sldMkLst>
          <pc:docMk/>
          <pc:sldMk cId="3230278760" sldId="321"/>
        </pc:sldMkLst>
        <pc:spChg chg="mod">
          <ac:chgData name="Abels, Patrick" userId="ba666de4-0d21-43a6-8e66-51a18aae1b4a" providerId="ADAL" clId="{E8EDEF97-C7DD-4D30-A61D-AE6405B2B845}" dt="2024-04-05T09:46:35.590" v="1037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E8EDEF97-C7DD-4D30-A61D-AE6405B2B845}" dt="2024-04-05T09:28:30.891" v="830" actId="6549"/>
          <ac:spMkLst>
            <pc:docMk/>
            <pc:sldMk cId="3230278760" sldId="321"/>
            <ac:spMk id="3" creationId="{9A3EBE3F-9A04-0F5D-16A3-10E8FA75E4CD}"/>
          </ac:spMkLst>
        </pc:spChg>
        <pc:picChg chg="add del mod">
          <ac:chgData name="Abels, Patrick" userId="ba666de4-0d21-43a6-8e66-51a18aae1b4a" providerId="ADAL" clId="{E8EDEF97-C7DD-4D30-A61D-AE6405B2B845}" dt="2024-04-05T09:47:42.421" v="1047" actId="478"/>
          <ac:picMkLst>
            <pc:docMk/>
            <pc:sldMk cId="3230278760" sldId="321"/>
            <ac:picMk id="5" creationId="{8F26AF8D-A26E-4877-4B23-E451E6EF450F}"/>
          </ac:picMkLst>
        </pc:picChg>
        <pc:picChg chg="del">
          <ac:chgData name="Abels, Patrick" userId="ba666de4-0d21-43a6-8e66-51a18aae1b4a" providerId="ADAL" clId="{E8EDEF97-C7DD-4D30-A61D-AE6405B2B845}" dt="2024-04-04T13:34:12.819" v="208" actId="478"/>
          <ac:picMkLst>
            <pc:docMk/>
            <pc:sldMk cId="3230278760" sldId="321"/>
            <ac:picMk id="5" creationId="{AB7A200F-F5BA-89A0-DCB9-EBA068A46466}"/>
          </ac:picMkLst>
        </pc:picChg>
        <pc:picChg chg="add mod">
          <ac:chgData name="Abels, Patrick" userId="ba666de4-0d21-43a6-8e66-51a18aae1b4a" providerId="ADAL" clId="{E8EDEF97-C7DD-4D30-A61D-AE6405B2B845}" dt="2024-04-05T09:47:48.984" v="1051" actId="1076"/>
          <ac:picMkLst>
            <pc:docMk/>
            <pc:sldMk cId="3230278760" sldId="321"/>
            <ac:picMk id="7" creationId="{F05C9D63-68B8-B90D-2D61-48D89738F74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8:33.338" v="1091" actId="1076"/>
        <pc:sldMkLst>
          <pc:docMk/>
          <pc:sldMk cId="2675941315" sldId="322"/>
        </pc:sldMkLst>
        <pc:spChg chg="mod">
          <ac:chgData name="Abels, Patrick" userId="ba666de4-0d21-43a6-8e66-51a18aae1b4a" providerId="ADAL" clId="{E8EDEF97-C7DD-4D30-A61D-AE6405B2B845}" dt="2024-04-05T09:28:36.825" v="832" actId="6549"/>
          <ac:spMkLst>
            <pc:docMk/>
            <pc:sldMk cId="2675941315" sldId="322"/>
            <ac:spMk id="3" creationId="{15FFE9C2-280E-09E1-18ED-88EA08BD7E19}"/>
          </ac:spMkLst>
        </pc:spChg>
        <pc:picChg chg="add del mod">
          <ac:chgData name="Abels, Patrick" userId="ba666de4-0d21-43a6-8e66-51a18aae1b4a" providerId="ADAL" clId="{E8EDEF97-C7DD-4D30-A61D-AE6405B2B845}" dt="2024-04-05T09:47:39.968" v="1046" actId="478"/>
          <ac:picMkLst>
            <pc:docMk/>
            <pc:sldMk cId="2675941315" sldId="322"/>
            <ac:picMk id="4" creationId="{C6CF1F15-686A-F021-9D01-A9DC342032B0}"/>
          </ac:picMkLst>
        </pc:picChg>
        <pc:picChg chg="del">
          <ac:chgData name="Abels, Patrick" userId="ba666de4-0d21-43a6-8e66-51a18aae1b4a" providerId="ADAL" clId="{E8EDEF97-C7DD-4D30-A61D-AE6405B2B845}" dt="2024-04-04T13:34:14.188" v="209" actId="478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6" creationId="{F3F3EB81-C2C3-7CDC-85A4-6FB207465B39}"/>
          </ac:picMkLst>
        </pc:picChg>
        <pc:picChg chg="del">
          <ac:chgData name="Abels, Patrick" userId="ba666de4-0d21-43a6-8e66-51a18aae1b4a" providerId="ADAL" clId="{E8EDEF97-C7DD-4D30-A61D-AE6405B2B845}" dt="2024-04-04T13:34:14.838" v="210" actId="478"/>
          <ac:picMkLst>
            <pc:docMk/>
            <pc:sldMk cId="2675941315" sldId="322"/>
            <ac:picMk id="7" creationId="{7B8D036C-2739-5097-BEAC-A05DDB58C561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7" creationId="{DF9EA360-CCB3-1680-39D8-4FFFBCA588A3}"/>
          </ac:picMkLst>
        </pc:picChg>
        <pc:picChg chg="add mod">
          <ac:chgData name="Abels, Patrick" userId="ba666de4-0d21-43a6-8e66-51a18aae1b4a" providerId="ADAL" clId="{E8EDEF97-C7DD-4D30-A61D-AE6405B2B845}" dt="2024-04-05T09:48:33.338" v="1091" actId="1076"/>
          <ac:picMkLst>
            <pc:docMk/>
            <pc:sldMk cId="2675941315" sldId="322"/>
            <ac:picMk id="8" creationId="{C9D3182D-A57B-A48C-36FA-6A68ECEE3ED8}"/>
          </ac:picMkLst>
        </pc:picChg>
        <pc:picChg chg="del">
          <ac:chgData name="Abels, Patrick" userId="ba666de4-0d21-43a6-8e66-51a18aae1b4a" providerId="ADAL" clId="{E8EDEF97-C7DD-4D30-A61D-AE6405B2B845}" dt="2024-04-04T13:34:15.270" v="211" actId="478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4T14:01:33.297" v="611" actId="1076"/>
        <pc:sldMkLst>
          <pc:docMk/>
          <pc:sldMk cId="936974355" sldId="323"/>
        </pc:sldMkLst>
        <pc:spChg chg="mod">
          <ac:chgData name="Abels, Patrick" userId="ba666de4-0d21-43a6-8e66-51a18aae1b4a" providerId="ADAL" clId="{E8EDEF97-C7DD-4D30-A61D-AE6405B2B845}" dt="2024-04-04T13:59:05.210" v="597" actId="113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E8EDEF97-C7DD-4D30-A61D-AE6405B2B845}" dt="2024-04-04T13:24:14.453" v="15" actId="20577"/>
          <ac:spMkLst>
            <pc:docMk/>
            <pc:sldMk cId="936974355" sldId="323"/>
            <ac:spMk id="3" creationId="{CD26CD79-1B55-B34D-6F31-377D6E3D0223}"/>
          </ac:spMkLst>
        </pc:spChg>
        <pc:picChg chg="add del mod">
          <ac:chgData name="Abels, Patrick" userId="ba666de4-0d21-43a6-8e66-51a18aae1b4a" providerId="ADAL" clId="{E8EDEF97-C7DD-4D30-A61D-AE6405B2B845}" dt="2024-04-04T13:52:59.001" v="563" actId="478"/>
          <ac:picMkLst>
            <pc:docMk/>
            <pc:sldMk cId="936974355" sldId="323"/>
            <ac:picMk id="5" creationId="{1348D5A3-91D8-4EB9-1166-FEBF55FDA6EF}"/>
          </ac:picMkLst>
        </pc:picChg>
        <pc:picChg chg="add del mod">
          <ac:chgData name="Abels, Patrick" userId="ba666de4-0d21-43a6-8e66-51a18aae1b4a" providerId="ADAL" clId="{E8EDEF97-C7DD-4D30-A61D-AE6405B2B845}" dt="2024-04-04T13:52:58.507" v="562" actId="478"/>
          <ac:picMkLst>
            <pc:docMk/>
            <pc:sldMk cId="936974355" sldId="323"/>
            <ac:picMk id="6" creationId="{7692946C-3F04-8B10-70C3-F2CF4FEBB51F}"/>
          </ac:picMkLst>
        </pc:picChg>
        <pc:picChg chg="del">
          <ac:chgData name="Abels, Patrick" userId="ba666de4-0d21-43a6-8e66-51a18aae1b4a" providerId="ADAL" clId="{E8EDEF97-C7DD-4D30-A61D-AE6405B2B845}" dt="2024-04-04T13:40:51.805" v="537" actId="478"/>
          <ac:picMkLst>
            <pc:docMk/>
            <pc:sldMk cId="936974355" sldId="323"/>
            <ac:picMk id="7" creationId="{5E9CB2F5-43B5-9997-866C-918DE9288797}"/>
          </ac:picMkLst>
        </pc:picChg>
        <pc:picChg chg="mod">
          <ac:chgData name="Abels, Patrick" userId="ba666de4-0d21-43a6-8e66-51a18aae1b4a" providerId="ADAL" clId="{E8EDEF97-C7DD-4D30-A61D-AE6405B2B845}" dt="2024-04-04T14:01:33.297" v="611" actId="1076"/>
          <ac:picMkLst>
            <pc:docMk/>
            <pc:sldMk cId="936974355" sldId="323"/>
            <ac:picMk id="8" creationId="{46AB9F79-719C-83A4-38E9-89456FE0862B}"/>
          </ac:picMkLst>
        </pc:picChg>
        <pc:picChg chg="del">
          <ac:chgData name="Abels, Patrick" userId="ba666de4-0d21-43a6-8e66-51a18aae1b4a" providerId="ADAL" clId="{E8EDEF97-C7DD-4D30-A61D-AE6405B2B845}" dt="2024-04-04T13:40:51.293" v="536" actId="478"/>
          <ac:picMkLst>
            <pc:docMk/>
            <pc:sldMk cId="936974355" sldId="323"/>
            <ac:picMk id="10" creationId="{85EBEE02-BD7B-F681-F1A7-8C12312A6D8B}"/>
          </ac:picMkLst>
        </pc:picChg>
        <pc:picChg chg="add del mod">
          <ac:chgData name="Abels, Patrick" userId="ba666de4-0d21-43a6-8e66-51a18aae1b4a" providerId="ADAL" clId="{E8EDEF97-C7DD-4D30-A61D-AE6405B2B845}" dt="2024-04-04T14:00:57.684" v="604" actId="478"/>
          <ac:picMkLst>
            <pc:docMk/>
            <pc:sldMk cId="936974355" sldId="323"/>
            <ac:picMk id="11" creationId="{9A986AE8-1E03-F26E-5CB7-03557C8A9068}"/>
          </ac:picMkLst>
        </pc:picChg>
        <pc:picChg chg="add del mod">
          <ac:chgData name="Abels, Patrick" userId="ba666de4-0d21-43a6-8e66-51a18aae1b4a" providerId="ADAL" clId="{E8EDEF97-C7DD-4D30-A61D-AE6405B2B845}" dt="2024-04-04T13:53:08.699" v="571" actId="478"/>
          <ac:picMkLst>
            <pc:docMk/>
            <pc:sldMk cId="936974355" sldId="323"/>
            <ac:picMk id="13" creationId="{9E30F124-DEC8-9E39-3F9A-42BFCB49F227}"/>
          </ac:picMkLst>
        </pc:picChg>
        <pc:picChg chg="add del mod">
          <ac:chgData name="Abels, Patrick" userId="ba666de4-0d21-43a6-8e66-51a18aae1b4a" providerId="ADAL" clId="{E8EDEF97-C7DD-4D30-A61D-AE6405B2B845}" dt="2024-04-04T13:53:07.375" v="569" actId="478"/>
          <ac:picMkLst>
            <pc:docMk/>
            <pc:sldMk cId="936974355" sldId="323"/>
            <ac:picMk id="15" creationId="{16C66B92-B9A7-2D73-0650-0A075DDEA783}"/>
          </ac:picMkLst>
        </pc:picChg>
        <pc:picChg chg="add del mod">
          <ac:chgData name="Abels, Patrick" userId="ba666de4-0d21-43a6-8e66-51a18aae1b4a" providerId="ADAL" clId="{E8EDEF97-C7DD-4D30-A61D-AE6405B2B845}" dt="2024-04-04T13:57:25.950" v="578" actId="478"/>
          <ac:picMkLst>
            <pc:docMk/>
            <pc:sldMk cId="936974355" sldId="323"/>
            <ac:picMk id="17" creationId="{426E073C-4D93-C6A6-17BE-2D7A15AA8110}"/>
          </ac:picMkLst>
        </pc:picChg>
        <pc:picChg chg="add del mod">
          <ac:chgData name="Abels, Patrick" userId="ba666de4-0d21-43a6-8e66-51a18aae1b4a" providerId="ADAL" clId="{E8EDEF97-C7DD-4D30-A61D-AE6405B2B845}" dt="2024-04-04T14:01:00.554" v="605" actId="478"/>
          <ac:picMkLst>
            <pc:docMk/>
            <pc:sldMk cId="936974355" sldId="323"/>
            <ac:picMk id="19" creationId="{E5ECFC8F-FE25-5235-B600-02D0BBAE1EF6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1" creationId="{A79C0559-B140-4616-C9F8-2420EC91CD9C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3" creationId="{136B3B86-40B2-BB26-9BED-5546519BFA06}"/>
          </ac:picMkLst>
        </pc:pic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22714849" sldId="324"/>
        </pc:sldMkLst>
      </pc:sldChg>
      <pc:sldChg chg="delSp add del">
        <pc:chgData name="Abels, Patrick" userId="ba666de4-0d21-43a6-8e66-51a18aae1b4a" providerId="ADAL" clId="{E8EDEF97-C7DD-4D30-A61D-AE6405B2B845}" dt="2024-04-04T14:04:13.765" v="755" actId="47"/>
        <pc:sldMkLst>
          <pc:docMk/>
          <pc:sldMk cId="886567798" sldId="324"/>
        </pc:sldMkLst>
        <pc:picChg chg="del">
          <ac:chgData name="Abels, Patrick" userId="ba666de4-0d21-43a6-8e66-51a18aae1b4a" providerId="ADAL" clId="{E8EDEF97-C7DD-4D30-A61D-AE6405B2B845}" dt="2024-04-04T14:02:15.381" v="630" actId="478"/>
          <ac:picMkLst>
            <pc:docMk/>
            <pc:sldMk cId="886567798" sldId="324"/>
            <ac:picMk id="8" creationId="{46AB9F79-719C-83A4-38E9-89456FE0862B}"/>
          </ac:picMkLst>
        </pc:picChg>
      </pc:sldChg>
      <pc:sldChg chg="modSp add del mod">
        <pc:chgData name="Abels, Patrick" userId="ba666de4-0d21-43a6-8e66-51a18aae1b4a" providerId="ADAL" clId="{E8EDEF97-C7DD-4D30-A61D-AE6405B2B845}" dt="2024-04-04T13:40:48.941" v="535" actId="47"/>
        <pc:sldMkLst>
          <pc:docMk/>
          <pc:sldMk cId="3352988418" sldId="324"/>
        </pc:sldMkLst>
        <pc:spChg chg="mod">
          <ac:chgData name="Abels, Patrick" userId="ba666de4-0d21-43a6-8e66-51a18aae1b4a" providerId="ADAL" clId="{E8EDEF97-C7DD-4D30-A61D-AE6405B2B845}" dt="2024-04-04T13:40:41.736" v="534" actId="20577"/>
          <ac:spMkLst>
            <pc:docMk/>
            <pc:sldMk cId="3352988418" sldId="324"/>
            <ac:spMk id="2" creationId="{6F70A866-65D4-DA95-242D-5D4F447478BA}"/>
          </ac:spMkLst>
        </pc:sp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478870010" sldId="325"/>
        </pc:sldMkLst>
      </pc:sldChg>
      <pc:sldChg chg="delSp modSp add del mod">
        <pc:chgData name="Abels, Patrick" userId="ba666de4-0d21-43a6-8e66-51a18aae1b4a" providerId="ADAL" clId="{E8EDEF97-C7DD-4D30-A61D-AE6405B2B845}" dt="2024-04-05T09:16:25.823" v="791" actId="47"/>
        <pc:sldMkLst>
          <pc:docMk/>
          <pc:sldMk cId="4037450427" sldId="325"/>
        </pc:sldMkLst>
        <pc:spChg chg="mod">
          <ac:chgData name="Abels, Patrick" userId="ba666de4-0d21-43a6-8e66-51a18aae1b4a" providerId="ADAL" clId="{E8EDEF97-C7DD-4D30-A61D-AE6405B2B845}" dt="2024-04-04T14:01:50.519" v="625" actId="20577"/>
          <ac:spMkLst>
            <pc:docMk/>
            <pc:sldMk cId="4037450427" sldId="325"/>
            <ac:spMk id="2" creationId="{6F70A866-65D4-DA95-242D-5D4F447478BA}"/>
          </ac:spMkLst>
        </pc:spChg>
        <pc:picChg chg="del">
          <ac:chgData name="Abels, Patrick" userId="ba666de4-0d21-43a6-8e66-51a18aae1b4a" providerId="ADAL" clId="{E8EDEF97-C7DD-4D30-A61D-AE6405B2B845}" dt="2024-04-04T14:01:55.768" v="626" actId="478"/>
          <ac:picMkLst>
            <pc:docMk/>
            <pc:sldMk cId="4037450427" sldId="325"/>
            <ac:picMk id="21" creationId="{A79C0559-B140-4616-C9F8-2420EC91CD9C}"/>
          </ac:picMkLst>
        </pc:picChg>
        <pc:picChg chg="del">
          <ac:chgData name="Abels, Patrick" userId="ba666de4-0d21-43a6-8e66-51a18aae1b4a" providerId="ADAL" clId="{E8EDEF97-C7DD-4D30-A61D-AE6405B2B845}" dt="2024-04-04T14:01:56.409" v="627" actId="478"/>
          <ac:picMkLst>
            <pc:docMk/>
            <pc:sldMk cId="4037450427" sldId="325"/>
            <ac:picMk id="23" creationId="{136B3B86-40B2-BB26-9BED-5546519BFA06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1:21.880" v="805" actId="166"/>
        <pc:sldMkLst>
          <pc:docMk/>
          <pc:sldMk cId="3520953166" sldId="326"/>
        </pc:sldMkLst>
        <pc:spChg chg="mod">
          <ac:chgData name="Abels, Patrick" userId="ba666de4-0d21-43a6-8e66-51a18aae1b4a" providerId="ADAL" clId="{E8EDEF97-C7DD-4D30-A61D-AE6405B2B845}" dt="2024-04-04T14:02:27.432" v="654" actId="6549"/>
          <ac:spMkLst>
            <pc:docMk/>
            <pc:sldMk cId="3520953166" sldId="326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5" creationId="{182D8662-B8C3-F473-38C6-08329C38B459}"/>
          </ac:picMkLst>
        </pc:pic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7" creationId="{D8132C0E-ED28-0982-A1FA-4FB89C98DE6F}"/>
          </ac:picMkLst>
        </pc:picChg>
        <pc:picChg chg="mod">
          <ac:chgData name="Abels, Patrick" userId="ba666de4-0d21-43a6-8e66-51a18aae1b4a" providerId="ADAL" clId="{E8EDEF97-C7DD-4D30-A61D-AE6405B2B845}" dt="2024-04-05T09:21:21.880" v="805" actId="166"/>
          <ac:picMkLst>
            <pc:docMk/>
            <pc:sldMk cId="3520953166" sldId="326"/>
            <ac:picMk id="8" creationId="{46AB9F79-719C-83A4-38E9-89456FE0862B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7:04.321" v="819" actId="166"/>
        <pc:sldMkLst>
          <pc:docMk/>
          <pc:sldMk cId="2195696994" sldId="327"/>
        </pc:sldMkLst>
        <pc:spChg chg="mod">
          <ac:chgData name="Abels, Patrick" userId="ba666de4-0d21-43a6-8e66-51a18aae1b4a" providerId="ADAL" clId="{E8EDEF97-C7DD-4D30-A61D-AE6405B2B845}" dt="2024-04-04T14:02:35.339" v="666" actId="6549"/>
          <ac:spMkLst>
            <pc:docMk/>
            <pc:sldMk cId="2195696994" sldId="327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6:48.141" v="815" actId="1076"/>
          <ac:picMkLst>
            <pc:docMk/>
            <pc:sldMk cId="2195696994" sldId="327"/>
            <ac:picMk id="5" creationId="{E717089C-99D0-550D-1F51-8F8B91DB868E}"/>
          </ac:picMkLst>
        </pc:picChg>
        <pc:picChg chg="add mod">
          <ac:chgData name="Abels, Patrick" userId="ba666de4-0d21-43a6-8e66-51a18aae1b4a" providerId="ADAL" clId="{E8EDEF97-C7DD-4D30-A61D-AE6405B2B845}" dt="2024-04-05T09:26:51.545" v="816" actId="1076"/>
          <ac:picMkLst>
            <pc:docMk/>
            <pc:sldMk cId="2195696994" sldId="327"/>
            <ac:picMk id="7" creationId="{EF6B20E0-655B-5BA5-FAD2-0A6A967D3126}"/>
          </ac:picMkLst>
        </pc:picChg>
        <pc:picChg chg="mod">
          <ac:chgData name="Abels, Patrick" userId="ba666de4-0d21-43a6-8e66-51a18aae1b4a" providerId="ADAL" clId="{E8EDEF97-C7DD-4D30-A61D-AE6405B2B845}" dt="2024-04-05T09:27:04.321" v="819" actId="166"/>
          <ac:picMkLst>
            <pc:docMk/>
            <pc:sldMk cId="2195696994" sldId="327"/>
            <ac:picMk id="8" creationId="{46AB9F79-719C-83A4-38E9-89456FE0862B}"/>
          </ac:picMkLst>
        </pc:picChg>
      </pc:sldChg>
      <pc:sldChg chg="addSp modSp new mod">
        <pc:chgData name="Abels, Patrick" userId="ba666de4-0d21-43a6-8e66-51a18aae1b4a" providerId="ADAL" clId="{E8EDEF97-C7DD-4D30-A61D-AE6405B2B845}" dt="2024-04-05T09:32:02.536" v="965" actId="242"/>
        <pc:sldMkLst>
          <pc:docMk/>
          <pc:sldMk cId="1120013914" sldId="328"/>
        </pc:sldMkLst>
        <pc:spChg chg="mod">
          <ac:chgData name="Abels, Patrick" userId="ba666de4-0d21-43a6-8e66-51a18aae1b4a" providerId="ADAL" clId="{E8EDEF97-C7DD-4D30-A61D-AE6405B2B845}" dt="2024-04-05T09:31:07.268" v="957" actId="20577"/>
          <ac:spMkLst>
            <pc:docMk/>
            <pc:sldMk cId="1120013914" sldId="328"/>
            <ac:spMk id="2" creationId="{00930AE3-15CA-19BD-59D6-BD5BB94D381B}"/>
          </ac:spMkLst>
        </pc:spChg>
        <pc:spChg chg="mod">
          <ac:chgData name="Abels, Patrick" userId="ba666de4-0d21-43a6-8e66-51a18aae1b4a" providerId="ADAL" clId="{E8EDEF97-C7DD-4D30-A61D-AE6405B2B845}" dt="2024-04-05T09:28:25.880" v="828" actId="20577"/>
          <ac:spMkLst>
            <pc:docMk/>
            <pc:sldMk cId="1120013914" sldId="328"/>
            <ac:spMk id="3" creationId="{950C9C66-0D28-9916-6844-2A59951AD597}"/>
          </ac:spMkLst>
        </pc:spChg>
        <pc:graphicFrameChg chg="add mod modGraphic">
          <ac:chgData name="Abels, Patrick" userId="ba666de4-0d21-43a6-8e66-51a18aae1b4a" providerId="ADAL" clId="{E8EDEF97-C7DD-4D30-A61D-AE6405B2B845}" dt="2024-04-05T09:32:02.536" v="965" actId="242"/>
          <ac:graphicFrameMkLst>
            <pc:docMk/>
            <pc:sldMk cId="1120013914" sldId="328"/>
            <ac:graphicFrameMk id="4" creationId="{A9918C8C-52EF-B82E-495A-47ABCF4C0E5E}"/>
          </ac:graphicFrameMkLst>
        </pc:graphicFrameChg>
      </pc:sldChg>
      <pc:sldChg chg="delSp modSp add del mod chgLayout">
        <pc:chgData name="Abels, Patrick" userId="ba666de4-0d21-43a6-8e66-51a18aae1b4a" providerId="ADAL" clId="{E8EDEF97-C7DD-4D30-A61D-AE6405B2B845}" dt="2024-04-04T14:05:05.608" v="790" actId="47"/>
        <pc:sldMkLst>
          <pc:docMk/>
          <pc:sldMk cId="1662341296" sldId="328"/>
        </pc:sldMkLst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2" creationId="{6F70A866-65D4-DA95-242D-5D4F447478BA}"/>
          </ac:spMkLst>
        </pc:spChg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3" creationId="{CD26CD79-1B55-B34D-6F31-377D6E3D0223}"/>
          </ac:spMkLst>
        </pc:spChg>
        <pc:picChg chg="del">
          <ac:chgData name="Abels, Patrick" userId="ba666de4-0d21-43a6-8e66-51a18aae1b4a" providerId="ADAL" clId="{E8EDEF97-C7DD-4D30-A61D-AE6405B2B845}" dt="2024-04-04T14:04:18.179" v="757" actId="478"/>
          <ac:picMkLst>
            <pc:docMk/>
            <pc:sldMk cId="1662341296" sldId="328"/>
            <ac:picMk id="8" creationId="{46AB9F79-719C-83A4-38E9-89456FE0862B}"/>
          </ac:picMkLst>
        </pc:picChg>
      </pc:sldChg>
      <pc:sldChg chg="addSp modSp add mod ord">
        <pc:chgData name="Abels, Patrick" userId="ba666de4-0d21-43a6-8e66-51a18aae1b4a" providerId="ADAL" clId="{E8EDEF97-C7DD-4D30-A61D-AE6405B2B845}" dt="2024-04-05T09:32:39.795" v="1020" actId="207"/>
        <pc:sldMkLst>
          <pc:docMk/>
          <pc:sldMk cId="1098915193" sldId="329"/>
        </pc:sldMkLst>
        <pc:spChg chg="mod">
          <ac:chgData name="Abels, Patrick" userId="ba666de4-0d21-43a6-8e66-51a18aae1b4a" providerId="ADAL" clId="{E8EDEF97-C7DD-4D30-A61D-AE6405B2B845}" dt="2024-04-05T09:28:44.689" v="837" actId="6549"/>
          <ac:spMkLst>
            <pc:docMk/>
            <pc:sldMk cId="1098915193" sldId="329"/>
            <ac:spMk id="3" creationId="{15FFE9C2-280E-09E1-18ED-88EA08BD7E19}"/>
          </ac:spMkLst>
        </pc:spChg>
        <pc:graphicFrameChg chg="add mod modGraphic">
          <ac:chgData name="Abels, Patrick" userId="ba666de4-0d21-43a6-8e66-51a18aae1b4a" providerId="ADAL" clId="{E8EDEF97-C7DD-4D30-A61D-AE6405B2B845}" dt="2024-04-05T09:32:39.795" v="1020" actId="207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modSp new del mod">
        <pc:chgData name="Abels, Patrick" userId="ba666de4-0d21-43a6-8e66-51a18aae1b4a" providerId="ADAL" clId="{E8EDEF97-C7DD-4D30-A61D-AE6405B2B845}" dt="2024-04-05T09:28:13.675" v="820" actId="47"/>
        <pc:sldMkLst>
          <pc:docMk/>
          <pc:sldMk cId="1106886621" sldId="329"/>
        </pc:sldMkLst>
        <pc:spChg chg="mod">
          <ac:chgData name="Abels, Patrick" userId="ba666de4-0d21-43a6-8e66-51a18aae1b4a" providerId="ADAL" clId="{E8EDEF97-C7DD-4D30-A61D-AE6405B2B845}" dt="2024-04-04T14:05:02.783" v="789" actId="113"/>
          <ac:spMkLst>
            <pc:docMk/>
            <pc:sldMk cId="1106886621" sldId="329"/>
            <ac:spMk id="2" creationId="{DFE1B758-698B-76B1-3AB6-4E0BA18AA703}"/>
          </ac:spMkLst>
        </pc:spChg>
        <pc:spChg chg="mod">
          <ac:chgData name="Abels, Patrick" userId="ba666de4-0d21-43a6-8e66-51a18aae1b4a" providerId="ADAL" clId="{E8EDEF97-C7DD-4D30-A61D-AE6405B2B845}" dt="2024-04-04T14:04:54.434" v="777" actId="20577"/>
          <ac:spMkLst>
            <pc:docMk/>
            <pc:sldMk cId="1106886621" sldId="329"/>
            <ac:spMk id="3" creationId="{6295D06C-3A0B-E141-FCB2-BC13D11C3BCE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CF95C77-0DE8-4784-8D8E-EF6F64FF64BE}" dt="2024-04-04T11:20:25.742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CF95C77-0DE8-4784-8D8E-EF6F64FF64BE}" dt="2024-04-04T12:40:26.816" v="11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  <pc:spChg chg="mod">
          <ac:chgData name="Abels, Patrick" userId="ba666de4-0d21-43a6-8e66-51a18aae1b4a" providerId="ADAL" clId="{ACF95C77-0DE8-4784-8D8E-EF6F64FF64BE}" dt="2024-04-04T12:44:27.808" v="1147" actId="20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ACF95C77-0DE8-4784-8D8E-EF6F64FF64BE}" dt="2024-04-04T11:23:13.417" v="32" actId="478"/>
          <ac:picMkLst>
            <pc:docMk/>
            <pc:sldMk cId="1193633113" sldId="320"/>
            <ac:picMk id="3" creationId="{3EC77379-A9C8-0E90-0090-DF61A8E74817}"/>
          </ac:picMkLst>
        </pc:picChg>
        <pc:picChg chg="add mod modCrop">
          <ac:chgData name="Abels, Patrick" userId="ba666de4-0d21-43a6-8e66-51a18aae1b4a" providerId="ADAL" clId="{ACF95C77-0DE8-4784-8D8E-EF6F64FF64BE}" dt="2024-04-04T12:43:24.284" v="1132" actId="1076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  <pc:spChg chg="mod">
          <ac:chgData name="Abels, Patrick" userId="ba666de4-0d21-43a6-8e66-51a18aae1b4a" providerId="ADAL" clId="{ACF95C77-0DE8-4784-8D8E-EF6F64FF64BE}" dt="2024-04-04T12:28:11.494" v="1059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ACF95C77-0DE8-4784-8D8E-EF6F64FF64BE}" dt="2024-04-04T12:26:53.359" v="922" actId="20577"/>
          <ac:spMkLst>
            <pc:docMk/>
            <pc:sldMk cId="3230278760" sldId="321"/>
            <ac:spMk id="3" creationId="{9A3EBE3F-9A04-0F5D-16A3-10E8FA75E4CD}"/>
          </ac:spMkLst>
        </pc:spChg>
        <pc:picChg chg="add mod modCrop">
          <ac:chgData name="Abels, Patrick" userId="ba666de4-0d21-43a6-8e66-51a18aae1b4a" providerId="ADAL" clId="{ACF95C77-0DE8-4784-8D8E-EF6F64FF64BE}" dt="2024-04-04T12:27:59.321" v="1033" actId="1076"/>
          <ac:picMkLst>
            <pc:docMk/>
            <pc:sldMk cId="3230278760" sldId="321"/>
            <ac:picMk id="5" creationId="{AB7A200F-F5BA-89A0-DCB9-EBA068A46466}"/>
          </ac:picMkLst>
        </pc:picChg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  <pc:spChg chg="mod">
          <ac:chgData name="Abels, Patrick" userId="ba666de4-0d21-43a6-8e66-51a18aae1b4a" providerId="ADAL" clId="{ACF95C77-0DE8-4784-8D8E-EF6F64FF64BE}" dt="2024-04-04T12:29:49.252" v="1084" actId="20577"/>
          <ac:spMkLst>
            <pc:docMk/>
            <pc:sldMk cId="2675941315" sldId="322"/>
            <ac:spMk id="2" creationId="{60FCCB1F-C4CB-FDFE-52EB-CE16FF7E6DB6}"/>
          </ac:spMkLst>
        </pc:spChg>
        <pc:spChg chg="mod">
          <ac:chgData name="Abels, Patrick" userId="ba666de4-0d21-43a6-8e66-51a18aae1b4a" providerId="ADAL" clId="{ACF95C77-0DE8-4784-8D8E-EF6F64FF64BE}" dt="2024-04-04T12:29:52.319" v="1091" actId="20577"/>
          <ac:spMkLst>
            <pc:docMk/>
            <pc:sldMk cId="2675941315" sldId="322"/>
            <ac:spMk id="3" creationId="{15FFE9C2-280E-09E1-18ED-88EA08BD7E19}"/>
          </ac:spMkLst>
        </pc:spChg>
        <pc:picChg chg="add del mod modCrop">
          <ac:chgData name="Abels, Patrick" userId="ba666de4-0d21-43a6-8e66-51a18aae1b4a" providerId="ADAL" clId="{ACF95C77-0DE8-4784-8D8E-EF6F64FF64BE}" dt="2024-04-04T12:31:27.318" v="1095" actId="478"/>
          <ac:picMkLst>
            <pc:docMk/>
            <pc:sldMk cId="2675941315" sldId="322"/>
            <ac:picMk id="5" creationId="{2547BEBD-C4C9-02DC-9BF7-9E2D8AB2F835}"/>
          </ac:picMkLst>
        </pc:picChg>
        <pc:picChg chg="add mod">
          <ac:chgData name="Abels, Patrick" userId="ba666de4-0d21-43a6-8e66-51a18aae1b4a" providerId="ADAL" clId="{ACF95C77-0DE8-4784-8D8E-EF6F64FF64BE}" dt="2024-04-04T12:31:50.875" v="1104" actId="1076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ACF95C77-0DE8-4784-8D8E-EF6F64FF64BE}" dt="2024-04-04T12:32:04.508" v="1108" actId="1076"/>
          <ac:picMkLst>
            <pc:docMk/>
            <pc:sldMk cId="2675941315" sldId="322"/>
            <ac:picMk id="7" creationId="{7B8D036C-2739-5097-BEAC-A05DDB58C561}"/>
          </ac:picMkLst>
        </pc:picChg>
        <pc:picChg chg="add mod modCrop">
          <ac:chgData name="Abels, Patrick" userId="ba666de4-0d21-43a6-8e66-51a18aae1b4a" providerId="ADAL" clId="{ACF95C77-0DE8-4784-8D8E-EF6F64FF64BE}" dt="2024-04-04T12:31:55.994" v="1105" actId="1076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  <pc:spChg chg="mod">
          <ac:chgData name="Abels, Patrick" userId="ba666de4-0d21-43a6-8e66-51a18aae1b4a" providerId="ADAL" clId="{ACF95C77-0DE8-4784-8D8E-EF6F64FF64BE}" dt="2024-04-04T12:18:02.532" v="643" actId="207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ACF95C77-0DE8-4784-8D8E-EF6F64FF64BE}" dt="2024-04-04T11:23:41.302" v="42" actId="20577"/>
          <ac:spMkLst>
            <pc:docMk/>
            <pc:sldMk cId="936974355" sldId="323"/>
            <ac:spMk id="3" creationId="{CD26CD79-1B55-B34D-6F31-377D6E3D0223}"/>
          </ac:spMkLst>
        </pc:spChg>
        <pc:picChg chg="add del mod modCrop">
          <ac:chgData name="Abels, Patrick" userId="ba666de4-0d21-43a6-8e66-51a18aae1b4a" providerId="ADAL" clId="{ACF95C77-0DE8-4784-8D8E-EF6F64FF64BE}" dt="2024-04-04T11:45:52.086" v="290" actId="478"/>
          <ac:picMkLst>
            <pc:docMk/>
            <pc:sldMk cId="936974355" sldId="323"/>
            <ac:picMk id="5" creationId="{B06025BC-326E-D7D4-916B-4FE16B169EA9}"/>
          </ac:picMkLst>
        </pc:picChg>
        <pc:picChg chg="add mod modCrop">
          <ac:chgData name="Abels, Patrick" userId="ba666de4-0d21-43a6-8e66-51a18aae1b4a" providerId="ADAL" clId="{ACF95C77-0DE8-4784-8D8E-EF6F64FF64BE}" dt="2024-04-04T11:40:16.736" v="253" actId="1076"/>
          <ac:picMkLst>
            <pc:docMk/>
            <pc:sldMk cId="936974355" sldId="323"/>
            <ac:picMk id="7" creationId="{5E9CB2F5-43B5-9997-866C-918DE9288797}"/>
          </ac:picMkLst>
        </pc:picChg>
        <pc:picChg chg="add mod">
          <ac:chgData name="Abels, Patrick" userId="ba666de4-0d21-43a6-8e66-51a18aae1b4a" providerId="ADAL" clId="{ACF95C77-0DE8-4784-8D8E-EF6F64FF64BE}" dt="2024-04-04T11:40:48.999" v="256" actId="1076"/>
          <ac:picMkLst>
            <pc:docMk/>
            <pc:sldMk cId="936974355" sldId="323"/>
            <ac:picMk id="8" creationId="{46AB9F79-719C-83A4-38E9-89456FE0862B}"/>
          </ac:picMkLst>
        </pc:picChg>
        <pc:picChg chg="add mod ord">
          <ac:chgData name="Abels, Patrick" userId="ba666de4-0d21-43a6-8e66-51a18aae1b4a" providerId="ADAL" clId="{ACF95C77-0DE8-4784-8D8E-EF6F64FF64BE}" dt="2024-04-04T11:46:14.907" v="295" actId="167"/>
          <ac:picMkLst>
            <pc:docMk/>
            <pc:sldMk cId="936974355" sldId="323"/>
            <ac:picMk id="10" creationId="{85EBEE02-BD7B-F681-F1A7-8C12312A6D8B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  <pc:spChg chg="del mod">
          <ac:chgData name="Abels, Patrick" userId="ba666de4-0d21-43a6-8e66-51a18aae1b4a" providerId="ADAL" clId="{ACF95C77-0DE8-4784-8D8E-EF6F64FF64BE}" dt="2024-04-04T12:02:41.544" v="554" actId="478"/>
          <ac:spMkLst>
            <pc:docMk/>
            <pc:sldMk cId="122714849" sldId="324"/>
            <ac:spMk id="2" creationId="{FD1CB561-4FC2-7428-ECCE-C4731B876578}"/>
          </ac:spMkLst>
        </pc:spChg>
        <pc:spChg chg="mod">
          <ac:chgData name="Abels, Patrick" userId="ba666de4-0d21-43a6-8e66-51a18aae1b4a" providerId="ADAL" clId="{ACF95C77-0DE8-4784-8D8E-EF6F64FF64BE}" dt="2024-04-04T11:44:34.253" v="289" actId="20577"/>
          <ac:spMkLst>
            <pc:docMk/>
            <pc:sldMk cId="122714849" sldId="324"/>
            <ac:spMk id="3" creationId="{41ED65D8-7CBC-3926-679C-3AC660862DBB}"/>
          </ac:spMkLst>
        </pc:spChg>
        <pc:spChg chg="add mod">
          <ac:chgData name="Abels, Patrick" userId="ba666de4-0d21-43a6-8e66-51a18aae1b4a" providerId="ADAL" clId="{ACF95C77-0DE8-4784-8D8E-EF6F64FF64BE}" dt="2024-04-04T12:02:47.088" v="555" actId="1076"/>
          <ac:spMkLst>
            <pc:docMk/>
            <pc:sldMk cId="122714849" sldId="324"/>
            <ac:spMk id="4" creationId="{8BB3C987-7F92-68F0-DEED-979D9501A74E}"/>
          </ac:spMkLst>
        </pc:spChg>
        <pc:spChg chg="add mod">
          <ac:chgData name="Abels, Patrick" userId="ba666de4-0d21-43a6-8e66-51a18aae1b4a" providerId="ADAL" clId="{ACF95C77-0DE8-4784-8D8E-EF6F64FF64BE}" dt="2024-04-04T12:06:21.665" v="603" actId="1076"/>
          <ac:spMkLst>
            <pc:docMk/>
            <pc:sldMk cId="122714849" sldId="324"/>
            <ac:spMk id="5" creationId="{8FC8299A-9A9C-091F-D807-CD5B5666E8C0}"/>
          </ac:spMkLst>
        </pc:spChg>
        <pc:spChg chg="add mod">
          <ac:chgData name="Abels, Patrick" userId="ba666de4-0d21-43a6-8e66-51a18aae1b4a" providerId="ADAL" clId="{ACF95C77-0DE8-4784-8D8E-EF6F64FF64BE}" dt="2024-04-04T12:04:25.097" v="590" actId="1076"/>
          <ac:spMkLst>
            <pc:docMk/>
            <pc:sldMk cId="122714849" sldId="324"/>
            <ac:spMk id="6" creationId="{DCD2B29B-D603-8A49-BAB9-5005254B39F2}"/>
          </ac:spMkLst>
        </pc:spChg>
        <pc:picChg chg="add mod">
          <ac:chgData name="Abels, Patrick" userId="ba666de4-0d21-43a6-8e66-51a18aae1b4a" providerId="ADAL" clId="{ACF95C77-0DE8-4784-8D8E-EF6F64FF64BE}" dt="2024-04-04T12:03:25.919" v="562" actId="1076"/>
          <ac:picMkLst>
            <pc:docMk/>
            <pc:sldMk cId="122714849" sldId="324"/>
            <ac:picMk id="8" creationId="{D1EFA8AF-4BCF-3383-79BD-A7A39FFC33F3}"/>
          </ac:picMkLst>
        </pc:picChg>
        <pc:cxnChg chg="add mod">
          <ac:chgData name="Abels, Patrick" userId="ba666de4-0d21-43a6-8e66-51a18aae1b4a" providerId="ADAL" clId="{ACF95C77-0DE8-4784-8D8E-EF6F64FF64BE}" dt="2024-04-04T12:05:37.810" v="595" actId="14100"/>
          <ac:cxnSpMkLst>
            <pc:docMk/>
            <pc:sldMk cId="122714849" sldId="324"/>
            <ac:cxnSpMk id="10" creationId="{6BCAF25C-E7F4-9B97-E664-50F533876D52}"/>
          </ac:cxnSpMkLst>
        </pc:cxnChg>
        <pc:cxnChg chg="add mod">
          <ac:chgData name="Abels, Patrick" userId="ba666de4-0d21-43a6-8e66-51a18aae1b4a" providerId="ADAL" clId="{ACF95C77-0DE8-4784-8D8E-EF6F64FF64BE}" dt="2024-04-04T12:06:36.321" v="605" actId="14100"/>
          <ac:cxnSpMkLst>
            <pc:docMk/>
            <pc:sldMk cId="122714849" sldId="324"/>
            <ac:cxnSpMk id="12" creationId="{759A01C7-EF38-8639-1251-399A71329A84}"/>
          </ac:cxnSpMkLst>
        </pc:cxnChg>
        <pc:cxnChg chg="add mod">
          <ac:chgData name="Abels, Patrick" userId="ba666de4-0d21-43a6-8e66-51a18aae1b4a" providerId="ADAL" clId="{ACF95C77-0DE8-4784-8D8E-EF6F64FF64BE}" dt="2024-04-04T12:05:56.802" v="602" actId="14100"/>
          <ac:cxnSpMkLst>
            <pc:docMk/>
            <pc:sldMk cId="122714849" sldId="324"/>
            <ac:cxnSpMk id="15" creationId="{EA78F419-CDBF-4BED-0E57-7A5EE59FB3DF}"/>
          </ac:cxnSpMkLst>
        </pc:cxnChg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  <pc:spChg chg="mod">
          <ac:chgData name="Abels, Patrick" userId="ba666de4-0d21-43a6-8e66-51a18aae1b4a" providerId="ADAL" clId="{ACF95C77-0DE8-4784-8D8E-EF6F64FF64BE}" dt="2024-04-04T12:07:10.149" v="608" actId="1076"/>
          <ac:spMkLst>
            <pc:docMk/>
            <pc:sldMk cId="1478870010" sldId="325"/>
            <ac:spMk id="3" creationId="{41ED65D8-7CBC-3926-679C-3AC660862DBB}"/>
          </ac:spMkLst>
        </pc:spChg>
        <pc:spChg chg="del">
          <ac:chgData name="Abels, Patrick" userId="ba666de4-0d21-43a6-8e66-51a18aae1b4a" providerId="ADAL" clId="{ACF95C77-0DE8-4784-8D8E-EF6F64FF64BE}" dt="2024-04-04T12:07:20.160" v="609" actId="478"/>
          <ac:spMkLst>
            <pc:docMk/>
            <pc:sldMk cId="1478870010" sldId="325"/>
            <ac:spMk id="4" creationId="{8BB3C987-7F92-68F0-DEED-979D9501A74E}"/>
          </ac:spMkLst>
        </pc:spChg>
        <pc:spChg chg="del">
          <ac:chgData name="Abels, Patrick" userId="ba666de4-0d21-43a6-8e66-51a18aae1b4a" providerId="ADAL" clId="{ACF95C77-0DE8-4784-8D8E-EF6F64FF64BE}" dt="2024-04-04T12:07:23.251" v="611" actId="478"/>
          <ac:spMkLst>
            <pc:docMk/>
            <pc:sldMk cId="1478870010" sldId="325"/>
            <ac:spMk id="5" creationId="{8FC8299A-9A9C-091F-D807-CD5B5666E8C0}"/>
          </ac:spMkLst>
        </pc:spChg>
        <pc:spChg chg="del">
          <ac:chgData name="Abels, Patrick" userId="ba666de4-0d21-43a6-8e66-51a18aae1b4a" providerId="ADAL" clId="{ACF95C77-0DE8-4784-8D8E-EF6F64FF64BE}" dt="2024-04-04T12:07:24.519" v="612" actId="478"/>
          <ac:spMkLst>
            <pc:docMk/>
            <pc:sldMk cId="1478870010" sldId="325"/>
            <ac:spMk id="6" creationId="{DCD2B29B-D603-8A49-BAB9-5005254B39F2}"/>
          </ac:spMkLst>
        </pc:spChg>
        <pc:picChg chg="add mod modCrop">
          <ac:chgData name="Abels, Patrick" userId="ba666de4-0d21-43a6-8e66-51a18aae1b4a" providerId="ADAL" clId="{ACF95C77-0DE8-4784-8D8E-EF6F64FF64BE}" dt="2024-04-04T12:10:38.042" v="621" actId="1076"/>
          <ac:picMkLst>
            <pc:docMk/>
            <pc:sldMk cId="1478870010" sldId="325"/>
            <ac:picMk id="7" creationId="{B82F0A90-E018-9E42-1D45-2FB804E433AB}"/>
          </ac:picMkLst>
        </pc:picChg>
        <pc:picChg chg="del">
          <ac:chgData name="Abels, Patrick" userId="ba666de4-0d21-43a6-8e66-51a18aae1b4a" providerId="ADAL" clId="{ACF95C77-0DE8-4784-8D8E-EF6F64FF64BE}" dt="2024-04-04T12:10:22.100" v="615" actId="478"/>
          <ac:picMkLst>
            <pc:docMk/>
            <pc:sldMk cId="1478870010" sldId="325"/>
            <ac:picMk id="8" creationId="{D1EFA8AF-4BCF-3383-79BD-A7A39FFC33F3}"/>
          </ac:picMkLst>
        </pc:picChg>
        <pc:picChg chg="add del mod modCrop">
          <ac:chgData name="Abels, Patrick" userId="ba666de4-0d21-43a6-8e66-51a18aae1b4a" providerId="ADAL" clId="{ACF95C77-0DE8-4784-8D8E-EF6F64FF64BE}" dt="2024-04-04T12:13:18.645" v="626" actId="478"/>
          <ac:picMkLst>
            <pc:docMk/>
            <pc:sldMk cId="1478870010" sldId="325"/>
            <ac:picMk id="11" creationId="{C915A8FD-3996-6E72-A8C5-72298EE3EF65}"/>
          </ac:picMkLst>
        </pc:picChg>
        <pc:picChg chg="add del mod modCrop">
          <ac:chgData name="Abels, Patrick" userId="ba666de4-0d21-43a6-8e66-51a18aae1b4a" providerId="ADAL" clId="{ACF95C77-0DE8-4784-8D8E-EF6F64FF64BE}" dt="2024-04-04T12:13:55.415" v="631" actId="478"/>
          <ac:picMkLst>
            <pc:docMk/>
            <pc:sldMk cId="1478870010" sldId="325"/>
            <ac:picMk id="14" creationId="{4E387375-A183-DF4C-2CCB-AE143505C44D}"/>
          </ac:picMkLst>
        </pc:picChg>
        <pc:picChg chg="add mod modCrop">
          <ac:chgData name="Abels, Patrick" userId="ba666de4-0d21-43a6-8e66-51a18aae1b4a" providerId="ADAL" clId="{ACF95C77-0DE8-4784-8D8E-EF6F64FF64BE}" dt="2024-04-04T12:14:06.610" v="635" actId="1076"/>
          <ac:picMkLst>
            <pc:docMk/>
            <pc:sldMk cId="1478870010" sldId="325"/>
            <ac:picMk id="17" creationId="{C5FAD204-EA5F-5118-1178-310C3527534E}"/>
          </ac:picMkLst>
        </pc:picChg>
        <pc:picChg chg="add mod">
          <ac:chgData name="Abels, Patrick" userId="ba666de4-0d21-43a6-8e66-51a18aae1b4a" providerId="ADAL" clId="{ACF95C77-0DE8-4784-8D8E-EF6F64FF64BE}" dt="2024-04-04T12:14:50.730" v="642" actId="1076"/>
          <ac:picMkLst>
            <pc:docMk/>
            <pc:sldMk cId="1478870010" sldId="325"/>
            <ac:picMk id="18" creationId="{8410D83E-DD73-9208-CAA5-62B95CE9C2C1}"/>
          </ac:picMkLst>
        </pc:picChg>
        <pc:cxnChg chg="del">
          <ac:chgData name="Abels, Patrick" userId="ba666de4-0d21-43a6-8e66-51a18aae1b4a" providerId="ADAL" clId="{ACF95C77-0DE8-4784-8D8E-EF6F64FF64BE}" dt="2024-04-04T12:07:21.907" v="610" actId="478"/>
          <ac:cxnSpMkLst>
            <pc:docMk/>
            <pc:sldMk cId="1478870010" sldId="325"/>
            <ac:cxnSpMk id="10" creationId="{6BCAF25C-E7F4-9B97-E664-50F533876D52}"/>
          </ac:cxnSpMkLst>
        </pc:cxnChg>
        <pc:cxnChg chg="del">
          <ac:chgData name="Abels, Patrick" userId="ba666de4-0d21-43a6-8e66-51a18aae1b4a" providerId="ADAL" clId="{ACF95C77-0DE8-4784-8D8E-EF6F64FF64BE}" dt="2024-04-04T12:07:26.195" v="614" actId="478"/>
          <ac:cxnSpMkLst>
            <pc:docMk/>
            <pc:sldMk cId="1478870010" sldId="325"/>
            <ac:cxnSpMk id="12" creationId="{759A01C7-EF38-8639-1251-399A71329A84}"/>
          </ac:cxnSpMkLst>
        </pc:cxnChg>
        <pc:cxnChg chg="del">
          <ac:chgData name="Abels, Patrick" userId="ba666de4-0d21-43a6-8e66-51a18aae1b4a" providerId="ADAL" clId="{ACF95C77-0DE8-4784-8D8E-EF6F64FF64BE}" dt="2024-04-04T12:07:25.281" v="613" actId="478"/>
          <ac:cxnSpMkLst>
            <pc:docMk/>
            <pc:sldMk cId="1478870010" sldId="325"/>
            <ac:cxnSpMk id="15" creationId="{EA78F419-CDBF-4BED-0E57-7A5EE59FB3DF}"/>
          </ac:cxnSpMkLst>
        </pc:cxnChg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  <pc:spChg chg="add mod">
            <ac:chgData name="Abels, Patrick" userId="ba666de4-0d21-43a6-8e66-51a18aae1b4a" providerId="ADAL" clId="{ACF95C77-0DE8-4784-8D8E-EF6F64FF64BE}" dt="2024-04-04T11:22:06.139" v="12"/>
            <ac:spMkLst>
              <pc:docMk/>
              <pc:sldMasterMk cId="1610205472" sldId="2147483671"/>
              <pc:sldLayoutMk cId="3443734729" sldId="2147483686"/>
              <ac:spMk id="4" creationId="{9144DC41-4500-5802-1AD7-A5354AB76CF8}"/>
            </ac:spMkLst>
          </pc:spChg>
          <pc:picChg chg="add mod">
            <ac:chgData name="Abels, Patrick" userId="ba666de4-0d21-43a6-8e66-51a18aae1b4a" providerId="ADAL" clId="{ACF95C77-0DE8-4784-8D8E-EF6F64FF64BE}" dt="2024-04-04T11:22:24.897" v="13"/>
            <ac:picMkLst>
              <pc:docMk/>
              <pc:sldMasterMk cId="1610205472" sldId="2147483671"/>
              <pc:sldLayoutMk cId="3443734729" sldId="2147483686"/>
              <ac:picMk id="6" creationId="{4ED8889C-7E17-2C0D-D397-F4BE26A57E69}"/>
            </ac:picMkLst>
          </pc:pic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05/04/2024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Zeugnis.py</a:t>
            </a:r>
            <a:r>
              <a:rPr lang="en-GB" dirty="0"/>
              <a:t>, das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Eingabe</a:t>
            </a:r>
            <a:r>
              <a:rPr lang="en-GB" dirty="0"/>
              <a:t> der </a:t>
            </a:r>
            <a:r>
              <a:rPr lang="en-GB" dirty="0" err="1"/>
              <a:t>Einzelnoten</a:t>
            </a:r>
            <a:r>
              <a:rPr lang="en-GB" dirty="0"/>
              <a:t> die </a:t>
            </a:r>
            <a:r>
              <a:rPr lang="en-GB" dirty="0" err="1"/>
              <a:t>gewichtete</a:t>
            </a:r>
            <a:r>
              <a:rPr lang="en-GB" dirty="0"/>
              <a:t> </a:t>
            </a:r>
            <a:r>
              <a:rPr lang="en-GB" dirty="0" err="1"/>
              <a:t>Zeugnisnote</a:t>
            </a:r>
            <a:r>
              <a:rPr lang="en-GB" dirty="0"/>
              <a:t> (2/3 </a:t>
            </a:r>
            <a:r>
              <a:rPr lang="en-GB" dirty="0" err="1"/>
              <a:t>mündlich</a:t>
            </a:r>
            <a:r>
              <a:rPr lang="en-GB" dirty="0"/>
              <a:t>, 1/3 </a:t>
            </a:r>
            <a:r>
              <a:rPr lang="en-GB" dirty="0" err="1"/>
              <a:t>schriftlich</a:t>
            </a:r>
            <a:r>
              <a:rPr lang="en-GB" dirty="0"/>
              <a:t>) </a:t>
            </a:r>
            <a:r>
              <a:rPr lang="en-GB" dirty="0" err="1"/>
              <a:t>ausgibt</a:t>
            </a:r>
            <a:r>
              <a:rPr lang="en-GB" dirty="0"/>
              <a:t>.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92DEFA-27D1-C9DD-B3C1-821A6CF91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33" t="19434" r="11854" b="20183"/>
          <a:stretch/>
        </p:blipFill>
        <p:spPr>
          <a:xfrm>
            <a:off x="2979575" y="2873828"/>
            <a:ext cx="6232849" cy="301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Operator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70A866-65D4-DA95-242D-5D4F44747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err="1"/>
              <a:t>Arithmetische</a:t>
            </a:r>
            <a:r>
              <a:rPr lang="en-GB" dirty="0"/>
              <a:t> </a:t>
            </a:r>
            <a:r>
              <a:rPr lang="en-GB" dirty="0" err="1"/>
              <a:t>Operatoren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6CD79-1B55-B34D-6F31-377D6E3D02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Operator</a:t>
            </a:r>
            <a:endParaRPr lang="en-DE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79C0559-B140-4616-C9F8-2420EC91C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287" y="2733674"/>
            <a:ext cx="4601757" cy="33783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36B3B86-40B2-BB26-9BED-5546519BF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333" y="3493457"/>
            <a:ext cx="3080642" cy="2618546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AB9F79-719C-83A4-38E9-89456FE0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8782" flipV="1">
            <a:off x="6259004" y="226782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974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70A866-65D4-DA95-242D-5D4F44747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err="1"/>
              <a:t>Vergleichsoperatoren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6CD79-1B55-B34D-6F31-377D6E3D02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Operator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2D8662-B8C3-F473-38C6-08329C38B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646" y="2690827"/>
            <a:ext cx="4851524" cy="3411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132C0E-ED28-0982-A1FA-4FB89C98D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923" y="3511601"/>
            <a:ext cx="3372189" cy="2590454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AB9F79-719C-83A4-38E9-89456FE0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8782" flipV="1">
            <a:off x="6259004" y="226782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953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70A866-65D4-DA95-242D-5D4F44747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err="1"/>
              <a:t>Logische</a:t>
            </a:r>
            <a:r>
              <a:rPr lang="en-GB" dirty="0"/>
              <a:t> </a:t>
            </a:r>
            <a:r>
              <a:rPr lang="en-GB" dirty="0" err="1"/>
              <a:t>Operatoren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6CD79-1B55-B34D-6F31-377D6E3D02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Operator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7089C-99D0-550D-1F51-8F8B91DB8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56" y="3334557"/>
            <a:ext cx="6234818" cy="24418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6B20E0-655B-5BA5-FAD2-0A6A967D3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799" y="3800003"/>
            <a:ext cx="3847836" cy="1976388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AB9F79-719C-83A4-38E9-89456FE0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99299" flipV="1">
            <a:off x="7120241" y="266594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696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30AE3-15CA-19BD-59D6-BD5BB94D38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Fülle</a:t>
            </a:r>
            <a:r>
              <a:rPr lang="en-GB" dirty="0"/>
              <a:t> die </a:t>
            </a:r>
            <a:r>
              <a:rPr lang="en-GB" dirty="0" err="1"/>
              <a:t>Wahrheitstabelle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C9C66-0D28-9916-6844-2A59951AD5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918C8C-52EF-B82E-495A-47ABCF4C0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63057"/>
              </p:ext>
            </p:extLst>
          </p:nvPr>
        </p:nvGraphicFramePr>
        <p:xfrm>
          <a:off x="506026" y="2472036"/>
          <a:ext cx="11070455" cy="331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091">
                  <a:extLst>
                    <a:ext uri="{9D8B030D-6E8A-4147-A177-3AD203B41FA5}">
                      <a16:colId xmlns:a16="http://schemas.microsoft.com/office/drawing/2014/main" val="2754487166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291532490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214650436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4233463601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863195678"/>
                    </a:ext>
                  </a:extLst>
                </a:gridCol>
              </a:tblGrid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not a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and 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or 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828042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620154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91677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912820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58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0139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FCCB1F-C4CB-FDFE-52EB-CE16FF7E6D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E9C2-280E-09E1-18ED-88EA08BD7E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E82FDC-AFB6-DC0A-5B0F-B9E9A1842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34829"/>
              </p:ext>
            </p:extLst>
          </p:nvPr>
        </p:nvGraphicFramePr>
        <p:xfrm>
          <a:off x="506026" y="2472036"/>
          <a:ext cx="11070455" cy="331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091">
                  <a:extLst>
                    <a:ext uri="{9D8B030D-6E8A-4147-A177-3AD203B41FA5}">
                      <a16:colId xmlns:a16="http://schemas.microsoft.com/office/drawing/2014/main" val="2754487166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291532490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214650436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4233463601"/>
                    </a:ext>
                  </a:extLst>
                </a:gridCol>
                <a:gridCol w="2214091">
                  <a:extLst>
                    <a:ext uri="{9D8B030D-6E8A-4147-A177-3AD203B41FA5}">
                      <a16:colId xmlns:a16="http://schemas.microsoft.com/office/drawing/2014/main" val="3863195678"/>
                    </a:ext>
                  </a:extLst>
                </a:gridCol>
              </a:tblGrid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not a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and 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 or b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828042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620154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91677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912820"/>
                  </a:ext>
                </a:extLst>
              </a:tr>
              <a:tr h="66347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False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True</a:t>
                      </a:r>
                      <a:endParaRPr lang="en-DE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58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915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DFFE31-E466-ACEE-3EB8-8AEECD3EA4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/>
              <a:t>Ausgabe</a:t>
            </a:r>
            <a:r>
              <a:rPr lang="en-GB" dirty="0"/>
              <a:t> </a:t>
            </a:r>
            <a:r>
              <a:rPr lang="en-GB" dirty="0" err="1"/>
              <a:t>erwartest</a:t>
            </a:r>
            <a:r>
              <a:rPr lang="en-GB" dirty="0"/>
              <a:t> du </a:t>
            </a:r>
            <a:r>
              <a:rPr lang="en-GB" dirty="0" err="1"/>
              <a:t>bei</a:t>
            </a:r>
            <a:r>
              <a:rPr lang="en-GB" dirty="0"/>
              <a:t> folgenden </a:t>
            </a:r>
            <a:r>
              <a:rPr lang="en-GB" dirty="0" err="1"/>
              <a:t>Ausdrücken</a:t>
            </a:r>
            <a:r>
              <a:rPr lang="en-GB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EBE3F-9A04-0F5D-16A3-10E8FA75E4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5C9D63-68B8-B90D-2D61-48D89738F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76" y="2399673"/>
            <a:ext cx="6683448" cy="401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7876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FCCB1F-C4CB-FDFE-52EB-CE16FF7E6D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E9C2-280E-09E1-18ED-88EA08BD7E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F3EB81-C2C3-7CDC-85A4-6FB207465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24" y="3646966"/>
            <a:ext cx="3933545" cy="23422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9EA360-CCB3-1680-39D8-4FFFBCA58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55" y="1969219"/>
            <a:ext cx="6683448" cy="4019995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C9D3182D-A57B-A48C-36FA-6A68ECEE3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7357" flipV="1">
            <a:off x="6822531" y="2253188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941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2024-04-05T09:48:33Z</dcterms:modified>
</cp:coreProperties>
</file>