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8"/>
  </p:notesMasterIdLst>
  <p:sldIdLst>
    <p:sldId id="292" r:id="rId2"/>
    <p:sldId id="294" r:id="rId3"/>
    <p:sldId id="295" r:id="rId4"/>
    <p:sldId id="297" r:id="rId5"/>
    <p:sldId id="296" r:id="rId6"/>
    <p:sldId id="298" r:id="rId7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EDED"/>
    <a:srgbClr val="FF0000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183E93-437E-4638-B214-E206AE9F833B}" v="21" dt="2025-04-22T09:06:50.4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1738" autoAdjust="0"/>
  </p:normalViewPr>
  <p:slideViewPr>
    <p:cSldViewPr snapToGrid="0">
      <p:cViewPr>
        <p:scale>
          <a:sx n="88" d="100"/>
          <a:sy n="88" d="100"/>
        </p:scale>
        <p:origin x="228" y="5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02653065-E794-4DC4-9D42-1313DA281697}"/>
    <pc:docChg chg="modSld">
      <pc:chgData name="Abels, Patrick" userId="ba666de4-0d21-43a6-8e66-51a18aae1b4a" providerId="ADAL" clId="{02653065-E794-4DC4-9D42-1313DA281697}" dt="2024-01-14T19:21:15.120" v="18" actId="1035"/>
      <pc:docMkLst>
        <pc:docMk/>
      </pc:docMkLst>
      <pc:sldChg chg="addSp modSp mod modAnim">
        <pc:chgData name="Abels, Patrick" userId="ba666de4-0d21-43a6-8e66-51a18aae1b4a" providerId="ADAL" clId="{02653065-E794-4DC4-9D42-1313DA281697}" dt="2024-01-14T19:21:15.120" v="18" actId="1035"/>
        <pc:sldMkLst>
          <pc:docMk/>
          <pc:sldMk cId="897531376" sldId="302"/>
        </pc:sldMkLst>
      </pc:sldChg>
      <pc:sldChg chg="addSp modSp mod modAnim">
        <pc:chgData name="Abels, Patrick" userId="ba666de4-0d21-43a6-8e66-51a18aae1b4a" providerId="ADAL" clId="{02653065-E794-4DC4-9D42-1313DA281697}" dt="2024-01-14T19:21:02.483" v="13"/>
        <pc:sldMkLst>
          <pc:docMk/>
          <pc:sldMk cId="2466356499" sldId="310"/>
        </pc:sldMkLst>
      </pc:sldChg>
    </pc:docChg>
  </pc:docChgLst>
  <pc:docChgLst>
    <pc:chgData name="Abels, Patrick" userId="ba666de4-0d21-43a6-8e66-51a18aae1b4a" providerId="ADAL" clId="{8624B85F-1D53-479B-8557-E755D69E21E5}"/>
    <pc:docChg chg="undo custSel addSld delSld modSld sldOrd modMainMaster">
      <pc:chgData name="Abels, Patrick" userId="ba666de4-0d21-43a6-8e66-51a18aae1b4a" providerId="ADAL" clId="{8624B85F-1D53-479B-8557-E755D69E21E5}" dt="2024-04-03T13:40:08.580" v="814" actId="121"/>
      <pc:docMkLst>
        <pc:docMk/>
      </pc:docMkLst>
      <pc:sldChg chg="modSp mod">
        <pc:chgData name="Abels, Patrick" userId="ba666de4-0d21-43a6-8e66-51a18aae1b4a" providerId="ADAL" clId="{8624B85F-1D53-479B-8557-E755D69E21E5}" dt="2024-04-03T11:02:45.816" v="11" actId="20577"/>
        <pc:sldMkLst>
          <pc:docMk/>
          <pc:sldMk cId="3348838403" sldId="294"/>
        </pc:sldMkLst>
      </pc:sldChg>
      <pc:sldChg chg="del">
        <pc:chgData name="Abels, Patrick" userId="ba666de4-0d21-43a6-8e66-51a18aae1b4a" providerId="ADAL" clId="{8624B85F-1D53-479B-8557-E755D69E21E5}" dt="2024-04-03T11:26:40.297" v="558" actId="47"/>
        <pc:sldMkLst>
          <pc:docMk/>
          <pc:sldMk cId="1284580195" sldId="303"/>
        </pc:sldMkLst>
      </pc:sldChg>
      <pc:sldChg chg="modSp mod">
        <pc:chgData name="Abels, Patrick" userId="ba666de4-0d21-43a6-8e66-51a18aae1b4a" providerId="ADAL" clId="{8624B85F-1D53-479B-8557-E755D69E21E5}" dt="2024-04-03T11:26:57.314" v="598" actId="404"/>
        <pc:sldMkLst>
          <pc:docMk/>
          <pc:sldMk cId="4259948035" sldId="304"/>
        </pc:sldMkLst>
      </pc:sldChg>
      <pc:sldChg chg="delSp modSp del mod">
        <pc:chgData name="Abels, Patrick" userId="ba666de4-0d21-43a6-8e66-51a18aae1b4a" providerId="ADAL" clId="{8624B85F-1D53-479B-8557-E755D69E21E5}" dt="2024-04-03T11:42:53.451" v="734" actId="47"/>
        <pc:sldMkLst>
          <pc:docMk/>
          <pc:sldMk cId="3358983006" sldId="305"/>
        </pc:sldMkLst>
      </pc:sldChg>
      <pc:sldChg chg="del">
        <pc:chgData name="Abels, Patrick" userId="ba666de4-0d21-43a6-8e66-51a18aae1b4a" providerId="ADAL" clId="{8624B85F-1D53-479B-8557-E755D69E21E5}" dt="2024-04-03T11:02:49.015" v="12" actId="47"/>
        <pc:sldMkLst>
          <pc:docMk/>
          <pc:sldMk cId="1934247724" sldId="306"/>
        </pc:sldMkLst>
      </pc:sldChg>
      <pc:sldChg chg="addSp delSp modSp new mod">
        <pc:chgData name="Abels, Patrick" userId="ba666de4-0d21-43a6-8e66-51a18aae1b4a" providerId="ADAL" clId="{8624B85F-1D53-479B-8557-E755D69E21E5}" dt="2024-04-03T13:39:14.769" v="808" actId="1038"/>
        <pc:sldMkLst>
          <pc:docMk/>
          <pc:sldMk cId="3856675574" sldId="306"/>
        </pc:sldMkLst>
      </pc:sldChg>
      <pc:sldChg chg="modSp new mod">
        <pc:chgData name="Abels, Patrick" userId="ba666de4-0d21-43a6-8e66-51a18aae1b4a" providerId="ADAL" clId="{8624B85F-1D53-479B-8557-E755D69E21E5}" dt="2024-04-03T11:08:42.124" v="88" actId="20577"/>
        <pc:sldMkLst>
          <pc:docMk/>
          <pc:sldMk cId="3525269446" sldId="307"/>
        </pc:sldMkLst>
      </pc:sldChg>
      <pc:sldChg chg="modSp new mod">
        <pc:chgData name="Abels, Patrick" userId="ba666de4-0d21-43a6-8e66-51a18aae1b4a" providerId="ADAL" clId="{8624B85F-1D53-479B-8557-E755D69E21E5}" dt="2024-04-03T11:09:40.115" v="123" actId="207"/>
        <pc:sldMkLst>
          <pc:docMk/>
          <pc:sldMk cId="410658636" sldId="308"/>
        </pc:sldMkLst>
      </pc:sldChg>
      <pc:sldChg chg="modSp new mod">
        <pc:chgData name="Abels, Patrick" userId="ba666de4-0d21-43a6-8e66-51a18aae1b4a" providerId="ADAL" clId="{8624B85F-1D53-479B-8557-E755D69E21E5}" dt="2024-04-03T13:39:30.150" v="809" actId="121"/>
        <pc:sldMkLst>
          <pc:docMk/>
          <pc:sldMk cId="1957193136" sldId="309"/>
        </pc:sldMkLst>
      </pc:sldChg>
      <pc:sldChg chg="modSp add mod">
        <pc:chgData name="Abels, Patrick" userId="ba666de4-0d21-43a6-8e66-51a18aae1b4a" providerId="ADAL" clId="{8624B85F-1D53-479B-8557-E755D69E21E5}" dt="2024-04-03T13:39:54.814" v="812" actId="121"/>
        <pc:sldMkLst>
          <pc:docMk/>
          <pc:sldMk cId="935719697" sldId="310"/>
        </pc:sldMkLst>
      </pc:sldChg>
      <pc:sldChg chg="modSp add mod">
        <pc:chgData name="Abels, Patrick" userId="ba666de4-0d21-43a6-8e66-51a18aae1b4a" providerId="ADAL" clId="{8624B85F-1D53-479B-8557-E755D69E21E5}" dt="2024-04-03T13:40:01.712" v="813" actId="121"/>
        <pc:sldMkLst>
          <pc:docMk/>
          <pc:sldMk cId="1343032597" sldId="311"/>
        </pc:sldMkLst>
      </pc:sldChg>
      <pc:sldChg chg="modSp add mod">
        <pc:chgData name="Abels, Patrick" userId="ba666de4-0d21-43a6-8e66-51a18aae1b4a" providerId="ADAL" clId="{8624B85F-1D53-479B-8557-E755D69E21E5}" dt="2024-04-03T13:40:08.580" v="814" actId="121"/>
        <pc:sldMkLst>
          <pc:docMk/>
          <pc:sldMk cId="1762270225" sldId="312"/>
        </pc:sldMkLst>
      </pc:sldChg>
      <pc:sldChg chg="modSp add mod">
        <pc:chgData name="Abels, Patrick" userId="ba666de4-0d21-43a6-8e66-51a18aae1b4a" providerId="ADAL" clId="{8624B85F-1D53-479B-8557-E755D69E21E5}" dt="2024-04-03T11:16:46.387" v="350" actId="20577"/>
        <pc:sldMkLst>
          <pc:docMk/>
          <pc:sldMk cId="1795780774" sldId="313"/>
        </pc:sldMkLst>
      </pc:sldChg>
      <pc:sldChg chg="modSp new mod ord">
        <pc:chgData name="Abels, Patrick" userId="ba666de4-0d21-43a6-8e66-51a18aae1b4a" providerId="ADAL" clId="{8624B85F-1D53-479B-8557-E755D69E21E5}" dt="2024-04-03T11:20:34.251" v="509"/>
        <pc:sldMkLst>
          <pc:docMk/>
          <pc:sldMk cId="3463922787" sldId="314"/>
        </pc:sldMkLst>
      </pc:sldChg>
      <pc:sldChg chg="modSp new mod">
        <pc:chgData name="Abels, Patrick" userId="ba666de4-0d21-43a6-8e66-51a18aae1b4a" providerId="ADAL" clId="{8624B85F-1D53-479B-8557-E755D69E21E5}" dt="2024-04-03T11:18:09.762" v="398" actId="207"/>
        <pc:sldMkLst>
          <pc:docMk/>
          <pc:sldMk cId="640643432" sldId="315"/>
        </pc:sldMkLst>
      </pc:sldChg>
      <pc:sldChg chg="addSp delSp modSp new mod">
        <pc:chgData name="Abels, Patrick" userId="ba666de4-0d21-43a6-8e66-51a18aae1b4a" providerId="ADAL" clId="{8624B85F-1D53-479B-8557-E755D69E21E5}" dt="2024-04-03T11:19:35.384" v="506" actId="404"/>
        <pc:sldMkLst>
          <pc:docMk/>
          <pc:sldMk cId="2730669473" sldId="316"/>
        </pc:sldMkLst>
      </pc:sldChg>
      <pc:sldChg chg="addSp delSp modSp add mod modAnim">
        <pc:chgData name="Abels, Patrick" userId="ba666de4-0d21-43a6-8e66-51a18aae1b4a" providerId="ADAL" clId="{8624B85F-1D53-479B-8557-E755D69E21E5}" dt="2024-04-03T11:25:50.016" v="547" actId="1076"/>
        <pc:sldMkLst>
          <pc:docMk/>
          <pc:sldMk cId="2154133233" sldId="317"/>
        </pc:sldMkLst>
      </pc:sldChg>
      <pc:sldChg chg="modSp new mod">
        <pc:chgData name="Abels, Patrick" userId="ba666de4-0d21-43a6-8e66-51a18aae1b4a" providerId="ADAL" clId="{8624B85F-1D53-479B-8557-E755D69E21E5}" dt="2024-04-03T11:26:17.238" v="557" actId="20577"/>
        <pc:sldMkLst>
          <pc:docMk/>
          <pc:sldMk cId="706459199" sldId="318"/>
        </pc:sldMkLst>
      </pc:sldChg>
      <pc:sldChg chg="addSp modSp new del mod">
        <pc:chgData name="Abels, Patrick" userId="ba666de4-0d21-43a6-8e66-51a18aae1b4a" providerId="ADAL" clId="{8624B85F-1D53-479B-8557-E755D69E21E5}" dt="2024-04-03T11:43:04.844" v="736" actId="47"/>
        <pc:sldMkLst>
          <pc:docMk/>
          <pc:sldMk cId="3761734308" sldId="319"/>
        </pc:sldMkLst>
      </pc:sldChg>
      <pc:sldChg chg="addSp modSp new mod">
        <pc:chgData name="Abels, Patrick" userId="ba666de4-0d21-43a6-8e66-51a18aae1b4a" providerId="ADAL" clId="{8624B85F-1D53-479B-8557-E755D69E21E5}" dt="2024-04-03T11:42:58.825" v="735"/>
        <pc:sldMkLst>
          <pc:docMk/>
          <pc:sldMk cId="1193633113" sldId="320"/>
        </pc:sldMkLst>
      </pc:sldChg>
      <pc:sldMasterChg chg="modSldLayout">
        <pc:chgData name="Abels, Patrick" userId="ba666de4-0d21-43a6-8e66-51a18aae1b4a" providerId="ADAL" clId="{8624B85F-1D53-479B-8557-E755D69E21E5}" dt="2024-04-03T11:13:31.617" v="208" actId="1076"/>
        <pc:sldMasterMkLst>
          <pc:docMk/>
          <pc:sldMasterMk cId="1610205472" sldId="2147483671"/>
        </pc:sldMasterMkLst>
        <pc:sldLayoutChg chg="modSp mod">
          <pc:chgData name="Abels, Patrick" userId="ba666de4-0d21-43a6-8e66-51a18aae1b4a" providerId="ADAL" clId="{8624B85F-1D53-479B-8557-E755D69E21E5}" dt="2024-04-03T11:13:31.617" v="208" actId="1076"/>
          <pc:sldLayoutMkLst>
            <pc:docMk/>
            <pc:sldMasterMk cId="1610205472" sldId="2147483671"/>
            <pc:sldLayoutMk cId="4163331159" sldId="2147483685"/>
          </pc:sldLayoutMkLst>
        </pc:sldLayoutChg>
      </pc:sldMasterChg>
    </pc:docChg>
  </pc:docChgLst>
  <pc:docChgLst>
    <pc:chgData name="Abels, Patrick" userId="ba666de4-0d21-43a6-8e66-51a18aae1b4a" providerId="ADAL" clId="{E188DF6F-C1A7-44B4-AB99-5C1630689307}"/>
    <pc:docChg chg="addSld delSld modSld">
      <pc:chgData name="Abels, Patrick" userId="ba666de4-0d21-43a6-8e66-51a18aae1b4a" providerId="ADAL" clId="{E188DF6F-C1A7-44B4-AB99-5C1630689307}" dt="2023-07-24T09:26:55.060" v="96"/>
      <pc:docMkLst>
        <pc:docMk/>
      </pc:docMkLst>
      <pc:sldChg chg="del">
        <pc:chgData name="Abels, Patrick" userId="ba666de4-0d21-43a6-8e66-51a18aae1b4a" providerId="ADAL" clId="{E188DF6F-C1A7-44B4-AB99-5C1630689307}" dt="2023-07-24T09:24:52.930" v="90" actId="47"/>
        <pc:sldMkLst>
          <pc:docMk/>
          <pc:sldMk cId="3475594388" sldId="273"/>
        </pc:sldMkLst>
      </pc:sldChg>
      <pc:sldChg chg="del">
        <pc:chgData name="Abels, Patrick" userId="ba666de4-0d21-43a6-8e66-51a18aae1b4a" providerId="ADAL" clId="{E188DF6F-C1A7-44B4-AB99-5C1630689307}" dt="2023-07-24T09:25:32.568" v="95" actId="47"/>
        <pc:sldMkLst>
          <pc:docMk/>
          <pc:sldMk cId="2936399086" sldId="274"/>
        </pc:sldMkLst>
      </pc:sldChg>
      <pc:sldChg chg="modSp add del modAnim">
        <pc:chgData name="Abels, Patrick" userId="ba666de4-0d21-43a6-8e66-51a18aae1b4a" providerId="ADAL" clId="{E188DF6F-C1A7-44B4-AB99-5C1630689307}" dt="2023-07-24T09:26:55.060" v="96"/>
        <pc:sldMkLst>
          <pc:docMk/>
          <pc:sldMk cId="2176156612" sldId="288"/>
        </pc:sldMkLst>
      </pc:sldChg>
      <pc:sldChg chg="modSp add del mod">
        <pc:chgData name="Abels, Patrick" userId="ba666de4-0d21-43a6-8e66-51a18aae1b4a" providerId="ADAL" clId="{E188DF6F-C1A7-44B4-AB99-5C1630689307}" dt="2023-07-24T09:24:44.986" v="89" actId="20577"/>
        <pc:sldMkLst>
          <pc:docMk/>
          <pc:sldMk cId="1082503161" sldId="291"/>
        </pc:sldMkLst>
      </pc:sldChg>
    </pc:docChg>
  </pc:docChgLst>
  <pc:docChgLst>
    <pc:chgData name="Abels, Patrick" userId="ba666de4-0d21-43a6-8e66-51a18aae1b4a" providerId="ADAL" clId="{4A6A1D73-E91C-4521-87F1-010C15553506}"/>
    <pc:docChg chg="undo custSel addSld delSld modSld sldOrd modMainMaster">
      <pc:chgData name="Abels, Patrick" userId="ba666de4-0d21-43a6-8e66-51a18aae1b4a" providerId="ADAL" clId="{4A6A1D73-E91C-4521-87F1-010C15553506}" dt="2023-12-22T23:03:06.997" v="763" actId="207"/>
      <pc:docMkLst>
        <pc:docMk/>
      </pc:docMkLst>
      <pc:sldChg chg="modSp del mod">
        <pc:chgData name="Abels, Patrick" userId="ba666de4-0d21-43a6-8e66-51a18aae1b4a" providerId="ADAL" clId="{4A6A1D73-E91C-4521-87F1-010C15553506}" dt="2023-12-14T12:14:12.137" v="97" actId="47"/>
        <pc:sldMkLst>
          <pc:docMk/>
          <pc:sldMk cId="1283346392" sldId="256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86497360" sldId="261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1802174969" sldId="262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4032491113" sldId="263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825939770" sldId="264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02058619" sldId="265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23176623" sldId="266"/>
        </pc:sldMkLst>
      </pc:sldChg>
      <pc:sldChg chg="modSp del">
        <pc:chgData name="Abels, Patrick" userId="ba666de4-0d21-43a6-8e66-51a18aae1b4a" providerId="ADAL" clId="{4A6A1D73-E91C-4521-87F1-010C15553506}" dt="2023-12-14T12:15:42.315" v="138" actId="47"/>
        <pc:sldMkLst>
          <pc:docMk/>
          <pc:sldMk cId="3641686394" sldId="267"/>
        </pc:sldMkLst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705258987" sldId="268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334811558" sldId="269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64434686" sldId="270"/>
        </pc:sldMkLst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908454189" sldId="271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66190914" sldId="272"/>
        </pc:sldMkLst>
      </pc:sldChg>
      <pc:sldChg chg="del">
        <pc:chgData name="Abels, Patrick" userId="ba666de4-0d21-43a6-8e66-51a18aae1b4a" providerId="ADAL" clId="{4A6A1D73-E91C-4521-87F1-010C15553506}" dt="2023-12-14T12:25:46.415" v="172" actId="47"/>
        <pc:sldMkLst>
          <pc:docMk/>
          <pc:sldMk cId="2176156612" sldId="288"/>
        </pc:sldMkLst>
      </pc:sldChg>
      <pc:sldChg chg="del">
        <pc:chgData name="Abels, Patrick" userId="ba666de4-0d21-43a6-8e66-51a18aae1b4a" providerId="ADAL" clId="{4A6A1D73-E91C-4521-87F1-010C15553506}" dt="2023-12-14T12:25:41.558" v="171" actId="47"/>
        <pc:sldMkLst>
          <pc:docMk/>
          <pc:sldMk cId="1082503161" sldId="291"/>
        </pc:sldMkLst>
      </pc:sldChg>
      <pc:sldChg chg="modSp new mod modTransition">
        <pc:chgData name="Abels, Patrick" userId="ba666de4-0d21-43a6-8e66-51a18aae1b4a" providerId="ADAL" clId="{4A6A1D73-E91C-4521-87F1-010C15553506}" dt="2023-12-14T13:04:51.332" v="532"/>
        <pc:sldMkLst>
          <pc:docMk/>
          <pc:sldMk cId="2243933812" sldId="292"/>
        </pc:sldMkLst>
      </pc:sldChg>
      <pc:sldChg chg="new del">
        <pc:chgData name="Abels, Patrick" userId="ba666de4-0d21-43a6-8e66-51a18aae1b4a" providerId="ADAL" clId="{4A6A1D73-E91C-4521-87F1-010C15553506}" dt="2023-12-14T12:13:49.110" v="74" actId="47"/>
        <pc:sldMkLst>
          <pc:docMk/>
          <pc:sldMk cId="3359389727" sldId="292"/>
        </pc:sldMkLst>
      </pc:sldChg>
      <pc:sldChg chg="new del">
        <pc:chgData name="Abels, Patrick" userId="ba666de4-0d21-43a6-8e66-51a18aae1b4a" providerId="ADAL" clId="{4A6A1D73-E91C-4521-87F1-010C15553506}" dt="2023-12-14T12:13:51.797" v="76" actId="47"/>
        <pc:sldMkLst>
          <pc:docMk/>
          <pc:sldMk cId="3747716110" sldId="292"/>
        </pc:sldMkLst>
      </pc:sldChg>
      <pc:sldChg chg="modSp new mod modTransition">
        <pc:chgData name="Abels, Patrick" userId="ba666de4-0d21-43a6-8e66-51a18aae1b4a" providerId="ADAL" clId="{4A6A1D73-E91C-4521-87F1-010C15553506}" dt="2023-12-14T13:03:16.058" v="518"/>
        <pc:sldMkLst>
          <pc:docMk/>
          <pc:sldMk cId="1883550496" sldId="293"/>
        </pc:sldMkLst>
      </pc:sldChg>
      <pc:sldChg chg="modSp new mod modAnim">
        <pc:chgData name="Abels, Patrick" userId="ba666de4-0d21-43a6-8e66-51a18aae1b4a" providerId="ADAL" clId="{4A6A1D73-E91C-4521-87F1-010C15553506}" dt="2023-12-14T12:30:52.166" v="307" actId="20577"/>
        <pc:sldMkLst>
          <pc:docMk/>
          <pc:sldMk cId="3348838403" sldId="294"/>
        </pc:sldMkLst>
      </pc:sldChg>
      <pc:sldChg chg="modSp new mod">
        <pc:chgData name="Abels, Patrick" userId="ba666de4-0d21-43a6-8e66-51a18aae1b4a" providerId="ADAL" clId="{4A6A1D73-E91C-4521-87F1-010C15553506}" dt="2023-12-14T12:25:26.834" v="170" actId="20577"/>
        <pc:sldMkLst>
          <pc:docMk/>
          <pc:sldMk cId="2545230209" sldId="295"/>
        </pc:sldMkLst>
      </pc:sldChg>
      <pc:sldChg chg="addSp modSp new mod">
        <pc:chgData name="Abels, Patrick" userId="ba666de4-0d21-43a6-8e66-51a18aae1b4a" providerId="ADAL" clId="{4A6A1D73-E91C-4521-87F1-010C15553506}" dt="2023-12-14T13:29:18.384" v="760" actId="1076"/>
        <pc:sldMkLst>
          <pc:docMk/>
          <pc:sldMk cId="4147734968" sldId="296"/>
        </pc:sldMkLst>
      </pc:sldChg>
      <pc:sldChg chg="addSp modSp add del mod modAnim">
        <pc:chgData name="Abels, Patrick" userId="ba666de4-0d21-43a6-8e66-51a18aae1b4a" providerId="ADAL" clId="{4A6A1D73-E91C-4521-87F1-010C15553506}" dt="2023-12-14T13:03:35.330" v="519" actId="47"/>
        <pc:sldMkLst>
          <pc:docMk/>
          <pc:sldMk cId="2681413729" sldId="297"/>
        </pc:sldMkLst>
      </pc:sldChg>
      <pc:sldChg chg="addSp delSp modSp add del mod modAnim">
        <pc:chgData name="Abels, Patrick" userId="ba666de4-0d21-43a6-8e66-51a18aae1b4a" providerId="ADAL" clId="{4A6A1D73-E91C-4521-87F1-010C15553506}" dt="2023-12-14T13:03:55.055" v="525" actId="47"/>
        <pc:sldMkLst>
          <pc:docMk/>
          <pc:sldMk cId="3159725788" sldId="298"/>
        </pc:sldMkLst>
      </pc:sldChg>
      <pc:sldChg chg="addSp delSp modSp add del mod delAnim">
        <pc:chgData name="Abels, Patrick" userId="ba666de4-0d21-43a6-8e66-51a18aae1b4a" providerId="ADAL" clId="{4A6A1D73-E91C-4521-87F1-010C15553506}" dt="2023-12-14T13:04:04.972" v="528" actId="47"/>
        <pc:sldMkLst>
          <pc:docMk/>
          <pc:sldMk cId="2592399123" sldId="299"/>
        </pc:sldMkLst>
      </pc:sldChg>
      <pc:sldChg chg="addSp modSp add del mod">
        <pc:chgData name="Abels, Patrick" userId="ba666de4-0d21-43a6-8e66-51a18aae1b4a" providerId="ADAL" clId="{4A6A1D73-E91C-4521-87F1-010C15553506}" dt="2023-12-14T13:04:13.800" v="531" actId="47"/>
        <pc:sldMkLst>
          <pc:docMk/>
          <pc:sldMk cId="832127221" sldId="300"/>
        </pc:sldMkLst>
      </pc:sldChg>
      <pc:sldChg chg="addSp delSp modSp new mod modTransition">
        <pc:chgData name="Abels, Patrick" userId="ba666de4-0d21-43a6-8e66-51a18aae1b4a" providerId="ADAL" clId="{4A6A1D73-E91C-4521-87F1-010C15553506}" dt="2023-12-14T13:27:57.777" v="754" actId="207"/>
        <pc:sldMkLst>
          <pc:docMk/>
          <pc:sldMk cId="3153593050" sldId="301"/>
        </pc:sldMkLst>
      </pc:sldChg>
      <pc:sldChg chg="addSp delSp modSp new mod">
        <pc:chgData name="Abels, Patrick" userId="ba666de4-0d21-43a6-8e66-51a18aae1b4a" providerId="ADAL" clId="{4A6A1D73-E91C-4521-87F1-010C15553506}" dt="2023-12-14T13:03:51.765" v="524"/>
        <pc:sldMkLst>
          <pc:docMk/>
          <pc:sldMk cId="897531376" sldId="302"/>
        </pc:sldMkLst>
      </pc:sldChg>
      <pc:sldChg chg="addSp delSp modSp new mod">
        <pc:chgData name="Abels, Patrick" userId="ba666de4-0d21-43a6-8e66-51a18aae1b4a" providerId="ADAL" clId="{4A6A1D73-E91C-4521-87F1-010C15553506}" dt="2023-12-14T13:04:02.384" v="527"/>
        <pc:sldMkLst>
          <pc:docMk/>
          <pc:sldMk cId="2261301157" sldId="303"/>
        </pc:sldMkLst>
      </pc:sldChg>
      <pc:sldChg chg="addSp delSp modSp new mod">
        <pc:chgData name="Abels, Patrick" userId="ba666de4-0d21-43a6-8e66-51a18aae1b4a" providerId="ADAL" clId="{4A6A1D73-E91C-4521-87F1-010C15553506}" dt="2023-12-14T13:10:54.529" v="534" actId="166"/>
        <pc:sldMkLst>
          <pc:docMk/>
          <pc:sldMk cId="1163930591" sldId="304"/>
        </pc:sldMkLst>
      </pc:sldChg>
      <pc:sldChg chg="addSp modSp new mod">
        <pc:chgData name="Abels, Patrick" userId="ba666de4-0d21-43a6-8e66-51a18aae1b4a" providerId="ADAL" clId="{4A6A1D73-E91C-4521-87F1-010C15553506}" dt="2023-12-14T13:27:20.515" v="747" actId="14100"/>
        <pc:sldMkLst>
          <pc:docMk/>
          <pc:sldMk cId="1760355346" sldId="305"/>
        </pc:sldMkLst>
      </pc:sldChg>
      <pc:sldChg chg="addSp delSp modSp add mod ord">
        <pc:chgData name="Abels, Patrick" userId="ba666de4-0d21-43a6-8e66-51a18aae1b4a" providerId="ADAL" clId="{4A6A1D73-E91C-4521-87F1-010C15553506}" dt="2023-12-14T13:26:39.986" v="735" actId="1076"/>
        <pc:sldMkLst>
          <pc:docMk/>
          <pc:sldMk cId="142544294" sldId="306"/>
        </pc:sldMkLst>
      </pc:sldChg>
      <pc:sldChg chg="modSp add mod ord">
        <pc:chgData name="Abels, Patrick" userId="ba666de4-0d21-43a6-8e66-51a18aae1b4a" providerId="ADAL" clId="{4A6A1D73-E91C-4521-87F1-010C15553506}" dt="2023-12-14T13:15:38.797" v="686" actId="207"/>
        <pc:sldMkLst>
          <pc:docMk/>
          <pc:sldMk cId="2831525817" sldId="307"/>
        </pc:sldMkLst>
      </pc:sldChg>
      <pc:sldChg chg="addSp delSp modSp add mod">
        <pc:chgData name="Abels, Patrick" userId="ba666de4-0d21-43a6-8e66-51a18aae1b4a" providerId="ADAL" clId="{4A6A1D73-E91C-4521-87F1-010C15553506}" dt="2023-12-14T13:17:10.380" v="707" actId="1076"/>
        <pc:sldMkLst>
          <pc:docMk/>
          <pc:sldMk cId="1189448111" sldId="308"/>
        </pc:sldMkLst>
      </pc:sldChg>
      <pc:sldChg chg="add ord">
        <pc:chgData name="Abels, Patrick" userId="ba666de4-0d21-43a6-8e66-51a18aae1b4a" providerId="ADAL" clId="{4A6A1D73-E91C-4521-87F1-010C15553506}" dt="2023-12-14T13:27:32.273" v="750"/>
        <pc:sldMkLst>
          <pc:docMk/>
          <pc:sldMk cId="2652276269" sldId="309"/>
        </pc:sldMkLst>
      </pc:sldChg>
      <pc:sldChg chg="add">
        <pc:chgData name="Abels, Patrick" userId="ba666de4-0d21-43a6-8e66-51a18aae1b4a" providerId="ADAL" clId="{4A6A1D73-E91C-4521-87F1-010C15553506}" dt="2023-12-14T13:27:51.346" v="751" actId="2890"/>
        <pc:sldMkLst>
          <pc:docMk/>
          <pc:sldMk cId="2466356499" sldId="310"/>
        </pc:sldMkLst>
      </pc:sldChg>
      <pc:sldMasterChg chg="addSldLayout delSldLayout modSldLayout sldLayoutOrd">
        <pc:chgData name="Abels, Patrick" userId="ba666de4-0d21-43a6-8e66-51a18aae1b4a" providerId="ADAL" clId="{4A6A1D73-E91C-4521-87F1-010C15553506}" dt="2023-12-22T23:03:06.997" v="763" actId="207"/>
        <pc:sldMasterMkLst>
          <pc:docMk/>
          <pc:sldMasterMk cId="1610205472" sldId="2147483671"/>
        </pc:sldMasterMkLst>
        <pc:sldLayoutChg chg="mod">
          <pc:chgData name="Abels, Patrick" userId="ba666de4-0d21-43a6-8e66-51a18aae1b4a" providerId="ADAL" clId="{4A6A1D73-E91C-4521-87F1-010C15553506}" dt="2023-12-14T12:02:35.082" v="27" actId="6014"/>
          <pc:sldLayoutMkLst>
            <pc:docMk/>
            <pc:sldMasterMk cId="1610205472" sldId="2147483671"/>
            <pc:sldLayoutMk cId="2811598716" sldId="2147483672"/>
          </pc:sldLayoutMkLst>
        </pc:sldLayoutChg>
        <pc:sldLayoutChg chg="modSp mod modTransition">
          <pc:chgData name="Abels, Patrick" userId="ba666de4-0d21-43a6-8e66-51a18aae1b4a" providerId="ADAL" clId="{4A6A1D73-E91C-4521-87F1-010C15553506}" dt="2023-12-14T13:03:16.058" v="518"/>
          <pc:sldLayoutMkLst>
            <pc:docMk/>
            <pc:sldMasterMk cId="1610205472" sldId="2147483671"/>
            <pc:sldLayoutMk cId="2150223923" sldId="2147483673"/>
          </pc:sldLayoutMkLst>
        </pc:sldLayoutChg>
        <pc:sldLayoutChg chg="del">
          <pc:chgData name="Abels, Patrick" userId="ba666de4-0d21-43a6-8e66-51a18aae1b4a" providerId="ADAL" clId="{4A6A1D73-E91C-4521-87F1-010C15553506}" dt="2023-12-14T11:58:37.108" v="3" actId="2696"/>
          <pc:sldLayoutMkLst>
            <pc:docMk/>
            <pc:sldMasterMk cId="1610205472" sldId="2147483671"/>
            <pc:sldLayoutMk cId="2763849337" sldId="2147483674"/>
          </pc:sldLayoutMkLst>
        </pc:sldLayoutChg>
        <pc:sldLayoutChg chg="del">
          <pc:chgData name="Abels, Patrick" userId="ba666de4-0d21-43a6-8e66-51a18aae1b4a" providerId="ADAL" clId="{4A6A1D73-E91C-4521-87F1-010C15553506}" dt="2023-12-14T11:58:42.517" v="5" actId="2696"/>
          <pc:sldLayoutMkLst>
            <pc:docMk/>
            <pc:sldMasterMk cId="1610205472" sldId="2147483671"/>
            <pc:sldLayoutMk cId="887409803" sldId="2147483675"/>
          </pc:sldLayoutMkLst>
        </pc:sldLayoutChg>
        <pc:sldLayoutChg chg="addSp modSp mod">
          <pc:chgData name="Abels, Patrick" userId="ba666de4-0d21-43a6-8e66-51a18aae1b4a" providerId="ADAL" clId="{4A6A1D73-E91C-4521-87F1-010C15553506}" dt="2023-12-14T12:02:27.365" v="26" actId="6014"/>
          <pc:sldLayoutMkLst>
            <pc:docMk/>
            <pc:sldMasterMk cId="1610205472" sldId="2147483671"/>
            <pc:sldLayoutMk cId="283652769" sldId="2147483676"/>
          </pc:sldLayoutMkLst>
        </pc:sldLayoutChg>
        <pc:sldLayoutChg chg="del">
          <pc:chgData name="Abels, Patrick" userId="ba666de4-0d21-43a6-8e66-51a18aae1b4a" providerId="ADAL" clId="{4A6A1D73-E91C-4521-87F1-010C15553506}" dt="2023-12-14T11:58:35.790" v="2" actId="2696"/>
          <pc:sldLayoutMkLst>
            <pc:docMk/>
            <pc:sldMasterMk cId="1610205472" sldId="2147483671"/>
            <pc:sldLayoutMk cId="686960188" sldId="2147483677"/>
          </pc:sldLayoutMkLst>
        </pc:sldLayoutChg>
        <pc:sldLayoutChg chg="del">
          <pc:chgData name="Abels, Patrick" userId="ba666de4-0d21-43a6-8e66-51a18aae1b4a" providerId="ADAL" clId="{4A6A1D73-E91C-4521-87F1-010C15553506}" dt="2023-12-14T11:58:40.967" v="4" actId="2696"/>
          <pc:sldLayoutMkLst>
            <pc:docMk/>
            <pc:sldMasterMk cId="1610205472" sldId="2147483671"/>
            <pc:sldLayoutMk cId="384174953" sldId="2147483678"/>
          </pc:sldLayoutMkLst>
        </pc:sldLayoutChg>
        <pc:sldLayoutChg chg="addSp delSp modSp mod addAnim delAnim">
          <pc:chgData name="Abels, Patrick" userId="ba666de4-0d21-43a6-8e66-51a18aae1b4a" providerId="ADAL" clId="{4A6A1D73-E91C-4521-87F1-010C15553506}" dt="2023-12-22T23:03:06.997" v="763" actId="207"/>
          <pc:sldLayoutMkLst>
            <pc:docMk/>
            <pc:sldMasterMk cId="1610205472" sldId="2147483671"/>
            <pc:sldLayoutMk cId="127117585" sldId="2147483679"/>
          </pc:sldLayoutMkLst>
        </pc:sldLayoutChg>
        <pc:sldLayoutChg chg="addSp delSp modSp mod delAnim">
          <pc:chgData name="Abels, Patrick" userId="ba666de4-0d21-43a6-8e66-51a18aae1b4a" providerId="ADAL" clId="{4A6A1D73-E91C-4521-87F1-010C15553506}" dt="2023-12-14T12:03:23.124" v="33" actId="2711"/>
          <pc:sldLayoutMkLst>
            <pc:docMk/>
            <pc:sldMasterMk cId="1610205472" sldId="2147483671"/>
            <pc:sldLayoutMk cId="2741195092" sldId="2147483680"/>
          </pc:sldLayoutMkLst>
        </pc:sldLayoutChg>
        <pc:sldLayoutChg chg="del">
          <pc:chgData name="Abels, Patrick" userId="ba666de4-0d21-43a6-8e66-51a18aae1b4a" providerId="ADAL" clId="{4A6A1D73-E91C-4521-87F1-010C15553506}" dt="2023-12-14T12:04:51.983" v="34" actId="2696"/>
          <pc:sldLayoutMkLst>
            <pc:docMk/>
            <pc:sldMasterMk cId="1610205472" sldId="2147483671"/>
            <pc:sldLayoutMk cId="1090449915" sldId="2147483681"/>
          </pc:sldLayoutMkLst>
        </pc:sldLayoutChg>
        <pc:sldLayoutChg chg="modSp add mod ord modAnim">
          <pc:chgData name="Abels, Patrick" userId="ba666de4-0d21-43a6-8e66-51a18aae1b4a" providerId="ADAL" clId="{4A6A1D73-E91C-4521-87F1-010C15553506}" dt="2023-12-14T12:31:08.974" v="314" actId="6014"/>
          <pc:sldLayoutMkLst>
            <pc:docMk/>
            <pc:sldMasterMk cId="1610205472" sldId="2147483671"/>
            <pc:sldLayoutMk cId="2745655176" sldId="2147483682"/>
          </pc:sldLayoutMkLst>
        </pc:sldLayoutChg>
        <pc:sldLayoutChg chg="addSp modSp add mod ord">
          <pc:chgData name="Abels, Patrick" userId="ba666de4-0d21-43a6-8e66-51a18aae1b4a" providerId="ADAL" clId="{4A6A1D73-E91C-4521-87F1-010C15553506}" dt="2023-12-14T12:10:54.172" v="62" actId="693"/>
          <pc:sldLayoutMkLst>
            <pc:docMk/>
            <pc:sldMasterMk cId="1610205472" sldId="2147483671"/>
            <pc:sldLayoutMk cId="752016900" sldId="2147483683"/>
          </pc:sldLayoutMkLst>
        </pc:sldLayoutChg>
        <pc:sldLayoutChg chg="addSp modSp add del mod ord modTransition">
          <pc:chgData name="Abels, Patrick" userId="ba666de4-0d21-43a6-8e66-51a18aae1b4a" providerId="ADAL" clId="{4A6A1D73-E91C-4521-87F1-010C15553506}" dt="2023-12-14T13:04:51.332" v="532"/>
          <pc:sldLayoutMkLst>
            <pc:docMk/>
            <pc:sldMasterMk cId="1610205472" sldId="2147483671"/>
            <pc:sldLayoutMk cId="279973385" sldId="2147483684"/>
          </pc:sldLayoutMkLst>
        </pc:sldLayoutChg>
      </pc:sldMasterChg>
    </pc:docChg>
  </pc:docChgLst>
  <pc:docChgLst>
    <pc:chgData name="Abels, Patrick" userId="ba666de4-0d21-43a6-8e66-51a18aae1b4a" providerId="ADAL" clId="{E7A4FD11-B2E4-41CF-8A3C-217F401240F8}"/>
    <pc:docChg chg="undo custSel modSld">
      <pc:chgData name="Abels, Patrick" userId="ba666de4-0d21-43a6-8e66-51a18aae1b4a" providerId="ADAL" clId="{E7A4FD11-B2E4-41CF-8A3C-217F401240F8}" dt="2024-05-10T18:12:54.921" v="1110" actId="1038"/>
      <pc:docMkLst>
        <pc:docMk/>
      </pc:docMkLst>
      <pc:sldChg chg="modSp mod">
        <pc:chgData name="Abels, Patrick" userId="ba666de4-0d21-43a6-8e66-51a18aae1b4a" providerId="ADAL" clId="{E7A4FD11-B2E4-41CF-8A3C-217F401240F8}" dt="2024-05-10T16:36:03.235" v="39" actId="20577"/>
        <pc:sldMkLst>
          <pc:docMk/>
          <pc:sldMk cId="4259948035" sldId="304"/>
        </pc:sldMkLst>
      </pc:sldChg>
      <pc:sldChg chg="addSp delSp modSp mod">
        <pc:chgData name="Abels, Patrick" userId="ba666de4-0d21-43a6-8e66-51a18aae1b4a" providerId="ADAL" clId="{E7A4FD11-B2E4-41CF-8A3C-217F401240F8}" dt="2024-05-10T16:54:08.628" v="624" actId="207"/>
        <pc:sldMkLst>
          <pc:docMk/>
          <pc:sldMk cId="1193633113" sldId="320"/>
        </pc:sldMkLst>
      </pc:sldChg>
      <pc:sldChg chg="modSp mod">
        <pc:chgData name="Abels, Patrick" userId="ba666de4-0d21-43a6-8e66-51a18aae1b4a" providerId="ADAL" clId="{E7A4FD11-B2E4-41CF-8A3C-217F401240F8}" dt="2024-05-10T18:04:46.343" v="1062" actId="20577"/>
        <pc:sldMkLst>
          <pc:docMk/>
          <pc:sldMk cId="1120013914" sldId="328"/>
        </pc:sldMkLst>
      </pc:sldChg>
      <pc:sldChg chg="addSp delSp modSp mod">
        <pc:chgData name="Abels, Patrick" userId="ba666de4-0d21-43a6-8e66-51a18aae1b4a" providerId="ADAL" clId="{E7A4FD11-B2E4-41CF-8A3C-217F401240F8}" dt="2024-05-10T17:55:46.053" v="726" actId="14100"/>
        <pc:sldMkLst>
          <pc:docMk/>
          <pc:sldMk cId="3954568669" sldId="330"/>
        </pc:sldMkLst>
      </pc:sldChg>
      <pc:sldChg chg="addSp delSp modSp mod">
        <pc:chgData name="Abels, Patrick" userId="ba666de4-0d21-43a6-8e66-51a18aae1b4a" providerId="ADAL" clId="{E7A4FD11-B2E4-41CF-8A3C-217F401240F8}" dt="2024-05-10T18:12:54.921" v="1110" actId="1038"/>
        <pc:sldMkLst>
          <pc:docMk/>
          <pc:sldMk cId="612629632" sldId="331"/>
        </pc:sldMkLst>
      </pc:sldChg>
      <pc:sldChg chg="addSp delSp modSp mod">
        <pc:chgData name="Abels, Patrick" userId="ba666de4-0d21-43a6-8e66-51a18aae1b4a" providerId="ADAL" clId="{E7A4FD11-B2E4-41CF-8A3C-217F401240F8}" dt="2024-05-10T17:56:47.789" v="740" actId="1036"/>
        <pc:sldMkLst>
          <pc:docMk/>
          <pc:sldMk cId="1342150002" sldId="332"/>
        </pc:sldMkLst>
      </pc:sldChg>
      <pc:sldChg chg="addSp delSp modSp mod">
        <pc:chgData name="Abels, Patrick" userId="ba666de4-0d21-43a6-8e66-51a18aae1b4a" providerId="ADAL" clId="{E7A4FD11-B2E4-41CF-8A3C-217F401240F8}" dt="2024-05-10T17:55:02.229" v="716" actId="1035"/>
        <pc:sldMkLst>
          <pc:docMk/>
          <pc:sldMk cId="1689076170" sldId="333"/>
        </pc:sldMkLst>
      </pc:sldChg>
    </pc:docChg>
  </pc:docChgLst>
  <pc:docChgLst>
    <pc:chgData name="Abels, Patrick" userId="ba666de4-0d21-43a6-8e66-51a18aae1b4a" providerId="ADAL" clId="{F05AC44A-F0E5-4AA5-9030-108656EAC5E9}"/>
    <pc:docChg chg="undo custSel addSld delSld modSld">
      <pc:chgData name="Abels, Patrick" userId="ba666de4-0d21-43a6-8e66-51a18aae1b4a" providerId="ADAL" clId="{F05AC44A-F0E5-4AA5-9030-108656EAC5E9}" dt="2024-05-16T10:16:21.840" v="977" actId="20577"/>
      <pc:docMkLst>
        <pc:docMk/>
      </pc:docMkLst>
      <pc:sldChg chg="modSp mod">
        <pc:chgData name="Abels, Patrick" userId="ba666de4-0d21-43a6-8e66-51a18aae1b4a" providerId="ADAL" clId="{F05AC44A-F0E5-4AA5-9030-108656EAC5E9}" dt="2024-05-15T20:41:26.042" v="10" actId="20577"/>
        <pc:sldMkLst>
          <pc:docMk/>
          <pc:sldMk cId="3348838403" sldId="294"/>
        </pc:sldMkLst>
      </pc:sldChg>
      <pc:sldChg chg="modSp">
        <pc:chgData name="Abels, Patrick" userId="ba666de4-0d21-43a6-8e66-51a18aae1b4a" providerId="ADAL" clId="{F05AC44A-F0E5-4AA5-9030-108656EAC5E9}" dt="2024-05-15T21:13:45.472" v="349" actId="20577"/>
        <pc:sldMkLst>
          <pc:docMk/>
          <pc:sldMk cId="4259948035" sldId="304"/>
        </pc:sldMkLst>
      </pc:sldChg>
      <pc:sldChg chg="delSp modSp mod">
        <pc:chgData name="Abels, Patrick" userId="ba666de4-0d21-43a6-8e66-51a18aae1b4a" providerId="ADAL" clId="{F05AC44A-F0E5-4AA5-9030-108656EAC5E9}" dt="2024-05-16T10:16:21.840" v="977" actId="20577"/>
        <pc:sldMkLst>
          <pc:docMk/>
          <pc:sldMk cId="1193633113" sldId="320"/>
        </pc:sldMkLst>
      </pc:sldChg>
      <pc:sldChg chg="addSp modSp new mod">
        <pc:chgData name="Abels, Patrick" userId="ba666de4-0d21-43a6-8e66-51a18aae1b4a" providerId="ADAL" clId="{F05AC44A-F0E5-4AA5-9030-108656EAC5E9}" dt="2024-05-15T20:44:29.697" v="154" actId="1036"/>
        <pc:sldMkLst>
          <pc:docMk/>
          <pc:sldMk cId="4135270846" sldId="321"/>
        </pc:sldMkLst>
      </pc:sldChg>
      <pc:sldChg chg="addSp delSp modSp add mod">
        <pc:chgData name="Abels, Patrick" userId="ba666de4-0d21-43a6-8e66-51a18aae1b4a" providerId="ADAL" clId="{F05AC44A-F0E5-4AA5-9030-108656EAC5E9}" dt="2024-05-15T21:12:10.978" v="254" actId="207"/>
        <pc:sldMkLst>
          <pc:docMk/>
          <pc:sldMk cId="3086546213" sldId="322"/>
        </pc:sldMkLst>
      </pc:sldChg>
      <pc:sldChg chg="addSp delSp modSp add mod">
        <pc:chgData name="Abels, Patrick" userId="ba666de4-0d21-43a6-8e66-51a18aae1b4a" providerId="ADAL" clId="{F05AC44A-F0E5-4AA5-9030-108656EAC5E9}" dt="2024-05-15T21:12:31.898" v="274" actId="207"/>
        <pc:sldMkLst>
          <pc:docMk/>
          <pc:sldMk cId="3376968191" sldId="323"/>
        </pc:sldMkLst>
      </pc:sldChg>
      <pc:sldChg chg="addSp delSp modSp add mod">
        <pc:chgData name="Abels, Patrick" userId="ba666de4-0d21-43a6-8e66-51a18aae1b4a" providerId="ADAL" clId="{F05AC44A-F0E5-4AA5-9030-108656EAC5E9}" dt="2024-05-15T21:12:51.443" v="290" actId="207"/>
        <pc:sldMkLst>
          <pc:docMk/>
          <pc:sldMk cId="4096729976" sldId="324"/>
        </pc:sldMkLst>
      </pc:sldChg>
      <pc:sldChg chg="addSp delSp modSp add mod">
        <pc:chgData name="Abels, Patrick" userId="ba666de4-0d21-43a6-8e66-51a18aae1b4a" providerId="ADAL" clId="{F05AC44A-F0E5-4AA5-9030-108656EAC5E9}" dt="2024-05-16T09:42:36.164" v="436" actId="166"/>
        <pc:sldMkLst>
          <pc:docMk/>
          <pc:sldMk cId="2211157290" sldId="325"/>
        </pc:sldMkLst>
      </pc:sldChg>
      <pc:sldChg chg="addSp delSp modSp new mod">
        <pc:chgData name="Abels, Patrick" userId="ba666de4-0d21-43a6-8e66-51a18aae1b4a" providerId="ADAL" clId="{F05AC44A-F0E5-4AA5-9030-108656EAC5E9}" dt="2024-05-16T09:55:55.473" v="520" actId="1076"/>
        <pc:sldMkLst>
          <pc:docMk/>
          <pc:sldMk cId="3326827971" sldId="326"/>
        </pc:sldMkLst>
      </pc:sldChg>
      <pc:sldChg chg="addSp delSp modSp new mod">
        <pc:chgData name="Abels, Patrick" userId="ba666de4-0d21-43a6-8e66-51a18aae1b4a" providerId="ADAL" clId="{F05AC44A-F0E5-4AA5-9030-108656EAC5E9}" dt="2024-05-16T09:55:46.504" v="517" actId="167"/>
        <pc:sldMkLst>
          <pc:docMk/>
          <pc:sldMk cId="2224332704" sldId="327"/>
        </pc:sldMkLst>
      </pc:sldChg>
      <pc:sldChg chg="del">
        <pc:chgData name="Abels, Patrick" userId="ba666de4-0d21-43a6-8e66-51a18aae1b4a" providerId="ADAL" clId="{F05AC44A-F0E5-4AA5-9030-108656EAC5E9}" dt="2024-05-15T20:41:43.833" v="11" actId="47"/>
        <pc:sldMkLst>
          <pc:docMk/>
          <pc:sldMk cId="1120013914" sldId="328"/>
        </pc:sldMkLst>
      </pc:sldChg>
      <pc:sldChg chg="addSp modSp add mod">
        <pc:chgData name="Abels, Patrick" userId="ba666de4-0d21-43a6-8e66-51a18aae1b4a" providerId="ADAL" clId="{F05AC44A-F0E5-4AA5-9030-108656EAC5E9}" dt="2024-05-16T10:10:08.186" v="721" actId="14100"/>
        <pc:sldMkLst>
          <pc:docMk/>
          <pc:sldMk cId="1521657988" sldId="328"/>
        </pc:sldMkLst>
      </pc:sldChg>
      <pc:sldChg chg="addSp modSp add mod replId">
        <pc:chgData name="Abels, Patrick" userId="ba666de4-0d21-43a6-8e66-51a18aae1b4a" providerId="ADAL" clId="{F05AC44A-F0E5-4AA5-9030-108656EAC5E9}" dt="2024-05-16T10:12:22.374" v="739" actId="1036"/>
        <pc:sldMkLst>
          <pc:docMk/>
          <pc:sldMk cId="797734255" sldId="329"/>
        </pc:sldMkLst>
      </pc:sldChg>
      <pc:sldChg chg="del">
        <pc:chgData name="Abels, Patrick" userId="ba666de4-0d21-43a6-8e66-51a18aae1b4a" providerId="ADAL" clId="{F05AC44A-F0E5-4AA5-9030-108656EAC5E9}" dt="2024-05-15T20:41:43.833" v="11" actId="47"/>
        <pc:sldMkLst>
          <pc:docMk/>
          <pc:sldMk cId="3954568669" sldId="330"/>
        </pc:sldMkLst>
      </pc:sldChg>
      <pc:sldChg chg="del">
        <pc:chgData name="Abels, Patrick" userId="ba666de4-0d21-43a6-8e66-51a18aae1b4a" providerId="ADAL" clId="{F05AC44A-F0E5-4AA5-9030-108656EAC5E9}" dt="2024-05-15T20:41:43.833" v="11" actId="47"/>
        <pc:sldMkLst>
          <pc:docMk/>
          <pc:sldMk cId="612629632" sldId="331"/>
        </pc:sldMkLst>
      </pc:sldChg>
      <pc:sldChg chg="del">
        <pc:chgData name="Abels, Patrick" userId="ba666de4-0d21-43a6-8e66-51a18aae1b4a" providerId="ADAL" clId="{F05AC44A-F0E5-4AA5-9030-108656EAC5E9}" dt="2024-05-15T20:41:43.833" v="11" actId="47"/>
        <pc:sldMkLst>
          <pc:docMk/>
          <pc:sldMk cId="1342150002" sldId="332"/>
        </pc:sldMkLst>
      </pc:sldChg>
      <pc:sldChg chg="del">
        <pc:chgData name="Abels, Patrick" userId="ba666de4-0d21-43a6-8e66-51a18aae1b4a" providerId="ADAL" clId="{F05AC44A-F0E5-4AA5-9030-108656EAC5E9}" dt="2024-05-15T20:41:43.833" v="11" actId="47"/>
        <pc:sldMkLst>
          <pc:docMk/>
          <pc:sldMk cId="1689076170" sldId="333"/>
        </pc:sldMkLst>
      </pc:sldChg>
    </pc:docChg>
  </pc:docChgLst>
  <pc:docChgLst>
    <pc:chgData name="Abels, Patrick" userId="ba666de4-0d21-43a6-8e66-51a18aae1b4a" providerId="ADAL" clId="{F3583518-C75F-4F36-8888-2F8DC6ADB815}"/>
    <pc:docChg chg="undo custSel addSld delSld modSld sldOrd">
      <pc:chgData name="Abels, Patrick" userId="ba666de4-0d21-43a6-8e66-51a18aae1b4a" providerId="ADAL" clId="{F3583518-C75F-4F36-8888-2F8DC6ADB815}" dt="2024-04-05T16:31:45.544" v="769" actId="1076"/>
      <pc:docMkLst>
        <pc:docMk/>
      </pc:docMkLst>
      <pc:sldChg chg="modSp mod">
        <pc:chgData name="Abels, Patrick" userId="ba666de4-0d21-43a6-8e66-51a18aae1b4a" providerId="ADAL" clId="{F3583518-C75F-4F36-8888-2F8DC6ADB815}" dt="2024-04-05T10:02:32.447" v="42" actId="20577"/>
        <pc:sldMkLst>
          <pc:docMk/>
          <pc:sldMk cId="4259948035" sldId="304"/>
        </pc:sldMkLst>
      </pc:sldChg>
      <pc:sldChg chg="delSp modSp mod">
        <pc:chgData name="Abels, Patrick" userId="ba666de4-0d21-43a6-8e66-51a18aae1b4a" providerId="ADAL" clId="{F3583518-C75F-4F36-8888-2F8DC6ADB815}" dt="2024-04-05T16:26:51.245" v="754" actId="20577"/>
        <pc:sldMkLst>
          <pc:docMk/>
          <pc:sldMk cId="1193633113" sldId="320"/>
        </pc:sldMkLst>
      </pc:sldChg>
      <pc:sldChg chg="del">
        <pc:chgData name="Abels, Patrick" userId="ba666de4-0d21-43a6-8e66-51a18aae1b4a" providerId="ADAL" clId="{F3583518-C75F-4F36-8888-2F8DC6ADB815}" dt="2024-04-05T10:02:28.134" v="35" actId="47"/>
        <pc:sldMkLst>
          <pc:docMk/>
          <pc:sldMk cId="3230278760" sldId="321"/>
        </pc:sldMkLst>
      </pc:sldChg>
      <pc:sldChg chg="del">
        <pc:chgData name="Abels, Patrick" userId="ba666de4-0d21-43a6-8e66-51a18aae1b4a" providerId="ADAL" clId="{F3583518-C75F-4F36-8888-2F8DC6ADB815}" dt="2024-04-05T10:02:28.134" v="35" actId="47"/>
        <pc:sldMkLst>
          <pc:docMk/>
          <pc:sldMk cId="2675941315" sldId="322"/>
        </pc:sldMkLst>
      </pc:sldChg>
      <pc:sldChg chg="del">
        <pc:chgData name="Abels, Patrick" userId="ba666de4-0d21-43a6-8e66-51a18aae1b4a" providerId="ADAL" clId="{F3583518-C75F-4F36-8888-2F8DC6ADB815}" dt="2024-04-05T10:02:22.731" v="34" actId="47"/>
        <pc:sldMkLst>
          <pc:docMk/>
          <pc:sldMk cId="936974355" sldId="323"/>
        </pc:sldMkLst>
      </pc:sldChg>
      <pc:sldChg chg="del">
        <pc:chgData name="Abels, Patrick" userId="ba666de4-0d21-43a6-8e66-51a18aae1b4a" providerId="ADAL" clId="{F3583518-C75F-4F36-8888-2F8DC6ADB815}" dt="2024-04-05T10:02:22.731" v="34" actId="47"/>
        <pc:sldMkLst>
          <pc:docMk/>
          <pc:sldMk cId="3520953166" sldId="326"/>
        </pc:sldMkLst>
      </pc:sldChg>
      <pc:sldChg chg="del">
        <pc:chgData name="Abels, Patrick" userId="ba666de4-0d21-43a6-8e66-51a18aae1b4a" providerId="ADAL" clId="{F3583518-C75F-4F36-8888-2F8DC6ADB815}" dt="2024-04-05T10:02:22.731" v="34" actId="47"/>
        <pc:sldMkLst>
          <pc:docMk/>
          <pc:sldMk cId="2195696994" sldId="327"/>
        </pc:sldMkLst>
      </pc:sldChg>
      <pc:sldChg chg="addSp delSp modSp mod">
        <pc:chgData name="Abels, Patrick" userId="ba666de4-0d21-43a6-8e66-51a18aae1b4a" providerId="ADAL" clId="{F3583518-C75F-4F36-8888-2F8DC6ADB815}" dt="2024-04-05T16:25:22.492" v="667" actId="1076"/>
        <pc:sldMkLst>
          <pc:docMk/>
          <pc:sldMk cId="1120013914" sldId="328"/>
        </pc:sldMkLst>
      </pc:sldChg>
      <pc:sldChg chg="delSp mod">
        <pc:chgData name="Abels, Patrick" userId="ba666de4-0d21-43a6-8e66-51a18aae1b4a" providerId="ADAL" clId="{F3583518-C75F-4F36-8888-2F8DC6ADB815}" dt="2024-04-05T10:02:46.663" v="43" actId="478"/>
        <pc:sldMkLst>
          <pc:docMk/>
          <pc:sldMk cId="1098915193" sldId="329"/>
        </pc:sldMkLst>
      </pc:sldChg>
      <pc:sldChg chg="addSp delSp modSp new mod">
        <pc:chgData name="Abels, Patrick" userId="ba666de4-0d21-43a6-8e66-51a18aae1b4a" providerId="ADAL" clId="{F3583518-C75F-4F36-8888-2F8DC6ADB815}" dt="2024-04-05T16:01:56.122" v="366" actId="1076"/>
        <pc:sldMkLst>
          <pc:docMk/>
          <pc:sldMk cId="3954568669" sldId="330"/>
        </pc:sldMkLst>
      </pc:sldChg>
      <pc:sldChg chg="addSp delSp modSp add mod">
        <pc:chgData name="Abels, Patrick" userId="ba666de4-0d21-43a6-8e66-51a18aae1b4a" providerId="ADAL" clId="{F3583518-C75F-4F36-8888-2F8DC6ADB815}" dt="2024-04-05T16:09:02.680" v="449" actId="1037"/>
        <pc:sldMkLst>
          <pc:docMk/>
          <pc:sldMk cId="3853729253" sldId="331"/>
        </pc:sldMkLst>
      </pc:sldChg>
      <pc:sldChg chg="addSp delSp modSp add mod">
        <pc:chgData name="Abels, Patrick" userId="ba666de4-0d21-43a6-8e66-51a18aae1b4a" providerId="ADAL" clId="{F3583518-C75F-4F36-8888-2F8DC6ADB815}" dt="2024-04-05T16:23:36.378" v="558" actId="1035"/>
        <pc:sldMkLst>
          <pc:docMk/>
          <pc:sldMk cId="3551548200" sldId="332"/>
        </pc:sldMkLst>
      </pc:sldChg>
      <pc:sldChg chg="addSp delSp modSp add mod">
        <pc:chgData name="Abels, Patrick" userId="ba666de4-0d21-43a6-8e66-51a18aae1b4a" providerId="ADAL" clId="{F3583518-C75F-4F36-8888-2F8DC6ADB815}" dt="2024-04-05T16:24:52.642" v="611"/>
        <pc:sldMkLst>
          <pc:docMk/>
          <pc:sldMk cId="722150806" sldId="333"/>
        </pc:sldMkLst>
      </pc:sldChg>
      <pc:sldChg chg="addSp delSp modSp add del mod">
        <pc:chgData name="Abels, Patrick" userId="ba666de4-0d21-43a6-8e66-51a18aae1b4a" providerId="ADAL" clId="{F3583518-C75F-4F36-8888-2F8DC6ADB815}" dt="2024-04-05T16:01:28.150" v="355" actId="47"/>
        <pc:sldMkLst>
          <pc:docMk/>
          <pc:sldMk cId="3136916151" sldId="334"/>
        </pc:sldMkLst>
      </pc:sldChg>
      <pc:sldChg chg="addSp delSp modSp add mod">
        <pc:chgData name="Abels, Patrick" userId="ba666de4-0d21-43a6-8e66-51a18aae1b4a" providerId="ADAL" clId="{F3583518-C75F-4F36-8888-2F8DC6ADB815}" dt="2024-04-05T16:24:27.868" v="610" actId="1036"/>
        <pc:sldMkLst>
          <pc:docMk/>
          <pc:sldMk cId="3361260715" sldId="334"/>
        </pc:sldMkLst>
      </pc:sldChg>
      <pc:sldChg chg="modSp new mod">
        <pc:chgData name="Abels, Patrick" userId="ba666de4-0d21-43a6-8e66-51a18aae1b4a" providerId="ADAL" clId="{F3583518-C75F-4F36-8888-2F8DC6ADB815}" dt="2024-04-05T16:25:54.864" v="737" actId="20577"/>
        <pc:sldMkLst>
          <pc:docMk/>
          <pc:sldMk cId="793255292" sldId="335"/>
        </pc:sldMkLst>
      </pc:sldChg>
      <pc:sldChg chg="addSp modSp add mod ord">
        <pc:chgData name="Abels, Patrick" userId="ba666de4-0d21-43a6-8e66-51a18aae1b4a" providerId="ADAL" clId="{F3583518-C75F-4F36-8888-2F8DC6ADB815}" dt="2024-04-05T16:31:45.544" v="769" actId="1076"/>
        <pc:sldMkLst>
          <pc:docMk/>
          <pc:sldMk cId="2445199839" sldId="336"/>
        </pc:sldMkLst>
      </pc:sldChg>
      <pc:sldChg chg="modSp new mod">
        <pc:chgData name="Abels, Patrick" userId="ba666de4-0d21-43a6-8e66-51a18aae1b4a" providerId="ADAL" clId="{F3583518-C75F-4F36-8888-2F8DC6ADB815}" dt="2024-04-05T16:27:31.468" v="764" actId="20577"/>
        <pc:sldMkLst>
          <pc:docMk/>
          <pc:sldMk cId="3087375013" sldId="337"/>
        </pc:sldMkLst>
      </pc:sldChg>
    </pc:docChg>
  </pc:docChgLst>
  <pc:docChgLst>
    <pc:chgData name="Abels, Patrick" userId="ba666de4-0d21-43a6-8e66-51a18aae1b4a" providerId="ADAL" clId="{E8EDEF97-C7DD-4D30-A61D-AE6405B2B845}"/>
    <pc:docChg chg="undo custSel addSld delSld modSld sldOrd">
      <pc:chgData name="Abels, Patrick" userId="ba666de4-0d21-43a6-8e66-51a18aae1b4a" providerId="ADAL" clId="{E8EDEF97-C7DD-4D30-A61D-AE6405B2B845}" dt="2024-04-05T09:48:33.338" v="1091" actId="1076"/>
      <pc:docMkLst>
        <pc:docMk/>
      </pc:docMkLst>
      <pc:sldChg chg="modSp mod">
        <pc:chgData name="Abels, Patrick" userId="ba666de4-0d21-43a6-8e66-51a18aae1b4a" providerId="ADAL" clId="{E8EDEF97-C7DD-4D30-A61D-AE6405B2B845}" dt="2024-04-04T13:24:09.435" v="7" actId="20577"/>
        <pc:sldMkLst>
          <pc:docMk/>
          <pc:sldMk cId="3348838403" sldId="294"/>
        </pc:sldMkLst>
      </pc:sldChg>
      <pc:sldChg chg="modSp mod">
        <pc:chgData name="Abels, Patrick" userId="ba666de4-0d21-43a6-8e66-51a18aae1b4a" providerId="ADAL" clId="{E8EDEF97-C7DD-4D30-A61D-AE6405B2B845}" dt="2024-04-04T13:24:29.040" v="23" actId="20577"/>
        <pc:sldMkLst>
          <pc:docMk/>
          <pc:sldMk cId="4259948035" sldId="304"/>
        </pc:sldMkLst>
      </pc:sldChg>
      <pc:sldChg chg="addSp delSp modSp mod">
        <pc:chgData name="Abels, Patrick" userId="ba666de4-0d21-43a6-8e66-51a18aae1b4a" providerId="ADAL" clId="{E8EDEF97-C7DD-4D30-A61D-AE6405B2B845}" dt="2024-04-04T13:33:46.486" v="206" actId="1076"/>
        <pc:sldMkLst>
          <pc:docMk/>
          <pc:sldMk cId="1193633113" sldId="320"/>
        </pc:sldMkLst>
      </pc:sldChg>
      <pc:sldChg chg="addSp delSp modSp mod">
        <pc:chgData name="Abels, Patrick" userId="ba666de4-0d21-43a6-8e66-51a18aae1b4a" providerId="ADAL" clId="{E8EDEF97-C7DD-4D30-A61D-AE6405B2B845}" dt="2024-04-05T09:47:48.984" v="1051" actId="1076"/>
        <pc:sldMkLst>
          <pc:docMk/>
          <pc:sldMk cId="3230278760" sldId="321"/>
        </pc:sldMkLst>
      </pc:sldChg>
      <pc:sldChg chg="addSp delSp modSp mod">
        <pc:chgData name="Abels, Patrick" userId="ba666de4-0d21-43a6-8e66-51a18aae1b4a" providerId="ADAL" clId="{E8EDEF97-C7DD-4D30-A61D-AE6405B2B845}" dt="2024-04-05T09:48:33.338" v="1091" actId="1076"/>
        <pc:sldMkLst>
          <pc:docMk/>
          <pc:sldMk cId="2675941315" sldId="322"/>
        </pc:sldMkLst>
      </pc:sldChg>
      <pc:sldChg chg="addSp delSp modSp mod">
        <pc:chgData name="Abels, Patrick" userId="ba666de4-0d21-43a6-8e66-51a18aae1b4a" providerId="ADAL" clId="{E8EDEF97-C7DD-4D30-A61D-AE6405B2B845}" dt="2024-04-04T14:01:33.297" v="611" actId="1076"/>
        <pc:sldMkLst>
          <pc:docMk/>
          <pc:sldMk cId="936974355" sldId="323"/>
        </pc:sldMkLst>
      </pc:sldChg>
      <pc:sldChg chg="del">
        <pc:chgData name="Abels, Patrick" userId="ba666de4-0d21-43a6-8e66-51a18aae1b4a" providerId="ADAL" clId="{E8EDEF97-C7DD-4D30-A61D-AE6405B2B845}" dt="2024-04-04T13:34:08.322" v="207" actId="47"/>
        <pc:sldMkLst>
          <pc:docMk/>
          <pc:sldMk cId="122714849" sldId="324"/>
        </pc:sldMkLst>
      </pc:sldChg>
      <pc:sldChg chg="delSp add del">
        <pc:chgData name="Abels, Patrick" userId="ba666de4-0d21-43a6-8e66-51a18aae1b4a" providerId="ADAL" clId="{E8EDEF97-C7DD-4D30-A61D-AE6405B2B845}" dt="2024-04-04T14:04:13.765" v="755" actId="47"/>
        <pc:sldMkLst>
          <pc:docMk/>
          <pc:sldMk cId="886567798" sldId="324"/>
        </pc:sldMkLst>
      </pc:sldChg>
      <pc:sldChg chg="modSp add del mod">
        <pc:chgData name="Abels, Patrick" userId="ba666de4-0d21-43a6-8e66-51a18aae1b4a" providerId="ADAL" clId="{E8EDEF97-C7DD-4D30-A61D-AE6405B2B845}" dt="2024-04-04T13:40:48.941" v="535" actId="47"/>
        <pc:sldMkLst>
          <pc:docMk/>
          <pc:sldMk cId="3352988418" sldId="324"/>
        </pc:sldMkLst>
      </pc:sldChg>
      <pc:sldChg chg="del">
        <pc:chgData name="Abels, Patrick" userId="ba666de4-0d21-43a6-8e66-51a18aae1b4a" providerId="ADAL" clId="{E8EDEF97-C7DD-4D30-A61D-AE6405B2B845}" dt="2024-04-04T13:34:08.322" v="207" actId="47"/>
        <pc:sldMkLst>
          <pc:docMk/>
          <pc:sldMk cId="1478870010" sldId="325"/>
        </pc:sldMkLst>
      </pc:sldChg>
      <pc:sldChg chg="delSp modSp add del mod">
        <pc:chgData name="Abels, Patrick" userId="ba666de4-0d21-43a6-8e66-51a18aae1b4a" providerId="ADAL" clId="{E8EDEF97-C7DD-4D30-A61D-AE6405B2B845}" dt="2024-04-05T09:16:25.823" v="791" actId="47"/>
        <pc:sldMkLst>
          <pc:docMk/>
          <pc:sldMk cId="4037450427" sldId="325"/>
        </pc:sldMkLst>
      </pc:sldChg>
      <pc:sldChg chg="addSp modSp add mod">
        <pc:chgData name="Abels, Patrick" userId="ba666de4-0d21-43a6-8e66-51a18aae1b4a" providerId="ADAL" clId="{E8EDEF97-C7DD-4D30-A61D-AE6405B2B845}" dt="2024-04-05T09:21:21.880" v="805" actId="166"/>
        <pc:sldMkLst>
          <pc:docMk/>
          <pc:sldMk cId="3520953166" sldId="326"/>
        </pc:sldMkLst>
      </pc:sldChg>
      <pc:sldChg chg="addSp modSp add mod">
        <pc:chgData name="Abels, Patrick" userId="ba666de4-0d21-43a6-8e66-51a18aae1b4a" providerId="ADAL" clId="{E8EDEF97-C7DD-4D30-A61D-AE6405B2B845}" dt="2024-04-05T09:27:04.321" v="819" actId="166"/>
        <pc:sldMkLst>
          <pc:docMk/>
          <pc:sldMk cId="2195696994" sldId="327"/>
        </pc:sldMkLst>
      </pc:sldChg>
      <pc:sldChg chg="addSp modSp new mod">
        <pc:chgData name="Abels, Patrick" userId="ba666de4-0d21-43a6-8e66-51a18aae1b4a" providerId="ADAL" clId="{E8EDEF97-C7DD-4D30-A61D-AE6405B2B845}" dt="2024-04-05T09:32:02.536" v="965" actId="242"/>
        <pc:sldMkLst>
          <pc:docMk/>
          <pc:sldMk cId="1120013914" sldId="328"/>
        </pc:sldMkLst>
      </pc:sldChg>
      <pc:sldChg chg="delSp modSp add del mod chgLayout">
        <pc:chgData name="Abels, Patrick" userId="ba666de4-0d21-43a6-8e66-51a18aae1b4a" providerId="ADAL" clId="{E8EDEF97-C7DD-4D30-A61D-AE6405B2B845}" dt="2024-04-04T14:05:05.608" v="790" actId="47"/>
        <pc:sldMkLst>
          <pc:docMk/>
          <pc:sldMk cId="1662341296" sldId="328"/>
        </pc:sldMkLst>
      </pc:sldChg>
      <pc:sldChg chg="addSp modSp add mod ord">
        <pc:chgData name="Abels, Patrick" userId="ba666de4-0d21-43a6-8e66-51a18aae1b4a" providerId="ADAL" clId="{E8EDEF97-C7DD-4D30-A61D-AE6405B2B845}" dt="2024-04-05T09:32:39.795" v="1020" actId="207"/>
        <pc:sldMkLst>
          <pc:docMk/>
          <pc:sldMk cId="1098915193" sldId="329"/>
        </pc:sldMkLst>
      </pc:sldChg>
      <pc:sldChg chg="modSp new del mod">
        <pc:chgData name="Abels, Patrick" userId="ba666de4-0d21-43a6-8e66-51a18aae1b4a" providerId="ADAL" clId="{E8EDEF97-C7DD-4D30-A61D-AE6405B2B845}" dt="2024-04-05T09:28:13.675" v="820" actId="47"/>
        <pc:sldMkLst>
          <pc:docMk/>
          <pc:sldMk cId="1106886621" sldId="329"/>
        </pc:sldMkLst>
      </pc:sldChg>
    </pc:docChg>
  </pc:docChgLst>
  <pc:docChgLst>
    <pc:chgData name="Abels, Patrick" userId="ba666de4-0d21-43a6-8e66-51a18aae1b4a" providerId="ADAL" clId="{7295F54B-6A80-4222-95BE-7D07714E47C9}"/>
    <pc:docChg chg="undo custSel delSld modSld">
      <pc:chgData name="Abels, Patrick" userId="ba666de4-0d21-43a6-8e66-51a18aae1b4a" providerId="ADAL" clId="{7295F54B-6A80-4222-95BE-7D07714E47C9}" dt="2024-05-10T14:07:13.180" v="1521" actId="1076"/>
      <pc:docMkLst>
        <pc:docMk/>
      </pc:docMkLst>
      <pc:sldChg chg="addSp delSp modSp mod">
        <pc:chgData name="Abels, Patrick" userId="ba666de4-0d21-43a6-8e66-51a18aae1b4a" providerId="ADAL" clId="{7295F54B-6A80-4222-95BE-7D07714E47C9}" dt="2024-05-10T14:07:13.180" v="1521" actId="1076"/>
        <pc:sldMkLst>
          <pc:docMk/>
          <pc:sldMk cId="1193633113" sldId="320"/>
        </pc:sldMkLst>
      </pc:sldChg>
      <pc:sldChg chg="addSp delSp modSp mod">
        <pc:chgData name="Abels, Patrick" userId="ba666de4-0d21-43a6-8e66-51a18aae1b4a" providerId="ADAL" clId="{7295F54B-6A80-4222-95BE-7D07714E47C9}" dt="2024-05-10T13:32:36.725" v="27" actId="1035"/>
        <pc:sldMkLst>
          <pc:docMk/>
          <pc:sldMk cId="1098915193" sldId="329"/>
        </pc:sldMkLst>
      </pc:sldChg>
      <pc:sldChg chg="modSp mod">
        <pc:chgData name="Abels, Patrick" userId="ba666de4-0d21-43a6-8e66-51a18aae1b4a" providerId="ADAL" clId="{7295F54B-6A80-4222-95BE-7D07714E47C9}" dt="2024-05-10T13:54:04.643" v="1151" actId="20577"/>
        <pc:sldMkLst>
          <pc:docMk/>
          <pc:sldMk cId="793255292" sldId="335"/>
        </pc:sldMkLst>
      </pc:sldChg>
      <pc:sldChg chg="addSp delSp modSp mod">
        <pc:chgData name="Abels, Patrick" userId="ba666de4-0d21-43a6-8e66-51a18aae1b4a" providerId="ADAL" clId="{7295F54B-6A80-4222-95BE-7D07714E47C9}" dt="2024-05-10T13:59:58.178" v="1233" actId="1035"/>
        <pc:sldMkLst>
          <pc:docMk/>
          <pc:sldMk cId="2445199839" sldId="336"/>
        </pc:sldMkLst>
      </pc:sldChg>
      <pc:sldChg chg="del">
        <pc:chgData name="Abels, Patrick" userId="ba666de4-0d21-43a6-8e66-51a18aae1b4a" providerId="ADAL" clId="{7295F54B-6A80-4222-95BE-7D07714E47C9}" dt="2024-05-10T13:40:33.290" v="798" actId="47"/>
        <pc:sldMkLst>
          <pc:docMk/>
          <pc:sldMk cId="3087375013" sldId="337"/>
        </pc:sldMkLst>
      </pc:sldChg>
    </pc:docChg>
  </pc:docChgLst>
  <pc:docChgLst>
    <pc:chgData name="Abels, Patrick" userId="ba666de4-0d21-43a6-8e66-51a18aae1b4a" providerId="ADAL" clId="{DF9EA154-5116-476D-8EB8-B39978C56247}"/>
    <pc:docChg chg="undo custSel addSld delSld modSld modMainMaster">
      <pc:chgData name="Abels, Patrick" userId="ba666de4-0d21-43a6-8e66-51a18aae1b4a" providerId="ADAL" clId="{DF9EA154-5116-476D-8EB8-B39978C56247}" dt="2024-04-03T10:56:11.830" v="817" actId="47"/>
      <pc:docMkLst>
        <pc:docMk/>
      </pc:docMkLst>
      <pc:sldChg chg="modSp mod">
        <pc:chgData name="Abels, Patrick" userId="ba666de4-0d21-43a6-8e66-51a18aae1b4a" providerId="ADAL" clId="{DF9EA154-5116-476D-8EB8-B39978C56247}" dt="2024-04-03T02:19:15.468" v="797" actId="207"/>
        <pc:sldMkLst>
          <pc:docMk/>
          <pc:sldMk cId="3348838403" sldId="294"/>
        </pc:sldMkLst>
      </pc:sldChg>
      <pc:sldChg chg="modSp del mod">
        <pc:chgData name="Abels, Patrick" userId="ba666de4-0d21-43a6-8e66-51a18aae1b4a" providerId="ADAL" clId="{DF9EA154-5116-476D-8EB8-B39978C56247}" dt="2024-04-03T01:33:13.024" v="136" actId="47"/>
        <pc:sldMkLst>
          <pc:docMk/>
          <pc:sldMk cId="2545230209" sldId="295"/>
        </pc:sldMkLst>
      </pc:sldChg>
      <pc:sldChg chg="modSp del mod">
        <pc:chgData name="Abels, Patrick" userId="ba666de4-0d21-43a6-8e66-51a18aae1b4a" providerId="ADAL" clId="{DF9EA154-5116-476D-8EB8-B39978C56247}" dt="2024-04-03T01:33:33.815" v="138" actId="47"/>
        <pc:sldMkLst>
          <pc:docMk/>
          <pc:sldMk cId="4147734968" sldId="296"/>
        </pc:sldMkLst>
      </pc:sldChg>
      <pc:sldChg chg="del">
        <pc:chgData name="Abels, Patrick" userId="ba666de4-0d21-43a6-8e66-51a18aae1b4a" providerId="ADAL" clId="{DF9EA154-5116-476D-8EB8-B39978C56247}" dt="2024-04-03T01:31:48.557" v="96" actId="47"/>
        <pc:sldMkLst>
          <pc:docMk/>
          <pc:sldMk cId="4151411595" sldId="297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436696663" sldId="298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3013138608" sldId="299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1770763940" sldId="300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2768151853" sldId="301"/>
        </pc:sldMkLst>
      </pc:sldChg>
      <pc:sldChg chg="modSp new del mod">
        <pc:chgData name="Abels, Patrick" userId="ba666de4-0d21-43a6-8e66-51a18aae1b4a" providerId="ADAL" clId="{DF9EA154-5116-476D-8EB8-B39978C56247}" dt="2024-04-03T01:47:21.274" v="262" actId="47"/>
        <pc:sldMkLst>
          <pc:docMk/>
          <pc:sldMk cId="112177617" sldId="302"/>
        </pc:sldMkLst>
      </pc:sldChg>
      <pc:sldChg chg="addSp delSp modSp new mod modNotesTx">
        <pc:chgData name="Abels, Patrick" userId="ba666de4-0d21-43a6-8e66-51a18aae1b4a" providerId="ADAL" clId="{DF9EA154-5116-476D-8EB8-B39978C56247}" dt="2024-04-03T02:21:15.719" v="815"/>
        <pc:sldMkLst>
          <pc:docMk/>
          <pc:sldMk cId="1284580195" sldId="303"/>
        </pc:sldMkLst>
      </pc:sldChg>
      <pc:sldChg chg="modSp new mod">
        <pc:chgData name="Abels, Patrick" userId="ba666de4-0d21-43a6-8e66-51a18aae1b4a" providerId="ADAL" clId="{DF9EA154-5116-476D-8EB8-B39978C56247}" dt="2024-04-03T02:00:21.629" v="636" actId="20577"/>
        <pc:sldMkLst>
          <pc:docMk/>
          <pc:sldMk cId="4259948035" sldId="304"/>
        </pc:sldMkLst>
      </pc:sldChg>
      <pc:sldChg chg="addSp modSp new mod">
        <pc:chgData name="Abels, Patrick" userId="ba666de4-0d21-43a6-8e66-51a18aae1b4a" providerId="ADAL" clId="{DF9EA154-5116-476D-8EB8-B39978C56247}" dt="2024-04-03T02:00:13.426" v="631" actId="1076"/>
        <pc:sldMkLst>
          <pc:docMk/>
          <pc:sldMk cId="3358983006" sldId="305"/>
        </pc:sldMkLst>
      </pc:sldChg>
      <pc:sldChg chg="addSp delSp modSp new mod modAnim">
        <pc:chgData name="Abels, Patrick" userId="ba666de4-0d21-43a6-8e66-51a18aae1b4a" providerId="ADAL" clId="{DF9EA154-5116-476D-8EB8-B39978C56247}" dt="2024-04-03T02:18:10.292" v="796"/>
        <pc:sldMkLst>
          <pc:docMk/>
          <pc:sldMk cId="1934247724" sldId="306"/>
        </pc:sldMkLst>
      </pc:sldChg>
      <pc:sldChg chg="new del">
        <pc:chgData name="Abels, Patrick" userId="ba666de4-0d21-43a6-8e66-51a18aae1b4a" providerId="ADAL" clId="{DF9EA154-5116-476D-8EB8-B39978C56247}" dt="2024-04-03T10:56:11.830" v="817" actId="47"/>
        <pc:sldMkLst>
          <pc:docMk/>
          <pc:sldMk cId="2231504061" sldId="307"/>
        </pc:sldMkLst>
      </pc:sldChg>
      <pc:sldMasterChg chg="addSldLayout modSldLayout">
        <pc:chgData name="Abels, Patrick" userId="ba666de4-0d21-43a6-8e66-51a18aae1b4a" providerId="ADAL" clId="{DF9EA154-5116-476D-8EB8-B39978C56247}" dt="2024-04-03T01:47:00.192" v="261" actId="404"/>
        <pc:sldMasterMkLst>
          <pc:docMk/>
          <pc:sldMasterMk cId="1610205472" sldId="2147483671"/>
        </pc:sldMasterMkLst>
        <pc:sldLayoutChg chg="addSp delSp modSp add mod">
          <pc:chgData name="Abels, Patrick" userId="ba666de4-0d21-43a6-8e66-51a18aae1b4a" providerId="ADAL" clId="{DF9EA154-5116-476D-8EB8-B39978C56247}" dt="2024-04-03T01:47:00.192" v="261" actId="404"/>
          <pc:sldLayoutMkLst>
            <pc:docMk/>
            <pc:sldMasterMk cId="1610205472" sldId="2147483671"/>
            <pc:sldLayoutMk cId="4163331159" sldId="2147483685"/>
          </pc:sldLayoutMkLst>
        </pc:sldLayoutChg>
      </pc:sldMasterChg>
    </pc:docChg>
  </pc:docChgLst>
  <pc:docChgLst>
    <pc:chgData name="Abels, Patrick" userId="ba666de4-0d21-43a6-8e66-51a18aae1b4a" providerId="ADAL" clId="{ACF95C77-0DE8-4784-8D8E-EF6F64FF64BE}"/>
    <pc:docChg chg="undo custSel addSld delSld modSld modMainMaster">
      <pc:chgData name="Abels, Patrick" userId="ba666de4-0d21-43a6-8e66-51a18aae1b4a" providerId="ADAL" clId="{ACF95C77-0DE8-4784-8D8E-EF6F64FF64BE}" dt="2024-04-04T12:44:27.808" v="1147" actId="207"/>
      <pc:docMkLst>
        <pc:docMk/>
      </pc:docMkLst>
      <pc:sldChg chg="modSp mod">
        <pc:chgData name="Abels, Patrick" userId="ba666de4-0d21-43a6-8e66-51a18aae1b4a" providerId="ADAL" clId="{ACF95C77-0DE8-4784-8D8E-EF6F64FF64BE}" dt="2024-04-04T11:20:25.742" v="7" actId="20577"/>
        <pc:sldMkLst>
          <pc:docMk/>
          <pc:sldMk cId="3348838403" sldId="294"/>
        </pc:sldMkLst>
      </pc:sldChg>
      <pc:sldChg chg="modSp mod">
        <pc:chgData name="Abels, Patrick" userId="ba666de4-0d21-43a6-8e66-51a18aae1b4a" providerId="ADAL" clId="{ACF95C77-0DE8-4784-8D8E-EF6F64FF64BE}" dt="2024-04-04T12:40:26.816" v="1123" actId="20577"/>
        <pc:sldMkLst>
          <pc:docMk/>
          <pc:sldMk cId="4259948035" sldId="304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3856675574" sldId="306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3525269446" sldId="307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410658636" sldId="308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1957193136" sldId="309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935719697" sldId="310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1343032597" sldId="311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1762270225" sldId="312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1795780774" sldId="313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3463922787" sldId="314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640643432" sldId="315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2730669473" sldId="316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2154133233" sldId="317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706459199" sldId="318"/>
        </pc:sldMkLst>
      </pc:sldChg>
      <pc:sldChg chg="addSp delSp modSp mod">
        <pc:chgData name="Abels, Patrick" userId="ba666de4-0d21-43a6-8e66-51a18aae1b4a" providerId="ADAL" clId="{ACF95C77-0DE8-4784-8D8E-EF6F64FF64BE}" dt="2024-04-04T12:44:27.808" v="1147" actId="207"/>
        <pc:sldMkLst>
          <pc:docMk/>
          <pc:sldMk cId="1193633113" sldId="320"/>
        </pc:sldMkLst>
      </pc:sldChg>
      <pc:sldChg chg="addSp modSp new mod">
        <pc:chgData name="Abels, Patrick" userId="ba666de4-0d21-43a6-8e66-51a18aae1b4a" providerId="ADAL" clId="{ACF95C77-0DE8-4784-8D8E-EF6F64FF64BE}" dt="2024-04-04T12:28:11.494" v="1059" actId="20577"/>
        <pc:sldMkLst>
          <pc:docMk/>
          <pc:sldMk cId="3230278760" sldId="321"/>
        </pc:sldMkLst>
      </pc:sldChg>
      <pc:sldChg chg="addSp delSp modSp new mod modTransition">
        <pc:chgData name="Abels, Patrick" userId="ba666de4-0d21-43a6-8e66-51a18aae1b4a" providerId="ADAL" clId="{ACF95C77-0DE8-4784-8D8E-EF6F64FF64BE}" dt="2024-04-04T12:32:40.650" v="1109"/>
        <pc:sldMkLst>
          <pc:docMk/>
          <pc:sldMk cId="2675941315" sldId="322"/>
        </pc:sldMkLst>
      </pc:sldChg>
      <pc:sldChg chg="addSp delSp modSp new mod">
        <pc:chgData name="Abels, Patrick" userId="ba666de4-0d21-43a6-8e66-51a18aae1b4a" providerId="ADAL" clId="{ACF95C77-0DE8-4784-8D8E-EF6F64FF64BE}" dt="2024-04-04T12:18:02.532" v="643" actId="207"/>
        <pc:sldMkLst>
          <pc:docMk/>
          <pc:sldMk cId="936974355" sldId="323"/>
        </pc:sldMkLst>
      </pc:sldChg>
      <pc:sldChg chg="addSp delSp modSp new mod">
        <pc:chgData name="Abels, Patrick" userId="ba666de4-0d21-43a6-8e66-51a18aae1b4a" providerId="ADAL" clId="{ACF95C77-0DE8-4784-8D8E-EF6F64FF64BE}" dt="2024-04-04T12:06:36.321" v="605" actId="14100"/>
        <pc:sldMkLst>
          <pc:docMk/>
          <pc:sldMk cId="122714849" sldId="324"/>
        </pc:sldMkLst>
      </pc:sldChg>
      <pc:sldChg chg="addSp delSp modSp add mod">
        <pc:chgData name="Abels, Patrick" userId="ba666de4-0d21-43a6-8e66-51a18aae1b4a" providerId="ADAL" clId="{ACF95C77-0DE8-4784-8D8E-EF6F64FF64BE}" dt="2024-04-04T12:14:50.730" v="642" actId="1076"/>
        <pc:sldMkLst>
          <pc:docMk/>
          <pc:sldMk cId="1478870010" sldId="325"/>
        </pc:sldMkLst>
      </pc:sldChg>
      <pc:sldMasterChg chg="addSldLayout modSldLayout">
        <pc:chgData name="Abels, Patrick" userId="ba666de4-0d21-43a6-8e66-51a18aae1b4a" providerId="ADAL" clId="{ACF95C77-0DE8-4784-8D8E-EF6F64FF64BE}" dt="2024-04-04T12:32:40.650" v="1109"/>
        <pc:sldMasterMkLst>
          <pc:docMk/>
          <pc:sldMasterMk cId="1610205472" sldId="2147483671"/>
        </pc:sldMasterMkLst>
        <pc:sldLayoutChg chg="addSp modSp add mod modTransition">
          <pc:chgData name="Abels, Patrick" userId="ba666de4-0d21-43a6-8e66-51a18aae1b4a" providerId="ADAL" clId="{ACF95C77-0DE8-4784-8D8E-EF6F64FF64BE}" dt="2024-04-04T12:32:40.650" v="1109"/>
          <pc:sldLayoutMkLst>
            <pc:docMk/>
            <pc:sldMasterMk cId="1610205472" sldId="2147483671"/>
            <pc:sldLayoutMk cId="3443734729" sldId="2147483686"/>
          </pc:sldLayoutMkLst>
        </pc:sldLayoutChg>
      </pc:sldMasterChg>
    </pc:docChg>
  </pc:docChgLst>
  <pc:docChgLst>
    <pc:chgData name="Abels, Patrick" userId="ba666de4-0d21-43a6-8e66-51a18aae1b4a" providerId="ADAL" clId="{847D0603-D8B1-45A2-8359-067881B20A95}"/>
    <pc:docChg chg="custSel addSld delSld modSld">
      <pc:chgData name="Abels, Patrick" userId="ba666de4-0d21-43a6-8e66-51a18aae1b4a" providerId="ADAL" clId="{847D0603-D8B1-45A2-8359-067881B20A95}" dt="2024-05-10T16:25:57.433" v="1052" actId="20577"/>
      <pc:docMkLst>
        <pc:docMk/>
      </pc:docMkLst>
      <pc:sldChg chg="modSp mod">
        <pc:chgData name="Abels, Patrick" userId="ba666de4-0d21-43a6-8e66-51a18aae1b4a" providerId="ADAL" clId="{847D0603-D8B1-45A2-8359-067881B20A95}" dt="2024-05-10T14:49:19.964" v="7" actId="20577"/>
        <pc:sldMkLst>
          <pc:docMk/>
          <pc:sldMk cId="3348838403" sldId="294"/>
        </pc:sldMkLst>
      </pc:sldChg>
      <pc:sldChg chg="modSp mod">
        <pc:chgData name="Abels, Patrick" userId="ba666de4-0d21-43a6-8e66-51a18aae1b4a" providerId="ADAL" clId="{847D0603-D8B1-45A2-8359-067881B20A95}" dt="2024-05-10T16:25:57.433" v="1052" actId="20577"/>
        <pc:sldMkLst>
          <pc:docMk/>
          <pc:sldMk cId="4259948035" sldId="304"/>
        </pc:sldMkLst>
      </pc:sldChg>
      <pc:sldChg chg="addSp delSp modSp mod">
        <pc:chgData name="Abels, Patrick" userId="ba666de4-0d21-43a6-8e66-51a18aae1b4a" providerId="ADAL" clId="{847D0603-D8B1-45A2-8359-067881B20A95}" dt="2024-05-10T16:02:50.189" v="553" actId="1076"/>
        <pc:sldMkLst>
          <pc:docMk/>
          <pc:sldMk cId="1193633113" sldId="320"/>
        </pc:sldMkLst>
      </pc:sldChg>
      <pc:sldChg chg="delSp modSp mod">
        <pc:chgData name="Abels, Patrick" userId="ba666de4-0d21-43a6-8e66-51a18aae1b4a" providerId="ADAL" clId="{847D0603-D8B1-45A2-8359-067881B20A95}" dt="2024-05-10T16:11:51.954" v="1011" actId="207"/>
        <pc:sldMkLst>
          <pc:docMk/>
          <pc:sldMk cId="1120013914" sldId="328"/>
        </pc:sldMkLst>
      </pc:sldChg>
      <pc:sldChg chg="del">
        <pc:chgData name="Abels, Patrick" userId="ba666de4-0d21-43a6-8e66-51a18aae1b4a" providerId="ADAL" clId="{847D0603-D8B1-45A2-8359-067881B20A95}" dt="2024-05-10T14:52:07.409" v="33" actId="47"/>
        <pc:sldMkLst>
          <pc:docMk/>
          <pc:sldMk cId="1098915193" sldId="329"/>
        </pc:sldMkLst>
      </pc:sldChg>
      <pc:sldChg chg="addSp delSp modSp mod">
        <pc:chgData name="Abels, Patrick" userId="ba666de4-0d21-43a6-8e66-51a18aae1b4a" providerId="ADAL" clId="{847D0603-D8B1-45A2-8359-067881B20A95}" dt="2024-05-10T15:49:15.512" v="456" actId="14100"/>
        <pc:sldMkLst>
          <pc:docMk/>
          <pc:sldMk cId="3954568669" sldId="330"/>
        </pc:sldMkLst>
      </pc:sldChg>
      <pc:sldChg chg="addSp modSp new mod">
        <pc:chgData name="Abels, Patrick" userId="ba666de4-0d21-43a6-8e66-51a18aae1b4a" providerId="ADAL" clId="{847D0603-D8B1-45A2-8359-067881B20A95}" dt="2024-05-10T16:25:03.930" v="1045" actId="1076"/>
        <pc:sldMkLst>
          <pc:docMk/>
          <pc:sldMk cId="612629632" sldId="331"/>
        </pc:sldMkLst>
      </pc:sldChg>
      <pc:sldChg chg="del">
        <pc:chgData name="Abels, Patrick" userId="ba666de4-0d21-43a6-8e66-51a18aae1b4a" providerId="ADAL" clId="{847D0603-D8B1-45A2-8359-067881B20A95}" dt="2024-05-10T14:50:47.424" v="32" actId="47"/>
        <pc:sldMkLst>
          <pc:docMk/>
          <pc:sldMk cId="3853729253" sldId="331"/>
        </pc:sldMkLst>
      </pc:sldChg>
      <pc:sldChg chg="addSp delSp modSp add mod">
        <pc:chgData name="Abels, Patrick" userId="ba666de4-0d21-43a6-8e66-51a18aae1b4a" providerId="ADAL" clId="{847D0603-D8B1-45A2-8359-067881B20A95}" dt="2024-05-10T15:51:58.452" v="473" actId="18131"/>
        <pc:sldMkLst>
          <pc:docMk/>
          <pc:sldMk cId="1342150002" sldId="332"/>
        </pc:sldMkLst>
      </pc:sldChg>
      <pc:sldChg chg="del">
        <pc:chgData name="Abels, Patrick" userId="ba666de4-0d21-43a6-8e66-51a18aae1b4a" providerId="ADAL" clId="{847D0603-D8B1-45A2-8359-067881B20A95}" dt="2024-05-10T14:50:47.424" v="32" actId="47"/>
        <pc:sldMkLst>
          <pc:docMk/>
          <pc:sldMk cId="3551548200" sldId="332"/>
        </pc:sldMkLst>
      </pc:sldChg>
      <pc:sldChg chg="del">
        <pc:chgData name="Abels, Patrick" userId="ba666de4-0d21-43a6-8e66-51a18aae1b4a" providerId="ADAL" clId="{847D0603-D8B1-45A2-8359-067881B20A95}" dt="2024-05-10T14:50:47.424" v="32" actId="47"/>
        <pc:sldMkLst>
          <pc:docMk/>
          <pc:sldMk cId="722150806" sldId="333"/>
        </pc:sldMkLst>
      </pc:sldChg>
      <pc:sldChg chg="addSp delSp modSp add mod">
        <pc:chgData name="Abels, Patrick" userId="ba666de4-0d21-43a6-8e66-51a18aae1b4a" providerId="ADAL" clId="{847D0603-D8B1-45A2-8359-067881B20A95}" dt="2024-05-10T15:51:28.928" v="472" actId="478"/>
        <pc:sldMkLst>
          <pc:docMk/>
          <pc:sldMk cId="1689076170" sldId="333"/>
        </pc:sldMkLst>
      </pc:sldChg>
      <pc:sldChg chg="del">
        <pc:chgData name="Abels, Patrick" userId="ba666de4-0d21-43a6-8e66-51a18aae1b4a" providerId="ADAL" clId="{847D0603-D8B1-45A2-8359-067881B20A95}" dt="2024-05-10T14:50:47.424" v="32" actId="47"/>
        <pc:sldMkLst>
          <pc:docMk/>
          <pc:sldMk cId="3361260715" sldId="334"/>
        </pc:sldMkLst>
      </pc:sldChg>
      <pc:sldChg chg="del">
        <pc:chgData name="Abels, Patrick" userId="ba666de4-0d21-43a6-8e66-51a18aae1b4a" providerId="ADAL" clId="{847D0603-D8B1-45A2-8359-067881B20A95}" dt="2024-05-10T14:52:07.409" v="33" actId="47"/>
        <pc:sldMkLst>
          <pc:docMk/>
          <pc:sldMk cId="793255292" sldId="335"/>
        </pc:sldMkLst>
      </pc:sldChg>
      <pc:sldChg chg="del">
        <pc:chgData name="Abels, Patrick" userId="ba666de4-0d21-43a6-8e66-51a18aae1b4a" providerId="ADAL" clId="{847D0603-D8B1-45A2-8359-067881B20A95}" dt="2024-05-10T14:52:07.409" v="33" actId="47"/>
        <pc:sldMkLst>
          <pc:docMk/>
          <pc:sldMk cId="2445199839" sldId="336"/>
        </pc:sldMkLst>
      </pc:sldChg>
    </pc:docChg>
  </pc:docChgLst>
  <pc:docChgLst>
    <pc:chgData name="Abels, Patrick" userId="ba666de4-0d21-43a6-8e66-51a18aae1b4a" providerId="ADAL" clId="{3F183E93-437E-4638-B214-E206AE9F833B}"/>
    <pc:docChg chg="custSel addSld delSld modSld sldOrd">
      <pc:chgData name="Abels, Patrick" userId="ba666de4-0d21-43a6-8e66-51a18aae1b4a" providerId="ADAL" clId="{3F183E93-437E-4638-B214-E206AE9F833B}" dt="2025-04-22T09:06:50.413" v="1406" actId="20577"/>
      <pc:docMkLst>
        <pc:docMk/>
      </pc:docMkLst>
      <pc:sldChg chg="modSp mod">
        <pc:chgData name="Abels, Patrick" userId="ba666de4-0d21-43a6-8e66-51a18aae1b4a" providerId="ADAL" clId="{3F183E93-437E-4638-B214-E206AE9F833B}" dt="2025-04-22T09:06:50.413" v="1406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3F183E93-437E-4638-B214-E206AE9F833B}" dt="2025-04-22T09:06:50.413" v="1406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new mod">
        <pc:chgData name="Abels, Patrick" userId="ba666de4-0d21-43a6-8e66-51a18aae1b4a" providerId="ADAL" clId="{3F183E93-437E-4638-B214-E206AE9F833B}" dt="2025-04-22T09:03:54.215" v="1348" actId="207"/>
        <pc:sldMkLst>
          <pc:docMk/>
          <pc:sldMk cId="2546273429" sldId="295"/>
        </pc:sldMkLst>
        <pc:spChg chg="mod">
          <ac:chgData name="Abels, Patrick" userId="ba666de4-0d21-43a6-8e66-51a18aae1b4a" providerId="ADAL" clId="{3F183E93-437E-4638-B214-E206AE9F833B}" dt="2025-04-22T09:03:54.215" v="1348" actId="207"/>
          <ac:spMkLst>
            <pc:docMk/>
            <pc:sldMk cId="2546273429" sldId="295"/>
            <ac:spMk id="2" creationId="{D44DED56-897B-AEDB-2E0A-813EC62DABAF}"/>
          </ac:spMkLst>
        </pc:spChg>
        <pc:spChg chg="mod">
          <ac:chgData name="Abels, Patrick" userId="ba666de4-0d21-43a6-8e66-51a18aae1b4a" providerId="ADAL" clId="{3F183E93-437E-4638-B214-E206AE9F833B}" dt="2025-04-22T08:22:49.140" v="136" actId="20577"/>
          <ac:spMkLst>
            <pc:docMk/>
            <pc:sldMk cId="2546273429" sldId="295"/>
            <ac:spMk id="3" creationId="{623768D2-1142-2BAD-0FD7-4C40296C7A3A}"/>
          </ac:spMkLst>
        </pc:spChg>
      </pc:sldChg>
      <pc:sldChg chg="modSp add mod ord">
        <pc:chgData name="Abels, Patrick" userId="ba666de4-0d21-43a6-8e66-51a18aae1b4a" providerId="ADAL" clId="{3F183E93-437E-4638-B214-E206AE9F833B}" dt="2025-04-22T09:04:36.263" v="1352" actId="207"/>
        <pc:sldMkLst>
          <pc:docMk/>
          <pc:sldMk cId="3751299490" sldId="296"/>
        </pc:sldMkLst>
        <pc:spChg chg="mod">
          <ac:chgData name="Abels, Patrick" userId="ba666de4-0d21-43a6-8e66-51a18aae1b4a" providerId="ADAL" clId="{3F183E93-437E-4638-B214-E206AE9F833B}" dt="2025-04-22T09:04:36.263" v="1352" actId="207"/>
          <ac:spMkLst>
            <pc:docMk/>
            <pc:sldMk cId="3751299490" sldId="296"/>
            <ac:spMk id="2" creationId="{3EB6D2E5-4C4E-BCAF-CF61-0326ABBD8A65}"/>
          </ac:spMkLst>
        </pc:spChg>
        <pc:spChg chg="mod">
          <ac:chgData name="Abels, Patrick" userId="ba666de4-0d21-43a6-8e66-51a18aae1b4a" providerId="ADAL" clId="{3F183E93-437E-4638-B214-E206AE9F833B}" dt="2025-04-22T08:47:13.299" v="1095" actId="20577"/>
          <ac:spMkLst>
            <pc:docMk/>
            <pc:sldMk cId="3751299490" sldId="296"/>
            <ac:spMk id="3" creationId="{584378E3-0EE8-4470-523E-D7D7925E7420}"/>
          </ac:spMkLst>
        </pc:spChg>
      </pc:sldChg>
      <pc:sldChg chg="modSp add mod">
        <pc:chgData name="Abels, Patrick" userId="ba666de4-0d21-43a6-8e66-51a18aae1b4a" providerId="ADAL" clId="{3F183E93-437E-4638-B214-E206AE9F833B}" dt="2025-04-22T09:03:41.624" v="1346" actId="20577"/>
        <pc:sldMkLst>
          <pc:docMk/>
          <pc:sldMk cId="2679081728" sldId="297"/>
        </pc:sldMkLst>
        <pc:spChg chg="mod">
          <ac:chgData name="Abels, Patrick" userId="ba666de4-0d21-43a6-8e66-51a18aae1b4a" providerId="ADAL" clId="{3F183E93-437E-4638-B214-E206AE9F833B}" dt="2025-04-22T09:03:41.624" v="1346" actId="20577"/>
          <ac:spMkLst>
            <pc:docMk/>
            <pc:sldMk cId="2679081728" sldId="297"/>
            <ac:spMk id="2" creationId="{BEB4E0B9-167F-47E8-B4DA-86D8547A3C71}"/>
          </ac:spMkLst>
        </pc:spChg>
        <pc:spChg chg="mod">
          <ac:chgData name="Abels, Patrick" userId="ba666de4-0d21-43a6-8e66-51a18aae1b4a" providerId="ADAL" clId="{3F183E93-437E-4638-B214-E206AE9F833B}" dt="2025-04-22T08:32:00.909" v="311" actId="20577"/>
          <ac:spMkLst>
            <pc:docMk/>
            <pc:sldMk cId="2679081728" sldId="297"/>
            <ac:spMk id="3" creationId="{22F3E692-6B1F-8FA3-EF02-5451A08EFFF9}"/>
          </ac:spMkLst>
        </pc:spChg>
      </pc:sldChg>
      <pc:sldChg chg="modSp add mod">
        <pc:chgData name="Abels, Patrick" userId="ba666de4-0d21-43a6-8e66-51a18aae1b4a" providerId="ADAL" clId="{3F183E93-437E-4638-B214-E206AE9F833B}" dt="2025-04-22T09:06:21.226" v="1385" actId="20577"/>
        <pc:sldMkLst>
          <pc:docMk/>
          <pc:sldMk cId="2662344485" sldId="298"/>
        </pc:sldMkLst>
        <pc:spChg chg="mod">
          <ac:chgData name="Abels, Patrick" userId="ba666de4-0d21-43a6-8e66-51a18aae1b4a" providerId="ADAL" clId="{3F183E93-437E-4638-B214-E206AE9F833B}" dt="2025-04-22T09:06:21.226" v="1385" actId="20577"/>
          <ac:spMkLst>
            <pc:docMk/>
            <pc:sldMk cId="2662344485" sldId="298"/>
            <ac:spMk id="2" creationId="{65CADD9C-D53B-4491-601A-43A0944F8C5E}"/>
          </ac:spMkLst>
        </pc:spChg>
        <pc:spChg chg="mod">
          <ac:chgData name="Abels, Patrick" userId="ba666de4-0d21-43a6-8e66-51a18aae1b4a" providerId="ADAL" clId="{3F183E93-437E-4638-B214-E206AE9F833B}" dt="2025-04-22T08:47:16.275" v="1097" actId="20577"/>
          <ac:spMkLst>
            <pc:docMk/>
            <pc:sldMk cId="2662344485" sldId="298"/>
            <ac:spMk id="3" creationId="{95202A56-DE7D-AB4C-1378-ADE6D9398A84}"/>
          </ac:spMkLst>
        </pc:spChg>
      </pc:sldChg>
      <pc:sldChg chg="del">
        <pc:chgData name="Abels, Patrick" userId="ba666de4-0d21-43a6-8e66-51a18aae1b4a" providerId="ADAL" clId="{3F183E93-437E-4638-B214-E206AE9F833B}" dt="2025-04-22T08:22:32.189" v="118" actId="47"/>
        <pc:sldMkLst>
          <pc:docMk/>
          <pc:sldMk cId="4259948035" sldId="304"/>
        </pc:sldMkLst>
      </pc:sldChg>
      <pc:sldChg chg="del">
        <pc:chgData name="Abels, Patrick" userId="ba666de4-0d21-43a6-8e66-51a18aae1b4a" providerId="ADAL" clId="{3F183E93-437E-4638-B214-E206AE9F833B}" dt="2025-04-22T08:22:32.189" v="118" actId="47"/>
        <pc:sldMkLst>
          <pc:docMk/>
          <pc:sldMk cId="1193633113" sldId="320"/>
        </pc:sldMkLst>
      </pc:sldChg>
      <pc:sldChg chg="del">
        <pc:chgData name="Abels, Patrick" userId="ba666de4-0d21-43a6-8e66-51a18aae1b4a" providerId="ADAL" clId="{3F183E93-437E-4638-B214-E206AE9F833B}" dt="2025-04-22T08:22:32.189" v="118" actId="47"/>
        <pc:sldMkLst>
          <pc:docMk/>
          <pc:sldMk cId="4135270846" sldId="321"/>
        </pc:sldMkLst>
      </pc:sldChg>
      <pc:sldChg chg="del">
        <pc:chgData name="Abels, Patrick" userId="ba666de4-0d21-43a6-8e66-51a18aae1b4a" providerId="ADAL" clId="{3F183E93-437E-4638-B214-E206AE9F833B}" dt="2025-04-22T08:22:32.189" v="118" actId="47"/>
        <pc:sldMkLst>
          <pc:docMk/>
          <pc:sldMk cId="3086546213" sldId="322"/>
        </pc:sldMkLst>
      </pc:sldChg>
      <pc:sldChg chg="del">
        <pc:chgData name="Abels, Patrick" userId="ba666de4-0d21-43a6-8e66-51a18aae1b4a" providerId="ADAL" clId="{3F183E93-437E-4638-B214-E206AE9F833B}" dt="2025-04-22T08:22:32.189" v="118" actId="47"/>
        <pc:sldMkLst>
          <pc:docMk/>
          <pc:sldMk cId="3376968191" sldId="323"/>
        </pc:sldMkLst>
      </pc:sldChg>
      <pc:sldChg chg="del">
        <pc:chgData name="Abels, Patrick" userId="ba666de4-0d21-43a6-8e66-51a18aae1b4a" providerId="ADAL" clId="{3F183E93-437E-4638-B214-E206AE9F833B}" dt="2025-04-22T08:22:32.189" v="118" actId="47"/>
        <pc:sldMkLst>
          <pc:docMk/>
          <pc:sldMk cId="4096729976" sldId="324"/>
        </pc:sldMkLst>
      </pc:sldChg>
      <pc:sldChg chg="del">
        <pc:chgData name="Abels, Patrick" userId="ba666de4-0d21-43a6-8e66-51a18aae1b4a" providerId="ADAL" clId="{3F183E93-437E-4638-B214-E206AE9F833B}" dt="2025-04-22T08:22:32.189" v="118" actId="47"/>
        <pc:sldMkLst>
          <pc:docMk/>
          <pc:sldMk cId="2211157290" sldId="325"/>
        </pc:sldMkLst>
      </pc:sldChg>
      <pc:sldChg chg="del">
        <pc:chgData name="Abels, Patrick" userId="ba666de4-0d21-43a6-8e66-51a18aae1b4a" providerId="ADAL" clId="{3F183E93-437E-4638-B214-E206AE9F833B}" dt="2025-04-22T08:22:32.189" v="118" actId="47"/>
        <pc:sldMkLst>
          <pc:docMk/>
          <pc:sldMk cId="3326827971" sldId="326"/>
        </pc:sldMkLst>
      </pc:sldChg>
      <pc:sldChg chg="del">
        <pc:chgData name="Abels, Patrick" userId="ba666de4-0d21-43a6-8e66-51a18aae1b4a" providerId="ADAL" clId="{3F183E93-437E-4638-B214-E206AE9F833B}" dt="2025-04-22T08:22:32.189" v="118" actId="47"/>
        <pc:sldMkLst>
          <pc:docMk/>
          <pc:sldMk cId="2224332704" sldId="327"/>
        </pc:sldMkLst>
      </pc:sldChg>
      <pc:sldChg chg="del">
        <pc:chgData name="Abels, Patrick" userId="ba666de4-0d21-43a6-8e66-51a18aae1b4a" providerId="ADAL" clId="{3F183E93-437E-4638-B214-E206AE9F833B}" dt="2025-04-22T08:22:32.189" v="118" actId="47"/>
        <pc:sldMkLst>
          <pc:docMk/>
          <pc:sldMk cId="1521657988" sldId="328"/>
        </pc:sldMkLst>
      </pc:sldChg>
      <pc:sldChg chg="del">
        <pc:chgData name="Abels, Patrick" userId="ba666de4-0d21-43a6-8e66-51a18aae1b4a" providerId="ADAL" clId="{3F183E93-437E-4638-B214-E206AE9F833B}" dt="2025-04-22T08:22:32.189" v="118" actId="47"/>
        <pc:sldMkLst>
          <pc:docMk/>
          <pc:sldMk cId="797734255" sldId="329"/>
        </pc:sldMkLst>
      </pc:sldChg>
    </pc:docChg>
  </pc:docChgLst>
  <pc:docChgLst>
    <pc:chgData name="Abels, Patrick" userId="ba666de4-0d21-43a6-8e66-51a18aae1b4a" providerId="ADAL" clId="{D38503A8-7E4E-4CA7-9EF8-40410E990AC8}"/>
    <pc:docChg chg="modSld">
      <pc:chgData name="Abels, Patrick" userId="ba666de4-0d21-43a6-8e66-51a18aae1b4a" providerId="ADAL" clId="{D38503A8-7E4E-4CA7-9EF8-40410E990AC8}" dt="2024-06-27T08:42:14.114" v="254" actId="1076"/>
      <pc:docMkLst>
        <pc:docMk/>
      </pc:docMkLst>
      <pc:sldChg chg="modSp mod">
        <pc:chgData name="Abels, Patrick" userId="ba666de4-0d21-43a6-8e66-51a18aae1b4a" providerId="ADAL" clId="{D38503A8-7E4E-4CA7-9EF8-40410E990AC8}" dt="2024-06-27T08:39:43.083" v="70" actId="14100"/>
        <pc:sldMkLst>
          <pc:docMk/>
          <pc:sldMk cId="4135270846" sldId="321"/>
        </pc:sldMkLst>
      </pc:sldChg>
      <pc:sldChg chg="modSp mod">
        <pc:chgData name="Abels, Patrick" userId="ba666de4-0d21-43a6-8e66-51a18aae1b4a" providerId="ADAL" clId="{D38503A8-7E4E-4CA7-9EF8-40410E990AC8}" dt="2024-06-27T08:40:27.467" v="125" actId="1038"/>
        <pc:sldMkLst>
          <pc:docMk/>
          <pc:sldMk cId="3376968191" sldId="323"/>
        </pc:sldMkLst>
      </pc:sldChg>
      <pc:sldChg chg="modSp mod">
        <pc:chgData name="Abels, Patrick" userId="ba666de4-0d21-43a6-8e66-51a18aae1b4a" providerId="ADAL" clId="{D38503A8-7E4E-4CA7-9EF8-40410E990AC8}" dt="2024-06-27T08:40:50.226" v="151" actId="1076"/>
        <pc:sldMkLst>
          <pc:docMk/>
          <pc:sldMk cId="4096729976" sldId="324"/>
        </pc:sldMkLst>
      </pc:sldChg>
      <pc:sldChg chg="modSp mod">
        <pc:chgData name="Abels, Patrick" userId="ba666de4-0d21-43a6-8e66-51a18aae1b4a" providerId="ADAL" clId="{D38503A8-7E4E-4CA7-9EF8-40410E990AC8}" dt="2024-06-27T08:41:32.481" v="223" actId="1035"/>
        <pc:sldMkLst>
          <pc:docMk/>
          <pc:sldMk cId="2211157290" sldId="325"/>
        </pc:sldMkLst>
      </pc:sldChg>
      <pc:sldChg chg="modSp mod">
        <pc:chgData name="Abels, Patrick" userId="ba666de4-0d21-43a6-8e66-51a18aae1b4a" providerId="ADAL" clId="{D38503A8-7E4E-4CA7-9EF8-40410E990AC8}" dt="2024-06-27T08:42:14.114" v="254" actId="1076"/>
        <pc:sldMkLst>
          <pc:docMk/>
          <pc:sldMk cId="2224332704" sldId="327"/>
        </pc:sldMkLst>
      </pc:sldChg>
      <pc:sldChg chg="modSp mod">
        <pc:chgData name="Abels, Patrick" userId="ba666de4-0d21-43a6-8e66-51a18aae1b4a" providerId="ADAL" clId="{D38503A8-7E4E-4CA7-9EF8-40410E990AC8}" dt="2024-06-27T08:30:36.768" v="2" actId="207"/>
        <pc:sldMkLst>
          <pc:docMk/>
          <pc:sldMk cId="1521657988" sldId="328"/>
        </pc:sldMkLst>
      </pc:sldChg>
    </pc:docChg>
  </pc:docChgLst>
  <pc:docChgLst>
    <pc:chgData name="Abels, Patrick" userId="ba666de4-0d21-43a6-8e66-51a18aae1b4a" providerId="ADAL" clId="{33522135-A5AC-48B3-9662-48DAF881796A}"/>
    <pc:docChg chg="undo custSel addSld delSld modSld sldOrd">
      <pc:chgData name="Abels, Patrick" userId="ba666de4-0d21-43a6-8e66-51a18aae1b4a" providerId="ADAL" clId="{33522135-A5AC-48B3-9662-48DAF881796A}" dt="2023-07-01T14:27:25.252" v="648" actId="20577"/>
      <pc:docMkLst>
        <pc:docMk/>
      </pc:docMkLst>
      <pc:sldChg chg="addSp delSp modSp mod delAnim modAnim">
        <pc:chgData name="Abels, Patrick" userId="ba666de4-0d21-43a6-8e66-51a18aae1b4a" providerId="ADAL" clId="{33522135-A5AC-48B3-9662-48DAF881796A}" dt="2023-06-17T22:36:58.748" v="55"/>
        <pc:sldMkLst>
          <pc:docMk/>
          <pc:sldMk cId="2186497360" sldId="261"/>
        </pc:sldMkLst>
      </pc:sldChg>
      <pc:sldChg chg="addSp delSp modSp mod">
        <pc:chgData name="Abels, Patrick" userId="ba666de4-0d21-43a6-8e66-51a18aae1b4a" providerId="ADAL" clId="{33522135-A5AC-48B3-9662-48DAF881796A}" dt="2023-06-17T23:08:52.895" v="403" actId="1038"/>
        <pc:sldMkLst>
          <pc:docMk/>
          <pc:sldMk cId="1802174969" sldId="262"/>
        </pc:sldMkLst>
      </pc:sldChg>
      <pc:sldChg chg="addSp delSp modSp mod">
        <pc:chgData name="Abels, Patrick" userId="ba666de4-0d21-43a6-8e66-51a18aae1b4a" providerId="ADAL" clId="{33522135-A5AC-48B3-9662-48DAF881796A}" dt="2023-06-17T23:09:45.611" v="412" actId="1076"/>
        <pc:sldMkLst>
          <pc:docMk/>
          <pc:sldMk cId="4032491113" sldId="263"/>
        </pc:sldMkLst>
      </pc:sldChg>
      <pc:sldChg chg="addSp delSp modSp mod delAnim modAnim">
        <pc:chgData name="Abels, Patrick" userId="ba666de4-0d21-43a6-8e66-51a18aae1b4a" providerId="ADAL" clId="{33522135-A5AC-48B3-9662-48DAF881796A}" dt="2023-06-17T23:10:51.914" v="425" actId="1076"/>
        <pc:sldMkLst>
          <pc:docMk/>
          <pc:sldMk cId="3825939770" sldId="264"/>
        </pc:sldMkLst>
      </pc:sldChg>
      <pc:sldChg chg="addSp delSp modSp mod delAnim modAnim">
        <pc:chgData name="Abels, Patrick" userId="ba666de4-0d21-43a6-8e66-51a18aae1b4a" providerId="ADAL" clId="{33522135-A5AC-48B3-9662-48DAF881796A}" dt="2023-06-17T23:07:52.576" v="335"/>
        <pc:sldMkLst>
          <pc:docMk/>
          <pc:sldMk cId="302058619" sldId="265"/>
        </pc:sldMkLst>
      </pc:sldChg>
      <pc:sldChg chg="addSp delSp modSp mod">
        <pc:chgData name="Abels, Patrick" userId="ba666de4-0d21-43a6-8e66-51a18aae1b4a" providerId="ADAL" clId="{33522135-A5AC-48B3-9662-48DAF881796A}" dt="2023-06-17T22:57:02.287" v="192"/>
        <pc:sldMkLst>
          <pc:docMk/>
          <pc:sldMk cId="3323176623" sldId="266"/>
        </pc:sldMkLst>
      </pc:sldChg>
      <pc:sldChg chg="modSp mod">
        <pc:chgData name="Abels, Patrick" userId="ba666de4-0d21-43a6-8e66-51a18aae1b4a" providerId="ADAL" clId="{33522135-A5AC-48B3-9662-48DAF881796A}" dt="2023-06-17T22:28:32.051" v="22" actId="20577"/>
        <pc:sldMkLst>
          <pc:docMk/>
          <pc:sldMk cId="3641686394" sldId="267"/>
        </pc:sldMkLst>
      </pc:sldChg>
      <pc:sldChg chg="new del">
        <pc:chgData name="Abels, Patrick" userId="ba666de4-0d21-43a6-8e66-51a18aae1b4a" providerId="ADAL" clId="{33522135-A5AC-48B3-9662-48DAF881796A}" dt="2023-06-17T22:41:55.688" v="62" actId="47"/>
        <pc:sldMkLst>
          <pc:docMk/>
          <pc:sldMk cId="211379705" sldId="268"/>
        </pc:sldMkLst>
      </pc:sldChg>
      <pc:sldChg chg="addSp delSp modSp new mod modTransition">
        <pc:chgData name="Abels, Patrick" userId="ba666de4-0d21-43a6-8e66-51a18aae1b4a" providerId="ADAL" clId="{33522135-A5AC-48B3-9662-48DAF881796A}" dt="2023-06-17T23:02:31.648" v="303" actId="5793"/>
        <pc:sldMkLst>
          <pc:docMk/>
          <pc:sldMk cId="3705258987" sldId="268"/>
        </pc:sldMkLst>
      </pc:sldChg>
      <pc:sldChg chg="addSp delSp modSp add mod modAnim">
        <pc:chgData name="Abels, Patrick" userId="ba666de4-0d21-43a6-8e66-51a18aae1b4a" providerId="ADAL" clId="{33522135-A5AC-48B3-9662-48DAF881796A}" dt="2023-06-17T23:11:09.892" v="429"/>
        <pc:sldMkLst>
          <pc:docMk/>
          <pc:sldMk cId="2334811558" sldId="269"/>
        </pc:sldMkLst>
      </pc:sldChg>
      <pc:sldChg chg="addSp delSp modSp add mod modAnim">
        <pc:chgData name="Abels, Patrick" userId="ba666de4-0d21-43a6-8e66-51a18aae1b4a" providerId="ADAL" clId="{33522135-A5AC-48B3-9662-48DAF881796A}" dt="2023-06-17T23:06:46.067" v="323"/>
        <pc:sldMkLst>
          <pc:docMk/>
          <pc:sldMk cId="2164434686" sldId="270"/>
        </pc:sldMkLst>
      </pc:sldChg>
      <pc:sldChg chg="addSp modSp new mod modTransition">
        <pc:chgData name="Abels, Patrick" userId="ba666de4-0d21-43a6-8e66-51a18aae1b4a" providerId="ADAL" clId="{33522135-A5AC-48B3-9662-48DAF881796A}" dt="2023-07-01T14:27:25.252" v="648" actId="20577"/>
        <pc:sldMkLst>
          <pc:docMk/>
          <pc:sldMk cId="3908454189" sldId="271"/>
        </pc:sldMkLst>
      </pc:sldChg>
      <pc:sldChg chg="modSp add mod">
        <pc:chgData name="Abels, Patrick" userId="ba666de4-0d21-43a6-8e66-51a18aae1b4a" providerId="ADAL" clId="{33522135-A5AC-48B3-9662-48DAF881796A}" dt="2023-06-17T23:06:19.602" v="321" actId="1076"/>
        <pc:sldMkLst>
          <pc:docMk/>
          <pc:sldMk cId="3366190914" sldId="272"/>
        </pc:sldMkLst>
      </pc:sldChg>
      <pc:sldChg chg="new del ord">
        <pc:chgData name="Abels, Patrick" userId="ba666de4-0d21-43a6-8e66-51a18aae1b4a" providerId="ADAL" clId="{33522135-A5AC-48B3-9662-48DAF881796A}" dt="2023-06-17T23:11:16.176" v="430" actId="47"/>
        <pc:sldMkLst>
          <pc:docMk/>
          <pc:sldMk cId="1146109162" sldId="273"/>
        </pc:sldMkLst>
      </pc:sldChg>
      <pc:sldChg chg="modSp new mod">
        <pc:chgData name="Abels, Patrick" userId="ba666de4-0d21-43a6-8e66-51a18aae1b4a" providerId="ADAL" clId="{33522135-A5AC-48B3-9662-48DAF881796A}" dt="2023-06-17T23:15:37.647" v="627" actId="20577"/>
        <pc:sldMkLst>
          <pc:docMk/>
          <pc:sldMk cId="3475594388" sldId="273"/>
        </pc:sldMkLst>
      </pc:sldChg>
      <pc:sldChg chg="modSp new mod">
        <pc:chgData name="Abels, Patrick" userId="ba666de4-0d21-43a6-8e66-51a18aae1b4a" providerId="ADAL" clId="{33522135-A5AC-48B3-9662-48DAF881796A}" dt="2023-06-17T23:15:49.447" v="647" actId="20577"/>
        <pc:sldMkLst>
          <pc:docMk/>
          <pc:sldMk cId="2936399086" sldId="274"/>
        </pc:sldMkLst>
      </pc:sldChg>
    </pc:docChg>
  </pc:docChgLst>
  <pc:docChgLst>
    <pc:chgData name="Abels, Patrick" userId="ba666de4-0d21-43a6-8e66-51a18aae1b4a" providerId="ADAL" clId="{9D0D8790-CC50-460C-BB68-2DB3AD53D229}"/>
    <pc:docChg chg="addSld delSld">
      <pc:chgData name="Abels, Patrick" userId="ba666de4-0d21-43a6-8e66-51a18aae1b4a" providerId="ADAL" clId="{9D0D8790-CC50-460C-BB68-2DB3AD53D229}" dt="2023-09-14T09:39:08.177" v="1" actId="47"/>
      <pc:docMkLst>
        <pc:docMk/>
      </pc:docMkLst>
      <pc:sldChg chg="new del">
        <pc:chgData name="Abels, Patrick" userId="ba666de4-0d21-43a6-8e66-51a18aae1b4a" providerId="ADAL" clId="{9D0D8790-CC50-460C-BB68-2DB3AD53D229}" dt="2023-09-14T09:39:08.177" v="1" actId="47"/>
        <pc:sldMkLst>
          <pc:docMk/>
          <pc:sldMk cId="3702637070" sldId="292"/>
        </pc:sldMkLst>
      </pc:sldChg>
    </pc:docChg>
  </pc:docChgLst>
  <pc:docChgLst>
    <pc:chgData name="Abels, Patrick" userId="ba666de4-0d21-43a6-8e66-51a18aae1b4a" providerId="ADAL" clId="{07356728-5FFA-49AC-904F-BDFDC427D8AF}"/>
    <pc:docChg chg="undo custSel addSld delSld modSld sldOrd">
      <pc:chgData name="Abels, Patrick" userId="ba666de4-0d21-43a6-8e66-51a18aae1b4a" providerId="ADAL" clId="{07356728-5FFA-49AC-904F-BDFDC427D8AF}" dt="2024-02-06T18:31:11.476" v="1304" actId="1076"/>
      <pc:docMkLst>
        <pc:docMk/>
      </pc:docMkLst>
      <pc:sldChg chg="modSp mod">
        <pc:chgData name="Abels, Patrick" userId="ba666de4-0d21-43a6-8e66-51a18aae1b4a" providerId="ADAL" clId="{07356728-5FFA-49AC-904F-BDFDC427D8AF}" dt="2024-02-06T17:32:34.317" v="1" actId="20577"/>
        <pc:sldMkLst>
          <pc:docMk/>
          <pc:sldMk cId="2243933812" sldId="292"/>
        </pc:sldMkLst>
      </pc:sldChg>
      <pc:sldChg chg="del">
        <pc:chgData name="Abels, Patrick" userId="ba666de4-0d21-43a6-8e66-51a18aae1b4a" providerId="ADAL" clId="{07356728-5FFA-49AC-904F-BDFDC427D8AF}" dt="2024-02-06T17:33:00.552" v="2" actId="47"/>
        <pc:sldMkLst>
          <pc:docMk/>
          <pc:sldMk cId="1883550496" sldId="293"/>
        </pc:sldMkLst>
      </pc:sldChg>
      <pc:sldChg chg="modSp mod">
        <pc:chgData name="Abels, Patrick" userId="ba666de4-0d21-43a6-8e66-51a18aae1b4a" providerId="ADAL" clId="{07356728-5FFA-49AC-904F-BDFDC427D8AF}" dt="2024-02-06T17:33:29.504" v="31" actId="20577"/>
        <pc:sldMkLst>
          <pc:docMk/>
          <pc:sldMk cId="3348838403" sldId="294"/>
        </pc:sldMkLst>
      </pc:sldChg>
      <pc:sldChg chg="modSp mod">
        <pc:chgData name="Abels, Patrick" userId="ba666de4-0d21-43a6-8e66-51a18aae1b4a" providerId="ADAL" clId="{07356728-5FFA-49AC-904F-BDFDC427D8AF}" dt="2024-02-06T17:34:01.312" v="48" actId="20577"/>
        <pc:sldMkLst>
          <pc:docMk/>
          <pc:sldMk cId="2545230209" sldId="295"/>
        </pc:sldMkLst>
      </pc:sldChg>
      <pc:sldChg chg="delSp modSp mod">
        <pc:chgData name="Abels, Patrick" userId="ba666de4-0d21-43a6-8e66-51a18aae1b4a" providerId="ADAL" clId="{07356728-5FFA-49AC-904F-BDFDC427D8AF}" dt="2024-02-06T17:39:26.790" v="357" actId="12"/>
        <pc:sldMkLst>
          <pc:docMk/>
          <pc:sldMk cId="4147734968" sldId="296"/>
        </pc:sldMkLst>
      </pc:sldChg>
      <pc:sldChg chg="addSp delSp modSp new mod">
        <pc:chgData name="Abels, Patrick" userId="ba666de4-0d21-43a6-8e66-51a18aae1b4a" providerId="ADAL" clId="{07356728-5FFA-49AC-904F-BDFDC427D8AF}" dt="2024-02-06T18:21:53.467" v="1169" actId="1076"/>
        <pc:sldMkLst>
          <pc:docMk/>
          <pc:sldMk cId="4151411595" sldId="297"/>
        </pc:sldMkLst>
      </pc:sldChg>
      <pc:sldChg chg="new del">
        <pc:chgData name="Abels, Patrick" userId="ba666de4-0d21-43a6-8e66-51a18aae1b4a" providerId="ADAL" clId="{07356728-5FFA-49AC-904F-BDFDC427D8AF}" dt="2024-02-06T17:57:35.332" v="401" actId="47"/>
        <pc:sldMkLst>
          <pc:docMk/>
          <pc:sldMk cId="219810204" sldId="298"/>
        </pc:sldMkLst>
      </pc:sldChg>
      <pc:sldChg chg="modSp new mod">
        <pc:chgData name="Abels, Patrick" userId="ba666de4-0d21-43a6-8e66-51a18aae1b4a" providerId="ADAL" clId="{07356728-5FFA-49AC-904F-BDFDC427D8AF}" dt="2024-02-06T18:03:04.749" v="752" actId="207"/>
        <pc:sldMkLst>
          <pc:docMk/>
          <pc:sldMk cId="436696663" sldId="298"/>
        </pc:sldMkLst>
      </pc:sldChg>
      <pc:sldChg chg="modSp new del mod">
        <pc:chgData name="Abels, Patrick" userId="ba666de4-0d21-43a6-8e66-51a18aae1b4a" providerId="ADAL" clId="{07356728-5FFA-49AC-904F-BDFDC427D8AF}" dt="2024-02-06T17:41:42.664" v="373" actId="47"/>
        <pc:sldMkLst>
          <pc:docMk/>
          <pc:sldMk cId="1471344431" sldId="298"/>
        </pc:sldMkLst>
      </pc:sldChg>
      <pc:sldChg chg="new del">
        <pc:chgData name="Abels, Patrick" userId="ba666de4-0d21-43a6-8e66-51a18aae1b4a" providerId="ADAL" clId="{07356728-5FFA-49AC-904F-BDFDC427D8AF}" dt="2024-02-06T17:57:22.572" v="399" actId="47"/>
        <pc:sldMkLst>
          <pc:docMk/>
          <pc:sldMk cId="3649483825" sldId="298"/>
        </pc:sldMkLst>
      </pc:sldChg>
      <pc:sldChg chg="modSp add mod ord">
        <pc:chgData name="Abels, Patrick" userId="ba666de4-0d21-43a6-8e66-51a18aae1b4a" providerId="ADAL" clId="{07356728-5FFA-49AC-904F-BDFDC427D8AF}" dt="2024-02-06T18:04:01.643" v="761" actId="6549"/>
        <pc:sldMkLst>
          <pc:docMk/>
          <pc:sldMk cId="3013138608" sldId="299"/>
        </pc:sldMkLst>
      </pc:sldChg>
      <pc:sldChg chg="modSp add mod ord">
        <pc:chgData name="Abels, Patrick" userId="ba666de4-0d21-43a6-8e66-51a18aae1b4a" providerId="ADAL" clId="{07356728-5FFA-49AC-904F-BDFDC427D8AF}" dt="2024-02-06T18:16:11.589" v="1038" actId="207"/>
        <pc:sldMkLst>
          <pc:docMk/>
          <pc:sldMk cId="1770763940" sldId="300"/>
        </pc:sldMkLst>
      </pc:sldChg>
      <pc:sldChg chg="addSp modSp add mod ord">
        <pc:chgData name="Abels, Patrick" userId="ba666de4-0d21-43a6-8e66-51a18aae1b4a" providerId="ADAL" clId="{07356728-5FFA-49AC-904F-BDFDC427D8AF}" dt="2024-02-06T18:31:11.476" v="1304" actId="1076"/>
        <pc:sldMkLst>
          <pc:docMk/>
          <pc:sldMk cId="2768151853" sldId="301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3153593050" sldId="301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897531376" sldId="302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261301157" sldId="303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63930591" sldId="304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760355346" sldId="305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42544294" sldId="306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831525817" sldId="307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89448111" sldId="308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652276269" sldId="309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466356499" sldId="310"/>
        </pc:sldMkLst>
      </pc:sldChg>
    </pc:docChg>
  </pc:docChgLst>
  <pc:docChgLst>
    <pc:chgData name="Abels, Patrick" userId="ba666de4-0d21-43a6-8e66-51a18aae1b4a" providerId="ADAL" clId="{7B52EAEB-B786-49D3-A0F9-69C8DFF6F37A}"/>
    <pc:docChg chg="custSel addSld modSld">
      <pc:chgData name="Abels, Patrick" userId="ba666de4-0d21-43a6-8e66-51a18aae1b4a" providerId="ADAL" clId="{7B52EAEB-B786-49D3-A0F9-69C8DFF6F37A}" dt="2023-06-17T22:26:48.341" v="60"/>
      <pc:docMkLst>
        <pc:docMk/>
      </pc:docMkLst>
      <pc:sldChg chg="modSp mod">
        <pc:chgData name="Abels, Patrick" userId="ba666de4-0d21-43a6-8e66-51a18aae1b4a" providerId="ADAL" clId="{7B52EAEB-B786-49D3-A0F9-69C8DFF6F37A}" dt="2023-06-17T22:21:28.541" v="12" actId="20577"/>
        <pc:sldMkLst>
          <pc:docMk/>
          <pc:sldMk cId="1283346392" sldId="256"/>
        </pc:sldMkLst>
      </pc:sldChg>
      <pc:sldChg chg="modSp mod">
        <pc:chgData name="Abels, Patrick" userId="ba666de4-0d21-43a6-8e66-51a18aae1b4a" providerId="ADAL" clId="{7B52EAEB-B786-49D3-A0F9-69C8DFF6F37A}" dt="2023-06-17T22:20:26.912" v="6" actId="207"/>
        <pc:sldMkLst>
          <pc:docMk/>
          <pc:sldMk cId="2186497360" sldId="261"/>
        </pc:sldMkLst>
      </pc:sldChg>
      <pc:sldChg chg="modSp mod modAnim">
        <pc:chgData name="Abels, Patrick" userId="ba666de4-0d21-43a6-8e66-51a18aae1b4a" providerId="ADAL" clId="{7B52EAEB-B786-49D3-A0F9-69C8DFF6F37A}" dt="2023-06-17T22:25:04.194" v="56"/>
        <pc:sldMkLst>
          <pc:docMk/>
          <pc:sldMk cId="1802174969" sldId="262"/>
        </pc:sldMkLst>
      </pc:sldChg>
      <pc:sldChg chg="modSp mod modAnim">
        <pc:chgData name="Abels, Patrick" userId="ba666de4-0d21-43a6-8e66-51a18aae1b4a" providerId="ADAL" clId="{7B52EAEB-B786-49D3-A0F9-69C8DFF6F37A}" dt="2023-06-17T22:25:13.513" v="57"/>
        <pc:sldMkLst>
          <pc:docMk/>
          <pc:sldMk cId="4032491113" sldId="263"/>
        </pc:sldMkLst>
      </pc:sldChg>
      <pc:sldChg chg="modSp mod modAnim">
        <pc:chgData name="Abels, Patrick" userId="ba666de4-0d21-43a6-8e66-51a18aae1b4a" providerId="ADAL" clId="{7B52EAEB-B786-49D3-A0F9-69C8DFF6F37A}" dt="2023-06-17T22:25:21.599" v="58"/>
        <pc:sldMkLst>
          <pc:docMk/>
          <pc:sldMk cId="3825939770" sldId="264"/>
        </pc:sldMkLst>
      </pc:sldChg>
      <pc:sldChg chg="modSp mod">
        <pc:chgData name="Abels, Patrick" userId="ba666de4-0d21-43a6-8e66-51a18aae1b4a" providerId="ADAL" clId="{7B52EAEB-B786-49D3-A0F9-69C8DFF6F37A}" dt="2023-06-17T22:20:45.953" v="10" actId="207"/>
        <pc:sldMkLst>
          <pc:docMk/>
          <pc:sldMk cId="302058619" sldId="265"/>
        </pc:sldMkLst>
      </pc:sldChg>
      <pc:sldChg chg="addSp delSp modSp add mod modTransition modAnim">
        <pc:chgData name="Abels, Patrick" userId="ba666de4-0d21-43a6-8e66-51a18aae1b4a" providerId="ADAL" clId="{7B52EAEB-B786-49D3-A0F9-69C8DFF6F37A}" dt="2023-06-17T22:26:48.341" v="60"/>
        <pc:sldMkLst>
          <pc:docMk/>
          <pc:sldMk cId="3323176623" sldId="266"/>
        </pc:sldMkLst>
      </pc:sldChg>
      <pc:sldChg chg="modSp add mod modTransition">
        <pc:chgData name="Abels, Patrick" userId="ba666de4-0d21-43a6-8e66-51a18aae1b4a" providerId="ADAL" clId="{7B52EAEB-B786-49D3-A0F9-69C8DFF6F37A}" dt="2023-06-17T22:23:47.315" v="43"/>
        <pc:sldMkLst>
          <pc:docMk/>
          <pc:sldMk cId="3641686394" sldId="267"/>
        </pc:sldMkLst>
      </pc:sldChg>
    </pc:docChg>
  </pc:docChgLst>
  <pc:docChgLst>
    <pc:chgData name="Abels, Patrick" userId="ba666de4-0d21-43a6-8e66-51a18aae1b4a" providerId="ADAL" clId="{A0EBA631-604F-42DE-A4D0-9764EC04908E}"/>
    <pc:docChg chg="modSld">
      <pc:chgData name="Abels, Patrick" userId="ba666de4-0d21-43a6-8e66-51a18aae1b4a" providerId="ADAL" clId="{A0EBA631-604F-42DE-A4D0-9764EC04908E}" dt="2023-07-04T16:09:21.932" v="65" actId="404"/>
      <pc:docMkLst>
        <pc:docMk/>
      </pc:docMkLst>
      <pc:sldChg chg="modSp mod">
        <pc:chgData name="Abels, Patrick" userId="ba666de4-0d21-43a6-8e66-51a18aae1b4a" providerId="ADAL" clId="{A0EBA631-604F-42DE-A4D0-9764EC04908E}" dt="2023-07-04T16:08:03.684" v="3" actId="20577"/>
        <pc:sldMkLst>
          <pc:docMk/>
          <pc:sldMk cId="1283346392" sldId="256"/>
        </pc:sldMkLst>
      </pc:sldChg>
      <pc:sldChg chg="modSp mod">
        <pc:chgData name="Abels, Patrick" userId="ba666de4-0d21-43a6-8e66-51a18aae1b4a" providerId="ADAL" clId="{A0EBA631-604F-42DE-A4D0-9764EC04908E}" dt="2023-07-04T16:09:21.932" v="65" actId="404"/>
        <pc:sldMkLst>
          <pc:docMk/>
          <pc:sldMk cId="3641686394" sldId="26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9AB42-9EA2-4386-9B0A-48A1FEDC4EE7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056ED-1E2F-4A5B-B6C9-FC658BDA513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31696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811598716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6385" y="1077204"/>
            <a:ext cx="4176436" cy="2935504"/>
          </a:xfrm>
          <a:prstGeom prst="roundRect">
            <a:avLst>
              <a:gd name="adj" fmla="val 4872"/>
            </a:avLst>
          </a:prstGeom>
          <a:solidFill>
            <a:schemeClr val="tx1">
              <a:lumMod val="85000"/>
              <a:lumOff val="15000"/>
            </a:schemeClr>
          </a:solidFill>
          <a:effectLst/>
        </p:spPr>
        <p:txBody>
          <a:bodyPr anchor="t"/>
          <a:lstStyle>
            <a:lvl1pPr marL="0" indent="0" algn="l">
              <a:buNone/>
              <a:defRPr sz="1600">
                <a:solidFill>
                  <a:schemeClr val="bg1"/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5CF58D4-24C0-0064-5EF1-B74DA629C009}"/>
              </a:ext>
            </a:extLst>
          </p:cNvPr>
          <p:cNvCxnSpPr/>
          <p:nvPr userDrawn="1"/>
        </p:nvCxnSpPr>
        <p:spPr>
          <a:xfrm flipH="1">
            <a:off x="5344357" y="1233996"/>
            <a:ext cx="2219418" cy="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016900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r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Subject Semester Teacher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347CEE-7F3F-E855-C48C-379C2E6F63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7997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456551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1502239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-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0940" y="1760537"/>
            <a:ext cx="11150120" cy="4810125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36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E9B06-1DFC-5243-A9D6-EE869AC3CF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8113" y="287338"/>
            <a:ext cx="11915775" cy="129698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1633311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5276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u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sp>
        <p:nvSpPr>
          <p:cNvPr id="4" name="Partial Circle 3">
            <a:extLst>
              <a:ext uri="{FF2B5EF4-FFF2-40B4-BE49-F238E27FC236}">
                <a16:creationId xmlns:a16="http://schemas.microsoft.com/office/drawing/2014/main" id="{9144DC41-4500-5802-1AD7-A5354AB76CF8}"/>
              </a:ext>
            </a:extLst>
          </p:cNvPr>
          <p:cNvSpPr/>
          <p:nvPr userDrawn="1"/>
        </p:nvSpPr>
        <p:spPr>
          <a:xfrm>
            <a:off x="9602344" y="-1809345"/>
            <a:ext cx="5203154" cy="3596191"/>
          </a:xfrm>
          <a:prstGeom prst="pie">
            <a:avLst>
              <a:gd name="adj1" fmla="val 5387427"/>
              <a:gd name="adj2" fmla="val 10792375"/>
            </a:avLst>
          </a:prstGeom>
          <a:solidFill>
            <a:srgbClr val="00B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Checkmark with solid fill">
            <a:extLst>
              <a:ext uri="{FF2B5EF4-FFF2-40B4-BE49-F238E27FC236}">
                <a16:creationId xmlns:a16="http://schemas.microsoft.com/office/drawing/2014/main" id="{4ED8889C-7E17-2C0D-D397-F4BE26A57E6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47057" y="39659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7347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561281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27246"/>
            <a:ext cx="914400" cy="9144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E47C1DD1-A76C-9A3C-B4BA-8AF278FC06C8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A2996-CEA9-A52A-5C2F-4E4B5480146C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rgbClr val="EDEDED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006F7FC-7B8B-83AF-7478-5A2300CD9035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CEA32AD-EEDF-49AB-BB81-0B64164495C8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4635288-42A5-5DA6-8739-F44C5834A910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9F1A893-D163-7C74-9FEC-80F76F089957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A7259D4F-4E5E-3CF3-0939-0F792D23F379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>
                <a:solidFill>
                  <a:schemeClr val="tx1"/>
                </a:solidFill>
              </a:endParaRPr>
            </a:p>
          </p:txBody>
        </p:sp>
        <p:sp>
          <p:nvSpPr>
            <p:cNvPr id="17" name="Block Arc 16">
              <a:extLst>
                <a:ext uri="{FF2B5EF4-FFF2-40B4-BE49-F238E27FC236}">
                  <a16:creationId xmlns:a16="http://schemas.microsoft.com/office/drawing/2014/main" id="{48A0EDDC-BDD5-F07C-09F0-C691B3E1B2FA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8" name="Block Arc 17">
              <a:extLst>
                <a:ext uri="{FF2B5EF4-FFF2-40B4-BE49-F238E27FC236}">
                  <a16:creationId xmlns:a16="http://schemas.microsoft.com/office/drawing/2014/main" id="{B786A0B9-B4D3-AA71-44DE-CC5448D9BBD4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9" name="Block Arc 18">
              <a:extLst>
                <a:ext uri="{FF2B5EF4-FFF2-40B4-BE49-F238E27FC236}">
                  <a16:creationId xmlns:a16="http://schemas.microsoft.com/office/drawing/2014/main" id="{B349A6F1-CAC2-606F-639B-3FD8C2036A5C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632C864F-336F-9C63-0C06-99CD8D40F8C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52277630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11996C77-3770-2B17-DE2E-6BFAF10559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422127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>
                <a:latin typeface="Sacramento" panose="02000507000000020000" pitchFamily="2" charset="0"/>
              </a:defRPr>
            </a:lvl1pPr>
          </a:lstStyle>
          <a:p>
            <a:pPr lvl="0"/>
            <a:r>
              <a:rPr lang="en-GB" dirty="0"/>
              <a:t>Click to add text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994B2A7-E401-08E1-3616-84546B7393F4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175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571913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Wochenübung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37878"/>
            <a:ext cx="914400" cy="914400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DB68C441-BBE8-81F1-FFCE-116243F8882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3" name="Half Frame 2">
            <a:extLst>
              <a:ext uri="{FF2B5EF4-FFF2-40B4-BE49-F238E27FC236}">
                <a16:creationId xmlns:a16="http://schemas.microsoft.com/office/drawing/2014/main" id="{36175F8E-2B98-2FCB-9BA8-B930F4A18D42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95092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020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84" r:id="rId2"/>
    <p:sldLayoutId id="2147483682" r:id="rId3"/>
    <p:sldLayoutId id="2147483673" r:id="rId4"/>
    <p:sldLayoutId id="2147483685" r:id="rId5"/>
    <p:sldLayoutId id="2147483676" r:id="rId6"/>
    <p:sldLayoutId id="2147483686" r:id="rId7"/>
    <p:sldLayoutId id="2147483679" r:id="rId8"/>
    <p:sldLayoutId id="2147483680" r:id="rId9"/>
    <p:sldLayoutId id="2147483683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3E51AF0-D57D-E817-34D7-0FAFFB286C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Informatik</a:t>
            </a:r>
            <a:r>
              <a:rPr lang="en-GB" dirty="0"/>
              <a:t> E2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43933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63D4517-C1E9-597B-8D85-9D9D3B16B9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C000"/>
                </a:solidFill>
              </a:rPr>
              <a:t>Gemischte</a:t>
            </a:r>
            <a:r>
              <a:rPr lang="en-GB" dirty="0">
                <a:solidFill>
                  <a:srgbClr val="FFC000"/>
                </a:solidFill>
              </a:rPr>
              <a:t> </a:t>
            </a:r>
            <a:r>
              <a:rPr lang="en-GB" dirty="0" err="1">
                <a:solidFill>
                  <a:srgbClr val="FFC000"/>
                </a:solidFill>
              </a:rPr>
              <a:t>Übungen</a:t>
            </a:r>
            <a:endParaRPr lang="en-GB" dirty="0">
              <a:solidFill>
                <a:srgbClr val="FFC000"/>
              </a:solidFill>
            </a:endParaRPr>
          </a:p>
          <a:p>
            <a:pPr marL="857250" indent="-857250"/>
            <a:endParaRPr lang="en-GB" sz="1800" dirty="0"/>
          </a:p>
          <a:p>
            <a:pPr marL="857250" indent="-857250"/>
            <a:r>
              <a:rPr lang="en-GB" sz="3700" dirty="0" err="1"/>
              <a:t>Algorithmus</a:t>
            </a:r>
            <a:r>
              <a:rPr lang="en-GB" sz="3700" dirty="0"/>
              <a:t> + </a:t>
            </a:r>
            <a:r>
              <a:rPr lang="en-GB" sz="3700"/>
              <a:t>Struktogramm</a:t>
            </a:r>
            <a:endParaRPr lang="en-GB" sz="3700" dirty="0"/>
          </a:p>
          <a:p>
            <a:pPr marL="857250" indent="-857250"/>
            <a:r>
              <a:rPr lang="en-GB" sz="3700" dirty="0"/>
              <a:t>Variable</a:t>
            </a:r>
          </a:p>
          <a:p>
            <a:pPr marL="857250" indent="-857250"/>
            <a:r>
              <a:rPr lang="en-GB" sz="3700" dirty="0"/>
              <a:t>Operator</a:t>
            </a:r>
          </a:p>
          <a:p>
            <a:pPr marL="857250" indent="-857250"/>
            <a:r>
              <a:rPr lang="en-GB" sz="3700" dirty="0"/>
              <a:t>If-Else</a:t>
            </a:r>
          </a:p>
          <a:p>
            <a:pPr marL="857250" indent="-857250"/>
            <a:r>
              <a:rPr lang="de-DE" sz="3700" dirty="0" err="1"/>
              <a:t>For</a:t>
            </a:r>
            <a:r>
              <a:rPr lang="de-DE" sz="3700" dirty="0"/>
              <a:t>-/</a:t>
            </a:r>
            <a:r>
              <a:rPr lang="de-DE" sz="3700" dirty="0" err="1"/>
              <a:t>While</a:t>
            </a:r>
            <a:r>
              <a:rPr lang="de-DE" sz="3700" dirty="0"/>
              <a:t>-Schleife</a:t>
            </a:r>
          </a:p>
          <a:p>
            <a:pPr marL="857250" indent="-857250"/>
            <a:r>
              <a:rPr lang="de-DE" sz="3700" dirty="0"/>
              <a:t>Funktion</a:t>
            </a:r>
          </a:p>
        </p:txBody>
      </p:sp>
    </p:spTree>
    <p:extLst>
      <p:ext uri="{BB962C8B-B14F-4D97-AF65-F5344CB8AC3E}">
        <p14:creationId xmlns:p14="http://schemas.microsoft.com/office/powerpoint/2010/main" val="334883840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44DED56-897B-AEDB-2E0A-813EC62DABA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2000" dirty="0" err="1"/>
              <a:t>Schreibe</a:t>
            </a:r>
            <a:r>
              <a:rPr lang="en-GB" sz="2000" dirty="0"/>
              <a:t> </a:t>
            </a:r>
            <a:r>
              <a:rPr lang="en-GB" sz="2000" dirty="0" err="1"/>
              <a:t>ein</a:t>
            </a:r>
            <a:r>
              <a:rPr lang="en-GB" sz="2000" dirty="0"/>
              <a:t> </a:t>
            </a:r>
            <a:r>
              <a:rPr lang="en-GB" sz="2000" dirty="0" err="1"/>
              <a:t>Programm</a:t>
            </a:r>
            <a:r>
              <a:rPr lang="en-GB" sz="2000" dirty="0"/>
              <a:t> </a:t>
            </a:r>
            <a:r>
              <a:rPr lang="en-GB" sz="2000" b="1" dirty="0">
                <a:solidFill>
                  <a:srgbClr val="00B0F0"/>
                </a:solidFill>
                <a:latin typeface="Consolas" panose="020B0609020204030204" pitchFamily="49" charset="0"/>
              </a:rPr>
              <a:t>Maximum</a:t>
            </a:r>
            <a:r>
              <a:rPr lang="en-GB" sz="2000" dirty="0"/>
              <a:t>, das </a:t>
            </a:r>
            <a:r>
              <a:rPr lang="en-GB" sz="2000" dirty="0" err="1"/>
              <a:t>drei</a:t>
            </a:r>
            <a:r>
              <a:rPr lang="en-GB" sz="2000" dirty="0"/>
              <a:t> Zahlen </a:t>
            </a:r>
            <a:r>
              <a:rPr lang="en-GB" sz="2000" dirty="0">
                <a:solidFill>
                  <a:srgbClr val="FFC000"/>
                </a:solidFill>
                <a:latin typeface="Consolas" panose="020B0609020204030204" pitchFamily="49" charset="0"/>
              </a:rPr>
              <a:t>a</a:t>
            </a:r>
            <a:r>
              <a:rPr lang="en-GB" sz="2000" dirty="0"/>
              <a:t>, </a:t>
            </a:r>
            <a:r>
              <a:rPr lang="en-GB" sz="2000" dirty="0">
                <a:solidFill>
                  <a:srgbClr val="FFC000"/>
                </a:solidFill>
                <a:latin typeface="Consolas" panose="020B0609020204030204" pitchFamily="49" charset="0"/>
              </a:rPr>
              <a:t>b</a:t>
            </a:r>
            <a:r>
              <a:rPr lang="en-GB" sz="2000" dirty="0"/>
              <a:t> und </a:t>
            </a:r>
            <a:r>
              <a:rPr lang="en-GB" sz="2000" dirty="0">
                <a:solidFill>
                  <a:srgbClr val="FFC000"/>
                </a:solidFill>
                <a:latin typeface="Consolas" panose="020B0609020204030204" pitchFamily="49" charset="0"/>
              </a:rPr>
              <a:t>c</a:t>
            </a:r>
            <a:r>
              <a:rPr lang="en-GB" sz="2000" dirty="0"/>
              <a:t> </a:t>
            </a:r>
            <a:r>
              <a:rPr lang="en-GB" sz="2000" dirty="0" err="1"/>
              <a:t>mit</a:t>
            </a:r>
            <a:r>
              <a:rPr lang="en-GB" sz="2000" dirty="0"/>
              <a:t> </a:t>
            </a:r>
            <a:r>
              <a:rPr lang="en-GB" sz="2000" dirty="0" err="1"/>
              <a:t>Nutzereingaben</a:t>
            </a:r>
            <a:r>
              <a:rPr lang="en-GB" sz="2000" dirty="0"/>
              <a:t> </a:t>
            </a:r>
            <a:r>
              <a:rPr lang="en-GB" sz="2000" dirty="0" err="1"/>
              <a:t>initialisiert</a:t>
            </a:r>
            <a:r>
              <a:rPr lang="en-GB" sz="2000" dirty="0"/>
              <a:t>. </a:t>
            </a:r>
          </a:p>
          <a:p>
            <a:r>
              <a:rPr lang="en-GB" sz="2000" dirty="0" err="1"/>
              <a:t>Erstelle</a:t>
            </a:r>
            <a:r>
              <a:rPr lang="en-GB" sz="2000" dirty="0"/>
              <a:t> für </a:t>
            </a:r>
            <a:r>
              <a:rPr lang="en-GB" sz="2000" dirty="0" err="1"/>
              <a:t>jede</a:t>
            </a:r>
            <a:r>
              <a:rPr lang="en-GB" sz="2000" dirty="0"/>
              <a:t> der </a:t>
            </a:r>
            <a:r>
              <a:rPr lang="en-GB" sz="2000" dirty="0" err="1"/>
              <a:t>folgenden</a:t>
            </a:r>
            <a:r>
              <a:rPr lang="en-GB" sz="2000" dirty="0"/>
              <a:t> Aufgabe </a:t>
            </a:r>
            <a:r>
              <a:rPr lang="en-GB" sz="2000" dirty="0" err="1"/>
              <a:t>zunächst</a:t>
            </a:r>
            <a:r>
              <a:rPr lang="en-GB" sz="2000" dirty="0"/>
              <a:t> </a:t>
            </a:r>
            <a:r>
              <a:rPr lang="en-GB" sz="2000" dirty="0" err="1"/>
              <a:t>ein</a:t>
            </a:r>
            <a:r>
              <a:rPr lang="en-GB" sz="2000" dirty="0"/>
              <a:t> </a:t>
            </a:r>
            <a:r>
              <a:rPr lang="en-GB" sz="2000" b="1" dirty="0" err="1">
                <a:solidFill>
                  <a:srgbClr val="FFC000"/>
                </a:solidFill>
              </a:rPr>
              <a:t>Struktogramm</a:t>
            </a:r>
            <a:r>
              <a:rPr lang="en-GB" sz="2000" dirty="0"/>
              <a:t> und </a:t>
            </a:r>
            <a:r>
              <a:rPr lang="en-GB" sz="2000" dirty="0" err="1"/>
              <a:t>implementiere</a:t>
            </a:r>
            <a:r>
              <a:rPr lang="en-GB" sz="2000" dirty="0"/>
              <a:t> </a:t>
            </a:r>
            <a:r>
              <a:rPr lang="en-GB" sz="2000" dirty="0" err="1"/>
              <a:t>sie</a:t>
            </a:r>
            <a:r>
              <a:rPr lang="en-GB" sz="2000" dirty="0"/>
              <a:t> </a:t>
            </a:r>
            <a:r>
              <a:rPr lang="en-GB" sz="2000" dirty="0" err="1"/>
              <a:t>dann</a:t>
            </a:r>
            <a:r>
              <a:rPr lang="en-GB" sz="2000" dirty="0"/>
              <a:t> in Java.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457200" indent="-457200">
              <a:buFont typeface="+mj-lt"/>
              <a:buAutoNum type="alphaLcParenR"/>
            </a:pPr>
            <a:r>
              <a:rPr lang="en-GB" sz="2000" dirty="0"/>
              <a:t>Gib die </a:t>
            </a:r>
            <a:r>
              <a:rPr lang="en-GB" sz="2000" dirty="0" err="1"/>
              <a:t>größere</a:t>
            </a:r>
            <a:r>
              <a:rPr lang="en-GB" sz="2000" dirty="0"/>
              <a:t> Zahl von a und b </a:t>
            </a:r>
            <a:r>
              <a:rPr lang="en-GB" sz="2000" dirty="0" err="1"/>
              <a:t>aus.</a:t>
            </a:r>
            <a:endParaRPr lang="en-GB" sz="2000" dirty="0"/>
          </a:p>
          <a:p>
            <a:pPr marL="457200" indent="-457200">
              <a:buFont typeface="+mj-lt"/>
              <a:buAutoNum type="alphaLcParenR"/>
            </a:pPr>
            <a:r>
              <a:rPr lang="en-GB" sz="2000" dirty="0"/>
              <a:t>Gib die Zahlen a und b der </a:t>
            </a:r>
            <a:r>
              <a:rPr lang="en-GB" sz="2000" dirty="0" err="1"/>
              <a:t>Reihenfolge</a:t>
            </a:r>
            <a:r>
              <a:rPr lang="en-GB" sz="2000" dirty="0"/>
              <a:t> </a:t>
            </a:r>
            <a:r>
              <a:rPr lang="en-GB" sz="2000" dirty="0" err="1"/>
              <a:t>nach</a:t>
            </a:r>
            <a:r>
              <a:rPr lang="en-GB" sz="2000" dirty="0"/>
              <a:t> </a:t>
            </a:r>
            <a:r>
              <a:rPr lang="en-GB" sz="2000" dirty="0" err="1"/>
              <a:t>sortiert</a:t>
            </a:r>
            <a:r>
              <a:rPr lang="en-GB" sz="2000" dirty="0"/>
              <a:t> </a:t>
            </a:r>
            <a:r>
              <a:rPr lang="en-GB" sz="2000" dirty="0" err="1"/>
              <a:t>aus.</a:t>
            </a:r>
            <a:endParaRPr lang="en-GB" sz="2000" dirty="0"/>
          </a:p>
          <a:p>
            <a:pPr marL="457200" indent="-457200">
              <a:buFont typeface="+mj-lt"/>
              <a:buAutoNum type="alphaLcParenR"/>
            </a:pPr>
            <a:r>
              <a:rPr lang="en-GB" sz="2000" dirty="0"/>
              <a:t>Gib die </a:t>
            </a:r>
            <a:r>
              <a:rPr lang="en-GB" sz="2000" dirty="0" err="1"/>
              <a:t>größere</a:t>
            </a:r>
            <a:r>
              <a:rPr lang="en-GB" sz="2000" dirty="0"/>
              <a:t> Zahl von a, b und c </a:t>
            </a:r>
            <a:r>
              <a:rPr lang="en-GB" sz="2000" dirty="0" err="1"/>
              <a:t>aus.</a:t>
            </a:r>
            <a:endParaRPr lang="en-GB" sz="2000" dirty="0"/>
          </a:p>
          <a:p>
            <a:pPr marL="457200" indent="-457200">
              <a:buFont typeface="+mj-lt"/>
              <a:buAutoNum type="alphaLcParenR"/>
            </a:pPr>
            <a:r>
              <a:rPr lang="en-GB" sz="2000" dirty="0"/>
              <a:t>Gib die Zahlen a, b und c der </a:t>
            </a:r>
            <a:r>
              <a:rPr lang="en-GB" sz="2000" dirty="0" err="1"/>
              <a:t>Reihenfolge</a:t>
            </a:r>
            <a:r>
              <a:rPr lang="en-GB" sz="2000" dirty="0"/>
              <a:t> </a:t>
            </a:r>
            <a:r>
              <a:rPr lang="en-GB" sz="2000" dirty="0" err="1"/>
              <a:t>nach</a:t>
            </a:r>
            <a:r>
              <a:rPr lang="en-GB" sz="2000" dirty="0"/>
              <a:t> </a:t>
            </a:r>
            <a:r>
              <a:rPr lang="en-GB" sz="2000" dirty="0" err="1"/>
              <a:t>sortiert</a:t>
            </a:r>
            <a:r>
              <a:rPr lang="en-GB" sz="2000" dirty="0"/>
              <a:t> </a:t>
            </a:r>
            <a:r>
              <a:rPr lang="en-GB" sz="2000" dirty="0" err="1"/>
              <a:t>aus.</a:t>
            </a:r>
            <a:endParaRPr lang="de-DE" sz="2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3768D2-1142-2BAD-0FD7-4C40296C7A3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Übung 1</a:t>
            </a:r>
          </a:p>
        </p:txBody>
      </p:sp>
    </p:spTree>
    <p:extLst>
      <p:ext uri="{BB962C8B-B14F-4D97-AF65-F5344CB8AC3E}">
        <p14:creationId xmlns:p14="http://schemas.microsoft.com/office/powerpoint/2010/main" val="2546273429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4328D9-CF19-7DB3-1639-EA4666880E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EB4E0B9-167F-47E8-B4DA-86D8547A3C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2000" dirty="0" err="1"/>
              <a:t>Schreibe</a:t>
            </a:r>
            <a:r>
              <a:rPr lang="en-GB" sz="2000" dirty="0"/>
              <a:t> </a:t>
            </a:r>
            <a:r>
              <a:rPr lang="en-GB" sz="2000" dirty="0" err="1"/>
              <a:t>ein</a:t>
            </a:r>
            <a:r>
              <a:rPr lang="en-GB" sz="2000" dirty="0"/>
              <a:t> </a:t>
            </a:r>
            <a:r>
              <a:rPr lang="en-GB" sz="2000" dirty="0" err="1"/>
              <a:t>Programm</a:t>
            </a:r>
            <a:r>
              <a:rPr lang="en-GB" sz="2000" dirty="0"/>
              <a:t> </a:t>
            </a:r>
            <a:r>
              <a:rPr lang="en-GB" sz="2000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Zahlenfolge</a:t>
            </a:r>
            <a:r>
              <a:rPr lang="en-GB" sz="2000" dirty="0"/>
              <a:t>, das für </a:t>
            </a:r>
            <a:r>
              <a:rPr lang="en-GB" sz="2000" dirty="0" err="1"/>
              <a:t>jede</a:t>
            </a:r>
            <a:r>
              <a:rPr lang="en-GB" sz="2000" dirty="0"/>
              <a:t> der </a:t>
            </a:r>
            <a:r>
              <a:rPr lang="en-GB" sz="2000" dirty="0" err="1"/>
              <a:t>folgenden</a:t>
            </a:r>
            <a:r>
              <a:rPr lang="en-GB" sz="2000" dirty="0"/>
              <a:t> </a:t>
            </a:r>
            <a:r>
              <a:rPr lang="en-GB" sz="2000" dirty="0" err="1"/>
              <a:t>Folgen</a:t>
            </a:r>
            <a:r>
              <a:rPr lang="en-GB" sz="2000" dirty="0"/>
              <a:t> </a:t>
            </a:r>
            <a:r>
              <a:rPr lang="en-GB" sz="2000" dirty="0" err="1"/>
              <a:t>jeweils</a:t>
            </a:r>
            <a:r>
              <a:rPr lang="en-GB" sz="2000" dirty="0"/>
              <a:t> </a:t>
            </a:r>
            <a:r>
              <a:rPr lang="en-GB" sz="2000" dirty="0" err="1"/>
              <a:t>eine</a:t>
            </a:r>
            <a:r>
              <a:rPr lang="en-GB" sz="2000" dirty="0"/>
              <a:t> </a:t>
            </a:r>
            <a:r>
              <a:rPr lang="en-GB" sz="2000" b="1" dirty="0" err="1">
                <a:solidFill>
                  <a:srgbClr val="FFC000"/>
                </a:solidFill>
              </a:rPr>
              <a:t>Funktion</a:t>
            </a:r>
            <a:r>
              <a:rPr lang="en-GB" sz="2000" dirty="0"/>
              <a:t> </a:t>
            </a:r>
            <a:r>
              <a:rPr lang="en-GB" sz="2000" dirty="0" err="1"/>
              <a:t>implementiert</a:t>
            </a:r>
            <a:r>
              <a:rPr lang="en-GB" sz="2000" dirty="0"/>
              <a:t>, in der </a:t>
            </a:r>
            <a:r>
              <a:rPr lang="en-GB" sz="2000" dirty="0" err="1"/>
              <a:t>mithilfe</a:t>
            </a:r>
            <a:r>
              <a:rPr lang="en-GB" sz="2000" dirty="0"/>
              <a:t> </a:t>
            </a:r>
            <a:r>
              <a:rPr lang="en-GB" sz="2000" dirty="0" err="1"/>
              <a:t>einer</a:t>
            </a:r>
            <a:r>
              <a:rPr lang="en-GB" sz="2000" dirty="0"/>
              <a:t> </a:t>
            </a:r>
            <a:r>
              <a:rPr lang="en-GB" sz="2000" b="1" dirty="0">
                <a:solidFill>
                  <a:srgbClr val="FFC000"/>
                </a:solidFill>
              </a:rPr>
              <a:t>for-Schleife</a:t>
            </a:r>
            <a:r>
              <a:rPr lang="en-GB" sz="2000" dirty="0"/>
              <a:t> die </a:t>
            </a:r>
            <a:r>
              <a:rPr lang="en-GB" sz="2000" dirty="0" err="1"/>
              <a:t>Folge</a:t>
            </a:r>
            <a:r>
              <a:rPr lang="en-GB" sz="2000" dirty="0"/>
              <a:t> </a:t>
            </a:r>
            <a:r>
              <a:rPr lang="en-GB" sz="2000" dirty="0" err="1"/>
              <a:t>ausgegeben</a:t>
            </a:r>
            <a:r>
              <a:rPr lang="en-GB" sz="2000" dirty="0"/>
              <a:t> </a:t>
            </a:r>
            <a:r>
              <a:rPr lang="en-GB" sz="2000" dirty="0" err="1"/>
              <a:t>wird</a:t>
            </a:r>
            <a:r>
              <a:rPr lang="en-GB" sz="2000" dirty="0"/>
              <a:t>. Rufe die </a:t>
            </a:r>
            <a:r>
              <a:rPr lang="en-GB" sz="2000" dirty="0" err="1"/>
              <a:t>Funktionen</a:t>
            </a:r>
            <a:r>
              <a:rPr lang="en-GB" sz="2000" dirty="0"/>
              <a:t> </a:t>
            </a:r>
            <a:r>
              <a:rPr lang="en-GB" sz="2000" dirty="0" err="1"/>
              <a:t>dann</a:t>
            </a:r>
            <a:r>
              <a:rPr lang="en-GB" sz="2000" dirty="0"/>
              <a:t> </a:t>
            </a:r>
            <a:r>
              <a:rPr lang="en-GB" sz="2000" dirty="0" err="1"/>
              <a:t>zum</a:t>
            </a:r>
            <a:r>
              <a:rPr lang="en-GB" sz="2000" dirty="0"/>
              <a:t> Testen </a:t>
            </a:r>
            <a:r>
              <a:rPr lang="en-GB" sz="2000" dirty="0" err="1"/>
              <a:t>mit</a:t>
            </a:r>
            <a:r>
              <a:rPr lang="en-GB" sz="2000" dirty="0"/>
              <a:t> </a:t>
            </a:r>
            <a:r>
              <a:rPr lang="en-GB" sz="2000" dirty="0">
                <a:solidFill>
                  <a:srgbClr val="FFC000"/>
                </a:solidFill>
                <a:latin typeface="Consolas" panose="020B0609020204030204" pitchFamily="49" charset="0"/>
              </a:rPr>
              <a:t>n=10</a:t>
            </a:r>
            <a:r>
              <a:rPr lang="en-GB" sz="2000" dirty="0"/>
              <a:t> auf.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000" dirty="0"/>
              <a:t>1, 2, 3, 4, 5, 6, …, n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000" dirty="0"/>
              <a:t>1, 4, 9, 16, 25, 36, …, n²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000" dirty="0"/>
              <a:t>2, 5, 10, 17, 26, 37, …, n²+1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000" dirty="0"/>
              <a:t>n²+1, …, 37, 26, 17, 10, 5, 2</a:t>
            </a:r>
          </a:p>
          <a:p>
            <a:endParaRPr lang="de-DE" sz="2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F3E692-6B1F-8FA3-EF02-5451A08EFFF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Übung 2</a:t>
            </a:r>
          </a:p>
        </p:txBody>
      </p:sp>
    </p:spTree>
    <p:extLst>
      <p:ext uri="{BB962C8B-B14F-4D97-AF65-F5344CB8AC3E}">
        <p14:creationId xmlns:p14="http://schemas.microsoft.com/office/powerpoint/2010/main" val="2679081728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F61A91-A492-8DBC-7681-0747BE43E2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EB6D2E5-4C4E-BCAF-CF61-0326ABBD8A6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sz="2000" dirty="0"/>
              <a:t>Das Programm </a:t>
            </a:r>
            <a:r>
              <a:rPr lang="de-DE" sz="2000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FizzBuzz</a:t>
            </a:r>
            <a:r>
              <a:rPr lang="de-DE" sz="2000" dirty="0"/>
              <a:t> durchläuft die Zahlen 1 bis </a:t>
            </a:r>
            <a:r>
              <a:rPr lang="de-DE" sz="2000" dirty="0">
                <a:solidFill>
                  <a:srgbClr val="FFC000"/>
                </a:solidFill>
                <a:latin typeface="Consolas" panose="020B0609020204030204" pitchFamily="49" charset="0"/>
              </a:rPr>
              <a:t>n</a:t>
            </a:r>
            <a:r>
              <a:rPr lang="de-DE" sz="2000" dirty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Ist eine Zahl weder durch 3 noch 5 teilbar, gibt es die Zahl im Mitteilungsfenster aus.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Ist eine Zahl nur durch 3 teilbar, gibt es nur das Wort “Fizz” im Mitteilungsfenster aus.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Ist eine Zahl nur durch 5 teilbar, gibt es nur das Wort “Buzz” im Mitteilungsfenster aus.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Ist eine Zahl durch 3 und 5 teilbar, gibt es nur das Wort “</a:t>
            </a:r>
            <a:r>
              <a:rPr lang="de-DE" sz="2000" dirty="0" err="1"/>
              <a:t>FizzBuzz</a:t>
            </a:r>
            <a:r>
              <a:rPr lang="de-DE" sz="2000" dirty="0"/>
              <a:t>” im Mitteilungsfenster aus.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457200" indent="-457200">
              <a:buFont typeface="+mj-lt"/>
              <a:buAutoNum type="alphaLcParenR"/>
            </a:pPr>
            <a:r>
              <a:rPr lang="de-DE" sz="2000" dirty="0"/>
              <a:t>Gib die Ausgabe für </a:t>
            </a:r>
            <a:r>
              <a:rPr lang="de-DE" sz="2000" dirty="0">
                <a:solidFill>
                  <a:srgbClr val="FFC000"/>
                </a:solidFill>
                <a:latin typeface="Consolas" panose="020B0609020204030204" pitchFamily="49" charset="0"/>
              </a:rPr>
              <a:t>n=10</a:t>
            </a:r>
            <a:r>
              <a:rPr lang="de-DE" sz="2000" dirty="0"/>
              <a:t> an. </a:t>
            </a:r>
          </a:p>
          <a:p>
            <a:pPr marL="457200" indent="-457200">
              <a:buFont typeface="+mj-lt"/>
              <a:buAutoNum type="alphaLcParenR"/>
            </a:pPr>
            <a:r>
              <a:rPr lang="de-DE" sz="2000" dirty="0"/>
              <a:t>Begründe, welche Schleife du für das Programm nutzen würdest. </a:t>
            </a:r>
          </a:p>
          <a:p>
            <a:pPr marL="457200" indent="-457200">
              <a:buFont typeface="+mj-lt"/>
              <a:buAutoNum type="alphaLcParenR"/>
            </a:pPr>
            <a:r>
              <a:rPr lang="de-DE" sz="2000" dirty="0"/>
              <a:t>Implementiere das Programm.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4378E3-0EE8-4470-523E-D7D7925E74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Übung 3</a:t>
            </a:r>
          </a:p>
        </p:txBody>
      </p:sp>
    </p:spTree>
    <p:extLst>
      <p:ext uri="{BB962C8B-B14F-4D97-AF65-F5344CB8AC3E}">
        <p14:creationId xmlns:p14="http://schemas.microsoft.com/office/powerpoint/2010/main" val="3751299490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500F06-9A5E-87A3-7B11-F36B1735B0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5CADD9C-D53B-4491-601A-43A0944F8C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2000" dirty="0" err="1"/>
              <a:t>Schreibe</a:t>
            </a:r>
            <a:r>
              <a:rPr lang="en-GB" sz="2000" dirty="0"/>
              <a:t> </a:t>
            </a:r>
            <a:r>
              <a:rPr lang="en-GB" sz="2000" dirty="0" err="1"/>
              <a:t>ein</a:t>
            </a:r>
            <a:r>
              <a:rPr lang="en-GB" sz="2000" dirty="0"/>
              <a:t> </a:t>
            </a:r>
            <a:r>
              <a:rPr lang="en-GB" sz="2000" dirty="0" err="1"/>
              <a:t>Programm</a:t>
            </a:r>
            <a:r>
              <a:rPr lang="en-GB" sz="2000" dirty="0"/>
              <a:t> </a:t>
            </a:r>
            <a:r>
              <a:rPr lang="en-GB" sz="2000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Ratespiel</a:t>
            </a:r>
            <a:r>
              <a:rPr lang="en-GB" sz="2000" dirty="0"/>
              <a:t>, das für 2 Spieler </a:t>
            </a:r>
            <a:r>
              <a:rPr lang="en-GB" sz="2000" dirty="0" err="1"/>
              <a:t>gedacht</a:t>
            </a:r>
            <a:r>
              <a:rPr lang="en-GB" sz="2000" dirty="0"/>
              <a:t> </a:t>
            </a:r>
            <a:r>
              <a:rPr lang="en-GB" sz="2000" dirty="0" err="1"/>
              <a:t>ist</a:t>
            </a:r>
            <a:r>
              <a:rPr lang="en-GB" sz="20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S1 </a:t>
            </a:r>
            <a:r>
              <a:rPr lang="en-GB" sz="2000" dirty="0" err="1"/>
              <a:t>wird</a:t>
            </a:r>
            <a:r>
              <a:rPr lang="en-GB" sz="2000" dirty="0"/>
              <a:t> </a:t>
            </a:r>
            <a:r>
              <a:rPr lang="en-GB" sz="2000" dirty="0" err="1"/>
              <a:t>nach</a:t>
            </a:r>
            <a:r>
              <a:rPr lang="en-GB" sz="2000" dirty="0"/>
              <a:t> der </a:t>
            </a:r>
            <a:r>
              <a:rPr lang="en-GB" sz="2000" dirty="0" err="1"/>
              <a:t>Eingabe</a:t>
            </a:r>
            <a:r>
              <a:rPr lang="en-GB" sz="2000" dirty="0"/>
              <a:t> </a:t>
            </a:r>
            <a:r>
              <a:rPr lang="en-GB" sz="2000" dirty="0" err="1"/>
              <a:t>eines</a:t>
            </a:r>
            <a:r>
              <a:rPr lang="en-GB" sz="2000" dirty="0"/>
              <a:t> Integers </a:t>
            </a:r>
            <a:r>
              <a:rPr lang="en-GB" sz="2000" dirty="0" err="1">
                <a:solidFill>
                  <a:srgbClr val="FFC000"/>
                </a:solidFill>
                <a:latin typeface="Consolas" panose="020B0609020204030204" pitchFamily="49" charset="0"/>
              </a:rPr>
              <a:t>zahl</a:t>
            </a:r>
            <a:r>
              <a:rPr lang="en-GB" sz="2000" dirty="0"/>
              <a:t> </a:t>
            </a:r>
            <a:r>
              <a:rPr lang="en-GB" sz="2000" dirty="0" err="1"/>
              <a:t>fragt</a:t>
            </a:r>
            <a:r>
              <a:rPr lang="en-GB" sz="20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S2 </a:t>
            </a:r>
            <a:r>
              <a:rPr lang="en-GB" sz="2000" dirty="0" err="1"/>
              <a:t>wird</a:t>
            </a:r>
            <a:r>
              <a:rPr lang="de-DE" sz="2000" dirty="0"/>
              <a:t> danach nach der gesuchten Zahl gefragt.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Rät er sie richtig, ist das Spiel vorbei und es erscheint eine Mitteilung.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Rät er sie falsch, bekommt er eine Information, ob die gesuchte Zahl höher oder niedriger ist. Dann darf er nochmal raten (</a:t>
            </a:r>
            <a:r>
              <a:rPr lang="de-DE" sz="2000" b="1" dirty="0" err="1">
                <a:solidFill>
                  <a:srgbClr val="FFC000"/>
                </a:solidFill>
              </a:rPr>
              <a:t>while</a:t>
            </a:r>
            <a:r>
              <a:rPr lang="de-DE" sz="2000" b="1" dirty="0">
                <a:solidFill>
                  <a:srgbClr val="FFC000"/>
                </a:solidFill>
              </a:rPr>
              <a:t>-Schleife</a:t>
            </a:r>
            <a:r>
              <a:rPr lang="de-DE" sz="2000" dirty="0"/>
              <a:t>).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/>
          </a:p>
          <a:p>
            <a:r>
              <a:rPr lang="de-DE" sz="2000" b="1" dirty="0"/>
              <a:t>1. Erweiterung: </a:t>
            </a:r>
            <a:r>
              <a:rPr lang="de-DE" sz="2000" dirty="0"/>
              <a:t>S2 bekommt jedes Mal die Information, der wievielte Versuch es ist.</a:t>
            </a:r>
          </a:p>
          <a:p>
            <a:r>
              <a:rPr lang="de-DE" sz="2000" b="1" dirty="0"/>
              <a:t>2. Erweiterung:</a:t>
            </a:r>
            <a:r>
              <a:rPr lang="de-DE" sz="2000" dirty="0"/>
              <a:t> S2 hat nur begrenzt viele Versuche (z. B. 5).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202A56-DE7D-AB4C-1378-ADE6D9398A8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Übung 4</a:t>
            </a:r>
          </a:p>
        </p:txBody>
      </p:sp>
    </p:spTree>
    <p:extLst>
      <p:ext uri="{BB962C8B-B14F-4D97-AF65-F5344CB8AC3E}">
        <p14:creationId xmlns:p14="http://schemas.microsoft.com/office/powerpoint/2010/main" val="2662344485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418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Consolas</vt:lpstr>
      <vt:lpstr>Montserrat</vt:lpstr>
      <vt:lpstr>Sacramento</vt:lpstr>
      <vt:lpstr>1_Youtube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69</cp:revision>
  <dcterms:created xsi:type="dcterms:W3CDTF">2022-12-22T20:26:39Z</dcterms:created>
  <dcterms:modified xsi:type="dcterms:W3CDTF">2025-04-22T09:06:50Z</dcterms:modified>
</cp:coreProperties>
</file>