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1" r:id="rId3"/>
  </p:sldMasterIdLst>
  <p:sldIdLst>
    <p:sldId id="256" r:id="rId4"/>
    <p:sldId id="267" r:id="rId5"/>
    <p:sldId id="261" r:id="rId6"/>
    <p:sldId id="262" r:id="rId7"/>
    <p:sldId id="263" r:id="rId8"/>
    <p:sldId id="264" r:id="rId9"/>
    <p:sldId id="268" r:id="rId10"/>
    <p:sldId id="269" r:id="rId11"/>
    <p:sldId id="265" r:id="rId12"/>
    <p:sldId id="270" r:id="rId13"/>
    <p:sldId id="271" r:id="rId14"/>
    <p:sldId id="272" r:id="rId15"/>
    <p:sldId id="266" r:id="rId16"/>
    <p:sldId id="291" r:id="rId17"/>
    <p:sldId id="288" r:id="rId18"/>
  </p:sldIdLst>
  <p:sldSz cx="12192000" cy="6858000"/>
  <p:notesSz cx="6858000" cy="9144000"/>
  <p:defaultTextStyle>
    <a:defPPr>
      <a:defRPr lang="en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3457" autoAdjust="0"/>
  </p:normalViewPr>
  <p:slideViewPr>
    <p:cSldViewPr snapToGrid="0">
      <p:cViewPr varScale="1">
        <p:scale>
          <a:sx n="118" d="100"/>
          <a:sy n="118" d="100"/>
        </p:scale>
        <p:origin x="19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microsoft.com/office/2016/11/relationships/changesInfo" Target="changesInfos/changesInfo1.xml"/><Relationship Id="rId10" Type="http://schemas.openxmlformats.org/officeDocument/2006/relationships/slide" Target="slides/slide7.xml"/><Relationship Id="rId19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bels, Patrick" userId="ba666de4-0d21-43a6-8e66-51a18aae1b4a" providerId="ADAL" clId="{9D0D8790-CC50-460C-BB68-2DB3AD53D229}"/>
    <pc:docChg chg="addSld delSld">
      <pc:chgData name="Abels, Patrick" userId="ba666de4-0d21-43a6-8e66-51a18aae1b4a" providerId="ADAL" clId="{9D0D8790-CC50-460C-BB68-2DB3AD53D229}" dt="2023-09-14T09:39:08.177" v="1" actId="47"/>
      <pc:docMkLst>
        <pc:docMk/>
      </pc:docMkLst>
      <pc:sldChg chg="new del">
        <pc:chgData name="Abels, Patrick" userId="ba666de4-0d21-43a6-8e66-51a18aae1b4a" providerId="ADAL" clId="{9D0D8790-CC50-460C-BB68-2DB3AD53D229}" dt="2023-09-14T09:39:08.177" v="1" actId="47"/>
        <pc:sldMkLst>
          <pc:docMk/>
          <pc:sldMk cId="3702637070" sldId="292"/>
        </pc:sldMkLst>
      </pc:sldChg>
    </pc:docChg>
  </pc:docChgLst>
  <pc:docChgLst>
    <pc:chgData name="Abels, Patrick" userId="ba666de4-0d21-43a6-8e66-51a18aae1b4a" providerId="ADAL" clId="{33522135-A5AC-48B3-9662-48DAF881796A}"/>
    <pc:docChg chg="undo custSel addSld delSld modSld sldOrd">
      <pc:chgData name="Abels, Patrick" userId="ba666de4-0d21-43a6-8e66-51a18aae1b4a" providerId="ADAL" clId="{33522135-A5AC-48B3-9662-48DAF881796A}" dt="2023-07-01T14:27:25.252" v="648" actId="20577"/>
      <pc:docMkLst>
        <pc:docMk/>
      </pc:docMkLst>
      <pc:sldChg chg="addSp delSp modSp mod delAnim modAnim">
        <pc:chgData name="Abels, Patrick" userId="ba666de4-0d21-43a6-8e66-51a18aae1b4a" providerId="ADAL" clId="{33522135-A5AC-48B3-9662-48DAF881796A}" dt="2023-06-17T22:36:58.748" v="55"/>
        <pc:sldMkLst>
          <pc:docMk/>
          <pc:sldMk cId="2186497360" sldId="261"/>
        </pc:sldMkLst>
        <pc:picChg chg="del">
          <ac:chgData name="Abels, Patrick" userId="ba666de4-0d21-43a6-8e66-51a18aae1b4a" providerId="ADAL" clId="{33522135-A5AC-48B3-9662-48DAF881796A}" dt="2023-06-17T22:32:36.782" v="23" actId="478"/>
          <ac:picMkLst>
            <pc:docMk/>
            <pc:sldMk cId="2186497360" sldId="261"/>
            <ac:picMk id="3" creationId="{D1414710-461F-662E-40B1-C0B71CC5B7FC}"/>
          </ac:picMkLst>
        </pc:picChg>
        <pc:picChg chg="add mod">
          <ac:chgData name="Abels, Patrick" userId="ba666de4-0d21-43a6-8e66-51a18aae1b4a" providerId="ADAL" clId="{33522135-A5AC-48B3-9662-48DAF881796A}" dt="2023-06-17T22:33:18.878" v="32" actId="1076"/>
          <ac:picMkLst>
            <pc:docMk/>
            <pc:sldMk cId="2186497360" sldId="261"/>
            <ac:picMk id="10" creationId="{135B38EC-5C06-44B7-842C-CC65734395CB}"/>
          </ac:picMkLst>
        </pc:picChg>
      </pc:sldChg>
      <pc:sldChg chg="addSp delSp modSp mod">
        <pc:chgData name="Abels, Patrick" userId="ba666de4-0d21-43a6-8e66-51a18aae1b4a" providerId="ADAL" clId="{33522135-A5AC-48B3-9662-48DAF881796A}" dt="2023-06-17T23:08:52.895" v="403" actId="1038"/>
        <pc:sldMkLst>
          <pc:docMk/>
          <pc:sldMk cId="1802174969" sldId="262"/>
        </pc:sldMkLst>
        <pc:spChg chg="mod">
          <ac:chgData name="Abels, Patrick" userId="ba666de4-0d21-43a6-8e66-51a18aae1b4a" providerId="ADAL" clId="{33522135-A5AC-48B3-9662-48DAF881796A}" dt="2023-06-17T23:08:52.895" v="403" actId="1038"/>
          <ac:spMkLst>
            <pc:docMk/>
            <pc:sldMk cId="1802174969" sldId="262"/>
            <ac:spMk id="19" creationId="{01BFFD79-7517-C803-63B9-EFBE86B9456E}"/>
          </ac:spMkLst>
        </pc:spChg>
        <pc:picChg chg="del">
          <ac:chgData name="Abels, Patrick" userId="ba666de4-0d21-43a6-8e66-51a18aae1b4a" providerId="ADAL" clId="{33522135-A5AC-48B3-9662-48DAF881796A}" dt="2023-06-17T22:34:21.484" v="33" actId="478"/>
          <ac:picMkLst>
            <pc:docMk/>
            <pc:sldMk cId="1802174969" sldId="262"/>
            <ac:picMk id="3" creationId="{D1414710-461F-662E-40B1-C0B71CC5B7FC}"/>
          </ac:picMkLst>
        </pc:picChg>
        <pc:picChg chg="add mod">
          <ac:chgData name="Abels, Patrick" userId="ba666de4-0d21-43a6-8e66-51a18aae1b4a" providerId="ADAL" clId="{33522135-A5AC-48B3-9662-48DAF881796A}" dt="2023-06-17T22:34:39.804" v="35" actId="1366"/>
          <ac:picMkLst>
            <pc:docMk/>
            <pc:sldMk cId="1802174969" sldId="262"/>
            <ac:picMk id="9" creationId="{2789ABA0-89A2-35F8-8343-9A3AC971EC38}"/>
          </ac:picMkLst>
        </pc:picChg>
        <pc:picChg chg="mod">
          <ac:chgData name="Abels, Patrick" userId="ba666de4-0d21-43a6-8e66-51a18aae1b4a" providerId="ADAL" clId="{33522135-A5AC-48B3-9662-48DAF881796A}" dt="2023-06-17T23:08:25.020" v="339" actId="14100"/>
          <ac:picMkLst>
            <pc:docMk/>
            <pc:sldMk cId="1802174969" sldId="262"/>
            <ac:picMk id="12" creationId="{97AEF3E9-215C-C789-8618-108AE8BD60AA}"/>
          </ac:picMkLst>
        </pc:picChg>
        <pc:picChg chg="mod">
          <ac:chgData name="Abels, Patrick" userId="ba666de4-0d21-43a6-8e66-51a18aae1b4a" providerId="ADAL" clId="{33522135-A5AC-48B3-9662-48DAF881796A}" dt="2023-06-17T23:08:30.647" v="342" actId="1076"/>
          <ac:picMkLst>
            <pc:docMk/>
            <pc:sldMk cId="1802174969" sldId="262"/>
            <ac:picMk id="14" creationId="{36BEEFF7-F849-AA91-01C3-824CA28BB687}"/>
          </ac:picMkLst>
        </pc:picChg>
        <pc:picChg chg="mod">
          <ac:chgData name="Abels, Patrick" userId="ba666de4-0d21-43a6-8e66-51a18aae1b4a" providerId="ADAL" clId="{33522135-A5AC-48B3-9662-48DAF881796A}" dt="2023-06-17T23:08:45.560" v="395" actId="1035"/>
          <ac:picMkLst>
            <pc:docMk/>
            <pc:sldMk cId="1802174969" sldId="262"/>
            <ac:picMk id="16" creationId="{64E30D6E-0CBA-D1B5-719B-CB45A2B4A1F3}"/>
          </ac:picMkLst>
        </pc:picChg>
      </pc:sldChg>
      <pc:sldChg chg="addSp delSp modSp mod">
        <pc:chgData name="Abels, Patrick" userId="ba666de4-0d21-43a6-8e66-51a18aae1b4a" providerId="ADAL" clId="{33522135-A5AC-48B3-9662-48DAF881796A}" dt="2023-06-17T23:09:45.611" v="412" actId="1076"/>
        <pc:sldMkLst>
          <pc:docMk/>
          <pc:sldMk cId="4032491113" sldId="263"/>
        </pc:sldMkLst>
        <pc:spChg chg="mod">
          <ac:chgData name="Abels, Patrick" userId="ba666de4-0d21-43a6-8e66-51a18aae1b4a" providerId="ADAL" clId="{33522135-A5AC-48B3-9662-48DAF881796A}" dt="2023-06-17T23:09:42.829" v="411" actId="1076"/>
          <ac:spMkLst>
            <pc:docMk/>
            <pc:sldMk cId="4032491113" sldId="263"/>
            <ac:spMk id="25" creationId="{675DEA32-D29B-6D38-6C96-A5CBB0555B2E}"/>
          </ac:spMkLst>
        </pc:spChg>
        <pc:picChg chg="del mod">
          <ac:chgData name="Abels, Patrick" userId="ba666de4-0d21-43a6-8e66-51a18aae1b4a" providerId="ADAL" clId="{33522135-A5AC-48B3-9662-48DAF881796A}" dt="2023-06-17T22:34:49.867" v="37" actId="478"/>
          <ac:picMkLst>
            <pc:docMk/>
            <pc:sldMk cId="4032491113" sldId="263"/>
            <ac:picMk id="3" creationId="{D1414710-461F-662E-40B1-C0B71CC5B7FC}"/>
          </ac:picMkLst>
        </pc:picChg>
        <pc:picChg chg="add mod">
          <ac:chgData name="Abels, Patrick" userId="ba666de4-0d21-43a6-8e66-51a18aae1b4a" providerId="ADAL" clId="{33522135-A5AC-48B3-9662-48DAF881796A}" dt="2023-06-17T22:34:50.180" v="38"/>
          <ac:picMkLst>
            <pc:docMk/>
            <pc:sldMk cId="4032491113" sldId="263"/>
            <ac:picMk id="9" creationId="{27C62F1F-76F7-0724-245E-95697F9406D3}"/>
          </ac:picMkLst>
        </pc:picChg>
        <pc:picChg chg="mod">
          <ac:chgData name="Abels, Patrick" userId="ba666de4-0d21-43a6-8e66-51a18aae1b4a" providerId="ADAL" clId="{33522135-A5AC-48B3-9662-48DAF881796A}" dt="2023-06-17T23:09:32.133" v="408" actId="1076"/>
          <ac:picMkLst>
            <pc:docMk/>
            <pc:sldMk cId="4032491113" sldId="263"/>
            <ac:picMk id="18" creationId="{AAE343A2-A16C-3CDC-0343-97DBD52DBA9B}"/>
          </ac:picMkLst>
        </pc:picChg>
        <pc:picChg chg="mod">
          <ac:chgData name="Abels, Patrick" userId="ba666de4-0d21-43a6-8e66-51a18aae1b4a" providerId="ADAL" clId="{33522135-A5AC-48B3-9662-48DAF881796A}" dt="2023-06-17T23:09:34.369" v="409" actId="1076"/>
          <ac:picMkLst>
            <pc:docMk/>
            <pc:sldMk cId="4032491113" sldId="263"/>
            <ac:picMk id="20" creationId="{70E8737F-B30E-F493-2A9F-22CF7939926F}"/>
          </ac:picMkLst>
        </pc:picChg>
        <pc:picChg chg="mod">
          <ac:chgData name="Abels, Patrick" userId="ba666de4-0d21-43a6-8e66-51a18aae1b4a" providerId="ADAL" clId="{33522135-A5AC-48B3-9662-48DAF881796A}" dt="2023-06-17T23:09:39.637" v="410" actId="1076"/>
          <ac:picMkLst>
            <pc:docMk/>
            <pc:sldMk cId="4032491113" sldId="263"/>
            <ac:picMk id="22" creationId="{A6E0D883-C452-9B26-E8CA-6DE992B88948}"/>
          </ac:picMkLst>
        </pc:picChg>
        <pc:picChg chg="mod">
          <ac:chgData name="Abels, Patrick" userId="ba666de4-0d21-43a6-8e66-51a18aae1b4a" providerId="ADAL" clId="{33522135-A5AC-48B3-9662-48DAF881796A}" dt="2023-06-17T23:09:45.611" v="412" actId="1076"/>
          <ac:picMkLst>
            <pc:docMk/>
            <pc:sldMk cId="4032491113" sldId="263"/>
            <ac:picMk id="24" creationId="{0CCDCCAB-E2B4-A36D-9A42-38D49F21C395}"/>
          </ac:picMkLst>
        </pc:picChg>
      </pc:sldChg>
      <pc:sldChg chg="addSp delSp modSp mod delAnim modAnim">
        <pc:chgData name="Abels, Patrick" userId="ba666de4-0d21-43a6-8e66-51a18aae1b4a" providerId="ADAL" clId="{33522135-A5AC-48B3-9662-48DAF881796A}" dt="2023-06-17T23:10:51.914" v="425" actId="1076"/>
        <pc:sldMkLst>
          <pc:docMk/>
          <pc:sldMk cId="3825939770" sldId="264"/>
        </pc:sldMkLst>
        <pc:spChg chg="mod">
          <ac:chgData name="Abels, Patrick" userId="ba666de4-0d21-43a6-8e66-51a18aae1b4a" providerId="ADAL" clId="{33522135-A5AC-48B3-9662-48DAF881796A}" dt="2023-06-17T23:10:51.914" v="425" actId="1076"/>
          <ac:spMkLst>
            <pc:docMk/>
            <pc:sldMk cId="3825939770" sldId="264"/>
            <ac:spMk id="2" creationId="{D61126FC-E7F0-7899-70B4-D45D3D46EE0E}"/>
          </ac:spMkLst>
        </pc:spChg>
        <pc:spChg chg="mod">
          <ac:chgData name="Abels, Patrick" userId="ba666de4-0d21-43a6-8e66-51a18aae1b4a" providerId="ADAL" clId="{33522135-A5AC-48B3-9662-48DAF881796A}" dt="2023-06-17T23:10:40.140" v="423" actId="1076"/>
          <ac:spMkLst>
            <pc:docMk/>
            <pc:sldMk cId="3825939770" sldId="264"/>
            <ac:spMk id="26" creationId="{E5DDFE97-3F17-C0F1-8DD2-BA5E84053D0A}"/>
          </ac:spMkLst>
        </pc:spChg>
        <pc:picChg chg="del">
          <ac:chgData name="Abels, Patrick" userId="ba666de4-0d21-43a6-8e66-51a18aae1b4a" providerId="ADAL" clId="{33522135-A5AC-48B3-9662-48DAF881796A}" dt="2023-06-17T22:35:05.586" v="41" actId="478"/>
          <ac:picMkLst>
            <pc:docMk/>
            <pc:sldMk cId="3825939770" sldId="264"/>
            <ac:picMk id="3" creationId="{D1414710-461F-662E-40B1-C0B71CC5B7FC}"/>
          </ac:picMkLst>
        </pc:picChg>
        <pc:picChg chg="add del mod">
          <ac:chgData name="Abels, Patrick" userId="ba666de4-0d21-43a6-8e66-51a18aae1b4a" providerId="ADAL" clId="{33522135-A5AC-48B3-9662-48DAF881796A}" dt="2023-06-17T22:35:32.155" v="47" actId="478"/>
          <ac:picMkLst>
            <pc:docMk/>
            <pc:sldMk cId="3825939770" sldId="264"/>
            <ac:picMk id="4" creationId="{A445C251-C069-DB9D-3014-3DBE011802B3}"/>
          </ac:picMkLst>
        </pc:picChg>
        <pc:picChg chg="add mod">
          <ac:chgData name="Abels, Patrick" userId="ba666de4-0d21-43a6-8e66-51a18aae1b4a" providerId="ADAL" clId="{33522135-A5AC-48B3-9662-48DAF881796A}" dt="2023-06-17T22:35:32.437" v="48"/>
          <ac:picMkLst>
            <pc:docMk/>
            <pc:sldMk cId="3825939770" sldId="264"/>
            <ac:picMk id="10" creationId="{05BC8C2A-EBAC-E465-F299-6EC1954D15B3}"/>
          </ac:picMkLst>
        </pc:picChg>
        <pc:picChg chg="mod">
          <ac:chgData name="Abels, Patrick" userId="ba666de4-0d21-43a6-8e66-51a18aae1b4a" providerId="ADAL" clId="{33522135-A5AC-48B3-9662-48DAF881796A}" dt="2023-06-17T23:10:16.253" v="416" actId="1076"/>
          <ac:picMkLst>
            <pc:docMk/>
            <pc:sldMk cId="3825939770" sldId="264"/>
            <ac:picMk id="11" creationId="{FD2B153A-EBCD-C0D4-6C8C-8E5A0634ADF8}"/>
          </ac:picMkLst>
        </pc:picChg>
        <pc:picChg chg="add mod">
          <ac:chgData name="Abels, Patrick" userId="ba666de4-0d21-43a6-8e66-51a18aae1b4a" providerId="ADAL" clId="{33522135-A5AC-48B3-9662-48DAF881796A}" dt="2023-06-17T23:10:34.996" v="421" actId="1076"/>
          <ac:picMkLst>
            <pc:docMk/>
            <pc:sldMk cId="3825939770" sldId="264"/>
            <ac:picMk id="12" creationId="{B9DF56A2-0458-B923-C8A0-862B33C2536D}"/>
          </ac:picMkLst>
        </pc:picChg>
        <pc:picChg chg="mod">
          <ac:chgData name="Abels, Patrick" userId="ba666de4-0d21-43a6-8e66-51a18aae1b4a" providerId="ADAL" clId="{33522135-A5AC-48B3-9662-48DAF881796A}" dt="2023-06-17T23:10:37.013" v="422" actId="1076"/>
          <ac:picMkLst>
            <pc:docMk/>
            <pc:sldMk cId="3825939770" sldId="264"/>
            <ac:picMk id="15" creationId="{A73172DF-FC97-620C-5649-1E6C4B8A4F60}"/>
          </ac:picMkLst>
        </pc:picChg>
        <pc:picChg chg="del">
          <ac:chgData name="Abels, Patrick" userId="ba666de4-0d21-43a6-8e66-51a18aae1b4a" providerId="ADAL" clId="{33522135-A5AC-48B3-9662-48DAF881796A}" dt="2023-06-17T22:36:04.777" v="50" actId="478"/>
          <ac:picMkLst>
            <pc:docMk/>
            <pc:sldMk cId="3825939770" sldId="264"/>
            <ac:picMk id="21" creationId="{DF969D49-3CC3-958A-0034-33E83E7B8CCD}"/>
          </ac:picMkLst>
        </pc:picChg>
        <pc:picChg chg="mod">
          <ac:chgData name="Abels, Patrick" userId="ba666de4-0d21-43a6-8e66-51a18aae1b4a" providerId="ADAL" clId="{33522135-A5AC-48B3-9662-48DAF881796A}" dt="2023-06-17T23:10:40.140" v="423" actId="1076"/>
          <ac:picMkLst>
            <pc:docMk/>
            <pc:sldMk cId="3825939770" sldId="264"/>
            <ac:picMk id="25" creationId="{48328F2E-71C9-21B4-EA8F-1CA5276EB06C}"/>
          </ac:picMkLst>
        </pc:picChg>
      </pc:sldChg>
      <pc:sldChg chg="addSp delSp modSp mod delAnim modAnim">
        <pc:chgData name="Abels, Patrick" userId="ba666de4-0d21-43a6-8e66-51a18aae1b4a" providerId="ADAL" clId="{33522135-A5AC-48B3-9662-48DAF881796A}" dt="2023-06-17T23:07:52.576" v="335"/>
        <pc:sldMkLst>
          <pc:docMk/>
          <pc:sldMk cId="302058619" sldId="265"/>
        </pc:sldMkLst>
        <pc:picChg chg="del">
          <ac:chgData name="Abels, Patrick" userId="ba666de4-0d21-43a6-8e66-51a18aae1b4a" providerId="ADAL" clId="{33522135-A5AC-48B3-9662-48DAF881796A}" dt="2023-06-17T22:34:54.900" v="39" actId="478"/>
          <ac:picMkLst>
            <pc:docMk/>
            <pc:sldMk cId="302058619" sldId="265"/>
            <ac:picMk id="3" creationId="{D1414710-461F-662E-40B1-C0B71CC5B7FC}"/>
          </ac:picMkLst>
        </pc:picChg>
        <pc:picChg chg="add mod">
          <ac:chgData name="Abels, Patrick" userId="ba666de4-0d21-43a6-8e66-51a18aae1b4a" providerId="ADAL" clId="{33522135-A5AC-48B3-9662-48DAF881796A}" dt="2023-06-17T22:34:55.183" v="40"/>
          <ac:picMkLst>
            <pc:docMk/>
            <pc:sldMk cId="302058619" sldId="265"/>
            <ac:picMk id="4" creationId="{F5FBD4A0-0CD2-9BE6-77B2-AF2424A695EC}"/>
          </ac:picMkLst>
        </pc:picChg>
        <pc:picChg chg="add del mod">
          <ac:chgData name="Abels, Patrick" userId="ba666de4-0d21-43a6-8e66-51a18aae1b4a" providerId="ADAL" clId="{33522135-A5AC-48B3-9662-48DAF881796A}" dt="2023-06-17T22:56:01.377" v="175" actId="478"/>
          <ac:picMkLst>
            <pc:docMk/>
            <pc:sldMk cId="302058619" sldId="265"/>
            <ac:picMk id="10" creationId="{94F1CEC0-C73F-C2DE-1DAD-8C1A22A9E1F2}"/>
          </ac:picMkLst>
        </pc:picChg>
        <pc:picChg chg="add mod">
          <ac:chgData name="Abels, Patrick" userId="ba666de4-0d21-43a6-8e66-51a18aae1b4a" providerId="ADAL" clId="{33522135-A5AC-48B3-9662-48DAF881796A}" dt="2023-06-17T23:07:32.095" v="329" actId="1076"/>
          <ac:picMkLst>
            <pc:docMk/>
            <pc:sldMk cId="302058619" sldId="265"/>
            <ac:picMk id="11" creationId="{0D5076C0-72C2-3474-8BF3-93E7B21E1492}"/>
          </ac:picMkLst>
        </pc:picChg>
        <pc:picChg chg="add mod">
          <ac:chgData name="Abels, Patrick" userId="ba666de4-0d21-43a6-8e66-51a18aae1b4a" providerId="ADAL" clId="{33522135-A5AC-48B3-9662-48DAF881796A}" dt="2023-06-17T23:06:55.512" v="325"/>
          <ac:picMkLst>
            <pc:docMk/>
            <pc:sldMk cId="302058619" sldId="265"/>
            <ac:picMk id="12" creationId="{FA162A01-9C52-C3EF-372A-DFF737AFD4D5}"/>
          </ac:picMkLst>
        </pc:picChg>
        <pc:picChg chg="del">
          <ac:chgData name="Abels, Patrick" userId="ba666de4-0d21-43a6-8e66-51a18aae1b4a" providerId="ADAL" clId="{33522135-A5AC-48B3-9662-48DAF881796A}" dt="2023-06-17T23:06:55.198" v="324" actId="478"/>
          <ac:picMkLst>
            <pc:docMk/>
            <pc:sldMk cId="302058619" sldId="265"/>
            <ac:picMk id="13" creationId="{EAAB23FC-7E43-48F8-A4E4-80DFAA192A46}"/>
          </ac:picMkLst>
        </pc:picChg>
        <pc:picChg chg="add mod">
          <ac:chgData name="Abels, Patrick" userId="ba666de4-0d21-43a6-8e66-51a18aae1b4a" providerId="ADAL" clId="{33522135-A5AC-48B3-9662-48DAF881796A}" dt="2023-06-17T23:06:55.512" v="325"/>
          <ac:picMkLst>
            <pc:docMk/>
            <pc:sldMk cId="302058619" sldId="265"/>
            <ac:picMk id="14" creationId="{5E82F9F4-3C85-EF5D-D743-6C827C68B5AE}"/>
          </ac:picMkLst>
        </pc:picChg>
        <pc:picChg chg="del">
          <ac:chgData name="Abels, Patrick" userId="ba666de4-0d21-43a6-8e66-51a18aae1b4a" providerId="ADAL" clId="{33522135-A5AC-48B3-9662-48DAF881796A}" dt="2023-06-17T23:06:55.198" v="324" actId="478"/>
          <ac:picMkLst>
            <pc:docMk/>
            <pc:sldMk cId="302058619" sldId="265"/>
            <ac:picMk id="18" creationId="{C1F07451-C1CC-2B28-A0D6-E8E547799BFB}"/>
          </ac:picMkLst>
        </pc:picChg>
        <pc:picChg chg="del">
          <ac:chgData name="Abels, Patrick" userId="ba666de4-0d21-43a6-8e66-51a18aae1b4a" providerId="ADAL" clId="{33522135-A5AC-48B3-9662-48DAF881796A}" dt="2023-06-17T23:06:55.198" v="324" actId="478"/>
          <ac:picMkLst>
            <pc:docMk/>
            <pc:sldMk cId="302058619" sldId="265"/>
            <ac:picMk id="20" creationId="{BD9A80C1-B2D6-F409-A3A0-D9FEAD9DBBA1}"/>
          </ac:picMkLst>
        </pc:picChg>
      </pc:sldChg>
      <pc:sldChg chg="addSp delSp modSp mod">
        <pc:chgData name="Abels, Patrick" userId="ba666de4-0d21-43a6-8e66-51a18aae1b4a" providerId="ADAL" clId="{33522135-A5AC-48B3-9662-48DAF881796A}" dt="2023-06-17T22:57:02.287" v="192"/>
        <pc:sldMkLst>
          <pc:docMk/>
          <pc:sldMk cId="3323176623" sldId="266"/>
        </pc:sldMkLst>
        <pc:spChg chg="mod">
          <ac:chgData name="Abels, Patrick" userId="ba666de4-0d21-43a6-8e66-51a18aae1b4a" providerId="ADAL" clId="{33522135-A5AC-48B3-9662-48DAF881796A}" dt="2023-06-17T22:57:02.287" v="192"/>
          <ac:spMkLst>
            <pc:docMk/>
            <pc:sldMk cId="3323176623" sldId="266"/>
            <ac:spMk id="13" creationId="{CCD8760F-CDE9-9A57-3F81-A4913AB130EE}"/>
          </ac:spMkLst>
        </pc:spChg>
        <pc:grpChg chg="del">
          <ac:chgData name="Abels, Patrick" userId="ba666de4-0d21-43a6-8e66-51a18aae1b4a" providerId="ADAL" clId="{33522135-A5AC-48B3-9662-48DAF881796A}" dt="2023-06-17T22:57:01.925" v="191" actId="478"/>
          <ac:grpSpMkLst>
            <pc:docMk/>
            <pc:sldMk cId="3323176623" sldId="266"/>
            <ac:grpSpMk id="5" creationId="{C68BBE3F-6605-30B0-BA8E-E0348D46C6F8}"/>
          </ac:grpSpMkLst>
        </pc:grpChg>
        <pc:grpChg chg="add mod">
          <ac:chgData name="Abels, Patrick" userId="ba666de4-0d21-43a6-8e66-51a18aae1b4a" providerId="ADAL" clId="{33522135-A5AC-48B3-9662-48DAF881796A}" dt="2023-06-17T22:57:02.287" v="192"/>
          <ac:grpSpMkLst>
            <pc:docMk/>
            <pc:sldMk cId="3323176623" sldId="266"/>
            <ac:grpSpMk id="10" creationId="{B4CA8E43-C5FB-9BE4-AB4E-7A35AC142946}"/>
          </ac:grpSpMkLst>
        </pc:grpChg>
        <pc:picChg chg="add del mod">
          <ac:chgData name="Abels, Patrick" userId="ba666de4-0d21-43a6-8e66-51a18aae1b4a" providerId="ADAL" clId="{33522135-A5AC-48B3-9662-48DAF881796A}" dt="2023-06-17T22:35:18.838" v="45" actId="478"/>
          <ac:picMkLst>
            <pc:docMk/>
            <pc:sldMk cId="3323176623" sldId="266"/>
            <ac:picMk id="2" creationId="{3CF79914-4BFC-EC35-FD8C-3DE926BB7DE9}"/>
          </ac:picMkLst>
        </pc:picChg>
        <pc:picChg chg="del mod">
          <ac:chgData name="Abels, Patrick" userId="ba666de4-0d21-43a6-8e66-51a18aae1b4a" providerId="ADAL" clId="{33522135-A5AC-48B3-9662-48DAF881796A}" dt="2023-06-17T22:35:36.939" v="49" actId="21"/>
          <ac:picMkLst>
            <pc:docMk/>
            <pc:sldMk cId="3323176623" sldId="266"/>
            <ac:picMk id="3" creationId="{D1414710-461F-662E-40B1-C0B71CC5B7FC}"/>
          </ac:picMkLst>
        </pc:picChg>
        <pc:picChg chg="add mod">
          <ac:chgData name="Abels, Patrick" userId="ba666de4-0d21-43a6-8e66-51a18aae1b4a" providerId="ADAL" clId="{33522135-A5AC-48B3-9662-48DAF881796A}" dt="2023-06-17T22:35:26.692" v="46"/>
          <ac:picMkLst>
            <pc:docMk/>
            <pc:sldMk cId="3323176623" sldId="266"/>
            <ac:picMk id="9" creationId="{EB913FAB-5819-E315-2091-71A2902FD3B9}"/>
          </ac:picMkLst>
        </pc:picChg>
        <pc:picChg chg="mod">
          <ac:chgData name="Abels, Patrick" userId="ba666de4-0d21-43a6-8e66-51a18aae1b4a" providerId="ADAL" clId="{33522135-A5AC-48B3-9662-48DAF881796A}" dt="2023-06-17T22:57:02.287" v="192"/>
          <ac:picMkLst>
            <pc:docMk/>
            <pc:sldMk cId="3323176623" sldId="266"/>
            <ac:picMk id="11" creationId="{A6E096FF-16D5-B4CF-F8CD-56C190C2D003}"/>
          </ac:picMkLst>
        </pc:picChg>
        <pc:picChg chg="add mod">
          <ac:chgData name="Abels, Patrick" userId="ba666de4-0d21-43a6-8e66-51a18aae1b4a" providerId="ADAL" clId="{33522135-A5AC-48B3-9662-48DAF881796A}" dt="2023-06-17T22:57:02.287" v="192"/>
          <ac:picMkLst>
            <pc:docMk/>
            <pc:sldMk cId="3323176623" sldId="266"/>
            <ac:picMk id="14" creationId="{6B9F6997-ADE7-C7CA-6204-CA028C19F2C6}"/>
          </ac:picMkLst>
        </pc:picChg>
      </pc:sldChg>
      <pc:sldChg chg="modSp mod">
        <pc:chgData name="Abels, Patrick" userId="ba666de4-0d21-43a6-8e66-51a18aae1b4a" providerId="ADAL" clId="{33522135-A5AC-48B3-9662-48DAF881796A}" dt="2023-06-17T22:28:32.051" v="22" actId="20577"/>
        <pc:sldMkLst>
          <pc:docMk/>
          <pc:sldMk cId="3641686394" sldId="267"/>
        </pc:sldMkLst>
        <pc:spChg chg="mod">
          <ac:chgData name="Abels, Patrick" userId="ba666de4-0d21-43a6-8e66-51a18aae1b4a" providerId="ADAL" clId="{33522135-A5AC-48B3-9662-48DAF881796A}" dt="2023-06-17T22:28:32.051" v="22" actId="20577"/>
          <ac:spMkLst>
            <pc:docMk/>
            <pc:sldMk cId="3641686394" sldId="267"/>
            <ac:spMk id="2" creationId="{812DF8AA-1D36-C4A3-DE8B-6124CA62EF08}"/>
          </ac:spMkLst>
        </pc:spChg>
      </pc:sldChg>
      <pc:sldChg chg="new del">
        <pc:chgData name="Abels, Patrick" userId="ba666de4-0d21-43a6-8e66-51a18aae1b4a" providerId="ADAL" clId="{33522135-A5AC-48B3-9662-48DAF881796A}" dt="2023-06-17T22:41:55.688" v="62" actId="47"/>
        <pc:sldMkLst>
          <pc:docMk/>
          <pc:sldMk cId="211379705" sldId="268"/>
        </pc:sldMkLst>
      </pc:sldChg>
      <pc:sldChg chg="addSp delSp modSp new mod modTransition">
        <pc:chgData name="Abels, Patrick" userId="ba666de4-0d21-43a6-8e66-51a18aae1b4a" providerId="ADAL" clId="{33522135-A5AC-48B3-9662-48DAF881796A}" dt="2023-06-17T23:02:31.648" v="303" actId="5793"/>
        <pc:sldMkLst>
          <pc:docMk/>
          <pc:sldMk cId="3705258987" sldId="268"/>
        </pc:sldMkLst>
        <pc:spChg chg="mod">
          <ac:chgData name="Abels, Patrick" userId="ba666de4-0d21-43a6-8e66-51a18aae1b4a" providerId="ADAL" clId="{33522135-A5AC-48B3-9662-48DAF881796A}" dt="2023-06-17T23:02:31.648" v="303" actId="5793"/>
          <ac:spMkLst>
            <pc:docMk/>
            <pc:sldMk cId="3705258987" sldId="268"/>
            <ac:spMk id="2" creationId="{E1788177-378C-C26F-42E5-92354076BDD6}"/>
          </ac:spMkLst>
        </pc:spChg>
        <pc:spChg chg="add del mod">
          <ac:chgData name="Abels, Patrick" userId="ba666de4-0d21-43a6-8e66-51a18aae1b4a" providerId="ADAL" clId="{33522135-A5AC-48B3-9662-48DAF881796A}" dt="2023-06-17T22:48:33.290" v="108" actId="478"/>
          <ac:spMkLst>
            <pc:docMk/>
            <pc:sldMk cId="3705258987" sldId="268"/>
            <ac:spMk id="4" creationId="{5FC7C21C-D0D9-D865-D17E-9F3756CC583B}"/>
          </ac:spMkLst>
        </pc:spChg>
        <pc:picChg chg="add mod">
          <ac:chgData name="Abels, Patrick" userId="ba666de4-0d21-43a6-8e66-51a18aae1b4a" providerId="ADAL" clId="{33522135-A5AC-48B3-9662-48DAF881796A}" dt="2023-06-17T22:48:20.786" v="105" actId="1076"/>
          <ac:picMkLst>
            <pc:docMk/>
            <pc:sldMk cId="3705258987" sldId="268"/>
            <ac:picMk id="3" creationId="{033E4FEC-1EA3-29E6-BF43-EF5A9A7B35A6}"/>
          </ac:picMkLst>
        </pc:picChg>
      </pc:sldChg>
      <pc:sldChg chg="addSp delSp modSp add mod modAnim">
        <pc:chgData name="Abels, Patrick" userId="ba666de4-0d21-43a6-8e66-51a18aae1b4a" providerId="ADAL" clId="{33522135-A5AC-48B3-9662-48DAF881796A}" dt="2023-06-17T23:11:09.892" v="429"/>
        <pc:sldMkLst>
          <pc:docMk/>
          <pc:sldMk cId="2334811558" sldId="269"/>
        </pc:sldMkLst>
        <pc:spChg chg="add mod">
          <ac:chgData name="Abels, Patrick" userId="ba666de4-0d21-43a6-8e66-51a18aae1b4a" providerId="ADAL" clId="{33522135-A5AC-48B3-9662-48DAF881796A}" dt="2023-06-17T23:11:03.466" v="428"/>
          <ac:spMkLst>
            <pc:docMk/>
            <pc:sldMk cId="2334811558" sldId="269"/>
            <ac:spMk id="14" creationId="{67F80B66-016C-323E-2DF4-4DE120EA5659}"/>
          </ac:spMkLst>
        </pc:spChg>
        <pc:spChg chg="del">
          <ac:chgData name="Abels, Patrick" userId="ba666de4-0d21-43a6-8e66-51a18aae1b4a" providerId="ADAL" clId="{33522135-A5AC-48B3-9662-48DAF881796A}" dt="2023-06-17T23:11:01.591" v="426" actId="478"/>
          <ac:spMkLst>
            <pc:docMk/>
            <pc:sldMk cId="2334811558" sldId="269"/>
            <ac:spMk id="26" creationId="{E5DDFE97-3F17-C0F1-8DD2-BA5E84053D0A}"/>
          </ac:spMkLst>
        </pc:spChg>
        <pc:picChg chg="add mod">
          <ac:chgData name="Abels, Patrick" userId="ba666de4-0d21-43a6-8e66-51a18aae1b4a" providerId="ADAL" clId="{33522135-A5AC-48B3-9662-48DAF881796A}" dt="2023-06-17T23:11:03.466" v="428"/>
          <ac:picMkLst>
            <pc:docMk/>
            <pc:sldMk cId="2334811558" sldId="269"/>
            <ac:picMk id="3" creationId="{66E752B3-82F5-F451-A849-852F72367D8A}"/>
          </ac:picMkLst>
        </pc:picChg>
        <pc:picChg chg="add mod">
          <ac:chgData name="Abels, Patrick" userId="ba666de4-0d21-43a6-8e66-51a18aae1b4a" providerId="ADAL" clId="{33522135-A5AC-48B3-9662-48DAF881796A}" dt="2023-06-17T23:11:03.466" v="428"/>
          <ac:picMkLst>
            <pc:docMk/>
            <pc:sldMk cId="2334811558" sldId="269"/>
            <ac:picMk id="4" creationId="{A9576435-616E-D86E-34C0-AA5AA5879704}"/>
          </ac:picMkLst>
        </pc:picChg>
        <pc:picChg chg="del">
          <ac:chgData name="Abels, Patrick" userId="ba666de4-0d21-43a6-8e66-51a18aae1b4a" providerId="ADAL" clId="{33522135-A5AC-48B3-9662-48DAF881796A}" dt="2023-06-17T23:11:01.591" v="426" actId="478"/>
          <ac:picMkLst>
            <pc:docMk/>
            <pc:sldMk cId="2334811558" sldId="269"/>
            <ac:picMk id="11" creationId="{FD2B153A-EBCD-C0D4-6C8C-8E5A0634ADF8}"/>
          </ac:picMkLst>
        </pc:picChg>
        <pc:picChg chg="del">
          <ac:chgData name="Abels, Patrick" userId="ba666de4-0d21-43a6-8e66-51a18aae1b4a" providerId="ADAL" clId="{33522135-A5AC-48B3-9662-48DAF881796A}" dt="2023-06-17T23:11:01.591" v="426" actId="478"/>
          <ac:picMkLst>
            <pc:docMk/>
            <pc:sldMk cId="2334811558" sldId="269"/>
            <ac:picMk id="12" creationId="{B9DF56A2-0458-B923-C8A0-862B33C2536D}"/>
          </ac:picMkLst>
        </pc:picChg>
        <pc:picChg chg="add mod">
          <ac:chgData name="Abels, Patrick" userId="ba666de4-0d21-43a6-8e66-51a18aae1b4a" providerId="ADAL" clId="{33522135-A5AC-48B3-9662-48DAF881796A}" dt="2023-06-17T23:11:03.466" v="428"/>
          <ac:picMkLst>
            <pc:docMk/>
            <pc:sldMk cId="2334811558" sldId="269"/>
            <ac:picMk id="13" creationId="{31AC6E0E-8A54-154E-19C3-8AF64B9AE916}"/>
          </ac:picMkLst>
        </pc:picChg>
        <pc:picChg chg="del">
          <ac:chgData name="Abels, Patrick" userId="ba666de4-0d21-43a6-8e66-51a18aae1b4a" providerId="ADAL" clId="{33522135-A5AC-48B3-9662-48DAF881796A}" dt="2023-06-17T23:11:01.591" v="426" actId="478"/>
          <ac:picMkLst>
            <pc:docMk/>
            <pc:sldMk cId="2334811558" sldId="269"/>
            <ac:picMk id="15" creationId="{A73172DF-FC97-620C-5649-1E6C4B8A4F60}"/>
          </ac:picMkLst>
        </pc:picChg>
        <pc:picChg chg="add mod">
          <ac:chgData name="Abels, Patrick" userId="ba666de4-0d21-43a6-8e66-51a18aae1b4a" providerId="ADAL" clId="{33522135-A5AC-48B3-9662-48DAF881796A}" dt="2023-06-17T23:11:03.466" v="428"/>
          <ac:picMkLst>
            <pc:docMk/>
            <pc:sldMk cId="2334811558" sldId="269"/>
            <ac:picMk id="16" creationId="{960EA661-D2D7-707A-F9C7-1910727E67B7}"/>
          </ac:picMkLst>
        </pc:picChg>
        <pc:picChg chg="del">
          <ac:chgData name="Abels, Patrick" userId="ba666de4-0d21-43a6-8e66-51a18aae1b4a" providerId="ADAL" clId="{33522135-A5AC-48B3-9662-48DAF881796A}" dt="2023-06-17T23:11:03.153" v="427" actId="478"/>
          <ac:picMkLst>
            <pc:docMk/>
            <pc:sldMk cId="2334811558" sldId="269"/>
            <ac:picMk id="25" creationId="{48328F2E-71C9-21B4-EA8F-1CA5276EB06C}"/>
          </ac:picMkLst>
        </pc:picChg>
      </pc:sldChg>
      <pc:sldChg chg="addSp delSp modSp add mod modAnim">
        <pc:chgData name="Abels, Patrick" userId="ba666de4-0d21-43a6-8e66-51a18aae1b4a" providerId="ADAL" clId="{33522135-A5AC-48B3-9662-48DAF881796A}" dt="2023-06-17T23:06:46.067" v="323"/>
        <pc:sldMkLst>
          <pc:docMk/>
          <pc:sldMk cId="2164434686" sldId="270"/>
        </pc:sldMkLst>
        <pc:grpChg chg="mod">
          <ac:chgData name="Abels, Patrick" userId="ba666de4-0d21-43a6-8e66-51a18aae1b4a" providerId="ADAL" clId="{33522135-A5AC-48B3-9662-48DAF881796A}" dt="2023-06-17T22:56:41.125" v="190" actId="1038"/>
          <ac:grpSpMkLst>
            <pc:docMk/>
            <pc:sldMk cId="2164434686" sldId="270"/>
            <ac:grpSpMk id="5" creationId="{C68BBE3F-6605-30B0-BA8E-E0348D46C6F8}"/>
          </ac:grpSpMkLst>
        </pc:grpChg>
        <pc:picChg chg="add mod">
          <ac:chgData name="Abels, Patrick" userId="ba666de4-0d21-43a6-8e66-51a18aae1b4a" providerId="ADAL" clId="{33522135-A5AC-48B3-9662-48DAF881796A}" dt="2023-06-17T22:56:31.189" v="182" actId="1076"/>
          <ac:picMkLst>
            <pc:docMk/>
            <pc:sldMk cId="2164434686" sldId="270"/>
            <ac:picMk id="3" creationId="{6C80A47A-C9AA-FEA1-853E-1EBF1850B7A4}"/>
          </ac:picMkLst>
        </pc:picChg>
        <pc:picChg chg="add mod">
          <ac:chgData name="Abels, Patrick" userId="ba666de4-0d21-43a6-8e66-51a18aae1b4a" providerId="ADAL" clId="{33522135-A5AC-48B3-9662-48DAF881796A}" dt="2023-06-17T23:06:46.067" v="323"/>
          <ac:picMkLst>
            <pc:docMk/>
            <pc:sldMk cId="2164434686" sldId="270"/>
            <ac:picMk id="10" creationId="{6456B623-5820-75DA-8545-0C2BF1C10527}"/>
          </ac:picMkLst>
        </pc:picChg>
        <pc:picChg chg="add mod">
          <ac:chgData name="Abels, Patrick" userId="ba666de4-0d21-43a6-8e66-51a18aae1b4a" providerId="ADAL" clId="{33522135-A5AC-48B3-9662-48DAF881796A}" dt="2023-06-17T23:06:46.067" v="323"/>
          <ac:picMkLst>
            <pc:docMk/>
            <pc:sldMk cId="2164434686" sldId="270"/>
            <ac:picMk id="11" creationId="{BEFA6C9B-BF09-EA21-1C74-99A09FE1E754}"/>
          </ac:picMkLst>
        </pc:picChg>
        <pc:picChg chg="add mod">
          <ac:chgData name="Abels, Patrick" userId="ba666de4-0d21-43a6-8e66-51a18aae1b4a" providerId="ADAL" clId="{33522135-A5AC-48B3-9662-48DAF881796A}" dt="2023-06-17T23:06:46.067" v="323"/>
          <ac:picMkLst>
            <pc:docMk/>
            <pc:sldMk cId="2164434686" sldId="270"/>
            <ac:picMk id="12" creationId="{17FA6DC8-A4B8-1453-4546-E481A90B14A6}"/>
          </ac:picMkLst>
        </pc:picChg>
        <pc:picChg chg="del">
          <ac:chgData name="Abels, Patrick" userId="ba666de4-0d21-43a6-8e66-51a18aae1b4a" providerId="ADAL" clId="{33522135-A5AC-48B3-9662-48DAF881796A}" dt="2023-06-17T23:06:45.755" v="322" actId="478"/>
          <ac:picMkLst>
            <pc:docMk/>
            <pc:sldMk cId="2164434686" sldId="270"/>
            <ac:picMk id="13" creationId="{EAAB23FC-7E43-48F8-A4E4-80DFAA192A46}"/>
          </ac:picMkLst>
        </pc:picChg>
        <pc:picChg chg="del">
          <ac:chgData name="Abels, Patrick" userId="ba666de4-0d21-43a6-8e66-51a18aae1b4a" providerId="ADAL" clId="{33522135-A5AC-48B3-9662-48DAF881796A}" dt="2023-06-17T23:06:45.755" v="322" actId="478"/>
          <ac:picMkLst>
            <pc:docMk/>
            <pc:sldMk cId="2164434686" sldId="270"/>
            <ac:picMk id="18" creationId="{C1F07451-C1CC-2B28-A0D6-E8E547799BFB}"/>
          </ac:picMkLst>
        </pc:picChg>
        <pc:picChg chg="del">
          <ac:chgData name="Abels, Patrick" userId="ba666de4-0d21-43a6-8e66-51a18aae1b4a" providerId="ADAL" clId="{33522135-A5AC-48B3-9662-48DAF881796A}" dt="2023-06-17T23:06:45.755" v="322" actId="478"/>
          <ac:picMkLst>
            <pc:docMk/>
            <pc:sldMk cId="2164434686" sldId="270"/>
            <ac:picMk id="20" creationId="{BD9A80C1-B2D6-F409-A3A0-D9FEAD9DBBA1}"/>
          </ac:picMkLst>
        </pc:picChg>
      </pc:sldChg>
      <pc:sldChg chg="addSp modSp new mod modTransition">
        <pc:chgData name="Abels, Patrick" userId="ba666de4-0d21-43a6-8e66-51a18aae1b4a" providerId="ADAL" clId="{33522135-A5AC-48B3-9662-48DAF881796A}" dt="2023-07-01T14:27:25.252" v="648" actId="20577"/>
        <pc:sldMkLst>
          <pc:docMk/>
          <pc:sldMk cId="3908454189" sldId="271"/>
        </pc:sldMkLst>
        <pc:spChg chg="mod">
          <ac:chgData name="Abels, Patrick" userId="ba666de4-0d21-43a6-8e66-51a18aae1b4a" providerId="ADAL" clId="{33522135-A5AC-48B3-9662-48DAF881796A}" dt="2023-07-01T14:27:25.252" v="648" actId="20577"/>
          <ac:spMkLst>
            <pc:docMk/>
            <pc:sldMk cId="3908454189" sldId="271"/>
            <ac:spMk id="2" creationId="{138885E4-8F0E-46B9-4D55-B2AAFCF2ACAB}"/>
          </ac:spMkLst>
        </pc:spChg>
        <pc:spChg chg="mod">
          <ac:chgData name="Abels, Patrick" userId="ba666de4-0d21-43a6-8e66-51a18aae1b4a" providerId="ADAL" clId="{33522135-A5AC-48B3-9662-48DAF881796A}" dt="2023-06-17T22:57:48.848" v="194"/>
          <ac:spMkLst>
            <pc:docMk/>
            <pc:sldMk cId="3908454189" sldId="271"/>
            <ac:spMk id="5" creationId="{F1153F64-EB9F-E143-D8AB-7EF189ED4104}"/>
          </ac:spMkLst>
        </pc:spChg>
        <pc:grpChg chg="add mod">
          <ac:chgData name="Abels, Patrick" userId="ba666de4-0d21-43a6-8e66-51a18aae1b4a" providerId="ADAL" clId="{33522135-A5AC-48B3-9662-48DAF881796A}" dt="2023-06-17T22:57:52.378" v="195" actId="1076"/>
          <ac:grpSpMkLst>
            <pc:docMk/>
            <pc:sldMk cId="3908454189" sldId="271"/>
            <ac:grpSpMk id="3" creationId="{A88F01A2-160E-02C4-AC18-722B4B489174}"/>
          </ac:grpSpMkLst>
        </pc:grpChg>
        <pc:picChg chg="mod">
          <ac:chgData name="Abels, Patrick" userId="ba666de4-0d21-43a6-8e66-51a18aae1b4a" providerId="ADAL" clId="{33522135-A5AC-48B3-9662-48DAF881796A}" dt="2023-06-17T22:57:48.848" v="194"/>
          <ac:picMkLst>
            <pc:docMk/>
            <pc:sldMk cId="3908454189" sldId="271"/>
            <ac:picMk id="4" creationId="{E32C7535-711D-9A7A-473D-0B1971836953}"/>
          </ac:picMkLst>
        </pc:picChg>
        <pc:picChg chg="add mod">
          <ac:chgData name="Abels, Patrick" userId="ba666de4-0d21-43a6-8e66-51a18aae1b4a" providerId="ADAL" clId="{33522135-A5AC-48B3-9662-48DAF881796A}" dt="2023-06-17T22:57:52.378" v="195" actId="1076"/>
          <ac:picMkLst>
            <pc:docMk/>
            <pc:sldMk cId="3908454189" sldId="271"/>
            <ac:picMk id="6" creationId="{45CD8482-C8FC-E079-77E0-121E92C83AE7}"/>
          </ac:picMkLst>
        </pc:picChg>
      </pc:sldChg>
      <pc:sldChg chg="modSp add mod">
        <pc:chgData name="Abels, Patrick" userId="ba666de4-0d21-43a6-8e66-51a18aae1b4a" providerId="ADAL" clId="{33522135-A5AC-48B3-9662-48DAF881796A}" dt="2023-06-17T23:06:19.602" v="321" actId="1076"/>
        <pc:sldMkLst>
          <pc:docMk/>
          <pc:sldMk cId="3366190914" sldId="272"/>
        </pc:sldMkLst>
        <pc:picChg chg="mod">
          <ac:chgData name="Abels, Patrick" userId="ba666de4-0d21-43a6-8e66-51a18aae1b4a" providerId="ADAL" clId="{33522135-A5AC-48B3-9662-48DAF881796A}" dt="2023-06-17T23:06:13.190" v="319" actId="1076"/>
          <ac:picMkLst>
            <pc:docMk/>
            <pc:sldMk cId="3366190914" sldId="272"/>
            <ac:picMk id="13" creationId="{EAAB23FC-7E43-48F8-A4E4-80DFAA192A46}"/>
          </ac:picMkLst>
        </pc:picChg>
        <pc:picChg chg="mod">
          <ac:chgData name="Abels, Patrick" userId="ba666de4-0d21-43a6-8e66-51a18aae1b4a" providerId="ADAL" clId="{33522135-A5AC-48B3-9662-48DAF881796A}" dt="2023-06-17T23:06:16.771" v="320" actId="1076"/>
          <ac:picMkLst>
            <pc:docMk/>
            <pc:sldMk cId="3366190914" sldId="272"/>
            <ac:picMk id="18" creationId="{C1F07451-C1CC-2B28-A0D6-E8E547799BFB}"/>
          </ac:picMkLst>
        </pc:picChg>
        <pc:picChg chg="mod">
          <ac:chgData name="Abels, Patrick" userId="ba666de4-0d21-43a6-8e66-51a18aae1b4a" providerId="ADAL" clId="{33522135-A5AC-48B3-9662-48DAF881796A}" dt="2023-06-17T23:06:19.602" v="321" actId="1076"/>
          <ac:picMkLst>
            <pc:docMk/>
            <pc:sldMk cId="3366190914" sldId="272"/>
            <ac:picMk id="20" creationId="{BD9A80C1-B2D6-F409-A3A0-D9FEAD9DBBA1}"/>
          </ac:picMkLst>
        </pc:picChg>
      </pc:sldChg>
      <pc:sldChg chg="new del ord">
        <pc:chgData name="Abels, Patrick" userId="ba666de4-0d21-43a6-8e66-51a18aae1b4a" providerId="ADAL" clId="{33522135-A5AC-48B3-9662-48DAF881796A}" dt="2023-06-17T23:11:16.176" v="430" actId="47"/>
        <pc:sldMkLst>
          <pc:docMk/>
          <pc:sldMk cId="1146109162" sldId="273"/>
        </pc:sldMkLst>
      </pc:sldChg>
      <pc:sldChg chg="modSp new mod">
        <pc:chgData name="Abels, Patrick" userId="ba666de4-0d21-43a6-8e66-51a18aae1b4a" providerId="ADAL" clId="{33522135-A5AC-48B3-9662-48DAF881796A}" dt="2023-06-17T23:15:37.647" v="627" actId="20577"/>
        <pc:sldMkLst>
          <pc:docMk/>
          <pc:sldMk cId="3475594388" sldId="273"/>
        </pc:sldMkLst>
        <pc:spChg chg="mod">
          <ac:chgData name="Abels, Patrick" userId="ba666de4-0d21-43a6-8e66-51a18aae1b4a" providerId="ADAL" clId="{33522135-A5AC-48B3-9662-48DAF881796A}" dt="2023-06-17T23:15:37.647" v="627" actId="20577"/>
          <ac:spMkLst>
            <pc:docMk/>
            <pc:sldMk cId="3475594388" sldId="273"/>
            <ac:spMk id="2" creationId="{CAC20647-5DA0-AE7C-63FA-888516676539}"/>
          </ac:spMkLst>
        </pc:spChg>
      </pc:sldChg>
      <pc:sldChg chg="modSp new mod">
        <pc:chgData name="Abels, Patrick" userId="ba666de4-0d21-43a6-8e66-51a18aae1b4a" providerId="ADAL" clId="{33522135-A5AC-48B3-9662-48DAF881796A}" dt="2023-06-17T23:15:49.447" v="647" actId="20577"/>
        <pc:sldMkLst>
          <pc:docMk/>
          <pc:sldMk cId="2936399086" sldId="274"/>
        </pc:sldMkLst>
        <pc:spChg chg="mod">
          <ac:chgData name="Abels, Patrick" userId="ba666de4-0d21-43a6-8e66-51a18aae1b4a" providerId="ADAL" clId="{33522135-A5AC-48B3-9662-48DAF881796A}" dt="2023-06-17T23:15:49.447" v="647" actId="20577"/>
          <ac:spMkLst>
            <pc:docMk/>
            <pc:sldMk cId="2936399086" sldId="274"/>
            <ac:spMk id="2" creationId="{6E21CFAB-4B59-8A10-B123-B127A00004E5}"/>
          </ac:spMkLst>
        </pc:spChg>
      </pc:sldChg>
    </pc:docChg>
  </pc:docChgLst>
  <pc:docChgLst>
    <pc:chgData name="Abels, Patrick" userId="ba666de4-0d21-43a6-8e66-51a18aae1b4a" providerId="ADAL" clId="{E188DF6F-C1A7-44B4-AB99-5C1630689307}"/>
    <pc:docChg chg="addSld delSld modSld">
      <pc:chgData name="Abels, Patrick" userId="ba666de4-0d21-43a6-8e66-51a18aae1b4a" providerId="ADAL" clId="{E188DF6F-C1A7-44B4-AB99-5C1630689307}" dt="2023-07-24T09:26:55.060" v="96"/>
      <pc:docMkLst>
        <pc:docMk/>
      </pc:docMkLst>
      <pc:sldChg chg="del">
        <pc:chgData name="Abels, Patrick" userId="ba666de4-0d21-43a6-8e66-51a18aae1b4a" providerId="ADAL" clId="{E188DF6F-C1A7-44B4-AB99-5C1630689307}" dt="2023-07-24T09:24:52.930" v="90" actId="47"/>
        <pc:sldMkLst>
          <pc:docMk/>
          <pc:sldMk cId="3475594388" sldId="273"/>
        </pc:sldMkLst>
      </pc:sldChg>
      <pc:sldChg chg="del">
        <pc:chgData name="Abels, Patrick" userId="ba666de4-0d21-43a6-8e66-51a18aae1b4a" providerId="ADAL" clId="{E188DF6F-C1A7-44B4-AB99-5C1630689307}" dt="2023-07-24T09:25:32.568" v="95" actId="47"/>
        <pc:sldMkLst>
          <pc:docMk/>
          <pc:sldMk cId="2936399086" sldId="274"/>
        </pc:sldMkLst>
      </pc:sldChg>
      <pc:sldChg chg="modSp add del modAnim">
        <pc:chgData name="Abels, Patrick" userId="ba666de4-0d21-43a6-8e66-51a18aae1b4a" providerId="ADAL" clId="{E188DF6F-C1A7-44B4-AB99-5C1630689307}" dt="2023-07-24T09:26:55.060" v="96"/>
        <pc:sldMkLst>
          <pc:docMk/>
          <pc:sldMk cId="2176156612" sldId="288"/>
        </pc:sldMkLst>
        <pc:spChg chg="mod">
          <ac:chgData name="Abels, Patrick" userId="ba666de4-0d21-43a6-8e66-51a18aae1b4a" providerId="ADAL" clId="{E188DF6F-C1A7-44B4-AB99-5C1630689307}" dt="2023-07-24T09:25:29.230" v="94"/>
          <ac:spMkLst>
            <pc:docMk/>
            <pc:sldMk cId="2176156612" sldId="288"/>
            <ac:spMk id="2" creationId="{401F7D96-25E2-4399-5EDA-C71906BC8DD4}"/>
          </ac:spMkLst>
        </pc:spChg>
      </pc:sldChg>
      <pc:sldChg chg="modSp add del mod">
        <pc:chgData name="Abels, Patrick" userId="ba666de4-0d21-43a6-8e66-51a18aae1b4a" providerId="ADAL" clId="{E188DF6F-C1A7-44B4-AB99-5C1630689307}" dt="2023-07-24T09:24:44.986" v="89" actId="20577"/>
        <pc:sldMkLst>
          <pc:docMk/>
          <pc:sldMk cId="1082503161" sldId="291"/>
        </pc:sldMkLst>
        <pc:spChg chg="mod">
          <ac:chgData name="Abels, Patrick" userId="ba666de4-0d21-43a6-8e66-51a18aae1b4a" providerId="ADAL" clId="{E188DF6F-C1A7-44B4-AB99-5C1630689307}" dt="2023-07-24T09:24:44.986" v="89" actId="20577"/>
          <ac:spMkLst>
            <pc:docMk/>
            <pc:sldMk cId="1082503161" sldId="291"/>
            <ac:spMk id="2" creationId="{39581EDF-BC24-2853-902C-BEF01710D036}"/>
          </ac:spMkLst>
        </pc:spChg>
      </pc:sldChg>
    </pc:docChg>
  </pc:docChgLst>
  <pc:docChgLst>
    <pc:chgData name="Abels, Patrick" userId="ba666de4-0d21-43a6-8e66-51a18aae1b4a" providerId="ADAL" clId="{7B52EAEB-B786-49D3-A0F9-69C8DFF6F37A}"/>
    <pc:docChg chg="custSel addSld modSld">
      <pc:chgData name="Abels, Patrick" userId="ba666de4-0d21-43a6-8e66-51a18aae1b4a" providerId="ADAL" clId="{7B52EAEB-B786-49D3-A0F9-69C8DFF6F37A}" dt="2023-06-17T22:26:48.341" v="60"/>
      <pc:docMkLst>
        <pc:docMk/>
      </pc:docMkLst>
      <pc:sldChg chg="modSp mod">
        <pc:chgData name="Abels, Patrick" userId="ba666de4-0d21-43a6-8e66-51a18aae1b4a" providerId="ADAL" clId="{7B52EAEB-B786-49D3-A0F9-69C8DFF6F37A}" dt="2023-06-17T22:21:28.541" v="12" actId="20577"/>
        <pc:sldMkLst>
          <pc:docMk/>
          <pc:sldMk cId="1283346392" sldId="256"/>
        </pc:sldMkLst>
        <pc:spChg chg="mod">
          <ac:chgData name="Abels, Patrick" userId="ba666de4-0d21-43a6-8e66-51a18aae1b4a" providerId="ADAL" clId="{7B52EAEB-B786-49D3-A0F9-69C8DFF6F37A}" dt="2023-06-17T22:21:28.541" v="12" actId="20577"/>
          <ac:spMkLst>
            <pc:docMk/>
            <pc:sldMk cId="1283346392" sldId="256"/>
            <ac:spMk id="2" creationId="{812DF8AA-1D36-C4A3-DE8B-6124CA62EF08}"/>
          </ac:spMkLst>
        </pc:spChg>
      </pc:sldChg>
      <pc:sldChg chg="modSp mod">
        <pc:chgData name="Abels, Patrick" userId="ba666de4-0d21-43a6-8e66-51a18aae1b4a" providerId="ADAL" clId="{7B52EAEB-B786-49D3-A0F9-69C8DFF6F37A}" dt="2023-06-17T22:20:26.912" v="6" actId="207"/>
        <pc:sldMkLst>
          <pc:docMk/>
          <pc:sldMk cId="2186497360" sldId="261"/>
        </pc:sldMkLst>
        <pc:spChg chg="mod">
          <ac:chgData name="Abels, Patrick" userId="ba666de4-0d21-43a6-8e66-51a18aae1b4a" providerId="ADAL" clId="{7B52EAEB-B786-49D3-A0F9-69C8DFF6F37A}" dt="2023-06-17T22:20:26.912" v="6" actId="207"/>
          <ac:spMkLst>
            <pc:docMk/>
            <pc:sldMk cId="2186497360" sldId="261"/>
            <ac:spMk id="2" creationId="{D61126FC-E7F0-7899-70B4-D45D3D46EE0E}"/>
          </ac:spMkLst>
        </pc:spChg>
      </pc:sldChg>
      <pc:sldChg chg="modSp mod modAnim">
        <pc:chgData name="Abels, Patrick" userId="ba666de4-0d21-43a6-8e66-51a18aae1b4a" providerId="ADAL" clId="{7B52EAEB-B786-49D3-A0F9-69C8DFF6F37A}" dt="2023-06-17T22:25:04.194" v="56"/>
        <pc:sldMkLst>
          <pc:docMk/>
          <pc:sldMk cId="1802174969" sldId="262"/>
        </pc:sldMkLst>
        <pc:spChg chg="mod">
          <ac:chgData name="Abels, Patrick" userId="ba666de4-0d21-43a6-8e66-51a18aae1b4a" providerId="ADAL" clId="{7B52EAEB-B786-49D3-A0F9-69C8DFF6F37A}" dt="2023-06-17T22:20:31.275" v="7" actId="207"/>
          <ac:spMkLst>
            <pc:docMk/>
            <pc:sldMk cId="1802174969" sldId="262"/>
            <ac:spMk id="2" creationId="{D61126FC-E7F0-7899-70B4-D45D3D46EE0E}"/>
          </ac:spMkLst>
        </pc:spChg>
      </pc:sldChg>
      <pc:sldChg chg="modSp mod modAnim">
        <pc:chgData name="Abels, Patrick" userId="ba666de4-0d21-43a6-8e66-51a18aae1b4a" providerId="ADAL" clId="{7B52EAEB-B786-49D3-A0F9-69C8DFF6F37A}" dt="2023-06-17T22:25:13.513" v="57"/>
        <pc:sldMkLst>
          <pc:docMk/>
          <pc:sldMk cId="4032491113" sldId="263"/>
        </pc:sldMkLst>
        <pc:spChg chg="mod">
          <ac:chgData name="Abels, Patrick" userId="ba666de4-0d21-43a6-8e66-51a18aae1b4a" providerId="ADAL" clId="{7B52EAEB-B786-49D3-A0F9-69C8DFF6F37A}" dt="2023-06-17T22:20:36.043" v="8" actId="207"/>
          <ac:spMkLst>
            <pc:docMk/>
            <pc:sldMk cId="4032491113" sldId="263"/>
            <ac:spMk id="2" creationId="{D61126FC-E7F0-7899-70B4-D45D3D46EE0E}"/>
          </ac:spMkLst>
        </pc:spChg>
      </pc:sldChg>
      <pc:sldChg chg="modSp mod modAnim">
        <pc:chgData name="Abels, Patrick" userId="ba666de4-0d21-43a6-8e66-51a18aae1b4a" providerId="ADAL" clId="{7B52EAEB-B786-49D3-A0F9-69C8DFF6F37A}" dt="2023-06-17T22:25:21.599" v="58"/>
        <pc:sldMkLst>
          <pc:docMk/>
          <pc:sldMk cId="3825939770" sldId="264"/>
        </pc:sldMkLst>
        <pc:spChg chg="mod">
          <ac:chgData name="Abels, Patrick" userId="ba666de4-0d21-43a6-8e66-51a18aae1b4a" providerId="ADAL" clId="{7B52EAEB-B786-49D3-A0F9-69C8DFF6F37A}" dt="2023-06-17T22:20:40.889" v="9" actId="207"/>
          <ac:spMkLst>
            <pc:docMk/>
            <pc:sldMk cId="3825939770" sldId="264"/>
            <ac:spMk id="2" creationId="{D61126FC-E7F0-7899-70B4-D45D3D46EE0E}"/>
          </ac:spMkLst>
        </pc:spChg>
      </pc:sldChg>
      <pc:sldChg chg="modSp mod">
        <pc:chgData name="Abels, Patrick" userId="ba666de4-0d21-43a6-8e66-51a18aae1b4a" providerId="ADAL" clId="{7B52EAEB-B786-49D3-A0F9-69C8DFF6F37A}" dt="2023-06-17T22:20:45.953" v="10" actId="207"/>
        <pc:sldMkLst>
          <pc:docMk/>
          <pc:sldMk cId="302058619" sldId="265"/>
        </pc:sldMkLst>
        <pc:spChg chg="mod">
          <ac:chgData name="Abels, Patrick" userId="ba666de4-0d21-43a6-8e66-51a18aae1b4a" providerId="ADAL" clId="{7B52EAEB-B786-49D3-A0F9-69C8DFF6F37A}" dt="2023-06-17T22:20:45.953" v="10" actId="207"/>
          <ac:spMkLst>
            <pc:docMk/>
            <pc:sldMk cId="302058619" sldId="265"/>
            <ac:spMk id="2" creationId="{D61126FC-E7F0-7899-70B4-D45D3D46EE0E}"/>
          </ac:spMkLst>
        </pc:spChg>
      </pc:sldChg>
      <pc:sldChg chg="addSp delSp modSp add mod modTransition modAnim">
        <pc:chgData name="Abels, Patrick" userId="ba666de4-0d21-43a6-8e66-51a18aae1b4a" providerId="ADAL" clId="{7B52EAEB-B786-49D3-A0F9-69C8DFF6F37A}" dt="2023-06-17T22:26:48.341" v="60"/>
        <pc:sldMkLst>
          <pc:docMk/>
          <pc:sldMk cId="3323176623" sldId="266"/>
        </pc:sldMkLst>
        <pc:spChg chg="del">
          <ac:chgData name="Abels, Patrick" userId="ba666de4-0d21-43a6-8e66-51a18aae1b4a" providerId="ADAL" clId="{7B52EAEB-B786-49D3-A0F9-69C8DFF6F37A}" dt="2023-06-17T22:20:03.262" v="1" actId="478"/>
          <ac:spMkLst>
            <pc:docMk/>
            <pc:sldMk cId="3323176623" sldId="266"/>
            <ac:spMk id="2" creationId="{D61126FC-E7F0-7899-70B4-D45D3D46EE0E}"/>
          </ac:spMkLst>
        </pc:spChg>
        <pc:spChg chg="add del mod">
          <ac:chgData name="Abels, Patrick" userId="ba666de4-0d21-43a6-8e66-51a18aae1b4a" providerId="ADAL" clId="{7B52EAEB-B786-49D3-A0F9-69C8DFF6F37A}" dt="2023-06-17T22:20:06.686" v="4" actId="478"/>
          <ac:spMkLst>
            <pc:docMk/>
            <pc:sldMk cId="3323176623" sldId="266"/>
            <ac:spMk id="10" creationId="{1D316E28-3F56-1B9A-6AAC-3816E217F44A}"/>
          </ac:spMkLst>
        </pc:spChg>
        <pc:spChg chg="add del mod">
          <ac:chgData name="Abels, Patrick" userId="ba666de4-0d21-43a6-8e66-51a18aae1b4a" providerId="ADAL" clId="{7B52EAEB-B786-49D3-A0F9-69C8DFF6F37A}" dt="2023-06-17T22:20:05.029" v="3"/>
          <ac:spMkLst>
            <pc:docMk/>
            <pc:sldMk cId="3323176623" sldId="266"/>
            <ac:spMk id="11" creationId="{36A0E490-B492-AA48-5562-8DD50A01EE0E}"/>
          </ac:spMkLst>
        </pc:spChg>
        <pc:spChg chg="add mod">
          <ac:chgData name="Abels, Patrick" userId="ba666de4-0d21-43a6-8e66-51a18aae1b4a" providerId="ADAL" clId="{7B52EAEB-B786-49D3-A0F9-69C8DFF6F37A}" dt="2023-06-17T22:20:07.092" v="5"/>
          <ac:spMkLst>
            <pc:docMk/>
            <pc:sldMk cId="3323176623" sldId="266"/>
            <ac:spMk id="12" creationId="{499136AB-E88B-60DB-99BE-931E53394DB1}"/>
          </ac:spMkLst>
        </pc:spChg>
      </pc:sldChg>
      <pc:sldChg chg="modSp add mod modTransition">
        <pc:chgData name="Abels, Patrick" userId="ba666de4-0d21-43a6-8e66-51a18aae1b4a" providerId="ADAL" clId="{7B52EAEB-B786-49D3-A0F9-69C8DFF6F37A}" dt="2023-06-17T22:23:47.315" v="43"/>
        <pc:sldMkLst>
          <pc:docMk/>
          <pc:sldMk cId="3641686394" sldId="267"/>
        </pc:sldMkLst>
        <pc:spChg chg="mod">
          <ac:chgData name="Abels, Patrick" userId="ba666de4-0d21-43a6-8e66-51a18aae1b4a" providerId="ADAL" clId="{7B52EAEB-B786-49D3-A0F9-69C8DFF6F37A}" dt="2023-06-17T22:23:33.527" v="41" actId="404"/>
          <ac:spMkLst>
            <pc:docMk/>
            <pc:sldMk cId="3641686394" sldId="267"/>
            <ac:spMk id="2" creationId="{812DF8AA-1D36-C4A3-DE8B-6124CA62EF08}"/>
          </ac:spMkLst>
        </pc:spChg>
      </pc:sldChg>
    </pc:docChg>
  </pc:docChgLst>
  <pc:docChgLst>
    <pc:chgData name="Abels, Patrick" userId="ba666de4-0d21-43a6-8e66-51a18aae1b4a" providerId="ADAL" clId="{A0EBA631-604F-42DE-A4D0-9764EC04908E}"/>
    <pc:docChg chg="modSld">
      <pc:chgData name="Abels, Patrick" userId="ba666de4-0d21-43a6-8e66-51a18aae1b4a" providerId="ADAL" clId="{A0EBA631-604F-42DE-A4D0-9764EC04908E}" dt="2023-07-04T16:09:21.932" v="65" actId="404"/>
      <pc:docMkLst>
        <pc:docMk/>
      </pc:docMkLst>
      <pc:sldChg chg="modSp mod">
        <pc:chgData name="Abels, Patrick" userId="ba666de4-0d21-43a6-8e66-51a18aae1b4a" providerId="ADAL" clId="{A0EBA631-604F-42DE-A4D0-9764EC04908E}" dt="2023-07-04T16:08:03.684" v="3" actId="20577"/>
        <pc:sldMkLst>
          <pc:docMk/>
          <pc:sldMk cId="1283346392" sldId="256"/>
        </pc:sldMkLst>
        <pc:spChg chg="mod">
          <ac:chgData name="Abels, Patrick" userId="ba666de4-0d21-43a6-8e66-51a18aae1b4a" providerId="ADAL" clId="{A0EBA631-604F-42DE-A4D0-9764EC04908E}" dt="2023-07-04T16:08:03.684" v="3" actId="20577"/>
          <ac:spMkLst>
            <pc:docMk/>
            <pc:sldMk cId="1283346392" sldId="256"/>
            <ac:spMk id="2" creationId="{812DF8AA-1D36-C4A3-DE8B-6124CA62EF08}"/>
          </ac:spMkLst>
        </pc:spChg>
      </pc:sldChg>
      <pc:sldChg chg="modSp mod">
        <pc:chgData name="Abels, Patrick" userId="ba666de4-0d21-43a6-8e66-51a18aae1b4a" providerId="ADAL" clId="{A0EBA631-604F-42DE-A4D0-9764EC04908E}" dt="2023-07-04T16:09:21.932" v="65" actId="404"/>
        <pc:sldMkLst>
          <pc:docMk/>
          <pc:sldMk cId="3641686394" sldId="267"/>
        </pc:sldMkLst>
        <pc:spChg chg="mod">
          <ac:chgData name="Abels, Patrick" userId="ba666de4-0d21-43a6-8e66-51a18aae1b4a" providerId="ADAL" clId="{A0EBA631-604F-42DE-A4D0-9764EC04908E}" dt="2023-07-04T16:09:21.932" v="65" actId="404"/>
          <ac:spMkLst>
            <pc:docMk/>
            <pc:sldMk cId="3641686394" sldId="267"/>
            <ac:spMk id="2" creationId="{812DF8AA-1D36-C4A3-DE8B-6124CA62EF08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9C4999-2040-2F82-30D1-FCB68DDD2B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AC066CF-F6B6-CB9B-55C3-C0F3CBFBB8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44EFB9-05B6-0AE7-C39C-17CF125795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EA553-CD51-44E2-A8D5-993B0F1BDBE0}" type="datetimeFigureOut">
              <a:rPr lang="en-DE" smtClean="0"/>
              <a:t>14/09/2023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75B39F-D057-0A76-F1B0-18088FED29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A9AA67-1F11-3543-7421-B494477FF1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AE1D3-3F60-4866-B968-57066FF03B88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3224367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D4493E-9361-F20D-C1B4-8BDCC8AD85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9F2B1C1-90A1-BB02-ACFD-AD1E40EFB1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83AD27-5A4B-3899-6BCF-4B006C61B1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EA553-CD51-44E2-A8D5-993B0F1BDBE0}" type="datetimeFigureOut">
              <a:rPr lang="en-DE" smtClean="0"/>
              <a:t>14/09/2023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2DD872-C691-B55B-4D60-04A813F86C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A17989-4888-23C5-DC1E-7905DCC80B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AE1D3-3F60-4866-B968-57066FF03B88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8796989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CEA9951-5217-E68A-0698-F84F242F75F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55F697D-0FEF-F716-CFBD-DD49BD6A04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EC70E3-53C7-888E-F4F8-6CB72BA9C6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EA553-CD51-44E2-A8D5-993B0F1BDBE0}" type="datetimeFigureOut">
              <a:rPr lang="en-DE" smtClean="0"/>
              <a:t>14/09/2023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3F20FE-DD75-57AE-DAC0-11D0FAA685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83BFE7-C935-7495-CDFE-0E8DDB8CEC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AE1D3-3F60-4866-B968-57066FF03B88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7500990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m Check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val 8">
            <a:extLst>
              <a:ext uri="{FF2B5EF4-FFF2-40B4-BE49-F238E27FC236}">
                <a16:creationId xmlns:a16="http://schemas.microsoft.com/office/drawing/2014/main" id="{2CB35870-924C-FCEE-621F-5B1A5DAC2D9A}"/>
              </a:ext>
            </a:extLst>
          </p:cNvPr>
          <p:cNvSpPr/>
          <p:nvPr userDrawn="1"/>
        </p:nvSpPr>
        <p:spPr>
          <a:xfrm>
            <a:off x="10173680" y="4826062"/>
            <a:ext cx="1908000" cy="1908000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2506960842"/>
      </p:ext>
    </p:extLst>
  </p:cSld>
  <p:clrMapOvr>
    <a:masterClrMapping/>
  </p:clrMapOvr>
  <p:transition spd="slow">
    <p:push dir="u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put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8112" y="1023937"/>
            <a:ext cx="11915775" cy="481012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60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607473778"/>
      </p:ext>
    </p:extLst>
  </p:cSld>
  <p:clrMapOvr>
    <a:masterClrMapping/>
  </p:clrMapOvr>
  <p:transition spd="slow">
    <p:push dir="u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ercise Question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036616"/>
            <a:ext cx="11755524" cy="4602507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32E43612-BB99-E759-308D-EC7DC153B9A7}"/>
              </a:ext>
            </a:extLst>
          </p:cNvPr>
          <p:cNvSpPr/>
          <p:nvPr userDrawn="1"/>
        </p:nvSpPr>
        <p:spPr>
          <a:xfrm>
            <a:off x="218238" y="312663"/>
            <a:ext cx="9142330" cy="1493748"/>
          </a:xfrm>
          <a:prstGeom prst="roundRect">
            <a:avLst>
              <a:gd name="adj" fmla="val 1772"/>
            </a:avLst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>
              <a:solidFill>
                <a:schemeClr val="bg1"/>
              </a:solidFill>
            </a:endParaRPr>
          </a:p>
        </p:txBody>
      </p:sp>
      <p:pic>
        <p:nvPicPr>
          <p:cNvPr id="3" name="Graphic 2" descr="Pencil with solid fill">
            <a:extLst>
              <a:ext uri="{FF2B5EF4-FFF2-40B4-BE49-F238E27FC236}">
                <a16:creationId xmlns:a16="http://schemas.microsoft.com/office/drawing/2014/main" id="{C4D818B0-1F4F-3D42-C666-C9B13E8444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3268" y="542868"/>
            <a:ext cx="961297" cy="1037706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C11F18CD-6DD2-87FE-B4B7-F1668DC929F2}"/>
              </a:ext>
            </a:extLst>
          </p:cNvPr>
          <p:cNvSpPr txBox="1"/>
          <p:nvPr userDrawn="1"/>
        </p:nvSpPr>
        <p:spPr>
          <a:xfrm>
            <a:off x="1652847" y="731406"/>
            <a:ext cx="2088251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3600" b="1" dirty="0" err="1">
                <a:solidFill>
                  <a:schemeClr val="bg1"/>
                </a:solidFill>
              </a:rPr>
              <a:t>Übung</a:t>
            </a:r>
            <a:r>
              <a:rPr lang="en-GB" sz="3600" b="1" dirty="0">
                <a:solidFill>
                  <a:schemeClr val="bg1"/>
                </a:solidFill>
              </a:rPr>
              <a:t> 1</a:t>
            </a:r>
            <a:endParaRPr lang="en-DE" sz="3600" b="1" dirty="0">
              <a:solidFill>
                <a:schemeClr val="bg1"/>
              </a:solidFill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3C980BA9-BC4E-30FD-C020-AEBBFBFBF1AE}"/>
              </a:ext>
            </a:extLst>
          </p:cNvPr>
          <p:cNvSpPr/>
          <p:nvPr userDrawn="1"/>
        </p:nvSpPr>
        <p:spPr>
          <a:xfrm>
            <a:off x="9583193" y="302723"/>
            <a:ext cx="2390569" cy="1493748"/>
          </a:xfrm>
          <a:prstGeom prst="roundRect">
            <a:avLst>
              <a:gd name="adj" fmla="val 2989"/>
            </a:avLst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>
              <a:solidFill>
                <a:schemeClr val="bg1"/>
              </a:solidFill>
            </a:endParaRPr>
          </a:p>
        </p:txBody>
      </p:sp>
      <p:pic>
        <p:nvPicPr>
          <p:cNvPr id="6" name="Graphic 5" descr="Lightbulb with solid fill">
            <a:extLst>
              <a:ext uri="{FF2B5EF4-FFF2-40B4-BE49-F238E27FC236}">
                <a16:creationId xmlns:a16="http://schemas.microsoft.com/office/drawing/2014/main" id="{734DD610-3F58-B68C-1038-0C4D7BF33004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624753" y="619845"/>
            <a:ext cx="914400" cy="914400"/>
          </a:xfrm>
          <a:prstGeom prst="rect">
            <a:avLst/>
          </a:prstGeom>
        </p:spPr>
      </p:pic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596C6788-0DB4-7E84-1F70-465F03B94063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10608986" y="407504"/>
            <a:ext cx="1281600" cy="1282148"/>
          </a:xfrm>
          <a:prstGeom prst="rect">
            <a:avLst/>
          </a:prstGeom>
        </p:spPr>
        <p:txBody>
          <a:bodyPr/>
          <a:lstStyle/>
          <a:p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939654414"/>
      </p:ext>
    </p:extLst>
  </p:cSld>
  <p:clrMapOvr>
    <a:masterClrMapping/>
  </p:clrMapOvr>
  <p:transition spd="slow">
    <p:push dir="u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ercise Hint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036616"/>
            <a:ext cx="11755524" cy="4602507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32E43612-BB99-E759-308D-EC7DC153B9A7}"/>
              </a:ext>
            </a:extLst>
          </p:cNvPr>
          <p:cNvSpPr/>
          <p:nvPr userDrawn="1"/>
        </p:nvSpPr>
        <p:spPr>
          <a:xfrm>
            <a:off x="218238" y="312663"/>
            <a:ext cx="9142330" cy="1493748"/>
          </a:xfrm>
          <a:prstGeom prst="roundRect">
            <a:avLst>
              <a:gd name="adj" fmla="val 1772"/>
            </a:avLst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>
              <a:solidFill>
                <a:schemeClr val="bg1"/>
              </a:solidFill>
            </a:endParaRPr>
          </a:p>
        </p:txBody>
      </p:sp>
      <p:pic>
        <p:nvPicPr>
          <p:cNvPr id="3" name="Graphic 2" descr="Pencil with solid fill">
            <a:extLst>
              <a:ext uri="{FF2B5EF4-FFF2-40B4-BE49-F238E27FC236}">
                <a16:creationId xmlns:a16="http://schemas.microsoft.com/office/drawing/2014/main" id="{C4D818B0-1F4F-3D42-C666-C9B13E8444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3268" y="542868"/>
            <a:ext cx="961297" cy="1037706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C11F18CD-6DD2-87FE-B4B7-F1668DC929F2}"/>
              </a:ext>
            </a:extLst>
          </p:cNvPr>
          <p:cNvSpPr txBox="1"/>
          <p:nvPr userDrawn="1"/>
        </p:nvSpPr>
        <p:spPr>
          <a:xfrm>
            <a:off x="1652847" y="731406"/>
            <a:ext cx="2088251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3600" b="1" dirty="0" err="1">
                <a:solidFill>
                  <a:schemeClr val="bg1"/>
                </a:solidFill>
              </a:rPr>
              <a:t>Übung</a:t>
            </a:r>
            <a:r>
              <a:rPr lang="en-GB" sz="3600" b="1" dirty="0">
                <a:solidFill>
                  <a:schemeClr val="bg1"/>
                </a:solidFill>
              </a:rPr>
              <a:t> 1</a:t>
            </a:r>
            <a:endParaRPr lang="en-DE" sz="3600" b="1" dirty="0">
              <a:solidFill>
                <a:schemeClr val="bg1"/>
              </a:solidFill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3C980BA9-BC4E-30FD-C020-AEBBFBFBF1AE}"/>
              </a:ext>
            </a:extLst>
          </p:cNvPr>
          <p:cNvSpPr/>
          <p:nvPr userDrawn="1"/>
        </p:nvSpPr>
        <p:spPr>
          <a:xfrm>
            <a:off x="9583193" y="302723"/>
            <a:ext cx="2390569" cy="1493748"/>
          </a:xfrm>
          <a:prstGeom prst="roundRect">
            <a:avLst>
              <a:gd name="adj" fmla="val 2989"/>
            </a:avLst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>
              <a:solidFill>
                <a:schemeClr val="bg1"/>
              </a:solidFill>
            </a:endParaRPr>
          </a:p>
        </p:txBody>
      </p:sp>
      <p:pic>
        <p:nvPicPr>
          <p:cNvPr id="6" name="Graphic 5" descr="Lightbulb with solid fill">
            <a:extLst>
              <a:ext uri="{FF2B5EF4-FFF2-40B4-BE49-F238E27FC236}">
                <a16:creationId xmlns:a16="http://schemas.microsoft.com/office/drawing/2014/main" id="{734DD610-3F58-B68C-1038-0C4D7BF33004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321277" y="602337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564394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ercise Solution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036616"/>
            <a:ext cx="11755524" cy="4602507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32E43612-BB99-E759-308D-EC7DC153B9A7}"/>
              </a:ext>
            </a:extLst>
          </p:cNvPr>
          <p:cNvSpPr/>
          <p:nvPr userDrawn="1"/>
        </p:nvSpPr>
        <p:spPr>
          <a:xfrm>
            <a:off x="218238" y="312663"/>
            <a:ext cx="9142330" cy="1493748"/>
          </a:xfrm>
          <a:prstGeom prst="roundRect">
            <a:avLst>
              <a:gd name="adj" fmla="val 1772"/>
            </a:avLst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>
              <a:solidFill>
                <a:schemeClr val="bg1"/>
              </a:solidFill>
            </a:endParaRPr>
          </a:p>
        </p:txBody>
      </p:sp>
      <p:pic>
        <p:nvPicPr>
          <p:cNvPr id="3" name="Graphic 2" descr="Pencil with solid fill">
            <a:extLst>
              <a:ext uri="{FF2B5EF4-FFF2-40B4-BE49-F238E27FC236}">
                <a16:creationId xmlns:a16="http://schemas.microsoft.com/office/drawing/2014/main" id="{C4D818B0-1F4F-3D42-C666-C9B13E8444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3268" y="542868"/>
            <a:ext cx="961297" cy="1037706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C11F18CD-6DD2-87FE-B4B7-F1668DC929F2}"/>
              </a:ext>
            </a:extLst>
          </p:cNvPr>
          <p:cNvSpPr txBox="1"/>
          <p:nvPr userDrawn="1"/>
        </p:nvSpPr>
        <p:spPr>
          <a:xfrm>
            <a:off x="1652847" y="731406"/>
            <a:ext cx="2088251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3600" b="1" dirty="0" err="1">
                <a:solidFill>
                  <a:schemeClr val="bg1"/>
                </a:solidFill>
              </a:rPr>
              <a:t>Übung</a:t>
            </a:r>
            <a:r>
              <a:rPr lang="en-GB" sz="3600" b="1" dirty="0">
                <a:solidFill>
                  <a:schemeClr val="bg1"/>
                </a:solidFill>
              </a:rPr>
              <a:t> 1</a:t>
            </a:r>
            <a:endParaRPr lang="en-DE" sz="3600" b="1" dirty="0">
              <a:solidFill>
                <a:schemeClr val="bg1"/>
              </a:solidFill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3C980BA9-BC4E-30FD-C020-AEBBFBFBF1AE}"/>
              </a:ext>
            </a:extLst>
          </p:cNvPr>
          <p:cNvSpPr/>
          <p:nvPr userDrawn="1"/>
        </p:nvSpPr>
        <p:spPr>
          <a:xfrm>
            <a:off x="9583193" y="302723"/>
            <a:ext cx="2390569" cy="1493748"/>
          </a:xfrm>
          <a:prstGeom prst="roundRect">
            <a:avLst>
              <a:gd name="adj" fmla="val 2989"/>
            </a:avLst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>
              <a:solidFill>
                <a:schemeClr val="bg1"/>
              </a:solidFill>
            </a:endParaRPr>
          </a:p>
        </p:txBody>
      </p:sp>
      <p:pic>
        <p:nvPicPr>
          <p:cNvPr id="7" name="Graphic 6" descr="Checkmark with solid fill">
            <a:extLst>
              <a:ext uri="{FF2B5EF4-FFF2-40B4-BE49-F238E27FC236}">
                <a16:creationId xmlns:a16="http://schemas.microsoft.com/office/drawing/2014/main" id="{DA3F6043-04FC-7DBE-9677-C0D2183CF0AD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321277" y="602337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580491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ry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574235"/>
            <a:ext cx="11755524" cy="4064888"/>
          </a:xfrm>
          <a:prstGeom prst="rect">
            <a:avLst/>
          </a:prstGeom>
        </p:spPr>
        <p:txBody>
          <a:bodyPr anchor="t"/>
          <a:lstStyle>
            <a:lvl1pPr marL="342900" indent="-342900" algn="l">
              <a:buFont typeface="Arial" panose="020B0604020202020204" pitchFamily="34" charset="0"/>
              <a:buChar char="•"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82DE3C19-DE23-B4D7-FC85-22B52003F087}"/>
              </a:ext>
            </a:extLst>
          </p:cNvPr>
          <p:cNvSpPr/>
          <p:nvPr userDrawn="1"/>
        </p:nvSpPr>
        <p:spPr>
          <a:xfrm>
            <a:off x="217976" y="317310"/>
            <a:ext cx="11697991" cy="1482461"/>
          </a:xfrm>
          <a:prstGeom prst="roundRect">
            <a:avLst>
              <a:gd name="adj" fmla="val 1772"/>
            </a:avLst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>
              <a:solidFill>
                <a:schemeClr val="bg1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7B8AC5E-4F07-913B-6471-29597C792985}"/>
              </a:ext>
            </a:extLst>
          </p:cNvPr>
          <p:cNvSpPr txBox="1"/>
          <p:nvPr userDrawn="1"/>
        </p:nvSpPr>
        <p:spPr>
          <a:xfrm>
            <a:off x="1652847" y="731406"/>
            <a:ext cx="7114032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3600" b="1" dirty="0" err="1">
                <a:solidFill>
                  <a:schemeClr val="bg1"/>
                </a:solidFill>
              </a:rPr>
              <a:t>Tagebucheintrag</a:t>
            </a:r>
            <a:endParaRPr lang="en-DE" sz="3600" b="1" dirty="0">
              <a:solidFill>
                <a:schemeClr val="bg1"/>
              </a:solidFill>
            </a:endParaRPr>
          </a:p>
        </p:txBody>
      </p:sp>
      <p:pic>
        <p:nvPicPr>
          <p:cNvPr id="11" name="Graphic 10" descr="Open book with solid fill">
            <a:extLst>
              <a:ext uri="{FF2B5EF4-FFF2-40B4-BE49-F238E27FC236}">
                <a16:creationId xmlns:a16="http://schemas.microsoft.com/office/drawing/2014/main" id="{46D9EE8F-FC58-5590-C56E-DC3C6D78A0F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78342" y="597371"/>
            <a:ext cx="914400" cy="914400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9F38FD2A-EA88-EDFD-6339-21B22322E309}"/>
              </a:ext>
            </a:extLst>
          </p:cNvPr>
          <p:cNvSpPr txBox="1"/>
          <p:nvPr userDrawn="1"/>
        </p:nvSpPr>
        <p:spPr>
          <a:xfrm>
            <a:off x="217976" y="2034965"/>
            <a:ext cx="100298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0" dirty="0" err="1">
                <a:solidFill>
                  <a:schemeClr val="bg1"/>
                </a:solidFill>
              </a:rPr>
              <a:t>Schreibe</a:t>
            </a:r>
            <a:r>
              <a:rPr lang="en-GB" sz="2400" b="0" dirty="0">
                <a:solidFill>
                  <a:schemeClr val="bg1"/>
                </a:solidFill>
              </a:rPr>
              <a:t> </a:t>
            </a:r>
            <a:r>
              <a:rPr lang="en-GB" sz="2400" b="0" dirty="0" err="1">
                <a:solidFill>
                  <a:schemeClr val="bg1"/>
                </a:solidFill>
              </a:rPr>
              <a:t>einen</a:t>
            </a:r>
            <a:r>
              <a:rPr lang="en-GB" sz="2400" b="0" dirty="0">
                <a:solidFill>
                  <a:schemeClr val="bg1"/>
                </a:solidFill>
              </a:rPr>
              <a:t> </a:t>
            </a:r>
            <a:r>
              <a:rPr lang="en-GB" sz="2400" b="0" dirty="0" err="1">
                <a:solidFill>
                  <a:schemeClr val="bg1"/>
                </a:solidFill>
              </a:rPr>
              <a:t>Tagebucheintrag</a:t>
            </a:r>
            <a:r>
              <a:rPr lang="en-GB" sz="2400" b="0" dirty="0">
                <a:solidFill>
                  <a:schemeClr val="bg1"/>
                </a:solidFill>
              </a:rPr>
              <a:t>, in </a:t>
            </a:r>
            <a:r>
              <a:rPr lang="en-GB" sz="2400" b="0" dirty="0" err="1">
                <a:solidFill>
                  <a:schemeClr val="bg1"/>
                </a:solidFill>
              </a:rPr>
              <a:t>dem</a:t>
            </a:r>
            <a:r>
              <a:rPr lang="en-GB" sz="2400" b="0" dirty="0">
                <a:solidFill>
                  <a:schemeClr val="bg1"/>
                </a:solidFill>
              </a:rPr>
              <a:t> du </a:t>
            </a:r>
            <a:r>
              <a:rPr lang="en-GB" sz="2400" b="0" dirty="0" err="1">
                <a:solidFill>
                  <a:schemeClr val="bg1"/>
                </a:solidFill>
              </a:rPr>
              <a:t>folgende</a:t>
            </a:r>
            <a:r>
              <a:rPr lang="en-GB" sz="2400" b="0" dirty="0">
                <a:solidFill>
                  <a:schemeClr val="bg1"/>
                </a:solidFill>
              </a:rPr>
              <a:t> </a:t>
            </a:r>
            <a:r>
              <a:rPr lang="en-GB" sz="2400" b="0" dirty="0" err="1">
                <a:solidFill>
                  <a:schemeClr val="bg1"/>
                </a:solidFill>
              </a:rPr>
              <a:t>Fragen</a:t>
            </a:r>
            <a:r>
              <a:rPr lang="en-GB" sz="2400" b="0" dirty="0">
                <a:solidFill>
                  <a:schemeClr val="bg1"/>
                </a:solidFill>
              </a:rPr>
              <a:t> </a:t>
            </a:r>
            <a:r>
              <a:rPr lang="en-GB" sz="2400" b="0" dirty="0" err="1">
                <a:solidFill>
                  <a:schemeClr val="bg1"/>
                </a:solidFill>
              </a:rPr>
              <a:t>beantwortest</a:t>
            </a:r>
            <a:r>
              <a:rPr lang="en-GB" sz="2400" b="0" dirty="0">
                <a:solidFill>
                  <a:schemeClr val="bg1"/>
                </a:solidFill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266409753"/>
      </p:ext>
    </p:extLst>
  </p:cSld>
  <p:clrMapOvr>
    <a:masterClrMapping/>
  </p:clrMapOvr>
  <p:transition spd="slow">
    <p:push dir="u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eekly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036616"/>
            <a:ext cx="11755524" cy="4602507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0AE09D22-A486-CA56-5784-68F286D547AB}"/>
              </a:ext>
            </a:extLst>
          </p:cNvPr>
          <p:cNvSpPr/>
          <p:nvPr userDrawn="1"/>
        </p:nvSpPr>
        <p:spPr>
          <a:xfrm>
            <a:off x="218237" y="302723"/>
            <a:ext cx="11697991" cy="1493748"/>
          </a:xfrm>
          <a:prstGeom prst="roundRect">
            <a:avLst>
              <a:gd name="adj" fmla="val 1772"/>
            </a:avLst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1A6C134-3551-6DE4-1C26-0EAF373048EE}"/>
              </a:ext>
            </a:extLst>
          </p:cNvPr>
          <p:cNvSpPr txBox="1"/>
          <p:nvPr userDrawn="1"/>
        </p:nvSpPr>
        <p:spPr>
          <a:xfrm>
            <a:off x="1652847" y="731406"/>
            <a:ext cx="71140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 err="1">
                <a:solidFill>
                  <a:schemeClr val="bg1"/>
                </a:solidFill>
              </a:rPr>
              <a:t>Wochenübung</a:t>
            </a:r>
            <a:endParaRPr lang="en-DE" sz="3600" b="1" dirty="0">
              <a:solidFill>
                <a:schemeClr val="bg1"/>
              </a:solidFill>
            </a:endParaRPr>
          </a:p>
        </p:txBody>
      </p:sp>
      <p:pic>
        <p:nvPicPr>
          <p:cNvPr id="11" name="Graphic 10" descr="Questions with solid fill">
            <a:extLst>
              <a:ext uri="{FF2B5EF4-FFF2-40B4-BE49-F238E27FC236}">
                <a16:creationId xmlns:a16="http://schemas.microsoft.com/office/drawing/2014/main" id="{583C38F4-65D6-97A2-2BA6-A89F6A9860F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78342" y="597371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4693336"/>
      </p:ext>
    </p:extLst>
  </p:cSld>
  <p:clrMapOvr>
    <a:masterClrMapping/>
  </p:clrMapOvr>
  <p:transition spd="slow">
    <p:push dir="u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m Check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val 8">
            <a:extLst>
              <a:ext uri="{FF2B5EF4-FFF2-40B4-BE49-F238E27FC236}">
                <a16:creationId xmlns:a16="http://schemas.microsoft.com/office/drawing/2014/main" id="{2CB35870-924C-FCEE-621F-5B1A5DAC2D9A}"/>
              </a:ext>
            </a:extLst>
          </p:cNvPr>
          <p:cNvSpPr/>
          <p:nvPr userDrawn="1"/>
        </p:nvSpPr>
        <p:spPr>
          <a:xfrm>
            <a:off x="10173680" y="4826062"/>
            <a:ext cx="1908000" cy="1908000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2811598716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6D5450-128F-5328-7479-FC6483405C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7B636C-76EA-50F8-755C-8E918DD398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658C8B-899A-08FD-97F4-B7628C937D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EA553-CD51-44E2-A8D5-993B0F1BDBE0}" type="datetimeFigureOut">
              <a:rPr lang="en-DE" smtClean="0"/>
              <a:t>14/09/2023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E18550-3A29-796C-2855-3383DC9BB1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B95C6C-1FD0-0FE7-D4CA-01D63264EB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AE1D3-3F60-4866-B968-57066FF03B88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58200014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put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8112" y="1023937"/>
            <a:ext cx="11915775" cy="481012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60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2150223923"/>
      </p:ext>
    </p:extLst>
  </p:cSld>
  <p:clrMapOvr>
    <a:masterClrMapping/>
  </p:clrMapOvr>
  <p:transition spd="slow">
    <p:push dir="u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ercise Question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036616"/>
            <a:ext cx="11755524" cy="4602507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32E43612-BB99-E759-308D-EC7DC153B9A7}"/>
              </a:ext>
            </a:extLst>
          </p:cNvPr>
          <p:cNvSpPr/>
          <p:nvPr userDrawn="1"/>
        </p:nvSpPr>
        <p:spPr>
          <a:xfrm>
            <a:off x="218238" y="312663"/>
            <a:ext cx="9142330" cy="1493748"/>
          </a:xfrm>
          <a:prstGeom prst="roundRect">
            <a:avLst>
              <a:gd name="adj" fmla="val 1772"/>
            </a:avLst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>
              <a:solidFill>
                <a:schemeClr val="bg1"/>
              </a:solidFill>
            </a:endParaRPr>
          </a:p>
        </p:txBody>
      </p:sp>
      <p:pic>
        <p:nvPicPr>
          <p:cNvPr id="3" name="Graphic 2" descr="Pencil with solid fill">
            <a:extLst>
              <a:ext uri="{FF2B5EF4-FFF2-40B4-BE49-F238E27FC236}">
                <a16:creationId xmlns:a16="http://schemas.microsoft.com/office/drawing/2014/main" id="{C4D818B0-1F4F-3D42-C666-C9B13E8444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3268" y="542868"/>
            <a:ext cx="961297" cy="1037706"/>
          </a:xfrm>
          <a:prstGeom prst="rect">
            <a:avLst/>
          </a:prstGeom>
        </p:spPr>
      </p:pic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3C980BA9-BC4E-30FD-C020-AEBBFBFBF1AE}"/>
              </a:ext>
            </a:extLst>
          </p:cNvPr>
          <p:cNvSpPr/>
          <p:nvPr userDrawn="1"/>
        </p:nvSpPr>
        <p:spPr>
          <a:xfrm>
            <a:off x="9583193" y="302723"/>
            <a:ext cx="2390569" cy="1493748"/>
          </a:xfrm>
          <a:prstGeom prst="roundRect">
            <a:avLst>
              <a:gd name="adj" fmla="val 2989"/>
            </a:avLst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>
              <a:solidFill>
                <a:schemeClr val="bg1"/>
              </a:solidFill>
            </a:endParaRPr>
          </a:p>
        </p:txBody>
      </p:sp>
      <p:pic>
        <p:nvPicPr>
          <p:cNvPr id="6" name="Graphic 5" descr="Lightbulb with solid fill">
            <a:extLst>
              <a:ext uri="{FF2B5EF4-FFF2-40B4-BE49-F238E27FC236}">
                <a16:creationId xmlns:a16="http://schemas.microsoft.com/office/drawing/2014/main" id="{734DD610-3F58-B68C-1038-0C4D7BF33004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624753" y="619845"/>
            <a:ext cx="914400" cy="914400"/>
          </a:xfrm>
          <a:prstGeom prst="rect">
            <a:avLst/>
          </a:prstGeom>
        </p:spPr>
      </p:pic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596C6788-0DB4-7E84-1F70-465F03B94063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10608986" y="407504"/>
            <a:ext cx="1281600" cy="1282148"/>
          </a:xfrm>
          <a:prstGeom prst="rect">
            <a:avLst/>
          </a:prstGeom>
        </p:spPr>
        <p:txBody>
          <a:bodyPr/>
          <a:lstStyle/>
          <a:p>
            <a:endParaRPr lang="en-DE"/>
          </a:p>
        </p:txBody>
      </p:sp>
      <p:sp>
        <p:nvSpPr>
          <p:cNvPr id="12" name="Text Placeholder 8">
            <a:extLst>
              <a:ext uri="{FF2B5EF4-FFF2-40B4-BE49-F238E27FC236}">
                <a16:creationId xmlns:a16="http://schemas.microsoft.com/office/drawing/2014/main" id="{48D296A4-2077-12B4-53D8-2472FECBC89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652588" y="781533"/>
            <a:ext cx="2282825" cy="646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 err="1"/>
              <a:t>Übung</a:t>
            </a:r>
            <a:r>
              <a:rPr lang="en-GB" dirty="0"/>
              <a:t> …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2763849337"/>
      </p:ext>
    </p:extLst>
  </p:cSld>
  <p:clrMapOvr>
    <a:masterClrMapping/>
  </p:clrMapOvr>
  <p:transition spd="slow">
    <p:push dir="u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ercise NoHint Question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036616"/>
            <a:ext cx="11755524" cy="4602507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32E43612-BB99-E759-308D-EC7DC153B9A7}"/>
              </a:ext>
            </a:extLst>
          </p:cNvPr>
          <p:cNvSpPr/>
          <p:nvPr userDrawn="1"/>
        </p:nvSpPr>
        <p:spPr>
          <a:xfrm>
            <a:off x="218237" y="312663"/>
            <a:ext cx="11755523" cy="1493748"/>
          </a:xfrm>
          <a:prstGeom prst="roundRect">
            <a:avLst>
              <a:gd name="adj" fmla="val 1772"/>
            </a:avLst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>
              <a:solidFill>
                <a:schemeClr val="bg1"/>
              </a:solidFill>
            </a:endParaRPr>
          </a:p>
        </p:txBody>
      </p:sp>
      <p:pic>
        <p:nvPicPr>
          <p:cNvPr id="3" name="Graphic 2" descr="Pencil with solid fill">
            <a:extLst>
              <a:ext uri="{FF2B5EF4-FFF2-40B4-BE49-F238E27FC236}">
                <a16:creationId xmlns:a16="http://schemas.microsoft.com/office/drawing/2014/main" id="{C4D818B0-1F4F-3D42-C666-C9B13E8444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3268" y="542868"/>
            <a:ext cx="961297" cy="1037706"/>
          </a:xfrm>
          <a:prstGeom prst="rect">
            <a:avLst/>
          </a:prstGeom>
        </p:spPr>
      </p:pic>
      <p:sp>
        <p:nvSpPr>
          <p:cNvPr id="5" name="Text Placeholder 8">
            <a:extLst>
              <a:ext uri="{FF2B5EF4-FFF2-40B4-BE49-F238E27FC236}">
                <a16:creationId xmlns:a16="http://schemas.microsoft.com/office/drawing/2014/main" id="{DD23C22D-C9DD-219B-C738-804E4CB2C5E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652588" y="781533"/>
            <a:ext cx="2282825" cy="646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 err="1"/>
              <a:t>Übung</a:t>
            </a:r>
            <a:r>
              <a:rPr lang="en-GB" dirty="0"/>
              <a:t> …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887409803"/>
      </p:ext>
    </p:extLst>
  </p:cSld>
  <p:clrMapOvr>
    <a:masterClrMapping/>
  </p:clrMapOvr>
  <p:transition spd="slow">
    <p:push dir="u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ercise NoHint Question Slide NoBor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1807536"/>
            <a:ext cx="11755524" cy="4831588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pic>
        <p:nvPicPr>
          <p:cNvPr id="3" name="Graphic 2" descr="Pencil with solid fill">
            <a:extLst>
              <a:ext uri="{FF2B5EF4-FFF2-40B4-BE49-F238E27FC236}">
                <a16:creationId xmlns:a16="http://schemas.microsoft.com/office/drawing/2014/main" id="{C4D818B0-1F4F-3D42-C666-C9B13E8444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3268" y="468437"/>
            <a:ext cx="961297" cy="1037706"/>
          </a:xfrm>
          <a:prstGeom prst="rect">
            <a:avLst/>
          </a:prstGeom>
        </p:spPr>
      </p:pic>
      <p:sp>
        <p:nvSpPr>
          <p:cNvPr id="5" name="Text Placeholder 8">
            <a:extLst>
              <a:ext uri="{FF2B5EF4-FFF2-40B4-BE49-F238E27FC236}">
                <a16:creationId xmlns:a16="http://schemas.microsoft.com/office/drawing/2014/main" id="{DD23C22D-C9DD-219B-C738-804E4CB2C5E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652588" y="707102"/>
            <a:ext cx="2282825" cy="646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 err="1"/>
              <a:t>Übung</a:t>
            </a:r>
            <a:r>
              <a:rPr lang="en-GB" dirty="0"/>
              <a:t> …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283652769"/>
      </p:ext>
    </p:extLst>
  </p:cSld>
  <p:clrMapOvr>
    <a:masterClrMapping/>
  </p:clrMapOvr>
  <p:transition spd="slow">
    <p:push dir="u"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ercise Hint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036616"/>
            <a:ext cx="11755524" cy="4602507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32E43612-BB99-E759-308D-EC7DC153B9A7}"/>
              </a:ext>
            </a:extLst>
          </p:cNvPr>
          <p:cNvSpPr/>
          <p:nvPr userDrawn="1"/>
        </p:nvSpPr>
        <p:spPr>
          <a:xfrm>
            <a:off x="218238" y="312663"/>
            <a:ext cx="9142330" cy="1493748"/>
          </a:xfrm>
          <a:prstGeom prst="roundRect">
            <a:avLst>
              <a:gd name="adj" fmla="val 1772"/>
            </a:avLst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>
              <a:solidFill>
                <a:schemeClr val="bg1"/>
              </a:solidFill>
            </a:endParaRPr>
          </a:p>
        </p:txBody>
      </p:sp>
      <p:pic>
        <p:nvPicPr>
          <p:cNvPr id="3" name="Graphic 2" descr="Pencil with solid fill">
            <a:extLst>
              <a:ext uri="{FF2B5EF4-FFF2-40B4-BE49-F238E27FC236}">
                <a16:creationId xmlns:a16="http://schemas.microsoft.com/office/drawing/2014/main" id="{C4D818B0-1F4F-3D42-C666-C9B13E8444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3268" y="542868"/>
            <a:ext cx="961297" cy="1037706"/>
          </a:xfrm>
          <a:prstGeom prst="rect">
            <a:avLst/>
          </a:prstGeom>
        </p:spPr>
      </p:pic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3C980BA9-BC4E-30FD-C020-AEBBFBFBF1AE}"/>
              </a:ext>
            </a:extLst>
          </p:cNvPr>
          <p:cNvSpPr/>
          <p:nvPr userDrawn="1"/>
        </p:nvSpPr>
        <p:spPr>
          <a:xfrm>
            <a:off x="9583193" y="302723"/>
            <a:ext cx="2390569" cy="1493748"/>
          </a:xfrm>
          <a:prstGeom prst="roundRect">
            <a:avLst>
              <a:gd name="adj" fmla="val 2989"/>
            </a:avLst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>
              <a:solidFill>
                <a:schemeClr val="bg1"/>
              </a:solidFill>
            </a:endParaRPr>
          </a:p>
        </p:txBody>
      </p:sp>
      <p:pic>
        <p:nvPicPr>
          <p:cNvPr id="6" name="Graphic 5" descr="Lightbulb with solid fill">
            <a:extLst>
              <a:ext uri="{FF2B5EF4-FFF2-40B4-BE49-F238E27FC236}">
                <a16:creationId xmlns:a16="http://schemas.microsoft.com/office/drawing/2014/main" id="{734DD610-3F58-B68C-1038-0C4D7BF33004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321277" y="602337"/>
            <a:ext cx="914400" cy="914400"/>
          </a:xfrm>
          <a:prstGeom prst="rect">
            <a:avLst/>
          </a:prstGeom>
        </p:spPr>
      </p:pic>
      <p:sp>
        <p:nvSpPr>
          <p:cNvPr id="7" name="Text Placeholder 8">
            <a:extLst>
              <a:ext uri="{FF2B5EF4-FFF2-40B4-BE49-F238E27FC236}">
                <a16:creationId xmlns:a16="http://schemas.microsoft.com/office/drawing/2014/main" id="{21C5A454-C75F-6FDA-789A-702540F36ABB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652588" y="781533"/>
            <a:ext cx="2282825" cy="646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 err="1"/>
              <a:t>Übung</a:t>
            </a:r>
            <a:r>
              <a:rPr lang="en-GB" dirty="0"/>
              <a:t> …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68696018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ercise Solution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036616"/>
            <a:ext cx="11755524" cy="4602507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32E43612-BB99-E759-308D-EC7DC153B9A7}"/>
              </a:ext>
            </a:extLst>
          </p:cNvPr>
          <p:cNvSpPr/>
          <p:nvPr userDrawn="1"/>
        </p:nvSpPr>
        <p:spPr>
          <a:xfrm>
            <a:off x="218238" y="312663"/>
            <a:ext cx="9142330" cy="1493748"/>
          </a:xfrm>
          <a:prstGeom prst="roundRect">
            <a:avLst>
              <a:gd name="adj" fmla="val 1772"/>
            </a:avLst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>
              <a:solidFill>
                <a:schemeClr val="bg1"/>
              </a:solidFill>
            </a:endParaRPr>
          </a:p>
        </p:txBody>
      </p:sp>
      <p:pic>
        <p:nvPicPr>
          <p:cNvPr id="3" name="Graphic 2" descr="Pencil with solid fill">
            <a:extLst>
              <a:ext uri="{FF2B5EF4-FFF2-40B4-BE49-F238E27FC236}">
                <a16:creationId xmlns:a16="http://schemas.microsoft.com/office/drawing/2014/main" id="{C4D818B0-1F4F-3D42-C666-C9B13E8444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3268" y="542868"/>
            <a:ext cx="961297" cy="1037706"/>
          </a:xfrm>
          <a:prstGeom prst="rect">
            <a:avLst/>
          </a:prstGeom>
        </p:spPr>
      </p:pic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3C980BA9-BC4E-30FD-C020-AEBBFBFBF1AE}"/>
              </a:ext>
            </a:extLst>
          </p:cNvPr>
          <p:cNvSpPr/>
          <p:nvPr userDrawn="1"/>
        </p:nvSpPr>
        <p:spPr>
          <a:xfrm>
            <a:off x="9583193" y="302723"/>
            <a:ext cx="2390569" cy="1493748"/>
          </a:xfrm>
          <a:prstGeom prst="roundRect">
            <a:avLst>
              <a:gd name="adj" fmla="val 2989"/>
            </a:avLst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>
              <a:solidFill>
                <a:schemeClr val="bg1"/>
              </a:solidFill>
            </a:endParaRPr>
          </a:p>
        </p:txBody>
      </p:sp>
      <p:pic>
        <p:nvPicPr>
          <p:cNvPr id="7" name="Graphic 6" descr="Checkmark with solid fill">
            <a:extLst>
              <a:ext uri="{FF2B5EF4-FFF2-40B4-BE49-F238E27FC236}">
                <a16:creationId xmlns:a16="http://schemas.microsoft.com/office/drawing/2014/main" id="{DA3F6043-04FC-7DBE-9677-C0D2183CF0AD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321277" y="602337"/>
            <a:ext cx="914400" cy="914400"/>
          </a:xfrm>
          <a:prstGeom prst="rect">
            <a:avLst/>
          </a:prstGeom>
        </p:spPr>
      </p:pic>
      <p:sp>
        <p:nvSpPr>
          <p:cNvPr id="6" name="Text Placeholder 8">
            <a:extLst>
              <a:ext uri="{FF2B5EF4-FFF2-40B4-BE49-F238E27FC236}">
                <a16:creationId xmlns:a16="http://schemas.microsoft.com/office/drawing/2014/main" id="{68954BE4-B50E-7AD3-4EEE-A26283E79FB3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652588" y="781533"/>
            <a:ext cx="2282825" cy="646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 err="1"/>
              <a:t>Übung</a:t>
            </a:r>
            <a:r>
              <a:rPr lang="en-GB" dirty="0"/>
              <a:t> …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38417495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ry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E7B8AC5E-4F07-913B-6471-29597C792985}"/>
              </a:ext>
            </a:extLst>
          </p:cNvPr>
          <p:cNvSpPr txBox="1"/>
          <p:nvPr userDrawn="1"/>
        </p:nvSpPr>
        <p:spPr>
          <a:xfrm>
            <a:off x="1652847" y="561281"/>
            <a:ext cx="7114032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3600" b="1" dirty="0" err="1">
                <a:solidFill>
                  <a:schemeClr val="bg1"/>
                </a:solidFill>
              </a:rPr>
              <a:t>Tagebucheintrag</a:t>
            </a:r>
            <a:endParaRPr lang="en-DE" sz="3600" b="1" dirty="0">
              <a:solidFill>
                <a:schemeClr val="bg1"/>
              </a:solidFill>
            </a:endParaRPr>
          </a:p>
        </p:txBody>
      </p:sp>
      <p:pic>
        <p:nvPicPr>
          <p:cNvPr id="11" name="Graphic 10" descr="Open book with solid fill">
            <a:extLst>
              <a:ext uri="{FF2B5EF4-FFF2-40B4-BE49-F238E27FC236}">
                <a16:creationId xmlns:a16="http://schemas.microsoft.com/office/drawing/2014/main" id="{46D9EE8F-FC58-5590-C56E-DC3C6D78A0F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78342" y="427246"/>
            <a:ext cx="914400" cy="914400"/>
          </a:xfrm>
          <a:prstGeom prst="rect">
            <a:avLst/>
          </a:prstGeom>
        </p:spPr>
      </p:pic>
      <p:grpSp>
        <p:nvGrpSpPr>
          <p:cNvPr id="22" name="Group 21">
            <a:extLst>
              <a:ext uri="{FF2B5EF4-FFF2-40B4-BE49-F238E27FC236}">
                <a16:creationId xmlns:a16="http://schemas.microsoft.com/office/drawing/2014/main" id="{E47C1DD1-A76C-9A3C-B4BA-8AF278FC06C8}"/>
              </a:ext>
            </a:extLst>
          </p:cNvPr>
          <p:cNvGrpSpPr/>
          <p:nvPr userDrawn="1"/>
        </p:nvGrpSpPr>
        <p:grpSpPr>
          <a:xfrm>
            <a:off x="1188019" y="1665962"/>
            <a:ext cx="9634469" cy="4630757"/>
            <a:chOff x="1188019" y="1665962"/>
            <a:chExt cx="9634469" cy="4630757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4A3A2996-CEA9-A52A-5C2F-4E4B5480146C}"/>
                </a:ext>
              </a:extLst>
            </p:cNvPr>
            <p:cNvSpPr/>
            <p:nvPr userDrawn="1"/>
          </p:nvSpPr>
          <p:spPr>
            <a:xfrm>
              <a:off x="1392742" y="1665962"/>
              <a:ext cx="9429746" cy="4630757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/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F006F7FC-7B8B-83AF-7478-5A2300CD9035}"/>
                </a:ext>
              </a:extLst>
            </p:cNvPr>
            <p:cNvSpPr/>
            <p:nvPr userDrawn="1"/>
          </p:nvSpPr>
          <p:spPr>
            <a:xfrm>
              <a:off x="1553227" y="2091847"/>
              <a:ext cx="413359" cy="425885"/>
            </a:xfrm>
            <a:prstGeom prst="ellipse">
              <a:avLst/>
            </a:prstGeom>
            <a:solidFill>
              <a:schemeClr val="tx1">
                <a:lumMod val="85000"/>
                <a:lumOff val="15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/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4CEA32AD-EEDF-49AB-BB81-0B64164495C8}"/>
                </a:ext>
              </a:extLst>
            </p:cNvPr>
            <p:cNvSpPr/>
            <p:nvPr userDrawn="1"/>
          </p:nvSpPr>
          <p:spPr>
            <a:xfrm>
              <a:off x="1553227" y="3206350"/>
              <a:ext cx="413359" cy="425885"/>
            </a:xfrm>
            <a:prstGeom prst="ellipse">
              <a:avLst/>
            </a:prstGeom>
            <a:solidFill>
              <a:schemeClr val="tx1">
                <a:lumMod val="85000"/>
                <a:lumOff val="15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/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C4635288-42A5-5DA6-8739-F44C5834A910}"/>
                </a:ext>
              </a:extLst>
            </p:cNvPr>
            <p:cNvSpPr/>
            <p:nvPr userDrawn="1"/>
          </p:nvSpPr>
          <p:spPr>
            <a:xfrm>
              <a:off x="1553227" y="4320853"/>
              <a:ext cx="413359" cy="425885"/>
            </a:xfrm>
            <a:prstGeom prst="ellipse">
              <a:avLst/>
            </a:prstGeom>
            <a:solidFill>
              <a:schemeClr val="tx1">
                <a:lumMod val="85000"/>
                <a:lumOff val="15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79F1A893-D163-7C74-9FEC-80F76F089957}"/>
                </a:ext>
              </a:extLst>
            </p:cNvPr>
            <p:cNvSpPr/>
            <p:nvPr userDrawn="1"/>
          </p:nvSpPr>
          <p:spPr>
            <a:xfrm>
              <a:off x="1553226" y="5435355"/>
              <a:ext cx="413359" cy="425885"/>
            </a:xfrm>
            <a:prstGeom prst="ellipse">
              <a:avLst/>
            </a:prstGeom>
            <a:solidFill>
              <a:schemeClr val="tx1">
                <a:lumMod val="85000"/>
                <a:lumOff val="15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 dirty="0"/>
            </a:p>
          </p:txBody>
        </p:sp>
        <p:sp>
          <p:nvSpPr>
            <p:cNvPr id="16" name="Block Arc 15">
              <a:extLst>
                <a:ext uri="{FF2B5EF4-FFF2-40B4-BE49-F238E27FC236}">
                  <a16:creationId xmlns:a16="http://schemas.microsoft.com/office/drawing/2014/main" id="{A7259D4F-4E5E-3CF3-0939-0F792D23F379}"/>
                </a:ext>
              </a:extLst>
            </p:cNvPr>
            <p:cNvSpPr/>
            <p:nvPr userDrawn="1"/>
          </p:nvSpPr>
          <p:spPr>
            <a:xfrm>
              <a:off x="1216003" y="2265609"/>
              <a:ext cx="569932" cy="252123"/>
            </a:xfrm>
            <a:prstGeom prst="blockArc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 dirty="0">
                <a:solidFill>
                  <a:schemeClr val="tx1"/>
                </a:solidFill>
              </a:endParaRPr>
            </a:p>
          </p:txBody>
        </p:sp>
        <p:sp>
          <p:nvSpPr>
            <p:cNvPr id="17" name="Block Arc 16">
              <a:extLst>
                <a:ext uri="{FF2B5EF4-FFF2-40B4-BE49-F238E27FC236}">
                  <a16:creationId xmlns:a16="http://schemas.microsoft.com/office/drawing/2014/main" id="{48A0EDDC-BDD5-F07C-09F0-C691B3E1B2FA}"/>
                </a:ext>
              </a:extLst>
            </p:cNvPr>
            <p:cNvSpPr/>
            <p:nvPr userDrawn="1"/>
          </p:nvSpPr>
          <p:spPr>
            <a:xfrm>
              <a:off x="1188019" y="3352590"/>
              <a:ext cx="569932" cy="252123"/>
            </a:xfrm>
            <a:prstGeom prst="blockArc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>
                <a:solidFill>
                  <a:schemeClr val="tx1"/>
                </a:solidFill>
              </a:endParaRPr>
            </a:p>
          </p:txBody>
        </p:sp>
        <p:sp>
          <p:nvSpPr>
            <p:cNvPr id="18" name="Block Arc 17">
              <a:extLst>
                <a:ext uri="{FF2B5EF4-FFF2-40B4-BE49-F238E27FC236}">
                  <a16:creationId xmlns:a16="http://schemas.microsoft.com/office/drawing/2014/main" id="{B786A0B9-B4D3-AA71-44DE-CC5448D9BBD4}"/>
                </a:ext>
              </a:extLst>
            </p:cNvPr>
            <p:cNvSpPr/>
            <p:nvPr userDrawn="1"/>
          </p:nvSpPr>
          <p:spPr>
            <a:xfrm>
              <a:off x="1188019" y="4393972"/>
              <a:ext cx="569932" cy="252123"/>
            </a:xfrm>
            <a:prstGeom prst="blockArc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>
                <a:solidFill>
                  <a:schemeClr val="tx1"/>
                </a:solidFill>
              </a:endParaRPr>
            </a:p>
          </p:txBody>
        </p:sp>
        <p:sp>
          <p:nvSpPr>
            <p:cNvPr id="19" name="Block Arc 18">
              <a:extLst>
                <a:ext uri="{FF2B5EF4-FFF2-40B4-BE49-F238E27FC236}">
                  <a16:creationId xmlns:a16="http://schemas.microsoft.com/office/drawing/2014/main" id="{B349A6F1-CAC2-606F-639B-3FD8C2036A5C}"/>
                </a:ext>
              </a:extLst>
            </p:cNvPr>
            <p:cNvSpPr/>
            <p:nvPr userDrawn="1"/>
          </p:nvSpPr>
          <p:spPr>
            <a:xfrm>
              <a:off x="1188019" y="5546101"/>
              <a:ext cx="569932" cy="252123"/>
            </a:xfrm>
            <a:prstGeom prst="blockArc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>
                <a:solidFill>
                  <a:schemeClr val="tx1"/>
                </a:solidFill>
              </a:endParaRPr>
            </a:p>
          </p:txBody>
        </p:sp>
      </p:grpSp>
      <p:graphicFrame>
        <p:nvGraphicFramePr>
          <p:cNvPr id="21" name="Table 21">
            <a:extLst>
              <a:ext uri="{FF2B5EF4-FFF2-40B4-BE49-F238E27FC236}">
                <a16:creationId xmlns:a16="http://schemas.microsoft.com/office/drawing/2014/main" id="{632C864F-336F-9C63-0C06-99CD8D40F8CB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352277630"/>
              </p:ext>
            </p:extLst>
          </p:nvPr>
        </p:nvGraphicFramePr>
        <p:xfrm>
          <a:off x="2171309" y="1929008"/>
          <a:ext cx="8467464" cy="40960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67464">
                  <a:extLst>
                    <a:ext uri="{9D8B030D-6E8A-4147-A177-3AD203B41FA5}">
                      <a16:colId xmlns:a16="http://schemas.microsoft.com/office/drawing/2014/main" val="889989886"/>
                    </a:ext>
                  </a:extLst>
                </a:gridCol>
              </a:tblGrid>
              <a:tr h="682669">
                <a:tc>
                  <a:txBody>
                    <a:bodyPr/>
                    <a:lstStyle/>
                    <a:p>
                      <a:endParaRPr lang="en-DE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7781412"/>
                  </a:ext>
                </a:extLst>
              </a:tr>
              <a:tr h="682669">
                <a:tc>
                  <a:txBody>
                    <a:bodyPr/>
                    <a:lstStyle/>
                    <a:p>
                      <a:endParaRPr lang="en-DE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28311390"/>
                  </a:ext>
                </a:extLst>
              </a:tr>
              <a:tr h="682669">
                <a:tc>
                  <a:txBody>
                    <a:bodyPr/>
                    <a:lstStyle/>
                    <a:p>
                      <a:endParaRPr lang="en-DE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02400930"/>
                  </a:ext>
                </a:extLst>
              </a:tr>
              <a:tr h="682669">
                <a:tc>
                  <a:txBody>
                    <a:bodyPr/>
                    <a:lstStyle/>
                    <a:p>
                      <a:endParaRPr lang="en-DE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19233595"/>
                  </a:ext>
                </a:extLst>
              </a:tr>
              <a:tr h="682669">
                <a:tc>
                  <a:txBody>
                    <a:bodyPr/>
                    <a:lstStyle/>
                    <a:p>
                      <a:endParaRPr lang="en-DE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67086951"/>
                  </a:ext>
                </a:extLst>
              </a:tr>
              <a:tr h="682669">
                <a:tc>
                  <a:txBody>
                    <a:bodyPr/>
                    <a:lstStyle/>
                    <a:p>
                      <a:endParaRPr lang="en-DE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46848687"/>
                  </a:ext>
                </a:extLst>
              </a:tr>
            </a:tbl>
          </a:graphicData>
        </a:graphic>
      </p:graphicFrame>
      <p:sp>
        <p:nvSpPr>
          <p:cNvPr id="24" name="Text Placeholder 23">
            <a:extLst>
              <a:ext uri="{FF2B5EF4-FFF2-40B4-BE49-F238E27FC236}">
                <a16:creationId xmlns:a16="http://schemas.microsoft.com/office/drawing/2014/main" id="{11996C77-3770-2B17-DE2E-6BFAF105594D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592388" y="1803747"/>
            <a:ext cx="7427912" cy="251710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/>
            </a:lvl1pPr>
          </a:lstStyle>
          <a:p>
            <a:pPr lvl="0"/>
            <a:r>
              <a:rPr lang="en-GB" dirty="0"/>
              <a:t>Click to add text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12711758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4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>
        <p:tmplLst>
          <p:tmpl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iterate type="lt">
                    <p:tmAbs val="4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eekly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8" y="1690577"/>
            <a:ext cx="11755524" cy="4948547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1A6C134-3551-6DE4-1C26-0EAF373048EE}"/>
              </a:ext>
            </a:extLst>
          </p:cNvPr>
          <p:cNvSpPr txBox="1"/>
          <p:nvPr userDrawn="1"/>
        </p:nvSpPr>
        <p:spPr>
          <a:xfrm>
            <a:off x="1652847" y="571913"/>
            <a:ext cx="71140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 err="1">
                <a:solidFill>
                  <a:schemeClr val="bg1"/>
                </a:solidFill>
              </a:rPr>
              <a:t>Wochenübung</a:t>
            </a:r>
            <a:endParaRPr lang="en-DE" sz="3600" b="1" dirty="0">
              <a:solidFill>
                <a:schemeClr val="bg1"/>
              </a:solidFill>
            </a:endParaRPr>
          </a:p>
        </p:txBody>
      </p:sp>
      <p:pic>
        <p:nvPicPr>
          <p:cNvPr id="11" name="Graphic 10" descr="Questions with solid fill">
            <a:extLst>
              <a:ext uri="{FF2B5EF4-FFF2-40B4-BE49-F238E27FC236}">
                <a16:creationId xmlns:a16="http://schemas.microsoft.com/office/drawing/2014/main" id="{583C38F4-65D6-97A2-2BA6-A89F6A9860F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78342" y="437878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119509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8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4FB8B9-8C2B-513B-5FB1-C45ADDFF15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320192-1928-2F8F-7D9D-E1ACC44F49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105317-3DFB-B3E8-5294-4CD4D4A38B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EA553-CD51-44E2-A8D5-993B0F1BDBE0}" type="datetimeFigureOut">
              <a:rPr lang="en-DE" smtClean="0"/>
              <a:t>14/09/2023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0B62D3-4FAA-480D-5078-1EBEC36069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F8A8E4-F498-0435-6991-597F8C03BA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AE1D3-3F60-4866-B968-57066FF03B88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9817164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83BC12-67A4-1B44-562E-C45775E794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D9BDFD-58EE-DAD3-9CB1-A6FCDD8EFA0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9A3A4C2-A0B2-0A7D-7E30-FE3C46E14E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E0A9EF-07F3-6DA3-54D8-98F123CAC4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EA553-CD51-44E2-A8D5-993B0F1BDBE0}" type="datetimeFigureOut">
              <a:rPr lang="en-DE" smtClean="0"/>
              <a:t>14/09/2023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9A4DDC-0E8E-AF14-E931-EAD2189A53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53D2D75-658E-57AE-6B42-112B6B80E8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AE1D3-3F60-4866-B968-57066FF03B88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81824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0C0D05-9EB5-3981-2CAE-51DCC10B4B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F097320-4104-46E7-F3C7-212818401A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D444C3E-8429-4922-28E6-1746802171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E71310E-1612-920A-81FF-DB100A4B2F0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4113E5E-851D-E06A-9B47-AE5B6160816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2DF5737-3C6D-FF60-F713-338BCBB061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EA553-CD51-44E2-A8D5-993B0F1BDBE0}" type="datetimeFigureOut">
              <a:rPr lang="en-DE" smtClean="0"/>
              <a:t>14/09/2023</a:t>
            </a:fld>
            <a:endParaRPr lang="en-D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B40D726-71D8-B2F6-572D-94FBB90431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54CC4C0-F2E3-BC82-5B43-E3941C4287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AE1D3-3F60-4866-B968-57066FF03B88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4721784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C32A88-DAC5-F94C-6A18-120BB7A8CF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B409EE8-EDDA-2066-4AAC-21C0149BA8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EA553-CD51-44E2-A8D5-993B0F1BDBE0}" type="datetimeFigureOut">
              <a:rPr lang="en-DE" smtClean="0"/>
              <a:t>14/09/2023</a:t>
            </a:fld>
            <a:endParaRPr lang="en-D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7570917-5F60-8B55-623D-A39A465E4F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996EA24-BC70-3CE9-6924-4AEB99EBC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AE1D3-3F60-4866-B968-57066FF03B88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6581260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476B71D-6400-13CA-2D07-0A312616E7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EA553-CD51-44E2-A8D5-993B0F1BDBE0}" type="datetimeFigureOut">
              <a:rPr lang="en-DE" smtClean="0"/>
              <a:t>14/09/2023</a:t>
            </a:fld>
            <a:endParaRPr lang="en-D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4062FFB-20CE-66DC-43D5-929B4001E2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D6A8C8D-F3C5-F3A9-08CB-4EC55CB182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AE1D3-3F60-4866-B968-57066FF03B88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362336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0BF68A-B54C-7E2D-A707-CAE099E724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A01252-7968-A790-5A6D-921E755434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3B09657-1F17-57CE-CB0D-058CAD26BD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96FDB6A-9208-1048-CD8A-7EAC232B2D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EA553-CD51-44E2-A8D5-993B0F1BDBE0}" type="datetimeFigureOut">
              <a:rPr lang="en-DE" smtClean="0"/>
              <a:t>14/09/2023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C51A42-0738-9D43-DDF1-85AC06220D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30F4D5-3C03-BBD1-11C6-F734C27915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AE1D3-3F60-4866-B968-57066FF03B88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449792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C1BC9D-CC57-4B03-9B70-4DFF497DF2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884DB49-250A-C556-75D2-7777EC1F54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D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9949F21-4384-B162-2CDF-DE287D993D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67E851-3902-A546-7C67-378487185F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EA553-CD51-44E2-A8D5-993B0F1BDBE0}" type="datetimeFigureOut">
              <a:rPr lang="en-DE" smtClean="0"/>
              <a:t>14/09/2023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BD3A90-6BBA-84B6-D890-55037D0C6C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9928F46-823A-32C6-ECA5-887454144B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AE1D3-3F60-4866-B968-57066FF03B88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7137377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6.xml"/><Relationship Id="rId3" Type="http://schemas.openxmlformats.org/officeDocument/2006/relationships/slideLayout" Target="../slideLayouts/slideLayout21.xml"/><Relationship Id="rId7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4.xml"/><Relationship Id="rId5" Type="http://schemas.openxmlformats.org/officeDocument/2006/relationships/slideLayout" Target="../slideLayouts/slideLayout23.xml"/><Relationship Id="rId10" Type="http://schemas.openxmlformats.org/officeDocument/2006/relationships/theme" Target="../theme/theme3.xml"/><Relationship Id="rId4" Type="http://schemas.openxmlformats.org/officeDocument/2006/relationships/slideLayout" Target="../slideLayouts/slideLayout22.xml"/><Relationship Id="rId9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1996F04-A9DA-074D-571D-E85E98608B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194F4C-AACF-7DE4-7F48-FC307640CA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9F5961-37AD-59EA-9DF7-47311A7AEB0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4EA553-CD51-44E2-A8D5-993B0F1BDBE0}" type="datetimeFigureOut">
              <a:rPr lang="en-DE" smtClean="0"/>
              <a:t>14/09/2023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9EA217-9397-C05A-8130-6DD5B2D60E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26281F-F17F-4898-0EF1-ABB0436EE6F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FAE1D3-3F60-4866-B968-57066FF03B88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4994301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43764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61" r:id="rId2"/>
    <p:sldLayoutId id="2147483663" r:id="rId3"/>
    <p:sldLayoutId id="2147483664" r:id="rId4"/>
    <p:sldLayoutId id="2147483665" r:id="rId5"/>
    <p:sldLayoutId id="2147483668" r:id="rId6"/>
    <p:sldLayoutId id="2147483669" r:id="rId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102054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13" Type="http://schemas.microsoft.com/office/2007/relationships/hdphoto" Target="../media/hdphoto12.wdp"/><Relationship Id="rId3" Type="http://schemas.microsoft.com/office/2007/relationships/hdphoto" Target="../media/hdphoto2.wdp"/><Relationship Id="rId7" Type="http://schemas.microsoft.com/office/2007/relationships/hdphoto" Target="../media/hdphoto1.wdp"/><Relationship Id="rId12" Type="http://schemas.openxmlformats.org/officeDocument/2006/relationships/image" Target="../media/image27.png"/><Relationship Id="rId2" Type="http://schemas.openxmlformats.org/officeDocument/2006/relationships/image" Target="../media/image12.png"/><Relationship Id="rId16" Type="http://schemas.microsoft.com/office/2007/relationships/hdphoto" Target="../media/hdphoto13.wdp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1.png"/><Relationship Id="rId11" Type="http://schemas.microsoft.com/office/2007/relationships/hdphoto" Target="../media/hdphoto11.wdp"/><Relationship Id="rId5" Type="http://schemas.microsoft.com/office/2007/relationships/hdphoto" Target="../media/hdphoto6.wdp"/><Relationship Id="rId15" Type="http://schemas.openxmlformats.org/officeDocument/2006/relationships/image" Target="../media/image29.png"/><Relationship Id="rId10" Type="http://schemas.openxmlformats.org/officeDocument/2006/relationships/image" Target="../media/image26.png"/><Relationship Id="rId4" Type="http://schemas.openxmlformats.org/officeDocument/2006/relationships/image" Target="../media/image18.png"/><Relationship Id="rId9" Type="http://schemas.microsoft.com/office/2007/relationships/hdphoto" Target="../media/hdphoto3.wdp"/><Relationship Id="rId14" Type="http://schemas.openxmlformats.org/officeDocument/2006/relationships/image" Target="../media/image28.png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3.xml"/><Relationship Id="rId5" Type="http://schemas.microsoft.com/office/2007/relationships/hdphoto" Target="../media/hdphoto11.wdp"/><Relationship Id="rId4" Type="http://schemas.openxmlformats.org/officeDocument/2006/relationships/image" Target="../media/image26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png"/><Relationship Id="rId13" Type="http://schemas.openxmlformats.org/officeDocument/2006/relationships/image" Target="../media/image14.png"/><Relationship Id="rId3" Type="http://schemas.microsoft.com/office/2007/relationships/hdphoto" Target="../media/hdphoto2.wdp"/><Relationship Id="rId7" Type="http://schemas.microsoft.com/office/2007/relationships/hdphoto" Target="../media/hdphoto1.wdp"/><Relationship Id="rId12" Type="http://schemas.microsoft.com/office/2007/relationships/hdphoto" Target="../media/hdphoto13.wdp"/><Relationship Id="rId2" Type="http://schemas.openxmlformats.org/officeDocument/2006/relationships/image" Target="../media/image12.png"/><Relationship Id="rId16" Type="http://schemas.microsoft.com/office/2007/relationships/hdphoto" Target="../media/hdphoto11.wdp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1.png"/><Relationship Id="rId11" Type="http://schemas.openxmlformats.org/officeDocument/2006/relationships/image" Target="../media/image29.png"/><Relationship Id="rId5" Type="http://schemas.microsoft.com/office/2007/relationships/hdphoto" Target="../media/hdphoto6.wdp"/><Relationship Id="rId15" Type="http://schemas.openxmlformats.org/officeDocument/2006/relationships/image" Target="../media/image26.png"/><Relationship Id="rId10" Type="http://schemas.openxmlformats.org/officeDocument/2006/relationships/image" Target="../media/image28.png"/><Relationship Id="rId4" Type="http://schemas.openxmlformats.org/officeDocument/2006/relationships/image" Target="../media/image18.png"/><Relationship Id="rId9" Type="http://schemas.microsoft.com/office/2007/relationships/hdphoto" Target="../media/hdphoto12.wdp"/><Relationship Id="rId14" Type="http://schemas.microsoft.com/office/2007/relationships/hdphoto" Target="../media/hdphoto3.wdp"/></Relationships>
</file>

<file path=ppt/slides/_rels/slide13.xml.rels><?xml version="1.0" encoding="UTF-8" standalone="yes"?>
<Relationships xmlns="http://schemas.openxmlformats.org/package/2006/relationships"><Relationship Id="rId8" Type="http://schemas.microsoft.com/office/2007/relationships/hdphoto" Target="../media/hdphoto2.wdp"/><Relationship Id="rId3" Type="http://schemas.microsoft.com/office/2007/relationships/hdphoto" Target="../media/hdphoto1.wdp"/><Relationship Id="rId7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3.xml"/><Relationship Id="rId6" Type="http://schemas.microsoft.com/office/2007/relationships/hdphoto" Target="../media/hdphoto3.wdp"/><Relationship Id="rId5" Type="http://schemas.openxmlformats.org/officeDocument/2006/relationships/image" Target="../media/image14.png"/><Relationship Id="rId10" Type="http://schemas.microsoft.com/office/2007/relationships/hdphoto" Target="../media/hdphoto11.wdp"/><Relationship Id="rId4" Type="http://schemas.openxmlformats.org/officeDocument/2006/relationships/image" Target="../media/image13.jpeg"/><Relationship Id="rId9" Type="http://schemas.openxmlformats.org/officeDocument/2006/relationships/image" Target="../media/image26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hdphoto" Target="../media/hdphoto3.wdp"/><Relationship Id="rId3" Type="http://schemas.microsoft.com/office/2007/relationships/hdphoto" Target="../media/hdphoto1.wdp"/><Relationship Id="rId7" Type="http://schemas.openxmlformats.org/officeDocument/2006/relationships/image" Target="../media/image14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3.jpeg"/><Relationship Id="rId5" Type="http://schemas.microsoft.com/office/2007/relationships/hdphoto" Target="../media/hdphoto2.wdp"/><Relationship Id="rId4" Type="http://schemas.openxmlformats.org/officeDocument/2006/relationships/image" Target="../media/image12.png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hdphoto" Target="../media/hdphoto4.wdp"/><Relationship Id="rId13" Type="http://schemas.microsoft.com/office/2007/relationships/hdphoto" Target="../media/hdphoto3.wdp"/><Relationship Id="rId3" Type="http://schemas.microsoft.com/office/2007/relationships/hdphoto" Target="../media/hdphoto1.wdp"/><Relationship Id="rId7" Type="http://schemas.openxmlformats.org/officeDocument/2006/relationships/image" Target="../media/image15.png"/><Relationship Id="rId12" Type="http://schemas.openxmlformats.org/officeDocument/2006/relationships/image" Target="../media/image14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3.jpeg"/><Relationship Id="rId11" Type="http://schemas.microsoft.com/office/2007/relationships/hdphoto" Target="../media/hdphoto5.wdp"/><Relationship Id="rId5" Type="http://schemas.microsoft.com/office/2007/relationships/hdphoto" Target="../media/hdphoto2.wdp"/><Relationship Id="rId10" Type="http://schemas.openxmlformats.org/officeDocument/2006/relationships/image" Target="../media/image17.png"/><Relationship Id="rId4" Type="http://schemas.openxmlformats.org/officeDocument/2006/relationships/image" Target="../media/image12.png"/><Relationship Id="rId9" Type="http://schemas.openxmlformats.org/officeDocument/2006/relationships/image" Target="../media/image16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13" Type="http://schemas.openxmlformats.org/officeDocument/2006/relationships/image" Target="../media/image14.png"/><Relationship Id="rId3" Type="http://schemas.microsoft.com/office/2007/relationships/hdphoto" Target="../media/hdphoto1.wdp"/><Relationship Id="rId7" Type="http://schemas.microsoft.com/office/2007/relationships/hdphoto" Target="../media/hdphoto6.wdp"/><Relationship Id="rId12" Type="http://schemas.openxmlformats.org/officeDocument/2006/relationships/image" Target="../media/image22.jp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8.png"/><Relationship Id="rId11" Type="http://schemas.openxmlformats.org/officeDocument/2006/relationships/image" Target="../media/image21.jpg"/><Relationship Id="rId5" Type="http://schemas.microsoft.com/office/2007/relationships/hdphoto" Target="../media/hdphoto2.wdp"/><Relationship Id="rId10" Type="http://schemas.openxmlformats.org/officeDocument/2006/relationships/image" Target="../media/image20.jpg"/><Relationship Id="rId4" Type="http://schemas.openxmlformats.org/officeDocument/2006/relationships/image" Target="../media/image12.png"/><Relationship Id="rId9" Type="http://schemas.microsoft.com/office/2007/relationships/hdphoto" Target="../media/hdphoto7.wdp"/><Relationship Id="rId14" Type="http://schemas.microsoft.com/office/2007/relationships/hdphoto" Target="../media/hdphoto3.wdp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13" Type="http://schemas.microsoft.com/office/2007/relationships/hdphoto" Target="../media/hdphoto10.wdp"/><Relationship Id="rId3" Type="http://schemas.microsoft.com/office/2007/relationships/hdphoto" Target="../media/hdphoto2.wdp"/><Relationship Id="rId7" Type="http://schemas.microsoft.com/office/2007/relationships/hdphoto" Target="../media/hdphoto1.wdp"/><Relationship Id="rId12" Type="http://schemas.openxmlformats.org/officeDocument/2006/relationships/image" Target="../media/image25.png"/><Relationship Id="rId17" Type="http://schemas.microsoft.com/office/2007/relationships/hdphoto" Target="../media/hdphoto11.wdp"/><Relationship Id="rId2" Type="http://schemas.openxmlformats.org/officeDocument/2006/relationships/image" Target="../media/image12.png"/><Relationship Id="rId16" Type="http://schemas.openxmlformats.org/officeDocument/2006/relationships/image" Target="../media/image26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1.png"/><Relationship Id="rId11" Type="http://schemas.microsoft.com/office/2007/relationships/hdphoto" Target="../media/hdphoto9.wdp"/><Relationship Id="rId5" Type="http://schemas.microsoft.com/office/2007/relationships/hdphoto" Target="../media/hdphoto6.wdp"/><Relationship Id="rId15" Type="http://schemas.microsoft.com/office/2007/relationships/hdphoto" Target="../media/hdphoto3.wdp"/><Relationship Id="rId10" Type="http://schemas.openxmlformats.org/officeDocument/2006/relationships/image" Target="../media/image24.png"/><Relationship Id="rId4" Type="http://schemas.openxmlformats.org/officeDocument/2006/relationships/image" Target="../media/image18.png"/><Relationship Id="rId9" Type="http://schemas.microsoft.com/office/2007/relationships/hdphoto" Target="../media/hdphoto8.wdp"/><Relationship Id="rId14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13" Type="http://schemas.microsoft.com/office/2007/relationships/hdphoto" Target="../media/hdphoto9.wdp"/><Relationship Id="rId3" Type="http://schemas.microsoft.com/office/2007/relationships/hdphoto" Target="../media/hdphoto2.wdp"/><Relationship Id="rId7" Type="http://schemas.microsoft.com/office/2007/relationships/hdphoto" Target="../media/hdphoto1.wdp"/><Relationship Id="rId12" Type="http://schemas.openxmlformats.org/officeDocument/2006/relationships/image" Target="../media/image24.png"/><Relationship Id="rId17" Type="http://schemas.microsoft.com/office/2007/relationships/hdphoto" Target="../media/hdphoto11.wdp"/><Relationship Id="rId2" Type="http://schemas.openxmlformats.org/officeDocument/2006/relationships/image" Target="../media/image12.png"/><Relationship Id="rId16" Type="http://schemas.openxmlformats.org/officeDocument/2006/relationships/image" Target="../media/image26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1.png"/><Relationship Id="rId11" Type="http://schemas.microsoft.com/office/2007/relationships/hdphoto" Target="../media/hdphoto8.wdp"/><Relationship Id="rId5" Type="http://schemas.microsoft.com/office/2007/relationships/hdphoto" Target="../media/hdphoto6.wdp"/><Relationship Id="rId15" Type="http://schemas.microsoft.com/office/2007/relationships/hdphoto" Target="../media/hdphoto10.wdp"/><Relationship Id="rId10" Type="http://schemas.openxmlformats.org/officeDocument/2006/relationships/image" Target="../media/image23.png"/><Relationship Id="rId4" Type="http://schemas.openxmlformats.org/officeDocument/2006/relationships/image" Target="../media/image18.png"/><Relationship Id="rId9" Type="http://schemas.microsoft.com/office/2007/relationships/hdphoto" Target="../media/hdphoto3.wdp"/><Relationship Id="rId14" Type="http://schemas.openxmlformats.org/officeDocument/2006/relationships/image" Target="../media/image25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13" Type="http://schemas.openxmlformats.org/officeDocument/2006/relationships/image" Target="../media/image29.png"/><Relationship Id="rId3" Type="http://schemas.microsoft.com/office/2007/relationships/hdphoto" Target="../media/hdphoto2.wdp"/><Relationship Id="rId7" Type="http://schemas.microsoft.com/office/2007/relationships/hdphoto" Target="../media/hdphoto1.wdp"/><Relationship Id="rId12" Type="http://schemas.openxmlformats.org/officeDocument/2006/relationships/image" Target="../media/image28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1.png"/><Relationship Id="rId11" Type="http://schemas.microsoft.com/office/2007/relationships/hdphoto" Target="../media/hdphoto12.wdp"/><Relationship Id="rId5" Type="http://schemas.microsoft.com/office/2007/relationships/hdphoto" Target="../media/hdphoto6.wdp"/><Relationship Id="rId10" Type="http://schemas.openxmlformats.org/officeDocument/2006/relationships/image" Target="../media/image27.png"/><Relationship Id="rId4" Type="http://schemas.openxmlformats.org/officeDocument/2006/relationships/image" Target="../media/image18.png"/><Relationship Id="rId9" Type="http://schemas.microsoft.com/office/2007/relationships/hdphoto" Target="../media/hdphoto3.wdp"/><Relationship Id="rId14" Type="http://schemas.microsoft.com/office/2007/relationships/hdphoto" Target="../media/hdphoto13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812DF8AA-1D36-C4A3-DE8B-6124CA62EF0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err="1"/>
              <a:t>Informatik</a:t>
            </a:r>
            <a:r>
              <a:rPr lang="en-GB" dirty="0"/>
              <a:t> Q1 Abels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1283346392"/>
      </p:ext>
    </p:extLst>
  </p:cSld>
  <p:clrMapOvr>
    <a:masterClrMapping/>
  </p:clrMapOvr>
  <p:transition spd="slow"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61126FC-E7F0-7899-70B4-D45D3D46EE0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/>
              <a:t>Setup</a:t>
            </a:r>
          </a:p>
          <a:p>
            <a:endParaRPr lang="en-GB" sz="3600" dirty="0"/>
          </a:p>
          <a:p>
            <a:r>
              <a:rPr lang="en-GB" sz="3600" dirty="0" err="1"/>
              <a:t>Betriebssystem</a:t>
            </a:r>
            <a:endParaRPr lang="en-GB" sz="3600" dirty="0"/>
          </a:p>
          <a:p>
            <a:r>
              <a:rPr lang="en-GB" sz="3600" dirty="0"/>
              <a:t>Browser</a:t>
            </a:r>
          </a:p>
          <a:p>
            <a:r>
              <a:rPr lang="en-GB" sz="3600" dirty="0"/>
              <a:t>IDE</a:t>
            </a:r>
          </a:p>
          <a:p>
            <a:r>
              <a:rPr lang="en-GB" sz="3600" dirty="0" err="1">
                <a:solidFill>
                  <a:srgbClr val="FFC000"/>
                </a:solidFill>
              </a:rPr>
              <a:t>Dokumentation</a:t>
            </a:r>
            <a:endParaRPr lang="en-DE" sz="3600" dirty="0">
              <a:solidFill>
                <a:srgbClr val="FFC000"/>
              </a:solidFill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C68BBE3F-6605-30B0-BA8E-E0348D46C6F8}"/>
              </a:ext>
            </a:extLst>
          </p:cNvPr>
          <p:cNvGrpSpPr/>
          <p:nvPr/>
        </p:nvGrpSpPr>
        <p:grpSpPr>
          <a:xfrm>
            <a:off x="91440" y="5390198"/>
            <a:ext cx="1623492" cy="1102010"/>
            <a:chOff x="8610505" y="3922511"/>
            <a:chExt cx="3271838" cy="2245616"/>
          </a:xfrm>
        </p:grpSpPr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2FE4A72C-0429-A30A-71A2-C4BE29F2A59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538" b="95699" l="8856" r="89668">
                          <a14:foregroundMark x1="32472" y1="28495" x2="61993" y2="22581"/>
                          <a14:foregroundMark x1="60517" y1="7527" x2="60517" y2="7527"/>
                          <a14:foregroundMark x1="32472" y1="91398" x2="49077" y2="84946"/>
                          <a14:foregroundMark x1="35055" y1="95699" x2="35055" y2="95699"/>
                          <a14:foregroundMark x1="61993" y1="3226" x2="59779" y2="538"/>
                          <a14:foregroundMark x1="74170" y1="38710" x2="74170" y2="38710"/>
                          <a14:backgroundMark x1="72325" y1="42473" x2="72325" y2="42473"/>
                          <a14:backgroundMark x1="73432" y1="40860" x2="73432" y2="40860"/>
                          <a14:backgroundMark x1="59410" y1="538" x2="59410" y2="538"/>
                          <a14:backgroundMark x1="60517" y1="538" x2="60517" y2="538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10505" y="3922511"/>
              <a:ext cx="3271838" cy="2245616"/>
            </a:xfrm>
            <a:prstGeom prst="rect">
              <a:avLst/>
            </a:prstGeom>
          </p:spPr>
        </p:pic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E1E462B5-3C3A-B626-E31D-A7F234471E6D}"/>
                </a:ext>
              </a:extLst>
            </p:cNvPr>
            <p:cNvSpPr txBox="1"/>
            <p:nvPr/>
          </p:nvSpPr>
          <p:spPr>
            <a:xfrm rot="20895275">
              <a:off x="9934132" y="5158470"/>
              <a:ext cx="1557647" cy="5515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>
                  <a:solidFill>
                    <a:srgbClr val="F5EFD9"/>
                  </a:solidFill>
                </a:rPr>
                <a:t>.MD</a:t>
              </a:r>
              <a:endParaRPr lang="en-DE" dirty="0">
                <a:solidFill>
                  <a:srgbClr val="F5EFD9"/>
                </a:solidFill>
              </a:endParaRPr>
            </a:p>
          </p:txBody>
        </p:sp>
      </p:grpSp>
      <p:pic>
        <p:nvPicPr>
          <p:cNvPr id="8" name="Picture 7">
            <a:extLst>
              <a:ext uri="{FF2B5EF4-FFF2-40B4-BE49-F238E27FC236}">
                <a16:creationId xmlns:a16="http://schemas.microsoft.com/office/drawing/2014/main" id="{2AC87AE3-7064-1701-4C10-D106F848460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324" y="425684"/>
            <a:ext cx="2000155" cy="112008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5DC0B0BC-CB86-04F7-660A-D4D6914A9D8E}"/>
              </a:ext>
            </a:extLst>
          </p:cNvPr>
          <p:cNvPicPr>
            <a:picLocks noChangeAspect="1"/>
          </p:cNvPicPr>
          <p:nvPr/>
        </p:nvPicPr>
        <p:blipFill>
          <a:blip r:embed="rId6">
            <a:grayscl/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5778" b="92889" l="6667" r="94667">
                        <a14:foregroundMark x1="6667" y1="50222" x2="6667" y2="50222"/>
                        <a14:foregroundMark x1="47556" y1="93333" x2="47556" y2="93333"/>
                        <a14:foregroundMark x1="92000" y1="49778" x2="92000" y2="49778"/>
                        <a14:foregroundMark x1="51111" y1="9333" x2="51111" y2="9333"/>
                        <a14:foregroundMark x1="65778" y1="5778" x2="65778" y2="5778"/>
                        <a14:foregroundMark x1="79111" y1="12889" x2="82222" y2="20000"/>
                        <a14:foregroundMark x1="82222" y1="23556" x2="79556" y2="11556"/>
                        <a14:foregroundMark x1="94667" y1="54667" x2="94667" y2="4888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675" y="1878708"/>
            <a:ext cx="1357451" cy="1357451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F5FBD4A0-0CD2-9BE6-77B2-AF2424A695EC}"/>
              </a:ext>
            </a:extLst>
          </p:cNvPr>
          <p:cNvPicPr>
            <a:picLocks noChangeAspect="1"/>
          </p:cNvPicPr>
          <p:nvPr/>
        </p:nvPicPr>
        <p:blipFill>
          <a:blip r:embed="rId8">
            <a:grayscl/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8763" b="89691" l="3475" r="89575">
                        <a14:foregroundMark x1="65251" y1="64948" x2="65251" y2="38144"/>
                        <a14:foregroundMark x1="3861" y1="58247" x2="8494" y2="50515"/>
                        <a14:foregroundMark x1="52510" y1="65464" x2="67568" y2="78351"/>
                        <a14:foregroundMark x1="42857" y1="8763" x2="42857" y2="876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668" y="3230912"/>
            <a:ext cx="2466975" cy="184785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6C80A47A-C9AA-FEA1-853E-1EBF1850B7A4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ackgroundRemoval t="2667" b="94667" l="1333" r="96889">
                        <a14:foregroundMark x1="92889" y1="48889" x2="92889" y2="48889"/>
                        <a14:foregroundMark x1="92889" y1="48889" x2="82222" y2="88000"/>
                        <a14:foregroundMark x1="82667" y1="32889" x2="81333" y2="15556"/>
                        <a14:foregroundMark x1="84000" y1="47111" x2="89778" y2="16889"/>
                        <a14:foregroundMark x1="89778" y1="16889" x2="83111" y2="10222"/>
                        <a14:foregroundMark x1="97333" y1="76000" x2="97333" y2="45333"/>
                        <a14:foregroundMark x1="97333" y1="45333" x2="97333" y2="45333"/>
                        <a14:foregroundMark x1="70667" y1="94667" x2="80889" y2="92000"/>
                        <a14:foregroundMark x1="70667" y1="3111" x2="75556" y2="4889"/>
                        <a14:foregroundMark x1="5333" y1="67111" x2="14667" y2="61778"/>
                        <a14:foregroundMark x1="4444" y1="34222" x2="4444" y2="34222"/>
                        <a14:foregroundMark x1="2667" y1="64889" x2="2667" y2="64889"/>
                        <a14:foregroundMark x1="1333" y1="32889" x2="1333" y2="3288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7261" y="5453189"/>
            <a:ext cx="994752" cy="994752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6456B623-5820-75DA-8545-0C2BF1C10527}"/>
              </a:ext>
            </a:extLst>
          </p:cNvPr>
          <p:cNvPicPr>
            <a:picLocks noChangeAspect="1"/>
          </p:cNvPicPr>
          <p:nvPr/>
        </p:nvPicPr>
        <p:blipFill rotWithShape="1">
          <a:blip r:embed="rId12">
            <a:extLst>
              <a:ext uri="{BEBA8EAE-BF5A-486C-A8C5-ECC9F3942E4B}">
                <a14:imgProps xmlns:a14="http://schemas.microsoft.com/office/drawing/2010/main">
                  <a14:imgLayer r:embed="rId13">
                    <a14:imgEffect>
                      <a14:backgroundRemoval t="10000" b="90000" l="28516" r="70780">
                        <a14:foregroundMark x1="34277" y1="57862" x2="50629" y2="3710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3233" r="23937"/>
          <a:stretch/>
        </p:blipFill>
        <p:spPr>
          <a:xfrm>
            <a:off x="10294386" y="258377"/>
            <a:ext cx="1434290" cy="1357452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BEFA6C9B-BF09-EA21-1C74-99A09FE1E754}"/>
              </a:ext>
            </a:extLst>
          </p:cNvPr>
          <p:cNvPicPr>
            <a:picLocks noChangeAspect="1"/>
          </p:cNvPicPr>
          <p:nvPr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29" t="18330" r="16151" b="18330"/>
          <a:stretch/>
        </p:blipFill>
        <p:spPr>
          <a:xfrm>
            <a:off x="10543091" y="1784816"/>
            <a:ext cx="936879" cy="858532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17FA6DC8-A4B8-1453-4546-E481A90B14A6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BEBA8EAE-BF5A-486C-A8C5-ECC9F3942E4B}">
                <a14:imgProps xmlns:a14="http://schemas.microsoft.com/office/drawing/2010/main">
                  <a14:imgLayer r:embed="rId16">
                    <a14:imgEffect>
                      <a14:backgroundRemoval t="9692" b="89868" l="9910" r="90090">
                        <a14:foregroundMark x1="14414" y1="88987" x2="20721" y2="78855"/>
                        <a14:foregroundMark x1="12613" y1="85022" x2="11712" y2="81938"/>
                        <a14:foregroundMark x1="90090" y1="34361" x2="89640" y2="215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4154" y="2920420"/>
            <a:ext cx="994752" cy="10171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443468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138885E4-8F0E-46B9-4D55-B2AAFCF2ACA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335961" y="1480279"/>
            <a:ext cx="10717926" cy="4353783"/>
          </a:xfrm>
        </p:spPr>
        <p:txBody>
          <a:bodyPr/>
          <a:lstStyle/>
          <a:p>
            <a:pPr marL="1143000" indent="-1143000" algn="l">
              <a:buFont typeface="+mj-lt"/>
              <a:buAutoNum type="arabicPeriod"/>
            </a:pPr>
            <a:r>
              <a:rPr lang="en-GB" dirty="0"/>
              <a:t>Visual Studio Code</a:t>
            </a:r>
          </a:p>
          <a:p>
            <a:pPr lvl="1" indent="0">
              <a:buNone/>
            </a:pPr>
            <a:r>
              <a:rPr lang="en-GB" dirty="0">
                <a:solidFill>
                  <a:schemeClr val="bg1"/>
                </a:solidFill>
              </a:rPr>
              <a:t>https://code.visualstudio</a:t>
            </a:r>
            <a:r>
              <a:rPr lang="en-GB">
                <a:solidFill>
                  <a:schemeClr val="bg1"/>
                </a:solidFill>
              </a:rPr>
              <a:t>.com</a:t>
            </a:r>
            <a:endParaRPr lang="en-GB" dirty="0">
              <a:solidFill>
                <a:schemeClr val="bg1"/>
              </a:solidFill>
            </a:endParaRPr>
          </a:p>
          <a:p>
            <a:pPr marL="1143000" indent="-1143000" algn="l">
              <a:buFont typeface="+mj-lt"/>
              <a:buAutoNum type="arabicPeriod"/>
            </a:pPr>
            <a:endParaRPr lang="en-GB" dirty="0"/>
          </a:p>
          <a:p>
            <a:pPr marL="1143000" indent="-1143000" algn="l">
              <a:buFont typeface="+mj-lt"/>
              <a:buAutoNum type="arabicPeriod"/>
            </a:pPr>
            <a:r>
              <a:rPr lang="en-GB" dirty="0"/>
              <a:t>Markdown</a:t>
            </a:r>
          </a:p>
          <a:p>
            <a:pPr lvl="1" indent="0">
              <a:buNone/>
            </a:pPr>
            <a:r>
              <a:rPr lang="en-GB" dirty="0">
                <a:solidFill>
                  <a:schemeClr val="bg1"/>
                </a:solidFill>
              </a:rPr>
              <a:t>Extension: Markdown All in One</a:t>
            </a:r>
            <a:endParaRPr lang="en-DE" dirty="0">
              <a:solidFill>
                <a:schemeClr val="bg1"/>
              </a:solidFill>
            </a:endParaRP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88F01A2-160E-02C4-AC18-722B4B489174}"/>
              </a:ext>
            </a:extLst>
          </p:cNvPr>
          <p:cNvGrpSpPr/>
          <p:nvPr/>
        </p:nvGrpSpPr>
        <p:grpSpPr>
          <a:xfrm>
            <a:off x="9406890" y="315278"/>
            <a:ext cx="1623492" cy="1102010"/>
            <a:chOff x="8610505" y="3922511"/>
            <a:chExt cx="3271838" cy="2245616"/>
          </a:xfrm>
        </p:grpSpPr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E32C7535-711D-9A7A-473D-0B197183695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538" b="95699" l="8856" r="89668">
                          <a14:foregroundMark x1="32472" y1="28495" x2="61993" y2="22581"/>
                          <a14:foregroundMark x1="60517" y1="7527" x2="60517" y2="7527"/>
                          <a14:foregroundMark x1="32472" y1="91398" x2="49077" y2="84946"/>
                          <a14:foregroundMark x1="35055" y1="95699" x2="35055" y2="95699"/>
                          <a14:foregroundMark x1="61993" y1="3226" x2="59779" y2="538"/>
                          <a14:foregroundMark x1="74170" y1="38710" x2="74170" y2="38710"/>
                          <a14:backgroundMark x1="72325" y1="42473" x2="72325" y2="42473"/>
                          <a14:backgroundMark x1="73432" y1="40860" x2="73432" y2="40860"/>
                          <a14:backgroundMark x1="59410" y1="538" x2="59410" y2="538"/>
                          <a14:backgroundMark x1="60517" y1="538" x2="60517" y2="538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10505" y="3922511"/>
              <a:ext cx="3271838" cy="2245616"/>
            </a:xfrm>
            <a:prstGeom prst="rect">
              <a:avLst/>
            </a:prstGeom>
          </p:spPr>
        </p:pic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F1153F64-EB9F-E143-D8AB-7EF189ED4104}"/>
                </a:ext>
              </a:extLst>
            </p:cNvPr>
            <p:cNvSpPr txBox="1"/>
            <p:nvPr/>
          </p:nvSpPr>
          <p:spPr>
            <a:xfrm rot="20895275">
              <a:off x="9934132" y="5158470"/>
              <a:ext cx="1557647" cy="5515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>
                  <a:solidFill>
                    <a:srgbClr val="F5EFD9"/>
                  </a:solidFill>
                </a:rPr>
                <a:t>.MD</a:t>
              </a:r>
              <a:endParaRPr lang="en-DE" dirty="0">
                <a:solidFill>
                  <a:srgbClr val="F5EFD9"/>
                </a:solidFill>
              </a:endParaRPr>
            </a:p>
          </p:txBody>
        </p:sp>
      </p:grpSp>
      <p:pic>
        <p:nvPicPr>
          <p:cNvPr id="6" name="Picture 5">
            <a:extLst>
              <a:ext uri="{FF2B5EF4-FFF2-40B4-BE49-F238E27FC236}">
                <a16:creationId xmlns:a16="http://schemas.microsoft.com/office/drawing/2014/main" id="{45CD8482-C8FC-E079-77E0-121E92C83AE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2667" b="94667" l="1333" r="96889">
                        <a14:foregroundMark x1="92889" y1="48889" x2="92889" y2="48889"/>
                        <a14:foregroundMark x1="92889" y1="48889" x2="82222" y2="88000"/>
                        <a14:foregroundMark x1="82667" y1="32889" x2="81333" y2="15556"/>
                        <a14:foregroundMark x1="84000" y1="47111" x2="89778" y2="16889"/>
                        <a14:foregroundMark x1="89778" y1="16889" x2="83111" y2="10222"/>
                        <a14:foregroundMark x1="97333" y1="76000" x2="97333" y2="45333"/>
                        <a14:foregroundMark x1="97333" y1="45333" x2="97333" y2="45333"/>
                        <a14:foregroundMark x1="70667" y1="94667" x2="80889" y2="92000"/>
                        <a14:foregroundMark x1="70667" y1="3111" x2="75556" y2="4889"/>
                        <a14:foregroundMark x1="5333" y1="67111" x2="14667" y2="61778"/>
                        <a14:foregroundMark x1="4444" y1="34222" x2="4444" y2="34222"/>
                        <a14:foregroundMark x1="2667" y1="64889" x2="2667" y2="64889"/>
                        <a14:foregroundMark x1="1333" y1="32889" x2="1333" y2="3288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02711" y="378269"/>
            <a:ext cx="994752" cy="994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845418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61126FC-E7F0-7899-70B4-D45D3D46EE0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/>
              <a:t>Setup</a:t>
            </a:r>
          </a:p>
          <a:p>
            <a:endParaRPr lang="en-GB" sz="3600" dirty="0"/>
          </a:p>
          <a:p>
            <a:r>
              <a:rPr lang="en-GB" sz="3600" dirty="0" err="1"/>
              <a:t>Betriebssystem</a:t>
            </a:r>
            <a:endParaRPr lang="en-GB" sz="3600" dirty="0"/>
          </a:p>
          <a:p>
            <a:r>
              <a:rPr lang="en-GB" sz="3600" dirty="0"/>
              <a:t>Browser</a:t>
            </a:r>
          </a:p>
          <a:p>
            <a:r>
              <a:rPr lang="en-GB" sz="3600" dirty="0"/>
              <a:t>IDE</a:t>
            </a:r>
          </a:p>
          <a:p>
            <a:r>
              <a:rPr lang="en-GB" sz="3600" dirty="0" err="1">
                <a:solidFill>
                  <a:srgbClr val="FFC000"/>
                </a:solidFill>
              </a:rPr>
              <a:t>Dokumentation</a:t>
            </a:r>
            <a:endParaRPr lang="en-DE" sz="3600" dirty="0">
              <a:solidFill>
                <a:srgbClr val="FFC000"/>
              </a:solidFill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C68BBE3F-6605-30B0-BA8E-E0348D46C6F8}"/>
              </a:ext>
            </a:extLst>
          </p:cNvPr>
          <p:cNvGrpSpPr/>
          <p:nvPr/>
        </p:nvGrpSpPr>
        <p:grpSpPr>
          <a:xfrm>
            <a:off x="91440" y="5390198"/>
            <a:ext cx="1623492" cy="1102010"/>
            <a:chOff x="8610505" y="3922511"/>
            <a:chExt cx="3271838" cy="2245616"/>
          </a:xfrm>
        </p:grpSpPr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2FE4A72C-0429-A30A-71A2-C4BE29F2A59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538" b="95699" l="8856" r="89668">
                          <a14:foregroundMark x1="32472" y1="28495" x2="61993" y2="22581"/>
                          <a14:foregroundMark x1="60517" y1="7527" x2="60517" y2="7527"/>
                          <a14:foregroundMark x1="32472" y1="91398" x2="49077" y2="84946"/>
                          <a14:foregroundMark x1="35055" y1="95699" x2="35055" y2="95699"/>
                          <a14:foregroundMark x1="61993" y1="3226" x2="59779" y2="538"/>
                          <a14:foregroundMark x1="74170" y1="38710" x2="74170" y2="38710"/>
                          <a14:backgroundMark x1="72325" y1="42473" x2="72325" y2="42473"/>
                          <a14:backgroundMark x1="73432" y1="40860" x2="73432" y2="40860"/>
                          <a14:backgroundMark x1="59410" y1="538" x2="59410" y2="538"/>
                          <a14:backgroundMark x1="60517" y1="538" x2="60517" y2="538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10505" y="3922511"/>
              <a:ext cx="3271838" cy="2245616"/>
            </a:xfrm>
            <a:prstGeom prst="rect">
              <a:avLst/>
            </a:prstGeom>
          </p:spPr>
        </p:pic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E1E462B5-3C3A-B626-E31D-A7F234471E6D}"/>
                </a:ext>
              </a:extLst>
            </p:cNvPr>
            <p:cNvSpPr txBox="1"/>
            <p:nvPr/>
          </p:nvSpPr>
          <p:spPr>
            <a:xfrm rot="20895275">
              <a:off x="9934132" y="5158470"/>
              <a:ext cx="1557647" cy="5515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>
                  <a:solidFill>
                    <a:srgbClr val="F5EFD9"/>
                  </a:solidFill>
                </a:rPr>
                <a:t>.MD</a:t>
              </a:r>
              <a:endParaRPr lang="en-DE" dirty="0">
                <a:solidFill>
                  <a:srgbClr val="F5EFD9"/>
                </a:solidFill>
              </a:endParaRPr>
            </a:p>
          </p:txBody>
        </p:sp>
      </p:grpSp>
      <p:pic>
        <p:nvPicPr>
          <p:cNvPr id="8" name="Picture 7">
            <a:extLst>
              <a:ext uri="{FF2B5EF4-FFF2-40B4-BE49-F238E27FC236}">
                <a16:creationId xmlns:a16="http://schemas.microsoft.com/office/drawing/2014/main" id="{2AC87AE3-7064-1701-4C10-D106F848460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324" y="425684"/>
            <a:ext cx="2000155" cy="112008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5DC0B0BC-CB86-04F7-660A-D4D6914A9D8E}"/>
              </a:ext>
            </a:extLst>
          </p:cNvPr>
          <p:cNvPicPr>
            <a:picLocks noChangeAspect="1"/>
          </p:cNvPicPr>
          <p:nvPr/>
        </p:nvPicPr>
        <p:blipFill>
          <a:blip r:embed="rId6">
            <a:grayscl/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5778" b="92889" l="6667" r="94667">
                        <a14:foregroundMark x1="6667" y1="50222" x2="6667" y2="50222"/>
                        <a14:foregroundMark x1="47556" y1="93333" x2="47556" y2="93333"/>
                        <a14:foregroundMark x1="92000" y1="49778" x2="92000" y2="49778"/>
                        <a14:foregroundMark x1="51111" y1="9333" x2="51111" y2="9333"/>
                        <a14:foregroundMark x1="65778" y1="5778" x2="65778" y2="5778"/>
                        <a14:foregroundMark x1="79111" y1="12889" x2="82222" y2="20000"/>
                        <a14:foregroundMark x1="82222" y1="23556" x2="79556" y2="11556"/>
                        <a14:foregroundMark x1="94667" y1="54667" x2="94667" y2="4888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675" y="1878708"/>
            <a:ext cx="1357451" cy="1357451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EAAB23FC-7E43-48F8-A4E4-80DFAA192A46}"/>
              </a:ext>
            </a:extLst>
          </p:cNvPr>
          <p:cNvPicPr>
            <a:picLocks noChangeAspect="1"/>
          </p:cNvPicPr>
          <p:nvPr/>
        </p:nvPicPr>
        <p:blipFill rotWithShape="1">
          <a:blip r:embed="rId8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0000" b="90000" l="28516" r="70780">
                        <a14:foregroundMark x1="34277" y1="57862" x2="50629" y2="3710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3233" r="23937"/>
          <a:stretch/>
        </p:blipFill>
        <p:spPr>
          <a:xfrm>
            <a:off x="10294386" y="258377"/>
            <a:ext cx="1434290" cy="1357452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C1F07451-C1CC-2B28-A0D6-E8E547799BFB}"/>
              </a:ext>
            </a:extLst>
          </p:cNvPr>
          <p:cNvPicPr>
            <a:picLocks noChangeAspect="1"/>
          </p:cNvPicPr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29" t="18330" r="16151" b="18330"/>
          <a:stretch/>
        </p:blipFill>
        <p:spPr>
          <a:xfrm>
            <a:off x="10543091" y="1784816"/>
            <a:ext cx="936879" cy="858532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BD9A80C1-B2D6-F409-A3A0-D9FEAD9DBBA1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backgroundRemoval t="9692" b="89868" l="9910" r="90090">
                        <a14:foregroundMark x1="14414" y1="88987" x2="20721" y2="78855"/>
                        <a14:foregroundMark x1="12613" y1="85022" x2="11712" y2="81938"/>
                        <a14:foregroundMark x1="90090" y1="34361" x2="89640" y2="215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4154" y="2920420"/>
            <a:ext cx="994752" cy="1017157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F5FBD4A0-0CD2-9BE6-77B2-AF2424A695EC}"/>
              </a:ext>
            </a:extLst>
          </p:cNvPr>
          <p:cNvPicPr>
            <a:picLocks noChangeAspect="1"/>
          </p:cNvPicPr>
          <p:nvPr/>
        </p:nvPicPr>
        <p:blipFill>
          <a:blip r:embed="rId13">
            <a:grayscl/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backgroundRemoval t="8763" b="89691" l="3475" r="89575">
                        <a14:foregroundMark x1="65251" y1="64948" x2="65251" y2="38144"/>
                        <a14:foregroundMark x1="3861" y1="58247" x2="8494" y2="50515"/>
                        <a14:foregroundMark x1="52510" y1="65464" x2="67568" y2="78351"/>
                        <a14:foregroundMark x1="42857" y1="8763" x2="42857" y2="876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668" y="3230912"/>
            <a:ext cx="2466975" cy="184785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6C80A47A-C9AA-FEA1-853E-1EBF1850B7A4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BEBA8EAE-BF5A-486C-A8C5-ECC9F3942E4B}">
                <a14:imgProps xmlns:a14="http://schemas.microsoft.com/office/drawing/2010/main">
                  <a14:imgLayer r:embed="rId16">
                    <a14:imgEffect>
                      <a14:backgroundRemoval t="2667" b="94667" l="1333" r="96889">
                        <a14:foregroundMark x1="92889" y1="48889" x2="92889" y2="48889"/>
                        <a14:foregroundMark x1="92889" y1="48889" x2="82222" y2="88000"/>
                        <a14:foregroundMark x1="82667" y1="32889" x2="81333" y2="15556"/>
                        <a14:foregroundMark x1="84000" y1="47111" x2="89778" y2="16889"/>
                        <a14:foregroundMark x1="89778" y1="16889" x2="83111" y2="10222"/>
                        <a14:foregroundMark x1="97333" y1="76000" x2="97333" y2="45333"/>
                        <a14:foregroundMark x1="97333" y1="45333" x2="97333" y2="45333"/>
                        <a14:foregroundMark x1="70667" y1="94667" x2="80889" y2="92000"/>
                        <a14:foregroundMark x1="70667" y1="3111" x2="75556" y2="4889"/>
                        <a14:foregroundMark x1="5333" y1="67111" x2="14667" y2="61778"/>
                        <a14:foregroundMark x1="4444" y1="34222" x2="4444" y2="34222"/>
                        <a14:foregroundMark x1="2667" y1="64889" x2="2667" y2="64889"/>
                        <a14:foregroundMark x1="1333" y1="32889" x2="1333" y2="3288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7261" y="5453189"/>
            <a:ext cx="994752" cy="994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619091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2FF22018-A325-588E-AFCE-D971A97E9DD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5778" b="92889" l="6667" r="94667">
                        <a14:foregroundMark x1="6667" y1="50222" x2="6667" y2="50222"/>
                        <a14:foregroundMark x1="47556" y1="93333" x2="47556" y2="93333"/>
                        <a14:foregroundMark x1="92000" y1="49778" x2="92000" y2="49778"/>
                        <a14:foregroundMark x1="51111" y1="9333" x2="51111" y2="9333"/>
                        <a14:foregroundMark x1="65778" y1="5778" x2="65778" y2="5778"/>
                        <a14:foregroundMark x1="79111" y1="12889" x2="82222" y2="20000"/>
                        <a14:foregroundMark x1="82222" y1="23556" x2="79556" y2="11556"/>
                        <a14:foregroundMark x1="94667" y1="54667" x2="94667" y2="4888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675" y="1878708"/>
            <a:ext cx="1357451" cy="1357451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2AC87AE3-7064-1701-4C10-D106F848460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324" y="425684"/>
            <a:ext cx="2000155" cy="112008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12" name="Text Placeholder 1">
            <a:extLst>
              <a:ext uri="{FF2B5EF4-FFF2-40B4-BE49-F238E27FC236}">
                <a16:creationId xmlns:a16="http://schemas.microsoft.com/office/drawing/2014/main" id="{499136AB-E88B-60DB-99BE-931E53394DB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38112" y="1023937"/>
            <a:ext cx="11915775" cy="4810125"/>
          </a:xfrm>
        </p:spPr>
        <p:txBody>
          <a:bodyPr/>
          <a:lstStyle/>
          <a:p>
            <a:r>
              <a:rPr lang="en-GB" dirty="0"/>
              <a:t>Setup</a:t>
            </a:r>
          </a:p>
          <a:p>
            <a:endParaRPr lang="en-GB" sz="3600" dirty="0"/>
          </a:p>
          <a:p>
            <a:r>
              <a:rPr lang="en-GB" sz="3600" dirty="0" err="1"/>
              <a:t>Betriebssystem</a:t>
            </a:r>
            <a:endParaRPr lang="en-GB" sz="3600" dirty="0"/>
          </a:p>
          <a:p>
            <a:r>
              <a:rPr lang="en-GB" sz="3600" dirty="0"/>
              <a:t>Browser</a:t>
            </a:r>
          </a:p>
          <a:p>
            <a:r>
              <a:rPr lang="en-GB" sz="3600" dirty="0"/>
              <a:t>IDE</a:t>
            </a:r>
          </a:p>
          <a:p>
            <a:r>
              <a:rPr lang="en-GB" sz="3600" dirty="0" err="1"/>
              <a:t>Dokumentation</a:t>
            </a:r>
            <a:endParaRPr lang="en-DE" sz="3600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EB913FAB-5819-E315-2091-71A2902FD3B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8763" b="89691" l="3475" r="89575">
                        <a14:foregroundMark x1="65251" y1="64948" x2="65251" y2="38144"/>
                        <a14:foregroundMark x1="3861" y1="58247" x2="8494" y2="50515"/>
                        <a14:foregroundMark x1="52510" y1="65464" x2="67568" y2="78351"/>
                        <a14:foregroundMark x1="42857" y1="8763" x2="42857" y2="876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668" y="3230912"/>
            <a:ext cx="2466975" cy="1847850"/>
          </a:xfrm>
          <a:prstGeom prst="rect">
            <a:avLst/>
          </a:prstGeom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B4CA8E43-C5FB-9BE4-AB4E-7A35AC142946}"/>
              </a:ext>
            </a:extLst>
          </p:cNvPr>
          <p:cNvGrpSpPr/>
          <p:nvPr/>
        </p:nvGrpSpPr>
        <p:grpSpPr>
          <a:xfrm>
            <a:off x="91440" y="5390198"/>
            <a:ext cx="1623492" cy="1102010"/>
            <a:chOff x="8610505" y="3922511"/>
            <a:chExt cx="3271838" cy="2245616"/>
          </a:xfrm>
        </p:grpSpPr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A6E096FF-16D5-B4CF-F8CD-56C190C2D003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BEBA8EAE-BF5A-486C-A8C5-ECC9F3942E4B}">
                  <a14:imgProps xmlns:a14="http://schemas.microsoft.com/office/drawing/2010/main">
                    <a14:imgLayer r:embed="rId8">
                      <a14:imgEffect>
                        <a14:backgroundRemoval t="538" b="95699" l="8856" r="89668">
                          <a14:foregroundMark x1="32472" y1="28495" x2="61993" y2="22581"/>
                          <a14:foregroundMark x1="60517" y1="7527" x2="60517" y2="7527"/>
                          <a14:foregroundMark x1="32472" y1="91398" x2="49077" y2="84946"/>
                          <a14:foregroundMark x1="35055" y1="95699" x2="35055" y2="95699"/>
                          <a14:foregroundMark x1="61993" y1="3226" x2="59779" y2="538"/>
                          <a14:foregroundMark x1="74170" y1="38710" x2="74170" y2="38710"/>
                          <a14:backgroundMark x1="72325" y1="42473" x2="72325" y2="42473"/>
                          <a14:backgroundMark x1="73432" y1="40860" x2="73432" y2="40860"/>
                          <a14:backgroundMark x1="59410" y1="538" x2="59410" y2="538"/>
                          <a14:backgroundMark x1="60517" y1="538" x2="60517" y2="538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10505" y="3922511"/>
              <a:ext cx="3271838" cy="2245616"/>
            </a:xfrm>
            <a:prstGeom prst="rect">
              <a:avLst/>
            </a:prstGeom>
          </p:spPr>
        </p:pic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CCD8760F-CDE9-9A57-3F81-A4913AB130EE}"/>
                </a:ext>
              </a:extLst>
            </p:cNvPr>
            <p:cNvSpPr txBox="1"/>
            <p:nvPr/>
          </p:nvSpPr>
          <p:spPr>
            <a:xfrm rot="20895275">
              <a:off x="9934132" y="5158470"/>
              <a:ext cx="1557647" cy="5515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>
                  <a:solidFill>
                    <a:srgbClr val="F5EFD9"/>
                  </a:solidFill>
                </a:rPr>
                <a:t>.MD</a:t>
              </a:r>
              <a:endParaRPr lang="en-DE" dirty="0">
                <a:solidFill>
                  <a:srgbClr val="F5EFD9"/>
                </a:solidFill>
              </a:endParaRPr>
            </a:p>
          </p:txBody>
        </p:sp>
      </p:grpSp>
      <p:pic>
        <p:nvPicPr>
          <p:cNvPr id="14" name="Picture 13">
            <a:extLst>
              <a:ext uri="{FF2B5EF4-FFF2-40B4-BE49-F238E27FC236}">
                <a16:creationId xmlns:a16="http://schemas.microsoft.com/office/drawing/2014/main" id="{6B9F6997-ADE7-C7CA-6204-CA028C19F2C6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ackgroundRemoval t="2667" b="94667" l="1333" r="96889">
                        <a14:foregroundMark x1="92889" y1="48889" x2="92889" y2="48889"/>
                        <a14:foregroundMark x1="92889" y1="48889" x2="82222" y2="88000"/>
                        <a14:foregroundMark x1="82667" y1="32889" x2="81333" y2="15556"/>
                        <a14:foregroundMark x1="84000" y1="47111" x2="89778" y2="16889"/>
                        <a14:foregroundMark x1="89778" y1="16889" x2="83111" y2="10222"/>
                        <a14:foregroundMark x1="97333" y1="76000" x2="97333" y2="45333"/>
                        <a14:foregroundMark x1="97333" y1="45333" x2="97333" y2="45333"/>
                        <a14:foregroundMark x1="70667" y1="94667" x2="80889" y2="92000"/>
                        <a14:foregroundMark x1="70667" y1="3111" x2="75556" y2="4889"/>
                        <a14:foregroundMark x1="5333" y1="67111" x2="14667" y2="61778"/>
                        <a14:foregroundMark x1="4444" y1="34222" x2="4444" y2="34222"/>
                        <a14:foregroundMark x1="2667" y1="64889" x2="2667" y2="64889"/>
                        <a14:foregroundMark x1="1333" y1="32889" x2="1333" y2="3288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7261" y="5453189"/>
            <a:ext cx="994752" cy="994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317662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39581EDF-BC24-2853-902C-BEF01710D03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/>
              <a:t>Setup </a:t>
            </a:r>
            <a:r>
              <a:rPr lang="en-GB" dirty="0" err="1"/>
              <a:t>zum</a:t>
            </a:r>
            <a:r>
              <a:rPr lang="en-GB" dirty="0"/>
              <a:t> </a:t>
            </a:r>
            <a:r>
              <a:rPr lang="en-GB" dirty="0" err="1"/>
              <a:t>Programmieren</a:t>
            </a:r>
            <a:r>
              <a:rPr lang="en-GB" dirty="0"/>
              <a:t> in Java</a:t>
            </a:r>
          </a:p>
        </p:txBody>
      </p:sp>
    </p:spTree>
    <p:extLst>
      <p:ext uri="{BB962C8B-B14F-4D97-AF65-F5344CB8AC3E}">
        <p14:creationId xmlns:p14="http://schemas.microsoft.com/office/powerpoint/2010/main" val="1082503161"/>
      </p:ext>
    </p:extLst>
  </p:cSld>
  <p:clrMapOvr>
    <a:masterClrMapping/>
  </p:clrMapOvr>
  <p:transition spd="slow">
    <p:push dir="u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401F7D96-25E2-4399-5EDA-C71906BC8DD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/>
              <a:t>Bilde </a:t>
            </a:r>
            <a:r>
              <a:rPr lang="en-GB" dirty="0" err="1"/>
              <a:t>dein</a:t>
            </a:r>
            <a:r>
              <a:rPr lang="en-GB" dirty="0"/>
              <a:t> </a:t>
            </a:r>
            <a:r>
              <a:rPr lang="en-GB" dirty="0" err="1"/>
              <a:t>persönliches</a:t>
            </a:r>
            <a:r>
              <a:rPr lang="en-GB" dirty="0"/>
              <a:t> Setup, um </a:t>
            </a:r>
            <a:r>
              <a:rPr lang="en-GB" dirty="0" err="1"/>
              <a:t>dem</a:t>
            </a:r>
            <a:r>
              <a:rPr lang="en-GB" dirty="0"/>
              <a:t> </a:t>
            </a:r>
            <a:r>
              <a:rPr lang="en-GB" dirty="0" err="1"/>
              <a:t>Kurs</a:t>
            </a:r>
            <a:r>
              <a:rPr lang="en-GB" dirty="0"/>
              <a:t> an deinem </a:t>
            </a:r>
            <a:r>
              <a:rPr lang="en-GB" dirty="0" err="1"/>
              <a:t>eigenen</a:t>
            </a:r>
            <a:r>
              <a:rPr lang="en-GB" dirty="0"/>
              <a:t> </a:t>
            </a:r>
            <a:r>
              <a:rPr lang="en-GB" dirty="0" err="1"/>
              <a:t>Gerät</a:t>
            </a:r>
            <a:r>
              <a:rPr lang="en-GB" dirty="0"/>
              <a:t> folgen </a:t>
            </a:r>
            <a:r>
              <a:rPr lang="en-GB" dirty="0" err="1"/>
              <a:t>zu</a:t>
            </a:r>
            <a:r>
              <a:rPr lang="en-GB" dirty="0"/>
              <a:t> </a:t>
            </a:r>
            <a:r>
              <a:rPr lang="en-GB" dirty="0" err="1"/>
              <a:t>können</a:t>
            </a:r>
            <a:r>
              <a:rPr lang="en-GB" dirty="0"/>
              <a:t>. 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2176156612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812DF8AA-1D36-C4A3-DE8B-6124CA62EF0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sz="7200" dirty="0" err="1"/>
              <a:t>Algorithmik</a:t>
            </a:r>
            <a:r>
              <a:rPr lang="en-GB" sz="7200" dirty="0"/>
              <a:t> und </a:t>
            </a:r>
            <a:r>
              <a:rPr lang="en-GB" sz="7200" dirty="0" err="1"/>
              <a:t>objektorientierte</a:t>
            </a:r>
            <a:r>
              <a:rPr lang="en-GB" sz="7200" dirty="0"/>
              <a:t> </a:t>
            </a:r>
            <a:r>
              <a:rPr lang="en-GB" sz="7200" dirty="0" err="1"/>
              <a:t>Modellierung</a:t>
            </a:r>
            <a:endParaRPr lang="en-GB" sz="7200" dirty="0"/>
          </a:p>
          <a:p>
            <a:r>
              <a:rPr lang="en-GB" sz="4000" dirty="0" err="1"/>
              <a:t>Informatik</a:t>
            </a:r>
            <a:r>
              <a:rPr lang="en-GB" sz="4000" dirty="0"/>
              <a:t> Q1 Abels</a:t>
            </a:r>
          </a:p>
        </p:txBody>
      </p:sp>
    </p:spTree>
    <p:extLst>
      <p:ext uri="{BB962C8B-B14F-4D97-AF65-F5344CB8AC3E}">
        <p14:creationId xmlns:p14="http://schemas.microsoft.com/office/powerpoint/2010/main" val="364168639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61126FC-E7F0-7899-70B4-D45D3D46EE0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>
                <a:solidFill>
                  <a:srgbClr val="FFC000"/>
                </a:solidFill>
              </a:rPr>
              <a:t>Setup</a:t>
            </a:r>
            <a:endParaRPr lang="en-DE" dirty="0">
              <a:solidFill>
                <a:srgbClr val="FFC000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FF22018-A325-588E-AFCE-D971A97E9DD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5778" b="92889" l="6667" r="94667">
                        <a14:foregroundMark x1="6667" y1="50222" x2="6667" y2="50222"/>
                        <a14:foregroundMark x1="47556" y1="93333" x2="47556" y2="93333"/>
                        <a14:foregroundMark x1="92000" y1="49778" x2="92000" y2="49778"/>
                        <a14:foregroundMark x1="51111" y1="9333" x2="51111" y2="9333"/>
                        <a14:foregroundMark x1="65778" y1="5778" x2="65778" y2="5778"/>
                        <a14:foregroundMark x1="79111" y1="12889" x2="82222" y2="20000"/>
                        <a14:foregroundMark x1="82222" y1="23556" x2="79556" y2="11556"/>
                        <a14:foregroundMark x1="94667" y1="54667" x2="94667" y2="4888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675" y="1878708"/>
            <a:ext cx="1357451" cy="1357451"/>
          </a:xfrm>
          <a:prstGeom prst="rect">
            <a:avLst/>
          </a:prstGeom>
        </p:spPr>
      </p:pic>
      <p:grpSp>
        <p:nvGrpSpPr>
          <p:cNvPr id="5" name="Group 4">
            <a:extLst>
              <a:ext uri="{FF2B5EF4-FFF2-40B4-BE49-F238E27FC236}">
                <a16:creationId xmlns:a16="http://schemas.microsoft.com/office/drawing/2014/main" id="{C68BBE3F-6605-30B0-BA8E-E0348D46C6F8}"/>
              </a:ext>
            </a:extLst>
          </p:cNvPr>
          <p:cNvGrpSpPr/>
          <p:nvPr/>
        </p:nvGrpSpPr>
        <p:grpSpPr>
          <a:xfrm>
            <a:off x="290855" y="5078762"/>
            <a:ext cx="2332603" cy="1503817"/>
            <a:chOff x="8610505" y="3922511"/>
            <a:chExt cx="3271838" cy="2245616"/>
          </a:xfrm>
        </p:grpSpPr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2FE4A72C-0429-A30A-71A2-C4BE29F2A59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538" b="95699" l="8856" r="89668">
                          <a14:foregroundMark x1="32472" y1="28495" x2="61993" y2="22581"/>
                          <a14:foregroundMark x1="60517" y1="7527" x2="60517" y2="7527"/>
                          <a14:foregroundMark x1="32472" y1="91398" x2="49077" y2="84946"/>
                          <a14:foregroundMark x1="35055" y1="95699" x2="35055" y2="95699"/>
                          <a14:foregroundMark x1="61993" y1="3226" x2="59779" y2="538"/>
                          <a14:foregroundMark x1="74170" y1="38710" x2="74170" y2="38710"/>
                          <a14:backgroundMark x1="72325" y1="42473" x2="72325" y2="42473"/>
                          <a14:backgroundMark x1="73432" y1="40860" x2="73432" y2="40860"/>
                          <a14:backgroundMark x1="59410" y1="538" x2="59410" y2="538"/>
                          <a14:backgroundMark x1="60517" y1="538" x2="60517" y2="538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10505" y="3922511"/>
              <a:ext cx="3271838" cy="2245616"/>
            </a:xfrm>
            <a:prstGeom prst="rect">
              <a:avLst/>
            </a:prstGeom>
          </p:spPr>
        </p:pic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E1E462B5-3C3A-B626-E31D-A7F234471E6D}"/>
                </a:ext>
              </a:extLst>
            </p:cNvPr>
            <p:cNvSpPr txBox="1"/>
            <p:nvPr/>
          </p:nvSpPr>
          <p:spPr>
            <a:xfrm rot="20895275">
              <a:off x="9934132" y="5158470"/>
              <a:ext cx="1557647" cy="5515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>
                  <a:solidFill>
                    <a:srgbClr val="F5EFD9"/>
                  </a:solidFill>
                </a:rPr>
                <a:t>.MD</a:t>
              </a:r>
              <a:endParaRPr lang="en-DE" dirty="0">
                <a:solidFill>
                  <a:srgbClr val="F5EFD9"/>
                </a:solidFill>
              </a:endParaRPr>
            </a:p>
          </p:txBody>
        </p:sp>
      </p:grpSp>
      <p:pic>
        <p:nvPicPr>
          <p:cNvPr id="8" name="Picture 7">
            <a:extLst>
              <a:ext uri="{FF2B5EF4-FFF2-40B4-BE49-F238E27FC236}">
                <a16:creationId xmlns:a16="http://schemas.microsoft.com/office/drawing/2014/main" id="{2AC87AE3-7064-1701-4C10-D106F848460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324" y="425684"/>
            <a:ext cx="2000155" cy="112008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135B38EC-5C06-44B7-842C-CC65734395C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8763" b="89691" l="3475" r="89575">
                        <a14:foregroundMark x1="65251" y1="64948" x2="65251" y2="38144"/>
                        <a14:foregroundMark x1="3861" y1="58247" x2="8494" y2="50515"/>
                        <a14:foregroundMark x1="52510" y1="65464" x2="67568" y2="78351"/>
                        <a14:foregroundMark x1="42857" y1="8763" x2="42857" y2="876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668" y="3230912"/>
            <a:ext cx="2466975" cy="1847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649736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61126FC-E7F0-7899-70B4-D45D3D46EE0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/>
              <a:t>Setup</a:t>
            </a:r>
          </a:p>
          <a:p>
            <a:endParaRPr lang="en-GB" sz="3600" dirty="0"/>
          </a:p>
          <a:p>
            <a:r>
              <a:rPr lang="en-GB" sz="3600" dirty="0" err="1">
                <a:solidFill>
                  <a:srgbClr val="FFC000"/>
                </a:solidFill>
              </a:rPr>
              <a:t>Betriebssystem</a:t>
            </a:r>
            <a:endParaRPr lang="en-DE" sz="4400" dirty="0">
              <a:solidFill>
                <a:srgbClr val="FFC000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FF22018-A325-588E-AFCE-D971A97E9DDF}"/>
              </a:ext>
            </a:extLst>
          </p:cNvPr>
          <p:cNvPicPr>
            <a:picLocks noChangeAspect="1"/>
          </p:cNvPicPr>
          <p:nvPr/>
        </p:nvPicPr>
        <p:blipFill>
          <a:blip r:embed="rId2">
            <a:grayscl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5778" b="92889" l="6667" r="94667">
                        <a14:foregroundMark x1="6667" y1="50222" x2="6667" y2="50222"/>
                        <a14:foregroundMark x1="47556" y1="93333" x2="47556" y2="93333"/>
                        <a14:foregroundMark x1="92000" y1="49778" x2="92000" y2="49778"/>
                        <a14:foregroundMark x1="51111" y1="9333" x2="51111" y2="9333"/>
                        <a14:foregroundMark x1="65778" y1="5778" x2="65778" y2="5778"/>
                        <a14:foregroundMark x1="79111" y1="12889" x2="82222" y2="20000"/>
                        <a14:foregroundMark x1="82222" y1="23556" x2="79556" y2="11556"/>
                        <a14:foregroundMark x1="94667" y1="54667" x2="94667" y2="4888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675" y="1878708"/>
            <a:ext cx="1357451" cy="1357451"/>
          </a:xfrm>
          <a:prstGeom prst="rect">
            <a:avLst/>
          </a:prstGeom>
        </p:spPr>
      </p:pic>
      <p:grpSp>
        <p:nvGrpSpPr>
          <p:cNvPr id="5" name="Group 4">
            <a:extLst>
              <a:ext uri="{FF2B5EF4-FFF2-40B4-BE49-F238E27FC236}">
                <a16:creationId xmlns:a16="http://schemas.microsoft.com/office/drawing/2014/main" id="{C68BBE3F-6605-30B0-BA8E-E0348D46C6F8}"/>
              </a:ext>
            </a:extLst>
          </p:cNvPr>
          <p:cNvGrpSpPr/>
          <p:nvPr/>
        </p:nvGrpSpPr>
        <p:grpSpPr>
          <a:xfrm>
            <a:off x="290855" y="5078762"/>
            <a:ext cx="2332603" cy="1503817"/>
            <a:chOff x="8610505" y="3922511"/>
            <a:chExt cx="3271838" cy="2245616"/>
          </a:xfrm>
        </p:grpSpPr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2FE4A72C-0429-A30A-71A2-C4BE29F2A59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grayscl/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538" b="95699" l="8856" r="89668">
                          <a14:foregroundMark x1="32472" y1="28495" x2="61993" y2="22581"/>
                          <a14:foregroundMark x1="60517" y1="7527" x2="60517" y2="7527"/>
                          <a14:foregroundMark x1="32472" y1="91398" x2="49077" y2="84946"/>
                          <a14:foregroundMark x1="35055" y1="95699" x2="35055" y2="95699"/>
                          <a14:foregroundMark x1="61993" y1="3226" x2="59779" y2="538"/>
                          <a14:foregroundMark x1="74170" y1="38710" x2="74170" y2="38710"/>
                          <a14:backgroundMark x1="72325" y1="42473" x2="72325" y2="42473"/>
                          <a14:backgroundMark x1="73432" y1="40860" x2="73432" y2="40860"/>
                          <a14:backgroundMark x1="59410" y1="538" x2="59410" y2="538"/>
                          <a14:backgroundMark x1="60517" y1="538" x2="60517" y2="538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10505" y="3922511"/>
              <a:ext cx="3271838" cy="2245616"/>
            </a:xfrm>
            <a:prstGeom prst="rect">
              <a:avLst/>
            </a:prstGeom>
          </p:spPr>
        </p:pic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E1E462B5-3C3A-B626-E31D-A7F234471E6D}"/>
                </a:ext>
              </a:extLst>
            </p:cNvPr>
            <p:cNvSpPr txBox="1"/>
            <p:nvPr/>
          </p:nvSpPr>
          <p:spPr>
            <a:xfrm rot="20895275">
              <a:off x="9934132" y="5158470"/>
              <a:ext cx="1557647" cy="5515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>
                  <a:solidFill>
                    <a:srgbClr val="F5EFD9"/>
                  </a:solidFill>
                </a:rPr>
                <a:t>.MD</a:t>
              </a:r>
              <a:endParaRPr lang="en-DE" dirty="0">
                <a:solidFill>
                  <a:srgbClr val="F5EFD9"/>
                </a:solidFill>
              </a:endParaRPr>
            </a:p>
          </p:txBody>
        </p:sp>
      </p:grpSp>
      <p:pic>
        <p:nvPicPr>
          <p:cNvPr id="8" name="Picture 7">
            <a:extLst>
              <a:ext uri="{FF2B5EF4-FFF2-40B4-BE49-F238E27FC236}">
                <a16:creationId xmlns:a16="http://schemas.microsoft.com/office/drawing/2014/main" id="{2AC87AE3-7064-1701-4C10-D106F848460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324" y="425684"/>
            <a:ext cx="2000155" cy="112008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97AEF3E9-215C-C789-8618-108AE8BD60A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8989" b="98876" l="10000" r="90000">
                        <a14:foregroundMark x1="36667" y1="93258" x2="53333" y2="37079"/>
                        <a14:foregroundMark x1="44167" y1="35955" x2="40833" y2="21348"/>
                        <a14:foregroundMark x1="56667" y1="98876" x2="56667" y2="7078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6112" y="703633"/>
            <a:ext cx="1333242" cy="988821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36BEEFF7-F849-AA91-01C3-824CA28BB687}"/>
              </a:ext>
            </a:extLst>
          </p:cNvPr>
          <p:cNvPicPr>
            <a:picLocks noChangeAspect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778" t="23399" r="19777" b="21518"/>
          <a:stretch/>
        </p:blipFill>
        <p:spPr>
          <a:xfrm>
            <a:off x="10423534" y="2021814"/>
            <a:ext cx="1198397" cy="1092101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64E30D6E-0CBA-D1B5-719B-CB45A2B4A1F3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ackgroundRemoval t="0" b="97778" l="9778" r="89778">
                        <a14:foregroundMark x1="41778" y1="20444" x2="56444" y2="12444"/>
                        <a14:foregroundMark x1="86222" y1="56000" x2="84889" y2="39556"/>
                        <a14:foregroundMark x1="63556" y1="8444" x2="65788" y2="5575"/>
                        <a14:foregroundMark x1="63556" y1="95111" x2="61333" y2="91111"/>
                        <a14:foregroundMark x1="38667" y1="96889" x2="38667" y2="96889"/>
                        <a14:foregroundMark x1="61333" y1="97778" x2="61333" y2="97778"/>
                        <a14:foregroundMark x1="11556" y1="53778" x2="11556" y2="53778"/>
                        <a14:backgroundMark x1="69778" y1="4889" x2="68889" y2="0"/>
                        <a14:backgroundMark x1="67111" y1="5778" x2="68889" y2="2667"/>
                        <a14:backgroundMark x1="65333" y1="6667" x2="69778" y2="177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0351" y="3317397"/>
            <a:ext cx="1032854" cy="1032854"/>
          </a:xfrm>
          <a:prstGeom prst="rect">
            <a:avLst/>
          </a:prstGeom>
        </p:spPr>
      </p:pic>
      <p:sp>
        <p:nvSpPr>
          <p:cNvPr id="19" name="&quot;Not Allowed&quot; Symbol 18">
            <a:extLst>
              <a:ext uri="{FF2B5EF4-FFF2-40B4-BE49-F238E27FC236}">
                <a16:creationId xmlns:a16="http://schemas.microsoft.com/office/drawing/2014/main" id="{01BFFD79-7517-C803-63B9-EFBE86B9456E}"/>
              </a:ext>
            </a:extLst>
          </p:cNvPr>
          <p:cNvSpPr/>
          <p:nvPr/>
        </p:nvSpPr>
        <p:spPr>
          <a:xfrm>
            <a:off x="10536871" y="3413045"/>
            <a:ext cx="946630" cy="900819"/>
          </a:xfrm>
          <a:prstGeom prst="noSmoking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>
              <a:solidFill>
                <a:schemeClr val="tx1"/>
              </a:solidFill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2789ABA0-89A2-35F8-8343-9A3AC971EC38}"/>
              </a:ext>
            </a:extLst>
          </p:cNvPr>
          <p:cNvPicPr>
            <a:picLocks noChangeAspect="1"/>
          </p:cNvPicPr>
          <p:nvPr/>
        </p:nvPicPr>
        <p:blipFill>
          <a:blip r:embed="rId12">
            <a:grayscl/>
            <a:extLst>
              <a:ext uri="{BEBA8EAE-BF5A-486C-A8C5-ECC9F3942E4B}">
                <a14:imgProps xmlns:a14="http://schemas.microsoft.com/office/drawing/2010/main">
                  <a14:imgLayer r:embed="rId13">
                    <a14:imgEffect>
                      <a14:backgroundRemoval t="8763" b="89691" l="3475" r="89575">
                        <a14:foregroundMark x1="65251" y1="64948" x2="65251" y2="38144"/>
                        <a14:foregroundMark x1="3861" y1="58247" x2="8494" y2="50515"/>
                        <a14:foregroundMark x1="52510" y1="65464" x2="67568" y2="78351"/>
                        <a14:foregroundMark x1="42857" y1="8763" x2="42857" y2="876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668" y="3230912"/>
            <a:ext cx="2466975" cy="1847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217496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61126FC-E7F0-7899-70B4-D45D3D46EE0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/>
              <a:t>Setup</a:t>
            </a:r>
          </a:p>
          <a:p>
            <a:endParaRPr lang="en-GB" sz="3600" dirty="0"/>
          </a:p>
          <a:p>
            <a:r>
              <a:rPr lang="en-GB" sz="3600" dirty="0" err="1"/>
              <a:t>Betriebssystem</a:t>
            </a:r>
            <a:endParaRPr lang="en-GB" sz="3600" dirty="0"/>
          </a:p>
          <a:p>
            <a:r>
              <a:rPr lang="en-GB" sz="3600" dirty="0">
                <a:solidFill>
                  <a:srgbClr val="FFC000"/>
                </a:solidFill>
              </a:rPr>
              <a:t>Browser</a:t>
            </a:r>
            <a:endParaRPr lang="en-DE" sz="3600" dirty="0">
              <a:solidFill>
                <a:srgbClr val="FFC000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FF22018-A325-588E-AFCE-D971A97E9DD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5778" b="92889" l="6667" r="94667">
                        <a14:foregroundMark x1="6667" y1="50222" x2="6667" y2="50222"/>
                        <a14:foregroundMark x1="47556" y1="93333" x2="47556" y2="93333"/>
                        <a14:foregroundMark x1="92000" y1="49778" x2="92000" y2="49778"/>
                        <a14:foregroundMark x1="51111" y1="9333" x2="51111" y2="9333"/>
                        <a14:foregroundMark x1="65778" y1="5778" x2="65778" y2="5778"/>
                        <a14:foregroundMark x1="79111" y1="12889" x2="82222" y2="20000"/>
                        <a14:foregroundMark x1="82222" y1="23556" x2="79556" y2="11556"/>
                        <a14:foregroundMark x1="94667" y1="54667" x2="94667" y2="4888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675" y="1878708"/>
            <a:ext cx="1357451" cy="1357451"/>
          </a:xfrm>
          <a:prstGeom prst="rect">
            <a:avLst/>
          </a:prstGeom>
        </p:spPr>
      </p:pic>
      <p:grpSp>
        <p:nvGrpSpPr>
          <p:cNvPr id="5" name="Group 4">
            <a:extLst>
              <a:ext uri="{FF2B5EF4-FFF2-40B4-BE49-F238E27FC236}">
                <a16:creationId xmlns:a16="http://schemas.microsoft.com/office/drawing/2014/main" id="{C68BBE3F-6605-30B0-BA8E-E0348D46C6F8}"/>
              </a:ext>
            </a:extLst>
          </p:cNvPr>
          <p:cNvGrpSpPr/>
          <p:nvPr/>
        </p:nvGrpSpPr>
        <p:grpSpPr>
          <a:xfrm>
            <a:off x="290855" y="5078762"/>
            <a:ext cx="2332603" cy="1503817"/>
            <a:chOff x="8610505" y="3922511"/>
            <a:chExt cx="3271838" cy="2245616"/>
          </a:xfrm>
        </p:grpSpPr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2FE4A72C-0429-A30A-71A2-C4BE29F2A59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grayscl/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538" b="95699" l="8856" r="89668">
                          <a14:foregroundMark x1="32472" y1="28495" x2="61993" y2="22581"/>
                          <a14:foregroundMark x1="60517" y1="7527" x2="60517" y2="7527"/>
                          <a14:foregroundMark x1="32472" y1="91398" x2="49077" y2="84946"/>
                          <a14:foregroundMark x1="35055" y1="95699" x2="35055" y2="95699"/>
                          <a14:foregroundMark x1="61993" y1="3226" x2="59779" y2="538"/>
                          <a14:foregroundMark x1="74170" y1="38710" x2="74170" y2="38710"/>
                          <a14:backgroundMark x1="72325" y1="42473" x2="72325" y2="42473"/>
                          <a14:backgroundMark x1="73432" y1="40860" x2="73432" y2="40860"/>
                          <a14:backgroundMark x1="59410" y1="538" x2="59410" y2="538"/>
                          <a14:backgroundMark x1="60517" y1="538" x2="60517" y2="538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10505" y="3922511"/>
              <a:ext cx="3271838" cy="2245616"/>
            </a:xfrm>
            <a:prstGeom prst="rect">
              <a:avLst/>
            </a:prstGeom>
          </p:spPr>
        </p:pic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E1E462B5-3C3A-B626-E31D-A7F234471E6D}"/>
                </a:ext>
              </a:extLst>
            </p:cNvPr>
            <p:cNvSpPr txBox="1"/>
            <p:nvPr/>
          </p:nvSpPr>
          <p:spPr>
            <a:xfrm rot="20895275">
              <a:off x="9934132" y="5158470"/>
              <a:ext cx="1557647" cy="5515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>
                  <a:solidFill>
                    <a:srgbClr val="F5EFD9"/>
                  </a:solidFill>
                </a:rPr>
                <a:t>.MD</a:t>
              </a:r>
              <a:endParaRPr lang="en-DE" dirty="0">
                <a:solidFill>
                  <a:srgbClr val="F5EFD9"/>
                </a:solidFill>
              </a:endParaRPr>
            </a:p>
          </p:txBody>
        </p:sp>
      </p:grpSp>
      <p:pic>
        <p:nvPicPr>
          <p:cNvPr id="8" name="Picture 7">
            <a:extLst>
              <a:ext uri="{FF2B5EF4-FFF2-40B4-BE49-F238E27FC236}">
                <a16:creationId xmlns:a16="http://schemas.microsoft.com/office/drawing/2014/main" id="{2AC87AE3-7064-1701-4C10-D106F8484602}"/>
              </a:ext>
            </a:extLst>
          </p:cNvPr>
          <p:cNvPicPr>
            <a:picLocks noChangeAspect="1"/>
          </p:cNvPicPr>
          <p:nvPr/>
        </p:nvPicPr>
        <p:blipFill>
          <a:blip r:embed="rId6">
            <a:grayscl/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324" y="425684"/>
            <a:ext cx="2000155" cy="112008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AAE343A2-A16C-3CDC-0343-97DBD52DBA9B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6548" b="89881" l="10000" r="90000">
                        <a14:foregroundMark x1="47000" y1="88095" x2="58000" y2="90476"/>
                        <a14:foregroundMark x1="46000" y1="10119" x2="53667" y2="654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33477" y="473061"/>
            <a:ext cx="1659643" cy="929400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70E8737F-B30E-F493-2A9F-22CF7939926F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92557" y="1590609"/>
            <a:ext cx="1341481" cy="892694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A6E0D883-C452-9B26-E8CA-6DE992B88948}"/>
              </a:ext>
            </a:extLst>
          </p:cNvPr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666" b="17994"/>
          <a:stretch/>
        </p:blipFill>
        <p:spPr>
          <a:xfrm>
            <a:off x="10341799" y="2824407"/>
            <a:ext cx="1437415" cy="910456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0CCDCCAB-E2B4-A36D-9A42-38D49F21C395}"/>
              </a:ext>
            </a:extLst>
          </p:cNvPr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485" t="25369" r="33158" b="20536"/>
          <a:stretch/>
        </p:blipFill>
        <p:spPr>
          <a:xfrm>
            <a:off x="10725027" y="3930696"/>
            <a:ext cx="901237" cy="870665"/>
          </a:xfrm>
          <a:prstGeom prst="rect">
            <a:avLst/>
          </a:prstGeom>
        </p:spPr>
      </p:pic>
      <p:sp>
        <p:nvSpPr>
          <p:cNvPr id="25" name="&quot;Not Allowed&quot; Symbol 24">
            <a:extLst>
              <a:ext uri="{FF2B5EF4-FFF2-40B4-BE49-F238E27FC236}">
                <a16:creationId xmlns:a16="http://schemas.microsoft.com/office/drawing/2014/main" id="{675DEA32-D29B-6D38-6C96-A5CBB0555B2E}"/>
              </a:ext>
            </a:extLst>
          </p:cNvPr>
          <p:cNvSpPr/>
          <p:nvPr/>
        </p:nvSpPr>
        <p:spPr>
          <a:xfrm>
            <a:off x="10690553" y="2903348"/>
            <a:ext cx="845094" cy="737969"/>
          </a:xfrm>
          <a:prstGeom prst="noSmoking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>
              <a:solidFill>
                <a:schemeClr val="tx1"/>
              </a:solidFill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27C62F1F-76F7-0724-245E-95697F9406D3}"/>
              </a:ext>
            </a:extLst>
          </p:cNvPr>
          <p:cNvPicPr>
            <a:picLocks noChangeAspect="1"/>
          </p:cNvPicPr>
          <p:nvPr/>
        </p:nvPicPr>
        <p:blipFill>
          <a:blip r:embed="rId13">
            <a:grayscl/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backgroundRemoval t="8763" b="89691" l="3475" r="89575">
                        <a14:foregroundMark x1="65251" y1="64948" x2="65251" y2="38144"/>
                        <a14:foregroundMark x1="3861" y1="58247" x2="8494" y2="50515"/>
                        <a14:foregroundMark x1="52510" y1="65464" x2="67568" y2="78351"/>
                        <a14:foregroundMark x1="42857" y1="8763" x2="42857" y2="876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668" y="3230912"/>
            <a:ext cx="2466975" cy="1847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249111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61126FC-E7F0-7899-70B4-D45D3D46EE0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/>
              <a:t>Setup</a:t>
            </a:r>
          </a:p>
          <a:p>
            <a:endParaRPr lang="en-GB" sz="3600" dirty="0"/>
          </a:p>
          <a:p>
            <a:r>
              <a:rPr lang="en-GB" sz="3600" dirty="0" err="1"/>
              <a:t>Betriebssystem</a:t>
            </a:r>
            <a:endParaRPr lang="en-GB" sz="3600" dirty="0"/>
          </a:p>
          <a:p>
            <a:r>
              <a:rPr lang="en-GB" sz="3600" dirty="0"/>
              <a:t>Browser</a:t>
            </a:r>
          </a:p>
          <a:p>
            <a:r>
              <a:rPr lang="en-GB" sz="3600" dirty="0">
                <a:solidFill>
                  <a:srgbClr val="FFC000"/>
                </a:solidFill>
              </a:rPr>
              <a:t>IDE</a:t>
            </a:r>
            <a:endParaRPr lang="en-DE" sz="3600" dirty="0">
              <a:solidFill>
                <a:srgbClr val="FFC000"/>
              </a:solidFill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C68BBE3F-6605-30B0-BA8E-E0348D46C6F8}"/>
              </a:ext>
            </a:extLst>
          </p:cNvPr>
          <p:cNvGrpSpPr/>
          <p:nvPr/>
        </p:nvGrpSpPr>
        <p:grpSpPr>
          <a:xfrm>
            <a:off x="290855" y="5078762"/>
            <a:ext cx="2332603" cy="1503817"/>
            <a:chOff x="8610505" y="3922511"/>
            <a:chExt cx="3271838" cy="2245616"/>
          </a:xfrm>
        </p:grpSpPr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2FE4A72C-0429-A30A-71A2-C4BE29F2A59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grayscl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538" b="95699" l="8856" r="89668">
                          <a14:foregroundMark x1="32472" y1="28495" x2="61993" y2="22581"/>
                          <a14:foregroundMark x1="60517" y1="7527" x2="60517" y2="7527"/>
                          <a14:foregroundMark x1="32472" y1="91398" x2="49077" y2="84946"/>
                          <a14:foregroundMark x1="35055" y1="95699" x2="35055" y2="95699"/>
                          <a14:foregroundMark x1="61993" y1="3226" x2="59779" y2="538"/>
                          <a14:foregroundMark x1="74170" y1="38710" x2="74170" y2="38710"/>
                          <a14:backgroundMark x1="72325" y1="42473" x2="72325" y2="42473"/>
                          <a14:backgroundMark x1="73432" y1="40860" x2="73432" y2="40860"/>
                          <a14:backgroundMark x1="59410" y1="538" x2="59410" y2="538"/>
                          <a14:backgroundMark x1="60517" y1="538" x2="60517" y2="538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10505" y="3922511"/>
              <a:ext cx="3271838" cy="2245616"/>
            </a:xfrm>
            <a:prstGeom prst="rect">
              <a:avLst/>
            </a:prstGeom>
          </p:spPr>
        </p:pic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E1E462B5-3C3A-B626-E31D-A7F234471E6D}"/>
                </a:ext>
              </a:extLst>
            </p:cNvPr>
            <p:cNvSpPr txBox="1"/>
            <p:nvPr/>
          </p:nvSpPr>
          <p:spPr>
            <a:xfrm rot="20895275">
              <a:off x="9934132" y="5158470"/>
              <a:ext cx="1557647" cy="5515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>
                  <a:solidFill>
                    <a:srgbClr val="F5EFD9"/>
                  </a:solidFill>
                </a:rPr>
                <a:t>.MD</a:t>
              </a:r>
              <a:endParaRPr lang="en-DE" dirty="0">
                <a:solidFill>
                  <a:srgbClr val="F5EFD9"/>
                </a:solidFill>
              </a:endParaRPr>
            </a:p>
          </p:txBody>
        </p:sp>
      </p:grpSp>
      <p:pic>
        <p:nvPicPr>
          <p:cNvPr id="8" name="Picture 7">
            <a:extLst>
              <a:ext uri="{FF2B5EF4-FFF2-40B4-BE49-F238E27FC236}">
                <a16:creationId xmlns:a16="http://schemas.microsoft.com/office/drawing/2014/main" id="{2AC87AE3-7064-1701-4C10-D106F848460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324" y="425684"/>
            <a:ext cx="2000155" cy="112008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5DC0B0BC-CB86-04F7-660A-D4D6914A9D8E}"/>
              </a:ext>
            </a:extLst>
          </p:cNvPr>
          <p:cNvPicPr>
            <a:picLocks noChangeAspect="1"/>
          </p:cNvPicPr>
          <p:nvPr/>
        </p:nvPicPr>
        <p:blipFill>
          <a:blip r:embed="rId6">
            <a:grayscl/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5778" b="92889" l="6667" r="94667">
                        <a14:foregroundMark x1="6667" y1="50222" x2="6667" y2="50222"/>
                        <a14:foregroundMark x1="47556" y1="93333" x2="47556" y2="93333"/>
                        <a14:foregroundMark x1="92000" y1="49778" x2="92000" y2="49778"/>
                        <a14:foregroundMark x1="51111" y1="9333" x2="51111" y2="9333"/>
                        <a14:foregroundMark x1="65778" y1="5778" x2="65778" y2="5778"/>
                        <a14:foregroundMark x1="79111" y1="12889" x2="82222" y2="20000"/>
                        <a14:foregroundMark x1="82222" y1="23556" x2="79556" y2="11556"/>
                        <a14:foregroundMark x1="94667" y1="54667" x2="94667" y2="4888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675" y="1878708"/>
            <a:ext cx="1357451" cy="1357451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FD2B153A-EBCD-C0D4-6C8C-8E5A0634ADF8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0000" b="90000" l="10000" r="90000">
                        <a14:foregroundMark x1="41333" y1="85333" x2="47111" y2="53333"/>
                        <a14:foregroundMark x1="50222" y1="48889" x2="51556" y2="42222"/>
                        <a14:foregroundMark x1="32889" y1="26667" x2="33333" y2="19556"/>
                        <a14:foregroundMark x1="79556" y1="53333" x2="76889" y2="44889"/>
                        <a14:foregroundMark x1="66222" y1="78222" x2="36444" y2="74667"/>
                        <a14:foregroundMark x1="36444" y1="74667" x2="42222" y2="37333"/>
                        <a14:foregroundMark x1="42222" y1="37333" x2="60889" y2="53333"/>
                        <a14:foregroundMark x1="60889" y1="53333" x2="44889" y2="6666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8589" y="275420"/>
            <a:ext cx="1120087" cy="1120087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A73172DF-FC97-620C-5649-1E6C4B8A4F60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ackgroundRemoval t="2500" b="93500" l="6000" r="94500">
                        <a14:foregroundMark x1="46500" y1="68000" x2="45000" y2="33500"/>
                        <a14:foregroundMark x1="66500" y1="69500" x2="69000" y2="36500"/>
                        <a14:foregroundMark x1="38000" y1="32000" x2="33500" y2="70000"/>
                        <a14:foregroundMark x1="33500" y1="70000" x2="34500" y2="70500"/>
                        <a14:foregroundMark x1="20500" y1="61500" x2="34000" y2="60500"/>
                        <a14:foregroundMark x1="15000" y1="50000" x2="29000" y2="49500"/>
                        <a14:foregroundMark x1="20000" y1="38500" x2="30000" y2="38000"/>
                        <a14:foregroundMark x1="7500" y1="49500" x2="11500" y2="36500"/>
                        <a14:foregroundMark x1="7000" y1="44500" x2="18000" y2="25500"/>
                        <a14:foregroundMark x1="10000" y1="31500" x2="24500" y2="15500"/>
                        <a14:foregroundMark x1="46750" y1="3000" x2="47184" y2="2710"/>
                        <a14:foregroundMark x1="46000" y1="3500" x2="46750" y2="3000"/>
                        <a14:foregroundMark x1="44341" y1="4606" x2="46000" y2="3500"/>
                        <a14:foregroundMark x1="34000" y1="11500" x2="43472" y2="5185"/>
                        <a14:foregroundMark x1="16500" y1="76000" x2="6000" y2="57500"/>
                        <a14:foregroundMark x1="17500" y1="63500" x2="15500" y2="51000"/>
                        <a14:foregroundMark x1="57500" y1="69000" x2="61500" y2="33500"/>
                        <a14:foregroundMark x1="84500" y1="69000" x2="78000" y2="40000"/>
                        <a14:foregroundMark x1="55500" y1="50000" x2="51000" y2="35500"/>
                        <a14:foregroundMark x1="75500" y1="35500" x2="86500" y2="63000"/>
                        <a14:foregroundMark x1="86500" y1="63000" x2="85500" y2="66000"/>
                        <a14:foregroundMark x1="77000" y1="63500" x2="74000" y2="55500"/>
                        <a14:foregroundMark x1="86000" y1="50000" x2="92500" y2="51000"/>
                        <a14:foregroundMark x1="88500" y1="38500" x2="85500" y2="34500"/>
                        <a14:foregroundMark x1="88500" y1="67000" x2="91500" y2="59500"/>
                        <a14:foregroundMark x1="94500" y1="54500" x2="90500" y2="31500"/>
                        <a14:foregroundMark x1="91500" y1="68000" x2="94500" y2="57000"/>
                        <a14:foregroundMark x1="37500" y1="93500" x2="53500" y2="93000"/>
                        <a14:foregroundMark x1="40500" y1="57500" x2="43000" y2="59500"/>
                        <a14:foregroundMark x1="49500" y1="61500" x2="53500" y2="61000"/>
                        <a14:foregroundMark x1="70000" y1="56500" x2="77000" y2="47000"/>
                        <a14:foregroundMark x1="94500" y1="42000" x2="93000" y2="39000"/>
                        <a14:backgroundMark x1="48000" y1="3000" x2="49000" y2="3000"/>
                        <a14:backgroundMark x1="45500" y1="2000" x2="46000" y2="2000"/>
                        <a14:backgroundMark x1="47000" y1="2000" x2="47000" y2="2000"/>
                        <a14:backgroundMark x1="47000" y1="3000" x2="47000" y2="3000"/>
                        <a14:backgroundMark x1="46000" y1="3500" x2="46000" y2="3500"/>
                        <a14:backgroundMark x1="44500" y1="3000" x2="44500" y2="3000"/>
                        <a14:backgroundMark x1="47000" y1="3000" x2="48500" y2="300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46601" y="2616176"/>
            <a:ext cx="995633" cy="995633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48328F2E-71C9-21B4-EA8F-1CA5276EB06C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BEBA8EAE-BF5A-486C-A8C5-ECC9F3942E4B}">
                <a14:imgProps xmlns:a14="http://schemas.microsoft.com/office/drawing/2010/main">
                  <a14:imgLayer r:embed="rId13">
                    <a14:imgEffect>
                      <a14:backgroundRemoval t="9778" b="92889" l="2667" r="89778">
                        <a14:foregroundMark x1="7556" y1="72000" x2="17333" y2="58667"/>
                        <a14:foregroundMark x1="66222" y1="93333" x2="76444" y2="84000"/>
                        <a14:foregroundMark x1="2667" y1="71111" x2="11556" y2="62667"/>
                        <a14:foregroundMark x1="89778" y1="82667" x2="87111" y2="32889"/>
                        <a14:foregroundMark x1="77778" y1="16444" x2="68889" y2="1688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4375" y="3765150"/>
            <a:ext cx="1120087" cy="1120087"/>
          </a:xfrm>
          <a:prstGeom prst="rect">
            <a:avLst/>
          </a:prstGeom>
        </p:spPr>
      </p:pic>
      <p:sp>
        <p:nvSpPr>
          <p:cNvPr id="26" name="&quot;Not Allowed&quot; Symbol 25">
            <a:extLst>
              <a:ext uri="{FF2B5EF4-FFF2-40B4-BE49-F238E27FC236}">
                <a16:creationId xmlns:a16="http://schemas.microsoft.com/office/drawing/2014/main" id="{E5DDFE97-3F17-C0F1-8DD2-BA5E84053D0A}"/>
              </a:ext>
            </a:extLst>
          </p:cNvPr>
          <p:cNvSpPr/>
          <p:nvPr/>
        </p:nvSpPr>
        <p:spPr>
          <a:xfrm>
            <a:off x="10712929" y="3865158"/>
            <a:ext cx="862980" cy="897876"/>
          </a:xfrm>
          <a:prstGeom prst="noSmoking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>
              <a:solidFill>
                <a:schemeClr val="tx1"/>
              </a:solidFill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05BC8C2A-EBAC-E465-F299-6EC1954D15B3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BEBA8EAE-BF5A-486C-A8C5-ECC9F3942E4B}">
                <a14:imgProps xmlns:a14="http://schemas.microsoft.com/office/drawing/2010/main">
                  <a14:imgLayer r:embed="rId15">
                    <a14:imgEffect>
                      <a14:backgroundRemoval t="8763" b="89691" l="3475" r="89575">
                        <a14:foregroundMark x1="65251" y1="64948" x2="65251" y2="38144"/>
                        <a14:foregroundMark x1="3861" y1="58247" x2="8494" y2="50515"/>
                        <a14:foregroundMark x1="52510" y1="65464" x2="67568" y2="78351"/>
                        <a14:foregroundMark x1="42857" y1="8763" x2="42857" y2="876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668" y="3230912"/>
            <a:ext cx="2466975" cy="184785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B9DF56A2-0458-B923-C8A0-862B33C2536D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BEBA8EAE-BF5A-486C-A8C5-ECC9F3942E4B}">
                <a14:imgProps xmlns:a14="http://schemas.microsoft.com/office/drawing/2010/main">
                  <a14:imgLayer r:embed="rId17">
                    <a14:imgEffect>
                      <a14:backgroundRemoval t="2667" b="94667" l="1333" r="96889">
                        <a14:foregroundMark x1="92889" y1="48889" x2="92889" y2="48889"/>
                        <a14:foregroundMark x1="92889" y1="48889" x2="82222" y2="88000"/>
                        <a14:foregroundMark x1="82667" y1="32889" x2="81333" y2="15556"/>
                        <a14:foregroundMark x1="84000" y1="47111" x2="89778" y2="16889"/>
                        <a14:foregroundMark x1="89778" y1="16889" x2="83111" y2="10222"/>
                        <a14:foregroundMark x1="97333" y1="76000" x2="97333" y2="45333"/>
                        <a14:foregroundMark x1="97333" y1="45333" x2="97333" y2="45333"/>
                        <a14:foregroundMark x1="70667" y1="94667" x2="80889" y2="92000"/>
                        <a14:foregroundMark x1="70667" y1="3111" x2="75556" y2="4889"/>
                        <a14:foregroundMark x1="5333" y1="67111" x2="14667" y2="61778"/>
                        <a14:foregroundMark x1="4444" y1="34222" x2="4444" y2="34222"/>
                        <a14:foregroundMark x1="2667" y1="64889" x2="2667" y2="64889"/>
                        <a14:foregroundMark x1="1333" y1="32889" x2="1333" y2="3288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8589" y="1495515"/>
            <a:ext cx="967320" cy="967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593977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E1788177-378C-C26F-42E5-92354076BDD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074420" y="1023937"/>
            <a:ext cx="10979467" cy="5628323"/>
          </a:xfrm>
        </p:spPr>
        <p:txBody>
          <a:bodyPr/>
          <a:lstStyle/>
          <a:p>
            <a:pPr marL="1143000" indent="-1143000" algn="l">
              <a:buFont typeface="+mj-lt"/>
              <a:buAutoNum type="arabicPeriod"/>
            </a:pPr>
            <a:r>
              <a:rPr lang="de-DE" dirty="0"/>
              <a:t>JDK 17 Windows Installer</a:t>
            </a:r>
          </a:p>
          <a:p>
            <a:pPr lvl="1" indent="0">
              <a:buNone/>
            </a:pPr>
            <a:r>
              <a:rPr lang="de-DE" dirty="0">
                <a:solidFill>
                  <a:schemeClr val="bg1"/>
                </a:solidFill>
              </a:rPr>
              <a:t>https://www.oracle.com</a:t>
            </a:r>
          </a:p>
          <a:p>
            <a:pPr marL="1143000" indent="-1143000" algn="l">
              <a:buFont typeface="+mj-lt"/>
              <a:buAutoNum type="arabicPeriod"/>
            </a:pPr>
            <a:endParaRPr lang="de-DE" dirty="0"/>
          </a:p>
          <a:p>
            <a:pPr marL="1143000" indent="-1143000" algn="l">
              <a:buFont typeface="+mj-lt"/>
              <a:buAutoNum type="arabicPeriod"/>
            </a:pPr>
            <a:r>
              <a:rPr lang="de-DE" dirty="0"/>
              <a:t>Java-Editor</a:t>
            </a:r>
          </a:p>
          <a:p>
            <a:pPr lvl="1" indent="0">
              <a:buNone/>
            </a:pPr>
            <a:r>
              <a:rPr lang="de-DE" dirty="0">
                <a:solidFill>
                  <a:schemeClr val="bg1"/>
                </a:solidFill>
              </a:rPr>
              <a:t>https://javaeditor.org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33E4FEC-1EA3-29E6-BF43-EF5A9A7B35A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8763" b="89691" l="3475" r="89575">
                        <a14:foregroundMark x1="65251" y1="64948" x2="65251" y2="38144"/>
                        <a14:foregroundMark x1="3861" y1="58247" x2="8494" y2="50515"/>
                        <a14:foregroundMark x1="52510" y1="65464" x2="67568" y2="78351"/>
                        <a14:foregroundMark x1="42857" y1="8763" x2="42857" y2="876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86912" y="100012"/>
            <a:ext cx="2466975" cy="1847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525898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61126FC-E7F0-7899-70B4-D45D3D46EE0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/>
              <a:t>Setup</a:t>
            </a:r>
          </a:p>
          <a:p>
            <a:endParaRPr lang="en-GB" sz="3600" dirty="0"/>
          </a:p>
          <a:p>
            <a:r>
              <a:rPr lang="en-GB" sz="3600" dirty="0" err="1"/>
              <a:t>Betriebssystem</a:t>
            </a:r>
            <a:endParaRPr lang="en-GB" sz="3600" dirty="0"/>
          </a:p>
          <a:p>
            <a:r>
              <a:rPr lang="en-GB" sz="3600" dirty="0"/>
              <a:t>Browser</a:t>
            </a:r>
          </a:p>
          <a:p>
            <a:r>
              <a:rPr lang="en-GB" sz="3600" dirty="0">
                <a:solidFill>
                  <a:srgbClr val="FFC000"/>
                </a:solidFill>
              </a:rPr>
              <a:t>IDE</a:t>
            </a:r>
            <a:endParaRPr lang="en-DE" sz="3600" dirty="0">
              <a:solidFill>
                <a:srgbClr val="FFC000"/>
              </a:solidFill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C68BBE3F-6605-30B0-BA8E-E0348D46C6F8}"/>
              </a:ext>
            </a:extLst>
          </p:cNvPr>
          <p:cNvGrpSpPr/>
          <p:nvPr/>
        </p:nvGrpSpPr>
        <p:grpSpPr>
          <a:xfrm>
            <a:off x="290855" y="5078762"/>
            <a:ext cx="2332603" cy="1503817"/>
            <a:chOff x="8610505" y="3922511"/>
            <a:chExt cx="3271838" cy="2245616"/>
          </a:xfrm>
        </p:grpSpPr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2FE4A72C-0429-A30A-71A2-C4BE29F2A59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grayscl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538" b="95699" l="8856" r="89668">
                          <a14:foregroundMark x1="32472" y1="28495" x2="61993" y2="22581"/>
                          <a14:foregroundMark x1="60517" y1="7527" x2="60517" y2="7527"/>
                          <a14:foregroundMark x1="32472" y1="91398" x2="49077" y2="84946"/>
                          <a14:foregroundMark x1="35055" y1="95699" x2="35055" y2="95699"/>
                          <a14:foregroundMark x1="61993" y1="3226" x2="59779" y2="538"/>
                          <a14:foregroundMark x1="74170" y1="38710" x2="74170" y2="38710"/>
                          <a14:backgroundMark x1="72325" y1="42473" x2="72325" y2="42473"/>
                          <a14:backgroundMark x1="73432" y1="40860" x2="73432" y2="40860"/>
                          <a14:backgroundMark x1="59410" y1="538" x2="59410" y2="538"/>
                          <a14:backgroundMark x1="60517" y1="538" x2="60517" y2="538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10505" y="3922511"/>
              <a:ext cx="3271838" cy="2245616"/>
            </a:xfrm>
            <a:prstGeom prst="rect">
              <a:avLst/>
            </a:prstGeom>
          </p:spPr>
        </p:pic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E1E462B5-3C3A-B626-E31D-A7F234471E6D}"/>
                </a:ext>
              </a:extLst>
            </p:cNvPr>
            <p:cNvSpPr txBox="1"/>
            <p:nvPr/>
          </p:nvSpPr>
          <p:spPr>
            <a:xfrm rot="20895275">
              <a:off x="9934132" y="5158470"/>
              <a:ext cx="1557647" cy="5515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>
                  <a:solidFill>
                    <a:srgbClr val="F5EFD9"/>
                  </a:solidFill>
                </a:rPr>
                <a:t>.MD</a:t>
              </a:r>
              <a:endParaRPr lang="en-DE" dirty="0">
                <a:solidFill>
                  <a:srgbClr val="F5EFD9"/>
                </a:solidFill>
              </a:endParaRPr>
            </a:p>
          </p:txBody>
        </p:sp>
      </p:grpSp>
      <p:pic>
        <p:nvPicPr>
          <p:cNvPr id="8" name="Picture 7">
            <a:extLst>
              <a:ext uri="{FF2B5EF4-FFF2-40B4-BE49-F238E27FC236}">
                <a16:creationId xmlns:a16="http://schemas.microsoft.com/office/drawing/2014/main" id="{2AC87AE3-7064-1701-4C10-D106F848460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324" y="425684"/>
            <a:ext cx="2000155" cy="112008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5DC0B0BC-CB86-04F7-660A-D4D6914A9D8E}"/>
              </a:ext>
            </a:extLst>
          </p:cNvPr>
          <p:cNvPicPr>
            <a:picLocks noChangeAspect="1"/>
          </p:cNvPicPr>
          <p:nvPr/>
        </p:nvPicPr>
        <p:blipFill>
          <a:blip r:embed="rId6">
            <a:grayscl/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5778" b="92889" l="6667" r="94667">
                        <a14:foregroundMark x1="6667" y1="50222" x2="6667" y2="50222"/>
                        <a14:foregroundMark x1="47556" y1="93333" x2="47556" y2="93333"/>
                        <a14:foregroundMark x1="92000" y1="49778" x2="92000" y2="49778"/>
                        <a14:foregroundMark x1="51111" y1="9333" x2="51111" y2="9333"/>
                        <a14:foregroundMark x1="65778" y1="5778" x2="65778" y2="5778"/>
                        <a14:foregroundMark x1="79111" y1="12889" x2="82222" y2="20000"/>
                        <a14:foregroundMark x1="82222" y1="23556" x2="79556" y2="11556"/>
                        <a14:foregroundMark x1="94667" y1="54667" x2="94667" y2="4888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675" y="1878708"/>
            <a:ext cx="1357451" cy="1357451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05BC8C2A-EBAC-E465-F299-6EC1954D15B3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8763" b="89691" l="3475" r="89575">
                        <a14:foregroundMark x1="65251" y1="64948" x2="65251" y2="38144"/>
                        <a14:foregroundMark x1="3861" y1="58247" x2="8494" y2="50515"/>
                        <a14:foregroundMark x1="52510" y1="65464" x2="67568" y2="78351"/>
                        <a14:foregroundMark x1="42857" y1="8763" x2="42857" y2="876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668" y="3230912"/>
            <a:ext cx="2466975" cy="184785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66E752B3-82F5-F451-A849-852F72367D8A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ackgroundRemoval t="10000" b="90000" l="10000" r="90000">
                        <a14:foregroundMark x1="41333" y1="85333" x2="47111" y2="53333"/>
                        <a14:foregroundMark x1="50222" y1="48889" x2="51556" y2="42222"/>
                        <a14:foregroundMark x1="32889" y1="26667" x2="33333" y2="19556"/>
                        <a14:foregroundMark x1="79556" y1="53333" x2="76889" y2="44889"/>
                        <a14:foregroundMark x1="66222" y1="78222" x2="36444" y2="74667"/>
                        <a14:foregroundMark x1="36444" y1="74667" x2="42222" y2="37333"/>
                        <a14:foregroundMark x1="42222" y1="37333" x2="60889" y2="53333"/>
                        <a14:foregroundMark x1="60889" y1="53333" x2="44889" y2="6666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8589" y="275420"/>
            <a:ext cx="1120087" cy="1120087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A9576435-616E-D86E-34C0-AA5AA5879704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BEBA8EAE-BF5A-486C-A8C5-ECC9F3942E4B}">
                <a14:imgProps xmlns:a14="http://schemas.microsoft.com/office/drawing/2010/main">
                  <a14:imgLayer r:embed="rId13">
                    <a14:imgEffect>
                      <a14:backgroundRemoval t="2500" b="93500" l="6000" r="94500">
                        <a14:foregroundMark x1="46500" y1="68000" x2="45000" y2="33500"/>
                        <a14:foregroundMark x1="66500" y1="69500" x2="69000" y2="36500"/>
                        <a14:foregroundMark x1="38000" y1="32000" x2="33500" y2="70000"/>
                        <a14:foregroundMark x1="33500" y1="70000" x2="34500" y2="70500"/>
                        <a14:foregroundMark x1="20500" y1="61500" x2="34000" y2="60500"/>
                        <a14:foregroundMark x1="15000" y1="50000" x2="29000" y2="49500"/>
                        <a14:foregroundMark x1="20000" y1="38500" x2="30000" y2="38000"/>
                        <a14:foregroundMark x1="7500" y1="49500" x2="11500" y2="36500"/>
                        <a14:foregroundMark x1="7000" y1="44500" x2="18000" y2="25500"/>
                        <a14:foregroundMark x1="10000" y1="31500" x2="24500" y2="15500"/>
                        <a14:foregroundMark x1="46750" y1="3000" x2="47184" y2="2710"/>
                        <a14:foregroundMark x1="46000" y1="3500" x2="46750" y2="3000"/>
                        <a14:foregroundMark x1="44341" y1="4606" x2="46000" y2="3500"/>
                        <a14:foregroundMark x1="34000" y1="11500" x2="43472" y2="5185"/>
                        <a14:foregroundMark x1="16500" y1="76000" x2="6000" y2="57500"/>
                        <a14:foregroundMark x1="17500" y1="63500" x2="15500" y2="51000"/>
                        <a14:foregroundMark x1="57500" y1="69000" x2="61500" y2="33500"/>
                        <a14:foregroundMark x1="84500" y1="69000" x2="78000" y2="40000"/>
                        <a14:foregroundMark x1="55500" y1="50000" x2="51000" y2="35500"/>
                        <a14:foregroundMark x1="75500" y1="35500" x2="86500" y2="63000"/>
                        <a14:foregroundMark x1="86500" y1="63000" x2="85500" y2="66000"/>
                        <a14:foregroundMark x1="77000" y1="63500" x2="74000" y2="55500"/>
                        <a14:foregroundMark x1="86000" y1="50000" x2="92500" y2="51000"/>
                        <a14:foregroundMark x1="88500" y1="38500" x2="85500" y2="34500"/>
                        <a14:foregroundMark x1="88500" y1="67000" x2="91500" y2="59500"/>
                        <a14:foregroundMark x1="94500" y1="54500" x2="90500" y2="31500"/>
                        <a14:foregroundMark x1="91500" y1="68000" x2="94500" y2="57000"/>
                        <a14:foregroundMark x1="37500" y1="93500" x2="53500" y2="93000"/>
                        <a14:foregroundMark x1="40500" y1="57500" x2="43000" y2="59500"/>
                        <a14:foregroundMark x1="49500" y1="61500" x2="53500" y2="61000"/>
                        <a14:foregroundMark x1="70000" y1="56500" x2="77000" y2="47000"/>
                        <a14:foregroundMark x1="94500" y1="42000" x2="93000" y2="39000"/>
                        <a14:backgroundMark x1="48000" y1="3000" x2="49000" y2="3000"/>
                        <a14:backgroundMark x1="45500" y1="2000" x2="46000" y2="2000"/>
                        <a14:backgroundMark x1="47000" y1="2000" x2="47000" y2="2000"/>
                        <a14:backgroundMark x1="47000" y1="3000" x2="47000" y2="3000"/>
                        <a14:backgroundMark x1="46000" y1="3500" x2="46000" y2="3500"/>
                        <a14:backgroundMark x1="44500" y1="3000" x2="44500" y2="3000"/>
                        <a14:backgroundMark x1="47000" y1="3000" x2="48500" y2="300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46601" y="2616176"/>
            <a:ext cx="995633" cy="995633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31AC6E0E-8A54-154E-19C3-8AF64B9AE916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BEBA8EAE-BF5A-486C-A8C5-ECC9F3942E4B}">
                <a14:imgProps xmlns:a14="http://schemas.microsoft.com/office/drawing/2010/main">
                  <a14:imgLayer r:embed="rId15">
                    <a14:imgEffect>
                      <a14:backgroundRemoval t="9778" b="92889" l="2667" r="89778">
                        <a14:foregroundMark x1="7556" y1="72000" x2="17333" y2="58667"/>
                        <a14:foregroundMark x1="66222" y1="93333" x2="76444" y2="84000"/>
                        <a14:foregroundMark x1="2667" y1="71111" x2="11556" y2="62667"/>
                        <a14:foregroundMark x1="89778" y1="82667" x2="87111" y2="32889"/>
                        <a14:foregroundMark x1="77778" y1="16444" x2="68889" y2="1688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4375" y="3765150"/>
            <a:ext cx="1120087" cy="1120087"/>
          </a:xfrm>
          <a:prstGeom prst="rect">
            <a:avLst/>
          </a:prstGeom>
        </p:spPr>
      </p:pic>
      <p:sp>
        <p:nvSpPr>
          <p:cNvPr id="14" name="&quot;Not Allowed&quot; Symbol 13">
            <a:extLst>
              <a:ext uri="{FF2B5EF4-FFF2-40B4-BE49-F238E27FC236}">
                <a16:creationId xmlns:a16="http://schemas.microsoft.com/office/drawing/2014/main" id="{67F80B66-016C-323E-2DF4-4DE120EA5659}"/>
              </a:ext>
            </a:extLst>
          </p:cNvPr>
          <p:cNvSpPr/>
          <p:nvPr/>
        </p:nvSpPr>
        <p:spPr>
          <a:xfrm>
            <a:off x="10712929" y="3865158"/>
            <a:ext cx="862980" cy="897876"/>
          </a:xfrm>
          <a:prstGeom prst="noSmoking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>
              <a:solidFill>
                <a:schemeClr val="tx1"/>
              </a:solidFill>
            </a:endParaRP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960EA661-D2D7-707A-F9C7-1910727E67B7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BEBA8EAE-BF5A-486C-A8C5-ECC9F3942E4B}">
                <a14:imgProps xmlns:a14="http://schemas.microsoft.com/office/drawing/2010/main">
                  <a14:imgLayer r:embed="rId17">
                    <a14:imgEffect>
                      <a14:backgroundRemoval t="2667" b="94667" l="1333" r="96889">
                        <a14:foregroundMark x1="92889" y1="48889" x2="92889" y2="48889"/>
                        <a14:foregroundMark x1="92889" y1="48889" x2="82222" y2="88000"/>
                        <a14:foregroundMark x1="82667" y1="32889" x2="81333" y2="15556"/>
                        <a14:foregroundMark x1="84000" y1="47111" x2="89778" y2="16889"/>
                        <a14:foregroundMark x1="89778" y1="16889" x2="83111" y2="10222"/>
                        <a14:foregroundMark x1="97333" y1="76000" x2="97333" y2="45333"/>
                        <a14:foregroundMark x1="97333" y1="45333" x2="97333" y2="45333"/>
                        <a14:foregroundMark x1="70667" y1="94667" x2="80889" y2="92000"/>
                        <a14:foregroundMark x1="70667" y1="3111" x2="75556" y2="4889"/>
                        <a14:foregroundMark x1="5333" y1="67111" x2="14667" y2="61778"/>
                        <a14:foregroundMark x1="4444" y1="34222" x2="4444" y2="34222"/>
                        <a14:foregroundMark x1="2667" y1="64889" x2="2667" y2="64889"/>
                        <a14:foregroundMark x1="1333" y1="32889" x2="1333" y2="3288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8589" y="1495515"/>
            <a:ext cx="967320" cy="967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481155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61126FC-E7F0-7899-70B4-D45D3D46EE0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/>
              <a:t>Setup</a:t>
            </a:r>
          </a:p>
          <a:p>
            <a:endParaRPr lang="en-GB" sz="3600" dirty="0"/>
          </a:p>
          <a:p>
            <a:r>
              <a:rPr lang="en-GB" sz="3600" dirty="0" err="1"/>
              <a:t>Betriebssystem</a:t>
            </a:r>
            <a:endParaRPr lang="en-GB" sz="3600" dirty="0"/>
          </a:p>
          <a:p>
            <a:r>
              <a:rPr lang="en-GB" sz="3600" dirty="0"/>
              <a:t>Browser</a:t>
            </a:r>
          </a:p>
          <a:p>
            <a:r>
              <a:rPr lang="en-GB" sz="3600" dirty="0"/>
              <a:t>IDE</a:t>
            </a:r>
          </a:p>
          <a:p>
            <a:r>
              <a:rPr lang="en-GB" sz="3600" dirty="0" err="1">
                <a:solidFill>
                  <a:srgbClr val="FFC000"/>
                </a:solidFill>
              </a:rPr>
              <a:t>Dokumentation</a:t>
            </a:r>
            <a:endParaRPr lang="en-DE" sz="3600" dirty="0">
              <a:solidFill>
                <a:srgbClr val="FFC000"/>
              </a:solidFill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C68BBE3F-6605-30B0-BA8E-E0348D46C6F8}"/>
              </a:ext>
            </a:extLst>
          </p:cNvPr>
          <p:cNvGrpSpPr/>
          <p:nvPr/>
        </p:nvGrpSpPr>
        <p:grpSpPr>
          <a:xfrm>
            <a:off x="290855" y="5078762"/>
            <a:ext cx="2332603" cy="1503817"/>
            <a:chOff x="8610505" y="3922511"/>
            <a:chExt cx="3271838" cy="2245616"/>
          </a:xfrm>
        </p:grpSpPr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2FE4A72C-0429-A30A-71A2-C4BE29F2A59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538" b="95699" l="8856" r="89668">
                          <a14:foregroundMark x1="32472" y1="28495" x2="61993" y2="22581"/>
                          <a14:foregroundMark x1="60517" y1="7527" x2="60517" y2="7527"/>
                          <a14:foregroundMark x1="32472" y1="91398" x2="49077" y2="84946"/>
                          <a14:foregroundMark x1="35055" y1="95699" x2="35055" y2="95699"/>
                          <a14:foregroundMark x1="61993" y1="3226" x2="59779" y2="538"/>
                          <a14:foregroundMark x1="74170" y1="38710" x2="74170" y2="38710"/>
                          <a14:backgroundMark x1="72325" y1="42473" x2="72325" y2="42473"/>
                          <a14:backgroundMark x1="73432" y1="40860" x2="73432" y2="40860"/>
                          <a14:backgroundMark x1="59410" y1="538" x2="59410" y2="538"/>
                          <a14:backgroundMark x1="60517" y1="538" x2="60517" y2="538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10505" y="3922511"/>
              <a:ext cx="3271838" cy="2245616"/>
            </a:xfrm>
            <a:prstGeom prst="rect">
              <a:avLst/>
            </a:prstGeom>
          </p:spPr>
        </p:pic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E1E462B5-3C3A-B626-E31D-A7F234471E6D}"/>
                </a:ext>
              </a:extLst>
            </p:cNvPr>
            <p:cNvSpPr txBox="1"/>
            <p:nvPr/>
          </p:nvSpPr>
          <p:spPr>
            <a:xfrm rot="20895275">
              <a:off x="9934132" y="5158470"/>
              <a:ext cx="1557647" cy="5515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>
                  <a:solidFill>
                    <a:srgbClr val="F5EFD9"/>
                  </a:solidFill>
                </a:rPr>
                <a:t>.MD</a:t>
              </a:r>
              <a:endParaRPr lang="en-DE" dirty="0">
                <a:solidFill>
                  <a:srgbClr val="F5EFD9"/>
                </a:solidFill>
              </a:endParaRPr>
            </a:p>
          </p:txBody>
        </p:sp>
      </p:grpSp>
      <p:pic>
        <p:nvPicPr>
          <p:cNvPr id="8" name="Picture 7">
            <a:extLst>
              <a:ext uri="{FF2B5EF4-FFF2-40B4-BE49-F238E27FC236}">
                <a16:creationId xmlns:a16="http://schemas.microsoft.com/office/drawing/2014/main" id="{2AC87AE3-7064-1701-4C10-D106F848460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324" y="425684"/>
            <a:ext cx="2000155" cy="112008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5DC0B0BC-CB86-04F7-660A-D4D6914A9D8E}"/>
              </a:ext>
            </a:extLst>
          </p:cNvPr>
          <p:cNvPicPr>
            <a:picLocks noChangeAspect="1"/>
          </p:cNvPicPr>
          <p:nvPr/>
        </p:nvPicPr>
        <p:blipFill>
          <a:blip r:embed="rId6">
            <a:grayscl/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5778" b="92889" l="6667" r="94667">
                        <a14:foregroundMark x1="6667" y1="50222" x2="6667" y2="50222"/>
                        <a14:foregroundMark x1="47556" y1="93333" x2="47556" y2="93333"/>
                        <a14:foregroundMark x1="92000" y1="49778" x2="92000" y2="49778"/>
                        <a14:foregroundMark x1="51111" y1="9333" x2="51111" y2="9333"/>
                        <a14:foregroundMark x1="65778" y1="5778" x2="65778" y2="5778"/>
                        <a14:foregroundMark x1="79111" y1="12889" x2="82222" y2="20000"/>
                        <a14:foregroundMark x1="82222" y1="23556" x2="79556" y2="11556"/>
                        <a14:foregroundMark x1="94667" y1="54667" x2="94667" y2="4888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675" y="1878708"/>
            <a:ext cx="1357451" cy="1357451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F5FBD4A0-0CD2-9BE6-77B2-AF2424A695EC}"/>
              </a:ext>
            </a:extLst>
          </p:cNvPr>
          <p:cNvPicPr>
            <a:picLocks noChangeAspect="1"/>
          </p:cNvPicPr>
          <p:nvPr/>
        </p:nvPicPr>
        <p:blipFill>
          <a:blip r:embed="rId8">
            <a:grayscl/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8763" b="89691" l="3475" r="89575">
                        <a14:foregroundMark x1="65251" y1="64948" x2="65251" y2="38144"/>
                        <a14:foregroundMark x1="3861" y1="58247" x2="8494" y2="50515"/>
                        <a14:foregroundMark x1="52510" y1="65464" x2="67568" y2="78351"/>
                        <a14:foregroundMark x1="42857" y1="8763" x2="42857" y2="876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668" y="3230912"/>
            <a:ext cx="2466975" cy="184785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0D5076C0-72C2-3474-8BF3-93E7B21E1492}"/>
              </a:ext>
            </a:extLst>
          </p:cNvPr>
          <p:cNvPicPr>
            <a:picLocks noChangeAspect="1"/>
          </p:cNvPicPr>
          <p:nvPr/>
        </p:nvPicPr>
        <p:blipFill rotWithShape="1">
          <a:blip r:embed="rId10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ackgroundRemoval t="10000" b="90000" l="28516" r="70780">
                        <a14:foregroundMark x1="34277" y1="57862" x2="50629" y2="3710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3233" r="23937"/>
          <a:stretch/>
        </p:blipFill>
        <p:spPr>
          <a:xfrm>
            <a:off x="10294386" y="258377"/>
            <a:ext cx="1434290" cy="1357452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FA162A01-9C52-C3EF-372A-DFF737AFD4D5}"/>
              </a:ext>
            </a:extLst>
          </p:cNvPr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29" t="18330" r="16151" b="18330"/>
          <a:stretch/>
        </p:blipFill>
        <p:spPr>
          <a:xfrm>
            <a:off x="10543091" y="1784816"/>
            <a:ext cx="936879" cy="858532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5E82F9F4-3C85-EF5D-D743-6C827C68B5AE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backgroundRemoval t="9692" b="89868" l="9910" r="90090">
                        <a14:foregroundMark x1="14414" y1="88987" x2="20721" y2="78855"/>
                        <a14:foregroundMark x1="12613" y1="85022" x2="11712" y2="81938"/>
                        <a14:foregroundMark x1="90090" y1="34361" x2="89640" y2="215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4154" y="2920420"/>
            <a:ext cx="994752" cy="10171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05861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Youtube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Youtube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119</Words>
  <Application>Microsoft Office PowerPoint</Application>
  <PresentationFormat>Widescreen</PresentationFormat>
  <Paragraphs>67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Calibri Light</vt:lpstr>
      <vt:lpstr>Office Theme</vt:lpstr>
      <vt:lpstr>Youtube Design</vt:lpstr>
      <vt:lpstr>1_Youtube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Patrick Abels</dc:creator>
  <cp:lastModifiedBy>Abels, Patrick</cp:lastModifiedBy>
  <cp:revision>69</cp:revision>
  <dcterms:created xsi:type="dcterms:W3CDTF">2022-12-22T20:26:39Z</dcterms:created>
  <dcterms:modified xsi:type="dcterms:W3CDTF">2023-09-14T09:39:10Z</dcterms:modified>
</cp:coreProperties>
</file>