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sldIdLst>
    <p:sldId id="256" r:id="rId4"/>
    <p:sldId id="267" r:id="rId5"/>
    <p:sldId id="261" r:id="rId6"/>
    <p:sldId id="262" r:id="rId7"/>
    <p:sldId id="263" r:id="rId8"/>
    <p:sldId id="264" r:id="rId9"/>
    <p:sldId id="268" r:id="rId10"/>
    <p:sldId id="269" r:id="rId11"/>
    <p:sldId id="265" r:id="rId12"/>
    <p:sldId id="270" r:id="rId13"/>
    <p:sldId id="271" r:id="rId14"/>
    <p:sldId id="272" r:id="rId15"/>
    <p:sldId id="266" r:id="rId16"/>
    <p:sldId id="291" r:id="rId17"/>
    <p:sldId id="288" r:id="rId1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457" autoAdjust="0"/>
  </p:normalViewPr>
  <p:slideViewPr>
    <p:cSldViewPr snapToGrid="0">
      <p:cViewPr varScale="1">
        <p:scale>
          <a:sx n="118" d="100"/>
          <a:sy n="118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3849337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87409803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86960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41749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14/09/2023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microsoft.com/office/2007/relationships/hdphoto" Target="../media/hdphoto12.wdp"/><Relationship Id="rId3" Type="http://schemas.microsoft.com/office/2007/relationships/hdphoto" Target="../media/hdphoto2.wdp"/><Relationship Id="rId7" Type="http://schemas.microsoft.com/office/2007/relationships/hdphoto" Target="../media/hdphoto1.wdp"/><Relationship Id="rId12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microsoft.com/office/2007/relationships/hdphoto" Target="../media/hdphoto13.wdp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microsoft.com/office/2007/relationships/hdphoto" Target="../media/hdphoto11.wdp"/><Relationship Id="rId5" Type="http://schemas.microsoft.com/office/2007/relationships/hdphoto" Target="../media/hdphoto6.wdp"/><Relationship Id="rId15" Type="http://schemas.openxmlformats.org/officeDocument/2006/relationships/image" Target="../media/image29.png"/><Relationship Id="rId10" Type="http://schemas.openxmlformats.org/officeDocument/2006/relationships/image" Target="../media/image26.png"/><Relationship Id="rId4" Type="http://schemas.openxmlformats.org/officeDocument/2006/relationships/image" Target="../media/image18.png"/><Relationship Id="rId9" Type="http://schemas.microsoft.com/office/2007/relationships/hdphoto" Target="../media/hdphoto3.wdp"/><Relationship Id="rId1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11.wdp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14.png"/><Relationship Id="rId3" Type="http://schemas.microsoft.com/office/2007/relationships/hdphoto" Target="../media/hdphoto2.wdp"/><Relationship Id="rId7" Type="http://schemas.microsoft.com/office/2007/relationships/hdphoto" Target="../media/hdphoto1.wdp"/><Relationship Id="rId12" Type="http://schemas.microsoft.com/office/2007/relationships/hdphoto" Target="../media/hdphoto13.wdp"/><Relationship Id="rId2" Type="http://schemas.openxmlformats.org/officeDocument/2006/relationships/image" Target="../media/image12.png"/><Relationship Id="rId16" Type="http://schemas.microsoft.com/office/2007/relationships/hdphoto" Target="../media/hdphoto11.wdp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openxmlformats.org/officeDocument/2006/relationships/image" Target="../media/image29.png"/><Relationship Id="rId5" Type="http://schemas.microsoft.com/office/2007/relationships/hdphoto" Target="../media/hdphoto6.wdp"/><Relationship Id="rId15" Type="http://schemas.openxmlformats.org/officeDocument/2006/relationships/image" Target="../media/image26.png"/><Relationship Id="rId10" Type="http://schemas.openxmlformats.org/officeDocument/2006/relationships/image" Target="../media/image28.png"/><Relationship Id="rId4" Type="http://schemas.openxmlformats.org/officeDocument/2006/relationships/image" Target="../media/image18.png"/><Relationship Id="rId9" Type="http://schemas.microsoft.com/office/2007/relationships/hdphoto" Target="../media/hdphoto12.wdp"/><Relationship Id="rId1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10" Type="http://schemas.microsoft.com/office/2007/relationships/hdphoto" Target="../media/hdphoto11.wdp"/><Relationship Id="rId4" Type="http://schemas.openxmlformats.org/officeDocument/2006/relationships/image" Target="../media/image13.jpe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13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15.png"/><Relationship Id="rId12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microsoft.com/office/2007/relationships/hdphoto" Target="../media/hdphoto6.wdp"/><Relationship Id="rId12" Type="http://schemas.openxmlformats.org/officeDocument/2006/relationships/image" Target="../media/image2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11" Type="http://schemas.openxmlformats.org/officeDocument/2006/relationships/image" Target="../media/image21.jpg"/><Relationship Id="rId5" Type="http://schemas.microsoft.com/office/2007/relationships/hdphoto" Target="../media/hdphoto2.wdp"/><Relationship Id="rId10" Type="http://schemas.openxmlformats.org/officeDocument/2006/relationships/image" Target="../media/image20.jpg"/><Relationship Id="rId4" Type="http://schemas.openxmlformats.org/officeDocument/2006/relationships/image" Target="../media/image12.png"/><Relationship Id="rId9" Type="http://schemas.microsoft.com/office/2007/relationships/hdphoto" Target="../media/hdphoto7.wdp"/><Relationship Id="rId1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microsoft.com/office/2007/relationships/hdphoto" Target="../media/hdphoto10.wdp"/><Relationship Id="rId3" Type="http://schemas.microsoft.com/office/2007/relationships/hdphoto" Target="../media/hdphoto2.wdp"/><Relationship Id="rId7" Type="http://schemas.microsoft.com/office/2007/relationships/hdphoto" Target="../media/hdphoto1.wdp"/><Relationship Id="rId12" Type="http://schemas.openxmlformats.org/officeDocument/2006/relationships/image" Target="../media/image25.png"/><Relationship Id="rId17" Type="http://schemas.microsoft.com/office/2007/relationships/hdphoto" Target="../media/hdphoto11.wdp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microsoft.com/office/2007/relationships/hdphoto" Target="../media/hdphoto9.wdp"/><Relationship Id="rId5" Type="http://schemas.microsoft.com/office/2007/relationships/hdphoto" Target="../media/hdphoto6.wdp"/><Relationship Id="rId15" Type="http://schemas.microsoft.com/office/2007/relationships/hdphoto" Target="../media/hdphoto3.wdp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microsoft.com/office/2007/relationships/hdphoto" Target="../media/hdphoto8.wdp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microsoft.com/office/2007/relationships/hdphoto" Target="../media/hdphoto9.wdp"/><Relationship Id="rId3" Type="http://schemas.microsoft.com/office/2007/relationships/hdphoto" Target="../media/hdphoto2.wdp"/><Relationship Id="rId7" Type="http://schemas.microsoft.com/office/2007/relationships/hdphoto" Target="../media/hdphoto1.wdp"/><Relationship Id="rId12" Type="http://schemas.openxmlformats.org/officeDocument/2006/relationships/image" Target="../media/image24.png"/><Relationship Id="rId17" Type="http://schemas.microsoft.com/office/2007/relationships/hdphoto" Target="../media/hdphoto11.wdp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microsoft.com/office/2007/relationships/hdphoto" Target="../media/hdphoto8.wdp"/><Relationship Id="rId5" Type="http://schemas.microsoft.com/office/2007/relationships/hdphoto" Target="../media/hdphoto6.wdp"/><Relationship Id="rId15" Type="http://schemas.microsoft.com/office/2007/relationships/hdphoto" Target="../media/hdphoto10.wdp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microsoft.com/office/2007/relationships/hdphoto" Target="../media/hdphoto3.wdp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9.png"/><Relationship Id="rId3" Type="http://schemas.microsoft.com/office/2007/relationships/hdphoto" Target="../media/hdphoto2.wdp"/><Relationship Id="rId7" Type="http://schemas.microsoft.com/office/2007/relationships/hdphoto" Target="../media/hdphoto1.wdp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microsoft.com/office/2007/relationships/hdphoto" Target="../media/hdphoto12.wdp"/><Relationship Id="rId5" Type="http://schemas.microsoft.com/office/2007/relationships/hdphoto" Target="../media/hdphoto6.wdp"/><Relationship Id="rId10" Type="http://schemas.openxmlformats.org/officeDocument/2006/relationships/image" Target="../media/image27.png"/><Relationship Id="rId4" Type="http://schemas.openxmlformats.org/officeDocument/2006/relationships/image" Target="../media/image18.png"/><Relationship Id="rId9" Type="http://schemas.microsoft.com/office/2007/relationships/hdphoto" Target="../media/hdphoto3.wdp"/><Relationship Id="rId14" Type="http://schemas.microsoft.com/office/2007/relationships/hdphoto" Target="../media/hdphoto1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>
                <a:solidFill>
                  <a:srgbClr val="FFC000"/>
                </a:solidFill>
              </a:rPr>
              <a:t>Dokumentation</a:t>
            </a:r>
            <a:endParaRPr lang="en-DE" sz="3600" dirty="0">
              <a:solidFill>
                <a:srgbClr val="FFC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91440" y="5390198"/>
            <a:ext cx="1623492" cy="1102010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FBD4A0-0CD2-9BE6-77B2-AF2424A695EC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80A47A-C9AA-FEA1-853E-1EBF1850B7A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1" y="5453189"/>
            <a:ext cx="994752" cy="9947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56B623-5820-75DA-8545-0C2BF1C10527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10294386" y="258377"/>
            <a:ext cx="1434290" cy="13574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EFA6C9B-BF09-EA21-1C74-99A09FE1E754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9" t="18330" r="16151" b="18330"/>
          <a:stretch/>
        </p:blipFill>
        <p:spPr>
          <a:xfrm>
            <a:off x="10543091" y="1784816"/>
            <a:ext cx="936879" cy="8585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7FA6DC8-A4B8-1453-4546-E481A90B14A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154" y="2920420"/>
            <a:ext cx="994752" cy="101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34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8885E4-8F0E-46B9-4D55-B2AAFCF2AC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35961" y="1480279"/>
            <a:ext cx="10717926" cy="4353783"/>
          </a:xfrm>
        </p:spPr>
        <p:txBody>
          <a:bodyPr/>
          <a:lstStyle/>
          <a:p>
            <a:pPr marL="1143000" indent="-1143000" algn="l">
              <a:buFont typeface="+mj-lt"/>
              <a:buAutoNum type="arabicPeriod"/>
            </a:pPr>
            <a:r>
              <a:rPr lang="en-GB" dirty="0"/>
              <a:t>Visual Studio Code</a:t>
            </a:r>
          </a:p>
          <a:p>
            <a:pPr lvl="1" indent="0">
              <a:buNone/>
            </a:pPr>
            <a:r>
              <a:rPr lang="en-GB" dirty="0">
                <a:solidFill>
                  <a:schemeClr val="bg1"/>
                </a:solidFill>
              </a:rPr>
              <a:t>https://code.visualstudio</a:t>
            </a:r>
            <a:r>
              <a:rPr lang="en-GB">
                <a:solidFill>
                  <a:schemeClr val="bg1"/>
                </a:solidFill>
              </a:rPr>
              <a:t>.com</a:t>
            </a:r>
            <a:endParaRPr lang="en-GB" dirty="0">
              <a:solidFill>
                <a:schemeClr val="bg1"/>
              </a:solidFill>
            </a:endParaRPr>
          </a:p>
          <a:p>
            <a:pPr marL="1143000" indent="-1143000" algn="l">
              <a:buFont typeface="+mj-lt"/>
              <a:buAutoNum type="arabicPeriod"/>
            </a:pPr>
            <a:endParaRPr lang="en-GB" dirty="0"/>
          </a:p>
          <a:p>
            <a:pPr marL="1143000" indent="-1143000" algn="l">
              <a:buFont typeface="+mj-lt"/>
              <a:buAutoNum type="arabicPeriod"/>
            </a:pPr>
            <a:r>
              <a:rPr lang="en-GB" dirty="0"/>
              <a:t>Markdown</a:t>
            </a:r>
          </a:p>
          <a:p>
            <a:pPr lvl="1" indent="0">
              <a:buNone/>
            </a:pPr>
            <a:r>
              <a:rPr lang="en-GB" dirty="0">
                <a:solidFill>
                  <a:schemeClr val="bg1"/>
                </a:solidFill>
              </a:rPr>
              <a:t>Extension: Markdown All in One</a:t>
            </a:r>
            <a:endParaRPr lang="en-DE" dirty="0">
              <a:solidFill>
                <a:schemeClr val="bg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88F01A2-160E-02C4-AC18-722B4B489174}"/>
              </a:ext>
            </a:extLst>
          </p:cNvPr>
          <p:cNvGrpSpPr/>
          <p:nvPr/>
        </p:nvGrpSpPr>
        <p:grpSpPr>
          <a:xfrm>
            <a:off x="9406890" y="315278"/>
            <a:ext cx="1623492" cy="1102010"/>
            <a:chOff x="8610505" y="3922511"/>
            <a:chExt cx="3271838" cy="224561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32C7535-711D-9A7A-473D-0B1971836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1153F64-EB9F-E143-D8AB-7EF189ED4104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5CD8482-C8FC-E079-77E0-121E92C83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711" y="378269"/>
            <a:ext cx="994752" cy="99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541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>
                <a:solidFill>
                  <a:srgbClr val="FFC000"/>
                </a:solidFill>
              </a:rPr>
              <a:t>Dokumentation</a:t>
            </a:r>
            <a:endParaRPr lang="en-DE" sz="3600" dirty="0">
              <a:solidFill>
                <a:srgbClr val="FFC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91440" y="5390198"/>
            <a:ext cx="1623492" cy="1102010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AB23FC-7E43-48F8-A4E4-80DFAA192A4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10294386" y="258377"/>
            <a:ext cx="1434290" cy="13574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F07451-C1CC-2B28-A0D6-E8E547799BFB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9" t="18330" r="16151" b="18330"/>
          <a:stretch/>
        </p:blipFill>
        <p:spPr>
          <a:xfrm>
            <a:off x="10543091" y="1784816"/>
            <a:ext cx="936879" cy="8585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9A80C1-B2D6-F409-A3A0-D9FEAD9DBBA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154" y="2920420"/>
            <a:ext cx="994752" cy="10171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FBD4A0-0CD2-9BE6-77B2-AF2424A695EC}"/>
              </a:ext>
            </a:extLst>
          </p:cNvPr>
          <p:cNvPicPr>
            <a:picLocks noChangeAspect="1"/>
          </p:cNvPicPr>
          <p:nvPr/>
        </p:nvPicPr>
        <p:blipFill>
          <a:blip r:embed="rId13">
            <a:grayscl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80A47A-C9AA-FEA1-853E-1EBF1850B7A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1" y="5453189"/>
            <a:ext cx="994752" cy="99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90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99136AB-E88B-60DB-99BE-931E53394D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023937"/>
            <a:ext cx="11915775" cy="4810125"/>
          </a:xfrm>
        </p:spPr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/>
              <a:t>Dokumentation</a:t>
            </a:r>
            <a:endParaRPr lang="en-DE" sz="3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913FAB-5819-E315-2091-71A2902FD3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4CA8E43-C5FB-9BE4-AB4E-7A35AC142946}"/>
              </a:ext>
            </a:extLst>
          </p:cNvPr>
          <p:cNvGrpSpPr/>
          <p:nvPr/>
        </p:nvGrpSpPr>
        <p:grpSpPr>
          <a:xfrm>
            <a:off x="91440" y="5390198"/>
            <a:ext cx="1623492" cy="1102010"/>
            <a:chOff x="8610505" y="3922511"/>
            <a:chExt cx="3271838" cy="224561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6E096FF-16D5-B4CF-F8CD-56C190C2D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CD8760F-CDE9-9A57-3F81-A4913AB130EE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6B9F6997-ADE7-C7CA-6204-CA028C19F2C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61" y="5453189"/>
            <a:ext cx="994752" cy="99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76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Programmieren</a:t>
            </a:r>
            <a:r>
              <a:rPr lang="en-GB" dirty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Bilde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Setup, um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Kurs</a:t>
            </a:r>
            <a:r>
              <a:rPr lang="en-GB" dirty="0"/>
              <a:t> an deinem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Gerät</a:t>
            </a:r>
            <a:r>
              <a:rPr lang="en-GB" dirty="0"/>
              <a:t> folgen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. 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Algorithmik</a:t>
            </a:r>
            <a:r>
              <a:rPr lang="en-GB" sz="7200" dirty="0"/>
              <a:t> und </a:t>
            </a:r>
            <a:r>
              <a:rPr lang="en-GB" sz="7200" dirty="0" err="1"/>
              <a:t>objektorientierte</a:t>
            </a:r>
            <a:r>
              <a:rPr lang="en-GB" sz="7200" dirty="0"/>
              <a:t> </a:t>
            </a:r>
            <a:r>
              <a:rPr lang="en-GB" sz="7200" dirty="0" err="1"/>
              <a:t>Modellierung</a:t>
            </a:r>
            <a:endParaRPr lang="en-GB" sz="7200" dirty="0"/>
          </a:p>
          <a:p>
            <a:r>
              <a:rPr lang="en-GB" sz="4000" dirty="0" err="1"/>
              <a:t>Informatik</a:t>
            </a:r>
            <a:r>
              <a:rPr lang="en-GB" sz="4000" dirty="0"/>
              <a:t> Q1 Abels</a:t>
            </a:r>
          </a:p>
        </p:txBody>
      </p:sp>
    </p:spTree>
    <p:extLst>
      <p:ext uri="{BB962C8B-B14F-4D97-AF65-F5344CB8AC3E}">
        <p14:creationId xmlns:p14="http://schemas.microsoft.com/office/powerpoint/2010/main" val="3641686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Setup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5B38EC-5C06-44B7-842C-CC65734395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9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>
                <a:solidFill>
                  <a:srgbClr val="FFC000"/>
                </a:solidFill>
              </a:rPr>
              <a:t>Betriebssystem</a:t>
            </a:r>
            <a:endParaRPr lang="en-DE" sz="4400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7AEF3E9-215C-C789-8618-108AE8BD60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989" b="98876" l="10000" r="90000">
                        <a14:foregroundMark x1="36667" y1="93258" x2="53333" y2="37079"/>
                        <a14:foregroundMark x1="44167" y1="35955" x2="40833" y2="21348"/>
                        <a14:foregroundMark x1="56667" y1="98876" x2="56667" y2="707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112" y="703633"/>
            <a:ext cx="1333242" cy="9888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6BEEFF7-F849-AA91-01C3-824CA28BB687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8" t="23399" r="19777" b="21518"/>
          <a:stretch/>
        </p:blipFill>
        <p:spPr>
          <a:xfrm>
            <a:off x="10423534" y="2021814"/>
            <a:ext cx="1198397" cy="109210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4E30D6E-0CBA-D1B5-719B-CB45A2B4A1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7778" l="9778" r="89778">
                        <a14:foregroundMark x1="41778" y1="20444" x2="56444" y2="12444"/>
                        <a14:foregroundMark x1="86222" y1="56000" x2="84889" y2="39556"/>
                        <a14:foregroundMark x1="63556" y1="8444" x2="65788" y2="5575"/>
                        <a14:foregroundMark x1="63556" y1="95111" x2="61333" y2="91111"/>
                        <a14:foregroundMark x1="38667" y1="96889" x2="38667" y2="96889"/>
                        <a14:foregroundMark x1="61333" y1="97778" x2="61333" y2="97778"/>
                        <a14:foregroundMark x1="11556" y1="53778" x2="11556" y2="53778"/>
                        <a14:backgroundMark x1="69778" y1="4889" x2="68889" y2="0"/>
                        <a14:backgroundMark x1="67111" y1="5778" x2="68889" y2="2667"/>
                        <a14:backgroundMark x1="65333" y1="6667" x2="69778" y2="1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351" y="3317397"/>
            <a:ext cx="1032854" cy="1032854"/>
          </a:xfrm>
          <a:prstGeom prst="rect">
            <a:avLst/>
          </a:prstGeom>
        </p:spPr>
      </p:pic>
      <p:sp>
        <p:nvSpPr>
          <p:cNvPr id="19" name="&quot;Not Allowed&quot; Symbol 18">
            <a:extLst>
              <a:ext uri="{FF2B5EF4-FFF2-40B4-BE49-F238E27FC236}">
                <a16:creationId xmlns:a16="http://schemas.microsoft.com/office/drawing/2014/main" id="{01BFFD79-7517-C803-63B9-EFBE86B9456E}"/>
              </a:ext>
            </a:extLst>
          </p:cNvPr>
          <p:cNvSpPr/>
          <p:nvPr/>
        </p:nvSpPr>
        <p:spPr>
          <a:xfrm>
            <a:off x="10536871" y="3413045"/>
            <a:ext cx="946630" cy="900819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89ABA0-89A2-35F8-8343-9A3AC971EC38}"/>
              </a:ext>
            </a:extLst>
          </p:cNvPr>
          <p:cNvPicPr>
            <a:picLocks noChangeAspect="1"/>
          </p:cNvPicPr>
          <p:nvPr/>
        </p:nvPicPr>
        <p:blipFill>
          <a:blip r:embed="rId12">
            <a:grayscl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74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>
                <a:solidFill>
                  <a:srgbClr val="FFC000"/>
                </a:solidFill>
              </a:rPr>
              <a:t>Browser</a:t>
            </a:r>
            <a:endParaRPr lang="en-DE" sz="3600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AE343A2-A16C-3CDC-0343-97DBD52DBA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548" b="89881" l="10000" r="90000">
                        <a14:foregroundMark x1="47000" y1="88095" x2="58000" y2="90476"/>
                        <a14:foregroundMark x1="46000" y1="10119" x2="53667" y2="65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477" y="473061"/>
            <a:ext cx="1659643" cy="929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0E8737F-B30E-F493-2A9F-22CF793992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557" y="1590609"/>
            <a:ext cx="1341481" cy="89269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6E0D883-C452-9B26-E8CA-6DE992B8894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66" b="17994"/>
          <a:stretch/>
        </p:blipFill>
        <p:spPr>
          <a:xfrm>
            <a:off x="10341799" y="2824407"/>
            <a:ext cx="1437415" cy="91045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CCDCCAB-E2B4-A36D-9A42-38D49F21C395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5" t="25369" r="33158" b="20536"/>
          <a:stretch/>
        </p:blipFill>
        <p:spPr>
          <a:xfrm>
            <a:off x="10725027" y="3930696"/>
            <a:ext cx="901237" cy="870665"/>
          </a:xfrm>
          <a:prstGeom prst="rect">
            <a:avLst/>
          </a:prstGeom>
        </p:spPr>
      </p:pic>
      <p:sp>
        <p:nvSpPr>
          <p:cNvPr id="25" name="&quot;Not Allowed&quot; Symbol 24">
            <a:extLst>
              <a:ext uri="{FF2B5EF4-FFF2-40B4-BE49-F238E27FC236}">
                <a16:creationId xmlns:a16="http://schemas.microsoft.com/office/drawing/2014/main" id="{675DEA32-D29B-6D38-6C96-A5CBB0555B2E}"/>
              </a:ext>
            </a:extLst>
          </p:cNvPr>
          <p:cNvSpPr/>
          <p:nvPr/>
        </p:nvSpPr>
        <p:spPr>
          <a:xfrm>
            <a:off x="10690553" y="2903348"/>
            <a:ext cx="845094" cy="737969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C62F1F-76F7-0724-245E-95697F9406D3}"/>
              </a:ext>
            </a:extLst>
          </p:cNvPr>
          <p:cNvPicPr>
            <a:picLocks noChangeAspect="1"/>
          </p:cNvPicPr>
          <p:nvPr/>
        </p:nvPicPr>
        <p:blipFill>
          <a:blip r:embed="rId13">
            <a:grayscl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91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>
                <a:solidFill>
                  <a:srgbClr val="FFC000"/>
                </a:solidFill>
              </a:rPr>
              <a:t>IDE</a:t>
            </a:r>
            <a:endParaRPr lang="en-DE" sz="3600" dirty="0">
              <a:solidFill>
                <a:srgbClr val="FFC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2B153A-EBCD-C0D4-6C8C-8E5A0634AD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41333" y1="85333" x2="47111" y2="53333"/>
                        <a14:foregroundMark x1="50222" y1="48889" x2="51556" y2="42222"/>
                        <a14:foregroundMark x1="32889" y1="26667" x2="33333" y2="19556"/>
                        <a14:foregroundMark x1="79556" y1="53333" x2="76889" y2="44889"/>
                        <a14:foregroundMark x1="66222" y1="78222" x2="36444" y2="74667"/>
                        <a14:foregroundMark x1="36444" y1="74667" x2="42222" y2="37333"/>
                        <a14:foregroundMark x1="42222" y1="37333" x2="60889" y2="53333"/>
                        <a14:foregroundMark x1="60889" y1="53333" x2="44889" y2="6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89" y="275420"/>
            <a:ext cx="1120087" cy="11200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3172DF-FC97-620C-5649-1E6C4B8A4F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500" b="93500" l="6000" r="94500">
                        <a14:foregroundMark x1="46500" y1="68000" x2="45000" y2="33500"/>
                        <a14:foregroundMark x1="66500" y1="69500" x2="69000" y2="36500"/>
                        <a14:foregroundMark x1="38000" y1="32000" x2="33500" y2="70000"/>
                        <a14:foregroundMark x1="33500" y1="70000" x2="34500" y2="70500"/>
                        <a14:foregroundMark x1="20500" y1="61500" x2="34000" y2="60500"/>
                        <a14:foregroundMark x1="15000" y1="50000" x2="29000" y2="49500"/>
                        <a14:foregroundMark x1="20000" y1="38500" x2="30000" y2="38000"/>
                        <a14:foregroundMark x1="7500" y1="49500" x2="11500" y2="36500"/>
                        <a14:foregroundMark x1="7000" y1="44500" x2="18000" y2="25500"/>
                        <a14:foregroundMark x1="10000" y1="31500" x2="24500" y2="15500"/>
                        <a14:foregroundMark x1="46750" y1="3000" x2="47184" y2="2710"/>
                        <a14:foregroundMark x1="46000" y1="3500" x2="46750" y2="3000"/>
                        <a14:foregroundMark x1="44341" y1="4606" x2="46000" y2="3500"/>
                        <a14:foregroundMark x1="34000" y1="11500" x2="43472" y2="5185"/>
                        <a14:foregroundMark x1="16500" y1="76000" x2="6000" y2="57500"/>
                        <a14:foregroundMark x1="17500" y1="63500" x2="15500" y2="51000"/>
                        <a14:foregroundMark x1="57500" y1="69000" x2="61500" y2="33500"/>
                        <a14:foregroundMark x1="84500" y1="69000" x2="78000" y2="40000"/>
                        <a14:foregroundMark x1="55500" y1="50000" x2="51000" y2="35500"/>
                        <a14:foregroundMark x1="75500" y1="35500" x2="86500" y2="63000"/>
                        <a14:foregroundMark x1="86500" y1="63000" x2="85500" y2="66000"/>
                        <a14:foregroundMark x1="77000" y1="63500" x2="74000" y2="55500"/>
                        <a14:foregroundMark x1="86000" y1="50000" x2="92500" y2="51000"/>
                        <a14:foregroundMark x1="88500" y1="38500" x2="85500" y2="34500"/>
                        <a14:foregroundMark x1="88500" y1="67000" x2="91500" y2="59500"/>
                        <a14:foregroundMark x1="94500" y1="54500" x2="90500" y2="31500"/>
                        <a14:foregroundMark x1="91500" y1="68000" x2="94500" y2="57000"/>
                        <a14:foregroundMark x1="37500" y1="93500" x2="53500" y2="93000"/>
                        <a14:foregroundMark x1="40500" y1="57500" x2="43000" y2="59500"/>
                        <a14:foregroundMark x1="49500" y1="61500" x2="53500" y2="61000"/>
                        <a14:foregroundMark x1="70000" y1="56500" x2="77000" y2="47000"/>
                        <a14:foregroundMark x1="94500" y1="42000" x2="93000" y2="39000"/>
                        <a14:backgroundMark x1="48000" y1="3000" x2="49000" y2="3000"/>
                        <a14:backgroundMark x1="45500" y1="2000" x2="46000" y2="2000"/>
                        <a14:backgroundMark x1="47000" y1="2000" x2="47000" y2="2000"/>
                        <a14:backgroundMark x1="47000" y1="3000" x2="47000" y2="3000"/>
                        <a14:backgroundMark x1="46000" y1="3500" x2="46000" y2="3500"/>
                        <a14:backgroundMark x1="44500" y1="3000" x2="44500" y2="3000"/>
                        <a14:backgroundMark x1="47000" y1="3000" x2="48500" y2="3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601" y="2616176"/>
            <a:ext cx="995633" cy="99563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8328F2E-71C9-21B4-EA8F-1CA5276EB0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778" b="92889" l="2667" r="89778">
                        <a14:foregroundMark x1="7556" y1="72000" x2="17333" y2="58667"/>
                        <a14:foregroundMark x1="66222" y1="93333" x2="76444" y2="84000"/>
                        <a14:foregroundMark x1="2667" y1="71111" x2="11556" y2="62667"/>
                        <a14:foregroundMark x1="89778" y1="82667" x2="87111" y2="32889"/>
                        <a14:foregroundMark x1="77778" y1="16444" x2="68889" y2="1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375" y="3765150"/>
            <a:ext cx="1120087" cy="1120087"/>
          </a:xfrm>
          <a:prstGeom prst="rect">
            <a:avLst/>
          </a:prstGeom>
        </p:spPr>
      </p:pic>
      <p:sp>
        <p:nvSpPr>
          <p:cNvPr id="26" name="&quot;Not Allowed&quot; Symbol 25">
            <a:extLst>
              <a:ext uri="{FF2B5EF4-FFF2-40B4-BE49-F238E27FC236}">
                <a16:creationId xmlns:a16="http://schemas.microsoft.com/office/drawing/2014/main" id="{E5DDFE97-3F17-C0F1-8DD2-BA5E84053D0A}"/>
              </a:ext>
            </a:extLst>
          </p:cNvPr>
          <p:cNvSpPr/>
          <p:nvPr/>
        </p:nvSpPr>
        <p:spPr>
          <a:xfrm>
            <a:off x="10712929" y="3865158"/>
            <a:ext cx="862980" cy="897876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BC8C2A-EBAC-E465-F299-6EC1954D15B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DF56A2-0458-B923-C8A0-862B33C2536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89" y="1495515"/>
            <a:ext cx="967320" cy="96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397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788177-378C-C26F-42E5-92354076BD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4420" y="1023937"/>
            <a:ext cx="10979467" cy="5628323"/>
          </a:xfrm>
        </p:spPr>
        <p:txBody>
          <a:bodyPr/>
          <a:lstStyle/>
          <a:p>
            <a:pPr marL="1143000" indent="-1143000" algn="l">
              <a:buFont typeface="+mj-lt"/>
              <a:buAutoNum type="arabicPeriod"/>
            </a:pPr>
            <a:r>
              <a:rPr lang="de-DE" dirty="0"/>
              <a:t>JDK 17 Windows Installer</a:t>
            </a:r>
          </a:p>
          <a:p>
            <a:pPr lvl="1" indent="0">
              <a:buNone/>
            </a:pPr>
            <a:r>
              <a:rPr lang="de-DE" dirty="0">
                <a:solidFill>
                  <a:schemeClr val="bg1"/>
                </a:solidFill>
              </a:rPr>
              <a:t>https://www.oracle.com</a:t>
            </a:r>
          </a:p>
          <a:p>
            <a:pPr marL="1143000" indent="-1143000" algn="l">
              <a:buFont typeface="+mj-lt"/>
              <a:buAutoNum type="arabicPeriod"/>
            </a:pPr>
            <a:endParaRPr lang="de-DE" dirty="0"/>
          </a:p>
          <a:p>
            <a:pPr marL="1143000" indent="-1143000" algn="l">
              <a:buFont typeface="+mj-lt"/>
              <a:buAutoNum type="arabicPeriod"/>
            </a:pPr>
            <a:r>
              <a:rPr lang="de-DE" dirty="0"/>
              <a:t>Java-Editor</a:t>
            </a:r>
          </a:p>
          <a:p>
            <a:pPr lvl="1" indent="0">
              <a:buNone/>
            </a:pPr>
            <a:r>
              <a:rPr lang="de-DE" dirty="0">
                <a:solidFill>
                  <a:schemeClr val="bg1"/>
                </a:solidFill>
              </a:rPr>
              <a:t>https://javaeditor.org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3E4FEC-1EA3-29E6-BF43-EF5A9A7B3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912" y="1000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589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>
                <a:solidFill>
                  <a:srgbClr val="FFC000"/>
                </a:solidFill>
              </a:rPr>
              <a:t>IDE</a:t>
            </a:r>
            <a:endParaRPr lang="en-DE" sz="3600" dirty="0">
              <a:solidFill>
                <a:srgbClr val="FFC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BC8C2A-EBAC-E465-F299-6EC1954D15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6E752B3-82F5-F451-A849-852F72367D8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41333" y1="85333" x2="47111" y2="53333"/>
                        <a14:foregroundMark x1="50222" y1="48889" x2="51556" y2="42222"/>
                        <a14:foregroundMark x1="32889" y1="26667" x2="33333" y2="19556"/>
                        <a14:foregroundMark x1="79556" y1="53333" x2="76889" y2="44889"/>
                        <a14:foregroundMark x1="66222" y1="78222" x2="36444" y2="74667"/>
                        <a14:foregroundMark x1="36444" y1="74667" x2="42222" y2="37333"/>
                        <a14:foregroundMark x1="42222" y1="37333" x2="60889" y2="53333"/>
                        <a14:foregroundMark x1="60889" y1="53333" x2="44889" y2="6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89" y="275420"/>
            <a:ext cx="1120087" cy="11200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576435-616E-D86E-34C0-AA5AA58797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2500" b="93500" l="6000" r="94500">
                        <a14:foregroundMark x1="46500" y1="68000" x2="45000" y2="33500"/>
                        <a14:foregroundMark x1="66500" y1="69500" x2="69000" y2="36500"/>
                        <a14:foregroundMark x1="38000" y1="32000" x2="33500" y2="70000"/>
                        <a14:foregroundMark x1="33500" y1="70000" x2="34500" y2="70500"/>
                        <a14:foregroundMark x1="20500" y1="61500" x2="34000" y2="60500"/>
                        <a14:foregroundMark x1="15000" y1="50000" x2="29000" y2="49500"/>
                        <a14:foregroundMark x1="20000" y1="38500" x2="30000" y2="38000"/>
                        <a14:foregroundMark x1="7500" y1="49500" x2="11500" y2="36500"/>
                        <a14:foregroundMark x1="7000" y1="44500" x2="18000" y2="25500"/>
                        <a14:foregroundMark x1="10000" y1="31500" x2="24500" y2="15500"/>
                        <a14:foregroundMark x1="46750" y1="3000" x2="47184" y2="2710"/>
                        <a14:foregroundMark x1="46000" y1="3500" x2="46750" y2="3000"/>
                        <a14:foregroundMark x1="44341" y1="4606" x2="46000" y2="3500"/>
                        <a14:foregroundMark x1="34000" y1="11500" x2="43472" y2="5185"/>
                        <a14:foregroundMark x1="16500" y1="76000" x2="6000" y2="57500"/>
                        <a14:foregroundMark x1="17500" y1="63500" x2="15500" y2="51000"/>
                        <a14:foregroundMark x1="57500" y1="69000" x2="61500" y2="33500"/>
                        <a14:foregroundMark x1="84500" y1="69000" x2="78000" y2="40000"/>
                        <a14:foregroundMark x1="55500" y1="50000" x2="51000" y2="35500"/>
                        <a14:foregroundMark x1="75500" y1="35500" x2="86500" y2="63000"/>
                        <a14:foregroundMark x1="86500" y1="63000" x2="85500" y2="66000"/>
                        <a14:foregroundMark x1="77000" y1="63500" x2="74000" y2="55500"/>
                        <a14:foregroundMark x1="86000" y1="50000" x2="92500" y2="51000"/>
                        <a14:foregroundMark x1="88500" y1="38500" x2="85500" y2="34500"/>
                        <a14:foregroundMark x1="88500" y1="67000" x2="91500" y2="59500"/>
                        <a14:foregroundMark x1="94500" y1="54500" x2="90500" y2="31500"/>
                        <a14:foregroundMark x1="91500" y1="68000" x2="94500" y2="57000"/>
                        <a14:foregroundMark x1="37500" y1="93500" x2="53500" y2="93000"/>
                        <a14:foregroundMark x1="40500" y1="57500" x2="43000" y2="59500"/>
                        <a14:foregroundMark x1="49500" y1="61500" x2="53500" y2="61000"/>
                        <a14:foregroundMark x1="70000" y1="56500" x2="77000" y2="47000"/>
                        <a14:foregroundMark x1="94500" y1="42000" x2="93000" y2="39000"/>
                        <a14:backgroundMark x1="48000" y1="3000" x2="49000" y2="3000"/>
                        <a14:backgroundMark x1="45500" y1="2000" x2="46000" y2="2000"/>
                        <a14:backgroundMark x1="47000" y1="2000" x2="47000" y2="2000"/>
                        <a14:backgroundMark x1="47000" y1="3000" x2="47000" y2="3000"/>
                        <a14:backgroundMark x1="46000" y1="3500" x2="46000" y2="3500"/>
                        <a14:backgroundMark x1="44500" y1="3000" x2="44500" y2="3000"/>
                        <a14:backgroundMark x1="47000" y1="3000" x2="48500" y2="3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601" y="2616176"/>
            <a:ext cx="995633" cy="9956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1AC6E0E-8A54-154E-19C3-8AF64B9AE91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778" b="92889" l="2667" r="89778">
                        <a14:foregroundMark x1="7556" y1="72000" x2="17333" y2="58667"/>
                        <a14:foregroundMark x1="66222" y1="93333" x2="76444" y2="84000"/>
                        <a14:foregroundMark x1="2667" y1="71111" x2="11556" y2="62667"/>
                        <a14:foregroundMark x1="89778" y1="82667" x2="87111" y2="32889"/>
                        <a14:foregroundMark x1="77778" y1="16444" x2="68889" y2="1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375" y="3765150"/>
            <a:ext cx="1120087" cy="1120087"/>
          </a:xfrm>
          <a:prstGeom prst="rect">
            <a:avLst/>
          </a:prstGeom>
        </p:spPr>
      </p:pic>
      <p:sp>
        <p:nvSpPr>
          <p:cNvPr id="14" name="&quot;Not Allowed&quot; Symbol 13">
            <a:extLst>
              <a:ext uri="{FF2B5EF4-FFF2-40B4-BE49-F238E27FC236}">
                <a16:creationId xmlns:a16="http://schemas.microsoft.com/office/drawing/2014/main" id="{67F80B66-016C-323E-2DF4-4DE120EA5659}"/>
              </a:ext>
            </a:extLst>
          </p:cNvPr>
          <p:cNvSpPr/>
          <p:nvPr/>
        </p:nvSpPr>
        <p:spPr>
          <a:xfrm>
            <a:off x="10712929" y="3865158"/>
            <a:ext cx="862980" cy="897876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60EA661-D2D7-707A-F9C7-1910727E67B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89" y="1495515"/>
            <a:ext cx="967320" cy="96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11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>
                <a:solidFill>
                  <a:srgbClr val="FFC000"/>
                </a:solidFill>
              </a:rPr>
              <a:t>Dokumentation</a:t>
            </a:r>
            <a:endParaRPr lang="en-DE" sz="3600" dirty="0">
              <a:solidFill>
                <a:srgbClr val="FFC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FBD4A0-0CD2-9BE6-77B2-AF2424A695EC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763" b="89691" l="3475" r="89575">
                        <a14:foregroundMark x1="65251" y1="64948" x2="65251" y2="38144"/>
                        <a14:foregroundMark x1="3861" y1="58247" x2="8494" y2="50515"/>
                        <a14:foregroundMark x1="52510" y1="65464" x2="67568" y2="78351"/>
                        <a14:foregroundMark x1="42857" y1="8763" x2="42857" y2="8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8" y="3230912"/>
            <a:ext cx="2466975" cy="1847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5076C0-72C2-3474-8BF3-93E7B21E149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10294386" y="258377"/>
            <a:ext cx="1434290" cy="13574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162A01-9C52-C3EF-372A-DFF737AFD4D5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9" t="18330" r="16151" b="18330"/>
          <a:stretch/>
        </p:blipFill>
        <p:spPr>
          <a:xfrm>
            <a:off x="10543091" y="1784816"/>
            <a:ext cx="936879" cy="8585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82F9F4-3C85-EF5D-D743-6C827C68B5A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154" y="2920420"/>
            <a:ext cx="994752" cy="101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Youtube Design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2023-09-14T09:39:10Z</dcterms:modified>
</cp:coreProperties>
</file>