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79" r:id="rId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02FBAE-7105-46FE-B414-65A09B52B76E}" v="280" dt="2023-07-04T21:05:28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102FBAE-7105-46FE-B414-65A09B52B76E}"/>
    <pc:docChg chg="undo custSel addSld delSld modSld">
      <pc:chgData name="Abels, Patrick" userId="ba666de4-0d21-43a6-8e66-51a18aae1b4a" providerId="ADAL" clId="{B102FBAE-7105-46FE-B414-65A09B52B76E}" dt="2023-07-04T21:05:28.123" v="559"/>
      <pc:docMkLst>
        <pc:docMk/>
      </pc:docMkLst>
      <pc:sldChg chg="modSp 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1571481472" sldId="256"/>
        </pc:sldMkLst>
        <pc:spChg chg="mod">
          <ac:chgData name="Abels, Patrick" userId="ba666de4-0d21-43a6-8e66-51a18aae1b4a" providerId="ADAL" clId="{B102FBAE-7105-46FE-B414-65A09B52B76E}" dt="2023-07-04T20:42:01.208" v="195" actId="207"/>
          <ac:spMkLst>
            <pc:docMk/>
            <pc:sldMk cId="1571481472" sldId="256"/>
            <ac:spMk id="2" creationId="{D8EE2D5E-5C37-D667-0AE2-2FA45C8CDD7C}"/>
          </ac:spMkLst>
        </pc:spChg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658252877" sldId="257"/>
        </pc:sldMkLst>
      </pc:sldChg>
      <pc:sldChg chg="add del modTransition">
        <pc:chgData name="Abels, Patrick" userId="ba666de4-0d21-43a6-8e66-51a18aae1b4a" providerId="ADAL" clId="{B102FBAE-7105-46FE-B414-65A09B52B76E}" dt="2023-07-04T20:55:38.183" v="294" actId="47"/>
        <pc:sldMkLst>
          <pc:docMk/>
          <pc:sldMk cId="1889016664" sldId="258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860030076" sldId="258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3344755580" sldId="259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4181415940" sldId="259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171307709" sldId="260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2378719124" sldId="260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721725951" sldId="261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3868786622" sldId="261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518371066" sldId="262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1961414168" sldId="262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313207268" sldId="263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4141529541" sldId="263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93833265" sldId="264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151536521" sldId="264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958925842" sldId="265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2505289142" sldId="265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3929637883" sldId="266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1130912012" sldId="267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390887314" sldId="267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58579237" sldId="268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1147955203" sldId="268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3623652213" sldId="269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703550744" sldId="270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2816613190" sldId="270"/>
        </pc:sldMkLst>
      </pc:sldChg>
      <pc:sldChg chg="add del modTransition">
        <pc:chgData name="Abels, Patrick" userId="ba666de4-0d21-43a6-8e66-51a18aae1b4a" providerId="ADAL" clId="{B102FBAE-7105-46FE-B414-65A09B52B76E}" dt="2023-07-04T20:55:38.183" v="294" actId="47"/>
        <pc:sldMkLst>
          <pc:docMk/>
          <pc:sldMk cId="482629145" sldId="271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3884321331" sldId="272"/>
        </pc:sldMkLst>
      </pc:sldChg>
      <pc:sldChg chg="add del modTransition">
        <pc:chgData name="Abels, Patrick" userId="ba666de4-0d21-43a6-8e66-51a18aae1b4a" providerId="ADAL" clId="{B102FBAE-7105-46FE-B414-65A09B52B76E}" dt="2023-07-04T20:55:38.183" v="294" actId="47"/>
        <pc:sldMkLst>
          <pc:docMk/>
          <pc:sldMk cId="551906968" sldId="273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90102222" sldId="274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258010920" sldId="275"/>
        </pc:sldMkLst>
      </pc:sldChg>
      <pc:sldChg chg="del">
        <pc:chgData name="Abels, Patrick" userId="ba666de4-0d21-43a6-8e66-51a18aae1b4a" providerId="ADAL" clId="{B102FBAE-7105-46FE-B414-65A09B52B76E}" dt="2023-07-04T16:31:56.976" v="30" actId="47"/>
        <pc:sldMkLst>
          <pc:docMk/>
          <pc:sldMk cId="1024174118" sldId="276"/>
        </pc:sldMkLst>
      </pc:sldChg>
      <pc:sldChg chg="new del">
        <pc:chgData name="Abels, Patrick" userId="ba666de4-0d21-43a6-8e66-51a18aae1b4a" providerId="ADAL" clId="{B102FBAE-7105-46FE-B414-65A09B52B76E}" dt="2023-07-04T16:28:39.341" v="2" actId="47"/>
        <pc:sldMkLst>
          <pc:docMk/>
          <pc:sldMk cId="1546564049" sldId="277"/>
        </pc:sldMkLst>
      </pc:sldChg>
      <pc:sldChg chg="add">
        <pc:chgData name="Abels, Patrick" userId="ba666de4-0d21-43a6-8e66-51a18aae1b4a" providerId="ADAL" clId="{B102FBAE-7105-46FE-B414-65A09B52B76E}" dt="2023-07-04T16:28:37.541" v="1"/>
        <pc:sldMkLst>
          <pc:docMk/>
          <pc:sldMk cId="1283346392" sldId="278"/>
        </pc:sldMkLst>
      </pc:sldChg>
      <pc:sldChg chg="modSp add del">
        <pc:chgData name="Abels, Patrick" userId="ba666de4-0d21-43a6-8e66-51a18aae1b4a" providerId="ADAL" clId="{B102FBAE-7105-46FE-B414-65A09B52B76E}" dt="2023-07-04T20:42:52.133" v="196" actId="47"/>
        <pc:sldMkLst>
          <pc:docMk/>
          <pc:sldMk cId="591564725" sldId="279"/>
        </pc:sldMkLst>
        <pc:spChg chg="mod">
          <ac:chgData name="Abels, Patrick" userId="ba666de4-0d21-43a6-8e66-51a18aae1b4a" providerId="ADAL" clId="{B102FBAE-7105-46FE-B414-65A09B52B76E}" dt="2023-07-04T20:38:03.057" v="55" actId="20577"/>
          <ac:spMkLst>
            <pc:docMk/>
            <pc:sldMk cId="591564725" sldId="279"/>
            <ac:spMk id="2" creationId="{D8EE2D5E-5C37-D667-0AE2-2FA45C8CDD7C}"/>
          </ac:spMkLst>
        </pc:spChg>
      </pc:sldChg>
      <pc:sldChg chg="addSp delSp modSp new mod modAnim">
        <pc:chgData name="Abels, Patrick" userId="ba666de4-0d21-43a6-8e66-51a18aae1b4a" providerId="ADAL" clId="{B102FBAE-7105-46FE-B414-65A09B52B76E}" dt="2023-07-04T21:05:28.123" v="559"/>
        <pc:sldMkLst>
          <pc:docMk/>
          <pc:sldMk cId="3934603004" sldId="279"/>
        </pc:sldMkLst>
        <pc:spChg chg="del">
          <ac:chgData name="Abels, Patrick" userId="ba666de4-0d21-43a6-8e66-51a18aae1b4a" providerId="ADAL" clId="{B102FBAE-7105-46FE-B414-65A09B52B76E}" dt="2023-07-04T20:56:05.068" v="296" actId="478"/>
          <ac:spMkLst>
            <pc:docMk/>
            <pc:sldMk cId="3934603004" sldId="279"/>
            <ac:spMk id="2" creationId="{C88F4802-3697-5C79-B6F6-CC345E90142C}"/>
          </ac:spMkLst>
        </pc:spChg>
        <pc:spChg chg="add mod">
          <ac:chgData name="Abels, Patrick" userId="ba666de4-0d21-43a6-8e66-51a18aae1b4a" providerId="ADAL" clId="{B102FBAE-7105-46FE-B414-65A09B52B76E}" dt="2023-07-04T21:02:14.522" v="539" actId="1076"/>
          <ac:spMkLst>
            <pc:docMk/>
            <pc:sldMk cId="3934603004" sldId="279"/>
            <ac:spMk id="3" creationId="{034863CA-70F2-2A4D-0C41-1A225C7F0A15}"/>
          </ac:spMkLst>
        </pc:spChg>
        <pc:spChg chg="add del mod">
          <ac:chgData name="Abels, Patrick" userId="ba666de4-0d21-43a6-8e66-51a18aae1b4a" providerId="ADAL" clId="{B102FBAE-7105-46FE-B414-65A09B52B76E}" dt="2023-07-04T20:58:39.568" v="505" actId="478"/>
          <ac:spMkLst>
            <pc:docMk/>
            <pc:sldMk cId="3934603004" sldId="279"/>
            <ac:spMk id="4" creationId="{FD4818A0-617F-3930-84E3-90EBB6A73C63}"/>
          </ac:spMkLst>
        </pc:spChg>
        <pc:spChg chg="add del mod">
          <ac:chgData name="Abels, Patrick" userId="ba666de4-0d21-43a6-8e66-51a18aae1b4a" providerId="ADAL" clId="{B102FBAE-7105-46FE-B414-65A09B52B76E}" dt="2023-07-04T20:58:38.348" v="504" actId="478"/>
          <ac:spMkLst>
            <pc:docMk/>
            <pc:sldMk cId="3934603004" sldId="279"/>
            <ac:spMk id="5" creationId="{5CA23EA4-6C1B-A088-53FE-D8D55CEAA63F}"/>
          </ac:spMkLst>
        </pc:spChg>
        <pc:spChg chg="add mod">
          <ac:chgData name="Abels, Patrick" userId="ba666de4-0d21-43a6-8e66-51a18aae1b4a" providerId="ADAL" clId="{B102FBAE-7105-46FE-B414-65A09B52B76E}" dt="2023-07-04T20:59:14.603" v="510" actId="2085"/>
          <ac:spMkLst>
            <pc:docMk/>
            <pc:sldMk cId="3934603004" sldId="279"/>
            <ac:spMk id="6" creationId="{D8A0BA25-D514-26B0-7208-E82A8FEFDE97}"/>
          </ac:spMkLst>
        </pc:spChg>
        <pc:spChg chg="add mod">
          <ac:chgData name="Abels, Patrick" userId="ba666de4-0d21-43a6-8e66-51a18aae1b4a" providerId="ADAL" clId="{B102FBAE-7105-46FE-B414-65A09B52B76E}" dt="2023-07-04T21:02:15.845" v="540" actId="1076"/>
          <ac:spMkLst>
            <pc:docMk/>
            <pc:sldMk cId="3934603004" sldId="279"/>
            <ac:spMk id="7" creationId="{1D3D9CDC-D3C5-6A02-E4D7-5C4975E90C18}"/>
          </ac:spMkLst>
        </pc:spChg>
        <pc:spChg chg="add mod">
          <ac:chgData name="Abels, Patrick" userId="ba666de4-0d21-43a6-8e66-51a18aae1b4a" providerId="ADAL" clId="{B102FBAE-7105-46FE-B414-65A09B52B76E}" dt="2023-07-04T21:02:12.744" v="538" actId="1076"/>
          <ac:spMkLst>
            <pc:docMk/>
            <pc:sldMk cId="3934603004" sldId="279"/>
            <ac:spMk id="8" creationId="{6153A2E5-D7A0-C0D5-2A66-C44F1CFFAC83}"/>
          </ac:spMkLst>
        </pc:spChg>
        <pc:spChg chg="add mod">
          <ac:chgData name="Abels, Patrick" userId="ba666de4-0d21-43a6-8e66-51a18aae1b4a" providerId="ADAL" clId="{B102FBAE-7105-46FE-B414-65A09B52B76E}" dt="2023-07-04T21:02:09.218" v="536" actId="1076"/>
          <ac:spMkLst>
            <pc:docMk/>
            <pc:sldMk cId="3934603004" sldId="279"/>
            <ac:spMk id="9" creationId="{686287BA-611C-E592-7C35-685964565907}"/>
          </ac:spMkLst>
        </pc:spChg>
        <pc:spChg chg="add mod">
          <ac:chgData name="Abels, Patrick" userId="ba666de4-0d21-43a6-8e66-51a18aae1b4a" providerId="ADAL" clId="{B102FBAE-7105-46FE-B414-65A09B52B76E}" dt="2023-07-04T21:02:06.031" v="534" actId="1076"/>
          <ac:spMkLst>
            <pc:docMk/>
            <pc:sldMk cId="3934603004" sldId="279"/>
            <ac:spMk id="10" creationId="{44371AFB-9747-6DDB-1665-C3ABF58AEC72}"/>
          </ac:spMkLst>
        </pc:spChg>
        <pc:spChg chg="add mod">
          <ac:chgData name="Abels, Patrick" userId="ba666de4-0d21-43a6-8e66-51a18aae1b4a" providerId="ADAL" clId="{B102FBAE-7105-46FE-B414-65A09B52B76E}" dt="2023-07-04T21:02:04.613" v="533" actId="1076"/>
          <ac:spMkLst>
            <pc:docMk/>
            <pc:sldMk cId="3934603004" sldId="279"/>
            <ac:spMk id="11" creationId="{8736B964-542C-8FB6-353D-55DD5F5E951A}"/>
          </ac:spMkLst>
        </pc:spChg>
        <pc:spChg chg="add mod">
          <ac:chgData name="Abels, Patrick" userId="ba666de4-0d21-43a6-8e66-51a18aae1b4a" providerId="ADAL" clId="{B102FBAE-7105-46FE-B414-65A09B52B76E}" dt="2023-07-04T21:05:02.631" v="552" actId="1076"/>
          <ac:spMkLst>
            <pc:docMk/>
            <pc:sldMk cId="3934603004" sldId="279"/>
            <ac:spMk id="12" creationId="{8E2D90E7-2D22-0119-B351-DB148F9EF99A}"/>
          </ac:spMkLst>
        </pc:spChg>
        <pc:spChg chg="add mod">
          <ac:chgData name="Abels, Patrick" userId="ba666de4-0d21-43a6-8e66-51a18aae1b4a" providerId="ADAL" clId="{B102FBAE-7105-46FE-B414-65A09B52B76E}" dt="2023-07-04T21:02:10.698" v="537" actId="1076"/>
          <ac:spMkLst>
            <pc:docMk/>
            <pc:sldMk cId="3934603004" sldId="279"/>
            <ac:spMk id="13" creationId="{72A80D91-F98A-596A-085E-3694331F7265}"/>
          </ac:spMkLst>
        </pc:spChg>
        <pc:spChg chg="add mod">
          <ac:chgData name="Abels, Patrick" userId="ba666de4-0d21-43a6-8e66-51a18aae1b4a" providerId="ADAL" clId="{B102FBAE-7105-46FE-B414-65A09B52B76E}" dt="2023-07-04T21:01:58.118" v="531" actId="1076"/>
          <ac:spMkLst>
            <pc:docMk/>
            <pc:sldMk cId="3934603004" sldId="279"/>
            <ac:spMk id="14" creationId="{C3D4D5B4-7365-A298-147C-91D68804EB31}"/>
          </ac:spMkLst>
        </pc:spChg>
        <pc:spChg chg="add mod">
          <ac:chgData name="Abels, Patrick" userId="ba666de4-0d21-43a6-8e66-51a18aae1b4a" providerId="ADAL" clId="{B102FBAE-7105-46FE-B414-65A09B52B76E}" dt="2023-07-04T21:01:39.281" v="523" actId="1076"/>
          <ac:spMkLst>
            <pc:docMk/>
            <pc:sldMk cId="3934603004" sldId="279"/>
            <ac:spMk id="15" creationId="{C3ADDF26-A83B-C589-B774-21EDDD00C062}"/>
          </ac:spMkLst>
        </pc:spChg>
        <pc:spChg chg="add mod">
          <ac:chgData name="Abels, Patrick" userId="ba666de4-0d21-43a6-8e66-51a18aae1b4a" providerId="ADAL" clId="{B102FBAE-7105-46FE-B414-65A09B52B76E}" dt="2023-07-04T21:01:37.349" v="522" actId="1076"/>
          <ac:spMkLst>
            <pc:docMk/>
            <pc:sldMk cId="3934603004" sldId="279"/>
            <ac:spMk id="16" creationId="{C5806797-585B-4E9E-55E5-AF9E5BDE2486}"/>
          </ac:spMkLst>
        </pc:spChg>
        <pc:spChg chg="add mod">
          <ac:chgData name="Abels, Patrick" userId="ba666de4-0d21-43a6-8e66-51a18aae1b4a" providerId="ADAL" clId="{B102FBAE-7105-46FE-B414-65A09B52B76E}" dt="2023-07-04T21:01:41.848" v="524" actId="1076"/>
          <ac:spMkLst>
            <pc:docMk/>
            <pc:sldMk cId="3934603004" sldId="279"/>
            <ac:spMk id="17" creationId="{EF90416E-2A77-7BF6-EF09-FF4B469457FA}"/>
          </ac:spMkLst>
        </pc:spChg>
        <pc:spChg chg="add mod">
          <ac:chgData name="Abels, Patrick" userId="ba666de4-0d21-43a6-8e66-51a18aae1b4a" providerId="ADAL" clId="{B102FBAE-7105-46FE-B414-65A09B52B76E}" dt="2023-07-04T21:01:27.868" v="521" actId="1076"/>
          <ac:spMkLst>
            <pc:docMk/>
            <pc:sldMk cId="3934603004" sldId="279"/>
            <ac:spMk id="18" creationId="{4A2C0F73-7D7D-A62A-A4BB-6DC81C864E99}"/>
          </ac:spMkLst>
        </pc:spChg>
        <pc:spChg chg="add mod">
          <ac:chgData name="Abels, Patrick" userId="ba666de4-0d21-43a6-8e66-51a18aae1b4a" providerId="ADAL" clId="{B102FBAE-7105-46FE-B414-65A09B52B76E}" dt="2023-07-04T21:02:07.648" v="535" actId="1076"/>
          <ac:spMkLst>
            <pc:docMk/>
            <pc:sldMk cId="3934603004" sldId="279"/>
            <ac:spMk id="19" creationId="{FC6A4B08-8D92-F1DD-F85D-3EB1B9523F8C}"/>
          </ac:spMkLst>
        </pc:spChg>
      </pc:sldChg>
      <pc:sldChg chg="modSp 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1663133760" sldId="280"/>
        </pc:sldMkLst>
        <pc:spChg chg="mod">
          <ac:chgData name="Abels, Patrick" userId="ba666de4-0d21-43a6-8e66-51a18aae1b4a" providerId="ADAL" clId="{B102FBAE-7105-46FE-B414-65A09B52B76E}" dt="2023-07-04T20:43:10.290" v="226" actId="207"/>
          <ac:spMkLst>
            <pc:docMk/>
            <pc:sldMk cId="1663133760" sldId="280"/>
            <ac:spMk id="2" creationId="{D8EE2D5E-5C37-D667-0AE2-2FA45C8CDD7C}"/>
          </ac:spMkLst>
        </pc:spChg>
      </pc:sldChg>
      <pc:sldChg chg="modSp add del">
        <pc:chgData name="Abels, Patrick" userId="ba666de4-0d21-43a6-8e66-51a18aae1b4a" providerId="ADAL" clId="{B102FBAE-7105-46FE-B414-65A09B52B76E}" dt="2023-07-04T20:43:16.190" v="227" actId="47"/>
        <pc:sldMkLst>
          <pc:docMk/>
          <pc:sldMk cId="3610403700" sldId="281"/>
        </pc:sldMkLst>
        <pc:spChg chg="mod">
          <ac:chgData name="Abels, Patrick" userId="ba666de4-0d21-43a6-8e66-51a18aae1b4a" providerId="ADAL" clId="{B102FBAE-7105-46FE-B414-65A09B52B76E}" dt="2023-07-04T20:38:30.394" v="70" actId="20577"/>
          <ac:spMkLst>
            <pc:docMk/>
            <pc:sldMk cId="3610403700" sldId="281"/>
            <ac:spMk id="2" creationId="{D8EE2D5E-5C37-D667-0AE2-2FA45C8CDD7C}"/>
          </ac:spMkLst>
        </pc:spChg>
      </pc:sldChg>
      <pc:sldChg chg="modSp add del">
        <pc:chgData name="Abels, Patrick" userId="ba666de4-0d21-43a6-8e66-51a18aae1b4a" providerId="ADAL" clId="{B102FBAE-7105-46FE-B414-65A09B52B76E}" dt="2023-07-04T20:43:16.190" v="227" actId="47"/>
        <pc:sldMkLst>
          <pc:docMk/>
          <pc:sldMk cId="4138299243" sldId="282"/>
        </pc:sldMkLst>
        <pc:spChg chg="mod">
          <ac:chgData name="Abels, Patrick" userId="ba666de4-0d21-43a6-8e66-51a18aae1b4a" providerId="ADAL" clId="{B102FBAE-7105-46FE-B414-65A09B52B76E}" dt="2023-07-04T20:38:36.677" v="80" actId="20577"/>
          <ac:spMkLst>
            <pc:docMk/>
            <pc:sldMk cId="4138299243" sldId="282"/>
            <ac:spMk id="2" creationId="{D8EE2D5E-5C37-D667-0AE2-2FA45C8CDD7C}"/>
          </ac:spMkLst>
        </pc:spChg>
      </pc:sldChg>
      <pc:sldChg chg="add del modAnim">
        <pc:chgData name="Abels, Patrick" userId="ba666de4-0d21-43a6-8e66-51a18aae1b4a" providerId="ADAL" clId="{B102FBAE-7105-46FE-B414-65A09B52B76E}" dt="2023-07-04T20:55:38.183" v="294" actId="47"/>
        <pc:sldMkLst>
          <pc:docMk/>
          <pc:sldMk cId="1783317268" sldId="283"/>
        </pc:sldMkLst>
      </pc:sldChg>
      <pc:sldChg chg="modSp add del">
        <pc:chgData name="Abels, Patrick" userId="ba666de4-0d21-43a6-8e66-51a18aae1b4a" providerId="ADAL" clId="{B102FBAE-7105-46FE-B414-65A09B52B76E}" dt="2023-07-04T20:43:16.190" v="227" actId="47"/>
        <pc:sldMkLst>
          <pc:docMk/>
          <pc:sldMk cId="2531034617" sldId="283"/>
        </pc:sldMkLst>
        <pc:spChg chg="mod">
          <ac:chgData name="Abels, Patrick" userId="ba666de4-0d21-43a6-8e66-51a18aae1b4a" providerId="ADAL" clId="{B102FBAE-7105-46FE-B414-65A09B52B76E}" dt="2023-07-04T20:38:54.810" v="106" actId="20577"/>
          <ac:spMkLst>
            <pc:docMk/>
            <pc:sldMk cId="2531034617" sldId="283"/>
            <ac:spMk id="2" creationId="{D8EE2D5E-5C37-D667-0AE2-2FA45C8CDD7C}"/>
          </ac:spMkLst>
        </pc:spChg>
      </pc:sldChg>
      <pc:sldChg chg="modSp add del">
        <pc:chgData name="Abels, Patrick" userId="ba666de4-0d21-43a6-8e66-51a18aae1b4a" providerId="ADAL" clId="{B102FBAE-7105-46FE-B414-65A09B52B76E}" dt="2023-07-04T20:43:16.190" v="227" actId="47"/>
        <pc:sldMkLst>
          <pc:docMk/>
          <pc:sldMk cId="1320171059" sldId="284"/>
        </pc:sldMkLst>
        <pc:spChg chg="mod">
          <ac:chgData name="Abels, Patrick" userId="ba666de4-0d21-43a6-8e66-51a18aae1b4a" providerId="ADAL" clId="{B102FBAE-7105-46FE-B414-65A09B52B76E}" dt="2023-07-04T20:39:02.300" v="113" actId="20577"/>
          <ac:spMkLst>
            <pc:docMk/>
            <pc:sldMk cId="1320171059" sldId="284"/>
            <ac:spMk id="2" creationId="{D8EE2D5E-5C37-D667-0AE2-2FA45C8CDD7C}"/>
          </ac:spMkLst>
        </pc:spChg>
      </pc:sldChg>
      <pc:sldChg chg="add del modAnim">
        <pc:chgData name="Abels, Patrick" userId="ba666de4-0d21-43a6-8e66-51a18aae1b4a" providerId="ADAL" clId="{B102FBAE-7105-46FE-B414-65A09B52B76E}" dt="2023-07-04T20:55:38.183" v="294" actId="47"/>
        <pc:sldMkLst>
          <pc:docMk/>
          <pc:sldMk cId="1735852042" sldId="284"/>
        </pc:sldMkLst>
      </pc:sldChg>
      <pc:sldChg chg="modSp 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1667756815" sldId="285"/>
        </pc:sldMkLst>
        <pc:spChg chg="mod">
          <ac:chgData name="Abels, Patrick" userId="ba666de4-0d21-43a6-8e66-51a18aae1b4a" providerId="ADAL" clId="{B102FBAE-7105-46FE-B414-65A09B52B76E}" dt="2023-07-04T20:52:02.536" v="284" actId="207"/>
          <ac:spMkLst>
            <pc:docMk/>
            <pc:sldMk cId="1667756815" sldId="285"/>
            <ac:spMk id="2" creationId="{D8EE2D5E-5C37-D667-0AE2-2FA45C8CDD7C}"/>
          </ac:spMkLst>
        </pc:spChg>
      </pc:sldChg>
      <pc:sldChg chg="modSp add del">
        <pc:chgData name="Abels, Patrick" userId="ba666de4-0d21-43a6-8e66-51a18aae1b4a" providerId="ADAL" clId="{B102FBAE-7105-46FE-B414-65A09B52B76E}" dt="2023-07-04T20:52:41.959" v="290" actId="47"/>
        <pc:sldMkLst>
          <pc:docMk/>
          <pc:sldMk cId="3564253539" sldId="286"/>
        </pc:sldMkLst>
        <pc:spChg chg="mod">
          <ac:chgData name="Abels, Patrick" userId="ba666de4-0d21-43a6-8e66-51a18aae1b4a" providerId="ADAL" clId="{B102FBAE-7105-46FE-B414-65A09B52B76E}" dt="2023-07-04T20:52:08.602" v="285" actId="207"/>
          <ac:spMkLst>
            <pc:docMk/>
            <pc:sldMk cId="3564253539" sldId="286"/>
            <ac:spMk id="2" creationId="{D8EE2D5E-5C37-D667-0AE2-2FA45C8CDD7C}"/>
          </ac:spMkLst>
        </pc:spChg>
      </pc:sldChg>
      <pc:sldChg chg="modSp 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2118895484" sldId="287"/>
        </pc:sldMkLst>
        <pc:spChg chg="mod">
          <ac:chgData name="Abels, Patrick" userId="ba666de4-0d21-43a6-8e66-51a18aae1b4a" providerId="ADAL" clId="{B102FBAE-7105-46FE-B414-65A09B52B76E}" dt="2023-07-04T20:52:12.258" v="286" actId="207"/>
          <ac:spMkLst>
            <pc:docMk/>
            <pc:sldMk cId="2118895484" sldId="287"/>
            <ac:spMk id="2" creationId="{D8EE2D5E-5C37-D667-0AE2-2FA45C8CDD7C}"/>
          </ac:spMkLst>
        </pc:spChg>
      </pc:sldChg>
      <pc:sldChg chg="modSp 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1514611208" sldId="288"/>
        </pc:sldMkLst>
        <pc:spChg chg="mod">
          <ac:chgData name="Abels, Patrick" userId="ba666de4-0d21-43a6-8e66-51a18aae1b4a" providerId="ADAL" clId="{B102FBAE-7105-46FE-B414-65A09B52B76E}" dt="2023-07-04T20:52:16.315" v="287" actId="207"/>
          <ac:spMkLst>
            <pc:docMk/>
            <pc:sldMk cId="1514611208" sldId="288"/>
            <ac:spMk id="2" creationId="{D8EE2D5E-5C37-D667-0AE2-2FA45C8CDD7C}"/>
          </ac:spMkLst>
        </pc:spChg>
      </pc:sldChg>
      <pc:sldChg chg="modSp 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438050505" sldId="289"/>
        </pc:sldMkLst>
        <pc:spChg chg="mod">
          <ac:chgData name="Abels, Patrick" userId="ba666de4-0d21-43a6-8e66-51a18aae1b4a" providerId="ADAL" clId="{B102FBAE-7105-46FE-B414-65A09B52B76E}" dt="2023-07-04T20:52:24.618" v="288" actId="207"/>
          <ac:spMkLst>
            <pc:docMk/>
            <pc:sldMk cId="438050505" sldId="289"/>
            <ac:spMk id="2" creationId="{D8EE2D5E-5C37-D667-0AE2-2FA45C8CDD7C}"/>
          </ac:spMkLst>
        </pc:spChg>
      </pc:sldChg>
      <pc:sldChg chg="modSp 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4106150883" sldId="290"/>
        </pc:sldMkLst>
        <pc:spChg chg="mod">
          <ac:chgData name="Abels, Patrick" userId="ba666de4-0d21-43a6-8e66-51a18aae1b4a" providerId="ADAL" clId="{B102FBAE-7105-46FE-B414-65A09B52B76E}" dt="2023-07-04T20:52:27.943" v="289" actId="207"/>
          <ac:spMkLst>
            <pc:docMk/>
            <pc:sldMk cId="4106150883" sldId="290"/>
            <ac:spMk id="2" creationId="{D8EE2D5E-5C37-D667-0AE2-2FA45C8CDD7C}"/>
          </ac:spMkLst>
        </pc:spChg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741277317" sldId="291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460499093" sldId="292"/>
        </pc:sldMkLst>
      </pc:sldChg>
      <pc:sldChg chg="modSp add del mod modTransition modAnim">
        <pc:chgData name="Abels, Patrick" userId="ba666de4-0d21-43a6-8e66-51a18aae1b4a" providerId="ADAL" clId="{B102FBAE-7105-46FE-B414-65A09B52B76E}" dt="2023-07-04T20:55:38.183" v="294" actId="47"/>
        <pc:sldMkLst>
          <pc:docMk/>
          <pc:sldMk cId="2088861866" sldId="293"/>
        </pc:sldMkLst>
        <pc:spChg chg="mod">
          <ac:chgData name="Abels, Patrick" userId="ba666de4-0d21-43a6-8e66-51a18aae1b4a" providerId="ADAL" clId="{B102FBAE-7105-46FE-B414-65A09B52B76E}" dt="2023-07-04T20:50:09.153" v="275" actId="1076"/>
          <ac:spMkLst>
            <pc:docMk/>
            <pc:sldMk cId="2088861866" sldId="293"/>
            <ac:spMk id="2" creationId="{3EA3C185-9D09-83D7-0530-D9D399629E50}"/>
          </ac:spMkLst>
        </pc:spChg>
      </pc:sldChg>
      <pc:sldChg chg="addSp modSp add del mod modAnim">
        <pc:chgData name="Abels, Patrick" userId="ba666de4-0d21-43a6-8e66-51a18aae1b4a" providerId="ADAL" clId="{B102FBAE-7105-46FE-B414-65A09B52B76E}" dt="2023-07-04T20:55:38.183" v="294" actId="47"/>
        <pc:sldMkLst>
          <pc:docMk/>
          <pc:sldMk cId="804791645" sldId="294"/>
        </pc:sldMkLst>
        <pc:spChg chg="mod">
          <ac:chgData name="Abels, Patrick" userId="ba666de4-0d21-43a6-8e66-51a18aae1b4a" providerId="ADAL" clId="{B102FBAE-7105-46FE-B414-65A09B52B76E}" dt="2023-07-04T20:47:09.443" v="242" actId="6549"/>
          <ac:spMkLst>
            <pc:docMk/>
            <pc:sldMk cId="804791645" sldId="294"/>
            <ac:spMk id="3" creationId="{81D9087E-A97C-9100-5B4C-0EBE81355C03}"/>
          </ac:spMkLst>
        </pc:spChg>
        <pc:spChg chg="add mod">
          <ac:chgData name="Abels, Patrick" userId="ba666de4-0d21-43a6-8e66-51a18aae1b4a" providerId="ADAL" clId="{B102FBAE-7105-46FE-B414-65A09B52B76E}" dt="2023-07-04T20:47:29.313" v="270" actId="1035"/>
          <ac:spMkLst>
            <pc:docMk/>
            <pc:sldMk cId="804791645" sldId="294"/>
            <ac:spMk id="7" creationId="{100904A8-980D-9B7C-3A6A-FAC7B6C2A92B}"/>
          </ac:spMkLst>
        </pc:spChg>
        <pc:cxnChg chg="add mod">
          <ac:chgData name="Abels, Patrick" userId="ba666de4-0d21-43a6-8e66-51a18aae1b4a" providerId="ADAL" clId="{B102FBAE-7105-46FE-B414-65A09B52B76E}" dt="2023-07-04T20:46:42.683" v="235" actId="1582"/>
          <ac:cxnSpMkLst>
            <pc:docMk/>
            <pc:sldMk cId="804791645" sldId="294"/>
            <ac:cxnSpMk id="5" creationId="{B0495B7C-AA32-D313-81EA-C63ACE5F8E2D}"/>
          </ac:cxnSpMkLst>
        </pc:cxnChg>
      </pc:sldChg>
      <pc:sldChg chg="modSp add del mod">
        <pc:chgData name="Abels, Patrick" userId="ba666de4-0d21-43a6-8e66-51a18aae1b4a" providerId="ADAL" clId="{B102FBAE-7105-46FE-B414-65A09B52B76E}" dt="2023-07-04T20:55:38.183" v="294" actId="47"/>
        <pc:sldMkLst>
          <pc:docMk/>
          <pc:sldMk cId="1464068967" sldId="296"/>
        </pc:sldMkLst>
        <pc:spChg chg="mod">
          <ac:chgData name="Abels, Patrick" userId="ba666de4-0d21-43a6-8e66-51a18aae1b4a" providerId="ADAL" clId="{B102FBAE-7105-46FE-B414-65A09B52B76E}" dt="2023-07-04T20:53:17.213" v="292" actId="20577"/>
          <ac:spMkLst>
            <pc:docMk/>
            <pc:sldMk cId="1464068967" sldId="296"/>
            <ac:spMk id="2" creationId="{757B10D4-22FF-1C17-4179-838F9A379E07}"/>
          </ac:spMkLst>
        </pc:spChg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3133146436" sldId="300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3549340540" sldId="301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3910174096" sldId="302"/>
        </pc:sldMkLst>
      </pc:sldChg>
      <pc:sldChg chg="add del">
        <pc:chgData name="Abels, Patrick" userId="ba666de4-0d21-43a6-8e66-51a18aae1b4a" providerId="ADAL" clId="{B102FBAE-7105-46FE-B414-65A09B52B76E}" dt="2023-07-04T20:55:38.183" v="294" actId="47"/>
        <pc:sldMkLst>
          <pc:docMk/>
          <pc:sldMk cId="3281495989" sldId="303"/>
        </pc:sldMkLst>
      </pc:sldChg>
    </pc:docChg>
  </pc:docChgLst>
  <pc:docChgLst>
    <pc:chgData name="Abels, Patrick" userId="ba666de4-0d21-43a6-8e66-51a18aae1b4a" providerId="ADAL" clId="{C1D294FC-57CE-4A53-B782-8A1C495D1323}"/>
    <pc:docChg chg="undo custSel addSld delSld modSld">
      <pc:chgData name="Abels, Patrick" userId="ba666de4-0d21-43a6-8e66-51a18aae1b4a" providerId="ADAL" clId="{C1D294FC-57CE-4A53-B782-8A1C495D1323}" dt="2023-07-01T17:08:19.754" v="1752" actId="20577"/>
      <pc:docMkLst>
        <pc:docMk/>
      </pc:docMkLst>
      <pc:sldChg chg="addSp delSp modSp mod modAnim">
        <pc:chgData name="Abels, Patrick" userId="ba666de4-0d21-43a6-8e66-51a18aae1b4a" providerId="ADAL" clId="{C1D294FC-57CE-4A53-B782-8A1C495D1323}" dt="2023-07-01T14:53:53.398" v="46"/>
        <pc:sldMkLst>
          <pc:docMk/>
          <pc:sldMk cId="1571481472" sldId="256"/>
        </pc:sldMkLst>
        <pc:spChg chg="add del mod">
          <ac:chgData name="Abels, Patrick" userId="ba666de4-0d21-43a6-8e66-51a18aae1b4a" providerId="ADAL" clId="{C1D294FC-57CE-4A53-B782-8A1C495D1323}" dt="2023-07-01T14:50:46.251" v="37" actId="478"/>
          <ac:spMkLst>
            <pc:docMk/>
            <pc:sldMk cId="1571481472" sldId="256"/>
            <ac:spMk id="3" creationId="{2768CD2A-4D3C-FB85-965C-5944251AAE34}"/>
          </ac:spMkLst>
        </pc:spChg>
      </pc:sldChg>
      <pc:sldChg chg="addSp delSp modSp mod delAnim modAnim">
        <pc:chgData name="Abels, Patrick" userId="ba666de4-0d21-43a6-8e66-51a18aae1b4a" providerId="ADAL" clId="{C1D294FC-57CE-4A53-B782-8A1C495D1323}" dt="2023-07-01T14:56:08.416" v="72" actId="478"/>
        <pc:sldMkLst>
          <pc:docMk/>
          <pc:sldMk cId="3658252877" sldId="257"/>
        </pc:sldMkLst>
        <pc:spChg chg="add del mod">
          <ac:chgData name="Abels, Patrick" userId="ba666de4-0d21-43a6-8e66-51a18aae1b4a" providerId="ADAL" clId="{C1D294FC-57CE-4A53-B782-8A1C495D1323}" dt="2023-07-01T14:53:40.698" v="45" actId="478"/>
          <ac:spMkLst>
            <pc:docMk/>
            <pc:sldMk cId="3658252877" sldId="257"/>
            <ac:spMk id="3" creationId="{408C593D-AAD2-4F72-A610-04FAB0C598B4}"/>
          </ac:spMkLst>
        </pc:spChg>
        <pc:spChg chg="mod">
          <ac:chgData name="Abels, Patrick" userId="ba666de4-0d21-43a6-8e66-51a18aae1b4a" providerId="ADAL" clId="{C1D294FC-57CE-4A53-B782-8A1C495D1323}" dt="2023-07-01T14:45:51.360" v="10" actId="1036"/>
          <ac:spMkLst>
            <pc:docMk/>
            <pc:sldMk cId="3658252877" sldId="257"/>
            <ac:spMk id="4" creationId="{C2FAC35A-C89E-5281-E320-9B7BDF5C3B9D}"/>
          </ac:spMkLst>
        </pc:spChg>
        <pc:spChg chg="del">
          <ac:chgData name="Abels, Patrick" userId="ba666de4-0d21-43a6-8e66-51a18aae1b4a" providerId="ADAL" clId="{C1D294FC-57CE-4A53-B782-8A1C495D1323}" dt="2023-07-01T14:56:08.416" v="72" actId="478"/>
          <ac:spMkLst>
            <pc:docMk/>
            <pc:sldMk cId="3658252877" sldId="257"/>
            <ac:spMk id="9" creationId="{8C8F7596-798D-F2E1-1476-FEBED58B906E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03:05.327" v="185"/>
        <pc:sldMkLst>
          <pc:docMk/>
          <pc:sldMk cId="3860030076" sldId="258"/>
        </pc:sldMkLst>
        <pc:spChg chg="mod">
          <ac:chgData name="Abels, Patrick" userId="ba666de4-0d21-43a6-8e66-51a18aae1b4a" providerId="ADAL" clId="{C1D294FC-57CE-4A53-B782-8A1C495D1323}" dt="2023-07-01T15:00:19.234" v="131" actId="20577"/>
          <ac:spMkLst>
            <pc:docMk/>
            <pc:sldMk cId="3860030076" sldId="258"/>
            <ac:spMk id="2" creationId="{BFC02D54-95B7-6D00-94D2-7CB6209449EB}"/>
          </ac:spMkLst>
        </pc:spChg>
        <pc:spChg chg="add del mod">
          <ac:chgData name="Abels, Patrick" userId="ba666de4-0d21-43a6-8e66-51a18aae1b4a" providerId="ADAL" clId="{C1D294FC-57CE-4A53-B782-8A1C495D1323}" dt="2023-07-01T15:02:02.494" v="182" actId="478"/>
          <ac:spMkLst>
            <pc:docMk/>
            <pc:sldMk cId="3860030076" sldId="258"/>
            <ac:spMk id="4" creationId="{6ECFDF6F-68EC-09D4-2BDF-EAF5625AFB7E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08:05.888" v="234"/>
        <pc:sldMkLst>
          <pc:docMk/>
          <pc:sldMk cId="4181415940" sldId="259"/>
        </pc:sldMkLst>
        <pc:spChg chg="add del mod">
          <ac:chgData name="Abels, Patrick" userId="ba666de4-0d21-43a6-8e66-51a18aae1b4a" providerId="ADAL" clId="{C1D294FC-57CE-4A53-B782-8A1C495D1323}" dt="2023-07-01T15:07:48.467" v="231" actId="478"/>
          <ac:spMkLst>
            <pc:docMk/>
            <pc:sldMk cId="4181415940" sldId="259"/>
            <ac:spMk id="3" creationId="{C8060C6E-0C37-D607-DAC5-40169A28E788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12:11.190" v="243" actId="20577"/>
        <pc:sldMkLst>
          <pc:docMk/>
          <pc:sldMk cId="2378719124" sldId="260"/>
        </pc:sldMkLst>
        <pc:spChg chg="mod">
          <ac:chgData name="Abels, Patrick" userId="ba666de4-0d21-43a6-8e66-51a18aae1b4a" providerId="ADAL" clId="{C1D294FC-57CE-4A53-B782-8A1C495D1323}" dt="2023-07-01T15:12:11.190" v="243" actId="20577"/>
          <ac:spMkLst>
            <pc:docMk/>
            <pc:sldMk cId="2378719124" sldId="260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08:20.452" v="236" actId="478"/>
          <ac:spMkLst>
            <pc:docMk/>
            <pc:sldMk cId="2378719124" sldId="260"/>
            <ac:spMk id="3" creationId="{D690FAA5-D440-D929-2A34-2C353B30E86F}"/>
          </ac:spMkLst>
        </pc:spChg>
      </pc:sldChg>
      <pc:sldChg chg="addSp delSp modSp mod modTransition">
        <pc:chgData name="Abels, Patrick" userId="ba666de4-0d21-43a6-8e66-51a18aae1b4a" providerId="ADAL" clId="{C1D294FC-57CE-4A53-B782-8A1C495D1323}" dt="2023-07-01T15:18:10.017" v="316"/>
        <pc:sldMkLst>
          <pc:docMk/>
          <pc:sldMk cId="3721725951" sldId="261"/>
        </pc:sldMkLst>
        <pc:spChg chg="mod">
          <ac:chgData name="Abels, Patrick" userId="ba666de4-0d21-43a6-8e66-51a18aae1b4a" providerId="ADAL" clId="{C1D294FC-57CE-4A53-B782-8A1C495D1323}" dt="2023-07-01T15:14:25.160" v="292" actId="20577"/>
          <ac:spMkLst>
            <pc:docMk/>
            <pc:sldMk cId="3721725951" sldId="261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12:21.382" v="245" actId="478"/>
          <ac:spMkLst>
            <pc:docMk/>
            <pc:sldMk cId="3721725951" sldId="261"/>
            <ac:spMk id="3" creationId="{B3A091AD-879C-F261-FD63-EF867F07AAD2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17:04.870" v="307" actId="478"/>
        <pc:sldMkLst>
          <pc:docMk/>
          <pc:sldMk cId="1518371066" sldId="262"/>
        </pc:sldMkLst>
        <pc:spChg chg="mod">
          <ac:chgData name="Abels, Patrick" userId="ba666de4-0d21-43a6-8e66-51a18aae1b4a" providerId="ADAL" clId="{C1D294FC-57CE-4A53-B782-8A1C495D1323}" dt="2023-07-01T15:16:02.140" v="297" actId="20577"/>
          <ac:spMkLst>
            <pc:docMk/>
            <pc:sldMk cId="1518371066" sldId="262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17:04.870" v="307" actId="478"/>
          <ac:spMkLst>
            <pc:docMk/>
            <pc:sldMk cId="1518371066" sldId="262"/>
            <ac:spMk id="3" creationId="{61CB182D-C439-5F75-8F5A-4587C2AF6922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17:01.655" v="305" actId="478"/>
        <pc:sldMkLst>
          <pc:docMk/>
          <pc:sldMk cId="1313207268" sldId="263"/>
        </pc:sldMkLst>
        <pc:spChg chg="mod">
          <ac:chgData name="Abels, Patrick" userId="ba666de4-0d21-43a6-8e66-51a18aae1b4a" providerId="ADAL" clId="{C1D294FC-57CE-4A53-B782-8A1C495D1323}" dt="2023-07-01T15:16:53.562" v="304" actId="20577"/>
          <ac:spMkLst>
            <pc:docMk/>
            <pc:sldMk cId="1313207268" sldId="263"/>
            <ac:spMk id="2" creationId="{CF80EB81-FAEE-094D-789F-47A7B7233BD1}"/>
          </ac:spMkLst>
        </pc:spChg>
        <pc:spChg chg="add del mod">
          <ac:chgData name="Abels, Patrick" userId="ba666de4-0d21-43a6-8e66-51a18aae1b4a" providerId="ADAL" clId="{C1D294FC-57CE-4A53-B782-8A1C495D1323}" dt="2023-07-01T15:17:01.655" v="305" actId="478"/>
          <ac:spMkLst>
            <pc:docMk/>
            <pc:sldMk cId="1313207268" sldId="263"/>
            <ac:spMk id="3" creationId="{320732E7-4F53-29A1-2199-5E52DD539A81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28:50.778" v="494" actId="20577"/>
        <pc:sldMkLst>
          <pc:docMk/>
          <pc:sldMk cId="3151536521" sldId="264"/>
        </pc:sldMkLst>
        <pc:spChg chg="mod">
          <ac:chgData name="Abels, Patrick" userId="ba666de4-0d21-43a6-8e66-51a18aae1b4a" providerId="ADAL" clId="{C1D294FC-57CE-4A53-B782-8A1C495D1323}" dt="2023-07-01T15:28:50.778" v="494" actId="20577"/>
          <ac:spMkLst>
            <pc:docMk/>
            <pc:sldMk cId="3151536521" sldId="264"/>
            <ac:spMk id="2" creationId="{FF46498A-25C0-B734-73DF-4AE511B0B4C1}"/>
          </ac:spMkLst>
        </pc:spChg>
        <pc:spChg chg="add del mod">
          <ac:chgData name="Abels, Patrick" userId="ba666de4-0d21-43a6-8e66-51a18aae1b4a" providerId="ADAL" clId="{C1D294FC-57CE-4A53-B782-8A1C495D1323}" dt="2023-07-01T15:21:55.430" v="360" actId="478"/>
          <ac:spMkLst>
            <pc:docMk/>
            <pc:sldMk cId="3151536521" sldId="264"/>
            <ac:spMk id="4" creationId="{5AFE2DB6-72A8-47F2-5D3A-8BB8877C3FB8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6:24:41.467" v="1035" actId="478"/>
        <pc:sldMkLst>
          <pc:docMk/>
          <pc:sldMk cId="1958925842" sldId="265"/>
        </pc:sldMkLst>
        <pc:spChg chg="mod">
          <ac:chgData name="Abels, Patrick" userId="ba666de4-0d21-43a6-8e66-51a18aae1b4a" providerId="ADAL" clId="{C1D294FC-57CE-4A53-B782-8A1C495D1323}" dt="2023-07-01T15:40:54.248" v="787" actId="20577"/>
          <ac:spMkLst>
            <pc:docMk/>
            <pc:sldMk cId="1958925842" sldId="265"/>
            <ac:spMk id="2" creationId="{7116FEB6-1BB0-48D3-5902-BD200281A0E4}"/>
          </ac:spMkLst>
        </pc:spChg>
        <pc:spChg chg="add del mod">
          <ac:chgData name="Abels, Patrick" userId="ba666de4-0d21-43a6-8e66-51a18aae1b4a" providerId="ADAL" clId="{C1D294FC-57CE-4A53-B782-8A1C495D1323}" dt="2023-07-01T16:24:41.467" v="1035" actId="478"/>
          <ac:spMkLst>
            <pc:docMk/>
            <pc:sldMk cId="1958925842" sldId="265"/>
            <ac:spMk id="4" creationId="{923E0ACB-E3EC-9CBF-6E7C-9E155D545E2D}"/>
          </ac:spMkLst>
        </pc:spChg>
      </pc:sldChg>
      <pc:sldChg chg="addSp delSp modSp mod modTransition">
        <pc:chgData name="Abels, Patrick" userId="ba666de4-0d21-43a6-8e66-51a18aae1b4a" providerId="ADAL" clId="{C1D294FC-57CE-4A53-B782-8A1C495D1323}" dt="2023-07-01T14:57:10.081" v="78" actId="478"/>
        <pc:sldMkLst>
          <pc:docMk/>
          <pc:sldMk cId="3929637883" sldId="266"/>
        </pc:sldMkLst>
        <pc:spChg chg="add del mod">
          <ac:chgData name="Abels, Patrick" userId="ba666de4-0d21-43a6-8e66-51a18aae1b4a" providerId="ADAL" clId="{C1D294FC-57CE-4A53-B782-8A1C495D1323}" dt="2023-07-01T14:57:10.081" v="78" actId="478"/>
          <ac:spMkLst>
            <pc:docMk/>
            <pc:sldMk cId="3929637883" sldId="266"/>
            <ac:spMk id="2" creationId="{4BCEF47A-6C71-30A9-E966-C9DB527E8902}"/>
          </ac:spMkLst>
        </pc:spChg>
        <pc:spChg chg="add mod">
          <ac:chgData name="Abels, Patrick" userId="ba666de4-0d21-43a6-8e66-51a18aae1b4a" providerId="ADAL" clId="{C1D294FC-57CE-4A53-B782-8A1C495D1323}" dt="2023-07-01T14:54:58.119" v="69" actId="403"/>
          <ac:spMkLst>
            <pc:docMk/>
            <pc:sldMk cId="3929637883" sldId="266"/>
            <ac:spMk id="4" creationId="{CC8EFF1D-166B-2498-0B50-C16D34B98D64}"/>
          </ac:spMkLst>
        </pc:spChg>
        <pc:spChg chg="mod">
          <ac:chgData name="Abels, Patrick" userId="ba666de4-0d21-43a6-8e66-51a18aae1b4a" providerId="ADAL" clId="{C1D294FC-57CE-4A53-B782-8A1C495D1323}" dt="2023-07-01T14:55:09.407" v="71" actId="14100"/>
          <ac:spMkLst>
            <pc:docMk/>
            <pc:sldMk cId="3929637883" sldId="266"/>
            <ac:spMk id="7" creationId="{AA262E49-0D3D-2F39-68B2-5783E180279E}"/>
          </ac:spMkLst>
        </pc:spChg>
        <pc:spChg chg="mod">
          <ac:chgData name="Abels, Patrick" userId="ba666de4-0d21-43a6-8e66-51a18aae1b4a" providerId="ADAL" clId="{C1D294FC-57CE-4A53-B782-8A1C495D1323}" dt="2023-07-01T14:55:09.407" v="71" actId="14100"/>
          <ac:spMkLst>
            <pc:docMk/>
            <pc:sldMk cId="3929637883" sldId="266"/>
            <ac:spMk id="8" creationId="{A47B8209-A123-6C44-C98E-7719D7011B6D}"/>
          </ac:spMkLst>
        </pc:spChg>
      </pc:sldChg>
      <pc:sldChg chg="addSp delSp modSp mod modAnim">
        <pc:chgData name="Abels, Patrick" userId="ba666de4-0d21-43a6-8e66-51a18aae1b4a" providerId="ADAL" clId="{C1D294FC-57CE-4A53-B782-8A1C495D1323}" dt="2023-07-01T15:29:39.188" v="498"/>
        <pc:sldMkLst>
          <pc:docMk/>
          <pc:sldMk cId="1390887314" sldId="267"/>
        </pc:sldMkLst>
        <pc:spChg chg="add del mod">
          <ac:chgData name="Abels, Patrick" userId="ba666de4-0d21-43a6-8e66-51a18aae1b4a" providerId="ADAL" clId="{C1D294FC-57CE-4A53-B782-8A1C495D1323}" dt="2023-07-01T15:29:35.687" v="497" actId="478"/>
          <ac:spMkLst>
            <pc:docMk/>
            <pc:sldMk cId="1390887314" sldId="267"/>
            <ac:spMk id="3" creationId="{07058EE5-0131-833E-212B-383296EDDEA8}"/>
          </ac:spMkLst>
        </pc:spChg>
      </pc:sldChg>
      <pc:sldChg chg="addSp delSp modSp mod">
        <pc:chgData name="Abels, Patrick" userId="ba666de4-0d21-43a6-8e66-51a18aae1b4a" providerId="ADAL" clId="{C1D294FC-57CE-4A53-B782-8A1C495D1323}" dt="2023-07-01T15:36:16.261" v="552" actId="1076"/>
        <pc:sldMkLst>
          <pc:docMk/>
          <pc:sldMk cId="58579237" sldId="268"/>
        </pc:sldMkLst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3" creationId="{F8D818D6-9D70-A234-2424-F161E45618BE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6" creationId="{E1E7F8E1-53B9-A39B-0DAB-3FA34D681897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7" creationId="{3D6856FC-A4C0-F1BB-8DE5-F5CE1FDE8434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9" creationId="{5950938F-B489-7CBD-B514-E88768562A61}"/>
          </ac:spMkLst>
        </pc:spChg>
        <pc:spChg chg="mod">
          <ac:chgData name="Abels, Patrick" userId="ba666de4-0d21-43a6-8e66-51a18aae1b4a" providerId="ADAL" clId="{C1D294FC-57CE-4A53-B782-8A1C495D1323}" dt="2023-07-01T15:36:16.261" v="552" actId="1076"/>
          <ac:spMkLst>
            <pc:docMk/>
            <pc:sldMk cId="58579237" sldId="268"/>
            <ac:spMk id="10" creationId="{67B2FC35-671E-DD35-1DD7-4AC6C3E6272E}"/>
          </ac:spMkLst>
        </pc:spChg>
        <pc:spChg chg="add del mod">
          <ac:chgData name="Abels, Patrick" userId="ba666de4-0d21-43a6-8e66-51a18aae1b4a" providerId="ADAL" clId="{C1D294FC-57CE-4A53-B782-8A1C495D1323}" dt="2023-07-01T15:30:33.185" v="500" actId="478"/>
          <ac:spMkLst>
            <pc:docMk/>
            <pc:sldMk cId="58579237" sldId="268"/>
            <ac:spMk id="11" creationId="{D5120947-6234-6662-DD21-12200143CCAD}"/>
          </ac:spMkLst>
        </pc:spChg>
        <pc:cxnChg chg="mod">
          <ac:chgData name="Abels, Patrick" userId="ba666de4-0d21-43a6-8e66-51a18aae1b4a" providerId="ADAL" clId="{C1D294FC-57CE-4A53-B782-8A1C495D1323}" dt="2023-07-01T15:36:16.261" v="552" actId="1076"/>
          <ac:cxnSpMkLst>
            <pc:docMk/>
            <pc:sldMk cId="58579237" sldId="268"/>
            <ac:cxnSpMk id="4" creationId="{6C437062-EC1D-3C4D-6671-8A6D764927D8}"/>
          </ac:cxnSpMkLst>
        </pc:cxnChg>
        <pc:cxnChg chg="mod">
          <ac:chgData name="Abels, Patrick" userId="ba666de4-0d21-43a6-8e66-51a18aae1b4a" providerId="ADAL" clId="{C1D294FC-57CE-4A53-B782-8A1C495D1323}" dt="2023-07-01T15:36:16.261" v="552" actId="1076"/>
          <ac:cxnSpMkLst>
            <pc:docMk/>
            <pc:sldMk cId="58579237" sldId="268"/>
            <ac:cxnSpMk id="5" creationId="{0F6B5BF6-8A73-80B3-C247-A6EB09683444}"/>
          </ac:cxnSpMkLst>
        </pc:cxnChg>
        <pc:cxnChg chg="mod">
          <ac:chgData name="Abels, Patrick" userId="ba666de4-0d21-43a6-8e66-51a18aae1b4a" providerId="ADAL" clId="{C1D294FC-57CE-4A53-B782-8A1C495D1323}" dt="2023-07-01T15:36:16.261" v="552" actId="1076"/>
          <ac:cxnSpMkLst>
            <pc:docMk/>
            <pc:sldMk cId="58579237" sldId="268"/>
            <ac:cxnSpMk id="8" creationId="{3B461458-99D6-7CBD-9B7A-D939374D5469}"/>
          </ac:cxnSpMkLst>
        </pc:cxnChg>
      </pc:sldChg>
      <pc:sldChg chg="addSp delSp modSp del mod">
        <pc:chgData name="Abels, Patrick" userId="ba666de4-0d21-43a6-8e66-51a18aae1b4a" providerId="ADAL" clId="{C1D294FC-57CE-4A53-B782-8A1C495D1323}" dt="2023-07-01T15:37:36.023" v="613" actId="47"/>
        <pc:sldMkLst>
          <pc:docMk/>
          <pc:sldMk cId="2109229901" sldId="269"/>
        </pc:sldMkLst>
        <pc:spChg chg="mod">
          <ac:chgData name="Abels, Patrick" userId="ba666de4-0d21-43a6-8e66-51a18aae1b4a" providerId="ADAL" clId="{C1D294FC-57CE-4A53-B782-8A1C495D1323}" dt="2023-07-01T15:32:26.837" v="508" actId="1076"/>
          <ac:spMkLst>
            <pc:docMk/>
            <pc:sldMk cId="2109229901" sldId="269"/>
            <ac:spMk id="2" creationId="{89033450-2C97-C4A0-B50E-121AA59F1076}"/>
          </ac:spMkLst>
        </pc:spChg>
        <pc:spChg chg="del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3" creationId="{F8D818D6-9D70-A234-2424-F161E45618BE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6" creationId="{E1E7F8E1-53B9-A39B-0DAB-3FA34D681897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7" creationId="{3D6856FC-A4C0-F1BB-8DE5-F5CE1FDE8434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9" creationId="{5950938F-B489-7CBD-B514-E88768562A61}"/>
          </ac:spMkLst>
        </pc:spChg>
        <pc:spChg chg="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10" creationId="{67B2FC35-671E-DD35-1DD7-4AC6C3E6272E}"/>
          </ac:spMkLst>
        </pc:spChg>
        <pc:spChg chg="mod">
          <ac:chgData name="Abels, Patrick" userId="ba666de4-0d21-43a6-8e66-51a18aae1b4a" providerId="ADAL" clId="{C1D294FC-57CE-4A53-B782-8A1C495D1323}" dt="2023-07-01T15:35:10.100" v="523" actId="1076"/>
          <ac:spMkLst>
            <pc:docMk/>
            <pc:sldMk cId="2109229901" sldId="269"/>
            <ac:spMk id="11" creationId="{C145EF53-E992-47FB-FB73-EECB83515483}"/>
          </ac:spMkLst>
        </pc:spChg>
        <pc:spChg chg="add mod">
          <ac:chgData name="Abels, Patrick" userId="ba666de4-0d21-43a6-8e66-51a18aae1b4a" providerId="ADAL" clId="{C1D294FC-57CE-4A53-B782-8A1C495D1323}" dt="2023-07-01T14:50:12.078" v="34"/>
          <ac:spMkLst>
            <pc:docMk/>
            <pc:sldMk cId="2109229901" sldId="269"/>
            <ac:spMk id="12" creationId="{651384F2-7891-94C2-B7C2-F1866EE90D70}"/>
          </ac:spMkLst>
        </pc:spChg>
        <pc:spChg chg="add del mod">
          <ac:chgData name="Abels, Patrick" userId="ba666de4-0d21-43a6-8e66-51a18aae1b4a" providerId="ADAL" clId="{C1D294FC-57CE-4A53-B782-8A1C495D1323}" dt="2023-07-01T15:33:52.628" v="519" actId="478"/>
          <ac:spMkLst>
            <pc:docMk/>
            <pc:sldMk cId="2109229901" sldId="269"/>
            <ac:spMk id="13" creationId="{EA79CC24-3B38-7EF9-BE9B-5DA819755BDC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14" creationId="{DB09FE46-B0E7-8515-2A25-4A4D86AB2D3B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17" creationId="{06A1B58F-2C0C-97EF-B57B-FBBA1F817865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18" creationId="{00889187-C6FE-AB4C-C804-04D28284186D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20" creationId="{ED570A27-3634-354F-0A16-9127CE698065}"/>
          </ac:spMkLst>
        </pc:spChg>
        <pc:spChg chg="add mod">
          <ac:chgData name="Abels, Patrick" userId="ba666de4-0d21-43a6-8e66-51a18aae1b4a" providerId="ADAL" clId="{C1D294FC-57CE-4A53-B782-8A1C495D1323}" dt="2023-07-01T15:34:02.115" v="521" actId="1076"/>
          <ac:spMkLst>
            <pc:docMk/>
            <pc:sldMk cId="2109229901" sldId="269"/>
            <ac:spMk id="21" creationId="{36C5D5F4-C775-8481-0ECC-E105B9608A1F}"/>
          </ac:spMkLst>
        </pc:spChg>
        <pc:cxnChg chg="del">
          <ac:chgData name="Abels, Patrick" userId="ba666de4-0d21-43a6-8e66-51a18aae1b4a" providerId="ADAL" clId="{C1D294FC-57CE-4A53-B782-8A1C495D1323}" dt="2023-07-01T15:33:52.628" v="519" actId="478"/>
          <ac:cxnSpMkLst>
            <pc:docMk/>
            <pc:sldMk cId="2109229901" sldId="269"/>
            <ac:cxnSpMk id="4" creationId="{6C437062-EC1D-3C4D-6671-8A6D764927D8}"/>
          </ac:cxnSpMkLst>
        </pc:cxnChg>
        <pc:cxnChg chg="del">
          <ac:chgData name="Abels, Patrick" userId="ba666de4-0d21-43a6-8e66-51a18aae1b4a" providerId="ADAL" clId="{C1D294FC-57CE-4A53-B782-8A1C495D1323}" dt="2023-07-01T15:33:52.628" v="519" actId="478"/>
          <ac:cxnSpMkLst>
            <pc:docMk/>
            <pc:sldMk cId="2109229901" sldId="269"/>
            <ac:cxnSpMk id="5" creationId="{0F6B5BF6-8A73-80B3-C247-A6EB09683444}"/>
          </ac:cxnSpMkLst>
        </pc:cxnChg>
        <pc:cxnChg chg="del">
          <ac:chgData name="Abels, Patrick" userId="ba666de4-0d21-43a6-8e66-51a18aae1b4a" providerId="ADAL" clId="{C1D294FC-57CE-4A53-B782-8A1C495D1323}" dt="2023-07-01T15:33:52.628" v="519" actId="478"/>
          <ac:cxnSpMkLst>
            <pc:docMk/>
            <pc:sldMk cId="2109229901" sldId="269"/>
            <ac:cxnSpMk id="8" creationId="{3B461458-99D6-7CBD-9B7A-D939374D5469}"/>
          </ac:cxnSpMkLst>
        </pc:cxnChg>
        <pc:cxnChg chg="add mod">
          <ac:chgData name="Abels, Patrick" userId="ba666de4-0d21-43a6-8e66-51a18aae1b4a" providerId="ADAL" clId="{C1D294FC-57CE-4A53-B782-8A1C495D1323}" dt="2023-07-01T15:34:02.115" v="521" actId="1076"/>
          <ac:cxnSpMkLst>
            <pc:docMk/>
            <pc:sldMk cId="2109229901" sldId="269"/>
            <ac:cxnSpMk id="15" creationId="{799FA619-EA5D-5F4A-F7A2-FA2C7B753793}"/>
          </ac:cxnSpMkLst>
        </pc:cxnChg>
        <pc:cxnChg chg="add mod">
          <ac:chgData name="Abels, Patrick" userId="ba666de4-0d21-43a6-8e66-51a18aae1b4a" providerId="ADAL" clId="{C1D294FC-57CE-4A53-B782-8A1C495D1323}" dt="2023-07-01T15:34:02.115" v="521" actId="1076"/>
          <ac:cxnSpMkLst>
            <pc:docMk/>
            <pc:sldMk cId="2109229901" sldId="269"/>
            <ac:cxnSpMk id="16" creationId="{D5CA22C0-7B39-7F84-0B09-B9029F072782}"/>
          </ac:cxnSpMkLst>
        </pc:cxnChg>
        <pc:cxnChg chg="add mod">
          <ac:chgData name="Abels, Patrick" userId="ba666de4-0d21-43a6-8e66-51a18aae1b4a" providerId="ADAL" clId="{C1D294FC-57CE-4A53-B782-8A1C495D1323}" dt="2023-07-01T15:34:02.115" v="521" actId="1076"/>
          <ac:cxnSpMkLst>
            <pc:docMk/>
            <pc:sldMk cId="2109229901" sldId="269"/>
            <ac:cxnSpMk id="19" creationId="{0C605042-D06A-DC25-7F16-47E5EB8BCA61}"/>
          </ac:cxnSpMkLst>
        </pc:cxnChg>
      </pc:sldChg>
      <pc:sldChg chg="new del">
        <pc:chgData name="Abels, Patrick" userId="ba666de4-0d21-43a6-8e66-51a18aae1b4a" providerId="ADAL" clId="{C1D294FC-57CE-4A53-B782-8A1C495D1323}" dt="2023-07-01T14:48:59.151" v="17" actId="47"/>
        <pc:sldMkLst>
          <pc:docMk/>
          <pc:sldMk cId="1711327755" sldId="270"/>
        </pc:sldMkLst>
      </pc:sldChg>
      <pc:sldChg chg="addSp modSp new mod modAnim">
        <pc:chgData name="Abels, Patrick" userId="ba666de4-0d21-43a6-8e66-51a18aae1b4a" providerId="ADAL" clId="{C1D294FC-57CE-4A53-B782-8A1C495D1323}" dt="2023-07-01T17:08:19.754" v="1752" actId="20577"/>
        <pc:sldMkLst>
          <pc:docMk/>
          <pc:sldMk cId="2816613190" sldId="270"/>
        </pc:sldMkLst>
        <pc:spChg chg="mod">
          <ac:chgData name="Abels, Patrick" userId="ba666de4-0d21-43a6-8e66-51a18aae1b4a" providerId="ADAL" clId="{C1D294FC-57CE-4A53-B782-8A1C495D1323}" dt="2023-07-01T15:05:01.720" v="214" actId="20577"/>
          <ac:spMkLst>
            <pc:docMk/>
            <pc:sldMk cId="2816613190" sldId="270"/>
            <ac:spMk id="2" creationId="{7FAC0B09-0393-90BD-66CE-D42B9B058C50}"/>
          </ac:spMkLst>
        </pc:spChg>
        <pc:spChg chg="mod">
          <ac:chgData name="Abels, Patrick" userId="ba666de4-0d21-43a6-8e66-51a18aae1b4a" providerId="ADAL" clId="{C1D294FC-57CE-4A53-B782-8A1C495D1323}" dt="2023-07-01T14:59:17.936" v="86" actId="20577"/>
          <ac:spMkLst>
            <pc:docMk/>
            <pc:sldMk cId="2816613190" sldId="270"/>
            <ac:spMk id="3" creationId="{6380FD45-DCB4-45ED-3052-579436439114}"/>
          </ac:spMkLst>
        </pc:spChg>
        <pc:spChg chg="add mod">
          <ac:chgData name="Abels, Patrick" userId="ba666de4-0d21-43a6-8e66-51a18aae1b4a" providerId="ADAL" clId="{C1D294FC-57CE-4A53-B782-8A1C495D1323}" dt="2023-07-01T16:59:00.321" v="1568" actId="20577"/>
          <ac:spMkLst>
            <pc:docMk/>
            <pc:sldMk cId="2816613190" sldId="270"/>
            <ac:spMk id="4" creationId="{A6A4F93D-0EF7-8A21-906A-FDA5BD906671}"/>
          </ac:spMkLst>
        </pc:spChg>
        <pc:spChg chg="add mod">
          <ac:chgData name="Abels, Patrick" userId="ba666de4-0d21-43a6-8e66-51a18aae1b4a" providerId="ADAL" clId="{C1D294FC-57CE-4A53-B782-8A1C495D1323}" dt="2023-07-01T17:03:11.649" v="1645" actId="20577"/>
          <ac:spMkLst>
            <pc:docMk/>
            <pc:sldMk cId="2816613190" sldId="270"/>
            <ac:spMk id="5" creationId="{1B93801C-378F-0EC2-A10A-2DF130585FCF}"/>
          </ac:spMkLst>
        </pc:spChg>
        <pc:spChg chg="add mod">
          <ac:chgData name="Abels, Patrick" userId="ba666de4-0d21-43a6-8e66-51a18aae1b4a" providerId="ADAL" clId="{C1D294FC-57CE-4A53-B782-8A1C495D1323}" dt="2023-07-01T17:04:29.909" v="1691" actId="20577"/>
          <ac:spMkLst>
            <pc:docMk/>
            <pc:sldMk cId="2816613190" sldId="270"/>
            <ac:spMk id="6" creationId="{0E05AC1A-D339-16B8-AA1B-B8FDB529B575}"/>
          </ac:spMkLst>
        </pc:spChg>
        <pc:spChg chg="add mod">
          <ac:chgData name="Abels, Patrick" userId="ba666de4-0d21-43a6-8e66-51a18aae1b4a" providerId="ADAL" clId="{C1D294FC-57CE-4A53-B782-8A1C495D1323}" dt="2023-07-01T17:08:19.754" v="1752" actId="20577"/>
          <ac:spMkLst>
            <pc:docMk/>
            <pc:sldMk cId="2816613190" sldId="270"/>
            <ac:spMk id="7" creationId="{455642A5-761C-FCAE-E292-C392F8F4FBCD}"/>
          </ac:spMkLst>
        </pc:spChg>
      </pc:sldChg>
      <pc:sldChg chg="addSp delSp new del mod">
        <pc:chgData name="Abels, Patrick" userId="ba666de4-0d21-43a6-8e66-51a18aae1b4a" providerId="ADAL" clId="{C1D294FC-57CE-4A53-B782-8A1C495D1323}" dt="2023-07-01T14:49:51.966" v="22" actId="47"/>
        <pc:sldMkLst>
          <pc:docMk/>
          <pc:sldMk cId="4265169781" sldId="270"/>
        </pc:sldMkLst>
        <pc:spChg chg="add del">
          <ac:chgData name="Abels, Patrick" userId="ba666de4-0d21-43a6-8e66-51a18aae1b4a" providerId="ADAL" clId="{C1D294FC-57CE-4A53-B782-8A1C495D1323}" dt="2023-07-01T14:49:48.680" v="20" actId="478"/>
          <ac:spMkLst>
            <pc:docMk/>
            <pc:sldMk cId="4265169781" sldId="270"/>
            <ac:spMk id="2" creationId="{1CB5361D-26AD-9E19-1AE9-2FB48D5B2202}"/>
          </ac:spMkLst>
        </pc:spChg>
      </pc:sldChg>
      <pc:sldChg chg="modSp add mod">
        <pc:chgData name="Abels, Patrick" userId="ba666de4-0d21-43a6-8e66-51a18aae1b4a" providerId="ADAL" clId="{C1D294FC-57CE-4A53-B782-8A1C495D1323}" dt="2023-07-01T15:17:17.740" v="313" actId="207"/>
        <pc:sldMkLst>
          <pc:docMk/>
          <pc:sldMk cId="482629145" sldId="271"/>
        </pc:sldMkLst>
        <pc:spChg chg="mod">
          <ac:chgData name="Abels, Patrick" userId="ba666de4-0d21-43a6-8e66-51a18aae1b4a" providerId="ADAL" clId="{C1D294FC-57CE-4A53-B782-8A1C495D1323}" dt="2023-07-01T15:17:17.740" v="313" actId="207"/>
          <ac:spMkLst>
            <pc:docMk/>
            <pc:sldMk cId="482629145" sldId="271"/>
            <ac:spMk id="2" creationId="{CF80EB81-FAEE-094D-789F-47A7B7233BD1}"/>
          </ac:spMkLst>
        </pc:spChg>
      </pc:sldChg>
      <pc:sldChg chg="addSp modSp new mod modAnim">
        <pc:chgData name="Abels, Patrick" userId="ba666de4-0d21-43a6-8e66-51a18aae1b4a" providerId="ADAL" clId="{C1D294FC-57CE-4A53-B782-8A1C495D1323}" dt="2023-07-01T15:28:33.418" v="489"/>
        <pc:sldMkLst>
          <pc:docMk/>
          <pc:sldMk cId="3884321331" sldId="272"/>
        </pc:sldMkLst>
        <pc:spChg chg="mod">
          <ac:chgData name="Abels, Patrick" userId="ba666de4-0d21-43a6-8e66-51a18aae1b4a" providerId="ADAL" clId="{C1D294FC-57CE-4A53-B782-8A1C495D1323}" dt="2023-07-01T15:26:24.551" v="474" actId="20577"/>
          <ac:spMkLst>
            <pc:docMk/>
            <pc:sldMk cId="3884321331" sldId="272"/>
            <ac:spMk id="2" creationId="{0259A7A8-CA0C-CA1C-A875-68F40BFA96D4}"/>
          </ac:spMkLst>
        </pc:spChg>
        <pc:spChg chg="mod">
          <ac:chgData name="Abels, Patrick" userId="ba666de4-0d21-43a6-8e66-51a18aae1b4a" providerId="ADAL" clId="{C1D294FC-57CE-4A53-B782-8A1C495D1323}" dt="2023-07-01T15:22:34.860" v="372" actId="20577"/>
          <ac:spMkLst>
            <pc:docMk/>
            <pc:sldMk cId="3884321331" sldId="272"/>
            <ac:spMk id="3" creationId="{C7EB610D-F9AF-C6EE-439C-F43744EAB7FD}"/>
          </ac:spMkLst>
        </pc:spChg>
        <pc:spChg chg="add mod">
          <ac:chgData name="Abels, Patrick" userId="ba666de4-0d21-43a6-8e66-51a18aae1b4a" providerId="ADAL" clId="{C1D294FC-57CE-4A53-B782-8A1C495D1323}" dt="2023-07-01T15:22:54.365" v="380" actId="404"/>
          <ac:spMkLst>
            <pc:docMk/>
            <pc:sldMk cId="3884321331" sldId="272"/>
            <ac:spMk id="4" creationId="{B1B99D4A-85EF-D8A5-4BC4-E0E4234398F7}"/>
          </ac:spMkLst>
        </pc:spChg>
        <pc:spChg chg="add mod">
          <ac:chgData name="Abels, Patrick" userId="ba666de4-0d21-43a6-8e66-51a18aae1b4a" providerId="ADAL" clId="{C1D294FC-57CE-4A53-B782-8A1C495D1323}" dt="2023-07-01T15:23:35.959" v="386" actId="1076"/>
          <ac:spMkLst>
            <pc:docMk/>
            <pc:sldMk cId="3884321331" sldId="272"/>
            <ac:spMk id="5" creationId="{254245CC-A879-7C9A-626A-F170FB4CAE77}"/>
          </ac:spMkLst>
        </pc:spChg>
        <pc:spChg chg="add mod">
          <ac:chgData name="Abels, Patrick" userId="ba666de4-0d21-43a6-8e66-51a18aae1b4a" providerId="ADAL" clId="{C1D294FC-57CE-4A53-B782-8A1C495D1323}" dt="2023-07-01T15:23:32.770" v="385" actId="1076"/>
          <ac:spMkLst>
            <pc:docMk/>
            <pc:sldMk cId="3884321331" sldId="272"/>
            <ac:spMk id="6" creationId="{7A2313D8-85D5-5F38-EB3D-1DADF2DAC8AC}"/>
          </ac:spMkLst>
        </pc:spChg>
        <pc:spChg chg="add mod">
          <ac:chgData name="Abels, Patrick" userId="ba666de4-0d21-43a6-8e66-51a18aae1b4a" providerId="ADAL" clId="{C1D294FC-57CE-4A53-B782-8A1C495D1323}" dt="2023-07-01T15:24:19.623" v="424" actId="14100"/>
          <ac:spMkLst>
            <pc:docMk/>
            <pc:sldMk cId="3884321331" sldId="272"/>
            <ac:spMk id="7" creationId="{7966F240-F102-F512-6D1F-A40FD85DC671}"/>
          </ac:spMkLst>
        </pc:spChg>
        <pc:spChg chg="add mod">
          <ac:chgData name="Abels, Patrick" userId="ba666de4-0d21-43a6-8e66-51a18aae1b4a" providerId="ADAL" clId="{C1D294FC-57CE-4A53-B782-8A1C495D1323}" dt="2023-07-01T15:26:35.376" v="476" actId="1076"/>
          <ac:spMkLst>
            <pc:docMk/>
            <pc:sldMk cId="3884321331" sldId="272"/>
            <ac:spMk id="8" creationId="{C159BCB2-458B-ECD6-DF6B-22D4F6C0A346}"/>
          </ac:spMkLst>
        </pc:spChg>
        <pc:spChg chg="add mod">
          <ac:chgData name="Abels, Patrick" userId="ba666de4-0d21-43a6-8e66-51a18aae1b4a" providerId="ADAL" clId="{C1D294FC-57CE-4A53-B782-8A1C495D1323}" dt="2023-07-01T15:26:31.828" v="475" actId="1076"/>
          <ac:spMkLst>
            <pc:docMk/>
            <pc:sldMk cId="3884321331" sldId="272"/>
            <ac:spMk id="9" creationId="{B362E361-57BB-ADE4-41C0-82B7162BA7BC}"/>
          </ac:spMkLst>
        </pc:spChg>
        <pc:spChg chg="add mod">
          <ac:chgData name="Abels, Patrick" userId="ba666de4-0d21-43a6-8e66-51a18aae1b4a" providerId="ADAL" clId="{C1D294FC-57CE-4A53-B782-8A1C495D1323}" dt="2023-07-01T15:26:01.088" v="469" actId="20577"/>
          <ac:spMkLst>
            <pc:docMk/>
            <pc:sldMk cId="3884321331" sldId="272"/>
            <ac:spMk id="10" creationId="{9DCA3A8D-FE32-01B5-8781-BE630A26AE0B}"/>
          </ac:spMkLst>
        </pc:spChg>
      </pc:sldChg>
      <pc:sldChg chg="addSp delSp modSp add mod modAnim">
        <pc:chgData name="Abels, Patrick" userId="ba666de4-0d21-43a6-8e66-51a18aae1b4a" providerId="ADAL" clId="{C1D294FC-57CE-4A53-B782-8A1C495D1323}" dt="2023-07-01T16:31:54.803" v="1425"/>
        <pc:sldMkLst>
          <pc:docMk/>
          <pc:sldMk cId="551906968" sldId="273"/>
        </pc:sldMkLst>
        <pc:spChg chg="mod">
          <ac:chgData name="Abels, Patrick" userId="ba666de4-0d21-43a6-8e66-51a18aae1b4a" providerId="ADAL" clId="{C1D294FC-57CE-4A53-B782-8A1C495D1323}" dt="2023-07-01T15:36:37.471" v="554" actId="14100"/>
          <ac:spMkLst>
            <pc:docMk/>
            <pc:sldMk cId="551906968" sldId="273"/>
            <ac:spMk id="2" creationId="{89033450-2C97-C4A0-B50E-121AA59F1076}"/>
          </ac:spMkLst>
        </pc:spChg>
        <pc:spChg chg="mod">
          <ac:chgData name="Abels, Patrick" userId="ba666de4-0d21-43a6-8e66-51a18aae1b4a" providerId="ADAL" clId="{C1D294FC-57CE-4A53-B782-8A1C495D1323}" dt="2023-07-01T15:36:45.041" v="587" actId="1035"/>
          <ac:spMkLst>
            <pc:docMk/>
            <pc:sldMk cId="551906968" sldId="273"/>
            <ac:spMk id="3" creationId="{F8D818D6-9D70-A234-2424-F161E45618BE}"/>
          </ac:spMkLst>
        </pc:spChg>
        <pc:spChg chg="mod">
          <ac:chgData name="Abels, Patrick" userId="ba666de4-0d21-43a6-8e66-51a18aae1b4a" providerId="ADAL" clId="{C1D294FC-57CE-4A53-B782-8A1C495D1323}" dt="2023-07-01T16:14:12.105" v="986" actId="1076"/>
          <ac:spMkLst>
            <pc:docMk/>
            <pc:sldMk cId="551906968" sldId="273"/>
            <ac:spMk id="6" creationId="{E1E7F8E1-53B9-A39B-0DAB-3FA34D681897}"/>
          </ac:spMkLst>
        </pc:spChg>
        <pc:spChg chg="mod">
          <ac:chgData name="Abels, Patrick" userId="ba666de4-0d21-43a6-8e66-51a18aae1b4a" providerId="ADAL" clId="{C1D294FC-57CE-4A53-B782-8A1C495D1323}" dt="2023-07-01T15:36:45.041" v="587" actId="1035"/>
          <ac:spMkLst>
            <pc:docMk/>
            <pc:sldMk cId="551906968" sldId="273"/>
            <ac:spMk id="7" creationId="{3D6856FC-A4C0-F1BB-8DE5-F5CE1FDE8434}"/>
          </ac:spMkLst>
        </pc:spChg>
        <pc:spChg chg="mod">
          <ac:chgData name="Abels, Patrick" userId="ba666de4-0d21-43a6-8e66-51a18aae1b4a" providerId="ADAL" clId="{C1D294FC-57CE-4A53-B782-8A1C495D1323}" dt="2023-07-01T16:14:51.405" v="993" actId="1076"/>
          <ac:spMkLst>
            <pc:docMk/>
            <pc:sldMk cId="551906968" sldId="273"/>
            <ac:spMk id="9" creationId="{5950938F-B489-7CBD-B514-E88768562A61}"/>
          </ac:spMkLst>
        </pc:spChg>
        <pc:spChg chg="mod">
          <ac:chgData name="Abels, Patrick" userId="ba666de4-0d21-43a6-8e66-51a18aae1b4a" providerId="ADAL" clId="{C1D294FC-57CE-4A53-B782-8A1C495D1323}" dt="2023-07-01T15:36:45.041" v="587" actId="1035"/>
          <ac:spMkLst>
            <pc:docMk/>
            <pc:sldMk cId="551906968" sldId="273"/>
            <ac:spMk id="10" creationId="{67B2FC35-671E-DD35-1DD7-4AC6C3E6272E}"/>
          </ac:spMkLst>
        </pc:spChg>
        <pc:spChg chg="add mod">
          <ac:chgData name="Abels, Patrick" userId="ba666de4-0d21-43a6-8e66-51a18aae1b4a" providerId="ADAL" clId="{C1D294FC-57CE-4A53-B782-8A1C495D1323}" dt="2023-07-01T15:53:43.981" v="876" actId="1076"/>
          <ac:spMkLst>
            <pc:docMk/>
            <pc:sldMk cId="551906968" sldId="273"/>
            <ac:spMk id="11" creationId="{E963AEFD-D94E-4242-20D2-ADFB68C0C10A}"/>
          </ac:spMkLst>
        </pc:spChg>
        <pc:spChg chg="add mod ord">
          <ac:chgData name="Abels, Patrick" userId="ba666de4-0d21-43a6-8e66-51a18aae1b4a" providerId="ADAL" clId="{C1D294FC-57CE-4A53-B782-8A1C495D1323}" dt="2023-07-01T15:56:13.123" v="894" actId="207"/>
          <ac:spMkLst>
            <pc:docMk/>
            <pc:sldMk cId="551906968" sldId="273"/>
            <ac:spMk id="12" creationId="{2C542CBC-F79C-21E3-8D5A-295F1ED85C59}"/>
          </ac:spMkLst>
        </pc:spChg>
        <pc:spChg chg="add mod ord">
          <ac:chgData name="Abels, Patrick" userId="ba666de4-0d21-43a6-8e66-51a18aae1b4a" providerId="ADAL" clId="{C1D294FC-57CE-4A53-B782-8A1C495D1323}" dt="2023-07-01T15:45:45.346" v="814" actId="1037"/>
          <ac:spMkLst>
            <pc:docMk/>
            <pc:sldMk cId="551906968" sldId="273"/>
            <ac:spMk id="13" creationId="{C44955AB-3E1B-B9C2-C412-64C7B08385E0}"/>
          </ac:spMkLst>
        </pc:spChg>
        <pc:spChg chg="add del mod ord">
          <ac:chgData name="Abels, Patrick" userId="ba666de4-0d21-43a6-8e66-51a18aae1b4a" providerId="ADAL" clId="{C1D294FC-57CE-4A53-B782-8A1C495D1323}" dt="2023-07-01T15:48:21.887" v="852" actId="478"/>
          <ac:spMkLst>
            <pc:docMk/>
            <pc:sldMk cId="551906968" sldId="273"/>
            <ac:spMk id="14" creationId="{FF9EEB5D-EADD-825F-7B86-31117C5E90E2}"/>
          </ac:spMkLst>
        </pc:spChg>
        <pc:spChg chg="add del mod ord">
          <ac:chgData name="Abels, Patrick" userId="ba666de4-0d21-43a6-8e66-51a18aae1b4a" providerId="ADAL" clId="{C1D294FC-57CE-4A53-B782-8A1C495D1323}" dt="2023-07-01T15:48:21.887" v="852" actId="478"/>
          <ac:spMkLst>
            <pc:docMk/>
            <pc:sldMk cId="551906968" sldId="273"/>
            <ac:spMk id="15" creationId="{DC0739A9-16AA-6A35-640C-DD8574904E18}"/>
          </ac:spMkLst>
        </pc:spChg>
        <pc:spChg chg="add mod ord">
          <ac:chgData name="Abels, Patrick" userId="ba666de4-0d21-43a6-8e66-51a18aae1b4a" providerId="ADAL" clId="{C1D294FC-57CE-4A53-B782-8A1C495D1323}" dt="2023-07-01T15:56:58.330" v="900" actId="167"/>
          <ac:spMkLst>
            <pc:docMk/>
            <pc:sldMk cId="551906968" sldId="273"/>
            <ac:spMk id="16" creationId="{56E156DB-9762-BF48-B75B-D51A6C25E349}"/>
          </ac:spMkLst>
        </pc:spChg>
        <pc:spChg chg="add mod ord">
          <ac:chgData name="Abels, Patrick" userId="ba666de4-0d21-43a6-8e66-51a18aae1b4a" providerId="ADAL" clId="{C1D294FC-57CE-4A53-B782-8A1C495D1323}" dt="2023-07-01T15:57:47.596" v="904" actId="167"/>
          <ac:spMkLst>
            <pc:docMk/>
            <pc:sldMk cId="551906968" sldId="273"/>
            <ac:spMk id="17" creationId="{82638107-DF3A-ABB3-0605-041C98957EAF}"/>
          </ac:spMkLst>
        </pc:spChg>
        <pc:spChg chg="add mod ord">
          <ac:chgData name="Abels, Patrick" userId="ba666de4-0d21-43a6-8e66-51a18aae1b4a" providerId="ADAL" clId="{C1D294FC-57CE-4A53-B782-8A1C495D1323}" dt="2023-07-01T15:58:15.202" v="908" actId="167"/>
          <ac:spMkLst>
            <pc:docMk/>
            <pc:sldMk cId="551906968" sldId="273"/>
            <ac:spMk id="18" creationId="{C71BCE9F-FB72-E8CA-D662-D13A6D941D84}"/>
          </ac:spMkLst>
        </pc:spChg>
        <pc:spChg chg="add mod ord">
          <ac:chgData name="Abels, Patrick" userId="ba666de4-0d21-43a6-8e66-51a18aae1b4a" providerId="ADAL" clId="{C1D294FC-57CE-4A53-B782-8A1C495D1323}" dt="2023-07-01T15:59:12.517" v="923" actId="1035"/>
          <ac:spMkLst>
            <pc:docMk/>
            <pc:sldMk cId="551906968" sldId="273"/>
            <ac:spMk id="19" creationId="{755EC696-C8AD-A1A8-B83A-73E20CB8E18D}"/>
          </ac:spMkLst>
        </pc:spChg>
        <pc:spChg chg="add mod ord">
          <ac:chgData name="Abels, Patrick" userId="ba666de4-0d21-43a6-8e66-51a18aae1b4a" providerId="ADAL" clId="{C1D294FC-57CE-4A53-B782-8A1C495D1323}" dt="2023-07-01T16:11:15.807" v="972" actId="1037"/>
          <ac:spMkLst>
            <pc:docMk/>
            <pc:sldMk cId="551906968" sldId="273"/>
            <ac:spMk id="20" creationId="{02D8078F-FA32-65B9-B7A6-D610584A1BAA}"/>
          </ac:spMkLst>
        </pc:spChg>
        <pc:spChg chg="add mod ord">
          <ac:chgData name="Abels, Patrick" userId="ba666de4-0d21-43a6-8e66-51a18aae1b4a" providerId="ADAL" clId="{C1D294FC-57CE-4A53-B782-8A1C495D1323}" dt="2023-07-01T16:11:43.489" v="979" actId="207"/>
          <ac:spMkLst>
            <pc:docMk/>
            <pc:sldMk cId="551906968" sldId="273"/>
            <ac:spMk id="21" creationId="{A842F2AE-9ED5-7C4F-9362-92C62E43E8D9}"/>
          </ac:spMkLst>
        </pc:spChg>
        <pc:spChg chg="add mod ord">
          <ac:chgData name="Abels, Patrick" userId="ba666de4-0d21-43a6-8e66-51a18aae1b4a" providerId="ADAL" clId="{C1D294FC-57CE-4A53-B782-8A1C495D1323}" dt="2023-07-01T16:22:06.449" v="1026" actId="207"/>
          <ac:spMkLst>
            <pc:docMk/>
            <pc:sldMk cId="551906968" sldId="273"/>
            <ac:spMk id="22" creationId="{61953581-8C8C-B4A4-668D-660BFCC1A4E6}"/>
          </ac:spMkLst>
        </pc:spChg>
        <pc:cxnChg chg="mod">
          <ac:chgData name="Abels, Patrick" userId="ba666de4-0d21-43a6-8e66-51a18aae1b4a" providerId="ADAL" clId="{C1D294FC-57CE-4A53-B782-8A1C495D1323}" dt="2023-07-01T15:36:45.041" v="587" actId="1035"/>
          <ac:cxnSpMkLst>
            <pc:docMk/>
            <pc:sldMk cId="551906968" sldId="273"/>
            <ac:cxnSpMk id="4" creationId="{6C437062-EC1D-3C4D-6671-8A6D764927D8}"/>
          </ac:cxnSpMkLst>
        </pc:cxnChg>
        <pc:cxnChg chg="mod">
          <ac:chgData name="Abels, Patrick" userId="ba666de4-0d21-43a6-8e66-51a18aae1b4a" providerId="ADAL" clId="{C1D294FC-57CE-4A53-B782-8A1C495D1323}" dt="2023-07-01T15:36:45.041" v="587" actId="1035"/>
          <ac:cxnSpMkLst>
            <pc:docMk/>
            <pc:sldMk cId="551906968" sldId="273"/>
            <ac:cxnSpMk id="5" creationId="{0F6B5BF6-8A73-80B3-C247-A6EB09683444}"/>
          </ac:cxnSpMkLst>
        </pc:cxnChg>
        <pc:cxnChg chg="mod">
          <ac:chgData name="Abels, Patrick" userId="ba666de4-0d21-43a6-8e66-51a18aae1b4a" providerId="ADAL" clId="{C1D294FC-57CE-4A53-B782-8A1C495D1323}" dt="2023-07-01T15:36:45.041" v="587" actId="1035"/>
          <ac:cxnSpMkLst>
            <pc:docMk/>
            <pc:sldMk cId="551906968" sldId="273"/>
            <ac:cxnSpMk id="8" creationId="{3B461458-99D6-7CBD-9B7A-D939374D5469}"/>
          </ac:cxnSpMkLst>
        </pc:cxnChg>
      </pc:sldChg>
      <pc:sldChg chg="modSp new mod modAnim">
        <pc:chgData name="Abels, Patrick" userId="ba666de4-0d21-43a6-8e66-51a18aae1b4a" providerId="ADAL" clId="{C1D294FC-57CE-4A53-B782-8A1C495D1323}" dt="2023-07-01T16:35:39.221" v="1534"/>
        <pc:sldMkLst>
          <pc:docMk/>
          <pc:sldMk cId="190102222" sldId="274"/>
        </pc:sldMkLst>
        <pc:spChg chg="mod">
          <ac:chgData name="Abels, Patrick" userId="ba666de4-0d21-43a6-8e66-51a18aae1b4a" providerId="ADAL" clId="{C1D294FC-57CE-4A53-B782-8A1C495D1323}" dt="2023-07-01T16:26:07.053" v="1163" actId="20577"/>
          <ac:spMkLst>
            <pc:docMk/>
            <pc:sldMk cId="190102222" sldId="274"/>
            <ac:spMk id="2" creationId="{8299CA43-7BA6-71E9-C597-384302BB421D}"/>
          </ac:spMkLst>
        </pc:spChg>
      </pc:sldChg>
      <pc:sldChg chg="modSp new mod modAnim">
        <pc:chgData name="Abels, Patrick" userId="ba666de4-0d21-43a6-8e66-51a18aae1b4a" providerId="ADAL" clId="{C1D294FC-57CE-4A53-B782-8A1C495D1323}" dt="2023-07-01T16:35:09.529" v="1532"/>
        <pc:sldMkLst>
          <pc:docMk/>
          <pc:sldMk cId="258010920" sldId="275"/>
        </pc:sldMkLst>
        <pc:spChg chg="mod">
          <ac:chgData name="Abels, Patrick" userId="ba666de4-0d21-43a6-8e66-51a18aae1b4a" providerId="ADAL" clId="{C1D294FC-57CE-4A53-B782-8A1C495D1323}" dt="2023-07-01T16:28:40.175" v="1417" actId="20577"/>
          <ac:spMkLst>
            <pc:docMk/>
            <pc:sldMk cId="258010920" sldId="275"/>
            <ac:spMk id="2" creationId="{8125642B-4E2D-51A9-FBA9-391A8E100BBD}"/>
          </ac:spMkLst>
        </pc:spChg>
      </pc:sldChg>
      <pc:sldChg chg="addSp modSp new mod modAnim">
        <pc:chgData name="Abels, Patrick" userId="ba666de4-0d21-43a6-8e66-51a18aae1b4a" providerId="ADAL" clId="{C1D294FC-57CE-4A53-B782-8A1C495D1323}" dt="2023-07-01T16:34:27.028" v="1529" actId="1035"/>
        <pc:sldMkLst>
          <pc:docMk/>
          <pc:sldMk cId="1024174118" sldId="276"/>
        </pc:sldMkLst>
        <pc:spChg chg="mod">
          <ac:chgData name="Abels, Patrick" userId="ba666de4-0d21-43a6-8e66-51a18aae1b4a" providerId="ADAL" clId="{C1D294FC-57CE-4A53-B782-8A1C495D1323}" dt="2023-07-01T16:32:57.160" v="1435" actId="20577"/>
          <ac:spMkLst>
            <pc:docMk/>
            <pc:sldMk cId="1024174118" sldId="276"/>
            <ac:spMk id="2" creationId="{5F2E3EEA-9BE1-AE2F-9CE6-917590210043}"/>
          </ac:spMkLst>
        </pc:spChg>
        <pc:spChg chg="mod">
          <ac:chgData name="Abels, Patrick" userId="ba666de4-0d21-43a6-8e66-51a18aae1b4a" providerId="ADAL" clId="{C1D294FC-57CE-4A53-B782-8A1C495D1323}" dt="2023-07-01T16:32:49.691" v="1433" actId="20577"/>
          <ac:spMkLst>
            <pc:docMk/>
            <pc:sldMk cId="1024174118" sldId="276"/>
            <ac:spMk id="3" creationId="{3A52766E-3F3F-8A88-481D-00F7B7F6E469}"/>
          </ac:spMkLst>
        </pc:spChg>
        <pc:spChg chg="add mod">
          <ac:chgData name="Abels, Patrick" userId="ba666de4-0d21-43a6-8e66-51a18aae1b4a" providerId="ADAL" clId="{C1D294FC-57CE-4A53-B782-8A1C495D1323}" dt="2023-07-01T16:33:22.999" v="1441" actId="20577"/>
          <ac:spMkLst>
            <pc:docMk/>
            <pc:sldMk cId="1024174118" sldId="276"/>
            <ac:spMk id="4" creationId="{80940838-326B-0286-D409-F28B62C92ED3}"/>
          </ac:spMkLst>
        </pc:spChg>
        <pc:spChg chg="add mod">
          <ac:chgData name="Abels, Patrick" userId="ba666de4-0d21-43a6-8e66-51a18aae1b4a" providerId="ADAL" clId="{C1D294FC-57CE-4A53-B782-8A1C495D1323}" dt="2023-07-01T16:33:34.213" v="1445" actId="20577"/>
          <ac:spMkLst>
            <pc:docMk/>
            <pc:sldMk cId="1024174118" sldId="276"/>
            <ac:spMk id="5" creationId="{B9C78A5A-2EFE-F3DB-69DC-3E756BCDEDAA}"/>
          </ac:spMkLst>
        </pc:spChg>
        <pc:spChg chg="add mod">
          <ac:chgData name="Abels, Patrick" userId="ba666de4-0d21-43a6-8e66-51a18aae1b4a" providerId="ADAL" clId="{C1D294FC-57CE-4A53-B782-8A1C495D1323}" dt="2023-07-01T16:33:45.135" v="1448" actId="20577"/>
          <ac:spMkLst>
            <pc:docMk/>
            <pc:sldMk cId="1024174118" sldId="276"/>
            <ac:spMk id="6" creationId="{23F2BA8F-8347-87EF-469C-C6E7E47EAC44}"/>
          </ac:spMkLst>
        </pc:spChg>
        <pc:spChg chg="add mod">
          <ac:chgData name="Abels, Patrick" userId="ba666de4-0d21-43a6-8e66-51a18aae1b4a" providerId="ADAL" clId="{C1D294FC-57CE-4A53-B782-8A1C495D1323}" dt="2023-07-01T16:34:27.028" v="1529" actId="1035"/>
          <ac:spMkLst>
            <pc:docMk/>
            <pc:sldMk cId="1024174118" sldId="276"/>
            <ac:spMk id="7" creationId="{F0484985-0B32-55F1-3E85-669247687073}"/>
          </ac:spMkLst>
        </pc:spChg>
      </pc:sldChg>
      <pc:sldChg chg="new del">
        <pc:chgData name="Abels, Patrick" userId="ba666de4-0d21-43a6-8e66-51a18aae1b4a" providerId="ADAL" clId="{C1D294FC-57CE-4A53-B782-8A1C495D1323}" dt="2023-07-01T16:34:39.603" v="1531" actId="47"/>
        <pc:sldMkLst>
          <pc:docMk/>
          <pc:sldMk cId="951250815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04/07/2023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DF8AA-1D36-C4A3-DE8B-6124CA62EF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Q1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833463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34863CA-70F2-2A4D-0C41-1A225C7F0A15}"/>
              </a:ext>
            </a:extLst>
          </p:cNvPr>
          <p:cNvSpPr/>
          <p:nvPr/>
        </p:nvSpPr>
        <p:spPr>
          <a:xfrm>
            <a:off x="581025" y="3767141"/>
            <a:ext cx="2452688" cy="67627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Algorithmus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A0BA25-D514-26B0-7208-E82A8FEFDE97}"/>
              </a:ext>
            </a:extLst>
          </p:cNvPr>
          <p:cNvSpPr/>
          <p:nvPr/>
        </p:nvSpPr>
        <p:spPr>
          <a:xfrm>
            <a:off x="2163366" y="2743198"/>
            <a:ext cx="2452688" cy="67627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Array</a:t>
            </a:r>
            <a:endParaRPr lang="en-D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D3D9CDC-D3C5-6A02-E4D7-5C4975E90C18}"/>
              </a:ext>
            </a:extLst>
          </p:cNvPr>
          <p:cNvSpPr/>
          <p:nvPr/>
        </p:nvSpPr>
        <p:spPr>
          <a:xfrm>
            <a:off x="2636045" y="4814894"/>
            <a:ext cx="2452688" cy="67627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String</a:t>
            </a:r>
            <a:endParaRPr lang="en-DE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153A2E5-D7A0-C0D5-2A66-C44F1CFFAC83}"/>
              </a:ext>
            </a:extLst>
          </p:cNvPr>
          <p:cNvSpPr/>
          <p:nvPr/>
        </p:nvSpPr>
        <p:spPr>
          <a:xfrm>
            <a:off x="1352549" y="429813"/>
            <a:ext cx="2452688" cy="67627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Schleife</a:t>
            </a:r>
            <a:endParaRPr lang="en-DE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86287BA-611C-E592-7C35-685964565907}"/>
              </a:ext>
            </a:extLst>
          </p:cNvPr>
          <p:cNvSpPr/>
          <p:nvPr/>
        </p:nvSpPr>
        <p:spPr>
          <a:xfrm>
            <a:off x="4226718" y="1381117"/>
            <a:ext cx="2452688" cy="67627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Auswahl</a:t>
            </a:r>
            <a:endParaRPr lang="en-DE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4371AFB-9747-6DDB-1665-C3ABF58AEC72}"/>
              </a:ext>
            </a:extLst>
          </p:cNvPr>
          <p:cNvSpPr/>
          <p:nvPr/>
        </p:nvSpPr>
        <p:spPr>
          <a:xfrm>
            <a:off x="6238874" y="2586032"/>
            <a:ext cx="2452688" cy="67627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Operator</a:t>
            </a:r>
            <a:endParaRPr lang="en-DE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736B964-542C-8FB6-353D-55DD5F5E951A}"/>
              </a:ext>
            </a:extLst>
          </p:cNvPr>
          <p:cNvSpPr/>
          <p:nvPr/>
        </p:nvSpPr>
        <p:spPr>
          <a:xfrm>
            <a:off x="4672011" y="3690933"/>
            <a:ext cx="2452688" cy="67627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Datentyp</a:t>
            </a:r>
            <a:endParaRPr lang="en-DE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E2D90E7-2D22-0119-B351-DB148F9EF99A}"/>
              </a:ext>
            </a:extLst>
          </p:cNvPr>
          <p:cNvSpPr/>
          <p:nvPr/>
        </p:nvSpPr>
        <p:spPr>
          <a:xfrm>
            <a:off x="5453062" y="342897"/>
            <a:ext cx="2452688" cy="67627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Variable</a:t>
            </a:r>
            <a:endParaRPr lang="en-DE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2A80D91-F98A-596A-085E-3694331F7265}"/>
              </a:ext>
            </a:extLst>
          </p:cNvPr>
          <p:cNvSpPr/>
          <p:nvPr/>
        </p:nvSpPr>
        <p:spPr>
          <a:xfrm>
            <a:off x="581025" y="1543047"/>
            <a:ext cx="2452688" cy="67627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JButton</a:t>
            </a:r>
            <a:endParaRPr lang="en-DE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3D4D5B4-7365-A298-147C-91D68804EB31}"/>
              </a:ext>
            </a:extLst>
          </p:cNvPr>
          <p:cNvSpPr/>
          <p:nvPr/>
        </p:nvSpPr>
        <p:spPr>
          <a:xfrm>
            <a:off x="1190624" y="5812633"/>
            <a:ext cx="2452688" cy="67627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JNumberField</a:t>
            </a:r>
            <a:endParaRPr lang="en-DE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3ADDF26-A83B-C589-B774-21EDDD00C062}"/>
              </a:ext>
            </a:extLst>
          </p:cNvPr>
          <p:cNvSpPr/>
          <p:nvPr/>
        </p:nvSpPr>
        <p:spPr>
          <a:xfrm>
            <a:off x="8329612" y="4243385"/>
            <a:ext cx="2452688" cy="67627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JTextField</a:t>
            </a:r>
            <a:endParaRPr lang="en-DE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5806797-585B-4E9E-55E5-AF9E5BDE2486}"/>
              </a:ext>
            </a:extLst>
          </p:cNvPr>
          <p:cNvSpPr/>
          <p:nvPr/>
        </p:nvSpPr>
        <p:spPr>
          <a:xfrm>
            <a:off x="5788821" y="5348285"/>
            <a:ext cx="2452688" cy="67627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JLabel</a:t>
            </a:r>
            <a:endParaRPr lang="en-DE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F90416E-2A77-7BF6-EF09-FF4B469457FA}"/>
              </a:ext>
            </a:extLst>
          </p:cNvPr>
          <p:cNvSpPr/>
          <p:nvPr/>
        </p:nvSpPr>
        <p:spPr>
          <a:xfrm>
            <a:off x="9348787" y="2652714"/>
            <a:ext cx="2452688" cy="67627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JFrame</a:t>
            </a:r>
            <a:endParaRPr lang="en-DE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A2C0F73-7D7D-A62A-A4BB-6DC81C864E99}"/>
              </a:ext>
            </a:extLst>
          </p:cNvPr>
          <p:cNvSpPr/>
          <p:nvPr/>
        </p:nvSpPr>
        <p:spPr>
          <a:xfrm>
            <a:off x="9105900" y="5686423"/>
            <a:ext cx="2452688" cy="67627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Programmiersprache</a:t>
            </a:r>
            <a:endParaRPr lang="en-DE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C6A4B08-8D92-F1DD-F85D-3EB1B9523F8C}"/>
              </a:ext>
            </a:extLst>
          </p:cNvPr>
          <p:cNvSpPr/>
          <p:nvPr/>
        </p:nvSpPr>
        <p:spPr>
          <a:xfrm>
            <a:off x="8551068" y="1062035"/>
            <a:ext cx="2452688" cy="676275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Programm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34603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Youtube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66</cp:revision>
  <dcterms:created xsi:type="dcterms:W3CDTF">2022-12-22T20:26:39Z</dcterms:created>
  <dcterms:modified xsi:type="dcterms:W3CDTF">2023-07-04T21:05:31Z</dcterms:modified>
</cp:coreProperties>
</file>