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8" r:id="rId3"/>
    <p:sldId id="256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90" r:id="rId13"/>
    <p:sldId id="291" r:id="rId14"/>
    <p:sldId id="288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3410E-C8E5-47B7-8779-C43A6B523433}" v="5" dt="2023-11-01T23:15:16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4893B22-21A0-44A7-80F4-588D7D185412}"/>
    <pc:docChg chg="custSel addSld delSld modSld">
      <pc:chgData name="Abels, Patrick" userId="ba666de4-0d21-43a6-8e66-51a18aae1b4a" providerId="ADAL" clId="{C4893B22-21A0-44A7-80F4-588D7D185412}" dt="2023-07-04T20:42:17.313" v="2216" actId="207"/>
      <pc:docMkLst>
        <pc:docMk/>
      </pc:docMkLst>
      <pc:sldChg chg="modSp">
        <pc:chgData name="Abels, Patrick" userId="ba666de4-0d21-43a6-8e66-51a18aae1b4a" providerId="ADAL" clId="{C4893B22-21A0-44A7-80F4-588D7D185412}" dt="2023-07-04T20:42:17.313" v="2216" actId="207"/>
        <pc:sldMkLst>
          <pc:docMk/>
          <pc:sldMk cId="1571481472" sldId="256"/>
        </pc:sldMkLst>
        <pc:spChg chg="mod">
          <ac:chgData name="Abels, Patrick" userId="ba666de4-0d21-43a6-8e66-51a18aae1b4a" providerId="ADAL" clId="{C4893B22-21A0-44A7-80F4-588D7D185412}" dt="2023-07-04T20:42:17.313" v="2216" actId="207"/>
          <ac:spMkLst>
            <pc:docMk/>
            <pc:sldMk cId="1571481472" sldId="256"/>
            <ac:spMk id="2" creationId="{D8EE2D5E-5C37-D667-0AE2-2FA45C8CDD7C}"/>
          </ac:spMkLst>
        </pc:spChg>
      </pc:sldChg>
      <pc:sldChg chg="addSp delSp modSp new mod">
        <pc:chgData name="Abels, Patrick" userId="ba666de4-0d21-43a6-8e66-51a18aae1b4a" providerId="ADAL" clId="{C4893B22-21A0-44A7-80F4-588D7D185412}" dt="2023-07-04T19:43:01.623" v="551" actId="1076"/>
        <pc:sldMkLst>
          <pc:docMk/>
          <pc:sldMk cId="3057164844" sldId="279"/>
        </pc:sldMkLst>
        <pc:spChg chg="del">
          <ac:chgData name="Abels, Patrick" userId="ba666de4-0d21-43a6-8e66-51a18aae1b4a" providerId="ADAL" clId="{C4893B22-21A0-44A7-80F4-588D7D185412}" dt="2023-07-04T19:22:19.683" v="1" actId="478"/>
          <ac:spMkLst>
            <pc:docMk/>
            <pc:sldMk cId="3057164844" sldId="279"/>
            <ac:spMk id="2" creationId="{26793E76-696A-4098-0CCF-F2FA88D80019}"/>
          </ac:spMkLst>
        </pc:spChg>
        <pc:spChg chg="add del">
          <ac:chgData name="Abels, Patrick" userId="ba666de4-0d21-43a6-8e66-51a18aae1b4a" providerId="ADAL" clId="{C4893B22-21A0-44A7-80F4-588D7D185412}" dt="2023-07-04T19:28:48.288" v="18" actId="478"/>
          <ac:spMkLst>
            <pc:docMk/>
            <pc:sldMk cId="3057164844" sldId="279"/>
            <ac:spMk id="5" creationId="{045590F2-E0F2-C833-3C26-B441621D68C4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8" creationId="{C55429B4-B346-DD33-EA70-E3935B2CF106}"/>
          </ac:spMkLst>
        </pc:spChg>
        <pc:spChg chg="add mod">
          <ac:chgData name="Abels, Patrick" userId="ba666de4-0d21-43a6-8e66-51a18aae1b4a" providerId="ADAL" clId="{C4893B22-21A0-44A7-80F4-588D7D185412}" dt="2023-07-04T19:33:52.943" v="73"/>
          <ac:spMkLst>
            <pc:docMk/>
            <pc:sldMk cId="3057164844" sldId="279"/>
            <ac:spMk id="9" creationId="{FD8F2E48-4D65-0DE3-830E-BD0F1EAB1067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0" creationId="{356218AE-3FE0-DF94-954C-C55B2CB8AA71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1" creationId="{C699C41E-C8A7-6156-523B-338400E245B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2" creationId="{0BFE3132-3BE4-8076-CA47-840F4BCC8F82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3" creationId="{B6904677-B84C-CD5A-EE0F-5644D49A71A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4" creationId="{508AA8CD-1564-C851-6C4E-F12F816C044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5" creationId="{079043A6-A697-303C-3844-EAA3EAF57D6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6" creationId="{5063C1D8-C343-A347-6677-CC1AC94BD2EF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7" creationId="{4B017502-A1C1-5922-E921-9F670C5116E9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8" creationId="{D8936F91-17EB-9D1A-FF39-32F7736710EE}"/>
          </ac:spMkLst>
        </pc:spChg>
        <pc:spChg chg="add mod">
          <ac:chgData name="Abels, Patrick" userId="ba666de4-0d21-43a6-8e66-51a18aae1b4a" providerId="ADAL" clId="{C4893B22-21A0-44A7-80F4-588D7D185412}" dt="2023-07-04T19:43:01.623" v="551" actId="1076"/>
          <ac:spMkLst>
            <pc:docMk/>
            <pc:sldMk cId="3057164844" sldId="279"/>
            <ac:spMk id="20" creationId="{D4453B34-F696-F504-E7DC-A0C694E99193}"/>
          </ac:spMkLst>
        </pc:spChg>
        <pc:graphicFrameChg chg="add mod modGraphic">
          <ac:chgData name="Abels, Patrick" userId="ba666de4-0d21-43a6-8e66-51a18aae1b4a" providerId="ADAL" clId="{C4893B22-21A0-44A7-80F4-588D7D185412}" dt="2023-07-04T19:35:01.862" v="140" actId="1035"/>
          <ac:graphicFrameMkLst>
            <pc:docMk/>
            <pc:sldMk cId="3057164844" sldId="279"/>
            <ac:graphicFrameMk id="6" creationId="{48165A42-6E62-08E5-476E-36259327B7C6}"/>
          </ac:graphicFrameMkLst>
        </pc:graphicFrameChg>
        <pc:graphicFrameChg chg="add mod modGraphic">
          <ac:chgData name="Abels, Patrick" userId="ba666de4-0d21-43a6-8e66-51a18aae1b4a" providerId="ADAL" clId="{C4893B22-21A0-44A7-80F4-588D7D185412}" dt="2023-07-04T19:43:01.623" v="551" actId="1076"/>
          <ac:graphicFrameMkLst>
            <pc:docMk/>
            <pc:sldMk cId="3057164844" sldId="279"/>
            <ac:graphicFrameMk id="7" creationId="{EF26BA39-03CB-2ED4-5DC3-C284B8EB8496}"/>
          </ac:graphicFrameMkLst>
        </pc:graphicFrameChg>
        <pc:picChg chg="add del mod">
          <ac:chgData name="Abels, Patrick" userId="ba666de4-0d21-43a6-8e66-51a18aae1b4a" providerId="ADAL" clId="{C4893B22-21A0-44A7-80F4-588D7D185412}" dt="2023-07-04T19:42:09.945" v="523" actId="478"/>
          <ac:picMkLst>
            <pc:docMk/>
            <pc:sldMk cId="3057164844" sldId="279"/>
            <ac:picMk id="4" creationId="{F9070E0D-5764-7D79-00EC-A063FF31B1D3}"/>
          </ac:picMkLst>
        </pc:picChg>
        <pc:picChg chg="add mod">
          <ac:chgData name="Abels, Patrick" userId="ba666de4-0d21-43a6-8e66-51a18aae1b4a" providerId="ADAL" clId="{C4893B22-21A0-44A7-80F4-588D7D185412}" dt="2023-07-04T19:43:01.623" v="551" actId="1076"/>
          <ac:picMkLst>
            <pc:docMk/>
            <pc:sldMk cId="3057164844" sldId="279"/>
            <ac:picMk id="19" creationId="{3B325E06-7DB6-1829-F883-B74B6E5DDD0D}"/>
          </ac:picMkLst>
        </pc:picChg>
      </pc:sldChg>
      <pc:sldChg chg="addSp delSp modSp add mod modTransition">
        <pc:chgData name="Abels, Patrick" userId="ba666de4-0d21-43a6-8e66-51a18aae1b4a" providerId="ADAL" clId="{C4893B22-21A0-44A7-80F4-588D7D185412}" dt="2023-07-04T19:46:03.847" v="936" actId="20577"/>
        <pc:sldMkLst>
          <pc:docMk/>
          <pc:sldMk cId="1559438930" sldId="280"/>
        </pc:sldMkLst>
        <pc:spChg chg="add mod">
          <ac:chgData name="Abels, Patrick" userId="ba666de4-0d21-43a6-8e66-51a18aae1b4a" providerId="ADAL" clId="{C4893B22-21A0-44A7-80F4-588D7D185412}" dt="2023-07-04T19:39:03.447" v="187" actId="1076"/>
          <ac:spMkLst>
            <pc:docMk/>
            <pc:sldMk cId="1559438930" sldId="280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5:17.115" v="142" actId="478"/>
          <ac:spMkLst>
            <pc:docMk/>
            <pc:sldMk cId="1559438930" sldId="280"/>
            <ac:spMk id="8" creationId="{C55429B4-B346-DD33-EA70-E3935B2CF106}"/>
          </ac:spMkLst>
        </pc:spChg>
        <pc:spChg chg="add mod">
          <ac:chgData name="Abels, Patrick" userId="ba666de4-0d21-43a6-8e66-51a18aae1b4a" providerId="ADAL" clId="{C4893B22-21A0-44A7-80F4-588D7D185412}" dt="2023-07-04T19:46:03.847" v="936" actId="20577"/>
          <ac:spMkLst>
            <pc:docMk/>
            <pc:sldMk cId="1559438930" sldId="280"/>
            <ac:spMk id="19" creationId="{F24B1800-5284-AE61-814D-9EA7E769396D}"/>
          </ac:spMkLst>
        </pc:spChg>
        <pc:graphicFrameChg chg="mod">
          <ac:chgData name="Abels, Patrick" userId="ba666de4-0d21-43a6-8e66-51a18aae1b4a" providerId="ADAL" clId="{C4893B22-21A0-44A7-80F4-588D7D185412}" dt="2023-07-04T19:39:03.447" v="187" actId="1076"/>
          <ac:graphicFrameMkLst>
            <pc:docMk/>
            <pc:sldMk cId="1559438930" sldId="280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C4893B22-21A0-44A7-80F4-588D7D185412}" dt="2023-07-04T19:39:09.608" v="190" actId="1076"/>
          <ac:picMkLst>
            <pc:docMk/>
            <pc:sldMk cId="1559438930" sldId="280"/>
            <ac:picMk id="4" creationId="{F9070E0D-5764-7D79-00EC-A063FF31B1D3}"/>
          </ac:picMkLst>
        </pc:picChg>
        <pc:cxnChg chg="add mod">
          <ac:chgData name="Abels, Patrick" userId="ba666de4-0d21-43a6-8e66-51a18aae1b4a" providerId="ADAL" clId="{C4893B22-21A0-44A7-80F4-588D7D185412}" dt="2023-07-04T19:39:03.447" v="187" actId="1076"/>
          <ac:cxnSpMkLst>
            <pc:docMk/>
            <pc:sldMk cId="1559438930" sldId="280"/>
            <ac:cxnSpMk id="3" creationId="{B2BB300E-6041-85BF-477F-DD7CD873F46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00.938" v="935" actId="20577"/>
        <pc:sldMkLst>
          <pc:docMk/>
          <pc:sldMk cId="1579194265" sldId="281"/>
        </pc:sldMkLst>
        <pc:spChg chg="mod">
          <ac:chgData name="Abels, Patrick" userId="ba666de4-0d21-43a6-8e66-51a18aae1b4a" providerId="ADAL" clId="{C4893B22-21A0-44A7-80F4-588D7D185412}" dt="2023-07-04T19:36:50.215" v="161" actId="1076"/>
          <ac:spMkLst>
            <pc:docMk/>
            <pc:sldMk cId="1579194265" sldId="281"/>
            <ac:spMk id="5" creationId="{66746F6C-32CF-454F-41A6-50714352EDBA}"/>
          </ac:spMkLst>
        </pc:spChg>
        <pc:spChg chg="add mod">
          <ac:chgData name="Abels, Patrick" userId="ba666de4-0d21-43a6-8e66-51a18aae1b4a" providerId="ADAL" clId="{C4893B22-21A0-44A7-80F4-588D7D185412}" dt="2023-07-04T19:46:00.938" v="935" actId="20577"/>
          <ac:spMkLst>
            <pc:docMk/>
            <pc:sldMk cId="1579194265" sldId="281"/>
            <ac:spMk id="9" creationId="{A1D9EE13-0784-6E61-45B8-F1D73E88B3B0}"/>
          </ac:spMkLst>
        </pc:spChg>
        <pc:spChg chg="del">
          <ac:chgData name="Abels, Patrick" userId="ba666de4-0d21-43a6-8e66-51a18aae1b4a" providerId="ADAL" clId="{C4893B22-21A0-44A7-80F4-588D7D185412}" dt="2023-07-04T19:36:45.665" v="159" actId="478"/>
          <ac:spMkLst>
            <pc:docMk/>
            <pc:sldMk cId="1579194265" sldId="281"/>
            <ac:spMk id="10" creationId="{356218AE-3FE0-DF94-954C-C55B2CB8AA71}"/>
          </ac:spMkLst>
        </pc:spChg>
        <pc:picChg chg="del">
          <ac:chgData name="Abels, Patrick" userId="ba666de4-0d21-43a6-8e66-51a18aae1b4a" providerId="ADAL" clId="{C4893B22-21A0-44A7-80F4-588D7D185412}" dt="2023-07-04T19:41:20.387" v="478" actId="478"/>
          <ac:picMkLst>
            <pc:docMk/>
            <pc:sldMk cId="1579194265" sldId="281"/>
            <ac:picMk id="4" creationId="{F9070E0D-5764-7D79-00EC-A063FF31B1D3}"/>
          </ac:picMkLst>
        </pc:picChg>
        <pc:picChg chg="add mod">
          <ac:chgData name="Abels, Patrick" userId="ba666de4-0d21-43a6-8e66-51a18aae1b4a" providerId="ADAL" clId="{C4893B22-21A0-44A7-80F4-588D7D185412}" dt="2023-07-04T19:41:24.410" v="505" actId="1038"/>
          <ac:picMkLst>
            <pc:docMk/>
            <pc:sldMk cId="1579194265" sldId="281"/>
            <ac:picMk id="8" creationId="{892F560A-1B2E-23ED-0CB3-2E268AAFAD39}"/>
          </ac:picMkLst>
        </pc:picChg>
        <pc:cxnChg chg="mod">
          <ac:chgData name="Abels, Patrick" userId="ba666de4-0d21-43a6-8e66-51a18aae1b4a" providerId="ADAL" clId="{C4893B22-21A0-44A7-80F4-588D7D185412}" dt="2023-07-04T19:36:48.462" v="160" actId="14100"/>
          <ac:cxnSpMkLst>
            <pc:docMk/>
            <pc:sldMk cId="1579194265" sldId="281"/>
            <ac:cxnSpMk id="3" creationId="{B2BB300E-6041-85BF-477F-DD7CD873F46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5:50.830" v="932" actId="20577"/>
        <pc:sldMkLst>
          <pc:docMk/>
          <pc:sldMk cId="675388362" sldId="282"/>
        </pc:sldMkLst>
        <pc:spChg chg="del mod">
          <ac:chgData name="Abels, Patrick" userId="ba666de4-0d21-43a6-8e66-51a18aae1b4a" providerId="ADAL" clId="{C4893B22-21A0-44A7-80F4-588D7D185412}" dt="2023-07-04T19:39:43.528" v="191" actId="478"/>
          <ac:spMkLst>
            <pc:docMk/>
            <pc:sldMk cId="675388362" sldId="282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6:54.458" v="163" actId="478"/>
          <ac:spMkLst>
            <pc:docMk/>
            <pc:sldMk cId="675388362" sldId="282"/>
            <ac:spMk id="17" creationId="{4B017502-A1C1-5922-E921-9F670C5116E9}"/>
          </ac:spMkLst>
        </pc:spChg>
        <pc:spChg chg="add mod">
          <ac:chgData name="Abels, Patrick" userId="ba666de4-0d21-43a6-8e66-51a18aae1b4a" providerId="ADAL" clId="{C4893B22-21A0-44A7-80F4-588D7D185412}" dt="2023-07-04T19:39:48.365" v="218" actId="1038"/>
          <ac:spMkLst>
            <pc:docMk/>
            <pc:sldMk cId="675388362" sldId="282"/>
            <ac:spMk id="19" creationId="{43ED07F1-7EF0-BE03-CC96-18C8AED422CD}"/>
          </ac:spMkLst>
        </pc:spChg>
        <pc:spChg chg="add mod">
          <ac:chgData name="Abels, Patrick" userId="ba666de4-0d21-43a6-8e66-51a18aae1b4a" providerId="ADAL" clId="{C4893B22-21A0-44A7-80F4-588D7D185412}" dt="2023-07-04T19:45:50.830" v="932" actId="20577"/>
          <ac:spMkLst>
            <pc:docMk/>
            <pc:sldMk cId="675388362" sldId="282"/>
            <ac:spMk id="21" creationId="{CD676DB0-E313-FF6E-1F82-8B8B52567EDE}"/>
          </ac:spMkLst>
        </pc:spChg>
        <pc:graphicFrameChg chg="del">
          <ac:chgData name="Abels, Patrick" userId="ba666de4-0d21-43a6-8e66-51a18aae1b4a" providerId="ADAL" clId="{C4893B22-21A0-44A7-80F4-588D7D185412}" dt="2023-07-04T19:39:43.528" v="191" actId="478"/>
          <ac:graphicFrameMkLst>
            <pc:docMk/>
            <pc:sldMk cId="675388362" sldId="282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39:48.365" v="218" actId="1038"/>
          <ac:graphicFrameMkLst>
            <pc:docMk/>
            <pc:sldMk cId="675388362" sldId="282"/>
            <ac:graphicFrameMk id="9" creationId="{662FCF91-7172-69D9-24E3-5C2C443263D6}"/>
          </ac:graphicFrameMkLst>
        </pc:graphicFrameChg>
        <pc:picChg chg="del">
          <ac:chgData name="Abels, Patrick" userId="ba666de4-0d21-43a6-8e66-51a18aae1b4a" providerId="ADAL" clId="{C4893B22-21A0-44A7-80F4-588D7D185412}" dt="2023-07-04T19:39:43.528" v="191" actId="478"/>
          <ac:picMkLst>
            <pc:docMk/>
            <pc:sldMk cId="675388362" sldId="282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27.282" v="506" actId="478"/>
          <ac:picMkLst>
            <pc:docMk/>
            <pc:sldMk cId="675388362" sldId="282"/>
            <ac:picMk id="8" creationId="{B83A17C1-8936-C5F8-6EB9-9486790F09ED}"/>
          </ac:picMkLst>
        </pc:picChg>
        <pc:picChg chg="add mod">
          <ac:chgData name="Abels, Patrick" userId="ba666de4-0d21-43a6-8e66-51a18aae1b4a" providerId="ADAL" clId="{C4893B22-21A0-44A7-80F4-588D7D185412}" dt="2023-07-04T19:41:30.121" v="508" actId="1076"/>
          <ac:picMkLst>
            <pc:docMk/>
            <pc:sldMk cId="675388362" sldId="282"/>
            <ac:picMk id="20" creationId="{B76E8C2A-2676-8364-07BD-F341396DF006}"/>
          </ac:picMkLst>
        </pc:picChg>
        <pc:cxnChg chg="del mod">
          <ac:chgData name="Abels, Patrick" userId="ba666de4-0d21-43a6-8e66-51a18aae1b4a" providerId="ADAL" clId="{C4893B22-21A0-44A7-80F4-588D7D185412}" dt="2023-07-04T19:39:43.528" v="191" actId="478"/>
          <ac:cxnSpMkLst>
            <pc:docMk/>
            <pc:sldMk cId="675388362" sldId="282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39:48.365" v="218" actId="1038"/>
          <ac:cxnSpMkLst>
            <pc:docMk/>
            <pc:sldMk cId="675388362" sldId="282"/>
            <ac:cxnSpMk id="10" creationId="{9D594E29-3E4A-88A3-E4D6-F08FBA49A99A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5:55.680" v="934" actId="20577"/>
        <pc:sldMkLst>
          <pc:docMk/>
          <pc:sldMk cId="3790113965" sldId="283"/>
        </pc:sldMkLst>
        <pc:spChg chg="del mod">
          <ac:chgData name="Abels, Patrick" userId="ba666de4-0d21-43a6-8e66-51a18aae1b4a" providerId="ADAL" clId="{C4893B22-21A0-44A7-80F4-588D7D185412}" dt="2023-07-04T19:39:52.335" v="219" actId="478"/>
          <ac:spMkLst>
            <pc:docMk/>
            <pc:sldMk cId="3790113965" sldId="283"/>
            <ac:spMk id="5" creationId="{66746F6C-32CF-454F-41A6-50714352EDBA}"/>
          </ac:spMkLst>
        </pc:spChg>
        <pc:spChg chg="add mod">
          <ac:chgData name="Abels, Patrick" userId="ba666de4-0d21-43a6-8e66-51a18aae1b4a" providerId="ADAL" clId="{C4893B22-21A0-44A7-80F4-588D7D185412}" dt="2023-07-04T19:39:56.266" v="262" actId="1038"/>
          <ac:spMkLst>
            <pc:docMk/>
            <pc:sldMk cId="3790113965" sldId="283"/>
            <ac:spMk id="17" creationId="{C7008599-7673-28C5-A12F-877959A82F0E}"/>
          </ac:spMkLst>
        </pc:spChg>
        <pc:spChg chg="del">
          <ac:chgData name="Abels, Patrick" userId="ba666de4-0d21-43a6-8e66-51a18aae1b4a" providerId="ADAL" clId="{C4893B22-21A0-44A7-80F4-588D7D185412}" dt="2023-07-04T19:37:06.070" v="167" actId="478"/>
          <ac:spMkLst>
            <pc:docMk/>
            <pc:sldMk cId="3790113965" sldId="283"/>
            <ac:spMk id="18" creationId="{D8936F91-17EB-9D1A-FF39-32F7736710EE}"/>
          </ac:spMkLst>
        </pc:spChg>
        <pc:spChg chg="add mod">
          <ac:chgData name="Abels, Patrick" userId="ba666de4-0d21-43a6-8e66-51a18aae1b4a" providerId="ADAL" clId="{C4893B22-21A0-44A7-80F4-588D7D185412}" dt="2023-07-04T19:45:55.680" v="934" actId="20577"/>
          <ac:spMkLst>
            <pc:docMk/>
            <pc:sldMk cId="3790113965" sldId="283"/>
            <ac:spMk id="20" creationId="{495458F5-97AC-ECEE-0615-E3B5EB1EA0DD}"/>
          </ac:spMkLst>
        </pc:spChg>
        <pc:graphicFrameChg chg="del">
          <ac:chgData name="Abels, Patrick" userId="ba666de4-0d21-43a6-8e66-51a18aae1b4a" providerId="ADAL" clId="{C4893B22-21A0-44A7-80F4-588D7D185412}" dt="2023-07-04T19:39:52.335" v="219" actId="478"/>
          <ac:graphicFrameMkLst>
            <pc:docMk/>
            <pc:sldMk cId="3790113965" sldId="283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39:56.266" v="262" actId="1038"/>
          <ac:graphicFrameMkLst>
            <pc:docMk/>
            <pc:sldMk cId="3790113965" sldId="283"/>
            <ac:graphicFrameMk id="9" creationId="{F7C2FFE2-49A9-1652-A753-ECA71D22BC39}"/>
          </ac:graphicFrameMkLst>
        </pc:graphicFrameChg>
        <pc:picChg chg="del">
          <ac:chgData name="Abels, Patrick" userId="ba666de4-0d21-43a6-8e66-51a18aae1b4a" providerId="ADAL" clId="{C4893B22-21A0-44A7-80F4-588D7D185412}" dt="2023-07-04T19:39:52.335" v="219" actId="478"/>
          <ac:picMkLst>
            <pc:docMk/>
            <pc:sldMk cId="3790113965" sldId="283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34.358" v="511" actId="478"/>
          <ac:picMkLst>
            <pc:docMk/>
            <pc:sldMk cId="3790113965" sldId="283"/>
            <ac:picMk id="8" creationId="{A5B95412-0DD8-8883-2457-A13217B2208C}"/>
          </ac:picMkLst>
        </pc:picChg>
        <pc:picChg chg="add mod">
          <ac:chgData name="Abels, Patrick" userId="ba666de4-0d21-43a6-8e66-51a18aae1b4a" providerId="ADAL" clId="{C4893B22-21A0-44A7-80F4-588D7D185412}" dt="2023-07-04T19:41:33.242" v="510" actId="1076"/>
          <ac:picMkLst>
            <pc:docMk/>
            <pc:sldMk cId="3790113965" sldId="283"/>
            <ac:picMk id="19" creationId="{86B5E962-7160-983F-36C7-5EE55F893D05}"/>
          </ac:picMkLst>
        </pc:picChg>
        <pc:cxnChg chg="del mod">
          <ac:chgData name="Abels, Patrick" userId="ba666de4-0d21-43a6-8e66-51a18aae1b4a" providerId="ADAL" clId="{C4893B22-21A0-44A7-80F4-588D7D185412}" dt="2023-07-04T19:39:52.335" v="219" actId="478"/>
          <ac:cxnSpMkLst>
            <pc:docMk/>
            <pc:sldMk cId="3790113965" sldId="283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39:56.266" v="262" actId="1038"/>
          <ac:cxnSpMkLst>
            <pc:docMk/>
            <pc:sldMk cId="3790113965" sldId="283"/>
            <ac:cxnSpMk id="10" creationId="{E09BAA3B-FDCB-7F18-E8D9-4A34BB4F70F6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12.431" v="938" actId="20577"/>
        <pc:sldMkLst>
          <pc:docMk/>
          <pc:sldMk cId="185935106" sldId="284"/>
        </pc:sldMkLst>
        <pc:spChg chg="del mod">
          <ac:chgData name="Abels, Patrick" userId="ba666de4-0d21-43a6-8e66-51a18aae1b4a" providerId="ADAL" clId="{C4893B22-21A0-44A7-80F4-588D7D185412}" dt="2023-07-04T19:40:00.076" v="263" actId="478"/>
          <ac:spMkLst>
            <pc:docMk/>
            <pc:sldMk cId="185935106" sldId="284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17.123" v="171" actId="478"/>
          <ac:spMkLst>
            <pc:docMk/>
            <pc:sldMk cId="185935106" sldId="284"/>
            <ac:spMk id="16" creationId="{5063C1D8-C343-A347-6677-CC1AC94BD2EF}"/>
          </ac:spMkLst>
        </pc:spChg>
        <pc:spChg chg="add mod">
          <ac:chgData name="Abels, Patrick" userId="ba666de4-0d21-43a6-8e66-51a18aae1b4a" providerId="ADAL" clId="{C4893B22-21A0-44A7-80F4-588D7D185412}" dt="2023-07-04T19:40:04.592" v="323" actId="1038"/>
          <ac:spMkLst>
            <pc:docMk/>
            <pc:sldMk cId="185935106" sldId="284"/>
            <ac:spMk id="17" creationId="{31422D1E-D21E-D188-8590-26D3FFEC038F}"/>
          </ac:spMkLst>
        </pc:spChg>
        <pc:spChg chg="add mod">
          <ac:chgData name="Abels, Patrick" userId="ba666de4-0d21-43a6-8e66-51a18aae1b4a" providerId="ADAL" clId="{C4893B22-21A0-44A7-80F4-588D7D185412}" dt="2023-07-04T19:46:12.431" v="938" actId="20577"/>
          <ac:spMkLst>
            <pc:docMk/>
            <pc:sldMk cId="185935106" sldId="284"/>
            <ac:spMk id="19" creationId="{DD0AB46F-B2F7-D6F1-0582-9B86582C3EBE}"/>
          </ac:spMkLst>
        </pc:spChg>
        <pc:graphicFrameChg chg="del">
          <ac:chgData name="Abels, Patrick" userId="ba666de4-0d21-43a6-8e66-51a18aae1b4a" providerId="ADAL" clId="{C4893B22-21A0-44A7-80F4-588D7D185412}" dt="2023-07-04T19:40:00.076" v="263" actId="478"/>
          <ac:graphicFrameMkLst>
            <pc:docMk/>
            <pc:sldMk cId="185935106" sldId="284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04.592" v="323" actId="1038"/>
          <ac:graphicFrameMkLst>
            <pc:docMk/>
            <pc:sldMk cId="185935106" sldId="284"/>
            <ac:graphicFrameMk id="9" creationId="{314A0324-EA48-5E1F-B1E7-841994FB8515}"/>
          </ac:graphicFrameMkLst>
        </pc:graphicFrameChg>
        <pc:picChg chg="del">
          <ac:chgData name="Abels, Patrick" userId="ba666de4-0d21-43a6-8e66-51a18aae1b4a" providerId="ADAL" clId="{C4893B22-21A0-44A7-80F4-588D7D185412}" dt="2023-07-04T19:40:00.076" v="263" actId="478"/>
          <ac:picMkLst>
            <pc:docMk/>
            <pc:sldMk cId="185935106" sldId="284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37.360" v="512" actId="478"/>
          <ac:picMkLst>
            <pc:docMk/>
            <pc:sldMk cId="185935106" sldId="284"/>
            <ac:picMk id="8" creationId="{5EA16DC4-8544-DD35-2D14-FCDCBA9CEDE1}"/>
          </ac:picMkLst>
        </pc:picChg>
        <pc:picChg chg="add mod">
          <ac:chgData name="Abels, Patrick" userId="ba666de4-0d21-43a6-8e66-51a18aae1b4a" providerId="ADAL" clId="{C4893B22-21A0-44A7-80F4-588D7D185412}" dt="2023-07-04T19:41:40.659" v="514" actId="1076"/>
          <ac:picMkLst>
            <pc:docMk/>
            <pc:sldMk cId="185935106" sldId="284"/>
            <ac:picMk id="18" creationId="{A2E7A615-D69A-C71A-5CA7-A8ADF1ABE92B}"/>
          </ac:picMkLst>
        </pc:picChg>
        <pc:cxnChg chg="del mod">
          <ac:chgData name="Abels, Patrick" userId="ba666de4-0d21-43a6-8e66-51a18aae1b4a" providerId="ADAL" clId="{C4893B22-21A0-44A7-80F4-588D7D185412}" dt="2023-07-04T19:40:00.076" v="263" actId="478"/>
          <ac:cxnSpMkLst>
            <pc:docMk/>
            <pc:sldMk cId="185935106" sldId="284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04.592" v="323" actId="1038"/>
          <ac:cxnSpMkLst>
            <pc:docMk/>
            <pc:sldMk cId="185935106" sldId="284"/>
            <ac:cxnSpMk id="10" creationId="{DB43A6B0-9538-614B-AB81-3D315CCCC2B1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18.475" v="940" actId="20577"/>
        <pc:sldMkLst>
          <pc:docMk/>
          <pc:sldMk cId="3095667088" sldId="285"/>
        </pc:sldMkLst>
        <pc:spChg chg="del mod">
          <ac:chgData name="Abels, Patrick" userId="ba666de4-0d21-43a6-8e66-51a18aae1b4a" providerId="ADAL" clId="{C4893B22-21A0-44A7-80F4-588D7D185412}" dt="2023-07-04T19:40:08.740" v="324" actId="478"/>
          <ac:spMkLst>
            <pc:docMk/>
            <pc:sldMk cId="3095667088" sldId="285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25.490" v="175" actId="478"/>
          <ac:spMkLst>
            <pc:docMk/>
            <pc:sldMk cId="3095667088" sldId="285"/>
            <ac:spMk id="15" creationId="{079043A6-A697-303C-3844-EAA3EAF57D63}"/>
          </ac:spMkLst>
        </pc:spChg>
        <pc:spChg chg="add mod">
          <ac:chgData name="Abels, Patrick" userId="ba666de4-0d21-43a6-8e66-51a18aae1b4a" providerId="ADAL" clId="{C4893B22-21A0-44A7-80F4-588D7D185412}" dt="2023-07-04T19:40:13.388" v="396" actId="1038"/>
          <ac:spMkLst>
            <pc:docMk/>
            <pc:sldMk cId="3095667088" sldId="285"/>
            <ac:spMk id="16" creationId="{01CB8F2F-4D6F-D00C-D9BC-D1CC1BC351F9}"/>
          </ac:spMkLst>
        </pc:spChg>
        <pc:spChg chg="add mod">
          <ac:chgData name="Abels, Patrick" userId="ba666de4-0d21-43a6-8e66-51a18aae1b4a" providerId="ADAL" clId="{C4893B22-21A0-44A7-80F4-588D7D185412}" dt="2023-07-04T19:46:18.475" v="940" actId="20577"/>
          <ac:spMkLst>
            <pc:docMk/>
            <pc:sldMk cId="3095667088" sldId="285"/>
            <ac:spMk id="18" creationId="{FD9A8E23-8C8B-49DC-6F17-88F586A067B7}"/>
          </ac:spMkLst>
        </pc:spChg>
        <pc:graphicFrameChg chg="del">
          <ac:chgData name="Abels, Patrick" userId="ba666de4-0d21-43a6-8e66-51a18aae1b4a" providerId="ADAL" clId="{C4893B22-21A0-44A7-80F4-588D7D185412}" dt="2023-07-04T19:40:08.740" v="324" actId="478"/>
          <ac:graphicFrameMkLst>
            <pc:docMk/>
            <pc:sldMk cId="3095667088" sldId="285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13.388" v="396" actId="1038"/>
          <ac:graphicFrameMkLst>
            <pc:docMk/>
            <pc:sldMk cId="3095667088" sldId="285"/>
            <ac:graphicFrameMk id="9" creationId="{92734C43-2A90-F470-D5B0-16E46FE93415}"/>
          </ac:graphicFrameMkLst>
        </pc:graphicFrameChg>
        <pc:picChg chg="del">
          <ac:chgData name="Abels, Patrick" userId="ba666de4-0d21-43a6-8e66-51a18aae1b4a" providerId="ADAL" clId="{C4893B22-21A0-44A7-80F4-588D7D185412}" dt="2023-07-04T19:40:08.740" v="324" actId="478"/>
          <ac:picMkLst>
            <pc:docMk/>
            <pc:sldMk cId="3095667088" sldId="285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43.010" v="515" actId="478"/>
          <ac:picMkLst>
            <pc:docMk/>
            <pc:sldMk cId="3095667088" sldId="285"/>
            <ac:picMk id="8" creationId="{627FBDF7-4163-7130-A59E-E1121165E8B0}"/>
          </ac:picMkLst>
        </pc:picChg>
        <pc:picChg chg="add mod">
          <ac:chgData name="Abels, Patrick" userId="ba666de4-0d21-43a6-8e66-51a18aae1b4a" providerId="ADAL" clId="{C4893B22-21A0-44A7-80F4-588D7D185412}" dt="2023-07-04T19:41:46.322" v="517" actId="1076"/>
          <ac:picMkLst>
            <pc:docMk/>
            <pc:sldMk cId="3095667088" sldId="285"/>
            <ac:picMk id="17" creationId="{00B785C1-18C0-90C4-6B89-3A3A85BC77C8}"/>
          </ac:picMkLst>
        </pc:picChg>
        <pc:cxnChg chg="del mod">
          <ac:chgData name="Abels, Patrick" userId="ba666de4-0d21-43a6-8e66-51a18aae1b4a" providerId="ADAL" clId="{C4893B22-21A0-44A7-80F4-588D7D185412}" dt="2023-07-04T19:40:08.740" v="324" actId="478"/>
          <ac:cxnSpMkLst>
            <pc:docMk/>
            <pc:sldMk cId="3095667088" sldId="285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13.388" v="396" actId="1038"/>
          <ac:cxnSpMkLst>
            <pc:docMk/>
            <pc:sldMk cId="3095667088" sldId="285"/>
            <ac:cxnSpMk id="10" creationId="{6A7E9688-52EE-514B-4CF3-27FA19A8054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23.380" v="941" actId="20577"/>
        <pc:sldMkLst>
          <pc:docMk/>
          <pc:sldMk cId="1227594904" sldId="286"/>
        </pc:sldMkLst>
        <pc:spChg chg="del mod">
          <ac:chgData name="Abels, Patrick" userId="ba666de4-0d21-43a6-8e66-51a18aae1b4a" providerId="ADAL" clId="{C4893B22-21A0-44A7-80F4-588D7D185412}" dt="2023-07-04T19:40:18.619" v="397" actId="478"/>
          <ac:spMkLst>
            <pc:docMk/>
            <pc:sldMk cId="1227594904" sldId="286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35.368" v="179" actId="478"/>
          <ac:spMkLst>
            <pc:docMk/>
            <pc:sldMk cId="1227594904" sldId="286"/>
            <ac:spMk id="14" creationId="{508AA8CD-1564-C851-6C4E-F12F816C0443}"/>
          </ac:spMkLst>
        </pc:spChg>
        <pc:spChg chg="add mod">
          <ac:chgData name="Abels, Patrick" userId="ba666de4-0d21-43a6-8e66-51a18aae1b4a" providerId="ADAL" clId="{C4893B22-21A0-44A7-80F4-588D7D185412}" dt="2023-07-04T19:40:26.413" v="476" actId="20577"/>
          <ac:spMkLst>
            <pc:docMk/>
            <pc:sldMk cId="1227594904" sldId="286"/>
            <ac:spMk id="15" creationId="{525EB565-8583-F10B-B388-8715C9E25C70}"/>
          </ac:spMkLst>
        </pc:spChg>
        <pc:spChg chg="add mod">
          <ac:chgData name="Abels, Patrick" userId="ba666de4-0d21-43a6-8e66-51a18aae1b4a" providerId="ADAL" clId="{C4893B22-21A0-44A7-80F4-588D7D185412}" dt="2023-07-04T19:46:23.380" v="941" actId="20577"/>
          <ac:spMkLst>
            <pc:docMk/>
            <pc:sldMk cId="1227594904" sldId="286"/>
            <ac:spMk id="17" creationId="{5020E7EC-C976-A9D9-8B07-6E4042E44922}"/>
          </ac:spMkLst>
        </pc:spChg>
        <pc:graphicFrameChg chg="del">
          <ac:chgData name="Abels, Patrick" userId="ba666de4-0d21-43a6-8e66-51a18aae1b4a" providerId="ADAL" clId="{C4893B22-21A0-44A7-80F4-588D7D185412}" dt="2023-07-04T19:40:18.619" v="397" actId="478"/>
          <ac:graphicFrameMkLst>
            <pc:docMk/>
            <pc:sldMk cId="1227594904" sldId="286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23.261" v="474" actId="1038"/>
          <ac:graphicFrameMkLst>
            <pc:docMk/>
            <pc:sldMk cId="1227594904" sldId="286"/>
            <ac:graphicFrameMk id="9" creationId="{74574FA5-ACB7-3EB1-6052-0EE56ED7E2A8}"/>
          </ac:graphicFrameMkLst>
        </pc:graphicFrameChg>
        <pc:picChg chg="del">
          <ac:chgData name="Abels, Patrick" userId="ba666de4-0d21-43a6-8e66-51a18aae1b4a" providerId="ADAL" clId="{C4893B22-21A0-44A7-80F4-588D7D185412}" dt="2023-07-04T19:40:18.619" v="397" actId="478"/>
          <ac:picMkLst>
            <pc:docMk/>
            <pc:sldMk cId="1227594904" sldId="286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51.908" v="520" actId="478"/>
          <ac:picMkLst>
            <pc:docMk/>
            <pc:sldMk cId="1227594904" sldId="286"/>
            <ac:picMk id="8" creationId="{F6E38D8D-0E80-4439-C975-7D404F5C74C2}"/>
          </ac:picMkLst>
        </pc:picChg>
        <pc:picChg chg="add mod">
          <ac:chgData name="Abels, Patrick" userId="ba666de4-0d21-43a6-8e66-51a18aae1b4a" providerId="ADAL" clId="{C4893B22-21A0-44A7-80F4-588D7D185412}" dt="2023-07-04T19:41:50.960" v="519" actId="1076"/>
          <ac:picMkLst>
            <pc:docMk/>
            <pc:sldMk cId="1227594904" sldId="286"/>
            <ac:picMk id="16" creationId="{2522DCB0-EE9E-8826-462D-89739D675016}"/>
          </ac:picMkLst>
        </pc:picChg>
        <pc:cxnChg chg="del mod">
          <ac:chgData name="Abels, Patrick" userId="ba666de4-0d21-43a6-8e66-51a18aae1b4a" providerId="ADAL" clId="{C4893B22-21A0-44A7-80F4-588D7D185412}" dt="2023-07-04T19:40:18.619" v="397" actId="478"/>
          <ac:cxnSpMkLst>
            <pc:docMk/>
            <pc:sldMk cId="1227594904" sldId="286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23.261" v="474" actId="1038"/>
          <ac:cxnSpMkLst>
            <pc:docMk/>
            <pc:sldMk cId="1227594904" sldId="286"/>
            <ac:cxnSpMk id="10" creationId="{3E08A520-51D1-33AA-9EC9-26E9991491C8}"/>
          </ac:cxnSpMkLst>
        </pc:cxnChg>
      </pc:sldChg>
      <pc:sldChg chg="modSp new mod modAnim">
        <pc:chgData name="Abels, Patrick" userId="ba666de4-0d21-43a6-8e66-51a18aae1b4a" providerId="ADAL" clId="{C4893B22-21A0-44A7-80F4-588D7D185412}" dt="2023-07-04T20:30:05.780" v="2213"/>
        <pc:sldMkLst>
          <pc:docMk/>
          <pc:sldMk cId="2176156612" sldId="288"/>
        </pc:sldMkLst>
        <pc:spChg chg="mod">
          <ac:chgData name="Abels, Patrick" userId="ba666de4-0d21-43a6-8e66-51a18aae1b4a" providerId="ADAL" clId="{C4893B22-21A0-44A7-80F4-588D7D185412}" dt="2023-07-04T20:00:19.646" v="2030" actId="20577"/>
          <ac:spMkLst>
            <pc:docMk/>
            <pc:sldMk cId="2176156612" sldId="288"/>
            <ac:spMk id="2" creationId="{401F7D96-25E2-4399-5EDA-C71906BC8DD4}"/>
          </ac:spMkLst>
        </pc:spChg>
      </pc:sldChg>
    </pc:docChg>
  </pc:docChgLst>
  <pc:docChgLst>
    <pc:chgData name="Abels, Patrick" userId="ba666de4-0d21-43a6-8e66-51a18aae1b4a" providerId="ADAL" clId="{C1D294FC-57CE-4A53-B782-8A1C495D1323}"/>
    <pc:docChg chg="undo custSel addSld delSld modSld">
      <pc:chgData name="Abels, Patrick" userId="ba666de4-0d21-43a6-8e66-51a18aae1b4a" providerId="ADAL" clId="{C1D294FC-57CE-4A53-B782-8A1C495D1323}" dt="2023-07-01T17:08:19.754" v="1752" actId="20577"/>
      <pc:docMkLst>
        <pc:docMk/>
      </pc:docMkLst>
      <pc:sldChg chg="addSp delSp modSp mod modAnim">
        <pc:chgData name="Abels, Patrick" userId="ba666de4-0d21-43a6-8e66-51a18aae1b4a" providerId="ADAL" clId="{C1D294FC-57CE-4A53-B782-8A1C495D1323}" dt="2023-07-01T14:53:53.398" v="46"/>
        <pc:sldMkLst>
          <pc:docMk/>
          <pc:sldMk cId="1571481472" sldId="256"/>
        </pc:sldMkLst>
        <pc:spChg chg="add del mod">
          <ac:chgData name="Abels, Patrick" userId="ba666de4-0d21-43a6-8e66-51a18aae1b4a" providerId="ADAL" clId="{C1D294FC-57CE-4A53-B782-8A1C495D1323}" dt="2023-07-01T14:50:46.251" v="37" actId="478"/>
          <ac:spMkLst>
            <pc:docMk/>
            <pc:sldMk cId="1571481472" sldId="256"/>
            <ac:spMk id="3" creationId="{2768CD2A-4D3C-FB85-965C-5944251AAE34}"/>
          </ac:spMkLst>
        </pc:spChg>
      </pc:sldChg>
    </pc:docChg>
  </pc:docChgLst>
  <pc:docChgLst>
    <pc:chgData name="Abels, Patrick" userId="ba666de4-0d21-43a6-8e66-51a18aae1b4a" providerId="ADAL" clId="{22D3410E-C8E5-47B7-8779-C43A6B523433}"/>
    <pc:docChg chg="modSld">
      <pc:chgData name="Abels, Patrick" userId="ba666de4-0d21-43a6-8e66-51a18aae1b4a" providerId="ADAL" clId="{22D3410E-C8E5-47B7-8779-C43A6B523433}" dt="2023-11-01T23:15:51.723" v="23" actId="20577"/>
      <pc:docMkLst>
        <pc:docMk/>
      </pc:docMkLst>
      <pc:sldChg chg="modSp mod">
        <pc:chgData name="Abels, Patrick" userId="ba666de4-0d21-43a6-8e66-51a18aae1b4a" providerId="ADAL" clId="{22D3410E-C8E5-47B7-8779-C43A6B523433}" dt="2023-11-01T23:15:51.723" v="23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22D3410E-C8E5-47B7-8779-C43A6B523433}" dt="2023-11-01T23:15:51.723" v="23" actId="20577"/>
          <ac:spMkLst>
            <pc:docMk/>
            <pc:sldMk cId="2176156612" sldId="288"/>
            <ac:spMk id="2" creationId="{401F7D96-25E2-4399-5EDA-C71906BC8DD4}"/>
          </ac:spMkLst>
        </pc:spChg>
      </pc:sldChg>
      <pc:sldChg chg="modSp">
        <pc:chgData name="Abels, Patrick" userId="ba666de4-0d21-43a6-8e66-51a18aae1b4a" providerId="ADAL" clId="{22D3410E-C8E5-47B7-8779-C43A6B523433}" dt="2023-11-01T23:15:16.272" v="4" actId="20577"/>
        <pc:sldMkLst>
          <pc:docMk/>
          <pc:sldMk cId="2014832101" sldId="290"/>
        </pc:sldMkLst>
        <pc:spChg chg="mod">
          <ac:chgData name="Abels, Patrick" userId="ba666de4-0d21-43a6-8e66-51a18aae1b4a" providerId="ADAL" clId="{22D3410E-C8E5-47B7-8779-C43A6B523433}" dt="2023-11-01T23:15:16.272" v="4" actId="20577"/>
          <ac:spMkLst>
            <pc:docMk/>
            <pc:sldMk cId="2014832101" sldId="290"/>
            <ac:spMk id="2" creationId="{51692582-644D-01C1-6962-22CB5938710F}"/>
          </ac:spMkLst>
        </pc:spChg>
      </pc:sldChg>
    </pc:docChg>
  </pc:docChgLst>
  <pc:docChgLst>
    <pc:chgData name="Abels, Patrick" userId="ba666de4-0d21-43a6-8e66-51a18aae1b4a" providerId="ADAL" clId="{72C2364B-DEC0-4FE8-B675-AB9D690198C2}"/>
    <pc:docChg chg="modSld modMainMaster">
      <pc:chgData name="Abels, Patrick" userId="ba666de4-0d21-43a6-8e66-51a18aae1b4a" providerId="ADAL" clId="{72C2364B-DEC0-4FE8-B675-AB9D690198C2}" dt="2023-09-16T15:45:38.674" v="59" actId="20577"/>
      <pc:docMkLst>
        <pc:docMk/>
      </pc:docMkLst>
      <pc:sldChg chg="addSp modSp mod">
        <pc:chgData name="Abels, Patrick" userId="ba666de4-0d21-43a6-8e66-51a18aae1b4a" providerId="ADAL" clId="{72C2364B-DEC0-4FE8-B675-AB9D690198C2}" dt="2023-09-16T15:30:11.424" v="1" actId="1076"/>
        <pc:sldMkLst>
          <pc:docMk/>
          <pc:sldMk cId="1283346392" sldId="278"/>
        </pc:sldMkLst>
        <pc:picChg chg="add mod">
          <ac:chgData name="Abels, Patrick" userId="ba666de4-0d21-43a6-8e66-51a18aae1b4a" providerId="ADAL" clId="{72C2364B-DEC0-4FE8-B675-AB9D690198C2}" dt="2023-09-16T15:30:11.424" v="1" actId="1076"/>
          <ac:picMkLst>
            <pc:docMk/>
            <pc:sldMk cId="1283346392" sldId="278"/>
            <ac:picMk id="3" creationId="{FCE40C8C-9B6F-D561-2960-C0D35C50F0BE}"/>
          </ac:picMkLst>
        </pc:picChg>
      </pc:sldChg>
      <pc:sldChg chg="modSp mod modAnim">
        <pc:chgData name="Abels, Patrick" userId="ba666de4-0d21-43a6-8e66-51a18aae1b4a" providerId="ADAL" clId="{72C2364B-DEC0-4FE8-B675-AB9D690198C2}" dt="2023-09-16T15:45:38.674" v="59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72C2364B-DEC0-4FE8-B675-AB9D690198C2}" dt="2023-09-16T15:45:38.674" v="59" actId="20577"/>
          <ac:spMkLst>
            <pc:docMk/>
            <pc:sldMk cId="2176156612" sldId="288"/>
            <ac:spMk id="2" creationId="{401F7D96-25E2-4399-5EDA-C71906BC8DD4}"/>
          </ac:spMkLst>
        </pc:spChg>
      </pc:sldChg>
      <pc:sldMasterChg chg="modSldLayout">
        <pc:chgData name="Abels, Patrick" userId="ba666de4-0d21-43a6-8e66-51a18aae1b4a" providerId="ADAL" clId="{72C2364B-DEC0-4FE8-B675-AB9D690198C2}" dt="2023-09-16T15:33:42.636" v="2"/>
        <pc:sldMasterMkLst>
          <pc:docMk/>
          <pc:sldMasterMk cId="1043764218" sldId="2147483660"/>
        </pc:sldMasterMkLst>
        <pc:sldLayoutChg chg="modAnim">
          <pc:chgData name="Abels, Patrick" userId="ba666de4-0d21-43a6-8e66-51a18aae1b4a" providerId="ADAL" clId="{72C2364B-DEC0-4FE8-B675-AB9D690198C2}" dt="2023-09-16T15:33:42.636" v="2"/>
          <pc:sldLayoutMkLst>
            <pc:docMk/>
            <pc:sldMasterMk cId="1043764218" sldId="2147483660"/>
            <pc:sldLayoutMk cId="2964693336" sldId="2147483669"/>
          </pc:sldLayoutMkLst>
        </pc:sldLayoutChg>
      </pc:sldMasterChg>
    </pc:docChg>
  </pc:docChgLst>
  <pc:docChgLst>
    <pc:chgData name="Abels, Patrick" userId="ba666de4-0d21-43a6-8e66-51a18aae1b4a" providerId="ADAL" clId="{B102FBAE-7105-46FE-B414-65A09B52B76E}"/>
    <pc:docChg chg="addSld delSld modSld">
      <pc:chgData name="Abels, Patrick" userId="ba666de4-0d21-43a6-8e66-51a18aae1b4a" providerId="ADAL" clId="{B102FBAE-7105-46FE-B414-65A09B52B76E}" dt="2023-07-04T16:31:56.976" v="30" actId="47"/>
      <pc:docMkLst>
        <pc:docMk/>
      </pc:docMkLst>
      <pc:sldChg chg="modSp">
        <pc:chgData name="Abels, Patrick" userId="ba666de4-0d21-43a6-8e66-51a18aae1b4a" providerId="ADAL" clId="{B102FBAE-7105-46FE-B414-65A09B52B76E}" dt="2023-07-04T16:29:53.924" v="29" actId="6549"/>
        <pc:sldMkLst>
          <pc:docMk/>
          <pc:sldMk cId="1571481472" sldId="256"/>
        </pc:sldMkLst>
        <pc:spChg chg="mod">
          <ac:chgData name="Abels, Patrick" userId="ba666de4-0d21-43a6-8e66-51a18aae1b4a" providerId="ADAL" clId="{B102FBAE-7105-46FE-B414-65A09B52B76E}" dt="2023-07-04T16:29:53.924" v="29" actId="6549"/>
          <ac:spMkLst>
            <pc:docMk/>
            <pc:sldMk cId="1571481472" sldId="256"/>
            <ac:spMk id="2" creationId="{D8EE2D5E-5C37-D667-0AE2-2FA45C8CDD7C}"/>
          </ac:spMkLst>
        </pc:spChg>
      </pc:sldChg>
      <pc:sldChg chg="add">
        <pc:chgData name="Abels, Patrick" userId="ba666de4-0d21-43a6-8e66-51a18aae1b4a" providerId="ADAL" clId="{B102FBAE-7105-46FE-B414-65A09B52B76E}" dt="2023-07-04T16:28:37.541" v="1"/>
        <pc:sldMkLst>
          <pc:docMk/>
          <pc:sldMk cId="1283346392" sldId="278"/>
        </pc:sldMkLst>
      </pc:sldChg>
    </pc:docChg>
  </pc:docChgLst>
  <pc:docChgLst>
    <pc:chgData name="Abels, Patrick" userId="ba666de4-0d21-43a6-8e66-51a18aae1b4a" providerId="ADAL" clId="{9AC72336-90BA-4A15-A4BC-2B6BADEC5183}"/>
    <pc:docChg chg="undo custSel addSld delSld modSld modMainMaster">
      <pc:chgData name="Abels, Patrick" userId="ba666de4-0d21-43a6-8e66-51a18aae1b4a" providerId="ADAL" clId="{9AC72336-90BA-4A15-A4BC-2B6BADEC5183}" dt="2023-07-24T09:18:57.694" v="200" actId="20577"/>
      <pc:docMkLst>
        <pc:docMk/>
      </pc:docMkLst>
      <pc:sldChg chg="modSp new mod modAnim">
        <pc:chgData name="Abels, Patrick" userId="ba666de4-0d21-43a6-8e66-51a18aae1b4a" providerId="ADAL" clId="{9AC72336-90BA-4A15-A4BC-2B6BADEC5183}" dt="2023-07-24T09:18:57.694" v="200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9AC72336-90BA-4A15-A4BC-2B6BADEC5183}" dt="2023-07-24T09:18:57.694" v="200" actId="20577"/>
          <ac:spMkLst>
            <pc:docMk/>
            <pc:sldMk cId="1082503161" sldId="291"/>
            <ac:spMk id="2" creationId="{39581EDF-BC24-2853-902C-BEF01710D036}"/>
          </ac:spMkLst>
        </pc:spChg>
      </pc:sldChg>
      <pc:sldMasterChg chg="modSldLayout">
        <pc:chgData name="Abels, Patrick" userId="ba666de4-0d21-43a6-8e66-51a18aae1b4a" providerId="ADAL" clId="{9AC72336-90BA-4A15-A4BC-2B6BADEC5183}" dt="2023-07-24T09:18:31.465" v="196"/>
        <pc:sldMasterMkLst>
          <pc:docMk/>
          <pc:sldMasterMk cId="1043764218" sldId="2147483660"/>
        </pc:sldMasterMkLst>
        <pc:sldLayoutChg chg="addSp delSp modSp mod delAnim modAnim">
          <pc:chgData name="Abels, Patrick" userId="ba666de4-0d21-43a6-8e66-51a18aae1b4a" providerId="ADAL" clId="{9AC72336-90BA-4A15-A4BC-2B6BADEC5183}" dt="2023-07-24T09:18:31.465" v="196"/>
          <pc:sldLayoutMkLst>
            <pc:docMk/>
            <pc:sldMasterMk cId="1043764218" sldId="2147483660"/>
            <pc:sldLayoutMk cId="266409753" sldId="2147483668"/>
          </pc:sldLayoutMkLst>
          <pc:spChg chg="del">
            <ac:chgData name="Abels, Patrick" userId="ba666de4-0d21-43a6-8e66-51a18aae1b4a" providerId="ADAL" clId="{9AC72336-90BA-4A15-A4BC-2B6BADEC5183}" dt="2023-07-24T09:10:01.685" v="89" actId="478"/>
            <ac:spMkLst>
              <pc:docMk/>
              <pc:sldMasterMk cId="1043764218" sldId="2147483660"/>
              <pc:sldLayoutMk cId="266409753" sldId="2147483668"/>
              <ac:spMk id="8" creationId="{EEA51075-EC79-4DDA-91ED-645C6E44ABC7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9" creationId="{4A3A2996-CEA9-A52A-5C2F-4E4B5480146C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2" creationId="{F006F7FC-7B8B-83AF-7478-5A2300CD9035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3" creationId="{4CEA32AD-EEDF-49AB-BB81-0B64164495C8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4" creationId="{C4635288-42A5-5DA6-8739-F44C5834A910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5" creationId="{79F1A893-D163-7C74-9FEC-80F76F089957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6" creationId="{A7259D4F-4E5E-3CF3-0939-0F792D23F379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7" creationId="{48A0EDDC-BDD5-F07C-09F0-C691B3E1B2FA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8" creationId="{B786A0B9-B4D3-AA71-44DE-CC5448D9BBD4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9" creationId="{B349A6F1-CAC2-606F-639B-3FD8C2036A5C}"/>
            </ac:spMkLst>
          </pc:spChg>
          <pc:spChg chg="add del">
            <ac:chgData name="Abels, Patrick" userId="ba666de4-0d21-43a6-8e66-51a18aae1b4a" providerId="ADAL" clId="{9AC72336-90BA-4A15-A4BC-2B6BADEC5183}" dt="2023-07-24T09:14:34.437" v="137" actId="11529"/>
            <ac:spMkLst>
              <pc:docMk/>
              <pc:sldMasterMk cId="1043764218" sldId="2147483660"/>
              <pc:sldLayoutMk cId="266409753" sldId="2147483668"/>
              <ac:spMk id="23" creationId="{8426F175-6571-0063-BB1D-7F2255293E63}"/>
            </ac:spMkLst>
          </pc:spChg>
          <pc:spChg chg="add mod">
            <ac:chgData name="Abels, Patrick" userId="ba666de4-0d21-43a6-8e66-51a18aae1b4a" providerId="ADAL" clId="{9AC72336-90BA-4A15-A4BC-2B6BADEC5183}" dt="2023-07-24T09:17:07.668" v="178" actId="14100"/>
            <ac:spMkLst>
              <pc:docMk/>
              <pc:sldMasterMk cId="1043764218" sldId="2147483660"/>
              <pc:sldLayoutMk cId="266409753" sldId="2147483668"/>
              <ac:spMk id="24" creationId="{11996C77-3770-2B17-DE2E-6BFAF105594D}"/>
            </ac:spMkLst>
          </pc:spChg>
          <pc:grpChg chg="add del mod">
            <ac:chgData name="Abels, Patrick" userId="ba666de4-0d21-43a6-8e66-51a18aae1b4a" providerId="ADAL" clId="{9AC72336-90BA-4A15-A4BC-2B6BADEC5183}" dt="2023-07-24T09:13:36.427" v="135" actId="165"/>
            <ac:grpSpMkLst>
              <pc:docMk/>
              <pc:sldMasterMk cId="1043764218" sldId="2147483660"/>
              <pc:sldLayoutMk cId="266409753" sldId="2147483668"/>
              <ac:grpSpMk id="20" creationId="{F8875919-C643-1E3E-98BE-2AA43D906532}"/>
            </ac:grpSpMkLst>
          </pc:grpChg>
          <pc:grpChg chg="add mod">
            <ac:chgData name="Abels, Patrick" userId="ba666de4-0d21-43a6-8e66-51a18aae1b4a" providerId="ADAL" clId="{9AC72336-90BA-4A15-A4BC-2B6BADEC5183}" dt="2023-07-24T09:13:48.869" v="136" actId="338"/>
            <ac:grpSpMkLst>
              <pc:docMk/>
              <pc:sldMasterMk cId="1043764218" sldId="2147483660"/>
              <pc:sldLayoutMk cId="266409753" sldId="2147483668"/>
              <ac:grpSpMk id="22" creationId="{E47C1DD1-A76C-9A3C-B4BA-8AF278FC06C8}"/>
            </ac:grpSpMkLst>
          </pc:grpChg>
          <pc:graphicFrameChg chg="add mod modGraphic">
            <ac:chgData name="Abels, Patrick" userId="ba666de4-0d21-43a6-8e66-51a18aae1b4a" providerId="ADAL" clId="{9AC72336-90BA-4A15-A4BC-2B6BADEC5183}" dt="2023-07-24T09:13:11.495" v="134"/>
            <ac:graphicFrameMkLst>
              <pc:docMk/>
              <pc:sldMasterMk cId="1043764218" sldId="2147483660"/>
              <pc:sldLayoutMk cId="266409753" sldId="2147483668"/>
              <ac:graphicFrameMk id="21" creationId="{632C864F-336F-9C63-0C06-99CD8D40F8CB}"/>
            </ac:graphicFrameMkLst>
          </pc:graphicFrameChg>
          <pc:picChg chg="add del mod modCrop">
            <ac:chgData name="Abels, Patrick" userId="ba666de4-0d21-43a6-8e66-51a18aae1b4a" providerId="ADAL" clId="{9AC72336-90BA-4A15-A4BC-2B6BADEC5183}" dt="2023-07-24T09:05:21.760" v="11" actId="478"/>
            <ac:picMkLst>
              <pc:docMk/>
              <pc:sldMasterMk cId="1043764218" sldId="2147483660"/>
              <pc:sldLayoutMk cId="266409753" sldId="2147483668"/>
              <ac:picMk id="3" creationId="{BA1AD06A-15FA-E52B-E0D7-7ADB93CA6B17}"/>
            </ac:picMkLst>
          </pc:picChg>
          <pc:picChg chg="add del mod">
            <ac:chgData name="Abels, Patrick" userId="ba666de4-0d21-43a6-8e66-51a18aae1b4a" providerId="ADAL" clId="{9AC72336-90BA-4A15-A4BC-2B6BADEC5183}" dt="2023-07-24T09:05:51.502" v="24" actId="478"/>
            <ac:picMkLst>
              <pc:docMk/>
              <pc:sldMasterMk cId="1043764218" sldId="2147483660"/>
              <pc:sldLayoutMk cId="266409753" sldId="2147483668"/>
              <ac:picMk id="5" creationId="{ABA71F5C-5FB8-9753-6891-13492C9C13CE}"/>
            </ac:picMkLst>
          </pc:picChg>
          <pc:picChg chg="add del mod">
            <ac:chgData name="Abels, Patrick" userId="ba666de4-0d21-43a6-8e66-51a18aae1b4a" providerId="ADAL" clId="{9AC72336-90BA-4A15-A4BC-2B6BADEC5183}" dt="2023-07-24T09:06:33.531" v="28" actId="478"/>
            <ac:picMkLst>
              <pc:docMk/>
              <pc:sldMasterMk cId="1043764218" sldId="2147483660"/>
              <pc:sldLayoutMk cId="266409753" sldId="2147483668"/>
              <ac:picMk id="7" creationId="{F5DDDC9D-FC26-E48D-48F2-D866B0D063C9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7FEF0-E1A0-4AAE-8E1E-95F1B0D30559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8F02-D8AE-46F0-885A-9479BE97C3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94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203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 NoBor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1807536"/>
            <a:ext cx="11755524" cy="4831588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3191299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8" y="1690577"/>
            <a:ext cx="11755524" cy="494854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02/11/2023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72" r:id="rId5"/>
    <p:sldLayoutId id="2147483664" r:id="rId6"/>
    <p:sldLayoutId id="2147483665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E40C8C-9B6F-D561-2960-C0D35C50F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180" y="472370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574FA5-ACB7-3EB1-6052-0EE56ED7E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8557"/>
              </p:ext>
            </p:extLst>
          </p:nvPr>
        </p:nvGraphicFramePr>
        <p:xfrm>
          <a:off x="711011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E08A520-51D1-33AA-9EC9-26E9991491C8}"/>
              </a:ext>
            </a:extLst>
          </p:cNvPr>
          <p:cNvCxnSpPr>
            <a:cxnSpLocks/>
          </p:cNvCxnSpPr>
          <p:nvPr/>
        </p:nvCxnSpPr>
        <p:spPr>
          <a:xfrm flipV="1">
            <a:off x="7629525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25EB565-8583-F10B-B388-8715C9E25C70}"/>
                  </a:ext>
                </a:extLst>
              </p:cNvPr>
              <p:cNvSpPr txBox="1"/>
              <p:nvPr/>
            </p:nvSpPr>
            <p:spPr>
              <a:xfrm>
                <a:off x="7785436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25EB565-8583-F10B-B388-8715C9E25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436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2522DCB0-EE9E-8826-462D-89739D6750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694" y="430953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020E7EC-C976-A9D9-8B07-6E4042E44922}"/>
              </a:ext>
            </a:extLst>
          </p:cNvPr>
          <p:cNvSpPr txBox="1"/>
          <p:nvPr/>
        </p:nvSpPr>
        <p:spPr>
          <a:xfrm>
            <a:off x="2507924" y="5223028"/>
            <a:ext cx="3616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an 6. Stelle!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94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692582-644D-01C1-6962-22CB593871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Formuliere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 einen </a:t>
            </a:r>
            <a:r>
              <a:rPr lang="en-GB" dirty="0" err="1"/>
              <a:t>Algorithmus</a:t>
            </a:r>
            <a:r>
              <a:rPr lang="en-GB" dirty="0"/>
              <a:t>, </a:t>
            </a:r>
            <a:r>
              <a:rPr lang="en-GB" dirty="0" err="1"/>
              <a:t>ein</a:t>
            </a:r>
            <a:r>
              <a:rPr lang="en-GB" dirty="0"/>
              <a:t> Element in einer </a:t>
            </a:r>
            <a:r>
              <a:rPr lang="en-GB" dirty="0" err="1"/>
              <a:t>Liste</a:t>
            </a:r>
            <a:r>
              <a:rPr lang="en-GB" dirty="0"/>
              <a:t> nach </a:t>
            </a:r>
            <a:r>
              <a:rPr lang="en-GB" dirty="0" err="1"/>
              <a:t>dieser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suchen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Analysiere</a:t>
            </a:r>
            <a:r>
              <a:rPr lang="en-GB" dirty="0"/>
              <a:t> die </a:t>
            </a:r>
            <a:r>
              <a:rPr lang="en-GB" dirty="0" err="1"/>
              <a:t>Laufzeit</a:t>
            </a:r>
            <a:r>
              <a:rPr lang="en-GB" dirty="0"/>
              <a:t> des </a:t>
            </a:r>
            <a:r>
              <a:rPr lang="en-GB" dirty="0" err="1"/>
              <a:t>Algorithmus</a:t>
            </a:r>
            <a:r>
              <a:rPr lang="en-GB" dirty="0"/>
              <a:t>: Wie viele </a:t>
            </a:r>
            <a:r>
              <a:rPr lang="en-GB" dirty="0" err="1"/>
              <a:t>Schritte</a:t>
            </a:r>
            <a:r>
              <a:rPr lang="en-GB" dirty="0"/>
              <a:t> </a:t>
            </a:r>
            <a:r>
              <a:rPr lang="en-GB" dirty="0" err="1"/>
              <a:t>benötigst</a:t>
            </a:r>
            <a:r>
              <a:rPr lang="en-GB" dirty="0"/>
              <a:t> du </a:t>
            </a:r>
            <a:r>
              <a:rPr lang="en-GB" dirty="0" err="1"/>
              <a:t>im</a:t>
            </a:r>
            <a:r>
              <a:rPr lang="en-GB" dirty="0"/>
              <a:t> Worst-Case?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deinem </a:t>
            </a:r>
            <a:r>
              <a:rPr lang="en-GB" dirty="0" err="1"/>
              <a:t>Algorithmus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Algorithmus</a:t>
            </a:r>
            <a:r>
              <a:rPr lang="en-GB" dirty="0"/>
              <a:t>. </a:t>
            </a: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dazu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Console</a:t>
            </a:r>
            <a:r>
              <a:rPr lang="en-GB" dirty="0"/>
              <a:t>)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LinearSearch.java</a:t>
            </a:r>
            <a:r>
              <a:rPr lang="en-GB" dirty="0"/>
              <a:t>, in </a:t>
            </a:r>
            <a:r>
              <a:rPr lang="en-GB" dirty="0" err="1"/>
              <a:t>dem</a:t>
            </a:r>
            <a:r>
              <a:rPr lang="en-GB" dirty="0"/>
              <a:t> das Element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 e</a:t>
            </a:r>
            <a:r>
              <a:rPr lang="en-GB" dirty="0"/>
              <a:t> in </a:t>
            </a:r>
            <a:r>
              <a:rPr lang="en-GB" dirty="0" err="1"/>
              <a:t>dem</a:t>
            </a:r>
            <a:r>
              <a:rPr lang="en-GB" dirty="0"/>
              <a:t> Array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int[] list</a:t>
            </a:r>
            <a:r>
              <a:rPr lang="en-GB" dirty="0"/>
              <a:t> </a:t>
            </a:r>
            <a:r>
              <a:rPr lang="en-GB" dirty="0" err="1"/>
              <a:t>gesucht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 Die Stelle, an der das Element gefunden wurde, </a:t>
            </a:r>
            <a:r>
              <a:rPr lang="en-GB" dirty="0" err="1"/>
              <a:t>soll</a:t>
            </a:r>
            <a:r>
              <a:rPr lang="en-GB" dirty="0"/>
              <a:t> in der </a:t>
            </a:r>
            <a:r>
              <a:rPr lang="en-GB" dirty="0" err="1"/>
              <a:t>Konsole</a:t>
            </a:r>
            <a:r>
              <a:rPr lang="en-GB" dirty="0"/>
              <a:t> </a:t>
            </a:r>
            <a:r>
              <a:rPr lang="en-GB" dirty="0" err="1"/>
              <a:t>ausgegeben</a:t>
            </a:r>
            <a:r>
              <a:rPr lang="en-GB" dirty="0"/>
              <a:t> werden.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Erweitere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, </a:t>
            </a:r>
            <a:r>
              <a:rPr lang="en-GB" dirty="0" err="1"/>
              <a:t>sodass</a:t>
            </a:r>
            <a:r>
              <a:rPr lang="en-GB" dirty="0"/>
              <a:t> </a:t>
            </a:r>
            <a:r>
              <a:rPr lang="en-GB" dirty="0" err="1"/>
              <a:t>auch</a:t>
            </a:r>
            <a:r>
              <a:rPr lang="en-GB" dirty="0"/>
              <a:t> der Fall </a:t>
            </a:r>
            <a:r>
              <a:rPr lang="en-GB" dirty="0" err="1"/>
              <a:t>berücksichtigt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das Element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Array </a:t>
            </a:r>
            <a:r>
              <a:rPr lang="en-GB" dirty="0" err="1"/>
              <a:t>vorhanden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Wiederhole</a:t>
            </a:r>
            <a:r>
              <a:rPr lang="en-GB" dirty="0"/>
              <a:t> Teil c), dieses Mal jedoch </a:t>
            </a:r>
            <a:r>
              <a:rPr lang="en-GB" dirty="0" err="1"/>
              <a:t>mit</a:t>
            </a:r>
            <a:r>
              <a:rPr lang="en-GB" dirty="0"/>
              <a:t> einem anderen </a:t>
            </a:r>
            <a:r>
              <a:rPr lang="en-GB" dirty="0" err="1"/>
              <a:t>Schleifen</a:t>
            </a:r>
            <a:r>
              <a:rPr lang="en-GB" dirty="0"/>
              <a:t>-Typ.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4F942-DA68-688E-13C5-3398CEBFEA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14832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F7D96-25E2-4399-5EDA-C71906BC8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SuchenUndSortieren.java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der </a:t>
            </a:r>
            <a:r>
              <a:rPr lang="en-GB" dirty="0" err="1"/>
              <a:t>Funktion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>
                <a:solidFill>
                  <a:srgbClr val="FFC000"/>
                </a:solidFill>
                <a:latin typeface="Consolas" panose="020B0609020204030204" pitchFamily="49" charset="0"/>
              </a:rPr>
              <a:t>public static int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linearSearch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 e, int[] list)</a:t>
            </a:r>
            <a:endParaRPr lang="en-GB" dirty="0"/>
          </a:p>
          <a:p>
            <a:r>
              <a:rPr lang="en-GB" dirty="0"/>
              <a:t>, die </a:t>
            </a:r>
            <a:r>
              <a:rPr lang="en-GB" dirty="0" err="1"/>
              <a:t>ein</a:t>
            </a:r>
            <a:r>
              <a:rPr lang="en-GB" dirty="0"/>
              <a:t> Element und einen Array </a:t>
            </a:r>
            <a:r>
              <a:rPr lang="en-GB" dirty="0" err="1"/>
              <a:t>übergeben</a:t>
            </a:r>
            <a:r>
              <a:rPr lang="en-GB" dirty="0"/>
              <a:t> </a:t>
            </a:r>
            <a:r>
              <a:rPr lang="en-GB" dirty="0" err="1"/>
              <a:t>bekommt</a:t>
            </a:r>
            <a:r>
              <a:rPr lang="en-GB" dirty="0"/>
              <a:t> und den Index des </a:t>
            </a:r>
            <a:r>
              <a:rPr lang="en-GB" dirty="0" err="1"/>
              <a:t>gefundenen</a:t>
            </a:r>
            <a:r>
              <a:rPr lang="en-GB" dirty="0"/>
              <a:t> Elements </a:t>
            </a:r>
            <a:r>
              <a:rPr lang="en-GB" dirty="0" err="1"/>
              <a:t>oder</a:t>
            </a:r>
            <a:r>
              <a:rPr lang="en-GB" dirty="0"/>
              <a:t> -1 </a:t>
            </a:r>
            <a:r>
              <a:rPr lang="en-GB" dirty="0" err="1"/>
              <a:t>zurückgibt</a:t>
            </a:r>
            <a:r>
              <a:rPr lang="en-GB" dirty="0"/>
              <a:t>. In der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main</a:t>
            </a:r>
            <a:r>
              <a:rPr lang="en-GB" dirty="0"/>
              <a:t>-</a:t>
            </a:r>
            <a:r>
              <a:rPr lang="en-GB" dirty="0" err="1"/>
              <a:t>Methode</a:t>
            </a:r>
            <a:r>
              <a:rPr lang="en-GB" dirty="0"/>
              <a:t> </a:t>
            </a:r>
            <a:r>
              <a:rPr lang="en-GB" dirty="0" err="1"/>
              <a:t>sollen</a:t>
            </a:r>
            <a:r>
              <a:rPr lang="en-GB" dirty="0"/>
              <a:t> alle </a:t>
            </a:r>
            <a:r>
              <a:rPr lang="en-GB" dirty="0" err="1"/>
              <a:t>nötigen</a:t>
            </a:r>
            <a:r>
              <a:rPr lang="en-GB" dirty="0"/>
              <a:t> Testcases (2!) </a:t>
            </a:r>
            <a:r>
              <a:rPr lang="en-GB" dirty="0" err="1"/>
              <a:t>getestet</a:t>
            </a:r>
            <a:r>
              <a:rPr lang="en-GB" dirty="0"/>
              <a:t> werden.</a:t>
            </a:r>
          </a:p>
        </p:txBody>
      </p:sp>
    </p:spTree>
    <p:extLst>
      <p:ext uri="{BB962C8B-B14F-4D97-AF65-F5344CB8AC3E}">
        <p14:creationId xmlns:p14="http://schemas.microsoft.com/office/powerpoint/2010/main" val="21761566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Lineare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Suche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71481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788586"/>
              </p:ext>
            </p:extLst>
          </p:nvPr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08580"/>
              </p:ext>
            </p:extLst>
          </p:nvPr>
        </p:nvGraphicFramePr>
        <p:xfrm>
          <a:off x="4935873" y="4224867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55429B4-B346-DD33-EA70-E3935B2CF106}"/>
              </a:ext>
            </a:extLst>
          </p:cNvPr>
          <p:cNvSpPr/>
          <p:nvPr/>
        </p:nvSpPr>
        <p:spPr>
          <a:xfrm>
            <a:off x="9525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6218AE-3FE0-DF94-954C-C55B2CB8AA71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325E06-7DB6-1829-F883-B74B6E5DD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31074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4453B34-F696-F504-E7DC-A0C694E99193}"/>
              </a:ext>
            </a:extLst>
          </p:cNvPr>
          <p:cNvSpPr txBox="1"/>
          <p:nvPr/>
        </p:nvSpPr>
        <p:spPr>
          <a:xfrm>
            <a:off x="2709255" y="4480081"/>
            <a:ext cx="445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Wo </a:t>
            </a:r>
            <a:r>
              <a:rPr lang="en-GB" sz="3600" dirty="0" err="1">
                <a:solidFill>
                  <a:schemeClr val="bg1"/>
                </a:solidFill>
              </a:rPr>
              <a:t>ist</a:t>
            </a:r>
            <a:r>
              <a:rPr lang="en-GB" sz="3600" dirty="0">
                <a:solidFill>
                  <a:schemeClr val="bg1"/>
                </a:solidFill>
              </a:rPr>
              <a:t> die 		?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16484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070E0D-5764-7D79-00EC-A063FF31B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19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144505"/>
              </p:ext>
            </p:extLst>
          </p:nvPr>
        </p:nvGraphicFramePr>
        <p:xfrm>
          <a:off x="965818" y="4803245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6218AE-3FE0-DF94-954C-C55B2CB8AA71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2BB300E-6041-85BF-477F-DD7CD873F462}"/>
              </a:ext>
            </a:extLst>
          </p:cNvPr>
          <p:cNvCxnSpPr>
            <a:cxnSpLocks/>
          </p:cNvCxnSpPr>
          <p:nvPr/>
        </p:nvCxnSpPr>
        <p:spPr>
          <a:xfrm flipV="1">
            <a:off x="1485229" y="2850621"/>
            <a:ext cx="0" cy="183832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/>
              <p:nvPr/>
            </p:nvSpPr>
            <p:spPr>
              <a:xfrm>
                <a:off x="1599828" y="34996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828" y="3499600"/>
                <a:ext cx="80962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F24B1800-5284-AE61-814D-9EA7E769396D}"/>
              </a:ext>
            </a:extLst>
          </p:cNvPr>
          <p:cNvSpPr txBox="1"/>
          <p:nvPr/>
        </p:nvSpPr>
        <p:spPr>
          <a:xfrm>
            <a:off x="479392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0.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389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/>
        </p:nvGraphicFramePr>
        <p:xfrm>
          <a:off x="196661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2BB300E-6041-85BF-477F-DD7CD873F462}"/>
              </a:ext>
            </a:extLst>
          </p:cNvPr>
          <p:cNvCxnSpPr>
            <a:cxnSpLocks/>
          </p:cNvCxnSpPr>
          <p:nvPr/>
        </p:nvCxnSpPr>
        <p:spPr>
          <a:xfrm flipV="1">
            <a:off x="2486025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/>
              <p:nvPr/>
            </p:nvSpPr>
            <p:spPr>
              <a:xfrm>
                <a:off x="2641936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936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892F560A-1B2E-23ED-0CB3-2E268AAFAD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59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D9EE13-0784-6E61-45B8-F1D73E88B3B0}"/>
              </a:ext>
            </a:extLst>
          </p:cNvPr>
          <p:cNvSpPr txBox="1"/>
          <p:nvPr/>
        </p:nvSpPr>
        <p:spPr>
          <a:xfrm>
            <a:off x="568927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1.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9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62FCF91-7172-69D9-24E3-5C2C44326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783486"/>
              </p:ext>
            </p:extLst>
          </p:nvPr>
        </p:nvGraphicFramePr>
        <p:xfrm>
          <a:off x="294768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594E29-3E4A-88A3-E4D6-F08FBA49A99A}"/>
              </a:ext>
            </a:extLst>
          </p:cNvPr>
          <p:cNvCxnSpPr>
            <a:cxnSpLocks/>
          </p:cNvCxnSpPr>
          <p:nvPr/>
        </p:nvCxnSpPr>
        <p:spPr>
          <a:xfrm flipV="1">
            <a:off x="346710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ED07F1-7EF0-BE03-CC96-18C8AED422CD}"/>
                  </a:ext>
                </a:extLst>
              </p:cNvPr>
              <p:cNvSpPr txBox="1"/>
              <p:nvPr/>
            </p:nvSpPr>
            <p:spPr>
              <a:xfrm>
                <a:off x="362301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ED07F1-7EF0-BE03-CC96-18C8AED42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1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B76E8C2A-2676-8364-07BD-F341396DF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00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D676DB0-E313-FF6E-1F82-8B8B52567EDE}"/>
              </a:ext>
            </a:extLst>
          </p:cNvPr>
          <p:cNvSpPr txBox="1"/>
          <p:nvPr/>
        </p:nvSpPr>
        <p:spPr>
          <a:xfrm>
            <a:off x="647032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2ter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883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7C2FFE2-49A9-1652-A753-ECA71D22B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987107"/>
              </p:ext>
            </p:extLst>
          </p:nvPr>
        </p:nvGraphicFramePr>
        <p:xfrm>
          <a:off x="399543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09BAA3B-FDCB-7F18-E8D9-4A34BB4F70F6}"/>
              </a:ext>
            </a:extLst>
          </p:cNvPr>
          <p:cNvCxnSpPr>
            <a:cxnSpLocks/>
          </p:cNvCxnSpPr>
          <p:nvPr/>
        </p:nvCxnSpPr>
        <p:spPr>
          <a:xfrm flipV="1">
            <a:off x="451485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008599-7673-28C5-A12F-877959A82F0E}"/>
                  </a:ext>
                </a:extLst>
              </p:cNvPr>
              <p:cNvSpPr txBox="1"/>
              <p:nvPr/>
            </p:nvSpPr>
            <p:spPr>
              <a:xfrm>
                <a:off x="467076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008599-7673-28C5-A12F-877959A82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76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86B5E962-7160-983F-36C7-5EE55F893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397" y="4538661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95458F5-97AC-ECEE-0615-E3B5EB1EA0DD}"/>
              </a:ext>
            </a:extLst>
          </p:cNvPr>
          <p:cNvSpPr txBox="1"/>
          <p:nvPr/>
        </p:nvSpPr>
        <p:spPr>
          <a:xfrm>
            <a:off x="713707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3.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1139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14A0324-EA48-5E1F-B1E7-841994FB8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666804"/>
              </p:ext>
            </p:extLst>
          </p:nvPr>
        </p:nvGraphicFramePr>
        <p:xfrm>
          <a:off x="504318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B43A6B0-9538-614B-AB81-3D315CCCC2B1}"/>
              </a:ext>
            </a:extLst>
          </p:cNvPr>
          <p:cNvCxnSpPr>
            <a:cxnSpLocks/>
          </p:cNvCxnSpPr>
          <p:nvPr/>
        </p:nvCxnSpPr>
        <p:spPr>
          <a:xfrm flipV="1">
            <a:off x="556260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1422D1E-D21E-D188-8590-26D3FFEC038F}"/>
                  </a:ext>
                </a:extLst>
              </p:cNvPr>
              <p:cNvSpPr txBox="1"/>
              <p:nvPr/>
            </p:nvSpPr>
            <p:spPr>
              <a:xfrm>
                <a:off x="571851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1422D1E-D21E-D188-8590-26D3FFEC0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51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A2E7A615-D69A-C71A-5CA7-A8ADF1ABE9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366" y="445558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D0AB46F-B2F7-D6F1-0582-9B86582C3EBE}"/>
              </a:ext>
            </a:extLst>
          </p:cNvPr>
          <p:cNvSpPr txBox="1"/>
          <p:nvPr/>
        </p:nvSpPr>
        <p:spPr>
          <a:xfrm>
            <a:off x="98098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4.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35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165A42-6E62-08E5-476E-36259327B7C6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2734C43-2A90-F470-D5B0-16E46FE93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831783"/>
              </p:ext>
            </p:extLst>
          </p:nvPr>
        </p:nvGraphicFramePr>
        <p:xfrm>
          <a:off x="607188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A7E9688-52EE-514B-4CF3-27FA19A80542}"/>
              </a:ext>
            </a:extLst>
          </p:cNvPr>
          <p:cNvCxnSpPr>
            <a:cxnSpLocks/>
          </p:cNvCxnSpPr>
          <p:nvPr/>
        </p:nvCxnSpPr>
        <p:spPr>
          <a:xfrm flipV="1">
            <a:off x="659130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CB8F2F-4D6F-D00C-D9BC-D1CC1BC351F9}"/>
                  </a:ext>
                </a:extLst>
              </p:cNvPr>
              <p:cNvSpPr txBox="1"/>
              <p:nvPr/>
            </p:nvSpPr>
            <p:spPr>
              <a:xfrm>
                <a:off x="674721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CB8F2F-4D6F-D00C-D9BC-D1CC1BC35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21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00B785C1-18C0-90C4-6B89-3A3A85BC7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D9A8E23-8C8B-49DC-6F17-88F586A067B7}"/>
              </a:ext>
            </a:extLst>
          </p:cNvPr>
          <p:cNvSpPr txBox="1"/>
          <p:nvPr/>
        </p:nvSpPr>
        <p:spPr>
          <a:xfrm>
            <a:off x="688648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5.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670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Widescreen</PresentationFormat>
  <Paragraphs>117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Consolas</vt:lpstr>
      <vt:lpstr>Office Theme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77</cp:revision>
  <dcterms:created xsi:type="dcterms:W3CDTF">2022-12-22T20:26:39Z</dcterms:created>
  <dcterms:modified xsi:type="dcterms:W3CDTF">2023-11-01T23:15:52Z</dcterms:modified>
</cp:coreProperties>
</file>