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8" r:id="rId3"/>
    <p:sldId id="256" r:id="rId4"/>
    <p:sldId id="292" r:id="rId5"/>
    <p:sldId id="280" r:id="rId6"/>
    <p:sldId id="281" r:id="rId7"/>
    <p:sldId id="282" r:id="rId8"/>
    <p:sldId id="293" r:id="rId9"/>
    <p:sldId id="294" r:id="rId10"/>
    <p:sldId id="295" r:id="rId11"/>
    <p:sldId id="296" r:id="rId12"/>
    <p:sldId id="290" r:id="rId13"/>
    <p:sldId id="291" r:id="rId14"/>
    <p:sldId id="288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7D458-77F6-477E-A6D5-F34E25B542B6}" v="524" dt="2023-09-16T15:44:12.4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9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27D3487-3160-41E0-AFA8-6D7210F6D139}"/>
    <pc:docChg chg="undo custSel addSld delSld modSld modMainMaster">
      <pc:chgData name="Abels, Patrick" userId="ba666de4-0d21-43a6-8e66-51a18aae1b4a" providerId="ADAL" clId="{B27D3487-3160-41E0-AFA8-6D7210F6D139}" dt="2023-07-24T15:27:07.004" v="2069"/>
      <pc:docMkLst>
        <pc:docMk/>
      </pc:docMkLst>
      <pc:sldChg chg="modSp">
        <pc:chgData name="Abels, Patrick" userId="ba666de4-0d21-43a6-8e66-51a18aae1b4a" providerId="ADAL" clId="{B27D3487-3160-41E0-AFA8-6D7210F6D139}" dt="2023-07-24T14:50:01.987" v="5" actId="20577"/>
        <pc:sldMkLst>
          <pc:docMk/>
          <pc:sldMk cId="1571481472" sldId="256"/>
        </pc:sldMkLst>
        <pc:spChg chg="mod">
          <ac:chgData name="Abels, Patrick" userId="ba666de4-0d21-43a6-8e66-51a18aae1b4a" providerId="ADAL" clId="{B27D3487-3160-41E0-AFA8-6D7210F6D139}" dt="2023-07-24T14:50:01.987" v="5" actId="20577"/>
          <ac:spMkLst>
            <pc:docMk/>
            <pc:sldMk cId="1571481472" sldId="256"/>
            <ac:spMk id="2" creationId="{D8EE2D5E-5C37-D667-0AE2-2FA45C8CDD7C}"/>
          </ac:spMkLst>
        </pc:spChg>
      </pc:sldChg>
      <pc:sldChg chg="delSp modSp del mod">
        <pc:chgData name="Abels, Patrick" userId="ba666de4-0d21-43a6-8e66-51a18aae1b4a" providerId="ADAL" clId="{B27D3487-3160-41E0-AFA8-6D7210F6D139}" dt="2023-07-24T14:53:35.436" v="132" actId="47"/>
        <pc:sldMkLst>
          <pc:docMk/>
          <pc:sldMk cId="3057164844" sldId="279"/>
        </pc:sldMkLst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8" creationId="{C55429B4-B346-DD33-EA70-E3935B2CF106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0" creationId="{356218AE-3FE0-DF94-954C-C55B2CB8AA71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1" creationId="{C699C41E-C8A7-6156-523B-338400E245B3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2" creationId="{0BFE3132-3BE4-8076-CA47-840F4BCC8F82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3" creationId="{B6904677-B84C-CD5A-EE0F-5644D49A71A3}"/>
          </ac:spMkLst>
        </pc:spChg>
        <pc:spChg chg="del">
          <ac:chgData name="Abels, Patrick" userId="ba666de4-0d21-43a6-8e66-51a18aae1b4a" providerId="ADAL" clId="{B27D3487-3160-41E0-AFA8-6D7210F6D139}" dt="2023-07-24T14:50:52.238" v="7" actId="478"/>
          <ac:spMkLst>
            <pc:docMk/>
            <pc:sldMk cId="3057164844" sldId="279"/>
            <ac:spMk id="14" creationId="{508AA8CD-1564-C851-6C4E-F12F816C0443}"/>
          </ac:spMkLst>
        </pc:spChg>
        <pc:spChg chg="del">
          <ac:chgData name="Abels, Patrick" userId="ba666de4-0d21-43a6-8e66-51a18aae1b4a" providerId="ADAL" clId="{B27D3487-3160-41E0-AFA8-6D7210F6D139}" dt="2023-07-24T14:50:52.238" v="7" actId="478"/>
          <ac:spMkLst>
            <pc:docMk/>
            <pc:sldMk cId="3057164844" sldId="279"/>
            <ac:spMk id="15" creationId="{079043A6-A697-303C-3844-EAA3EAF57D63}"/>
          </ac:spMkLst>
        </pc:spChg>
        <pc:spChg chg="del">
          <ac:chgData name="Abels, Patrick" userId="ba666de4-0d21-43a6-8e66-51a18aae1b4a" providerId="ADAL" clId="{B27D3487-3160-41E0-AFA8-6D7210F6D139}" dt="2023-07-24T14:50:52.238" v="7" actId="478"/>
          <ac:spMkLst>
            <pc:docMk/>
            <pc:sldMk cId="3057164844" sldId="279"/>
            <ac:spMk id="16" creationId="{5063C1D8-C343-A347-6677-CC1AC94BD2EF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7" creationId="{4B017502-A1C1-5922-E921-9F670C5116E9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8" creationId="{D8936F91-17EB-9D1A-FF39-32F7736710EE}"/>
          </ac:spMkLst>
        </pc:spChg>
        <pc:graphicFrameChg chg="mod modGraphic">
          <ac:chgData name="Abels, Patrick" userId="ba666de4-0d21-43a6-8e66-51a18aae1b4a" providerId="ADAL" clId="{B27D3487-3160-41E0-AFA8-6D7210F6D139}" dt="2023-07-24T14:51:51.905" v="69" actId="20577"/>
          <ac:graphicFrameMkLst>
            <pc:docMk/>
            <pc:sldMk cId="3057164844" sldId="279"/>
            <ac:graphicFrameMk id="6" creationId="{48165A42-6E62-08E5-476E-36259327B7C6}"/>
          </ac:graphicFrameMkLst>
        </pc:graphicFrameChg>
      </pc:sldChg>
      <pc:sldChg chg="addSp delSp modSp mod">
        <pc:chgData name="Abels, Patrick" userId="ba666de4-0d21-43a6-8e66-51a18aae1b4a" providerId="ADAL" clId="{B27D3487-3160-41E0-AFA8-6D7210F6D139}" dt="2023-07-24T14:58:56.467" v="380" actId="14100"/>
        <pc:sldMkLst>
          <pc:docMk/>
          <pc:sldMk cId="1559438930" sldId="280"/>
        </pc:sldMkLst>
        <pc:spChg chg="mod">
          <ac:chgData name="Abels, Patrick" userId="ba666de4-0d21-43a6-8e66-51a18aae1b4a" providerId="ADAL" clId="{B27D3487-3160-41E0-AFA8-6D7210F6D139}" dt="2023-07-24T14:58:56.467" v="380" actId="14100"/>
          <ac:spMkLst>
            <pc:docMk/>
            <pc:sldMk cId="1559438930" sldId="280"/>
            <ac:spMk id="5" creationId="{66746F6C-32CF-454F-41A6-50714352EDBA}"/>
          </ac:spMkLst>
        </pc:spChg>
        <pc:spChg chg="add mod">
          <ac:chgData name="Abels, Patrick" userId="ba666de4-0d21-43a6-8e66-51a18aae1b4a" providerId="ADAL" clId="{B27D3487-3160-41E0-AFA8-6D7210F6D139}" dt="2023-07-24T14:55:40.221" v="162"/>
          <ac:spMkLst>
            <pc:docMk/>
            <pc:sldMk cId="1559438930" sldId="280"/>
            <ac:spMk id="8" creationId="{A45A4B33-0805-FD84-3C55-98A65E772848}"/>
          </ac:spMkLst>
        </pc:spChg>
        <pc:spChg chg="add mod">
          <ac:chgData name="Abels, Patrick" userId="ba666de4-0d21-43a6-8e66-51a18aae1b4a" providerId="ADAL" clId="{B27D3487-3160-41E0-AFA8-6D7210F6D139}" dt="2023-07-24T14:55:40.221" v="162"/>
          <ac:spMkLst>
            <pc:docMk/>
            <pc:sldMk cId="1559438930" sldId="280"/>
            <ac:spMk id="9" creationId="{A8411C20-C011-E470-0842-2F30F709292F}"/>
          </ac:spMkLst>
        </pc:spChg>
        <pc:spChg chg="mod">
          <ac:chgData name="Abels, Patrick" userId="ba666de4-0d21-43a6-8e66-51a18aae1b4a" providerId="ADAL" clId="{B27D3487-3160-41E0-AFA8-6D7210F6D139}" dt="2023-07-24T14:58:23.346" v="372" actId="1037"/>
          <ac:spMkLst>
            <pc:docMk/>
            <pc:sldMk cId="1559438930" sldId="280"/>
            <ac:spMk id="16" creationId="{5063C1D8-C343-A347-6677-CC1AC94BD2EF}"/>
          </ac:spMkLst>
        </pc:spChg>
        <pc:spChg chg="mod">
          <ac:chgData name="Abels, Patrick" userId="ba666de4-0d21-43a6-8e66-51a18aae1b4a" providerId="ADAL" clId="{B27D3487-3160-41E0-AFA8-6D7210F6D139}" dt="2023-07-24T14:58:10.136" v="307" actId="14100"/>
          <ac:spMkLst>
            <pc:docMk/>
            <pc:sldMk cId="1559438930" sldId="280"/>
            <ac:spMk id="19" creationId="{F24B1800-5284-AE61-814D-9EA7E769396D}"/>
          </ac:spMkLst>
        </pc:spChg>
        <pc:graphicFrameChg chg="add mod ord">
          <ac:chgData name="Abels, Patrick" userId="ba666de4-0d21-43a6-8e66-51a18aae1b4a" providerId="ADAL" clId="{B27D3487-3160-41E0-AFA8-6D7210F6D139}" dt="2023-07-24T14:52:36.181" v="109" actId="167"/>
          <ac:graphicFrameMkLst>
            <pc:docMk/>
            <pc:sldMk cId="1559438930" sldId="280"/>
            <ac:graphicFrameMk id="2" creationId="{34DD92DD-8956-FA24-6F29-6F1E0C8C302F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27.377" v="107" actId="478"/>
          <ac:graphicFrameMkLst>
            <pc:docMk/>
            <pc:sldMk cId="1559438930" sldId="280"/>
            <ac:graphicFrameMk id="6" creationId="{48165A42-6E62-08E5-476E-36259327B7C6}"/>
          </ac:graphicFrameMkLst>
        </pc:graphicFrameChg>
        <pc:graphicFrameChg chg="mod">
          <ac:chgData name="Abels, Patrick" userId="ba666de4-0d21-43a6-8e66-51a18aae1b4a" providerId="ADAL" clId="{B27D3487-3160-41E0-AFA8-6D7210F6D139}" dt="2023-07-24T14:57:43.397" v="266" actId="1038"/>
          <ac:graphicFrameMkLst>
            <pc:docMk/>
            <pc:sldMk cId="1559438930" sldId="280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B27D3487-3160-41E0-AFA8-6D7210F6D139}" dt="2023-07-24T14:57:43.397" v="266" actId="1038"/>
          <ac:picMkLst>
            <pc:docMk/>
            <pc:sldMk cId="1559438930" sldId="280"/>
            <ac:picMk id="4" creationId="{F9070E0D-5764-7D79-00EC-A063FF31B1D3}"/>
          </ac:picMkLst>
        </pc:picChg>
        <pc:cxnChg chg="mod">
          <ac:chgData name="Abels, Patrick" userId="ba666de4-0d21-43a6-8e66-51a18aae1b4a" providerId="ADAL" clId="{B27D3487-3160-41E0-AFA8-6D7210F6D139}" dt="2023-07-24T14:57:43.397" v="266" actId="1038"/>
          <ac:cxnSpMkLst>
            <pc:docMk/>
            <pc:sldMk cId="1559438930" sldId="280"/>
            <ac:cxnSpMk id="3" creationId="{B2BB300E-6041-85BF-477F-DD7CD873F462}"/>
          </ac:cxnSpMkLst>
        </pc:cxnChg>
      </pc:sldChg>
      <pc:sldChg chg="addSp delSp modSp mod">
        <pc:chgData name="Abels, Patrick" userId="ba666de4-0d21-43a6-8e66-51a18aae1b4a" providerId="ADAL" clId="{B27D3487-3160-41E0-AFA8-6D7210F6D139}" dt="2023-07-24T15:00:50.959" v="660" actId="20577"/>
        <pc:sldMkLst>
          <pc:docMk/>
          <pc:sldMk cId="1579194265" sldId="281"/>
        </pc:sldMkLst>
        <pc:spChg chg="add mod">
          <ac:chgData name="Abels, Patrick" userId="ba666de4-0d21-43a6-8e66-51a18aae1b4a" providerId="ADAL" clId="{B27D3487-3160-41E0-AFA8-6D7210F6D139}" dt="2023-07-24T14:55:41.786" v="163"/>
          <ac:spMkLst>
            <pc:docMk/>
            <pc:sldMk cId="1579194265" sldId="281"/>
            <ac:spMk id="4" creationId="{372394D3-A03D-0B5D-7BCE-63FCA8827910}"/>
          </ac:spMkLst>
        </pc:spChg>
        <pc:spChg chg="mod">
          <ac:chgData name="Abels, Patrick" userId="ba666de4-0d21-43a6-8e66-51a18aae1b4a" providerId="ADAL" clId="{B27D3487-3160-41E0-AFA8-6D7210F6D139}" dt="2023-07-24T15:00:50.959" v="660" actId="20577"/>
          <ac:spMkLst>
            <pc:docMk/>
            <pc:sldMk cId="1579194265" sldId="281"/>
            <ac:spMk id="5" creationId="{66746F6C-32CF-454F-41A6-50714352EDBA}"/>
          </ac:spMkLst>
        </pc:spChg>
        <pc:spChg chg="mod">
          <ac:chgData name="Abels, Patrick" userId="ba666de4-0d21-43a6-8e66-51a18aae1b4a" providerId="ADAL" clId="{B27D3487-3160-41E0-AFA8-6D7210F6D139}" dt="2023-07-24T15:00:33.188" v="652" actId="20577"/>
          <ac:spMkLst>
            <pc:docMk/>
            <pc:sldMk cId="1579194265" sldId="281"/>
            <ac:spMk id="9" creationId="{A1D9EE13-0784-6E61-45B8-F1D73E88B3B0}"/>
          </ac:spMkLst>
        </pc:spChg>
        <pc:spChg chg="add mod">
          <ac:chgData name="Abels, Patrick" userId="ba666de4-0d21-43a6-8e66-51a18aae1b4a" providerId="ADAL" clId="{B27D3487-3160-41E0-AFA8-6D7210F6D139}" dt="2023-07-24T14:55:41.786" v="163"/>
          <ac:spMkLst>
            <pc:docMk/>
            <pc:sldMk cId="1579194265" sldId="281"/>
            <ac:spMk id="10" creationId="{CBF2AE5C-2914-C720-4ADB-3BF942FD1394}"/>
          </ac:spMkLst>
        </pc:spChg>
        <pc:spChg chg="mod">
          <ac:chgData name="Abels, Patrick" userId="ba666de4-0d21-43a6-8e66-51a18aae1b4a" providerId="ADAL" clId="{B27D3487-3160-41E0-AFA8-6D7210F6D139}" dt="2023-07-24T15:00:07.271" v="519" actId="1037"/>
          <ac:spMkLst>
            <pc:docMk/>
            <pc:sldMk cId="1579194265" sldId="281"/>
            <ac:spMk id="13" creationId="{B6904677-B84C-CD5A-EE0F-5644D49A71A3}"/>
          </ac:spMkLst>
        </pc:spChg>
        <pc:spChg chg="mod">
          <ac:chgData name="Abels, Patrick" userId="ba666de4-0d21-43a6-8e66-51a18aae1b4a" providerId="ADAL" clId="{B27D3487-3160-41E0-AFA8-6D7210F6D139}" dt="2023-07-24T14:59:52.188" v="441" actId="1038"/>
          <ac:spMkLst>
            <pc:docMk/>
            <pc:sldMk cId="1579194265" sldId="281"/>
            <ac:spMk id="16" creationId="{5063C1D8-C343-A347-6677-CC1AC94BD2EF}"/>
          </ac:spMkLst>
        </pc:spChg>
        <pc:graphicFrameChg chg="add mod ord">
          <ac:chgData name="Abels, Patrick" userId="ba666de4-0d21-43a6-8e66-51a18aae1b4a" providerId="ADAL" clId="{B27D3487-3160-41E0-AFA8-6D7210F6D139}" dt="2023-07-24T14:52:53.068" v="114" actId="167"/>
          <ac:graphicFrameMkLst>
            <pc:docMk/>
            <pc:sldMk cId="1579194265" sldId="281"/>
            <ac:graphicFrameMk id="2" creationId="{DA20E6CC-AB49-5ABC-1FCD-53BE74E11A89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49.882" v="112" actId="478"/>
          <ac:graphicFrameMkLst>
            <pc:docMk/>
            <pc:sldMk cId="1579194265" sldId="281"/>
            <ac:graphicFrameMk id="6" creationId="{48165A42-6E62-08E5-476E-36259327B7C6}"/>
          </ac:graphicFrameMkLst>
        </pc:graphicFrameChg>
        <pc:graphicFrameChg chg="mod">
          <ac:chgData name="Abels, Patrick" userId="ba666de4-0d21-43a6-8e66-51a18aae1b4a" providerId="ADAL" clId="{B27D3487-3160-41E0-AFA8-6D7210F6D139}" dt="2023-07-24T15:00:17.749" v="604" actId="1037"/>
          <ac:graphicFrameMkLst>
            <pc:docMk/>
            <pc:sldMk cId="1579194265" sldId="281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B27D3487-3160-41E0-AFA8-6D7210F6D139}" dt="2023-07-24T15:00:17.749" v="604" actId="1037"/>
          <ac:picMkLst>
            <pc:docMk/>
            <pc:sldMk cId="1579194265" sldId="281"/>
            <ac:picMk id="8" creationId="{892F560A-1B2E-23ED-0CB3-2E268AAFAD39}"/>
          </ac:picMkLst>
        </pc:picChg>
        <pc:cxnChg chg="mod">
          <ac:chgData name="Abels, Patrick" userId="ba666de4-0d21-43a6-8e66-51a18aae1b4a" providerId="ADAL" clId="{B27D3487-3160-41E0-AFA8-6D7210F6D139}" dt="2023-07-24T15:00:17.749" v="604" actId="1037"/>
          <ac:cxnSpMkLst>
            <pc:docMk/>
            <pc:sldMk cId="1579194265" sldId="281"/>
            <ac:cxnSpMk id="3" creationId="{B2BB300E-6041-85BF-477F-DD7CD873F462}"/>
          </ac:cxnSpMkLst>
        </pc:cxnChg>
      </pc:sldChg>
      <pc:sldChg chg="addSp delSp modSp mod">
        <pc:chgData name="Abels, Patrick" userId="ba666de4-0d21-43a6-8e66-51a18aae1b4a" providerId="ADAL" clId="{B27D3487-3160-41E0-AFA8-6D7210F6D139}" dt="2023-07-24T15:02:49.119" v="982" actId="14100"/>
        <pc:sldMkLst>
          <pc:docMk/>
          <pc:sldMk cId="675388362" sldId="282"/>
        </pc:sldMkLst>
        <pc:spChg chg="add mod">
          <ac:chgData name="Abels, Patrick" userId="ba666de4-0d21-43a6-8e66-51a18aae1b4a" providerId="ADAL" clId="{B27D3487-3160-41E0-AFA8-6D7210F6D139}" dt="2023-07-24T14:55:44.201" v="164"/>
          <ac:spMkLst>
            <pc:docMk/>
            <pc:sldMk cId="675388362" sldId="282"/>
            <ac:spMk id="3" creationId="{B28BF6CA-59A6-8A2B-47D9-AE0385A111DF}"/>
          </ac:spMkLst>
        </pc:spChg>
        <pc:spChg chg="add mod">
          <ac:chgData name="Abels, Patrick" userId="ba666de4-0d21-43a6-8e66-51a18aae1b4a" providerId="ADAL" clId="{B27D3487-3160-41E0-AFA8-6D7210F6D139}" dt="2023-07-24T14:55:44.201" v="164"/>
          <ac:spMkLst>
            <pc:docMk/>
            <pc:sldMk cId="675388362" sldId="282"/>
            <ac:spMk id="4" creationId="{3E5E9E39-09F3-7D57-7BD9-16C9967F4B42}"/>
          </ac:spMkLst>
        </pc:spChg>
        <pc:spChg chg="mod">
          <ac:chgData name="Abels, Patrick" userId="ba666de4-0d21-43a6-8e66-51a18aae1b4a" providerId="ADAL" clId="{B27D3487-3160-41E0-AFA8-6D7210F6D139}" dt="2023-07-24T15:01:12.155" v="793" actId="1038"/>
          <ac:spMkLst>
            <pc:docMk/>
            <pc:sldMk cId="675388362" sldId="282"/>
            <ac:spMk id="13" creationId="{B6904677-B84C-CD5A-EE0F-5644D49A71A3}"/>
          </ac:spMkLst>
        </pc:spChg>
        <pc:spChg chg="mod">
          <ac:chgData name="Abels, Patrick" userId="ba666de4-0d21-43a6-8e66-51a18aae1b4a" providerId="ADAL" clId="{B27D3487-3160-41E0-AFA8-6D7210F6D139}" dt="2023-07-24T15:01:20.473" v="838" actId="1038"/>
          <ac:spMkLst>
            <pc:docMk/>
            <pc:sldMk cId="675388362" sldId="282"/>
            <ac:spMk id="15" creationId="{079043A6-A697-303C-3844-EAA3EAF57D63}"/>
          </ac:spMkLst>
        </pc:spChg>
        <pc:spChg chg="mod">
          <ac:chgData name="Abels, Patrick" userId="ba666de4-0d21-43a6-8e66-51a18aae1b4a" providerId="ADAL" clId="{B27D3487-3160-41E0-AFA8-6D7210F6D139}" dt="2023-07-24T15:01:06.544" v="721" actId="1038"/>
          <ac:spMkLst>
            <pc:docMk/>
            <pc:sldMk cId="675388362" sldId="282"/>
            <ac:spMk id="16" creationId="{5063C1D8-C343-A347-6677-CC1AC94BD2EF}"/>
          </ac:spMkLst>
        </pc:spChg>
        <pc:spChg chg="mod">
          <ac:chgData name="Abels, Patrick" userId="ba666de4-0d21-43a6-8e66-51a18aae1b4a" providerId="ADAL" clId="{B27D3487-3160-41E0-AFA8-6D7210F6D139}" dt="2023-07-24T15:02:49.119" v="982" actId="14100"/>
          <ac:spMkLst>
            <pc:docMk/>
            <pc:sldMk cId="675388362" sldId="282"/>
            <ac:spMk id="19" creationId="{43ED07F1-7EF0-BE03-CC96-18C8AED422CD}"/>
          </ac:spMkLst>
        </pc:spChg>
        <pc:spChg chg="mod">
          <ac:chgData name="Abels, Patrick" userId="ba666de4-0d21-43a6-8e66-51a18aae1b4a" providerId="ADAL" clId="{B27D3487-3160-41E0-AFA8-6D7210F6D139}" dt="2023-07-24T15:02:18.038" v="965" actId="20577"/>
          <ac:spMkLst>
            <pc:docMk/>
            <pc:sldMk cId="675388362" sldId="282"/>
            <ac:spMk id="21" creationId="{CD676DB0-E313-FF6E-1F82-8B8B52567EDE}"/>
          </ac:spMkLst>
        </pc:spChg>
        <pc:graphicFrameChg chg="add mod ord">
          <ac:chgData name="Abels, Patrick" userId="ba666de4-0d21-43a6-8e66-51a18aae1b4a" providerId="ADAL" clId="{B27D3487-3160-41E0-AFA8-6D7210F6D139}" dt="2023-07-24T14:52:59.688" v="117" actId="167"/>
          <ac:graphicFrameMkLst>
            <pc:docMk/>
            <pc:sldMk cId="675388362" sldId="282"/>
            <ac:graphicFrameMk id="2" creationId="{D1BB0B77-5121-8CBB-9083-57F79CEBC2ED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56.200" v="115" actId="478"/>
          <ac:graphicFrameMkLst>
            <pc:docMk/>
            <pc:sldMk cId="675388362" sldId="282"/>
            <ac:graphicFrameMk id="6" creationId="{48165A42-6E62-08E5-476E-36259327B7C6}"/>
          </ac:graphicFrameMkLst>
        </pc:graphicFrameChg>
        <pc:graphicFrameChg chg="mod">
          <ac:chgData name="Abels, Patrick" userId="ba666de4-0d21-43a6-8e66-51a18aae1b4a" providerId="ADAL" clId="{B27D3487-3160-41E0-AFA8-6D7210F6D139}" dt="2023-07-24T15:01:29.804" v="888" actId="1037"/>
          <ac:graphicFrameMkLst>
            <pc:docMk/>
            <pc:sldMk cId="675388362" sldId="282"/>
            <ac:graphicFrameMk id="9" creationId="{662FCF91-7172-69D9-24E3-5C2C443263D6}"/>
          </ac:graphicFrameMkLst>
        </pc:graphicFrameChg>
        <pc:picChg chg="mod">
          <ac:chgData name="Abels, Patrick" userId="ba666de4-0d21-43a6-8e66-51a18aae1b4a" providerId="ADAL" clId="{B27D3487-3160-41E0-AFA8-6D7210F6D139}" dt="2023-07-24T15:01:29.804" v="888" actId="1037"/>
          <ac:picMkLst>
            <pc:docMk/>
            <pc:sldMk cId="675388362" sldId="282"/>
            <ac:picMk id="20" creationId="{B76E8C2A-2676-8364-07BD-F341396DF006}"/>
          </ac:picMkLst>
        </pc:picChg>
        <pc:cxnChg chg="mod">
          <ac:chgData name="Abels, Patrick" userId="ba666de4-0d21-43a6-8e66-51a18aae1b4a" providerId="ADAL" clId="{B27D3487-3160-41E0-AFA8-6D7210F6D139}" dt="2023-07-24T15:01:29.804" v="888" actId="1037"/>
          <ac:cxnSpMkLst>
            <pc:docMk/>
            <pc:sldMk cId="675388362" sldId="282"/>
            <ac:cxnSpMk id="10" creationId="{9D594E29-3E4A-88A3-E4D6-F08FBA49A99A}"/>
          </ac:cxnSpMkLst>
        </pc:cxnChg>
      </pc:sldChg>
      <pc:sldChg chg="addSp delSp modSp del mod">
        <pc:chgData name="Abels, Patrick" userId="ba666de4-0d21-43a6-8e66-51a18aae1b4a" providerId="ADAL" clId="{B27D3487-3160-41E0-AFA8-6D7210F6D139}" dt="2023-07-24T15:02:05.431" v="962" actId="47"/>
        <pc:sldMkLst>
          <pc:docMk/>
          <pc:sldMk cId="3790113965" sldId="283"/>
        </pc:sldMkLst>
        <pc:spChg chg="add mod">
          <ac:chgData name="Abels, Patrick" userId="ba666de4-0d21-43a6-8e66-51a18aae1b4a" providerId="ADAL" clId="{B27D3487-3160-41E0-AFA8-6D7210F6D139}" dt="2023-07-24T14:55:45.542" v="165"/>
          <ac:spMkLst>
            <pc:docMk/>
            <pc:sldMk cId="3790113965" sldId="283"/>
            <ac:spMk id="3" creationId="{6D1BE0A1-F6AE-6AE0-3908-1E6FFE3126B0}"/>
          </ac:spMkLst>
        </pc:spChg>
        <pc:spChg chg="add mod">
          <ac:chgData name="Abels, Patrick" userId="ba666de4-0d21-43a6-8e66-51a18aae1b4a" providerId="ADAL" clId="{B27D3487-3160-41E0-AFA8-6D7210F6D139}" dt="2023-07-24T14:55:45.542" v="165"/>
          <ac:spMkLst>
            <pc:docMk/>
            <pc:sldMk cId="3790113965" sldId="283"/>
            <ac:spMk id="4" creationId="{905B892C-E533-F26F-4A79-743290BB5B12}"/>
          </ac:spMkLst>
        </pc:spChg>
        <pc:graphicFrameChg chg="add mod ord">
          <ac:chgData name="Abels, Patrick" userId="ba666de4-0d21-43a6-8e66-51a18aae1b4a" providerId="ADAL" clId="{B27D3487-3160-41E0-AFA8-6D7210F6D139}" dt="2023-07-24T14:53:06.977" v="120" actId="167"/>
          <ac:graphicFrameMkLst>
            <pc:docMk/>
            <pc:sldMk cId="3790113965" sldId="283"/>
            <ac:graphicFrameMk id="2" creationId="{7E51CC6D-2C78-7EF8-BAF9-2560F854A125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3:04.002" v="118" actId="478"/>
          <ac:graphicFrameMkLst>
            <pc:docMk/>
            <pc:sldMk cId="3790113965" sldId="283"/>
            <ac:graphicFrameMk id="6" creationId="{48165A42-6E62-08E5-476E-36259327B7C6}"/>
          </ac:graphicFrameMkLst>
        </pc:graphicFrameChg>
      </pc:sldChg>
      <pc:sldChg chg="addSp delSp modSp del mod">
        <pc:chgData name="Abels, Patrick" userId="ba666de4-0d21-43a6-8e66-51a18aae1b4a" providerId="ADAL" clId="{B27D3487-3160-41E0-AFA8-6D7210F6D139}" dt="2023-07-24T15:01:58.877" v="959" actId="47"/>
        <pc:sldMkLst>
          <pc:docMk/>
          <pc:sldMk cId="185935106" sldId="284"/>
        </pc:sldMkLst>
        <pc:spChg chg="add mod">
          <ac:chgData name="Abels, Patrick" userId="ba666de4-0d21-43a6-8e66-51a18aae1b4a" providerId="ADAL" clId="{B27D3487-3160-41E0-AFA8-6D7210F6D139}" dt="2023-07-24T14:55:46.844" v="166"/>
          <ac:spMkLst>
            <pc:docMk/>
            <pc:sldMk cId="185935106" sldId="284"/>
            <ac:spMk id="3" creationId="{8B4CA899-D03D-6B3B-C8CC-7CFE90232AB3}"/>
          </ac:spMkLst>
        </pc:spChg>
        <pc:spChg chg="add mod">
          <ac:chgData name="Abels, Patrick" userId="ba666de4-0d21-43a6-8e66-51a18aae1b4a" providerId="ADAL" clId="{B27D3487-3160-41E0-AFA8-6D7210F6D139}" dt="2023-07-24T14:55:46.844" v="166"/>
          <ac:spMkLst>
            <pc:docMk/>
            <pc:sldMk cId="185935106" sldId="284"/>
            <ac:spMk id="4" creationId="{0CAA44E6-92DF-6A61-8842-AA5D67181CF9}"/>
          </ac:spMkLst>
        </pc:spChg>
        <pc:graphicFrameChg chg="add mod ord">
          <ac:chgData name="Abels, Patrick" userId="ba666de4-0d21-43a6-8e66-51a18aae1b4a" providerId="ADAL" clId="{B27D3487-3160-41E0-AFA8-6D7210F6D139}" dt="2023-07-24T14:53:13.554" v="123" actId="167"/>
          <ac:graphicFrameMkLst>
            <pc:docMk/>
            <pc:sldMk cId="185935106" sldId="284"/>
            <ac:graphicFrameMk id="2" creationId="{215AE836-4CCC-E683-5E11-AF544E74F00D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3:10.692" v="121" actId="478"/>
          <ac:graphicFrameMkLst>
            <pc:docMk/>
            <pc:sldMk cId="185935106" sldId="284"/>
            <ac:graphicFrameMk id="6" creationId="{48165A42-6E62-08E5-476E-36259327B7C6}"/>
          </ac:graphicFrameMkLst>
        </pc:graphicFrameChg>
      </pc:sldChg>
      <pc:sldChg chg="addSp delSp modSp del mod">
        <pc:chgData name="Abels, Patrick" userId="ba666de4-0d21-43a6-8e66-51a18aae1b4a" providerId="ADAL" clId="{B27D3487-3160-41E0-AFA8-6D7210F6D139}" dt="2023-07-24T15:02:00.958" v="960" actId="47"/>
        <pc:sldMkLst>
          <pc:docMk/>
          <pc:sldMk cId="3095667088" sldId="285"/>
        </pc:sldMkLst>
        <pc:spChg chg="add mod">
          <ac:chgData name="Abels, Patrick" userId="ba666de4-0d21-43a6-8e66-51a18aae1b4a" providerId="ADAL" clId="{B27D3487-3160-41E0-AFA8-6D7210F6D139}" dt="2023-07-24T14:55:49.008" v="167"/>
          <ac:spMkLst>
            <pc:docMk/>
            <pc:sldMk cId="3095667088" sldId="285"/>
            <ac:spMk id="3" creationId="{27273CEE-E3DB-379D-2B5B-9E27A3CE1814}"/>
          </ac:spMkLst>
        </pc:spChg>
        <pc:spChg chg="add mod">
          <ac:chgData name="Abels, Patrick" userId="ba666de4-0d21-43a6-8e66-51a18aae1b4a" providerId="ADAL" clId="{B27D3487-3160-41E0-AFA8-6D7210F6D139}" dt="2023-07-24T14:55:49.008" v="167"/>
          <ac:spMkLst>
            <pc:docMk/>
            <pc:sldMk cId="3095667088" sldId="285"/>
            <ac:spMk id="4" creationId="{EA097B09-E9B7-0A0E-9962-D207B44BB3F0}"/>
          </ac:spMkLst>
        </pc:spChg>
        <pc:graphicFrameChg chg="add mod ord">
          <ac:chgData name="Abels, Patrick" userId="ba666de4-0d21-43a6-8e66-51a18aae1b4a" providerId="ADAL" clId="{B27D3487-3160-41E0-AFA8-6D7210F6D139}" dt="2023-07-24T14:53:21.719" v="126" actId="167"/>
          <ac:graphicFrameMkLst>
            <pc:docMk/>
            <pc:sldMk cId="3095667088" sldId="285"/>
            <ac:graphicFrameMk id="2" creationId="{ACF5C103-F870-66E9-B88D-3444DC3DED1D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3:18.463" v="124" actId="478"/>
          <ac:graphicFrameMkLst>
            <pc:docMk/>
            <pc:sldMk cId="3095667088" sldId="285"/>
            <ac:graphicFrameMk id="6" creationId="{48165A42-6E62-08E5-476E-36259327B7C6}"/>
          </ac:graphicFrameMkLst>
        </pc:graphicFrameChg>
      </pc:sldChg>
      <pc:sldChg chg="addSp delSp modSp del mod">
        <pc:chgData name="Abels, Patrick" userId="ba666de4-0d21-43a6-8e66-51a18aae1b4a" providerId="ADAL" clId="{B27D3487-3160-41E0-AFA8-6D7210F6D139}" dt="2023-07-24T15:02:03.350" v="961" actId="47"/>
        <pc:sldMkLst>
          <pc:docMk/>
          <pc:sldMk cId="1227594904" sldId="286"/>
        </pc:sldMkLst>
        <pc:spChg chg="add mod">
          <ac:chgData name="Abels, Patrick" userId="ba666de4-0d21-43a6-8e66-51a18aae1b4a" providerId="ADAL" clId="{B27D3487-3160-41E0-AFA8-6D7210F6D139}" dt="2023-07-24T14:55:50.479" v="168"/>
          <ac:spMkLst>
            <pc:docMk/>
            <pc:sldMk cId="1227594904" sldId="286"/>
            <ac:spMk id="3" creationId="{4715D3A8-B472-DE1D-BDB5-12502B24DF31}"/>
          </ac:spMkLst>
        </pc:spChg>
        <pc:spChg chg="add mod">
          <ac:chgData name="Abels, Patrick" userId="ba666de4-0d21-43a6-8e66-51a18aae1b4a" providerId="ADAL" clId="{B27D3487-3160-41E0-AFA8-6D7210F6D139}" dt="2023-07-24T14:55:50.479" v="168"/>
          <ac:spMkLst>
            <pc:docMk/>
            <pc:sldMk cId="1227594904" sldId="286"/>
            <ac:spMk id="4" creationId="{1C3043BF-D240-BDB7-6A92-F3C8D888B34B}"/>
          </ac:spMkLst>
        </pc:spChg>
        <pc:graphicFrameChg chg="add mod ord">
          <ac:chgData name="Abels, Patrick" userId="ba666de4-0d21-43a6-8e66-51a18aae1b4a" providerId="ADAL" clId="{B27D3487-3160-41E0-AFA8-6D7210F6D139}" dt="2023-07-24T14:53:31.390" v="131" actId="167"/>
          <ac:graphicFrameMkLst>
            <pc:docMk/>
            <pc:sldMk cId="1227594904" sldId="286"/>
            <ac:graphicFrameMk id="2" creationId="{5CFA16CA-F7C8-EA11-7FDD-BF8BD91D49E4}"/>
          </ac:graphicFrameMkLst>
        </pc:graphicFrameChg>
        <pc:graphicFrameChg chg="del mod modGraphic">
          <ac:chgData name="Abels, Patrick" userId="ba666de4-0d21-43a6-8e66-51a18aae1b4a" providerId="ADAL" clId="{B27D3487-3160-41E0-AFA8-6D7210F6D139}" dt="2023-07-24T14:53:28.009" v="129" actId="478"/>
          <ac:graphicFrameMkLst>
            <pc:docMk/>
            <pc:sldMk cId="1227594904" sldId="286"/>
            <ac:graphicFrameMk id="6" creationId="{48165A42-6E62-08E5-476E-36259327B7C6}"/>
          </ac:graphicFrameMkLst>
        </pc:graphicFrameChg>
      </pc:sldChg>
      <pc:sldChg chg="addSp modSp mod modAnim">
        <pc:chgData name="Abels, Patrick" userId="ba666de4-0d21-43a6-8e66-51a18aae1b4a" providerId="ADAL" clId="{B27D3487-3160-41E0-AFA8-6D7210F6D139}" dt="2023-07-24T15:27:07.004" v="2069"/>
        <pc:sldMkLst>
          <pc:docMk/>
          <pc:sldMk cId="2176156612" sldId="288"/>
        </pc:sldMkLst>
        <pc:spChg chg="mod">
          <ac:chgData name="Abels, Patrick" userId="ba666de4-0d21-43a6-8e66-51a18aae1b4a" providerId="ADAL" clId="{B27D3487-3160-41E0-AFA8-6D7210F6D139}" dt="2023-07-24T15:24:46.444" v="2060" actId="207"/>
          <ac:spMkLst>
            <pc:docMk/>
            <pc:sldMk cId="2176156612" sldId="288"/>
            <ac:spMk id="2" creationId="{401F7D96-25E2-4399-5EDA-C71906BC8DD4}"/>
          </ac:spMkLst>
        </pc:spChg>
        <pc:picChg chg="add mod">
          <ac:chgData name="Abels, Patrick" userId="ba666de4-0d21-43a6-8e66-51a18aae1b4a" providerId="ADAL" clId="{B27D3487-3160-41E0-AFA8-6D7210F6D139}" dt="2023-07-24T15:25:08.231" v="2062" actId="1076"/>
          <ac:picMkLst>
            <pc:docMk/>
            <pc:sldMk cId="2176156612" sldId="288"/>
            <ac:picMk id="4" creationId="{310F0A1F-13B8-3C47-E528-F68ABFF21950}"/>
          </ac:picMkLst>
        </pc:picChg>
      </pc:sldChg>
      <pc:sldChg chg="modSp modAnim">
        <pc:chgData name="Abels, Patrick" userId="ba666de4-0d21-43a6-8e66-51a18aae1b4a" providerId="ADAL" clId="{B27D3487-3160-41E0-AFA8-6D7210F6D139}" dt="2023-07-24T15:17:36.705" v="1923" actId="20577"/>
        <pc:sldMkLst>
          <pc:docMk/>
          <pc:sldMk cId="2014832101" sldId="290"/>
        </pc:sldMkLst>
        <pc:spChg chg="mod">
          <ac:chgData name="Abels, Patrick" userId="ba666de4-0d21-43a6-8e66-51a18aae1b4a" providerId="ADAL" clId="{B27D3487-3160-41E0-AFA8-6D7210F6D139}" dt="2023-07-24T15:17:36.705" v="1923" actId="20577"/>
          <ac:spMkLst>
            <pc:docMk/>
            <pc:sldMk cId="2014832101" sldId="290"/>
            <ac:spMk id="2" creationId="{51692582-644D-01C1-6962-22CB5938710F}"/>
          </ac:spMkLst>
        </pc:spChg>
      </pc:sldChg>
      <pc:sldChg chg="modSp">
        <pc:chgData name="Abels, Patrick" userId="ba666de4-0d21-43a6-8e66-51a18aae1b4a" providerId="ADAL" clId="{B27D3487-3160-41E0-AFA8-6D7210F6D139}" dt="2023-07-24T15:17:45.805" v="192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B27D3487-3160-41E0-AFA8-6D7210F6D139}" dt="2023-07-24T15:17:45.805" v="1929" actId="20577"/>
          <ac:spMkLst>
            <pc:docMk/>
            <pc:sldMk cId="1082503161" sldId="291"/>
            <ac:spMk id="2" creationId="{39581EDF-BC24-2853-902C-BEF01710D036}"/>
          </ac:spMkLst>
        </pc:spChg>
      </pc:sldChg>
      <pc:sldChg chg="addSp delSp modSp add mod">
        <pc:chgData name="Abels, Patrick" userId="ba666de4-0d21-43a6-8e66-51a18aae1b4a" providerId="ADAL" clId="{B27D3487-3160-41E0-AFA8-6D7210F6D139}" dt="2023-07-24T14:55:25.517" v="161" actId="121"/>
        <pc:sldMkLst>
          <pc:docMk/>
          <pc:sldMk cId="4110076055" sldId="292"/>
        </pc:sldMkLst>
        <pc:spChg chg="add mod">
          <ac:chgData name="Abels, Patrick" userId="ba666de4-0d21-43a6-8e66-51a18aae1b4a" providerId="ADAL" clId="{B27D3487-3160-41E0-AFA8-6D7210F6D139}" dt="2023-07-24T14:55:25.517" v="161" actId="121"/>
          <ac:spMkLst>
            <pc:docMk/>
            <pc:sldMk cId="4110076055" sldId="292"/>
            <ac:spMk id="3" creationId="{3FEED535-D670-2F33-4FDC-650423991D2D}"/>
          </ac:spMkLst>
        </pc:spChg>
        <pc:spChg chg="add mod">
          <ac:chgData name="Abels, Patrick" userId="ba666de4-0d21-43a6-8e66-51a18aae1b4a" providerId="ADAL" clId="{B27D3487-3160-41E0-AFA8-6D7210F6D139}" dt="2023-07-24T14:55:13.244" v="158" actId="120"/>
          <ac:spMkLst>
            <pc:docMk/>
            <pc:sldMk cId="4110076055" sldId="292"/>
            <ac:spMk id="4" creationId="{F5351903-ADA5-DF74-51C1-E91E302A9201}"/>
          </ac:spMkLst>
        </pc:spChg>
        <pc:graphicFrameChg chg="add mod ord">
          <ac:chgData name="Abels, Patrick" userId="ba666de4-0d21-43a6-8e66-51a18aae1b4a" providerId="ADAL" clId="{B27D3487-3160-41E0-AFA8-6D7210F6D139}" dt="2023-07-24T14:52:44.351" v="111" actId="167"/>
          <ac:graphicFrameMkLst>
            <pc:docMk/>
            <pc:sldMk cId="4110076055" sldId="292"/>
            <ac:graphicFrameMk id="2" creationId="{AEF8F0CD-C505-C512-00C3-01CC389F9944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09.513" v="70" actId="478"/>
          <ac:graphicFrameMkLst>
            <pc:docMk/>
            <pc:sldMk cId="4110076055" sldId="292"/>
            <ac:graphicFrameMk id="6" creationId="{48165A42-6E62-08E5-476E-36259327B7C6}"/>
          </ac:graphicFrameMkLst>
        </pc:graphicFrameChg>
      </pc:sldChg>
      <pc:sldChg chg="addSp modSp add mod">
        <pc:chgData name="Abels, Patrick" userId="ba666de4-0d21-43a6-8e66-51a18aae1b4a" providerId="ADAL" clId="{B27D3487-3160-41E0-AFA8-6D7210F6D139}" dt="2023-07-24T15:13:36.160" v="1838" actId="1038"/>
        <pc:sldMkLst>
          <pc:docMk/>
          <pc:sldMk cId="282928453" sldId="293"/>
        </pc:sldMkLst>
        <pc:spChg chg="add mod">
          <ac:chgData name="Abels, Patrick" userId="ba666de4-0d21-43a6-8e66-51a18aae1b4a" providerId="ADAL" clId="{B27D3487-3160-41E0-AFA8-6D7210F6D139}" dt="2023-07-24T15:13:07.778" v="1700" actId="1076"/>
          <ac:spMkLst>
            <pc:docMk/>
            <pc:sldMk cId="282928453" sldId="293"/>
            <ac:spMk id="21" creationId="{A7E88229-9A03-00A4-62DE-AF8F68AA97B1}"/>
          </ac:spMkLst>
        </pc:spChg>
        <pc:spChg chg="add mod">
          <ac:chgData name="Abels, Patrick" userId="ba666de4-0d21-43a6-8e66-51a18aae1b4a" providerId="ADAL" clId="{B27D3487-3160-41E0-AFA8-6D7210F6D139}" dt="2023-07-24T15:13:36.160" v="1838" actId="1038"/>
          <ac:spMkLst>
            <pc:docMk/>
            <pc:sldMk cId="282928453" sldId="293"/>
            <ac:spMk id="22" creationId="{6F6B2469-9B67-ED88-10AB-5C3F38BCC674}"/>
          </ac:spMkLst>
        </pc:spChg>
        <pc:graphicFrameChg chg="mod modGraphic">
          <ac:chgData name="Abels, Patrick" userId="ba666de4-0d21-43a6-8e66-51a18aae1b4a" providerId="ADAL" clId="{B27D3487-3160-41E0-AFA8-6D7210F6D139}" dt="2023-07-24T15:06:24.828" v="1183"/>
          <ac:graphicFrameMkLst>
            <pc:docMk/>
            <pc:sldMk cId="282928453" sldId="293"/>
            <ac:graphicFrameMk id="2" creationId="{AEF8F0CD-C505-C512-00C3-01CC389F9944}"/>
          </ac:graphicFrameMkLst>
        </pc:graphicFrameChg>
        <pc:cxnChg chg="add mod">
          <ac:chgData name="Abels, Patrick" userId="ba666de4-0d21-43a6-8e66-51a18aae1b4a" providerId="ADAL" clId="{B27D3487-3160-41E0-AFA8-6D7210F6D139}" dt="2023-07-24T15:06:38.724" v="1200" actId="1035"/>
          <ac:cxnSpMkLst>
            <pc:docMk/>
            <pc:sldMk cId="282928453" sldId="293"/>
            <ac:cxnSpMk id="6" creationId="{A5386B0F-FE69-1A92-9E07-115B7F6FF444}"/>
          </ac:cxnSpMkLst>
        </pc:cxnChg>
        <pc:cxnChg chg="add mod">
          <ac:chgData name="Abels, Patrick" userId="ba666de4-0d21-43a6-8e66-51a18aae1b4a" providerId="ADAL" clId="{B27D3487-3160-41E0-AFA8-6D7210F6D139}" dt="2023-07-24T15:06:42.085" v="1203" actId="1037"/>
          <ac:cxnSpMkLst>
            <pc:docMk/>
            <pc:sldMk cId="282928453" sldId="293"/>
            <ac:cxnSpMk id="9" creationId="{AA876BEE-85DF-443C-0388-B7BE6804881E}"/>
          </ac:cxnSpMkLst>
        </pc:cxnChg>
      </pc:sldChg>
      <pc:sldChg chg="addSp delSp modSp add mod">
        <pc:chgData name="Abels, Patrick" userId="ba666de4-0d21-43a6-8e66-51a18aae1b4a" providerId="ADAL" clId="{B27D3487-3160-41E0-AFA8-6D7210F6D139}" dt="2023-07-24T15:14:15.033" v="1899" actId="1038"/>
        <pc:sldMkLst>
          <pc:docMk/>
          <pc:sldMk cId="2892339035" sldId="294"/>
        </pc:sldMkLst>
        <pc:spChg chg="mod">
          <ac:chgData name="Abels, Patrick" userId="ba666de4-0d21-43a6-8e66-51a18aae1b4a" providerId="ADAL" clId="{B27D3487-3160-41E0-AFA8-6D7210F6D139}" dt="2023-07-24T15:09:59.771" v="1280" actId="1076"/>
          <ac:spMkLst>
            <pc:docMk/>
            <pc:sldMk cId="2892339035" sldId="294"/>
            <ac:spMk id="5" creationId="{66746F6C-32CF-454F-41A6-50714352EDBA}"/>
          </ac:spMkLst>
        </pc:spChg>
        <pc:spChg chg="add mod">
          <ac:chgData name="Abels, Patrick" userId="ba666de4-0d21-43a6-8e66-51a18aae1b4a" providerId="ADAL" clId="{B27D3487-3160-41E0-AFA8-6D7210F6D139}" dt="2023-07-24T15:14:15.033" v="1899" actId="1038"/>
          <ac:spMkLst>
            <pc:docMk/>
            <pc:sldMk cId="2892339035" sldId="294"/>
            <ac:spMk id="23" creationId="{3FC0936B-3698-63D4-872E-68845EE9AD01}"/>
          </ac:spMkLst>
        </pc:spChg>
        <pc:graphicFrameChg chg="del">
          <ac:chgData name="Abels, Patrick" userId="ba666de4-0d21-43a6-8e66-51a18aae1b4a" providerId="ADAL" clId="{B27D3487-3160-41E0-AFA8-6D7210F6D139}" dt="2023-07-24T15:07:38.651" v="1204" actId="478"/>
          <ac:graphicFrameMkLst>
            <pc:docMk/>
            <pc:sldMk cId="2892339035" sldId="294"/>
            <ac:graphicFrameMk id="2" creationId="{34DD92DD-8956-FA24-6F29-6F1E0C8C302F}"/>
          </ac:graphicFrameMkLst>
        </pc:graphicFrameChg>
        <pc:graphicFrameChg chg="add mod ord">
          <ac:chgData name="Abels, Patrick" userId="ba666de4-0d21-43a6-8e66-51a18aae1b4a" providerId="ADAL" clId="{B27D3487-3160-41E0-AFA8-6D7210F6D139}" dt="2023-07-24T15:07:41.753" v="1206" actId="167"/>
          <ac:graphicFrameMkLst>
            <pc:docMk/>
            <pc:sldMk cId="2892339035" sldId="294"/>
            <ac:graphicFrameMk id="6" creationId="{943406F7-39F7-4FC1-9E0D-041AF1EAA5BA}"/>
          </ac:graphicFrameMkLst>
        </pc:graphicFrameChg>
        <pc:cxnChg chg="del">
          <ac:chgData name="Abels, Patrick" userId="ba666de4-0d21-43a6-8e66-51a18aae1b4a" providerId="ADAL" clId="{B27D3487-3160-41E0-AFA8-6D7210F6D139}" dt="2023-07-24T15:09:26.101" v="1219" actId="478"/>
          <ac:cxnSpMkLst>
            <pc:docMk/>
            <pc:sldMk cId="2892339035" sldId="294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B27D3487-3160-41E0-AFA8-6D7210F6D139}" dt="2023-07-24T15:08:09.895" v="1212"/>
          <ac:cxnSpMkLst>
            <pc:docMk/>
            <pc:sldMk cId="2892339035" sldId="294"/>
            <ac:cxnSpMk id="20" creationId="{429B2E1D-857B-561E-DDC8-7AA66457B694}"/>
          </ac:cxnSpMkLst>
        </pc:cxnChg>
        <pc:cxnChg chg="add mod">
          <ac:chgData name="Abels, Patrick" userId="ba666de4-0d21-43a6-8e66-51a18aae1b4a" providerId="ADAL" clId="{B27D3487-3160-41E0-AFA8-6D7210F6D139}" dt="2023-07-24T15:08:09.895" v="1212"/>
          <ac:cxnSpMkLst>
            <pc:docMk/>
            <pc:sldMk cId="2892339035" sldId="294"/>
            <ac:cxnSpMk id="21" creationId="{89A8FF22-101B-046C-6245-726EF0F66C6F}"/>
          </ac:cxnSpMkLst>
        </pc:cxnChg>
        <pc:cxnChg chg="add mod">
          <ac:chgData name="Abels, Patrick" userId="ba666de4-0d21-43a6-8e66-51a18aae1b4a" providerId="ADAL" clId="{B27D3487-3160-41E0-AFA8-6D7210F6D139}" dt="2023-07-24T15:09:43.857" v="1273" actId="208"/>
          <ac:cxnSpMkLst>
            <pc:docMk/>
            <pc:sldMk cId="2892339035" sldId="294"/>
            <ac:cxnSpMk id="22" creationId="{7E3A5CB3-D9DC-1384-D127-2A950891CB1B}"/>
          </ac:cxnSpMkLst>
        </pc:cxnChg>
      </pc:sldChg>
      <pc:sldChg chg="addSp delSp modSp add mod">
        <pc:chgData name="Abels, Patrick" userId="ba666de4-0d21-43a6-8e66-51a18aae1b4a" providerId="ADAL" clId="{B27D3487-3160-41E0-AFA8-6D7210F6D139}" dt="2023-07-24T15:11:19.091" v="1439" actId="1037"/>
        <pc:sldMkLst>
          <pc:docMk/>
          <pc:sldMk cId="2510052729" sldId="295"/>
        </pc:sldMkLst>
        <pc:spChg chg="del mod">
          <ac:chgData name="Abels, Patrick" userId="ba666de4-0d21-43a6-8e66-51a18aae1b4a" providerId="ADAL" clId="{B27D3487-3160-41E0-AFA8-6D7210F6D139}" dt="2023-07-24T15:10:14.920" v="1282" actId="478"/>
          <ac:spMkLst>
            <pc:docMk/>
            <pc:sldMk cId="2510052729" sldId="295"/>
            <ac:spMk id="5" creationId="{66746F6C-32CF-454F-41A6-50714352EDBA}"/>
          </ac:spMkLst>
        </pc:spChg>
        <pc:spChg chg="add mod">
          <ac:chgData name="Abels, Patrick" userId="ba666de4-0d21-43a6-8e66-51a18aae1b4a" providerId="ADAL" clId="{B27D3487-3160-41E0-AFA8-6D7210F6D139}" dt="2023-07-24T15:11:19.091" v="1439" actId="1037"/>
          <ac:spMkLst>
            <pc:docMk/>
            <pc:sldMk cId="2510052729" sldId="295"/>
            <ac:spMk id="21" creationId="{06B65F9D-3F05-3CD2-BC45-670253308346}"/>
          </ac:spMkLst>
        </pc:spChg>
        <pc:graphicFrameChg chg="del mod modGraphic">
          <ac:chgData name="Abels, Patrick" userId="ba666de4-0d21-43a6-8e66-51a18aae1b4a" providerId="ADAL" clId="{B27D3487-3160-41E0-AFA8-6D7210F6D139}" dt="2023-07-24T15:08:31.055" v="1216" actId="478"/>
          <ac:graphicFrameMkLst>
            <pc:docMk/>
            <pc:sldMk cId="2510052729" sldId="295"/>
            <ac:graphicFrameMk id="2" creationId="{DA20E6CC-AB49-5ABC-1FCD-53BE74E11A89}"/>
          </ac:graphicFrameMkLst>
        </pc:graphicFrameChg>
        <pc:graphicFrameChg chg="add mod ord">
          <ac:chgData name="Abels, Patrick" userId="ba666de4-0d21-43a6-8e66-51a18aae1b4a" providerId="ADAL" clId="{B27D3487-3160-41E0-AFA8-6D7210F6D139}" dt="2023-07-24T15:08:34.296" v="1218" actId="167"/>
          <ac:graphicFrameMkLst>
            <pc:docMk/>
            <pc:sldMk cId="2510052729" sldId="295"/>
            <ac:graphicFrameMk id="20" creationId="{1C6798B2-B6A9-9689-792E-F236E10F3C2C}"/>
          </ac:graphicFrameMkLst>
        </pc:graphicFrameChg>
        <pc:cxnChg chg="del">
          <ac:chgData name="Abels, Patrick" userId="ba666de4-0d21-43a6-8e66-51a18aae1b4a" providerId="ADAL" clId="{B27D3487-3160-41E0-AFA8-6D7210F6D139}" dt="2023-07-24T15:10:17.076" v="1283" actId="478"/>
          <ac:cxnSpMkLst>
            <pc:docMk/>
            <pc:sldMk cId="2510052729" sldId="295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B27D3487-3160-41E0-AFA8-6D7210F6D139}" dt="2023-07-24T15:11:06.601" v="1363" actId="1038"/>
          <ac:cxnSpMkLst>
            <pc:docMk/>
            <pc:sldMk cId="2510052729" sldId="295"/>
            <ac:cxnSpMk id="6" creationId="{955F3E82-EA01-4E43-24C5-6CF51FA608CB}"/>
          </ac:cxnSpMkLst>
        </pc:cxnChg>
        <pc:cxnChg chg="add mod">
          <ac:chgData name="Abels, Patrick" userId="ba666de4-0d21-43a6-8e66-51a18aae1b4a" providerId="ADAL" clId="{B27D3487-3160-41E0-AFA8-6D7210F6D139}" dt="2023-07-24T15:08:13.825" v="1213"/>
          <ac:cxnSpMkLst>
            <pc:docMk/>
            <pc:sldMk cId="2510052729" sldId="295"/>
            <ac:cxnSpMk id="19" creationId="{B413D4D1-5F28-1A1B-D3D0-41D079C8B3FE}"/>
          </ac:cxnSpMkLst>
        </pc:cxnChg>
        <pc:cxnChg chg="add mod">
          <ac:chgData name="Abels, Patrick" userId="ba666de4-0d21-43a6-8e66-51a18aae1b4a" providerId="ADAL" clId="{B27D3487-3160-41E0-AFA8-6D7210F6D139}" dt="2023-07-24T15:11:19.091" v="1439" actId="1037"/>
          <ac:cxnSpMkLst>
            <pc:docMk/>
            <pc:sldMk cId="2510052729" sldId="295"/>
            <ac:cxnSpMk id="22" creationId="{6171405F-15AA-39E4-7D7E-D9B49E73DC64}"/>
          </ac:cxnSpMkLst>
        </pc:cxnChg>
      </pc:sldChg>
      <pc:sldChg chg="addSp delSp modSp add mod">
        <pc:chgData name="Abels, Patrick" userId="ba666de4-0d21-43a6-8e66-51a18aae1b4a" providerId="ADAL" clId="{B27D3487-3160-41E0-AFA8-6D7210F6D139}" dt="2023-07-24T15:12:41.440" v="1692" actId="1038"/>
        <pc:sldMkLst>
          <pc:docMk/>
          <pc:sldMk cId="889207090" sldId="296"/>
        </pc:sldMkLst>
        <pc:spChg chg="add mod">
          <ac:chgData name="Abels, Patrick" userId="ba666de4-0d21-43a6-8e66-51a18aae1b4a" providerId="ADAL" clId="{B27D3487-3160-41E0-AFA8-6D7210F6D139}" dt="2023-07-24T15:12:41.440" v="1692" actId="1038"/>
          <ac:spMkLst>
            <pc:docMk/>
            <pc:sldMk cId="889207090" sldId="296"/>
            <ac:spMk id="8" creationId="{EE2559C0-1741-8810-9EC2-D95D86B66D0F}"/>
          </ac:spMkLst>
        </pc:spChg>
        <pc:spChg chg="del">
          <ac:chgData name="Abels, Patrick" userId="ba666de4-0d21-43a6-8e66-51a18aae1b4a" providerId="ADAL" clId="{B27D3487-3160-41E0-AFA8-6D7210F6D139}" dt="2023-07-24T15:10:24.860" v="1286" actId="478"/>
          <ac:spMkLst>
            <pc:docMk/>
            <pc:sldMk cId="889207090" sldId="296"/>
            <ac:spMk id="19" creationId="{43ED07F1-7EF0-BE03-CC96-18C8AED422CD}"/>
          </ac:spMkLst>
        </pc:spChg>
        <pc:graphicFrameChg chg="del">
          <ac:chgData name="Abels, Patrick" userId="ba666de4-0d21-43a6-8e66-51a18aae1b4a" providerId="ADAL" clId="{B27D3487-3160-41E0-AFA8-6D7210F6D139}" dt="2023-07-24T15:07:53.191" v="1209" actId="478"/>
          <ac:graphicFrameMkLst>
            <pc:docMk/>
            <pc:sldMk cId="889207090" sldId="296"/>
            <ac:graphicFrameMk id="2" creationId="{D1BB0B77-5121-8CBB-9083-57F79CEBC2ED}"/>
          </ac:graphicFrameMkLst>
        </pc:graphicFrameChg>
        <pc:graphicFrameChg chg="add mod ord">
          <ac:chgData name="Abels, Patrick" userId="ba666de4-0d21-43a6-8e66-51a18aae1b4a" providerId="ADAL" clId="{B27D3487-3160-41E0-AFA8-6D7210F6D139}" dt="2023-07-24T15:07:56.102" v="1211" actId="167"/>
          <ac:graphicFrameMkLst>
            <pc:docMk/>
            <pc:sldMk cId="889207090" sldId="296"/>
            <ac:graphicFrameMk id="5" creationId="{7EF48B34-0A9E-B046-81C5-C5862CA18236}"/>
          </ac:graphicFrameMkLst>
        </pc:graphicFrameChg>
        <pc:cxnChg chg="add mod">
          <ac:chgData name="Abels, Patrick" userId="ba666de4-0d21-43a6-8e66-51a18aae1b4a" providerId="ADAL" clId="{B27D3487-3160-41E0-AFA8-6D7210F6D139}" dt="2023-07-24T15:12:21.999" v="1584" actId="1038"/>
          <ac:cxnSpMkLst>
            <pc:docMk/>
            <pc:sldMk cId="889207090" sldId="296"/>
            <ac:cxnSpMk id="6" creationId="{4B928E4B-A416-5BC0-642D-673D0E351E98}"/>
          </ac:cxnSpMkLst>
        </pc:cxnChg>
        <pc:cxnChg chg="add mod">
          <ac:chgData name="Abels, Patrick" userId="ba666de4-0d21-43a6-8e66-51a18aae1b4a" providerId="ADAL" clId="{B27D3487-3160-41E0-AFA8-6D7210F6D139}" dt="2023-07-24T15:12:34.208" v="1637" actId="1038"/>
          <ac:cxnSpMkLst>
            <pc:docMk/>
            <pc:sldMk cId="889207090" sldId="296"/>
            <ac:cxnSpMk id="7" creationId="{1C90CAB9-2A78-B9C2-C1E2-948672E183EA}"/>
          </ac:cxnSpMkLst>
        </pc:cxnChg>
        <pc:cxnChg chg="del">
          <ac:chgData name="Abels, Patrick" userId="ba666de4-0d21-43a6-8e66-51a18aae1b4a" providerId="ADAL" clId="{B27D3487-3160-41E0-AFA8-6D7210F6D139}" dt="2023-07-24T15:10:21.841" v="1285" actId="478"/>
          <ac:cxnSpMkLst>
            <pc:docMk/>
            <pc:sldMk cId="889207090" sldId="296"/>
            <ac:cxnSpMk id="10" creationId="{9D594E29-3E4A-88A3-E4D6-F08FBA49A99A}"/>
          </ac:cxnSpMkLst>
        </pc:cxnChg>
        <pc:cxnChg chg="add mod">
          <ac:chgData name="Abels, Patrick" userId="ba666de4-0d21-43a6-8e66-51a18aae1b4a" providerId="ADAL" clId="{B27D3487-3160-41E0-AFA8-6D7210F6D139}" dt="2023-07-24T15:12:21.999" v="1584" actId="1038"/>
          <ac:cxnSpMkLst>
            <pc:docMk/>
            <pc:sldMk cId="889207090" sldId="296"/>
            <ac:cxnSpMk id="17" creationId="{876A1B46-CB1E-7458-0669-75D9E4213F8E}"/>
          </ac:cxnSpMkLst>
        </pc:cxnChg>
      </pc:sldChg>
      <pc:sldMasterChg chg="modSldLayout">
        <pc:chgData name="Abels, Patrick" userId="ba666de4-0d21-43a6-8e66-51a18aae1b4a" providerId="ADAL" clId="{B27D3487-3160-41E0-AFA8-6D7210F6D139}" dt="2023-07-24T15:26:21.416" v="2063"/>
        <pc:sldMasterMkLst>
          <pc:docMk/>
          <pc:sldMasterMk cId="1043764218" sldId="2147483660"/>
        </pc:sldMasterMkLst>
        <pc:sldLayoutChg chg="modAnim">
          <pc:chgData name="Abels, Patrick" userId="ba666de4-0d21-43a6-8e66-51a18aae1b4a" providerId="ADAL" clId="{B27D3487-3160-41E0-AFA8-6D7210F6D139}" dt="2023-07-24T15:26:21.416" v="2063"/>
          <pc:sldLayoutMkLst>
            <pc:docMk/>
            <pc:sldMasterMk cId="1043764218" sldId="2147483660"/>
            <pc:sldLayoutMk cId="2964693336" sldId="2147483669"/>
          </pc:sldLayoutMkLst>
        </pc:sldLayoutChg>
      </pc:sldMasterChg>
    </pc:docChg>
  </pc:docChgLst>
  <pc:docChgLst>
    <pc:chgData name="Abels, Patrick" userId="ba666de4-0d21-43a6-8e66-51a18aae1b4a" providerId="ADAL" clId="{B102FBAE-7105-46FE-B414-65A09B52B76E}"/>
    <pc:docChg chg="addSld delSld modSld">
      <pc:chgData name="Abels, Patrick" userId="ba666de4-0d21-43a6-8e66-51a18aae1b4a" providerId="ADAL" clId="{B102FBAE-7105-46FE-B414-65A09B52B76E}" dt="2023-07-04T16:31:56.976" v="30" actId="47"/>
      <pc:docMkLst>
        <pc:docMk/>
      </pc:docMkLst>
      <pc:sldChg chg="modSp">
        <pc:chgData name="Abels, Patrick" userId="ba666de4-0d21-43a6-8e66-51a18aae1b4a" providerId="ADAL" clId="{B102FBAE-7105-46FE-B414-65A09B52B76E}" dt="2023-07-04T16:29:53.924" v="29" actId="6549"/>
        <pc:sldMkLst>
          <pc:docMk/>
          <pc:sldMk cId="1571481472" sldId="256"/>
        </pc:sldMkLst>
        <pc:spChg chg="mod">
          <ac:chgData name="Abels, Patrick" userId="ba666de4-0d21-43a6-8e66-51a18aae1b4a" providerId="ADAL" clId="{B102FBAE-7105-46FE-B414-65A09B52B76E}" dt="2023-07-04T16:29:53.924" v="29" actId="6549"/>
          <ac:spMkLst>
            <pc:docMk/>
            <pc:sldMk cId="1571481472" sldId="256"/>
            <ac:spMk id="2" creationId="{D8EE2D5E-5C37-D667-0AE2-2FA45C8CDD7C}"/>
          </ac:spMkLst>
        </pc:spChg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658252877" sldId="257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860030076" sldId="258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4181415940" sldId="259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378719124" sldId="26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721725951" sldId="261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518371066" sldId="262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313207268" sldId="263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151536521" sldId="26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958925842" sldId="265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929637883" sldId="266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390887314" sldId="267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58579237" sldId="268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816613190" sldId="27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482629145" sldId="271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884321331" sldId="272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551906968" sldId="273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90102222" sldId="27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58010920" sldId="275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024174118" sldId="276"/>
        </pc:sldMkLst>
      </pc:sldChg>
      <pc:sldChg chg="new del">
        <pc:chgData name="Abels, Patrick" userId="ba666de4-0d21-43a6-8e66-51a18aae1b4a" providerId="ADAL" clId="{B102FBAE-7105-46FE-B414-65A09B52B76E}" dt="2023-07-04T16:28:39.341" v="2" actId="47"/>
        <pc:sldMkLst>
          <pc:docMk/>
          <pc:sldMk cId="1546564049" sldId="277"/>
        </pc:sldMkLst>
      </pc:sldChg>
      <pc:sldChg chg="add">
        <pc:chgData name="Abels, Patrick" userId="ba666de4-0d21-43a6-8e66-51a18aae1b4a" providerId="ADAL" clId="{B102FBAE-7105-46FE-B414-65A09B52B76E}" dt="2023-07-04T16:28:37.541" v="1"/>
        <pc:sldMkLst>
          <pc:docMk/>
          <pc:sldMk cId="1283346392" sldId="278"/>
        </pc:sldMkLst>
      </pc:sldChg>
    </pc:docChg>
  </pc:docChgLst>
  <pc:docChgLst>
    <pc:chgData name="Abels, Patrick" userId="ba666de4-0d21-43a6-8e66-51a18aae1b4a" providerId="ADAL" clId="{6A87D458-77F6-477E-A6D5-F34E25B542B6}"/>
    <pc:docChg chg="custSel modSld">
      <pc:chgData name="Abels, Patrick" userId="ba666de4-0d21-43a6-8e66-51a18aae1b4a" providerId="ADAL" clId="{6A87D458-77F6-477E-A6D5-F34E25B542B6}" dt="2023-09-16T15:46:04.345" v="535" actId="20577"/>
      <pc:docMkLst>
        <pc:docMk/>
      </pc:docMkLst>
      <pc:sldChg chg="addSp modSp mod">
        <pc:chgData name="Abels, Patrick" userId="ba666de4-0d21-43a6-8e66-51a18aae1b4a" providerId="ADAL" clId="{6A87D458-77F6-477E-A6D5-F34E25B542B6}" dt="2023-09-16T15:30:28.951" v="1" actId="1076"/>
        <pc:sldMkLst>
          <pc:docMk/>
          <pc:sldMk cId="1283346392" sldId="278"/>
        </pc:sldMkLst>
        <pc:picChg chg="add mod">
          <ac:chgData name="Abels, Patrick" userId="ba666de4-0d21-43a6-8e66-51a18aae1b4a" providerId="ADAL" clId="{6A87D458-77F6-477E-A6D5-F34E25B542B6}" dt="2023-09-16T15:30:28.951" v="1" actId="1076"/>
          <ac:picMkLst>
            <pc:docMk/>
            <pc:sldMk cId="1283346392" sldId="278"/>
            <ac:picMk id="3" creationId="{F485E399-60F4-94F3-815F-659F2C64B291}"/>
          </ac:picMkLst>
        </pc:picChg>
      </pc:sldChg>
      <pc:sldChg chg="delSp modSp mod delAnim">
        <pc:chgData name="Abels, Patrick" userId="ba666de4-0d21-43a6-8e66-51a18aae1b4a" providerId="ADAL" clId="{6A87D458-77F6-477E-A6D5-F34E25B542B6}" dt="2023-09-16T15:46:04.345" v="535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6A87D458-77F6-477E-A6D5-F34E25B542B6}" dt="2023-09-16T15:46:04.345" v="535" actId="20577"/>
          <ac:spMkLst>
            <pc:docMk/>
            <pc:sldMk cId="2176156612" sldId="288"/>
            <ac:spMk id="2" creationId="{401F7D96-25E2-4399-5EDA-C71906BC8DD4}"/>
          </ac:spMkLst>
        </pc:spChg>
        <pc:picChg chg="del">
          <ac:chgData name="Abels, Patrick" userId="ba666de4-0d21-43a6-8e66-51a18aae1b4a" providerId="ADAL" clId="{6A87D458-77F6-477E-A6D5-F34E25B542B6}" dt="2023-09-16T15:38:38.390" v="17" actId="478"/>
          <ac:picMkLst>
            <pc:docMk/>
            <pc:sldMk cId="2176156612" sldId="288"/>
            <ac:picMk id="4" creationId="{310F0A1F-13B8-3C47-E528-F68ABFF21950}"/>
          </ac:picMkLst>
        </pc:picChg>
      </pc:sldChg>
    </pc:docChg>
  </pc:docChgLst>
  <pc:docChgLst>
    <pc:chgData name="Abels, Patrick" userId="ba666de4-0d21-43a6-8e66-51a18aae1b4a" providerId="ADAL" clId="{9AC72336-90BA-4A15-A4BC-2B6BADEC5183}"/>
    <pc:docChg chg="undo custSel addSld delSld modSld modMainMaster">
      <pc:chgData name="Abels, Patrick" userId="ba666de4-0d21-43a6-8e66-51a18aae1b4a" providerId="ADAL" clId="{9AC72336-90BA-4A15-A4BC-2B6BADEC5183}" dt="2023-07-24T09:18:57.694" v="200" actId="20577"/>
      <pc:docMkLst>
        <pc:docMk/>
      </pc:docMkLst>
      <pc:sldChg chg="delSp del mod delAnim">
        <pc:chgData name="Abels, Patrick" userId="ba666de4-0d21-43a6-8e66-51a18aae1b4a" providerId="ADAL" clId="{9AC72336-90BA-4A15-A4BC-2B6BADEC5183}" dt="2023-07-24T09:17:36.818" v="181" actId="47"/>
        <pc:sldMkLst>
          <pc:docMk/>
          <pc:sldMk cId="859720073" sldId="289"/>
        </pc:sldMkLst>
        <pc:spChg chg="del">
          <ac:chgData name="Abels, Patrick" userId="ba666de4-0d21-43a6-8e66-51a18aae1b4a" providerId="ADAL" clId="{9AC72336-90BA-4A15-A4BC-2B6BADEC5183}" dt="2023-07-24T09:17:29.673" v="179" actId="478"/>
          <ac:spMkLst>
            <pc:docMk/>
            <pc:sldMk cId="859720073" sldId="289"/>
            <ac:spMk id="2" creationId="{574BA0E8-8FEB-2266-5C29-21F2019AFCFB}"/>
          </ac:spMkLst>
        </pc:spChg>
      </pc:sldChg>
      <pc:sldChg chg="modSp new mod modAnim">
        <pc:chgData name="Abels, Patrick" userId="ba666de4-0d21-43a6-8e66-51a18aae1b4a" providerId="ADAL" clId="{9AC72336-90BA-4A15-A4BC-2B6BADEC5183}" dt="2023-07-24T09:18:57.694" v="200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9AC72336-90BA-4A15-A4BC-2B6BADEC5183}" dt="2023-07-24T09:18:57.694" v="200" actId="20577"/>
          <ac:spMkLst>
            <pc:docMk/>
            <pc:sldMk cId="1082503161" sldId="291"/>
            <ac:spMk id="2" creationId="{39581EDF-BC24-2853-902C-BEF01710D036}"/>
          </ac:spMkLst>
        </pc:spChg>
      </pc:sldChg>
      <pc:sldMasterChg chg="modSldLayout">
        <pc:chgData name="Abels, Patrick" userId="ba666de4-0d21-43a6-8e66-51a18aae1b4a" providerId="ADAL" clId="{9AC72336-90BA-4A15-A4BC-2B6BADEC5183}" dt="2023-07-24T09:18:31.465" v="196"/>
        <pc:sldMasterMkLst>
          <pc:docMk/>
          <pc:sldMasterMk cId="1043764218" sldId="2147483660"/>
        </pc:sldMasterMkLst>
        <pc:sldLayoutChg chg="addSp delSp modSp mod delAnim modAnim">
          <pc:chgData name="Abels, Patrick" userId="ba666de4-0d21-43a6-8e66-51a18aae1b4a" providerId="ADAL" clId="{9AC72336-90BA-4A15-A4BC-2B6BADEC5183}" dt="2023-07-24T09:18:31.465" v="196"/>
          <pc:sldLayoutMkLst>
            <pc:docMk/>
            <pc:sldMasterMk cId="1043764218" sldId="2147483660"/>
            <pc:sldLayoutMk cId="266409753" sldId="2147483668"/>
          </pc:sldLayoutMkLst>
          <pc:spChg chg="del">
            <ac:chgData name="Abels, Patrick" userId="ba666de4-0d21-43a6-8e66-51a18aae1b4a" providerId="ADAL" clId="{9AC72336-90BA-4A15-A4BC-2B6BADEC5183}" dt="2023-07-24T09:10:01.685" v="89" actId="478"/>
            <ac:spMkLst>
              <pc:docMk/>
              <pc:sldMasterMk cId="1043764218" sldId="2147483660"/>
              <pc:sldLayoutMk cId="266409753" sldId="2147483668"/>
              <ac:spMk id="8" creationId="{EEA51075-EC79-4DDA-91ED-645C6E44ABC7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9" creationId="{4A3A2996-CEA9-A52A-5C2F-4E4B5480146C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2" creationId="{F006F7FC-7B8B-83AF-7478-5A2300CD9035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3" creationId="{4CEA32AD-EEDF-49AB-BB81-0B64164495C8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4" creationId="{C4635288-42A5-5DA6-8739-F44C5834A910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5" creationId="{79F1A893-D163-7C74-9FEC-80F76F089957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6" creationId="{A7259D4F-4E5E-3CF3-0939-0F792D23F379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7" creationId="{48A0EDDC-BDD5-F07C-09F0-C691B3E1B2FA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8" creationId="{B786A0B9-B4D3-AA71-44DE-CC5448D9BBD4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9" creationId="{B349A6F1-CAC2-606F-639B-3FD8C2036A5C}"/>
            </ac:spMkLst>
          </pc:spChg>
          <pc:spChg chg="add del">
            <ac:chgData name="Abels, Patrick" userId="ba666de4-0d21-43a6-8e66-51a18aae1b4a" providerId="ADAL" clId="{9AC72336-90BA-4A15-A4BC-2B6BADEC5183}" dt="2023-07-24T09:14:34.437" v="137" actId="11529"/>
            <ac:spMkLst>
              <pc:docMk/>
              <pc:sldMasterMk cId="1043764218" sldId="2147483660"/>
              <pc:sldLayoutMk cId="266409753" sldId="2147483668"/>
              <ac:spMk id="23" creationId="{8426F175-6571-0063-BB1D-7F2255293E63}"/>
            </ac:spMkLst>
          </pc:spChg>
          <pc:spChg chg="add mod">
            <ac:chgData name="Abels, Patrick" userId="ba666de4-0d21-43a6-8e66-51a18aae1b4a" providerId="ADAL" clId="{9AC72336-90BA-4A15-A4BC-2B6BADEC5183}" dt="2023-07-24T09:17:07.668" v="178" actId="14100"/>
            <ac:spMkLst>
              <pc:docMk/>
              <pc:sldMasterMk cId="1043764218" sldId="2147483660"/>
              <pc:sldLayoutMk cId="266409753" sldId="2147483668"/>
              <ac:spMk id="24" creationId="{11996C77-3770-2B17-DE2E-6BFAF105594D}"/>
            </ac:spMkLst>
          </pc:spChg>
          <pc:grpChg chg="add del mod">
            <ac:chgData name="Abels, Patrick" userId="ba666de4-0d21-43a6-8e66-51a18aae1b4a" providerId="ADAL" clId="{9AC72336-90BA-4A15-A4BC-2B6BADEC5183}" dt="2023-07-24T09:13:36.427" v="135" actId="165"/>
            <ac:grpSpMkLst>
              <pc:docMk/>
              <pc:sldMasterMk cId="1043764218" sldId="2147483660"/>
              <pc:sldLayoutMk cId="266409753" sldId="2147483668"/>
              <ac:grpSpMk id="20" creationId="{F8875919-C643-1E3E-98BE-2AA43D906532}"/>
            </ac:grpSpMkLst>
          </pc:grpChg>
          <pc:grpChg chg="add mod">
            <ac:chgData name="Abels, Patrick" userId="ba666de4-0d21-43a6-8e66-51a18aae1b4a" providerId="ADAL" clId="{9AC72336-90BA-4A15-A4BC-2B6BADEC5183}" dt="2023-07-24T09:13:48.869" v="136" actId="338"/>
            <ac:grpSpMkLst>
              <pc:docMk/>
              <pc:sldMasterMk cId="1043764218" sldId="2147483660"/>
              <pc:sldLayoutMk cId="266409753" sldId="2147483668"/>
              <ac:grpSpMk id="22" creationId="{E47C1DD1-A76C-9A3C-B4BA-8AF278FC06C8}"/>
            </ac:grpSpMkLst>
          </pc:grpChg>
          <pc:graphicFrameChg chg="add mod modGraphic">
            <ac:chgData name="Abels, Patrick" userId="ba666de4-0d21-43a6-8e66-51a18aae1b4a" providerId="ADAL" clId="{9AC72336-90BA-4A15-A4BC-2B6BADEC5183}" dt="2023-07-24T09:13:11.495" v="134"/>
            <ac:graphicFrameMkLst>
              <pc:docMk/>
              <pc:sldMasterMk cId="1043764218" sldId="2147483660"/>
              <pc:sldLayoutMk cId="266409753" sldId="2147483668"/>
              <ac:graphicFrameMk id="21" creationId="{632C864F-336F-9C63-0C06-99CD8D40F8CB}"/>
            </ac:graphicFrameMkLst>
          </pc:graphicFrameChg>
          <pc:picChg chg="add del mod modCrop">
            <ac:chgData name="Abels, Patrick" userId="ba666de4-0d21-43a6-8e66-51a18aae1b4a" providerId="ADAL" clId="{9AC72336-90BA-4A15-A4BC-2B6BADEC5183}" dt="2023-07-24T09:05:21.760" v="11" actId="478"/>
            <ac:picMkLst>
              <pc:docMk/>
              <pc:sldMasterMk cId="1043764218" sldId="2147483660"/>
              <pc:sldLayoutMk cId="266409753" sldId="2147483668"/>
              <ac:picMk id="3" creationId="{BA1AD06A-15FA-E52B-E0D7-7ADB93CA6B17}"/>
            </ac:picMkLst>
          </pc:picChg>
          <pc:picChg chg="add del mod">
            <ac:chgData name="Abels, Patrick" userId="ba666de4-0d21-43a6-8e66-51a18aae1b4a" providerId="ADAL" clId="{9AC72336-90BA-4A15-A4BC-2B6BADEC5183}" dt="2023-07-24T09:05:51.502" v="24" actId="478"/>
            <ac:picMkLst>
              <pc:docMk/>
              <pc:sldMasterMk cId="1043764218" sldId="2147483660"/>
              <pc:sldLayoutMk cId="266409753" sldId="2147483668"/>
              <ac:picMk id="5" creationId="{ABA71F5C-5FB8-9753-6891-13492C9C13CE}"/>
            </ac:picMkLst>
          </pc:picChg>
          <pc:picChg chg="add del mod">
            <ac:chgData name="Abels, Patrick" userId="ba666de4-0d21-43a6-8e66-51a18aae1b4a" providerId="ADAL" clId="{9AC72336-90BA-4A15-A4BC-2B6BADEC5183}" dt="2023-07-24T09:06:33.531" v="28" actId="478"/>
            <ac:picMkLst>
              <pc:docMk/>
              <pc:sldMasterMk cId="1043764218" sldId="2147483660"/>
              <pc:sldLayoutMk cId="266409753" sldId="2147483668"/>
              <ac:picMk id="7" creationId="{F5DDDC9D-FC26-E48D-48F2-D866B0D063C9}"/>
            </ac:picMkLst>
          </pc:picChg>
        </pc:sldLayoutChg>
      </pc:sldMasterChg>
    </pc:docChg>
  </pc:docChgLst>
  <pc:docChgLst>
    <pc:chgData name="Abels, Patrick" userId="ba666de4-0d21-43a6-8e66-51a18aae1b4a" providerId="ADAL" clId="{C1D294FC-57CE-4A53-B782-8A1C495D1323}"/>
    <pc:docChg chg="undo custSel addSld delSld modSld">
      <pc:chgData name="Abels, Patrick" userId="ba666de4-0d21-43a6-8e66-51a18aae1b4a" providerId="ADAL" clId="{C1D294FC-57CE-4A53-B782-8A1C495D1323}" dt="2023-07-01T17:08:19.754" v="1752" actId="20577"/>
      <pc:docMkLst>
        <pc:docMk/>
      </pc:docMkLst>
      <pc:sldChg chg="addSp delSp modSp mod modAnim">
        <pc:chgData name="Abels, Patrick" userId="ba666de4-0d21-43a6-8e66-51a18aae1b4a" providerId="ADAL" clId="{C1D294FC-57CE-4A53-B782-8A1C495D1323}" dt="2023-07-01T14:53:53.398" v="46"/>
        <pc:sldMkLst>
          <pc:docMk/>
          <pc:sldMk cId="1571481472" sldId="256"/>
        </pc:sldMkLst>
        <pc:spChg chg="add del mod">
          <ac:chgData name="Abels, Patrick" userId="ba666de4-0d21-43a6-8e66-51a18aae1b4a" providerId="ADAL" clId="{C1D294FC-57CE-4A53-B782-8A1C495D1323}" dt="2023-07-01T14:50:46.251" v="37" actId="478"/>
          <ac:spMkLst>
            <pc:docMk/>
            <pc:sldMk cId="1571481472" sldId="256"/>
            <ac:spMk id="3" creationId="{2768CD2A-4D3C-FB85-965C-5944251AAE34}"/>
          </ac:spMkLst>
        </pc:spChg>
      </pc:sldChg>
      <pc:sldChg chg="addSp delSp modSp mod delAnim modAnim">
        <pc:chgData name="Abels, Patrick" userId="ba666de4-0d21-43a6-8e66-51a18aae1b4a" providerId="ADAL" clId="{C1D294FC-57CE-4A53-B782-8A1C495D1323}" dt="2023-07-01T14:56:08.416" v="72" actId="478"/>
        <pc:sldMkLst>
          <pc:docMk/>
          <pc:sldMk cId="3658252877" sldId="257"/>
        </pc:sldMkLst>
        <pc:spChg chg="add del mod">
          <ac:chgData name="Abels, Patrick" userId="ba666de4-0d21-43a6-8e66-51a18aae1b4a" providerId="ADAL" clId="{C1D294FC-57CE-4A53-B782-8A1C495D1323}" dt="2023-07-01T14:53:40.698" v="45" actId="478"/>
          <ac:spMkLst>
            <pc:docMk/>
            <pc:sldMk cId="3658252877" sldId="257"/>
            <ac:spMk id="3" creationId="{408C593D-AAD2-4F72-A610-04FAB0C598B4}"/>
          </ac:spMkLst>
        </pc:spChg>
        <pc:spChg chg="mod">
          <ac:chgData name="Abels, Patrick" userId="ba666de4-0d21-43a6-8e66-51a18aae1b4a" providerId="ADAL" clId="{C1D294FC-57CE-4A53-B782-8A1C495D1323}" dt="2023-07-01T14:45:51.360" v="10" actId="1036"/>
          <ac:spMkLst>
            <pc:docMk/>
            <pc:sldMk cId="3658252877" sldId="257"/>
            <ac:spMk id="4" creationId="{C2FAC35A-C89E-5281-E320-9B7BDF5C3B9D}"/>
          </ac:spMkLst>
        </pc:spChg>
        <pc:spChg chg="del">
          <ac:chgData name="Abels, Patrick" userId="ba666de4-0d21-43a6-8e66-51a18aae1b4a" providerId="ADAL" clId="{C1D294FC-57CE-4A53-B782-8A1C495D1323}" dt="2023-07-01T14:56:08.416" v="72" actId="478"/>
          <ac:spMkLst>
            <pc:docMk/>
            <pc:sldMk cId="3658252877" sldId="257"/>
            <ac:spMk id="9" creationId="{8C8F7596-798D-F2E1-1476-FEBED58B906E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03:05.327" v="185"/>
        <pc:sldMkLst>
          <pc:docMk/>
          <pc:sldMk cId="3860030076" sldId="258"/>
        </pc:sldMkLst>
        <pc:spChg chg="mod">
          <ac:chgData name="Abels, Patrick" userId="ba666de4-0d21-43a6-8e66-51a18aae1b4a" providerId="ADAL" clId="{C1D294FC-57CE-4A53-B782-8A1C495D1323}" dt="2023-07-01T15:00:19.234" v="131" actId="20577"/>
          <ac:spMkLst>
            <pc:docMk/>
            <pc:sldMk cId="3860030076" sldId="258"/>
            <ac:spMk id="2" creationId="{BFC02D54-95B7-6D00-94D2-7CB6209449EB}"/>
          </ac:spMkLst>
        </pc:spChg>
        <pc:spChg chg="add del mod">
          <ac:chgData name="Abels, Patrick" userId="ba666de4-0d21-43a6-8e66-51a18aae1b4a" providerId="ADAL" clId="{C1D294FC-57CE-4A53-B782-8A1C495D1323}" dt="2023-07-01T15:02:02.494" v="182" actId="478"/>
          <ac:spMkLst>
            <pc:docMk/>
            <pc:sldMk cId="3860030076" sldId="258"/>
            <ac:spMk id="4" creationId="{6ECFDF6F-68EC-09D4-2BDF-EAF5625AFB7E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08:05.888" v="234"/>
        <pc:sldMkLst>
          <pc:docMk/>
          <pc:sldMk cId="4181415940" sldId="259"/>
        </pc:sldMkLst>
        <pc:spChg chg="add del mod">
          <ac:chgData name="Abels, Patrick" userId="ba666de4-0d21-43a6-8e66-51a18aae1b4a" providerId="ADAL" clId="{C1D294FC-57CE-4A53-B782-8A1C495D1323}" dt="2023-07-01T15:07:48.467" v="231" actId="478"/>
          <ac:spMkLst>
            <pc:docMk/>
            <pc:sldMk cId="4181415940" sldId="259"/>
            <ac:spMk id="3" creationId="{C8060C6E-0C37-D607-DAC5-40169A28E788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2:11.190" v="243" actId="20577"/>
        <pc:sldMkLst>
          <pc:docMk/>
          <pc:sldMk cId="2378719124" sldId="260"/>
        </pc:sldMkLst>
        <pc:spChg chg="mod">
          <ac:chgData name="Abels, Patrick" userId="ba666de4-0d21-43a6-8e66-51a18aae1b4a" providerId="ADAL" clId="{C1D294FC-57CE-4A53-B782-8A1C495D1323}" dt="2023-07-01T15:12:11.190" v="243" actId="20577"/>
          <ac:spMkLst>
            <pc:docMk/>
            <pc:sldMk cId="2378719124" sldId="260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08:20.452" v="236" actId="478"/>
          <ac:spMkLst>
            <pc:docMk/>
            <pc:sldMk cId="2378719124" sldId="260"/>
            <ac:spMk id="3" creationId="{D690FAA5-D440-D929-2A34-2C353B30E86F}"/>
          </ac:spMkLst>
        </pc:spChg>
      </pc:sldChg>
      <pc:sldChg chg="addSp delSp modSp mod modTransition">
        <pc:chgData name="Abels, Patrick" userId="ba666de4-0d21-43a6-8e66-51a18aae1b4a" providerId="ADAL" clId="{C1D294FC-57CE-4A53-B782-8A1C495D1323}" dt="2023-07-01T15:18:10.017" v="316"/>
        <pc:sldMkLst>
          <pc:docMk/>
          <pc:sldMk cId="3721725951" sldId="261"/>
        </pc:sldMkLst>
        <pc:spChg chg="mod">
          <ac:chgData name="Abels, Patrick" userId="ba666de4-0d21-43a6-8e66-51a18aae1b4a" providerId="ADAL" clId="{C1D294FC-57CE-4A53-B782-8A1C495D1323}" dt="2023-07-01T15:14:25.160" v="292" actId="20577"/>
          <ac:spMkLst>
            <pc:docMk/>
            <pc:sldMk cId="3721725951" sldId="261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2:21.382" v="245" actId="478"/>
          <ac:spMkLst>
            <pc:docMk/>
            <pc:sldMk cId="3721725951" sldId="261"/>
            <ac:spMk id="3" creationId="{B3A091AD-879C-F261-FD63-EF867F07AAD2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7:04.870" v="307" actId="478"/>
        <pc:sldMkLst>
          <pc:docMk/>
          <pc:sldMk cId="1518371066" sldId="262"/>
        </pc:sldMkLst>
        <pc:spChg chg="mod">
          <ac:chgData name="Abels, Patrick" userId="ba666de4-0d21-43a6-8e66-51a18aae1b4a" providerId="ADAL" clId="{C1D294FC-57CE-4A53-B782-8A1C495D1323}" dt="2023-07-01T15:16:02.140" v="297" actId="20577"/>
          <ac:spMkLst>
            <pc:docMk/>
            <pc:sldMk cId="1518371066" sldId="262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7:04.870" v="307" actId="478"/>
          <ac:spMkLst>
            <pc:docMk/>
            <pc:sldMk cId="1518371066" sldId="262"/>
            <ac:spMk id="3" creationId="{61CB182D-C439-5F75-8F5A-4587C2AF6922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7:01.655" v="305" actId="478"/>
        <pc:sldMkLst>
          <pc:docMk/>
          <pc:sldMk cId="1313207268" sldId="263"/>
        </pc:sldMkLst>
        <pc:spChg chg="mod">
          <ac:chgData name="Abels, Patrick" userId="ba666de4-0d21-43a6-8e66-51a18aae1b4a" providerId="ADAL" clId="{C1D294FC-57CE-4A53-B782-8A1C495D1323}" dt="2023-07-01T15:16:53.562" v="304" actId="20577"/>
          <ac:spMkLst>
            <pc:docMk/>
            <pc:sldMk cId="1313207268" sldId="263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7:01.655" v="305" actId="478"/>
          <ac:spMkLst>
            <pc:docMk/>
            <pc:sldMk cId="1313207268" sldId="263"/>
            <ac:spMk id="3" creationId="{320732E7-4F53-29A1-2199-5E52DD539A81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28:50.778" v="494" actId="20577"/>
        <pc:sldMkLst>
          <pc:docMk/>
          <pc:sldMk cId="3151536521" sldId="264"/>
        </pc:sldMkLst>
        <pc:spChg chg="mod">
          <ac:chgData name="Abels, Patrick" userId="ba666de4-0d21-43a6-8e66-51a18aae1b4a" providerId="ADAL" clId="{C1D294FC-57CE-4A53-B782-8A1C495D1323}" dt="2023-07-01T15:28:50.778" v="494" actId="20577"/>
          <ac:spMkLst>
            <pc:docMk/>
            <pc:sldMk cId="3151536521" sldId="264"/>
            <ac:spMk id="2" creationId="{FF46498A-25C0-B734-73DF-4AE511B0B4C1}"/>
          </ac:spMkLst>
        </pc:spChg>
        <pc:spChg chg="add del mod">
          <ac:chgData name="Abels, Patrick" userId="ba666de4-0d21-43a6-8e66-51a18aae1b4a" providerId="ADAL" clId="{C1D294FC-57CE-4A53-B782-8A1C495D1323}" dt="2023-07-01T15:21:55.430" v="360" actId="478"/>
          <ac:spMkLst>
            <pc:docMk/>
            <pc:sldMk cId="3151536521" sldId="264"/>
            <ac:spMk id="4" creationId="{5AFE2DB6-72A8-47F2-5D3A-8BB8877C3FB8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6:24:41.467" v="1035" actId="478"/>
        <pc:sldMkLst>
          <pc:docMk/>
          <pc:sldMk cId="1958925842" sldId="265"/>
        </pc:sldMkLst>
        <pc:spChg chg="mod">
          <ac:chgData name="Abels, Patrick" userId="ba666de4-0d21-43a6-8e66-51a18aae1b4a" providerId="ADAL" clId="{C1D294FC-57CE-4A53-B782-8A1C495D1323}" dt="2023-07-01T15:40:54.248" v="787" actId="20577"/>
          <ac:spMkLst>
            <pc:docMk/>
            <pc:sldMk cId="1958925842" sldId="265"/>
            <ac:spMk id="2" creationId="{7116FEB6-1BB0-48D3-5902-BD200281A0E4}"/>
          </ac:spMkLst>
        </pc:spChg>
        <pc:spChg chg="add del mod">
          <ac:chgData name="Abels, Patrick" userId="ba666de4-0d21-43a6-8e66-51a18aae1b4a" providerId="ADAL" clId="{C1D294FC-57CE-4A53-B782-8A1C495D1323}" dt="2023-07-01T16:24:41.467" v="1035" actId="478"/>
          <ac:spMkLst>
            <pc:docMk/>
            <pc:sldMk cId="1958925842" sldId="265"/>
            <ac:spMk id="4" creationId="{923E0ACB-E3EC-9CBF-6E7C-9E155D545E2D}"/>
          </ac:spMkLst>
        </pc:spChg>
      </pc:sldChg>
      <pc:sldChg chg="addSp delSp modSp mod modTransition">
        <pc:chgData name="Abels, Patrick" userId="ba666de4-0d21-43a6-8e66-51a18aae1b4a" providerId="ADAL" clId="{C1D294FC-57CE-4A53-B782-8A1C495D1323}" dt="2023-07-01T14:57:10.081" v="78" actId="478"/>
        <pc:sldMkLst>
          <pc:docMk/>
          <pc:sldMk cId="3929637883" sldId="266"/>
        </pc:sldMkLst>
        <pc:spChg chg="add del mod">
          <ac:chgData name="Abels, Patrick" userId="ba666de4-0d21-43a6-8e66-51a18aae1b4a" providerId="ADAL" clId="{C1D294FC-57CE-4A53-B782-8A1C495D1323}" dt="2023-07-01T14:57:10.081" v="78" actId="478"/>
          <ac:spMkLst>
            <pc:docMk/>
            <pc:sldMk cId="3929637883" sldId="266"/>
            <ac:spMk id="2" creationId="{4BCEF47A-6C71-30A9-E966-C9DB527E8902}"/>
          </ac:spMkLst>
        </pc:spChg>
        <pc:spChg chg="add mod">
          <ac:chgData name="Abels, Patrick" userId="ba666de4-0d21-43a6-8e66-51a18aae1b4a" providerId="ADAL" clId="{C1D294FC-57CE-4A53-B782-8A1C495D1323}" dt="2023-07-01T14:54:58.119" v="69" actId="403"/>
          <ac:spMkLst>
            <pc:docMk/>
            <pc:sldMk cId="3929637883" sldId="266"/>
            <ac:spMk id="4" creationId="{CC8EFF1D-166B-2498-0B50-C16D34B98D64}"/>
          </ac:spMkLst>
        </pc:spChg>
        <pc:spChg chg="mod">
          <ac:chgData name="Abels, Patrick" userId="ba666de4-0d21-43a6-8e66-51a18aae1b4a" providerId="ADAL" clId="{C1D294FC-57CE-4A53-B782-8A1C495D1323}" dt="2023-07-01T14:55:09.407" v="71" actId="14100"/>
          <ac:spMkLst>
            <pc:docMk/>
            <pc:sldMk cId="3929637883" sldId="266"/>
            <ac:spMk id="7" creationId="{AA262E49-0D3D-2F39-68B2-5783E180279E}"/>
          </ac:spMkLst>
        </pc:spChg>
        <pc:spChg chg="mod">
          <ac:chgData name="Abels, Patrick" userId="ba666de4-0d21-43a6-8e66-51a18aae1b4a" providerId="ADAL" clId="{C1D294FC-57CE-4A53-B782-8A1C495D1323}" dt="2023-07-01T14:55:09.407" v="71" actId="14100"/>
          <ac:spMkLst>
            <pc:docMk/>
            <pc:sldMk cId="3929637883" sldId="266"/>
            <ac:spMk id="8" creationId="{A47B8209-A123-6C44-C98E-7719D7011B6D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29:39.188" v="498"/>
        <pc:sldMkLst>
          <pc:docMk/>
          <pc:sldMk cId="1390887314" sldId="267"/>
        </pc:sldMkLst>
        <pc:spChg chg="add del mod">
          <ac:chgData name="Abels, Patrick" userId="ba666de4-0d21-43a6-8e66-51a18aae1b4a" providerId="ADAL" clId="{C1D294FC-57CE-4A53-B782-8A1C495D1323}" dt="2023-07-01T15:29:35.687" v="497" actId="478"/>
          <ac:spMkLst>
            <pc:docMk/>
            <pc:sldMk cId="1390887314" sldId="267"/>
            <ac:spMk id="3" creationId="{07058EE5-0131-833E-212B-383296EDDEA8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36:16.261" v="552" actId="1076"/>
        <pc:sldMkLst>
          <pc:docMk/>
          <pc:sldMk cId="58579237" sldId="268"/>
        </pc:sldMkLst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3" creationId="{F8D818D6-9D70-A234-2424-F161E45618BE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6" creationId="{E1E7F8E1-53B9-A39B-0DAB-3FA34D681897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7" creationId="{3D6856FC-A4C0-F1BB-8DE5-F5CE1FDE8434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9" creationId="{5950938F-B489-7CBD-B514-E88768562A61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10" creationId="{67B2FC35-671E-DD35-1DD7-4AC6C3E6272E}"/>
          </ac:spMkLst>
        </pc:spChg>
        <pc:spChg chg="add del mod">
          <ac:chgData name="Abels, Patrick" userId="ba666de4-0d21-43a6-8e66-51a18aae1b4a" providerId="ADAL" clId="{C1D294FC-57CE-4A53-B782-8A1C495D1323}" dt="2023-07-01T15:30:33.185" v="500" actId="478"/>
          <ac:spMkLst>
            <pc:docMk/>
            <pc:sldMk cId="58579237" sldId="268"/>
            <ac:spMk id="11" creationId="{D5120947-6234-6662-DD21-12200143CCAD}"/>
          </ac:spMkLst>
        </pc:sp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4" creationId="{6C437062-EC1D-3C4D-6671-8A6D764927D8}"/>
          </ac:cxnSpMkLst>
        </pc:cxn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5" creationId="{0F6B5BF6-8A73-80B3-C247-A6EB09683444}"/>
          </ac:cxnSpMkLst>
        </pc:cxn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8" creationId="{3B461458-99D6-7CBD-9B7A-D939374D5469}"/>
          </ac:cxnSpMkLst>
        </pc:cxnChg>
      </pc:sldChg>
      <pc:sldChg chg="addSp delSp modSp del mod">
        <pc:chgData name="Abels, Patrick" userId="ba666de4-0d21-43a6-8e66-51a18aae1b4a" providerId="ADAL" clId="{C1D294FC-57CE-4A53-B782-8A1C495D1323}" dt="2023-07-01T15:37:36.023" v="613" actId="47"/>
        <pc:sldMkLst>
          <pc:docMk/>
          <pc:sldMk cId="2109229901" sldId="269"/>
        </pc:sldMkLst>
        <pc:spChg chg="mod">
          <ac:chgData name="Abels, Patrick" userId="ba666de4-0d21-43a6-8e66-51a18aae1b4a" providerId="ADAL" clId="{C1D294FC-57CE-4A53-B782-8A1C495D1323}" dt="2023-07-01T15:32:26.837" v="508" actId="1076"/>
          <ac:spMkLst>
            <pc:docMk/>
            <pc:sldMk cId="2109229901" sldId="269"/>
            <ac:spMk id="2" creationId="{89033450-2C97-C4A0-B50E-121AA59F1076}"/>
          </ac:spMkLst>
        </pc:spChg>
        <pc:spChg chg="del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3" creationId="{F8D818D6-9D70-A234-2424-F161E45618BE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6" creationId="{E1E7F8E1-53B9-A39B-0DAB-3FA34D681897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7" creationId="{3D6856FC-A4C0-F1BB-8DE5-F5CE1FDE8434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9" creationId="{5950938F-B489-7CBD-B514-E88768562A61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10" creationId="{67B2FC35-671E-DD35-1DD7-4AC6C3E6272E}"/>
          </ac:spMkLst>
        </pc:spChg>
        <pc:spChg chg="mod">
          <ac:chgData name="Abels, Patrick" userId="ba666de4-0d21-43a6-8e66-51a18aae1b4a" providerId="ADAL" clId="{C1D294FC-57CE-4A53-B782-8A1C495D1323}" dt="2023-07-01T15:35:10.100" v="523" actId="1076"/>
          <ac:spMkLst>
            <pc:docMk/>
            <pc:sldMk cId="2109229901" sldId="269"/>
            <ac:spMk id="11" creationId="{C145EF53-E992-47FB-FB73-EECB83515483}"/>
          </ac:spMkLst>
        </pc:spChg>
        <pc:spChg chg="add mod">
          <ac:chgData name="Abels, Patrick" userId="ba666de4-0d21-43a6-8e66-51a18aae1b4a" providerId="ADAL" clId="{C1D294FC-57CE-4A53-B782-8A1C495D1323}" dt="2023-07-01T14:50:12.078" v="34"/>
          <ac:spMkLst>
            <pc:docMk/>
            <pc:sldMk cId="2109229901" sldId="269"/>
            <ac:spMk id="12" creationId="{651384F2-7891-94C2-B7C2-F1866EE90D70}"/>
          </ac:spMkLst>
        </pc:spChg>
        <pc:spChg chg="add 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13" creationId="{EA79CC24-3B38-7EF9-BE9B-5DA819755BDC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4" creationId="{DB09FE46-B0E7-8515-2A25-4A4D86AB2D3B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7" creationId="{06A1B58F-2C0C-97EF-B57B-FBBA1F817865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8" creationId="{00889187-C6FE-AB4C-C804-04D28284186D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20" creationId="{ED570A27-3634-354F-0A16-9127CE698065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21" creationId="{36C5D5F4-C775-8481-0ECC-E105B9608A1F}"/>
          </ac:spMkLst>
        </pc:sp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4" creationId="{6C437062-EC1D-3C4D-6671-8A6D764927D8}"/>
          </ac:cxnSpMkLst>
        </pc:cxn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5" creationId="{0F6B5BF6-8A73-80B3-C247-A6EB09683444}"/>
          </ac:cxnSpMkLst>
        </pc:cxn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8" creationId="{3B461458-99D6-7CBD-9B7A-D939374D5469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5" creationId="{799FA619-EA5D-5F4A-F7A2-FA2C7B753793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6" creationId="{D5CA22C0-7B39-7F84-0B09-B9029F072782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9" creationId="{0C605042-D06A-DC25-7F16-47E5EB8BCA61}"/>
          </ac:cxnSpMkLst>
        </pc:cxnChg>
      </pc:sldChg>
      <pc:sldChg chg="new del">
        <pc:chgData name="Abels, Patrick" userId="ba666de4-0d21-43a6-8e66-51a18aae1b4a" providerId="ADAL" clId="{C1D294FC-57CE-4A53-B782-8A1C495D1323}" dt="2023-07-01T14:48:59.151" v="17" actId="47"/>
        <pc:sldMkLst>
          <pc:docMk/>
          <pc:sldMk cId="1711327755" sldId="270"/>
        </pc:sldMkLst>
      </pc:sldChg>
      <pc:sldChg chg="addSp modSp new mod modAnim">
        <pc:chgData name="Abels, Patrick" userId="ba666de4-0d21-43a6-8e66-51a18aae1b4a" providerId="ADAL" clId="{C1D294FC-57CE-4A53-B782-8A1C495D1323}" dt="2023-07-01T17:08:19.754" v="1752" actId="20577"/>
        <pc:sldMkLst>
          <pc:docMk/>
          <pc:sldMk cId="2816613190" sldId="270"/>
        </pc:sldMkLst>
        <pc:spChg chg="mod">
          <ac:chgData name="Abels, Patrick" userId="ba666de4-0d21-43a6-8e66-51a18aae1b4a" providerId="ADAL" clId="{C1D294FC-57CE-4A53-B782-8A1C495D1323}" dt="2023-07-01T15:05:01.720" v="214" actId="20577"/>
          <ac:spMkLst>
            <pc:docMk/>
            <pc:sldMk cId="2816613190" sldId="270"/>
            <ac:spMk id="2" creationId="{7FAC0B09-0393-90BD-66CE-D42B9B058C50}"/>
          </ac:spMkLst>
        </pc:spChg>
        <pc:spChg chg="mod">
          <ac:chgData name="Abels, Patrick" userId="ba666de4-0d21-43a6-8e66-51a18aae1b4a" providerId="ADAL" clId="{C1D294FC-57CE-4A53-B782-8A1C495D1323}" dt="2023-07-01T14:59:17.936" v="86" actId="20577"/>
          <ac:spMkLst>
            <pc:docMk/>
            <pc:sldMk cId="2816613190" sldId="270"/>
            <ac:spMk id="3" creationId="{6380FD45-DCB4-45ED-3052-579436439114}"/>
          </ac:spMkLst>
        </pc:spChg>
        <pc:spChg chg="add mod">
          <ac:chgData name="Abels, Patrick" userId="ba666de4-0d21-43a6-8e66-51a18aae1b4a" providerId="ADAL" clId="{C1D294FC-57CE-4A53-B782-8A1C495D1323}" dt="2023-07-01T16:59:00.321" v="1568" actId="20577"/>
          <ac:spMkLst>
            <pc:docMk/>
            <pc:sldMk cId="2816613190" sldId="270"/>
            <ac:spMk id="4" creationId="{A6A4F93D-0EF7-8A21-906A-FDA5BD906671}"/>
          </ac:spMkLst>
        </pc:spChg>
        <pc:spChg chg="add mod">
          <ac:chgData name="Abels, Patrick" userId="ba666de4-0d21-43a6-8e66-51a18aae1b4a" providerId="ADAL" clId="{C1D294FC-57CE-4A53-B782-8A1C495D1323}" dt="2023-07-01T17:03:11.649" v="1645" actId="20577"/>
          <ac:spMkLst>
            <pc:docMk/>
            <pc:sldMk cId="2816613190" sldId="270"/>
            <ac:spMk id="5" creationId="{1B93801C-378F-0EC2-A10A-2DF130585FCF}"/>
          </ac:spMkLst>
        </pc:spChg>
        <pc:spChg chg="add mod">
          <ac:chgData name="Abels, Patrick" userId="ba666de4-0d21-43a6-8e66-51a18aae1b4a" providerId="ADAL" clId="{C1D294FC-57CE-4A53-B782-8A1C495D1323}" dt="2023-07-01T17:04:29.909" v="1691" actId="20577"/>
          <ac:spMkLst>
            <pc:docMk/>
            <pc:sldMk cId="2816613190" sldId="270"/>
            <ac:spMk id="6" creationId="{0E05AC1A-D339-16B8-AA1B-B8FDB529B575}"/>
          </ac:spMkLst>
        </pc:spChg>
        <pc:spChg chg="add mod">
          <ac:chgData name="Abels, Patrick" userId="ba666de4-0d21-43a6-8e66-51a18aae1b4a" providerId="ADAL" clId="{C1D294FC-57CE-4A53-B782-8A1C495D1323}" dt="2023-07-01T17:08:19.754" v="1752" actId="20577"/>
          <ac:spMkLst>
            <pc:docMk/>
            <pc:sldMk cId="2816613190" sldId="270"/>
            <ac:spMk id="7" creationId="{455642A5-761C-FCAE-E292-C392F8F4FBCD}"/>
          </ac:spMkLst>
        </pc:spChg>
      </pc:sldChg>
      <pc:sldChg chg="addSp delSp new del mod">
        <pc:chgData name="Abels, Patrick" userId="ba666de4-0d21-43a6-8e66-51a18aae1b4a" providerId="ADAL" clId="{C1D294FC-57CE-4A53-B782-8A1C495D1323}" dt="2023-07-01T14:49:51.966" v="22" actId="47"/>
        <pc:sldMkLst>
          <pc:docMk/>
          <pc:sldMk cId="4265169781" sldId="270"/>
        </pc:sldMkLst>
        <pc:spChg chg="add del">
          <ac:chgData name="Abels, Patrick" userId="ba666de4-0d21-43a6-8e66-51a18aae1b4a" providerId="ADAL" clId="{C1D294FC-57CE-4A53-B782-8A1C495D1323}" dt="2023-07-01T14:49:48.680" v="20" actId="478"/>
          <ac:spMkLst>
            <pc:docMk/>
            <pc:sldMk cId="4265169781" sldId="270"/>
            <ac:spMk id="2" creationId="{1CB5361D-26AD-9E19-1AE9-2FB48D5B2202}"/>
          </ac:spMkLst>
        </pc:spChg>
      </pc:sldChg>
      <pc:sldChg chg="modSp add mod">
        <pc:chgData name="Abels, Patrick" userId="ba666de4-0d21-43a6-8e66-51a18aae1b4a" providerId="ADAL" clId="{C1D294FC-57CE-4A53-B782-8A1C495D1323}" dt="2023-07-01T15:17:17.740" v="313" actId="207"/>
        <pc:sldMkLst>
          <pc:docMk/>
          <pc:sldMk cId="482629145" sldId="271"/>
        </pc:sldMkLst>
        <pc:spChg chg="mod">
          <ac:chgData name="Abels, Patrick" userId="ba666de4-0d21-43a6-8e66-51a18aae1b4a" providerId="ADAL" clId="{C1D294FC-57CE-4A53-B782-8A1C495D1323}" dt="2023-07-01T15:17:17.740" v="313" actId="207"/>
          <ac:spMkLst>
            <pc:docMk/>
            <pc:sldMk cId="482629145" sldId="271"/>
            <ac:spMk id="2" creationId="{CF80EB81-FAEE-094D-789F-47A7B7233BD1}"/>
          </ac:spMkLst>
        </pc:spChg>
      </pc:sldChg>
      <pc:sldChg chg="addSp modSp new mod modAnim">
        <pc:chgData name="Abels, Patrick" userId="ba666de4-0d21-43a6-8e66-51a18aae1b4a" providerId="ADAL" clId="{C1D294FC-57CE-4A53-B782-8A1C495D1323}" dt="2023-07-01T15:28:33.418" v="489"/>
        <pc:sldMkLst>
          <pc:docMk/>
          <pc:sldMk cId="3884321331" sldId="272"/>
        </pc:sldMkLst>
        <pc:spChg chg="mod">
          <ac:chgData name="Abels, Patrick" userId="ba666de4-0d21-43a6-8e66-51a18aae1b4a" providerId="ADAL" clId="{C1D294FC-57CE-4A53-B782-8A1C495D1323}" dt="2023-07-01T15:26:24.551" v="474" actId="20577"/>
          <ac:spMkLst>
            <pc:docMk/>
            <pc:sldMk cId="3884321331" sldId="272"/>
            <ac:spMk id="2" creationId="{0259A7A8-CA0C-CA1C-A875-68F40BFA96D4}"/>
          </ac:spMkLst>
        </pc:spChg>
        <pc:spChg chg="mod">
          <ac:chgData name="Abels, Patrick" userId="ba666de4-0d21-43a6-8e66-51a18aae1b4a" providerId="ADAL" clId="{C1D294FC-57CE-4A53-B782-8A1C495D1323}" dt="2023-07-01T15:22:34.860" v="372" actId="20577"/>
          <ac:spMkLst>
            <pc:docMk/>
            <pc:sldMk cId="3884321331" sldId="272"/>
            <ac:spMk id="3" creationId="{C7EB610D-F9AF-C6EE-439C-F43744EAB7FD}"/>
          </ac:spMkLst>
        </pc:spChg>
        <pc:spChg chg="add mod">
          <ac:chgData name="Abels, Patrick" userId="ba666de4-0d21-43a6-8e66-51a18aae1b4a" providerId="ADAL" clId="{C1D294FC-57CE-4A53-B782-8A1C495D1323}" dt="2023-07-01T15:22:54.365" v="380" actId="404"/>
          <ac:spMkLst>
            <pc:docMk/>
            <pc:sldMk cId="3884321331" sldId="272"/>
            <ac:spMk id="4" creationId="{B1B99D4A-85EF-D8A5-4BC4-E0E4234398F7}"/>
          </ac:spMkLst>
        </pc:spChg>
        <pc:spChg chg="add mod">
          <ac:chgData name="Abels, Patrick" userId="ba666de4-0d21-43a6-8e66-51a18aae1b4a" providerId="ADAL" clId="{C1D294FC-57CE-4A53-B782-8A1C495D1323}" dt="2023-07-01T15:23:35.959" v="386" actId="1076"/>
          <ac:spMkLst>
            <pc:docMk/>
            <pc:sldMk cId="3884321331" sldId="272"/>
            <ac:spMk id="5" creationId="{254245CC-A879-7C9A-626A-F170FB4CAE77}"/>
          </ac:spMkLst>
        </pc:spChg>
        <pc:spChg chg="add mod">
          <ac:chgData name="Abels, Patrick" userId="ba666de4-0d21-43a6-8e66-51a18aae1b4a" providerId="ADAL" clId="{C1D294FC-57CE-4A53-B782-8A1C495D1323}" dt="2023-07-01T15:23:32.770" v="385" actId="1076"/>
          <ac:spMkLst>
            <pc:docMk/>
            <pc:sldMk cId="3884321331" sldId="272"/>
            <ac:spMk id="6" creationId="{7A2313D8-85D5-5F38-EB3D-1DADF2DAC8AC}"/>
          </ac:spMkLst>
        </pc:spChg>
        <pc:spChg chg="add mod">
          <ac:chgData name="Abels, Patrick" userId="ba666de4-0d21-43a6-8e66-51a18aae1b4a" providerId="ADAL" clId="{C1D294FC-57CE-4A53-B782-8A1C495D1323}" dt="2023-07-01T15:24:19.623" v="424" actId="14100"/>
          <ac:spMkLst>
            <pc:docMk/>
            <pc:sldMk cId="3884321331" sldId="272"/>
            <ac:spMk id="7" creationId="{7966F240-F102-F512-6D1F-A40FD85DC671}"/>
          </ac:spMkLst>
        </pc:spChg>
        <pc:spChg chg="add mod">
          <ac:chgData name="Abels, Patrick" userId="ba666de4-0d21-43a6-8e66-51a18aae1b4a" providerId="ADAL" clId="{C1D294FC-57CE-4A53-B782-8A1C495D1323}" dt="2023-07-01T15:26:35.376" v="476" actId="1076"/>
          <ac:spMkLst>
            <pc:docMk/>
            <pc:sldMk cId="3884321331" sldId="272"/>
            <ac:spMk id="8" creationId="{C159BCB2-458B-ECD6-DF6B-22D4F6C0A346}"/>
          </ac:spMkLst>
        </pc:spChg>
        <pc:spChg chg="add mod">
          <ac:chgData name="Abels, Patrick" userId="ba666de4-0d21-43a6-8e66-51a18aae1b4a" providerId="ADAL" clId="{C1D294FC-57CE-4A53-B782-8A1C495D1323}" dt="2023-07-01T15:26:31.828" v="475" actId="1076"/>
          <ac:spMkLst>
            <pc:docMk/>
            <pc:sldMk cId="3884321331" sldId="272"/>
            <ac:spMk id="9" creationId="{B362E361-57BB-ADE4-41C0-82B7162BA7BC}"/>
          </ac:spMkLst>
        </pc:spChg>
        <pc:spChg chg="add mod">
          <ac:chgData name="Abels, Patrick" userId="ba666de4-0d21-43a6-8e66-51a18aae1b4a" providerId="ADAL" clId="{C1D294FC-57CE-4A53-B782-8A1C495D1323}" dt="2023-07-01T15:26:01.088" v="469" actId="20577"/>
          <ac:spMkLst>
            <pc:docMk/>
            <pc:sldMk cId="3884321331" sldId="272"/>
            <ac:spMk id="10" creationId="{9DCA3A8D-FE32-01B5-8781-BE630A26AE0B}"/>
          </ac:spMkLst>
        </pc:spChg>
      </pc:sldChg>
      <pc:sldChg chg="addSp delSp modSp add mod modAnim">
        <pc:chgData name="Abels, Patrick" userId="ba666de4-0d21-43a6-8e66-51a18aae1b4a" providerId="ADAL" clId="{C1D294FC-57CE-4A53-B782-8A1C495D1323}" dt="2023-07-01T16:31:54.803" v="1425"/>
        <pc:sldMkLst>
          <pc:docMk/>
          <pc:sldMk cId="551906968" sldId="273"/>
        </pc:sldMkLst>
        <pc:spChg chg="mod">
          <ac:chgData name="Abels, Patrick" userId="ba666de4-0d21-43a6-8e66-51a18aae1b4a" providerId="ADAL" clId="{C1D294FC-57CE-4A53-B782-8A1C495D1323}" dt="2023-07-01T15:36:37.471" v="554" actId="14100"/>
          <ac:spMkLst>
            <pc:docMk/>
            <pc:sldMk cId="551906968" sldId="273"/>
            <ac:spMk id="2" creationId="{89033450-2C97-C4A0-B50E-121AA59F1076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3" creationId="{F8D818D6-9D70-A234-2424-F161E45618BE}"/>
          </ac:spMkLst>
        </pc:spChg>
        <pc:spChg chg="mod">
          <ac:chgData name="Abels, Patrick" userId="ba666de4-0d21-43a6-8e66-51a18aae1b4a" providerId="ADAL" clId="{C1D294FC-57CE-4A53-B782-8A1C495D1323}" dt="2023-07-01T16:14:12.105" v="986" actId="1076"/>
          <ac:spMkLst>
            <pc:docMk/>
            <pc:sldMk cId="551906968" sldId="273"/>
            <ac:spMk id="6" creationId="{E1E7F8E1-53B9-A39B-0DAB-3FA34D681897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7" creationId="{3D6856FC-A4C0-F1BB-8DE5-F5CE1FDE8434}"/>
          </ac:spMkLst>
        </pc:spChg>
        <pc:spChg chg="mod">
          <ac:chgData name="Abels, Patrick" userId="ba666de4-0d21-43a6-8e66-51a18aae1b4a" providerId="ADAL" clId="{C1D294FC-57CE-4A53-B782-8A1C495D1323}" dt="2023-07-01T16:14:51.405" v="993" actId="1076"/>
          <ac:spMkLst>
            <pc:docMk/>
            <pc:sldMk cId="551906968" sldId="273"/>
            <ac:spMk id="9" creationId="{5950938F-B489-7CBD-B514-E88768562A61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10" creationId="{67B2FC35-671E-DD35-1DD7-4AC6C3E6272E}"/>
          </ac:spMkLst>
        </pc:spChg>
        <pc:spChg chg="add mod">
          <ac:chgData name="Abels, Patrick" userId="ba666de4-0d21-43a6-8e66-51a18aae1b4a" providerId="ADAL" clId="{C1D294FC-57CE-4A53-B782-8A1C495D1323}" dt="2023-07-01T15:53:43.981" v="876" actId="1076"/>
          <ac:spMkLst>
            <pc:docMk/>
            <pc:sldMk cId="551906968" sldId="273"/>
            <ac:spMk id="11" creationId="{E963AEFD-D94E-4242-20D2-ADFB68C0C10A}"/>
          </ac:spMkLst>
        </pc:spChg>
        <pc:spChg chg="add mod ord">
          <ac:chgData name="Abels, Patrick" userId="ba666de4-0d21-43a6-8e66-51a18aae1b4a" providerId="ADAL" clId="{C1D294FC-57CE-4A53-B782-8A1C495D1323}" dt="2023-07-01T15:56:13.123" v="894" actId="207"/>
          <ac:spMkLst>
            <pc:docMk/>
            <pc:sldMk cId="551906968" sldId="273"/>
            <ac:spMk id="12" creationId="{2C542CBC-F79C-21E3-8D5A-295F1ED85C59}"/>
          </ac:spMkLst>
        </pc:spChg>
        <pc:spChg chg="add mod ord">
          <ac:chgData name="Abels, Patrick" userId="ba666de4-0d21-43a6-8e66-51a18aae1b4a" providerId="ADAL" clId="{C1D294FC-57CE-4A53-B782-8A1C495D1323}" dt="2023-07-01T15:45:45.346" v="814" actId="1037"/>
          <ac:spMkLst>
            <pc:docMk/>
            <pc:sldMk cId="551906968" sldId="273"/>
            <ac:spMk id="13" creationId="{C44955AB-3E1B-B9C2-C412-64C7B08385E0}"/>
          </ac:spMkLst>
        </pc:spChg>
        <pc:spChg chg="add del mod ord">
          <ac:chgData name="Abels, Patrick" userId="ba666de4-0d21-43a6-8e66-51a18aae1b4a" providerId="ADAL" clId="{C1D294FC-57CE-4A53-B782-8A1C495D1323}" dt="2023-07-01T15:48:21.887" v="852" actId="478"/>
          <ac:spMkLst>
            <pc:docMk/>
            <pc:sldMk cId="551906968" sldId="273"/>
            <ac:spMk id="14" creationId="{FF9EEB5D-EADD-825F-7B86-31117C5E90E2}"/>
          </ac:spMkLst>
        </pc:spChg>
        <pc:spChg chg="add del mod ord">
          <ac:chgData name="Abels, Patrick" userId="ba666de4-0d21-43a6-8e66-51a18aae1b4a" providerId="ADAL" clId="{C1D294FC-57CE-4A53-B782-8A1C495D1323}" dt="2023-07-01T15:48:21.887" v="852" actId="478"/>
          <ac:spMkLst>
            <pc:docMk/>
            <pc:sldMk cId="551906968" sldId="273"/>
            <ac:spMk id="15" creationId="{DC0739A9-16AA-6A35-640C-DD8574904E18}"/>
          </ac:spMkLst>
        </pc:spChg>
        <pc:spChg chg="add mod ord">
          <ac:chgData name="Abels, Patrick" userId="ba666de4-0d21-43a6-8e66-51a18aae1b4a" providerId="ADAL" clId="{C1D294FC-57CE-4A53-B782-8A1C495D1323}" dt="2023-07-01T15:56:58.330" v="900" actId="167"/>
          <ac:spMkLst>
            <pc:docMk/>
            <pc:sldMk cId="551906968" sldId="273"/>
            <ac:spMk id="16" creationId="{56E156DB-9762-BF48-B75B-D51A6C25E349}"/>
          </ac:spMkLst>
        </pc:spChg>
        <pc:spChg chg="add mod ord">
          <ac:chgData name="Abels, Patrick" userId="ba666de4-0d21-43a6-8e66-51a18aae1b4a" providerId="ADAL" clId="{C1D294FC-57CE-4A53-B782-8A1C495D1323}" dt="2023-07-01T15:57:47.596" v="904" actId="167"/>
          <ac:spMkLst>
            <pc:docMk/>
            <pc:sldMk cId="551906968" sldId="273"/>
            <ac:spMk id="17" creationId="{82638107-DF3A-ABB3-0605-041C98957EAF}"/>
          </ac:spMkLst>
        </pc:spChg>
        <pc:spChg chg="add mod ord">
          <ac:chgData name="Abels, Patrick" userId="ba666de4-0d21-43a6-8e66-51a18aae1b4a" providerId="ADAL" clId="{C1D294FC-57CE-4A53-B782-8A1C495D1323}" dt="2023-07-01T15:58:15.202" v="908" actId="167"/>
          <ac:spMkLst>
            <pc:docMk/>
            <pc:sldMk cId="551906968" sldId="273"/>
            <ac:spMk id="18" creationId="{C71BCE9F-FB72-E8CA-D662-D13A6D941D84}"/>
          </ac:spMkLst>
        </pc:spChg>
        <pc:spChg chg="add mod ord">
          <ac:chgData name="Abels, Patrick" userId="ba666de4-0d21-43a6-8e66-51a18aae1b4a" providerId="ADAL" clId="{C1D294FC-57CE-4A53-B782-8A1C495D1323}" dt="2023-07-01T15:59:12.517" v="923" actId="1035"/>
          <ac:spMkLst>
            <pc:docMk/>
            <pc:sldMk cId="551906968" sldId="273"/>
            <ac:spMk id="19" creationId="{755EC696-C8AD-A1A8-B83A-73E20CB8E18D}"/>
          </ac:spMkLst>
        </pc:spChg>
        <pc:spChg chg="add mod ord">
          <ac:chgData name="Abels, Patrick" userId="ba666de4-0d21-43a6-8e66-51a18aae1b4a" providerId="ADAL" clId="{C1D294FC-57CE-4A53-B782-8A1C495D1323}" dt="2023-07-01T16:11:15.807" v="972" actId="1037"/>
          <ac:spMkLst>
            <pc:docMk/>
            <pc:sldMk cId="551906968" sldId="273"/>
            <ac:spMk id="20" creationId="{02D8078F-FA32-65B9-B7A6-D610584A1BAA}"/>
          </ac:spMkLst>
        </pc:spChg>
        <pc:spChg chg="add mod ord">
          <ac:chgData name="Abels, Patrick" userId="ba666de4-0d21-43a6-8e66-51a18aae1b4a" providerId="ADAL" clId="{C1D294FC-57CE-4A53-B782-8A1C495D1323}" dt="2023-07-01T16:11:43.489" v="979" actId="207"/>
          <ac:spMkLst>
            <pc:docMk/>
            <pc:sldMk cId="551906968" sldId="273"/>
            <ac:spMk id="21" creationId="{A842F2AE-9ED5-7C4F-9362-92C62E43E8D9}"/>
          </ac:spMkLst>
        </pc:spChg>
        <pc:spChg chg="add mod ord">
          <ac:chgData name="Abels, Patrick" userId="ba666de4-0d21-43a6-8e66-51a18aae1b4a" providerId="ADAL" clId="{C1D294FC-57CE-4A53-B782-8A1C495D1323}" dt="2023-07-01T16:22:06.449" v="1026" actId="207"/>
          <ac:spMkLst>
            <pc:docMk/>
            <pc:sldMk cId="551906968" sldId="273"/>
            <ac:spMk id="22" creationId="{61953581-8C8C-B4A4-668D-660BFCC1A4E6}"/>
          </ac:spMkLst>
        </pc:sp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4" creationId="{6C437062-EC1D-3C4D-6671-8A6D764927D8}"/>
          </ac:cxnSpMkLst>
        </pc:cxn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5" creationId="{0F6B5BF6-8A73-80B3-C247-A6EB09683444}"/>
          </ac:cxnSpMkLst>
        </pc:cxn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8" creationId="{3B461458-99D6-7CBD-9B7A-D939374D5469}"/>
          </ac:cxnSpMkLst>
        </pc:cxnChg>
      </pc:sldChg>
      <pc:sldChg chg="modSp new mod modAnim">
        <pc:chgData name="Abels, Patrick" userId="ba666de4-0d21-43a6-8e66-51a18aae1b4a" providerId="ADAL" clId="{C1D294FC-57CE-4A53-B782-8A1C495D1323}" dt="2023-07-01T16:35:39.221" v="1534"/>
        <pc:sldMkLst>
          <pc:docMk/>
          <pc:sldMk cId="190102222" sldId="274"/>
        </pc:sldMkLst>
        <pc:spChg chg="mod">
          <ac:chgData name="Abels, Patrick" userId="ba666de4-0d21-43a6-8e66-51a18aae1b4a" providerId="ADAL" clId="{C1D294FC-57CE-4A53-B782-8A1C495D1323}" dt="2023-07-01T16:26:07.053" v="1163" actId="20577"/>
          <ac:spMkLst>
            <pc:docMk/>
            <pc:sldMk cId="190102222" sldId="274"/>
            <ac:spMk id="2" creationId="{8299CA43-7BA6-71E9-C597-384302BB421D}"/>
          </ac:spMkLst>
        </pc:spChg>
      </pc:sldChg>
      <pc:sldChg chg="modSp new mod modAnim">
        <pc:chgData name="Abels, Patrick" userId="ba666de4-0d21-43a6-8e66-51a18aae1b4a" providerId="ADAL" clId="{C1D294FC-57CE-4A53-B782-8A1C495D1323}" dt="2023-07-01T16:35:09.529" v="1532"/>
        <pc:sldMkLst>
          <pc:docMk/>
          <pc:sldMk cId="258010920" sldId="275"/>
        </pc:sldMkLst>
        <pc:spChg chg="mod">
          <ac:chgData name="Abels, Patrick" userId="ba666de4-0d21-43a6-8e66-51a18aae1b4a" providerId="ADAL" clId="{C1D294FC-57CE-4A53-B782-8A1C495D1323}" dt="2023-07-01T16:28:40.175" v="1417" actId="20577"/>
          <ac:spMkLst>
            <pc:docMk/>
            <pc:sldMk cId="258010920" sldId="275"/>
            <ac:spMk id="2" creationId="{8125642B-4E2D-51A9-FBA9-391A8E100BBD}"/>
          </ac:spMkLst>
        </pc:spChg>
      </pc:sldChg>
      <pc:sldChg chg="addSp modSp new mod modAnim">
        <pc:chgData name="Abels, Patrick" userId="ba666de4-0d21-43a6-8e66-51a18aae1b4a" providerId="ADAL" clId="{C1D294FC-57CE-4A53-B782-8A1C495D1323}" dt="2023-07-01T16:34:27.028" v="1529" actId="1035"/>
        <pc:sldMkLst>
          <pc:docMk/>
          <pc:sldMk cId="1024174118" sldId="276"/>
        </pc:sldMkLst>
        <pc:spChg chg="mod">
          <ac:chgData name="Abels, Patrick" userId="ba666de4-0d21-43a6-8e66-51a18aae1b4a" providerId="ADAL" clId="{C1D294FC-57CE-4A53-B782-8A1C495D1323}" dt="2023-07-01T16:32:57.160" v="1435" actId="20577"/>
          <ac:spMkLst>
            <pc:docMk/>
            <pc:sldMk cId="1024174118" sldId="276"/>
            <ac:spMk id="2" creationId="{5F2E3EEA-9BE1-AE2F-9CE6-917590210043}"/>
          </ac:spMkLst>
        </pc:spChg>
        <pc:spChg chg="mod">
          <ac:chgData name="Abels, Patrick" userId="ba666de4-0d21-43a6-8e66-51a18aae1b4a" providerId="ADAL" clId="{C1D294FC-57CE-4A53-B782-8A1C495D1323}" dt="2023-07-01T16:32:49.691" v="1433" actId="20577"/>
          <ac:spMkLst>
            <pc:docMk/>
            <pc:sldMk cId="1024174118" sldId="276"/>
            <ac:spMk id="3" creationId="{3A52766E-3F3F-8A88-481D-00F7B7F6E469}"/>
          </ac:spMkLst>
        </pc:spChg>
        <pc:spChg chg="add mod">
          <ac:chgData name="Abels, Patrick" userId="ba666de4-0d21-43a6-8e66-51a18aae1b4a" providerId="ADAL" clId="{C1D294FC-57CE-4A53-B782-8A1C495D1323}" dt="2023-07-01T16:33:22.999" v="1441" actId="20577"/>
          <ac:spMkLst>
            <pc:docMk/>
            <pc:sldMk cId="1024174118" sldId="276"/>
            <ac:spMk id="4" creationId="{80940838-326B-0286-D409-F28B62C92ED3}"/>
          </ac:spMkLst>
        </pc:spChg>
        <pc:spChg chg="add mod">
          <ac:chgData name="Abels, Patrick" userId="ba666de4-0d21-43a6-8e66-51a18aae1b4a" providerId="ADAL" clId="{C1D294FC-57CE-4A53-B782-8A1C495D1323}" dt="2023-07-01T16:33:34.213" v="1445" actId="20577"/>
          <ac:spMkLst>
            <pc:docMk/>
            <pc:sldMk cId="1024174118" sldId="276"/>
            <ac:spMk id="5" creationId="{B9C78A5A-2EFE-F3DB-69DC-3E756BCDEDAA}"/>
          </ac:spMkLst>
        </pc:spChg>
        <pc:spChg chg="add mod">
          <ac:chgData name="Abels, Patrick" userId="ba666de4-0d21-43a6-8e66-51a18aae1b4a" providerId="ADAL" clId="{C1D294FC-57CE-4A53-B782-8A1C495D1323}" dt="2023-07-01T16:33:45.135" v="1448" actId="20577"/>
          <ac:spMkLst>
            <pc:docMk/>
            <pc:sldMk cId="1024174118" sldId="276"/>
            <ac:spMk id="6" creationId="{23F2BA8F-8347-87EF-469C-C6E7E47EAC44}"/>
          </ac:spMkLst>
        </pc:spChg>
        <pc:spChg chg="add mod">
          <ac:chgData name="Abels, Patrick" userId="ba666de4-0d21-43a6-8e66-51a18aae1b4a" providerId="ADAL" clId="{C1D294FC-57CE-4A53-B782-8A1C495D1323}" dt="2023-07-01T16:34:27.028" v="1529" actId="1035"/>
          <ac:spMkLst>
            <pc:docMk/>
            <pc:sldMk cId="1024174118" sldId="276"/>
            <ac:spMk id="7" creationId="{F0484985-0B32-55F1-3E85-669247687073}"/>
          </ac:spMkLst>
        </pc:spChg>
      </pc:sldChg>
      <pc:sldChg chg="new del">
        <pc:chgData name="Abels, Patrick" userId="ba666de4-0d21-43a6-8e66-51a18aae1b4a" providerId="ADAL" clId="{C1D294FC-57CE-4A53-B782-8A1C495D1323}" dt="2023-07-01T16:34:39.603" v="1531" actId="47"/>
        <pc:sldMkLst>
          <pc:docMk/>
          <pc:sldMk cId="951250815" sldId="277"/>
        </pc:sldMkLst>
      </pc:sldChg>
    </pc:docChg>
  </pc:docChgLst>
  <pc:docChgLst>
    <pc:chgData name="Abels, Patrick" userId="ba666de4-0d21-43a6-8e66-51a18aae1b4a" providerId="ADAL" clId="{C4893B22-21A0-44A7-80F4-588D7D185412}"/>
    <pc:docChg chg="custSel addSld delSld modSld">
      <pc:chgData name="Abels, Patrick" userId="ba666de4-0d21-43a6-8e66-51a18aae1b4a" providerId="ADAL" clId="{C4893B22-21A0-44A7-80F4-588D7D185412}" dt="2023-07-04T20:42:17.313" v="2216" actId="207"/>
      <pc:docMkLst>
        <pc:docMk/>
      </pc:docMkLst>
      <pc:sldChg chg="modSp">
        <pc:chgData name="Abels, Patrick" userId="ba666de4-0d21-43a6-8e66-51a18aae1b4a" providerId="ADAL" clId="{C4893B22-21A0-44A7-80F4-588D7D185412}" dt="2023-07-04T20:42:17.313" v="2216" actId="207"/>
        <pc:sldMkLst>
          <pc:docMk/>
          <pc:sldMk cId="1571481472" sldId="256"/>
        </pc:sldMkLst>
        <pc:spChg chg="mod">
          <ac:chgData name="Abels, Patrick" userId="ba666de4-0d21-43a6-8e66-51a18aae1b4a" providerId="ADAL" clId="{C4893B22-21A0-44A7-80F4-588D7D185412}" dt="2023-07-04T20:42:17.313" v="2216" actId="207"/>
          <ac:spMkLst>
            <pc:docMk/>
            <pc:sldMk cId="1571481472" sldId="256"/>
            <ac:spMk id="2" creationId="{D8EE2D5E-5C37-D667-0AE2-2FA45C8CDD7C}"/>
          </ac:spMkLst>
        </pc:spChg>
      </pc:sldChg>
      <pc:sldChg chg="addSp delSp modSp new mod">
        <pc:chgData name="Abels, Patrick" userId="ba666de4-0d21-43a6-8e66-51a18aae1b4a" providerId="ADAL" clId="{C4893B22-21A0-44A7-80F4-588D7D185412}" dt="2023-07-04T19:43:01.623" v="551" actId="1076"/>
        <pc:sldMkLst>
          <pc:docMk/>
          <pc:sldMk cId="3057164844" sldId="279"/>
        </pc:sldMkLst>
        <pc:spChg chg="del">
          <ac:chgData name="Abels, Patrick" userId="ba666de4-0d21-43a6-8e66-51a18aae1b4a" providerId="ADAL" clId="{C4893B22-21A0-44A7-80F4-588D7D185412}" dt="2023-07-04T19:22:19.683" v="1" actId="478"/>
          <ac:spMkLst>
            <pc:docMk/>
            <pc:sldMk cId="3057164844" sldId="279"/>
            <ac:spMk id="2" creationId="{26793E76-696A-4098-0CCF-F2FA88D80019}"/>
          </ac:spMkLst>
        </pc:spChg>
        <pc:spChg chg="add del">
          <ac:chgData name="Abels, Patrick" userId="ba666de4-0d21-43a6-8e66-51a18aae1b4a" providerId="ADAL" clId="{C4893B22-21A0-44A7-80F4-588D7D185412}" dt="2023-07-04T19:28:48.288" v="18" actId="478"/>
          <ac:spMkLst>
            <pc:docMk/>
            <pc:sldMk cId="3057164844" sldId="279"/>
            <ac:spMk id="5" creationId="{045590F2-E0F2-C833-3C26-B441621D68C4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8" creationId="{C55429B4-B346-DD33-EA70-E3935B2CF106}"/>
          </ac:spMkLst>
        </pc:spChg>
        <pc:spChg chg="add mod">
          <ac:chgData name="Abels, Patrick" userId="ba666de4-0d21-43a6-8e66-51a18aae1b4a" providerId="ADAL" clId="{C4893B22-21A0-44A7-80F4-588D7D185412}" dt="2023-07-04T19:33:52.943" v="73"/>
          <ac:spMkLst>
            <pc:docMk/>
            <pc:sldMk cId="3057164844" sldId="279"/>
            <ac:spMk id="9" creationId="{FD8F2E48-4D65-0DE3-830E-BD0F1EAB1067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0" creationId="{356218AE-3FE0-DF94-954C-C55B2CB8AA71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1" creationId="{C699C41E-C8A7-6156-523B-338400E245B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2" creationId="{0BFE3132-3BE4-8076-CA47-840F4BCC8F82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3" creationId="{B6904677-B84C-CD5A-EE0F-5644D49A71A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4" creationId="{508AA8CD-1564-C851-6C4E-F12F816C044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5" creationId="{079043A6-A697-303C-3844-EAA3EAF57D6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6" creationId="{5063C1D8-C343-A347-6677-CC1AC94BD2EF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7" creationId="{4B017502-A1C1-5922-E921-9F670C5116E9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8" creationId="{D8936F91-17EB-9D1A-FF39-32F7736710EE}"/>
          </ac:spMkLst>
        </pc:spChg>
        <pc:spChg chg="add mod">
          <ac:chgData name="Abels, Patrick" userId="ba666de4-0d21-43a6-8e66-51a18aae1b4a" providerId="ADAL" clId="{C4893B22-21A0-44A7-80F4-588D7D185412}" dt="2023-07-04T19:43:01.623" v="551" actId="1076"/>
          <ac:spMkLst>
            <pc:docMk/>
            <pc:sldMk cId="3057164844" sldId="279"/>
            <ac:spMk id="20" creationId="{D4453B34-F696-F504-E7DC-A0C694E99193}"/>
          </ac:spMkLst>
        </pc:spChg>
        <pc:graphicFrameChg chg="add mod modGraphic">
          <ac:chgData name="Abels, Patrick" userId="ba666de4-0d21-43a6-8e66-51a18aae1b4a" providerId="ADAL" clId="{C4893B22-21A0-44A7-80F4-588D7D185412}" dt="2023-07-04T19:35:01.862" v="140" actId="1035"/>
          <ac:graphicFrameMkLst>
            <pc:docMk/>
            <pc:sldMk cId="3057164844" sldId="279"/>
            <ac:graphicFrameMk id="6" creationId="{48165A42-6E62-08E5-476E-36259327B7C6}"/>
          </ac:graphicFrameMkLst>
        </pc:graphicFrameChg>
        <pc:graphicFrameChg chg="add mod modGraphic">
          <ac:chgData name="Abels, Patrick" userId="ba666de4-0d21-43a6-8e66-51a18aae1b4a" providerId="ADAL" clId="{C4893B22-21A0-44A7-80F4-588D7D185412}" dt="2023-07-04T19:43:01.623" v="551" actId="1076"/>
          <ac:graphicFrameMkLst>
            <pc:docMk/>
            <pc:sldMk cId="3057164844" sldId="279"/>
            <ac:graphicFrameMk id="7" creationId="{EF26BA39-03CB-2ED4-5DC3-C284B8EB8496}"/>
          </ac:graphicFrameMkLst>
        </pc:graphicFrameChg>
        <pc:picChg chg="add del mod">
          <ac:chgData name="Abels, Patrick" userId="ba666de4-0d21-43a6-8e66-51a18aae1b4a" providerId="ADAL" clId="{C4893B22-21A0-44A7-80F4-588D7D185412}" dt="2023-07-04T19:42:09.945" v="523" actId="478"/>
          <ac:picMkLst>
            <pc:docMk/>
            <pc:sldMk cId="3057164844" sldId="279"/>
            <ac:picMk id="4" creationId="{F9070E0D-5764-7D79-00EC-A063FF31B1D3}"/>
          </ac:picMkLst>
        </pc:picChg>
        <pc:picChg chg="add mod">
          <ac:chgData name="Abels, Patrick" userId="ba666de4-0d21-43a6-8e66-51a18aae1b4a" providerId="ADAL" clId="{C4893B22-21A0-44A7-80F4-588D7D185412}" dt="2023-07-04T19:43:01.623" v="551" actId="1076"/>
          <ac:picMkLst>
            <pc:docMk/>
            <pc:sldMk cId="3057164844" sldId="279"/>
            <ac:picMk id="19" creationId="{3B325E06-7DB6-1829-F883-B74B6E5DDD0D}"/>
          </ac:picMkLst>
        </pc:picChg>
      </pc:sldChg>
      <pc:sldChg chg="addSp delSp modSp add mod modTransition">
        <pc:chgData name="Abels, Patrick" userId="ba666de4-0d21-43a6-8e66-51a18aae1b4a" providerId="ADAL" clId="{C4893B22-21A0-44A7-80F4-588D7D185412}" dt="2023-07-04T19:46:03.847" v="936" actId="20577"/>
        <pc:sldMkLst>
          <pc:docMk/>
          <pc:sldMk cId="1559438930" sldId="280"/>
        </pc:sldMkLst>
        <pc:spChg chg="add mod">
          <ac:chgData name="Abels, Patrick" userId="ba666de4-0d21-43a6-8e66-51a18aae1b4a" providerId="ADAL" clId="{C4893B22-21A0-44A7-80F4-588D7D185412}" dt="2023-07-04T19:39:03.447" v="187" actId="1076"/>
          <ac:spMkLst>
            <pc:docMk/>
            <pc:sldMk cId="1559438930" sldId="280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5:17.115" v="142" actId="478"/>
          <ac:spMkLst>
            <pc:docMk/>
            <pc:sldMk cId="1559438930" sldId="280"/>
            <ac:spMk id="8" creationId="{C55429B4-B346-DD33-EA70-E3935B2CF106}"/>
          </ac:spMkLst>
        </pc:spChg>
        <pc:spChg chg="add mod">
          <ac:chgData name="Abels, Patrick" userId="ba666de4-0d21-43a6-8e66-51a18aae1b4a" providerId="ADAL" clId="{C4893B22-21A0-44A7-80F4-588D7D185412}" dt="2023-07-04T19:46:03.847" v="936" actId="20577"/>
          <ac:spMkLst>
            <pc:docMk/>
            <pc:sldMk cId="1559438930" sldId="280"/>
            <ac:spMk id="19" creationId="{F24B1800-5284-AE61-814D-9EA7E769396D}"/>
          </ac:spMkLst>
        </pc:spChg>
        <pc:graphicFrameChg chg="mod">
          <ac:chgData name="Abels, Patrick" userId="ba666de4-0d21-43a6-8e66-51a18aae1b4a" providerId="ADAL" clId="{C4893B22-21A0-44A7-80F4-588D7D185412}" dt="2023-07-04T19:39:03.447" v="187" actId="1076"/>
          <ac:graphicFrameMkLst>
            <pc:docMk/>
            <pc:sldMk cId="1559438930" sldId="280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C4893B22-21A0-44A7-80F4-588D7D185412}" dt="2023-07-04T19:39:09.608" v="190" actId="1076"/>
          <ac:picMkLst>
            <pc:docMk/>
            <pc:sldMk cId="1559438930" sldId="280"/>
            <ac:picMk id="4" creationId="{F9070E0D-5764-7D79-00EC-A063FF31B1D3}"/>
          </ac:picMkLst>
        </pc:picChg>
        <pc:cxnChg chg="add mod">
          <ac:chgData name="Abels, Patrick" userId="ba666de4-0d21-43a6-8e66-51a18aae1b4a" providerId="ADAL" clId="{C4893B22-21A0-44A7-80F4-588D7D185412}" dt="2023-07-04T19:39:03.447" v="187" actId="1076"/>
          <ac:cxnSpMkLst>
            <pc:docMk/>
            <pc:sldMk cId="1559438930" sldId="280"/>
            <ac:cxnSpMk id="3" creationId="{B2BB300E-6041-85BF-477F-DD7CD873F46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00.938" v="935" actId="20577"/>
        <pc:sldMkLst>
          <pc:docMk/>
          <pc:sldMk cId="1579194265" sldId="281"/>
        </pc:sldMkLst>
        <pc:spChg chg="mod">
          <ac:chgData name="Abels, Patrick" userId="ba666de4-0d21-43a6-8e66-51a18aae1b4a" providerId="ADAL" clId="{C4893B22-21A0-44A7-80F4-588D7D185412}" dt="2023-07-04T19:36:50.215" v="161" actId="1076"/>
          <ac:spMkLst>
            <pc:docMk/>
            <pc:sldMk cId="1579194265" sldId="281"/>
            <ac:spMk id="5" creationId="{66746F6C-32CF-454F-41A6-50714352EDBA}"/>
          </ac:spMkLst>
        </pc:spChg>
        <pc:spChg chg="add mod">
          <ac:chgData name="Abels, Patrick" userId="ba666de4-0d21-43a6-8e66-51a18aae1b4a" providerId="ADAL" clId="{C4893B22-21A0-44A7-80F4-588D7D185412}" dt="2023-07-04T19:46:00.938" v="935" actId="20577"/>
          <ac:spMkLst>
            <pc:docMk/>
            <pc:sldMk cId="1579194265" sldId="281"/>
            <ac:spMk id="9" creationId="{A1D9EE13-0784-6E61-45B8-F1D73E88B3B0}"/>
          </ac:spMkLst>
        </pc:spChg>
        <pc:spChg chg="del">
          <ac:chgData name="Abels, Patrick" userId="ba666de4-0d21-43a6-8e66-51a18aae1b4a" providerId="ADAL" clId="{C4893B22-21A0-44A7-80F4-588D7D185412}" dt="2023-07-04T19:36:45.665" v="159" actId="478"/>
          <ac:spMkLst>
            <pc:docMk/>
            <pc:sldMk cId="1579194265" sldId="281"/>
            <ac:spMk id="10" creationId="{356218AE-3FE0-DF94-954C-C55B2CB8AA71}"/>
          </ac:spMkLst>
        </pc:spChg>
        <pc:picChg chg="del">
          <ac:chgData name="Abels, Patrick" userId="ba666de4-0d21-43a6-8e66-51a18aae1b4a" providerId="ADAL" clId="{C4893B22-21A0-44A7-80F4-588D7D185412}" dt="2023-07-04T19:41:20.387" v="478" actId="478"/>
          <ac:picMkLst>
            <pc:docMk/>
            <pc:sldMk cId="1579194265" sldId="281"/>
            <ac:picMk id="4" creationId="{F9070E0D-5764-7D79-00EC-A063FF31B1D3}"/>
          </ac:picMkLst>
        </pc:picChg>
        <pc:picChg chg="add mod">
          <ac:chgData name="Abels, Patrick" userId="ba666de4-0d21-43a6-8e66-51a18aae1b4a" providerId="ADAL" clId="{C4893B22-21A0-44A7-80F4-588D7D185412}" dt="2023-07-04T19:41:24.410" v="505" actId="1038"/>
          <ac:picMkLst>
            <pc:docMk/>
            <pc:sldMk cId="1579194265" sldId="281"/>
            <ac:picMk id="8" creationId="{892F560A-1B2E-23ED-0CB3-2E268AAFAD39}"/>
          </ac:picMkLst>
        </pc:picChg>
        <pc:cxnChg chg="mod">
          <ac:chgData name="Abels, Patrick" userId="ba666de4-0d21-43a6-8e66-51a18aae1b4a" providerId="ADAL" clId="{C4893B22-21A0-44A7-80F4-588D7D185412}" dt="2023-07-04T19:36:48.462" v="160" actId="14100"/>
          <ac:cxnSpMkLst>
            <pc:docMk/>
            <pc:sldMk cId="1579194265" sldId="281"/>
            <ac:cxnSpMk id="3" creationId="{B2BB300E-6041-85BF-477F-DD7CD873F46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5:50.830" v="932" actId="20577"/>
        <pc:sldMkLst>
          <pc:docMk/>
          <pc:sldMk cId="675388362" sldId="282"/>
        </pc:sldMkLst>
        <pc:spChg chg="del mod">
          <ac:chgData name="Abels, Patrick" userId="ba666de4-0d21-43a6-8e66-51a18aae1b4a" providerId="ADAL" clId="{C4893B22-21A0-44A7-80F4-588D7D185412}" dt="2023-07-04T19:39:43.528" v="191" actId="478"/>
          <ac:spMkLst>
            <pc:docMk/>
            <pc:sldMk cId="675388362" sldId="282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6:54.458" v="163" actId="478"/>
          <ac:spMkLst>
            <pc:docMk/>
            <pc:sldMk cId="675388362" sldId="282"/>
            <ac:spMk id="17" creationId="{4B017502-A1C1-5922-E921-9F670C5116E9}"/>
          </ac:spMkLst>
        </pc:spChg>
        <pc:spChg chg="add mod">
          <ac:chgData name="Abels, Patrick" userId="ba666de4-0d21-43a6-8e66-51a18aae1b4a" providerId="ADAL" clId="{C4893B22-21A0-44A7-80F4-588D7D185412}" dt="2023-07-04T19:39:48.365" v="218" actId="1038"/>
          <ac:spMkLst>
            <pc:docMk/>
            <pc:sldMk cId="675388362" sldId="282"/>
            <ac:spMk id="19" creationId="{43ED07F1-7EF0-BE03-CC96-18C8AED422CD}"/>
          </ac:spMkLst>
        </pc:spChg>
        <pc:spChg chg="add mod">
          <ac:chgData name="Abels, Patrick" userId="ba666de4-0d21-43a6-8e66-51a18aae1b4a" providerId="ADAL" clId="{C4893B22-21A0-44A7-80F4-588D7D185412}" dt="2023-07-04T19:45:50.830" v="932" actId="20577"/>
          <ac:spMkLst>
            <pc:docMk/>
            <pc:sldMk cId="675388362" sldId="282"/>
            <ac:spMk id="21" creationId="{CD676DB0-E313-FF6E-1F82-8B8B52567EDE}"/>
          </ac:spMkLst>
        </pc:spChg>
        <pc:graphicFrameChg chg="del">
          <ac:chgData name="Abels, Patrick" userId="ba666de4-0d21-43a6-8e66-51a18aae1b4a" providerId="ADAL" clId="{C4893B22-21A0-44A7-80F4-588D7D185412}" dt="2023-07-04T19:39:43.528" v="191" actId="478"/>
          <ac:graphicFrameMkLst>
            <pc:docMk/>
            <pc:sldMk cId="675388362" sldId="282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39:48.365" v="218" actId="1038"/>
          <ac:graphicFrameMkLst>
            <pc:docMk/>
            <pc:sldMk cId="675388362" sldId="282"/>
            <ac:graphicFrameMk id="9" creationId="{662FCF91-7172-69D9-24E3-5C2C443263D6}"/>
          </ac:graphicFrameMkLst>
        </pc:graphicFrameChg>
        <pc:picChg chg="del">
          <ac:chgData name="Abels, Patrick" userId="ba666de4-0d21-43a6-8e66-51a18aae1b4a" providerId="ADAL" clId="{C4893B22-21A0-44A7-80F4-588D7D185412}" dt="2023-07-04T19:39:43.528" v="191" actId="478"/>
          <ac:picMkLst>
            <pc:docMk/>
            <pc:sldMk cId="675388362" sldId="282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27.282" v="506" actId="478"/>
          <ac:picMkLst>
            <pc:docMk/>
            <pc:sldMk cId="675388362" sldId="282"/>
            <ac:picMk id="8" creationId="{B83A17C1-8936-C5F8-6EB9-9486790F09ED}"/>
          </ac:picMkLst>
        </pc:picChg>
        <pc:picChg chg="add mod">
          <ac:chgData name="Abels, Patrick" userId="ba666de4-0d21-43a6-8e66-51a18aae1b4a" providerId="ADAL" clId="{C4893B22-21A0-44A7-80F4-588D7D185412}" dt="2023-07-04T19:41:30.121" v="508" actId="1076"/>
          <ac:picMkLst>
            <pc:docMk/>
            <pc:sldMk cId="675388362" sldId="282"/>
            <ac:picMk id="20" creationId="{B76E8C2A-2676-8364-07BD-F341396DF006}"/>
          </ac:picMkLst>
        </pc:picChg>
        <pc:cxnChg chg="del mod">
          <ac:chgData name="Abels, Patrick" userId="ba666de4-0d21-43a6-8e66-51a18aae1b4a" providerId="ADAL" clId="{C4893B22-21A0-44A7-80F4-588D7D185412}" dt="2023-07-04T19:39:43.528" v="191" actId="478"/>
          <ac:cxnSpMkLst>
            <pc:docMk/>
            <pc:sldMk cId="675388362" sldId="282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39:48.365" v="218" actId="1038"/>
          <ac:cxnSpMkLst>
            <pc:docMk/>
            <pc:sldMk cId="675388362" sldId="282"/>
            <ac:cxnSpMk id="10" creationId="{9D594E29-3E4A-88A3-E4D6-F08FBA49A99A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5:55.680" v="934" actId="20577"/>
        <pc:sldMkLst>
          <pc:docMk/>
          <pc:sldMk cId="3790113965" sldId="283"/>
        </pc:sldMkLst>
        <pc:spChg chg="del mod">
          <ac:chgData name="Abels, Patrick" userId="ba666de4-0d21-43a6-8e66-51a18aae1b4a" providerId="ADAL" clId="{C4893B22-21A0-44A7-80F4-588D7D185412}" dt="2023-07-04T19:39:52.335" v="219" actId="478"/>
          <ac:spMkLst>
            <pc:docMk/>
            <pc:sldMk cId="3790113965" sldId="283"/>
            <ac:spMk id="5" creationId="{66746F6C-32CF-454F-41A6-50714352EDBA}"/>
          </ac:spMkLst>
        </pc:spChg>
        <pc:spChg chg="add mod">
          <ac:chgData name="Abels, Patrick" userId="ba666de4-0d21-43a6-8e66-51a18aae1b4a" providerId="ADAL" clId="{C4893B22-21A0-44A7-80F4-588D7D185412}" dt="2023-07-04T19:39:56.266" v="262" actId="1038"/>
          <ac:spMkLst>
            <pc:docMk/>
            <pc:sldMk cId="3790113965" sldId="283"/>
            <ac:spMk id="17" creationId="{C7008599-7673-28C5-A12F-877959A82F0E}"/>
          </ac:spMkLst>
        </pc:spChg>
        <pc:spChg chg="del">
          <ac:chgData name="Abels, Patrick" userId="ba666de4-0d21-43a6-8e66-51a18aae1b4a" providerId="ADAL" clId="{C4893B22-21A0-44A7-80F4-588D7D185412}" dt="2023-07-04T19:37:06.070" v="167" actId="478"/>
          <ac:spMkLst>
            <pc:docMk/>
            <pc:sldMk cId="3790113965" sldId="283"/>
            <ac:spMk id="18" creationId="{D8936F91-17EB-9D1A-FF39-32F7736710EE}"/>
          </ac:spMkLst>
        </pc:spChg>
        <pc:spChg chg="add mod">
          <ac:chgData name="Abels, Patrick" userId="ba666de4-0d21-43a6-8e66-51a18aae1b4a" providerId="ADAL" clId="{C4893B22-21A0-44A7-80F4-588D7D185412}" dt="2023-07-04T19:45:55.680" v="934" actId="20577"/>
          <ac:spMkLst>
            <pc:docMk/>
            <pc:sldMk cId="3790113965" sldId="283"/>
            <ac:spMk id="20" creationId="{495458F5-97AC-ECEE-0615-E3B5EB1EA0DD}"/>
          </ac:spMkLst>
        </pc:spChg>
        <pc:graphicFrameChg chg="del">
          <ac:chgData name="Abels, Patrick" userId="ba666de4-0d21-43a6-8e66-51a18aae1b4a" providerId="ADAL" clId="{C4893B22-21A0-44A7-80F4-588D7D185412}" dt="2023-07-04T19:39:52.335" v="219" actId="478"/>
          <ac:graphicFrameMkLst>
            <pc:docMk/>
            <pc:sldMk cId="3790113965" sldId="283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39:56.266" v="262" actId="1038"/>
          <ac:graphicFrameMkLst>
            <pc:docMk/>
            <pc:sldMk cId="3790113965" sldId="283"/>
            <ac:graphicFrameMk id="9" creationId="{F7C2FFE2-49A9-1652-A753-ECA71D22BC39}"/>
          </ac:graphicFrameMkLst>
        </pc:graphicFrameChg>
        <pc:picChg chg="del">
          <ac:chgData name="Abels, Patrick" userId="ba666de4-0d21-43a6-8e66-51a18aae1b4a" providerId="ADAL" clId="{C4893B22-21A0-44A7-80F4-588D7D185412}" dt="2023-07-04T19:39:52.335" v="219" actId="478"/>
          <ac:picMkLst>
            <pc:docMk/>
            <pc:sldMk cId="3790113965" sldId="283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34.358" v="511" actId="478"/>
          <ac:picMkLst>
            <pc:docMk/>
            <pc:sldMk cId="3790113965" sldId="283"/>
            <ac:picMk id="8" creationId="{A5B95412-0DD8-8883-2457-A13217B2208C}"/>
          </ac:picMkLst>
        </pc:picChg>
        <pc:picChg chg="add mod">
          <ac:chgData name="Abels, Patrick" userId="ba666de4-0d21-43a6-8e66-51a18aae1b4a" providerId="ADAL" clId="{C4893B22-21A0-44A7-80F4-588D7D185412}" dt="2023-07-04T19:41:33.242" v="510" actId="1076"/>
          <ac:picMkLst>
            <pc:docMk/>
            <pc:sldMk cId="3790113965" sldId="283"/>
            <ac:picMk id="19" creationId="{86B5E962-7160-983F-36C7-5EE55F893D05}"/>
          </ac:picMkLst>
        </pc:picChg>
        <pc:cxnChg chg="del mod">
          <ac:chgData name="Abels, Patrick" userId="ba666de4-0d21-43a6-8e66-51a18aae1b4a" providerId="ADAL" clId="{C4893B22-21A0-44A7-80F4-588D7D185412}" dt="2023-07-04T19:39:52.335" v="219" actId="478"/>
          <ac:cxnSpMkLst>
            <pc:docMk/>
            <pc:sldMk cId="3790113965" sldId="283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39:56.266" v="262" actId="1038"/>
          <ac:cxnSpMkLst>
            <pc:docMk/>
            <pc:sldMk cId="3790113965" sldId="283"/>
            <ac:cxnSpMk id="10" creationId="{E09BAA3B-FDCB-7F18-E8D9-4A34BB4F70F6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12.431" v="938" actId="20577"/>
        <pc:sldMkLst>
          <pc:docMk/>
          <pc:sldMk cId="185935106" sldId="284"/>
        </pc:sldMkLst>
        <pc:spChg chg="del mod">
          <ac:chgData name="Abels, Patrick" userId="ba666de4-0d21-43a6-8e66-51a18aae1b4a" providerId="ADAL" clId="{C4893B22-21A0-44A7-80F4-588D7D185412}" dt="2023-07-04T19:40:00.076" v="263" actId="478"/>
          <ac:spMkLst>
            <pc:docMk/>
            <pc:sldMk cId="185935106" sldId="284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17.123" v="171" actId="478"/>
          <ac:spMkLst>
            <pc:docMk/>
            <pc:sldMk cId="185935106" sldId="284"/>
            <ac:spMk id="16" creationId="{5063C1D8-C343-A347-6677-CC1AC94BD2EF}"/>
          </ac:spMkLst>
        </pc:spChg>
        <pc:spChg chg="add mod">
          <ac:chgData name="Abels, Patrick" userId="ba666de4-0d21-43a6-8e66-51a18aae1b4a" providerId="ADAL" clId="{C4893B22-21A0-44A7-80F4-588D7D185412}" dt="2023-07-04T19:40:04.592" v="323" actId="1038"/>
          <ac:spMkLst>
            <pc:docMk/>
            <pc:sldMk cId="185935106" sldId="284"/>
            <ac:spMk id="17" creationId="{31422D1E-D21E-D188-8590-26D3FFEC038F}"/>
          </ac:spMkLst>
        </pc:spChg>
        <pc:spChg chg="add mod">
          <ac:chgData name="Abels, Patrick" userId="ba666de4-0d21-43a6-8e66-51a18aae1b4a" providerId="ADAL" clId="{C4893B22-21A0-44A7-80F4-588D7D185412}" dt="2023-07-04T19:46:12.431" v="938" actId="20577"/>
          <ac:spMkLst>
            <pc:docMk/>
            <pc:sldMk cId="185935106" sldId="284"/>
            <ac:spMk id="19" creationId="{DD0AB46F-B2F7-D6F1-0582-9B86582C3EBE}"/>
          </ac:spMkLst>
        </pc:spChg>
        <pc:graphicFrameChg chg="del">
          <ac:chgData name="Abels, Patrick" userId="ba666de4-0d21-43a6-8e66-51a18aae1b4a" providerId="ADAL" clId="{C4893B22-21A0-44A7-80F4-588D7D185412}" dt="2023-07-04T19:40:00.076" v="263" actId="478"/>
          <ac:graphicFrameMkLst>
            <pc:docMk/>
            <pc:sldMk cId="185935106" sldId="284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04.592" v="323" actId="1038"/>
          <ac:graphicFrameMkLst>
            <pc:docMk/>
            <pc:sldMk cId="185935106" sldId="284"/>
            <ac:graphicFrameMk id="9" creationId="{314A0324-EA48-5E1F-B1E7-841994FB8515}"/>
          </ac:graphicFrameMkLst>
        </pc:graphicFrameChg>
        <pc:picChg chg="del">
          <ac:chgData name="Abels, Patrick" userId="ba666de4-0d21-43a6-8e66-51a18aae1b4a" providerId="ADAL" clId="{C4893B22-21A0-44A7-80F4-588D7D185412}" dt="2023-07-04T19:40:00.076" v="263" actId="478"/>
          <ac:picMkLst>
            <pc:docMk/>
            <pc:sldMk cId="185935106" sldId="284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37.360" v="512" actId="478"/>
          <ac:picMkLst>
            <pc:docMk/>
            <pc:sldMk cId="185935106" sldId="284"/>
            <ac:picMk id="8" creationId="{5EA16DC4-8544-DD35-2D14-FCDCBA9CEDE1}"/>
          </ac:picMkLst>
        </pc:picChg>
        <pc:picChg chg="add mod">
          <ac:chgData name="Abels, Patrick" userId="ba666de4-0d21-43a6-8e66-51a18aae1b4a" providerId="ADAL" clId="{C4893B22-21A0-44A7-80F4-588D7D185412}" dt="2023-07-04T19:41:40.659" v="514" actId="1076"/>
          <ac:picMkLst>
            <pc:docMk/>
            <pc:sldMk cId="185935106" sldId="284"/>
            <ac:picMk id="18" creationId="{A2E7A615-D69A-C71A-5CA7-A8ADF1ABE92B}"/>
          </ac:picMkLst>
        </pc:picChg>
        <pc:cxnChg chg="del mod">
          <ac:chgData name="Abels, Patrick" userId="ba666de4-0d21-43a6-8e66-51a18aae1b4a" providerId="ADAL" clId="{C4893B22-21A0-44A7-80F4-588D7D185412}" dt="2023-07-04T19:40:00.076" v="263" actId="478"/>
          <ac:cxnSpMkLst>
            <pc:docMk/>
            <pc:sldMk cId="185935106" sldId="284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04.592" v="323" actId="1038"/>
          <ac:cxnSpMkLst>
            <pc:docMk/>
            <pc:sldMk cId="185935106" sldId="284"/>
            <ac:cxnSpMk id="10" creationId="{DB43A6B0-9538-614B-AB81-3D315CCCC2B1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18.475" v="940" actId="20577"/>
        <pc:sldMkLst>
          <pc:docMk/>
          <pc:sldMk cId="3095667088" sldId="285"/>
        </pc:sldMkLst>
        <pc:spChg chg="del mod">
          <ac:chgData name="Abels, Patrick" userId="ba666de4-0d21-43a6-8e66-51a18aae1b4a" providerId="ADAL" clId="{C4893B22-21A0-44A7-80F4-588D7D185412}" dt="2023-07-04T19:40:08.740" v="324" actId="478"/>
          <ac:spMkLst>
            <pc:docMk/>
            <pc:sldMk cId="3095667088" sldId="285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25.490" v="175" actId="478"/>
          <ac:spMkLst>
            <pc:docMk/>
            <pc:sldMk cId="3095667088" sldId="285"/>
            <ac:spMk id="15" creationId="{079043A6-A697-303C-3844-EAA3EAF57D63}"/>
          </ac:spMkLst>
        </pc:spChg>
        <pc:spChg chg="add mod">
          <ac:chgData name="Abels, Patrick" userId="ba666de4-0d21-43a6-8e66-51a18aae1b4a" providerId="ADAL" clId="{C4893B22-21A0-44A7-80F4-588D7D185412}" dt="2023-07-04T19:40:13.388" v="396" actId="1038"/>
          <ac:spMkLst>
            <pc:docMk/>
            <pc:sldMk cId="3095667088" sldId="285"/>
            <ac:spMk id="16" creationId="{01CB8F2F-4D6F-D00C-D9BC-D1CC1BC351F9}"/>
          </ac:spMkLst>
        </pc:spChg>
        <pc:spChg chg="add mod">
          <ac:chgData name="Abels, Patrick" userId="ba666de4-0d21-43a6-8e66-51a18aae1b4a" providerId="ADAL" clId="{C4893B22-21A0-44A7-80F4-588D7D185412}" dt="2023-07-04T19:46:18.475" v="940" actId="20577"/>
          <ac:spMkLst>
            <pc:docMk/>
            <pc:sldMk cId="3095667088" sldId="285"/>
            <ac:spMk id="18" creationId="{FD9A8E23-8C8B-49DC-6F17-88F586A067B7}"/>
          </ac:spMkLst>
        </pc:spChg>
        <pc:graphicFrameChg chg="del">
          <ac:chgData name="Abels, Patrick" userId="ba666de4-0d21-43a6-8e66-51a18aae1b4a" providerId="ADAL" clId="{C4893B22-21A0-44A7-80F4-588D7D185412}" dt="2023-07-04T19:40:08.740" v="324" actId="478"/>
          <ac:graphicFrameMkLst>
            <pc:docMk/>
            <pc:sldMk cId="3095667088" sldId="285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13.388" v="396" actId="1038"/>
          <ac:graphicFrameMkLst>
            <pc:docMk/>
            <pc:sldMk cId="3095667088" sldId="285"/>
            <ac:graphicFrameMk id="9" creationId="{92734C43-2A90-F470-D5B0-16E46FE93415}"/>
          </ac:graphicFrameMkLst>
        </pc:graphicFrameChg>
        <pc:picChg chg="del">
          <ac:chgData name="Abels, Patrick" userId="ba666de4-0d21-43a6-8e66-51a18aae1b4a" providerId="ADAL" clId="{C4893B22-21A0-44A7-80F4-588D7D185412}" dt="2023-07-04T19:40:08.740" v="324" actId="478"/>
          <ac:picMkLst>
            <pc:docMk/>
            <pc:sldMk cId="3095667088" sldId="285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43.010" v="515" actId="478"/>
          <ac:picMkLst>
            <pc:docMk/>
            <pc:sldMk cId="3095667088" sldId="285"/>
            <ac:picMk id="8" creationId="{627FBDF7-4163-7130-A59E-E1121165E8B0}"/>
          </ac:picMkLst>
        </pc:picChg>
        <pc:picChg chg="add mod">
          <ac:chgData name="Abels, Patrick" userId="ba666de4-0d21-43a6-8e66-51a18aae1b4a" providerId="ADAL" clId="{C4893B22-21A0-44A7-80F4-588D7D185412}" dt="2023-07-04T19:41:46.322" v="517" actId="1076"/>
          <ac:picMkLst>
            <pc:docMk/>
            <pc:sldMk cId="3095667088" sldId="285"/>
            <ac:picMk id="17" creationId="{00B785C1-18C0-90C4-6B89-3A3A85BC77C8}"/>
          </ac:picMkLst>
        </pc:picChg>
        <pc:cxnChg chg="del mod">
          <ac:chgData name="Abels, Patrick" userId="ba666de4-0d21-43a6-8e66-51a18aae1b4a" providerId="ADAL" clId="{C4893B22-21A0-44A7-80F4-588D7D185412}" dt="2023-07-04T19:40:08.740" v="324" actId="478"/>
          <ac:cxnSpMkLst>
            <pc:docMk/>
            <pc:sldMk cId="3095667088" sldId="285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13.388" v="396" actId="1038"/>
          <ac:cxnSpMkLst>
            <pc:docMk/>
            <pc:sldMk cId="3095667088" sldId="285"/>
            <ac:cxnSpMk id="10" creationId="{6A7E9688-52EE-514B-4CF3-27FA19A8054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23.380" v="941" actId="20577"/>
        <pc:sldMkLst>
          <pc:docMk/>
          <pc:sldMk cId="1227594904" sldId="286"/>
        </pc:sldMkLst>
        <pc:spChg chg="del mod">
          <ac:chgData name="Abels, Patrick" userId="ba666de4-0d21-43a6-8e66-51a18aae1b4a" providerId="ADAL" clId="{C4893B22-21A0-44A7-80F4-588D7D185412}" dt="2023-07-04T19:40:18.619" v="397" actId="478"/>
          <ac:spMkLst>
            <pc:docMk/>
            <pc:sldMk cId="1227594904" sldId="286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35.368" v="179" actId="478"/>
          <ac:spMkLst>
            <pc:docMk/>
            <pc:sldMk cId="1227594904" sldId="286"/>
            <ac:spMk id="14" creationId="{508AA8CD-1564-C851-6C4E-F12F816C0443}"/>
          </ac:spMkLst>
        </pc:spChg>
        <pc:spChg chg="add mod">
          <ac:chgData name="Abels, Patrick" userId="ba666de4-0d21-43a6-8e66-51a18aae1b4a" providerId="ADAL" clId="{C4893B22-21A0-44A7-80F4-588D7D185412}" dt="2023-07-04T19:40:26.413" v="476" actId="20577"/>
          <ac:spMkLst>
            <pc:docMk/>
            <pc:sldMk cId="1227594904" sldId="286"/>
            <ac:spMk id="15" creationId="{525EB565-8583-F10B-B388-8715C9E25C70}"/>
          </ac:spMkLst>
        </pc:spChg>
        <pc:spChg chg="add mod">
          <ac:chgData name="Abels, Patrick" userId="ba666de4-0d21-43a6-8e66-51a18aae1b4a" providerId="ADAL" clId="{C4893B22-21A0-44A7-80F4-588D7D185412}" dt="2023-07-04T19:46:23.380" v="941" actId="20577"/>
          <ac:spMkLst>
            <pc:docMk/>
            <pc:sldMk cId="1227594904" sldId="286"/>
            <ac:spMk id="17" creationId="{5020E7EC-C976-A9D9-8B07-6E4042E44922}"/>
          </ac:spMkLst>
        </pc:spChg>
        <pc:graphicFrameChg chg="del">
          <ac:chgData name="Abels, Patrick" userId="ba666de4-0d21-43a6-8e66-51a18aae1b4a" providerId="ADAL" clId="{C4893B22-21A0-44A7-80F4-588D7D185412}" dt="2023-07-04T19:40:18.619" v="397" actId="478"/>
          <ac:graphicFrameMkLst>
            <pc:docMk/>
            <pc:sldMk cId="1227594904" sldId="286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23.261" v="474" actId="1038"/>
          <ac:graphicFrameMkLst>
            <pc:docMk/>
            <pc:sldMk cId="1227594904" sldId="286"/>
            <ac:graphicFrameMk id="9" creationId="{74574FA5-ACB7-3EB1-6052-0EE56ED7E2A8}"/>
          </ac:graphicFrameMkLst>
        </pc:graphicFrameChg>
        <pc:picChg chg="del">
          <ac:chgData name="Abels, Patrick" userId="ba666de4-0d21-43a6-8e66-51a18aae1b4a" providerId="ADAL" clId="{C4893B22-21A0-44A7-80F4-588D7D185412}" dt="2023-07-04T19:40:18.619" v="397" actId="478"/>
          <ac:picMkLst>
            <pc:docMk/>
            <pc:sldMk cId="1227594904" sldId="286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51.908" v="520" actId="478"/>
          <ac:picMkLst>
            <pc:docMk/>
            <pc:sldMk cId="1227594904" sldId="286"/>
            <ac:picMk id="8" creationId="{F6E38D8D-0E80-4439-C975-7D404F5C74C2}"/>
          </ac:picMkLst>
        </pc:picChg>
        <pc:picChg chg="add mod">
          <ac:chgData name="Abels, Patrick" userId="ba666de4-0d21-43a6-8e66-51a18aae1b4a" providerId="ADAL" clId="{C4893B22-21A0-44A7-80F4-588D7D185412}" dt="2023-07-04T19:41:50.960" v="519" actId="1076"/>
          <ac:picMkLst>
            <pc:docMk/>
            <pc:sldMk cId="1227594904" sldId="286"/>
            <ac:picMk id="16" creationId="{2522DCB0-EE9E-8826-462D-89739D675016}"/>
          </ac:picMkLst>
        </pc:picChg>
        <pc:cxnChg chg="del mod">
          <ac:chgData name="Abels, Patrick" userId="ba666de4-0d21-43a6-8e66-51a18aae1b4a" providerId="ADAL" clId="{C4893B22-21A0-44A7-80F4-588D7D185412}" dt="2023-07-04T19:40:18.619" v="397" actId="478"/>
          <ac:cxnSpMkLst>
            <pc:docMk/>
            <pc:sldMk cId="1227594904" sldId="286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23.261" v="474" actId="1038"/>
          <ac:cxnSpMkLst>
            <pc:docMk/>
            <pc:sldMk cId="1227594904" sldId="286"/>
            <ac:cxnSpMk id="10" creationId="{3E08A520-51D1-33AA-9EC9-26E9991491C8}"/>
          </ac:cxnSpMkLst>
        </pc:cxnChg>
      </pc:sldChg>
      <pc:sldChg chg="modSp new mod modAnim">
        <pc:chgData name="Abels, Patrick" userId="ba666de4-0d21-43a6-8e66-51a18aae1b4a" providerId="ADAL" clId="{C4893B22-21A0-44A7-80F4-588D7D185412}" dt="2023-07-04T20:28:42.055" v="2207"/>
        <pc:sldMkLst>
          <pc:docMk/>
          <pc:sldMk cId="3267983621" sldId="287"/>
        </pc:sldMkLst>
        <pc:spChg chg="mod">
          <ac:chgData name="Abels, Patrick" userId="ba666de4-0d21-43a6-8e66-51a18aae1b4a" providerId="ADAL" clId="{C4893B22-21A0-44A7-80F4-588D7D185412}" dt="2023-07-04T20:04:38.574" v="2205" actId="20577"/>
          <ac:spMkLst>
            <pc:docMk/>
            <pc:sldMk cId="3267983621" sldId="287"/>
            <ac:spMk id="2" creationId="{AA6F3F03-9D5D-CB6A-4D3E-B76B568F75EC}"/>
          </ac:spMkLst>
        </pc:spChg>
        <pc:spChg chg="mod">
          <ac:chgData name="Abels, Patrick" userId="ba666de4-0d21-43a6-8e66-51a18aae1b4a" providerId="ADAL" clId="{C4893B22-21A0-44A7-80F4-588D7D185412}" dt="2023-07-04T19:48:07.518" v="949" actId="20577"/>
          <ac:spMkLst>
            <pc:docMk/>
            <pc:sldMk cId="3267983621" sldId="287"/>
            <ac:spMk id="3" creationId="{0C41CF07-9A7D-00A7-346B-0A2A39F153C1}"/>
          </ac:spMkLst>
        </pc:spChg>
      </pc:sldChg>
      <pc:sldChg chg="modSp new mod modAnim">
        <pc:chgData name="Abels, Patrick" userId="ba666de4-0d21-43a6-8e66-51a18aae1b4a" providerId="ADAL" clId="{C4893B22-21A0-44A7-80F4-588D7D185412}" dt="2023-07-04T20:30:05.780" v="2213"/>
        <pc:sldMkLst>
          <pc:docMk/>
          <pc:sldMk cId="2176156612" sldId="288"/>
        </pc:sldMkLst>
        <pc:spChg chg="mod">
          <ac:chgData name="Abels, Patrick" userId="ba666de4-0d21-43a6-8e66-51a18aae1b4a" providerId="ADAL" clId="{C4893B22-21A0-44A7-80F4-588D7D185412}" dt="2023-07-04T20:00:19.646" v="2030" actId="20577"/>
          <ac:spMkLst>
            <pc:docMk/>
            <pc:sldMk cId="2176156612" sldId="288"/>
            <ac:spMk id="2" creationId="{401F7D96-25E2-4399-5EDA-C71906BC8DD4}"/>
          </ac:spMkLst>
        </pc:spChg>
      </pc:sldChg>
      <pc:sldChg chg="modSp new mod modAnim">
        <pc:chgData name="Abels, Patrick" userId="ba666de4-0d21-43a6-8e66-51a18aae1b4a" providerId="ADAL" clId="{C4893B22-21A0-44A7-80F4-588D7D185412}" dt="2023-07-04T20:30:00.492" v="2212"/>
        <pc:sldMkLst>
          <pc:docMk/>
          <pc:sldMk cId="859720073" sldId="289"/>
        </pc:sldMkLst>
        <pc:spChg chg="mod">
          <ac:chgData name="Abels, Patrick" userId="ba666de4-0d21-43a6-8e66-51a18aae1b4a" providerId="ADAL" clId="{C4893B22-21A0-44A7-80F4-588D7D185412}" dt="2023-07-04T20:00:34.891" v="2060" actId="20577"/>
          <ac:spMkLst>
            <pc:docMk/>
            <pc:sldMk cId="859720073" sldId="289"/>
            <ac:spMk id="2" creationId="{574BA0E8-8FEB-2266-5C29-21F2019AFCFB}"/>
          </ac:spMkLst>
        </pc:spChg>
      </pc:sldChg>
      <pc:sldChg chg="new del">
        <pc:chgData name="Abels, Patrick" userId="ba666de4-0d21-43a6-8e66-51a18aae1b4a" providerId="ADAL" clId="{C4893B22-21A0-44A7-80F4-588D7D185412}" dt="2023-07-04T20:34:03.967" v="2215" actId="47"/>
        <pc:sldMkLst>
          <pc:docMk/>
          <pc:sldMk cId="1639667353" sldId="2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7FEF0-E1A0-4AAE-8E1E-95F1B0D30559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8F02-D8AE-46F0-885A-9479BE97C3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94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203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 NoBor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1807536"/>
            <a:ext cx="11755524" cy="4831588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3191299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8" y="1690577"/>
            <a:ext cx="11755524" cy="494854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16/09/2023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72" r:id="rId5"/>
    <p:sldLayoutId id="2147483664" r:id="rId6"/>
    <p:sldLayoutId id="2147483665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85E399-60F4-94F3-815F-659F2C64B2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845" y="4763031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437474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200331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303365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62FCF91-7172-69D9-24E3-5C2C443263D6}"/>
              </a:ext>
            </a:extLst>
          </p:cNvPr>
          <p:cNvGraphicFramePr>
            <a:graphicFrameLocks noGrp="1"/>
          </p:cNvGraphicFramePr>
          <p:nvPr/>
        </p:nvGraphicFramePr>
        <p:xfrm>
          <a:off x="612522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B76E8C2A-2676-8364-07BD-F341396DF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640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D676DB0-E313-FF6E-1F82-8B8B52567EDE}"/>
              </a:ext>
            </a:extLst>
          </p:cNvPr>
          <p:cNvSpPr txBox="1"/>
          <p:nvPr/>
        </p:nvSpPr>
        <p:spPr>
          <a:xfrm>
            <a:off x="2171700" y="5223028"/>
            <a:ext cx="4022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an 5. Stelle!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52653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C90CAB9-2A78-B9C2-C1E2-948672E183EA}"/>
              </a:ext>
            </a:extLst>
          </p:cNvPr>
          <p:cNvCxnSpPr/>
          <p:nvPr/>
        </p:nvCxnSpPr>
        <p:spPr>
          <a:xfrm flipV="1">
            <a:off x="766191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E2559C0-1741-8810-9EC2-D95D86B66D0F}"/>
                  </a:ext>
                </a:extLst>
              </p:cNvPr>
              <p:cNvSpPr txBox="1"/>
              <p:nvPr/>
            </p:nvSpPr>
            <p:spPr>
              <a:xfrm>
                <a:off x="4351649" y="3665920"/>
                <a:ext cx="25371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29=29</m:t>
                      </m:r>
                    </m:oMath>
                  </m:oMathPara>
                </a14:m>
                <a:endParaRPr lang="en-DE" sz="32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E2559C0-1741-8810-9EC2-D95D86B66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49" y="3665920"/>
                <a:ext cx="253717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6A1B46-CB1E-7458-0669-75D9E4213F8E}"/>
              </a:ext>
            </a:extLst>
          </p:cNvPr>
          <p:cNvCxnSpPr/>
          <p:nvPr/>
        </p:nvCxnSpPr>
        <p:spPr>
          <a:xfrm flipV="1">
            <a:off x="6690360" y="3566160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2070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692582-644D-01C1-6962-22CB593871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Formuliere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 einen </a:t>
            </a:r>
            <a:r>
              <a:rPr lang="en-GB" dirty="0" err="1"/>
              <a:t>Algorithmus</a:t>
            </a:r>
            <a:r>
              <a:rPr lang="en-GB" dirty="0"/>
              <a:t>, </a:t>
            </a:r>
            <a:r>
              <a:rPr lang="en-GB" dirty="0" err="1"/>
              <a:t>ein</a:t>
            </a:r>
            <a:r>
              <a:rPr lang="en-GB" dirty="0"/>
              <a:t> Element in einer </a:t>
            </a:r>
            <a:r>
              <a:rPr lang="en-GB" dirty="0" err="1"/>
              <a:t>sortierten</a:t>
            </a:r>
            <a:r>
              <a:rPr lang="en-GB" dirty="0"/>
              <a:t> </a:t>
            </a:r>
            <a:r>
              <a:rPr lang="en-GB" dirty="0" err="1"/>
              <a:t>Liste</a:t>
            </a:r>
            <a:r>
              <a:rPr lang="en-GB" dirty="0"/>
              <a:t> nach </a:t>
            </a:r>
            <a:r>
              <a:rPr lang="en-GB" dirty="0" err="1"/>
              <a:t>dieser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suchen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Analysiere</a:t>
            </a:r>
            <a:r>
              <a:rPr lang="en-GB" dirty="0"/>
              <a:t> die </a:t>
            </a:r>
            <a:r>
              <a:rPr lang="en-GB" dirty="0" err="1"/>
              <a:t>Laufzeit</a:t>
            </a:r>
            <a:r>
              <a:rPr lang="en-GB" dirty="0"/>
              <a:t> des </a:t>
            </a:r>
            <a:r>
              <a:rPr lang="en-GB" dirty="0" err="1"/>
              <a:t>Algorithmus</a:t>
            </a:r>
            <a:r>
              <a:rPr lang="en-GB" dirty="0"/>
              <a:t>: Wie viele </a:t>
            </a:r>
            <a:r>
              <a:rPr lang="en-GB" dirty="0" err="1"/>
              <a:t>Schritte</a:t>
            </a:r>
            <a:r>
              <a:rPr lang="en-GB" dirty="0"/>
              <a:t> </a:t>
            </a:r>
            <a:r>
              <a:rPr lang="en-GB" dirty="0" err="1"/>
              <a:t>benötigst</a:t>
            </a:r>
            <a:r>
              <a:rPr lang="en-GB" dirty="0"/>
              <a:t> du </a:t>
            </a:r>
            <a:r>
              <a:rPr lang="en-GB" dirty="0" err="1"/>
              <a:t>im</a:t>
            </a:r>
            <a:r>
              <a:rPr lang="en-GB" dirty="0"/>
              <a:t> Worst-Case?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deinem </a:t>
            </a:r>
            <a:r>
              <a:rPr lang="en-GB" dirty="0" err="1"/>
              <a:t>Algorithmus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Algorithmus</a:t>
            </a:r>
            <a:r>
              <a:rPr lang="en-GB" dirty="0"/>
              <a:t>. </a:t>
            </a: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dazu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Console</a:t>
            </a:r>
            <a:r>
              <a:rPr lang="en-GB" dirty="0"/>
              <a:t>)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BinarySearch</a:t>
            </a:r>
            <a:r>
              <a:rPr lang="en-GB" dirty="0"/>
              <a:t>, in </a:t>
            </a:r>
            <a:r>
              <a:rPr lang="en-GB" dirty="0" err="1"/>
              <a:t>dem</a:t>
            </a:r>
            <a:r>
              <a:rPr lang="en-GB" dirty="0"/>
              <a:t> das Element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 e</a:t>
            </a:r>
            <a:r>
              <a:rPr lang="en-GB" dirty="0"/>
              <a:t> in </a:t>
            </a:r>
            <a:r>
              <a:rPr lang="en-GB" dirty="0" err="1"/>
              <a:t>dem</a:t>
            </a:r>
            <a:r>
              <a:rPr lang="en-GB" dirty="0"/>
              <a:t> Array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int[] list</a:t>
            </a:r>
            <a:r>
              <a:rPr lang="en-GB" dirty="0"/>
              <a:t> </a:t>
            </a:r>
            <a:r>
              <a:rPr lang="en-GB" dirty="0" err="1"/>
              <a:t>gesucht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 Die Stelle, an der das Element gefunden wurde, </a:t>
            </a:r>
            <a:r>
              <a:rPr lang="en-GB" dirty="0" err="1"/>
              <a:t>soll</a:t>
            </a:r>
            <a:r>
              <a:rPr lang="en-GB" dirty="0"/>
              <a:t> in der </a:t>
            </a:r>
            <a:r>
              <a:rPr lang="en-GB" dirty="0" err="1"/>
              <a:t>Konsole</a:t>
            </a:r>
            <a:r>
              <a:rPr lang="en-GB" dirty="0"/>
              <a:t> </a:t>
            </a:r>
            <a:r>
              <a:rPr lang="en-GB" dirty="0" err="1"/>
              <a:t>ausgegeben</a:t>
            </a:r>
            <a:r>
              <a:rPr lang="en-GB" dirty="0"/>
              <a:t> werden.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Erweitere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, </a:t>
            </a:r>
            <a:r>
              <a:rPr lang="en-GB" dirty="0" err="1"/>
              <a:t>sodass</a:t>
            </a:r>
            <a:r>
              <a:rPr lang="en-GB" dirty="0"/>
              <a:t> </a:t>
            </a:r>
            <a:r>
              <a:rPr lang="en-GB" dirty="0" err="1"/>
              <a:t>auch</a:t>
            </a:r>
            <a:r>
              <a:rPr lang="en-GB" dirty="0"/>
              <a:t> der Fall </a:t>
            </a:r>
            <a:r>
              <a:rPr lang="en-GB" dirty="0" err="1"/>
              <a:t>berücksichtigt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das Element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Array </a:t>
            </a:r>
            <a:r>
              <a:rPr lang="en-GB" dirty="0" err="1"/>
              <a:t>vorhanden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4F942-DA68-688E-13C5-3398CEBFEA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14832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F7D96-25E2-4399-5EDA-C71906BC8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8" y="1690577"/>
            <a:ext cx="11886132" cy="4948547"/>
          </a:xfrm>
        </p:spPr>
        <p:txBody>
          <a:bodyPr/>
          <a:lstStyle/>
          <a:p>
            <a:r>
              <a:rPr lang="en-GB" dirty="0" err="1"/>
              <a:t>Erweitere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SuchenUndSortieren</a:t>
            </a:r>
            <a:r>
              <a:rPr lang="en-GB"/>
              <a:t> </a:t>
            </a:r>
            <a:r>
              <a:rPr lang="en-GB" dirty="0"/>
              <a:t>um die </a:t>
            </a:r>
            <a:r>
              <a:rPr lang="en-GB" dirty="0" err="1"/>
              <a:t>Funktion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binarySearch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 e, int[] list)</a:t>
            </a:r>
            <a:endParaRPr lang="en-GB" dirty="0"/>
          </a:p>
          <a:p>
            <a:r>
              <a:rPr lang="en-GB" dirty="0"/>
              <a:t>, die </a:t>
            </a:r>
            <a:r>
              <a:rPr lang="en-GB" dirty="0" err="1"/>
              <a:t>ein</a:t>
            </a:r>
            <a:r>
              <a:rPr lang="en-GB" dirty="0"/>
              <a:t> Element und einen Array </a:t>
            </a:r>
            <a:r>
              <a:rPr lang="en-GB" dirty="0" err="1"/>
              <a:t>übergeben</a:t>
            </a:r>
            <a:r>
              <a:rPr lang="en-GB" dirty="0"/>
              <a:t> </a:t>
            </a:r>
            <a:r>
              <a:rPr lang="en-GB" dirty="0" err="1"/>
              <a:t>bekommt</a:t>
            </a:r>
            <a:r>
              <a:rPr lang="en-GB" dirty="0"/>
              <a:t> und den Index des </a:t>
            </a:r>
            <a:r>
              <a:rPr lang="en-GB" dirty="0" err="1"/>
              <a:t>gefundenen</a:t>
            </a:r>
            <a:r>
              <a:rPr lang="en-GB" dirty="0"/>
              <a:t> Elements </a:t>
            </a:r>
            <a:r>
              <a:rPr lang="en-GB" dirty="0" err="1"/>
              <a:t>oder</a:t>
            </a:r>
            <a:r>
              <a:rPr lang="en-GB" dirty="0"/>
              <a:t> -1 </a:t>
            </a:r>
            <a:r>
              <a:rPr lang="en-GB" dirty="0" err="1"/>
              <a:t>zurückgibt</a:t>
            </a:r>
            <a:r>
              <a:rPr lang="en-GB" dirty="0"/>
              <a:t>. In der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main</a:t>
            </a:r>
            <a:r>
              <a:rPr lang="en-GB" dirty="0"/>
              <a:t>-</a:t>
            </a:r>
            <a:r>
              <a:rPr lang="en-GB" dirty="0" err="1"/>
              <a:t>Methode</a:t>
            </a:r>
            <a:r>
              <a:rPr lang="en-GB" dirty="0"/>
              <a:t> </a:t>
            </a:r>
            <a:r>
              <a:rPr lang="en-GB" dirty="0" err="1"/>
              <a:t>sollen</a:t>
            </a:r>
            <a:r>
              <a:rPr lang="en-GB" dirty="0"/>
              <a:t> alle </a:t>
            </a:r>
            <a:r>
              <a:rPr lang="en-GB" dirty="0" err="1"/>
              <a:t>nötigen</a:t>
            </a:r>
            <a:r>
              <a:rPr lang="en-GB" dirty="0"/>
              <a:t> Testcases (2!) </a:t>
            </a:r>
            <a:r>
              <a:rPr lang="en-GB" dirty="0" err="1"/>
              <a:t>getestet</a:t>
            </a:r>
            <a:r>
              <a:rPr lang="en-GB" dirty="0"/>
              <a:t> werden.</a:t>
            </a:r>
          </a:p>
        </p:txBody>
      </p:sp>
    </p:spTree>
    <p:extLst>
      <p:ext uri="{BB962C8B-B14F-4D97-AF65-F5344CB8AC3E}">
        <p14:creationId xmlns:p14="http://schemas.microsoft.com/office/powerpoint/2010/main" val="21761566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Binäre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Suche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71481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AEF8F0CD-C505-C512-00C3-01CC389F9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7059"/>
              </p:ext>
            </p:extLst>
          </p:nvPr>
        </p:nvGraphicFramePr>
        <p:xfrm>
          <a:off x="885825" y="1498917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/>
        </p:nvGraphicFramePr>
        <p:xfrm>
          <a:off x="4935873" y="4224867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55429B4-B346-DD33-EA70-E3935B2CF106}"/>
              </a:ext>
            </a:extLst>
          </p:cNvPr>
          <p:cNvSpPr/>
          <p:nvPr/>
        </p:nvSpPr>
        <p:spPr>
          <a:xfrm>
            <a:off x="9525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6218AE-3FE0-DF94-954C-C55B2CB8AA71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325E06-7DB6-1829-F883-B74B6E5DD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31074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4453B34-F696-F504-E7DC-A0C694E99193}"/>
              </a:ext>
            </a:extLst>
          </p:cNvPr>
          <p:cNvSpPr txBox="1"/>
          <p:nvPr/>
        </p:nvSpPr>
        <p:spPr>
          <a:xfrm>
            <a:off x="2709255" y="4480081"/>
            <a:ext cx="445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Wo </a:t>
            </a:r>
            <a:r>
              <a:rPr lang="en-GB" sz="3600" dirty="0" err="1">
                <a:solidFill>
                  <a:schemeClr val="bg1"/>
                </a:solidFill>
              </a:rPr>
              <a:t>ist</a:t>
            </a:r>
            <a:r>
              <a:rPr lang="en-GB" sz="3600" dirty="0">
                <a:solidFill>
                  <a:schemeClr val="bg1"/>
                </a:solidFill>
              </a:rPr>
              <a:t> die 		?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EED535-D670-2F33-4FDC-650423991D2D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51903-ADA5-DF74-51C1-E91E302A9201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7605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34DD92DD-8956-FA24-6F29-6F1E0C8C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20435"/>
              </p:ext>
            </p:extLst>
          </p:nvPr>
        </p:nvGraphicFramePr>
        <p:xfrm>
          <a:off x="885825" y="148780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9070E0D-5764-7D79-00EC-A063FF31B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6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888413"/>
              </p:ext>
            </p:extLst>
          </p:nvPr>
        </p:nvGraphicFramePr>
        <p:xfrm>
          <a:off x="5069188" y="4803245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6218AE-3FE0-DF94-954C-C55B2CB8AA71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2BB300E-6041-85BF-477F-DD7CD873F462}"/>
              </a:ext>
            </a:extLst>
          </p:cNvPr>
          <p:cNvCxnSpPr>
            <a:cxnSpLocks/>
          </p:cNvCxnSpPr>
          <p:nvPr/>
        </p:nvCxnSpPr>
        <p:spPr>
          <a:xfrm flipV="1">
            <a:off x="5588599" y="2850621"/>
            <a:ext cx="0" cy="183832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/>
              <p:nvPr/>
            </p:nvSpPr>
            <p:spPr>
              <a:xfrm>
                <a:off x="5703197" y="3499600"/>
                <a:ext cx="25371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23&lt;29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97" y="3499600"/>
                <a:ext cx="253717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F24B1800-5284-AE61-814D-9EA7E769396D}"/>
              </a:ext>
            </a:extLst>
          </p:cNvPr>
          <p:cNvSpPr txBox="1"/>
          <p:nvPr/>
        </p:nvSpPr>
        <p:spPr>
          <a:xfrm>
            <a:off x="8097193" y="5223028"/>
            <a:ext cx="4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4.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5A4B33-0805-FD84-3C55-98A65E772848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411C20-C011-E470-0842-2F30F709292F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389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DA20E6CC-AB49-5ABC-1FCD-53BE74E11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20435"/>
              </p:ext>
            </p:extLst>
          </p:nvPr>
        </p:nvGraphicFramePr>
        <p:xfrm>
          <a:off x="885825" y="148780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49263"/>
              </p:ext>
            </p:extLst>
          </p:nvPr>
        </p:nvGraphicFramePr>
        <p:xfrm>
          <a:off x="818453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199959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2BB300E-6041-85BF-477F-DD7CD873F462}"/>
              </a:ext>
            </a:extLst>
          </p:cNvPr>
          <p:cNvCxnSpPr>
            <a:cxnSpLocks/>
          </p:cNvCxnSpPr>
          <p:nvPr/>
        </p:nvCxnSpPr>
        <p:spPr>
          <a:xfrm flipV="1">
            <a:off x="8703945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/>
              <p:nvPr/>
            </p:nvSpPr>
            <p:spPr>
              <a:xfrm>
                <a:off x="8859856" y="3429000"/>
                <a:ext cx="257014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34&gt;29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856" y="3429000"/>
                <a:ext cx="257014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892F560A-1B2E-23ED-0CB3-2E268AAFAD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51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D9EE13-0784-6E61-45B8-F1D73E88B3B0}"/>
              </a:ext>
            </a:extLst>
          </p:cNvPr>
          <p:cNvSpPr txBox="1"/>
          <p:nvPr/>
        </p:nvSpPr>
        <p:spPr>
          <a:xfrm>
            <a:off x="258031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7.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2394D3-A03D-0B5D-7BCE-63FCA8827910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F2AE5C-2914-C720-4ADB-3BF942FD1394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9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D1BB0B77-5121-8CBB-9083-57F79CEBC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20435"/>
              </p:ext>
            </p:extLst>
          </p:nvPr>
        </p:nvGraphicFramePr>
        <p:xfrm>
          <a:off x="885825" y="148780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200331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303365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62FCF91-7172-69D9-24E3-5C2C44326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983586"/>
              </p:ext>
            </p:extLst>
          </p:nvPr>
        </p:nvGraphicFramePr>
        <p:xfrm>
          <a:off x="612522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594E29-3E4A-88A3-E4D6-F08FBA49A99A}"/>
              </a:ext>
            </a:extLst>
          </p:cNvPr>
          <p:cNvCxnSpPr>
            <a:cxnSpLocks/>
          </p:cNvCxnSpPr>
          <p:nvPr/>
        </p:nvCxnSpPr>
        <p:spPr>
          <a:xfrm flipV="1">
            <a:off x="664464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ED07F1-7EF0-BE03-CC96-18C8AED422CD}"/>
                  </a:ext>
                </a:extLst>
              </p:cNvPr>
              <p:cNvSpPr txBox="1"/>
              <p:nvPr/>
            </p:nvSpPr>
            <p:spPr>
              <a:xfrm>
                <a:off x="6800551" y="3429000"/>
                <a:ext cx="250317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29=29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ED07F1-7EF0-BE03-CC96-18C8AED42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551" y="3429000"/>
                <a:ext cx="250317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B76E8C2A-2676-8364-07BD-F341396DF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640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D676DB0-E313-FF6E-1F82-8B8B52567EDE}"/>
              </a:ext>
            </a:extLst>
          </p:cNvPr>
          <p:cNvSpPr txBox="1"/>
          <p:nvPr/>
        </p:nvSpPr>
        <p:spPr>
          <a:xfrm>
            <a:off x="2171700" y="5223028"/>
            <a:ext cx="4022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an 5. Stelle!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883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AEF8F0CD-C505-C512-00C3-01CC389F9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392527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/>
        </p:nvGraphicFramePr>
        <p:xfrm>
          <a:off x="4935873" y="4224867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55429B4-B346-DD33-EA70-E3935B2CF106}"/>
              </a:ext>
            </a:extLst>
          </p:cNvPr>
          <p:cNvSpPr/>
          <p:nvPr/>
        </p:nvSpPr>
        <p:spPr>
          <a:xfrm>
            <a:off x="9525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6218AE-3FE0-DF94-954C-C55B2CB8AA71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325E06-7DB6-1829-F883-B74B6E5DD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31074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4453B34-F696-F504-E7DC-A0C694E99193}"/>
              </a:ext>
            </a:extLst>
          </p:cNvPr>
          <p:cNvSpPr txBox="1"/>
          <p:nvPr/>
        </p:nvSpPr>
        <p:spPr>
          <a:xfrm>
            <a:off x="2709255" y="4480081"/>
            <a:ext cx="445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Wo </a:t>
            </a:r>
            <a:r>
              <a:rPr lang="en-GB" sz="3600" dirty="0" err="1">
                <a:solidFill>
                  <a:schemeClr val="bg1"/>
                </a:solidFill>
              </a:rPr>
              <a:t>ist</a:t>
            </a:r>
            <a:r>
              <a:rPr lang="en-GB" sz="3600" dirty="0">
                <a:solidFill>
                  <a:schemeClr val="bg1"/>
                </a:solidFill>
              </a:rPr>
              <a:t> die 		?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EED535-D670-2F33-4FDC-650423991D2D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51903-ADA5-DF74-51C1-E91E302A9201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386B0F-FE69-1A92-9E07-115B7F6FF444}"/>
              </a:ext>
            </a:extLst>
          </p:cNvPr>
          <p:cNvCxnSpPr/>
          <p:nvPr/>
        </p:nvCxnSpPr>
        <p:spPr>
          <a:xfrm flipV="1">
            <a:off x="139446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A876BEE-85DF-443C-0388-B7BE6804881E}"/>
              </a:ext>
            </a:extLst>
          </p:cNvPr>
          <p:cNvCxnSpPr/>
          <p:nvPr/>
        </p:nvCxnSpPr>
        <p:spPr>
          <a:xfrm flipV="1">
            <a:off x="1078230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7E88229-9A03-00A4-62DE-AF8F68AA97B1}"/>
              </a:ext>
            </a:extLst>
          </p:cNvPr>
          <p:cNvSpPr txBox="1"/>
          <p:nvPr/>
        </p:nvSpPr>
        <p:spPr>
          <a:xfrm>
            <a:off x="1128096" y="4183380"/>
            <a:ext cx="64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links</a:t>
            </a:r>
            <a:endParaRPr lang="en-DE" dirty="0">
              <a:solidFill>
                <a:srgbClr val="00B0F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6B2469-9B67-ED88-10AB-5C3F38BCC674}"/>
              </a:ext>
            </a:extLst>
          </p:cNvPr>
          <p:cNvSpPr txBox="1"/>
          <p:nvPr/>
        </p:nvSpPr>
        <p:spPr>
          <a:xfrm>
            <a:off x="10413066" y="4183380"/>
            <a:ext cx="854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B050"/>
                </a:solidFill>
              </a:rPr>
              <a:t>rechts</a:t>
            </a:r>
            <a:endParaRPr lang="en-D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2845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43406F7-39F7-4FC1-9E0D-041AF1EAA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437474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9070E0D-5764-7D79-00EC-A063FF31B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6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/>
        </p:nvGraphicFramePr>
        <p:xfrm>
          <a:off x="5069188" y="4803245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6218AE-3FE0-DF94-954C-C55B2CB8AA71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/>
              <p:nvPr/>
            </p:nvSpPr>
            <p:spPr>
              <a:xfrm>
                <a:off x="5437499" y="3665920"/>
                <a:ext cx="25371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23&lt;29</m:t>
                      </m:r>
                    </m:oMath>
                  </m:oMathPara>
                </a14:m>
                <a:endParaRPr lang="en-DE" sz="32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746F6C-32CF-454F-41A6-50714352E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499" y="3665920"/>
                <a:ext cx="253717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F24B1800-5284-AE61-814D-9EA7E769396D}"/>
              </a:ext>
            </a:extLst>
          </p:cNvPr>
          <p:cNvSpPr txBox="1"/>
          <p:nvPr/>
        </p:nvSpPr>
        <p:spPr>
          <a:xfrm>
            <a:off x="8097193" y="5223028"/>
            <a:ext cx="4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4.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5A4B33-0805-FD84-3C55-98A65E772848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411C20-C011-E470-0842-2F30F709292F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9B2E1D-857B-561E-DDC8-7AA66457B694}"/>
              </a:ext>
            </a:extLst>
          </p:cNvPr>
          <p:cNvCxnSpPr/>
          <p:nvPr/>
        </p:nvCxnSpPr>
        <p:spPr>
          <a:xfrm flipV="1">
            <a:off x="139446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9A8FF22-101B-046C-6245-726EF0F66C6F}"/>
              </a:ext>
            </a:extLst>
          </p:cNvPr>
          <p:cNvCxnSpPr/>
          <p:nvPr/>
        </p:nvCxnSpPr>
        <p:spPr>
          <a:xfrm flipV="1">
            <a:off x="1078230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E3A5CB3-D9DC-1384-D127-2A950891CB1B}"/>
              </a:ext>
            </a:extLst>
          </p:cNvPr>
          <p:cNvCxnSpPr/>
          <p:nvPr/>
        </p:nvCxnSpPr>
        <p:spPr>
          <a:xfrm flipV="1">
            <a:off x="5581650" y="3566160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FC0936B-3698-63D4-872E-68845EE9AD01}"/>
              </a:ext>
            </a:extLst>
          </p:cNvPr>
          <p:cNvSpPr txBox="1"/>
          <p:nvPr/>
        </p:nvSpPr>
        <p:spPr>
          <a:xfrm>
            <a:off x="5231465" y="4183380"/>
            <a:ext cx="87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C000"/>
                </a:solidFill>
              </a:rPr>
              <a:t>mitte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339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C6798B2-B6A9-9689-792E-F236E10F3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81570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26BA39-03CB-2ED4-5DC3-C284B8EB8496}"/>
              </a:ext>
            </a:extLst>
          </p:cNvPr>
          <p:cNvGraphicFramePr>
            <a:graphicFrameLocks noGrp="1"/>
          </p:cNvGraphicFramePr>
          <p:nvPr/>
        </p:nvGraphicFramePr>
        <p:xfrm>
          <a:off x="818453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99C41E-C8A7-6156-523B-338400E245B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BFE3132-3BE4-8076-CA47-840F4BCC8F8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904677-B84C-CD5A-EE0F-5644D49A71A3}"/>
              </a:ext>
            </a:extLst>
          </p:cNvPr>
          <p:cNvSpPr/>
          <p:nvPr/>
        </p:nvSpPr>
        <p:spPr>
          <a:xfrm>
            <a:off x="199959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8AA8CD-1564-C851-6C4E-F12F816C044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79043A6-A697-303C-3844-EAA3EAF57D6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63C1D8-C343-A347-6677-CC1AC94BD2EF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B017502-A1C1-5922-E921-9F670C5116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8936F91-17EB-9D1A-FF39-32F7736710E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2F560A-1B2E-23ED-0CB3-2E268AAFA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51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D9EE13-0784-6E61-45B8-F1D73E88B3B0}"/>
              </a:ext>
            </a:extLst>
          </p:cNvPr>
          <p:cNvSpPr txBox="1"/>
          <p:nvPr/>
        </p:nvSpPr>
        <p:spPr>
          <a:xfrm>
            <a:off x="258031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7.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2394D3-A03D-0B5D-7BCE-63FCA8827910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F2AE5C-2914-C720-4ADB-3BF942FD1394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5F3E82-EA01-4E43-24C5-6CF51FA608CB}"/>
              </a:ext>
            </a:extLst>
          </p:cNvPr>
          <p:cNvCxnSpPr/>
          <p:nvPr/>
        </p:nvCxnSpPr>
        <p:spPr>
          <a:xfrm flipV="1">
            <a:off x="660654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413D4D1-5F28-1A1B-D3D0-41D079C8B3FE}"/>
              </a:ext>
            </a:extLst>
          </p:cNvPr>
          <p:cNvCxnSpPr/>
          <p:nvPr/>
        </p:nvCxnSpPr>
        <p:spPr>
          <a:xfrm flipV="1">
            <a:off x="1078230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6B65F9D-3F05-3CD2-BC45-670253308346}"/>
                  </a:ext>
                </a:extLst>
              </p:cNvPr>
              <p:cNvSpPr txBox="1"/>
              <p:nvPr/>
            </p:nvSpPr>
            <p:spPr>
              <a:xfrm>
                <a:off x="8557889" y="3665920"/>
                <a:ext cx="25371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34&gt;29</m:t>
                      </m:r>
                    </m:oMath>
                  </m:oMathPara>
                </a14:m>
                <a:endParaRPr lang="en-DE" sz="32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6B65F9D-3F05-3CD2-BC45-670253308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889" y="3665920"/>
                <a:ext cx="253717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71405F-15AA-39E4-7D7E-D9B49E73DC64}"/>
              </a:ext>
            </a:extLst>
          </p:cNvPr>
          <p:cNvCxnSpPr/>
          <p:nvPr/>
        </p:nvCxnSpPr>
        <p:spPr>
          <a:xfrm flipV="1">
            <a:off x="8702040" y="3566160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052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Widescreen</PresentationFormat>
  <Paragraphs>174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Consolas</vt:lpstr>
      <vt:lpstr>Office Theme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77</cp:revision>
  <dcterms:created xsi:type="dcterms:W3CDTF">2022-12-22T20:26:39Z</dcterms:created>
  <dcterms:modified xsi:type="dcterms:W3CDTF">2023-09-16T15:46:05Z</dcterms:modified>
</cp:coreProperties>
</file>