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9"/>
  </p:notesMasterIdLst>
  <p:sldIdLst>
    <p:sldId id="278" r:id="rId3"/>
    <p:sldId id="256" r:id="rId4"/>
    <p:sldId id="357" r:id="rId5"/>
    <p:sldId id="325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24" r:id="rId28"/>
    <p:sldId id="319" r:id="rId29"/>
    <p:sldId id="320" r:id="rId30"/>
    <p:sldId id="321" r:id="rId31"/>
    <p:sldId id="322" r:id="rId32"/>
    <p:sldId id="323" r:id="rId33"/>
    <p:sldId id="290" r:id="rId34"/>
    <p:sldId id="328" r:id="rId35"/>
    <p:sldId id="333" r:id="rId36"/>
    <p:sldId id="336" r:id="rId37"/>
    <p:sldId id="339" r:id="rId38"/>
    <p:sldId id="341" r:id="rId39"/>
    <p:sldId id="343" r:id="rId40"/>
    <p:sldId id="344" r:id="rId41"/>
    <p:sldId id="326" r:id="rId42"/>
    <p:sldId id="329" r:id="rId43"/>
    <p:sldId id="345" r:id="rId44"/>
    <p:sldId id="346" r:id="rId45"/>
    <p:sldId id="347" r:id="rId46"/>
    <p:sldId id="348" r:id="rId47"/>
    <p:sldId id="349" r:id="rId48"/>
    <p:sldId id="350" r:id="rId49"/>
    <p:sldId id="351" r:id="rId50"/>
    <p:sldId id="352" r:id="rId51"/>
    <p:sldId id="353" r:id="rId52"/>
    <p:sldId id="354" r:id="rId53"/>
    <p:sldId id="355" r:id="rId54"/>
    <p:sldId id="356" r:id="rId55"/>
    <p:sldId id="327" r:id="rId56"/>
    <p:sldId id="291" r:id="rId57"/>
    <p:sldId id="288" r:id="rId5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603031-A49E-40DC-A2A0-453FEDCE6E42}" v="3" dt="2023-10-08T13:42:07.1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8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microsoft.com/office/2016/11/relationships/changesInfo" Target="changesInfos/changesInfo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27D3487-3160-41E0-AFA8-6D7210F6D139}"/>
    <pc:docChg chg="undo custSel addSld delSld modSld modMainMaster">
      <pc:chgData name="Abels, Patrick" userId="ba666de4-0d21-43a6-8e66-51a18aae1b4a" providerId="ADAL" clId="{B27D3487-3160-41E0-AFA8-6D7210F6D139}" dt="2023-07-24T15:27:07.004" v="2069"/>
      <pc:docMkLst>
        <pc:docMk/>
      </pc:docMkLst>
      <pc:sldChg chg="modSp">
        <pc:chgData name="Abels, Patrick" userId="ba666de4-0d21-43a6-8e66-51a18aae1b4a" providerId="ADAL" clId="{B27D3487-3160-41E0-AFA8-6D7210F6D139}" dt="2023-07-24T14:50:01.987" v="5" actId="20577"/>
        <pc:sldMkLst>
          <pc:docMk/>
          <pc:sldMk cId="1571481472" sldId="256"/>
        </pc:sldMkLst>
        <pc:spChg chg="mod">
          <ac:chgData name="Abels, Patrick" userId="ba666de4-0d21-43a6-8e66-51a18aae1b4a" providerId="ADAL" clId="{B27D3487-3160-41E0-AFA8-6D7210F6D139}" dt="2023-07-24T14:50:01.987" v="5" actId="20577"/>
          <ac:spMkLst>
            <pc:docMk/>
            <pc:sldMk cId="1571481472" sldId="256"/>
            <ac:spMk id="2" creationId="{D8EE2D5E-5C37-D667-0AE2-2FA45C8CDD7C}"/>
          </ac:spMkLst>
        </pc:spChg>
      </pc:sldChg>
      <pc:sldChg chg="delSp modSp del mod">
        <pc:chgData name="Abels, Patrick" userId="ba666de4-0d21-43a6-8e66-51a18aae1b4a" providerId="ADAL" clId="{B27D3487-3160-41E0-AFA8-6D7210F6D139}" dt="2023-07-24T14:53:35.436" v="132" actId="47"/>
        <pc:sldMkLst>
          <pc:docMk/>
          <pc:sldMk cId="3057164844" sldId="279"/>
        </pc:sldMkLst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8" creationId="{C55429B4-B346-DD33-EA70-E3935B2CF106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0" creationId="{356218AE-3FE0-DF94-954C-C55B2CB8AA71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1" creationId="{C699C41E-C8A7-6156-523B-338400E245B3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2" creationId="{0BFE3132-3BE4-8076-CA47-840F4BCC8F82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3" creationId="{B6904677-B84C-CD5A-EE0F-5644D49A71A3}"/>
          </ac:spMkLst>
        </pc:spChg>
        <pc:spChg chg="del">
          <ac:chgData name="Abels, Patrick" userId="ba666de4-0d21-43a6-8e66-51a18aae1b4a" providerId="ADAL" clId="{B27D3487-3160-41E0-AFA8-6D7210F6D139}" dt="2023-07-24T14:50:52.238" v="7" actId="478"/>
          <ac:spMkLst>
            <pc:docMk/>
            <pc:sldMk cId="3057164844" sldId="279"/>
            <ac:spMk id="14" creationId="{508AA8CD-1564-C851-6C4E-F12F816C0443}"/>
          </ac:spMkLst>
        </pc:spChg>
        <pc:spChg chg="del">
          <ac:chgData name="Abels, Patrick" userId="ba666de4-0d21-43a6-8e66-51a18aae1b4a" providerId="ADAL" clId="{B27D3487-3160-41E0-AFA8-6D7210F6D139}" dt="2023-07-24T14:50:52.238" v="7" actId="478"/>
          <ac:spMkLst>
            <pc:docMk/>
            <pc:sldMk cId="3057164844" sldId="279"/>
            <ac:spMk id="15" creationId="{079043A6-A697-303C-3844-EAA3EAF57D63}"/>
          </ac:spMkLst>
        </pc:spChg>
        <pc:spChg chg="del">
          <ac:chgData name="Abels, Patrick" userId="ba666de4-0d21-43a6-8e66-51a18aae1b4a" providerId="ADAL" clId="{B27D3487-3160-41E0-AFA8-6D7210F6D139}" dt="2023-07-24T14:50:52.238" v="7" actId="478"/>
          <ac:spMkLst>
            <pc:docMk/>
            <pc:sldMk cId="3057164844" sldId="279"/>
            <ac:spMk id="16" creationId="{5063C1D8-C343-A347-6677-CC1AC94BD2EF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7" creationId="{4B017502-A1C1-5922-E921-9F670C5116E9}"/>
          </ac:spMkLst>
        </pc:spChg>
        <pc:spChg chg="del">
          <ac:chgData name="Abels, Patrick" userId="ba666de4-0d21-43a6-8e66-51a18aae1b4a" providerId="ADAL" clId="{B27D3487-3160-41E0-AFA8-6D7210F6D139}" dt="2023-07-24T14:51:02.042" v="33" actId="478"/>
          <ac:spMkLst>
            <pc:docMk/>
            <pc:sldMk cId="3057164844" sldId="279"/>
            <ac:spMk id="18" creationId="{D8936F91-17EB-9D1A-FF39-32F7736710EE}"/>
          </ac:spMkLst>
        </pc:spChg>
        <pc:graphicFrameChg chg="mod modGraphic">
          <ac:chgData name="Abels, Patrick" userId="ba666de4-0d21-43a6-8e66-51a18aae1b4a" providerId="ADAL" clId="{B27D3487-3160-41E0-AFA8-6D7210F6D139}" dt="2023-07-24T14:51:51.905" v="69" actId="20577"/>
          <ac:graphicFrameMkLst>
            <pc:docMk/>
            <pc:sldMk cId="3057164844" sldId="279"/>
            <ac:graphicFrameMk id="6" creationId="{48165A42-6E62-08E5-476E-36259327B7C6}"/>
          </ac:graphicFrameMkLst>
        </pc:graphicFrameChg>
      </pc:sldChg>
      <pc:sldChg chg="addSp delSp modSp mod">
        <pc:chgData name="Abels, Patrick" userId="ba666de4-0d21-43a6-8e66-51a18aae1b4a" providerId="ADAL" clId="{B27D3487-3160-41E0-AFA8-6D7210F6D139}" dt="2023-07-24T14:58:56.467" v="380" actId="14100"/>
        <pc:sldMkLst>
          <pc:docMk/>
          <pc:sldMk cId="1559438930" sldId="280"/>
        </pc:sldMkLst>
        <pc:spChg chg="mod">
          <ac:chgData name="Abels, Patrick" userId="ba666de4-0d21-43a6-8e66-51a18aae1b4a" providerId="ADAL" clId="{B27D3487-3160-41E0-AFA8-6D7210F6D139}" dt="2023-07-24T14:58:56.467" v="380" actId="14100"/>
          <ac:spMkLst>
            <pc:docMk/>
            <pc:sldMk cId="1559438930" sldId="280"/>
            <ac:spMk id="5" creationId="{66746F6C-32CF-454F-41A6-50714352EDBA}"/>
          </ac:spMkLst>
        </pc:spChg>
        <pc:spChg chg="add mod">
          <ac:chgData name="Abels, Patrick" userId="ba666de4-0d21-43a6-8e66-51a18aae1b4a" providerId="ADAL" clId="{B27D3487-3160-41E0-AFA8-6D7210F6D139}" dt="2023-07-24T14:55:40.221" v="162"/>
          <ac:spMkLst>
            <pc:docMk/>
            <pc:sldMk cId="1559438930" sldId="280"/>
            <ac:spMk id="8" creationId="{A45A4B33-0805-FD84-3C55-98A65E772848}"/>
          </ac:spMkLst>
        </pc:spChg>
        <pc:spChg chg="add mod">
          <ac:chgData name="Abels, Patrick" userId="ba666de4-0d21-43a6-8e66-51a18aae1b4a" providerId="ADAL" clId="{B27D3487-3160-41E0-AFA8-6D7210F6D139}" dt="2023-07-24T14:55:40.221" v="162"/>
          <ac:spMkLst>
            <pc:docMk/>
            <pc:sldMk cId="1559438930" sldId="280"/>
            <ac:spMk id="9" creationId="{A8411C20-C011-E470-0842-2F30F709292F}"/>
          </ac:spMkLst>
        </pc:spChg>
        <pc:spChg chg="mod">
          <ac:chgData name="Abels, Patrick" userId="ba666de4-0d21-43a6-8e66-51a18aae1b4a" providerId="ADAL" clId="{B27D3487-3160-41E0-AFA8-6D7210F6D139}" dt="2023-07-24T14:58:23.346" v="372" actId="1037"/>
          <ac:spMkLst>
            <pc:docMk/>
            <pc:sldMk cId="1559438930" sldId="280"/>
            <ac:spMk id="16" creationId="{5063C1D8-C343-A347-6677-CC1AC94BD2EF}"/>
          </ac:spMkLst>
        </pc:spChg>
        <pc:spChg chg="mod">
          <ac:chgData name="Abels, Patrick" userId="ba666de4-0d21-43a6-8e66-51a18aae1b4a" providerId="ADAL" clId="{B27D3487-3160-41E0-AFA8-6D7210F6D139}" dt="2023-07-24T14:58:10.136" v="307" actId="14100"/>
          <ac:spMkLst>
            <pc:docMk/>
            <pc:sldMk cId="1559438930" sldId="280"/>
            <ac:spMk id="19" creationId="{F24B1800-5284-AE61-814D-9EA7E769396D}"/>
          </ac:spMkLst>
        </pc:spChg>
        <pc:graphicFrameChg chg="add mod ord">
          <ac:chgData name="Abels, Patrick" userId="ba666de4-0d21-43a6-8e66-51a18aae1b4a" providerId="ADAL" clId="{B27D3487-3160-41E0-AFA8-6D7210F6D139}" dt="2023-07-24T14:52:36.181" v="109" actId="167"/>
          <ac:graphicFrameMkLst>
            <pc:docMk/>
            <pc:sldMk cId="1559438930" sldId="280"/>
            <ac:graphicFrameMk id="2" creationId="{34DD92DD-8956-FA24-6F29-6F1E0C8C302F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27.377" v="107" actId="478"/>
          <ac:graphicFrameMkLst>
            <pc:docMk/>
            <pc:sldMk cId="1559438930" sldId="280"/>
            <ac:graphicFrameMk id="6" creationId="{48165A42-6E62-08E5-476E-36259327B7C6}"/>
          </ac:graphicFrameMkLst>
        </pc:graphicFrameChg>
        <pc:graphicFrameChg chg="mod">
          <ac:chgData name="Abels, Patrick" userId="ba666de4-0d21-43a6-8e66-51a18aae1b4a" providerId="ADAL" clId="{B27D3487-3160-41E0-AFA8-6D7210F6D139}" dt="2023-07-24T14:57:43.397" v="266" actId="1038"/>
          <ac:graphicFrameMkLst>
            <pc:docMk/>
            <pc:sldMk cId="1559438930" sldId="280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B27D3487-3160-41E0-AFA8-6D7210F6D139}" dt="2023-07-24T14:57:43.397" v="266" actId="1038"/>
          <ac:picMkLst>
            <pc:docMk/>
            <pc:sldMk cId="1559438930" sldId="280"/>
            <ac:picMk id="4" creationId="{F9070E0D-5764-7D79-00EC-A063FF31B1D3}"/>
          </ac:picMkLst>
        </pc:picChg>
        <pc:cxnChg chg="mod">
          <ac:chgData name="Abels, Patrick" userId="ba666de4-0d21-43a6-8e66-51a18aae1b4a" providerId="ADAL" clId="{B27D3487-3160-41E0-AFA8-6D7210F6D139}" dt="2023-07-24T14:57:43.397" v="266" actId="1038"/>
          <ac:cxnSpMkLst>
            <pc:docMk/>
            <pc:sldMk cId="1559438930" sldId="280"/>
            <ac:cxnSpMk id="3" creationId="{B2BB300E-6041-85BF-477F-DD7CD873F462}"/>
          </ac:cxnSpMkLst>
        </pc:cxnChg>
      </pc:sldChg>
      <pc:sldChg chg="addSp delSp modSp mod">
        <pc:chgData name="Abels, Patrick" userId="ba666de4-0d21-43a6-8e66-51a18aae1b4a" providerId="ADAL" clId="{B27D3487-3160-41E0-AFA8-6D7210F6D139}" dt="2023-07-24T15:00:50.959" v="660" actId="20577"/>
        <pc:sldMkLst>
          <pc:docMk/>
          <pc:sldMk cId="1579194265" sldId="281"/>
        </pc:sldMkLst>
        <pc:spChg chg="add mod">
          <ac:chgData name="Abels, Patrick" userId="ba666de4-0d21-43a6-8e66-51a18aae1b4a" providerId="ADAL" clId="{B27D3487-3160-41E0-AFA8-6D7210F6D139}" dt="2023-07-24T14:55:41.786" v="163"/>
          <ac:spMkLst>
            <pc:docMk/>
            <pc:sldMk cId="1579194265" sldId="281"/>
            <ac:spMk id="4" creationId="{372394D3-A03D-0B5D-7BCE-63FCA8827910}"/>
          </ac:spMkLst>
        </pc:spChg>
        <pc:spChg chg="mod">
          <ac:chgData name="Abels, Patrick" userId="ba666de4-0d21-43a6-8e66-51a18aae1b4a" providerId="ADAL" clId="{B27D3487-3160-41E0-AFA8-6D7210F6D139}" dt="2023-07-24T15:00:50.959" v="660" actId="20577"/>
          <ac:spMkLst>
            <pc:docMk/>
            <pc:sldMk cId="1579194265" sldId="281"/>
            <ac:spMk id="5" creationId="{66746F6C-32CF-454F-41A6-50714352EDBA}"/>
          </ac:spMkLst>
        </pc:spChg>
        <pc:spChg chg="mod">
          <ac:chgData name="Abels, Patrick" userId="ba666de4-0d21-43a6-8e66-51a18aae1b4a" providerId="ADAL" clId="{B27D3487-3160-41E0-AFA8-6D7210F6D139}" dt="2023-07-24T15:00:33.188" v="652" actId="20577"/>
          <ac:spMkLst>
            <pc:docMk/>
            <pc:sldMk cId="1579194265" sldId="281"/>
            <ac:spMk id="9" creationId="{A1D9EE13-0784-6E61-45B8-F1D73E88B3B0}"/>
          </ac:spMkLst>
        </pc:spChg>
        <pc:spChg chg="add mod">
          <ac:chgData name="Abels, Patrick" userId="ba666de4-0d21-43a6-8e66-51a18aae1b4a" providerId="ADAL" clId="{B27D3487-3160-41E0-AFA8-6D7210F6D139}" dt="2023-07-24T14:55:41.786" v="163"/>
          <ac:spMkLst>
            <pc:docMk/>
            <pc:sldMk cId="1579194265" sldId="281"/>
            <ac:spMk id="10" creationId="{CBF2AE5C-2914-C720-4ADB-3BF942FD1394}"/>
          </ac:spMkLst>
        </pc:spChg>
        <pc:spChg chg="mod">
          <ac:chgData name="Abels, Patrick" userId="ba666de4-0d21-43a6-8e66-51a18aae1b4a" providerId="ADAL" clId="{B27D3487-3160-41E0-AFA8-6D7210F6D139}" dt="2023-07-24T15:00:07.271" v="519" actId="1037"/>
          <ac:spMkLst>
            <pc:docMk/>
            <pc:sldMk cId="1579194265" sldId="281"/>
            <ac:spMk id="13" creationId="{B6904677-B84C-CD5A-EE0F-5644D49A71A3}"/>
          </ac:spMkLst>
        </pc:spChg>
        <pc:spChg chg="mod">
          <ac:chgData name="Abels, Patrick" userId="ba666de4-0d21-43a6-8e66-51a18aae1b4a" providerId="ADAL" clId="{B27D3487-3160-41E0-AFA8-6D7210F6D139}" dt="2023-07-24T14:59:52.188" v="441" actId="1038"/>
          <ac:spMkLst>
            <pc:docMk/>
            <pc:sldMk cId="1579194265" sldId="281"/>
            <ac:spMk id="16" creationId="{5063C1D8-C343-A347-6677-CC1AC94BD2EF}"/>
          </ac:spMkLst>
        </pc:spChg>
        <pc:graphicFrameChg chg="add mod ord">
          <ac:chgData name="Abels, Patrick" userId="ba666de4-0d21-43a6-8e66-51a18aae1b4a" providerId="ADAL" clId="{B27D3487-3160-41E0-AFA8-6D7210F6D139}" dt="2023-07-24T14:52:53.068" v="114" actId="167"/>
          <ac:graphicFrameMkLst>
            <pc:docMk/>
            <pc:sldMk cId="1579194265" sldId="281"/>
            <ac:graphicFrameMk id="2" creationId="{DA20E6CC-AB49-5ABC-1FCD-53BE74E11A89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49.882" v="112" actId="478"/>
          <ac:graphicFrameMkLst>
            <pc:docMk/>
            <pc:sldMk cId="1579194265" sldId="281"/>
            <ac:graphicFrameMk id="6" creationId="{48165A42-6E62-08E5-476E-36259327B7C6}"/>
          </ac:graphicFrameMkLst>
        </pc:graphicFrameChg>
        <pc:graphicFrameChg chg="mod">
          <ac:chgData name="Abels, Patrick" userId="ba666de4-0d21-43a6-8e66-51a18aae1b4a" providerId="ADAL" clId="{B27D3487-3160-41E0-AFA8-6D7210F6D139}" dt="2023-07-24T15:00:17.749" v="604" actId="1037"/>
          <ac:graphicFrameMkLst>
            <pc:docMk/>
            <pc:sldMk cId="1579194265" sldId="281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B27D3487-3160-41E0-AFA8-6D7210F6D139}" dt="2023-07-24T15:00:17.749" v="604" actId="1037"/>
          <ac:picMkLst>
            <pc:docMk/>
            <pc:sldMk cId="1579194265" sldId="281"/>
            <ac:picMk id="8" creationId="{892F560A-1B2E-23ED-0CB3-2E268AAFAD39}"/>
          </ac:picMkLst>
        </pc:picChg>
        <pc:cxnChg chg="mod">
          <ac:chgData name="Abels, Patrick" userId="ba666de4-0d21-43a6-8e66-51a18aae1b4a" providerId="ADAL" clId="{B27D3487-3160-41E0-AFA8-6D7210F6D139}" dt="2023-07-24T15:00:17.749" v="604" actId="1037"/>
          <ac:cxnSpMkLst>
            <pc:docMk/>
            <pc:sldMk cId="1579194265" sldId="281"/>
            <ac:cxnSpMk id="3" creationId="{B2BB300E-6041-85BF-477F-DD7CD873F462}"/>
          </ac:cxnSpMkLst>
        </pc:cxnChg>
      </pc:sldChg>
      <pc:sldChg chg="addSp delSp modSp mod">
        <pc:chgData name="Abels, Patrick" userId="ba666de4-0d21-43a6-8e66-51a18aae1b4a" providerId="ADAL" clId="{B27D3487-3160-41E0-AFA8-6D7210F6D139}" dt="2023-07-24T15:02:49.119" v="982" actId="14100"/>
        <pc:sldMkLst>
          <pc:docMk/>
          <pc:sldMk cId="675388362" sldId="282"/>
        </pc:sldMkLst>
        <pc:spChg chg="add mod">
          <ac:chgData name="Abels, Patrick" userId="ba666de4-0d21-43a6-8e66-51a18aae1b4a" providerId="ADAL" clId="{B27D3487-3160-41E0-AFA8-6D7210F6D139}" dt="2023-07-24T14:55:44.201" v="164"/>
          <ac:spMkLst>
            <pc:docMk/>
            <pc:sldMk cId="675388362" sldId="282"/>
            <ac:spMk id="3" creationId="{B28BF6CA-59A6-8A2B-47D9-AE0385A111DF}"/>
          </ac:spMkLst>
        </pc:spChg>
        <pc:spChg chg="add mod">
          <ac:chgData name="Abels, Patrick" userId="ba666de4-0d21-43a6-8e66-51a18aae1b4a" providerId="ADAL" clId="{B27D3487-3160-41E0-AFA8-6D7210F6D139}" dt="2023-07-24T14:55:44.201" v="164"/>
          <ac:spMkLst>
            <pc:docMk/>
            <pc:sldMk cId="675388362" sldId="282"/>
            <ac:spMk id="4" creationId="{3E5E9E39-09F3-7D57-7BD9-16C9967F4B42}"/>
          </ac:spMkLst>
        </pc:spChg>
        <pc:spChg chg="mod">
          <ac:chgData name="Abels, Patrick" userId="ba666de4-0d21-43a6-8e66-51a18aae1b4a" providerId="ADAL" clId="{B27D3487-3160-41E0-AFA8-6D7210F6D139}" dt="2023-07-24T15:01:12.155" v="793" actId="1038"/>
          <ac:spMkLst>
            <pc:docMk/>
            <pc:sldMk cId="675388362" sldId="282"/>
            <ac:spMk id="13" creationId="{B6904677-B84C-CD5A-EE0F-5644D49A71A3}"/>
          </ac:spMkLst>
        </pc:spChg>
        <pc:spChg chg="mod">
          <ac:chgData name="Abels, Patrick" userId="ba666de4-0d21-43a6-8e66-51a18aae1b4a" providerId="ADAL" clId="{B27D3487-3160-41E0-AFA8-6D7210F6D139}" dt="2023-07-24T15:01:20.473" v="838" actId="1038"/>
          <ac:spMkLst>
            <pc:docMk/>
            <pc:sldMk cId="675388362" sldId="282"/>
            <ac:spMk id="15" creationId="{079043A6-A697-303C-3844-EAA3EAF57D63}"/>
          </ac:spMkLst>
        </pc:spChg>
        <pc:spChg chg="mod">
          <ac:chgData name="Abels, Patrick" userId="ba666de4-0d21-43a6-8e66-51a18aae1b4a" providerId="ADAL" clId="{B27D3487-3160-41E0-AFA8-6D7210F6D139}" dt="2023-07-24T15:01:06.544" v="721" actId="1038"/>
          <ac:spMkLst>
            <pc:docMk/>
            <pc:sldMk cId="675388362" sldId="282"/>
            <ac:spMk id="16" creationId="{5063C1D8-C343-A347-6677-CC1AC94BD2EF}"/>
          </ac:spMkLst>
        </pc:spChg>
        <pc:spChg chg="mod">
          <ac:chgData name="Abels, Patrick" userId="ba666de4-0d21-43a6-8e66-51a18aae1b4a" providerId="ADAL" clId="{B27D3487-3160-41E0-AFA8-6D7210F6D139}" dt="2023-07-24T15:02:49.119" v="982" actId="14100"/>
          <ac:spMkLst>
            <pc:docMk/>
            <pc:sldMk cId="675388362" sldId="282"/>
            <ac:spMk id="19" creationId="{43ED07F1-7EF0-BE03-CC96-18C8AED422CD}"/>
          </ac:spMkLst>
        </pc:spChg>
        <pc:spChg chg="mod">
          <ac:chgData name="Abels, Patrick" userId="ba666de4-0d21-43a6-8e66-51a18aae1b4a" providerId="ADAL" clId="{B27D3487-3160-41E0-AFA8-6D7210F6D139}" dt="2023-07-24T15:02:18.038" v="965" actId="20577"/>
          <ac:spMkLst>
            <pc:docMk/>
            <pc:sldMk cId="675388362" sldId="282"/>
            <ac:spMk id="21" creationId="{CD676DB0-E313-FF6E-1F82-8B8B52567EDE}"/>
          </ac:spMkLst>
        </pc:spChg>
        <pc:graphicFrameChg chg="add mod ord">
          <ac:chgData name="Abels, Patrick" userId="ba666de4-0d21-43a6-8e66-51a18aae1b4a" providerId="ADAL" clId="{B27D3487-3160-41E0-AFA8-6D7210F6D139}" dt="2023-07-24T14:52:59.688" v="117" actId="167"/>
          <ac:graphicFrameMkLst>
            <pc:docMk/>
            <pc:sldMk cId="675388362" sldId="282"/>
            <ac:graphicFrameMk id="2" creationId="{D1BB0B77-5121-8CBB-9083-57F79CEBC2ED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56.200" v="115" actId="478"/>
          <ac:graphicFrameMkLst>
            <pc:docMk/>
            <pc:sldMk cId="675388362" sldId="282"/>
            <ac:graphicFrameMk id="6" creationId="{48165A42-6E62-08E5-476E-36259327B7C6}"/>
          </ac:graphicFrameMkLst>
        </pc:graphicFrameChg>
        <pc:graphicFrameChg chg="mod">
          <ac:chgData name="Abels, Patrick" userId="ba666de4-0d21-43a6-8e66-51a18aae1b4a" providerId="ADAL" clId="{B27D3487-3160-41E0-AFA8-6D7210F6D139}" dt="2023-07-24T15:01:29.804" v="888" actId="1037"/>
          <ac:graphicFrameMkLst>
            <pc:docMk/>
            <pc:sldMk cId="675388362" sldId="282"/>
            <ac:graphicFrameMk id="9" creationId="{662FCF91-7172-69D9-24E3-5C2C443263D6}"/>
          </ac:graphicFrameMkLst>
        </pc:graphicFrameChg>
        <pc:picChg chg="mod">
          <ac:chgData name="Abels, Patrick" userId="ba666de4-0d21-43a6-8e66-51a18aae1b4a" providerId="ADAL" clId="{B27D3487-3160-41E0-AFA8-6D7210F6D139}" dt="2023-07-24T15:01:29.804" v="888" actId="1037"/>
          <ac:picMkLst>
            <pc:docMk/>
            <pc:sldMk cId="675388362" sldId="282"/>
            <ac:picMk id="20" creationId="{B76E8C2A-2676-8364-07BD-F341396DF006}"/>
          </ac:picMkLst>
        </pc:picChg>
        <pc:cxnChg chg="mod">
          <ac:chgData name="Abels, Patrick" userId="ba666de4-0d21-43a6-8e66-51a18aae1b4a" providerId="ADAL" clId="{B27D3487-3160-41E0-AFA8-6D7210F6D139}" dt="2023-07-24T15:01:29.804" v="888" actId="1037"/>
          <ac:cxnSpMkLst>
            <pc:docMk/>
            <pc:sldMk cId="675388362" sldId="282"/>
            <ac:cxnSpMk id="10" creationId="{9D594E29-3E4A-88A3-E4D6-F08FBA49A99A}"/>
          </ac:cxnSpMkLst>
        </pc:cxnChg>
      </pc:sldChg>
      <pc:sldChg chg="addSp delSp modSp del mod">
        <pc:chgData name="Abels, Patrick" userId="ba666de4-0d21-43a6-8e66-51a18aae1b4a" providerId="ADAL" clId="{B27D3487-3160-41E0-AFA8-6D7210F6D139}" dt="2023-07-24T15:02:05.431" v="962" actId="47"/>
        <pc:sldMkLst>
          <pc:docMk/>
          <pc:sldMk cId="3790113965" sldId="283"/>
        </pc:sldMkLst>
        <pc:spChg chg="add mod">
          <ac:chgData name="Abels, Patrick" userId="ba666de4-0d21-43a6-8e66-51a18aae1b4a" providerId="ADAL" clId="{B27D3487-3160-41E0-AFA8-6D7210F6D139}" dt="2023-07-24T14:55:45.542" v="165"/>
          <ac:spMkLst>
            <pc:docMk/>
            <pc:sldMk cId="3790113965" sldId="283"/>
            <ac:spMk id="3" creationId="{6D1BE0A1-F6AE-6AE0-3908-1E6FFE3126B0}"/>
          </ac:spMkLst>
        </pc:spChg>
        <pc:spChg chg="add mod">
          <ac:chgData name="Abels, Patrick" userId="ba666de4-0d21-43a6-8e66-51a18aae1b4a" providerId="ADAL" clId="{B27D3487-3160-41E0-AFA8-6D7210F6D139}" dt="2023-07-24T14:55:45.542" v="165"/>
          <ac:spMkLst>
            <pc:docMk/>
            <pc:sldMk cId="3790113965" sldId="283"/>
            <ac:spMk id="4" creationId="{905B892C-E533-F26F-4A79-743290BB5B12}"/>
          </ac:spMkLst>
        </pc:spChg>
        <pc:graphicFrameChg chg="add mod ord">
          <ac:chgData name="Abels, Patrick" userId="ba666de4-0d21-43a6-8e66-51a18aae1b4a" providerId="ADAL" clId="{B27D3487-3160-41E0-AFA8-6D7210F6D139}" dt="2023-07-24T14:53:06.977" v="120" actId="167"/>
          <ac:graphicFrameMkLst>
            <pc:docMk/>
            <pc:sldMk cId="3790113965" sldId="283"/>
            <ac:graphicFrameMk id="2" creationId="{7E51CC6D-2C78-7EF8-BAF9-2560F854A125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3:04.002" v="118" actId="478"/>
          <ac:graphicFrameMkLst>
            <pc:docMk/>
            <pc:sldMk cId="3790113965" sldId="283"/>
            <ac:graphicFrameMk id="6" creationId="{48165A42-6E62-08E5-476E-36259327B7C6}"/>
          </ac:graphicFrameMkLst>
        </pc:graphicFrameChg>
      </pc:sldChg>
      <pc:sldChg chg="addSp delSp modSp del mod">
        <pc:chgData name="Abels, Patrick" userId="ba666de4-0d21-43a6-8e66-51a18aae1b4a" providerId="ADAL" clId="{B27D3487-3160-41E0-AFA8-6D7210F6D139}" dt="2023-07-24T15:01:58.877" v="959" actId="47"/>
        <pc:sldMkLst>
          <pc:docMk/>
          <pc:sldMk cId="185935106" sldId="284"/>
        </pc:sldMkLst>
        <pc:spChg chg="add mod">
          <ac:chgData name="Abels, Patrick" userId="ba666de4-0d21-43a6-8e66-51a18aae1b4a" providerId="ADAL" clId="{B27D3487-3160-41E0-AFA8-6D7210F6D139}" dt="2023-07-24T14:55:46.844" v="166"/>
          <ac:spMkLst>
            <pc:docMk/>
            <pc:sldMk cId="185935106" sldId="284"/>
            <ac:spMk id="3" creationId="{8B4CA899-D03D-6B3B-C8CC-7CFE90232AB3}"/>
          </ac:spMkLst>
        </pc:spChg>
        <pc:spChg chg="add mod">
          <ac:chgData name="Abels, Patrick" userId="ba666de4-0d21-43a6-8e66-51a18aae1b4a" providerId="ADAL" clId="{B27D3487-3160-41E0-AFA8-6D7210F6D139}" dt="2023-07-24T14:55:46.844" v="166"/>
          <ac:spMkLst>
            <pc:docMk/>
            <pc:sldMk cId="185935106" sldId="284"/>
            <ac:spMk id="4" creationId="{0CAA44E6-92DF-6A61-8842-AA5D67181CF9}"/>
          </ac:spMkLst>
        </pc:spChg>
        <pc:graphicFrameChg chg="add mod ord">
          <ac:chgData name="Abels, Patrick" userId="ba666de4-0d21-43a6-8e66-51a18aae1b4a" providerId="ADAL" clId="{B27D3487-3160-41E0-AFA8-6D7210F6D139}" dt="2023-07-24T14:53:13.554" v="123" actId="167"/>
          <ac:graphicFrameMkLst>
            <pc:docMk/>
            <pc:sldMk cId="185935106" sldId="284"/>
            <ac:graphicFrameMk id="2" creationId="{215AE836-4CCC-E683-5E11-AF544E74F00D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3:10.692" v="121" actId="478"/>
          <ac:graphicFrameMkLst>
            <pc:docMk/>
            <pc:sldMk cId="185935106" sldId="284"/>
            <ac:graphicFrameMk id="6" creationId="{48165A42-6E62-08E5-476E-36259327B7C6}"/>
          </ac:graphicFrameMkLst>
        </pc:graphicFrameChg>
      </pc:sldChg>
      <pc:sldChg chg="addSp delSp modSp del mod">
        <pc:chgData name="Abels, Patrick" userId="ba666de4-0d21-43a6-8e66-51a18aae1b4a" providerId="ADAL" clId="{B27D3487-3160-41E0-AFA8-6D7210F6D139}" dt="2023-07-24T15:02:00.958" v="960" actId="47"/>
        <pc:sldMkLst>
          <pc:docMk/>
          <pc:sldMk cId="3095667088" sldId="285"/>
        </pc:sldMkLst>
        <pc:spChg chg="add mod">
          <ac:chgData name="Abels, Patrick" userId="ba666de4-0d21-43a6-8e66-51a18aae1b4a" providerId="ADAL" clId="{B27D3487-3160-41E0-AFA8-6D7210F6D139}" dt="2023-07-24T14:55:49.008" v="167"/>
          <ac:spMkLst>
            <pc:docMk/>
            <pc:sldMk cId="3095667088" sldId="285"/>
            <ac:spMk id="3" creationId="{27273CEE-E3DB-379D-2B5B-9E27A3CE1814}"/>
          </ac:spMkLst>
        </pc:spChg>
        <pc:spChg chg="add mod">
          <ac:chgData name="Abels, Patrick" userId="ba666de4-0d21-43a6-8e66-51a18aae1b4a" providerId="ADAL" clId="{B27D3487-3160-41E0-AFA8-6D7210F6D139}" dt="2023-07-24T14:55:49.008" v="167"/>
          <ac:spMkLst>
            <pc:docMk/>
            <pc:sldMk cId="3095667088" sldId="285"/>
            <ac:spMk id="4" creationId="{EA097B09-E9B7-0A0E-9962-D207B44BB3F0}"/>
          </ac:spMkLst>
        </pc:spChg>
        <pc:graphicFrameChg chg="add mod ord">
          <ac:chgData name="Abels, Patrick" userId="ba666de4-0d21-43a6-8e66-51a18aae1b4a" providerId="ADAL" clId="{B27D3487-3160-41E0-AFA8-6D7210F6D139}" dt="2023-07-24T14:53:21.719" v="126" actId="167"/>
          <ac:graphicFrameMkLst>
            <pc:docMk/>
            <pc:sldMk cId="3095667088" sldId="285"/>
            <ac:graphicFrameMk id="2" creationId="{ACF5C103-F870-66E9-B88D-3444DC3DED1D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3:18.463" v="124" actId="478"/>
          <ac:graphicFrameMkLst>
            <pc:docMk/>
            <pc:sldMk cId="3095667088" sldId="285"/>
            <ac:graphicFrameMk id="6" creationId="{48165A42-6E62-08E5-476E-36259327B7C6}"/>
          </ac:graphicFrameMkLst>
        </pc:graphicFrameChg>
      </pc:sldChg>
      <pc:sldChg chg="addSp delSp modSp del mod">
        <pc:chgData name="Abels, Patrick" userId="ba666de4-0d21-43a6-8e66-51a18aae1b4a" providerId="ADAL" clId="{B27D3487-3160-41E0-AFA8-6D7210F6D139}" dt="2023-07-24T15:02:03.350" v="961" actId="47"/>
        <pc:sldMkLst>
          <pc:docMk/>
          <pc:sldMk cId="1227594904" sldId="286"/>
        </pc:sldMkLst>
        <pc:spChg chg="add mod">
          <ac:chgData name="Abels, Patrick" userId="ba666de4-0d21-43a6-8e66-51a18aae1b4a" providerId="ADAL" clId="{B27D3487-3160-41E0-AFA8-6D7210F6D139}" dt="2023-07-24T14:55:50.479" v="168"/>
          <ac:spMkLst>
            <pc:docMk/>
            <pc:sldMk cId="1227594904" sldId="286"/>
            <ac:spMk id="3" creationId="{4715D3A8-B472-DE1D-BDB5-12502B24DF31}"/>
          </ac:spMkLst>
        </pc:spChg>
        <pc:spChg chg="add mod">
          <ac:chgData name="Abels, Patrick" userId="ba666de4-0d21-43a6-8e66-51a18aae1b4a" providerId="ADAL" clId="{B27D3487-3160-41E0-AFA8-6D7210F6D139}" dt="2023-07-24T14:55:50.479" v="168"/>
          <ac:spMkLst>
            <pc:docMk/>
            <pc:sldMk cId="1227594904" sldId="286"/>
            <ac:spMk id="4" creationId="{1C3043BF-D240-BDB7-6A92-F3C8D888B34B}"/>
          </ac:spMkLst>
        </pc:spChg>
        <pc:graphicFrameChg chg="add mod ord">
          <ac:chgData name="Abels, Patrick" userId="ba666de4-0d21-43a6-8e66-51a18aae1b4a" providerId="ADAL" clId="{B27D3487-3160-41E0-AFA8-6D7210F6D139}" dt="2023-07-24T14:53:31.390" v="131" actId="167"/>
          <ac:graphicFrameMkLst>
            <pc:docMk/>
            <pc:sldMk cId="1227594904" sldId="286"/>
            <ac:graphicFrameMk id="2" creationId="{5CFA16CA-F7C8-EA11-7FDD-BF8BD91D49E4}"/>
          </ac:graphicFrameMkLst>
        </pc:graphicFrameChg>
        <pc:graphicFrameChg chg="del mod modGraphic">
          <ac:chgData name="Abels, Patrick" userId="ba666de4-0d21-43a6-8e66-51a18aae1b4a" providerId="ADAL" clId="{B27D3487-3160-41E0-AFA8-6D7210F6D139}" dt="2023-07-24T14:53:28.009" v="129" actId="478"/>
          <ac:graphicFrameMkLst>
            <pc:docMk/>
            <pc:sldMk cId="1227594904" sldId="286"/>
            <ac:graphicFrameMk id="6" creationId="{48165A42-6E62-08E5-476E-36259327B7C6}"/>
          </ac:graphicFrameMkLst>
        </pc:graphicFrameChg>
      </pc:sldChg>
      <pc:sldChg chg="addSp modSp mod modAnim">
        <pc:chgData name="Abels, Patrick" userId="ba666de4-0d21-43a6-8e66-51a18aae1b4a" providerId="ADAL" clId="{B27D3487-3160-41E0-AFA8-6D7210F6D139}" dt="2023-07-24T15:27:07.004" v="2069"/>
        <pc:sldMkLst>
          <pc:docMk/>
          <pc:sldMk cId="2176156612" sldId="288"/>
        </pc:sldMkLst>
        <pc:spChg chg="mod">
          <ac:chgData name="Abels, Patrick" userId="ba666de4-0d21-43a6-8e66-51a18aae1b4a" providerId="ADAL" clId="{B27D3487-3160-41E0-AFA8-6D7210F6D139}" dt="2023-07-24T15:24:46.444" v="2060" actId="207"/>
          <ac:spMkLst>
            <pc:docMk/>
            <pc:sldMk cId="2176156612" sldId="288"/>
            <ac:spMk id="2" creationId="{401F7D96-25E2-4399-5EDA-C71906BC8DD4}"/>
          </ac:spMkLst>
        </pc:spChg>
        <pc:picChg chg="add mod">
          <ac:chgData name="Abels, Patrick" userId="ba666de4-0d21-43a6-8e66-51a18aae1b4a" providerId="ADAL" clId="{B27D3487-3160-41E0-AFA8-6D7210F6D139}" dt="2023-07-24T15:25:08.231" v="2062" actId="1076"/>
          <ac:picMkLst>
            <pc:docMk/>
            <pc:sldMk cId="2176156612" sldId="288"/>
            <ac:picMk id="4" creationId="{310F0A1F-13B8-3C47-E528-F68ABFF21950}"/>
          </ac:picMkLst>
        </pc:picChg>
      </pc:sldChg>
      <pc:sldChg chg="modSp modAnim">
        <pc:chgData name="Abels, Patrick" userId="ba666de4-0d21-43a6-8e66-51a18aae1b4a" providerId="ADAL" clId="{B27D3487-3160-41E0-AFA8-6D7210F6D139}" dt="2023-07-24T15:17:36.705" v="1923" actId="20577"/>
        <pc:sldMkLst>
          <pc:docMk/>
          <pc:sldMk cId="2014832101" sldId="290"/>
        </pc:sldMkLst>
        <pc:spChg chg="mod">
          <ac:chgData name="Abels, Patrick" userId="ba666de4-0d21-43a6-8e66-51a18aae1b4a" providerId="ADAL" clId="{B27D3487-3160-41E0-AFA8-6D7210F6D139}" dt="2023-07-24T15:17:36.705" v="1923" actId="20577"/>
          <ac:spMkLst>
            <pc:docMk/>
            <pc:sldMk cId="2014832101" sldId="290"/>
            <ac:spMk id="2" creationId="{51692582-644D-01C1-6962-22CB5938710F}"/>
          </ac:spMkLst>
        </pc:spChg>
      </pc:sldChg>
      <pc:sldChg chg="modSp">
        <pc:chgData name="Abels, Patrick" userId="ba666de4-0d21-43a6-8e66-51a18aae1b4a" providerId="ADAL" clId="{B27D3487-3160-41E0-AFA8-6D7210F6D139}" dt="2023-07-24T15:17:45.805" v="192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B27D3487-3160-41E0-AFA8-6D7210F6D139}" dt="2023-07-24T15:17:45.805" v="1929" actId="20577"/>
          <ac:spMkLst>
            <pc:docMk/>
            <pc:sldMk cId="1082503161" sldId="291"/>
            <ac:spMk id="2" creationId="{39581EDF-BC24-2853-902C-BEF01710D036}"/>
          </ac:spMkLst>
        </pc:spChg>
      </pc:sldChg>
      <pc:sldChg chg="addSp delSp modSp add mod">
        <pc:chgData name="Abels, Patrick" userId="ba666de4-0d21-43a6-8e66-51a18aae1b4a" providerId="ADAL" clId="{B27D3487-3160-41E0-AFA8-6D7210F6D139}" dt="2023-07-24T14:55:25.517" v="161" actId="121"/>
        <pc:sldMkLst>
          <pc:docMk/>
          <pc:sldMk cId="4110076055" sldId="292"/>
        </pc:sldMkLst>
        <pc:spChg chg="add mod">
          <ac:chgData name="Abels, Patrick" userId="ba666de4-0d21-43a6-8e66-51a18aae1b4a" providerId="ADAL" clId="{B27D3487-3160-41E0-AFA8-6D7210F6D139}" dt="2023-07-24T14:55:25.517" v="161" actId="121"/>
          <ac:spMkLst>
            <pc:docMk/>
            <pc:sldMk cId="4110076055" sldId="292"/>
            <ac:spMk id="3" creationId="{3FEED535-D670-2F33-4FDC-650423991D2D}"/>
          </ac:spMkLst>
        </pc:spChg>
        <pc:spChg chg="add mod">
          <ac:chgData name="Abels, Patrick" userId="ba666de4-0d21-43a6-8e66-51a18aae1b4a" providerId="ADAL" clId="{B27D3487-3160-41E0-AFA8-6D7210F6D139}" dt="2023-07-24T14:55:13.244" v="158" actId="120"/>
          <ac:spMkLst>
            <pc:docMk/>
            <pc:sldMk cId="4110076055" sldId="292"/>
            <ac:spMk id="4" creationId="{F5351903-ADA5-DF74-51C1-E91E302A9201}"/>
          </ac:spMkLst>
        </pc:spChg>
        <pc:graphicFrameChg chg="add mod ord">
          <ac:chgData name="Abels, Patrick" userId="ba666de4-0d21-43a6-8e66-51a18aae1b4a" providerId="ADAL" clId="{B27D3487-3160-41E0-AFA8-6D7210F6D139}" dt="2023-07-24T14:52:44.351" v="111" actId="167"/>
          <ac:graphicFrameMkLst>
            <pc:docMk/>
            <pc:sldMk cId="4110076055" sldId="292"/>
            <ac:graphicFrameMk id="2" creationId="{AEF8F0CD-C505-C512-00C3-01CC389F9944}"/>
          </ac:graphicFrameMkLst>
        </pc:graphicFrameChg>
        <pc:graphicFrameChg chg="del">
          <ac:chgData name="Abels, Patrick" userId="ba666de4-0d21-43a6-8e66-51a18aae1b4a" providerId="ADAL" clId="{B27D3487-3160-41E0-AFA8-6D7210F6D139}" dt="2023-07-24T14:52:09.513" v="70" actId="478"/>
          <ac:graphicFrameMkLst>
            <pc:docMk/>
            <pc:sldMk cId="4110076055" sldId="292"/>
            <ac:graphicFrameMk id="6" creationId="{48165A42-6E62-08E5-476E-36259327B7C6}"/>
          </ac:graphicFrameMkLst>
        </pc:graphicFrameChg>
      </pc:sldChg>
      <pc:sldChg chg="addSp modSp add mod">
        <pc:chgData name="Abels, Patrick" userId="ba666de4-0d21-43a6-8e66-51a18aae1b4a" providerId="ADAL" clId="{B27D3487-3160-41E0-AFA8-6D7210F6D139}" dt="2023-07-24T15:13:36.160" v="1838" actId="1038"/>
        <pc:sldMkLst>
          <pc:docMk/>
          <pc:sldMk cId="282928453" sldId="293"/>
        </pc:sldMkLst>
        <pc:spChg chg="add mod">
          <ac:chgData name="Abels, Patrick" userId="ba666de4-0d21-43a6-8e66-51a18aae1b4a" providerId="ADAL" clId="{B27D3487-3160-41E0-AFA8-6D7210F6D139}" dt="2023-07-24T15:13:07.778" v="1700" actId="1076"/>
          <ac:spMkLst>
            <pc:docMk/>
            <pc:sldMk cId="282928453" sldId="293"/>
            <ac:spMk id="21" creationId="{A7E88229-9A03-00A4-62DE-AF8F68AA97B1}"/>
          </ac:spMkLst>
        </pc:spChg>
        <pc:spChg chg="add mod">
          <ac:chgData name="Abels, Patrick" userId="ba666de4-0d21-43a6-8e66-51a18aae1b4a" providerId="ADAL" clId="{B27D3487-3160-41E0-AFA8-6D7210F6D139}" dt="2023-07-24T15:13:36.160" v="1838" actId="1038"/>
          <ac:spMkLst>
            <pc:docMk/>
            <pc:sldMk cId="282928453" sldId="293"/>
            <ac:spMk id="22" creationId="{6F6B2469-9B67-ED88-10AB-5C3F38BCC674}"/>
          </ac:spMkLst>
        </pc:spChg>
        <pc:graphicFrameChg chg="mod modGraphic">
          <ac:chgData name="Abels, Patrick" userId="ba666de4-0d21-43a6-8e66-51a18aae1b4a" providerId="ADAL" clId="{B27D3487-3160-41E0-AFA8-6D7210F6D139}" dt="2023-07-24T15:06:24.828" v="1183"/>
          <ac:graphicFrameMkLst>
            <pc:docMk/>
            <pc:sldMk cId="282928453" sldId="293"/>
            <ac:graphicFrameMk id="2" creationId="{AEF8F0CD-C505-C512-00C3-01CC389F9944}"/>
          </ac:graphicFrameMkLst>
        </pc:graphicFrameChg>
        <pc:cxnChg chg="add mod">
          <ac:chgData name="Abels, Patrick" userId="ba666de4-0d21-43a6-8e66-51a18aae1b4a" providerId="ADAL" clId="{B27D3487-3160-41E0-AFA8-6D7210F6D139}" dt="2023-07-24T15:06:38.724" v="1200" actId="1035"/>
          <ac:cxnSpMkLst>
            <pc:docMk/>
            <pc:sldMk cId="282928453" sldId="293"/>
            <ac:cxnSpMk id="6" creationId="{A5386B0F-FE69-1A92-9E07-115B7F6FF444}"/>
          </ac:cxnSpMkLst>
        </pc:cxnChg>
        <pc:cxnChg chg="add mod">
          <ac:chgData name="Abels, Patrick" userId="ba666de4-0d21-43a6-8e66-51a18aae1b4a" providerId="ADAL" clId="{B27D3487-3160-41E0-AFA8-6D7210F6D139}" dt="2023-07-24T15:06:42.085" v="1203" actId="1037"/>
          <ac:cxnSpMkLst>
            <pc:docMk/>
            <pc:sldMk cId="282928453" sldId="293"/>
            <ac:cxnSpMk id="9" creationId="{AA876BEE-85DF-443C-0388-B7BE6804881E}"/>
          </ac:cxnSpMkLst>
        </pc:cxnChg>
      </pc:sldChg>
      <pc:sldChg chg="addSp delSp modSp add mod">
        <pc:chgData name="Abels, Patrick" userId="ba666de4-0d21-43a6-8e66-51a18aae1b4a" providerId="ADAL" clId="{B27D3487-3160-41E0-AFA8-6D7210F6D139}" dt="2023-07-24T15:14:15.033" v="1899" actId="1038"/>
        <pc:sldMkLst>
          <pc:docMk/>
          <pc:sldMk cId="2892339035" sldId="294"/>
        </pc:sldMkLst>
        <pc:spChg chg="mod">
          <ac:chgData name="Abels, Patrick" userId="ba666de4-0d21-43a6-8e66-51a18aae1b4a" providerId="ADAL" clId="{B27D3487-3160-41E0-AFA8-6D7210F6D139}" dt="2023-07-24T15:09:59.771" v="1280" actId="1076"/>
          <ac:spMkLst>
            <pc:docMk/>
            <pc:sldMk cId="2892339035" sldId="294"/>
            <ac:spMk id="5" creationId="{66746F6C-32CF-454F-41A6-50714352EDBA}"/>
          </ac:spMkLst>
        </pc:spChg>
        <pc:spChg chg="add mod">
          <ac:chgData name="Abels, Patrick" userId="ba666de4-0d21-43a6-8e66-51a18aae1b4a" providerId="ADAL" clId="{B27D3487-3160-41E0-AFA8-6D7210F6D139}" dt="2023-07-24T15:14:15.033" v="1899" actId="1038"/>
          <ac:spMkLst>
            <pc:docMk/>
            <pc:sldMk cId="2892339035" sldId="294"/>
            <ac:spMk id="23" creationId="{3FC0936B-3698-63D4-872E-68845EE9AD01}"/>
          </ac:spMkLst>
        </pc:spChg>
        <pc:graphicFrameChg chg="del">
          <ac:chgData name="Abels, Patrick" userId="ba666de4-0d21-43a6-8e66-51a18aae1b4a" providerId="ADAL" clId="{B27D3487-3160-41E0-AFA8-6D7210F6D139}" dt="2023-07-24T15:07:38.651" v="1204" actId="478"/>
          <ac:graphicFrameMkLst>
            <pc:docMk/>
            <pc:sldMk cId="2892339035" sldId="294"/>
            <ac:graphicFrameMk id="2" creationId="{34DD92DD-8956-FA24-6F29-6F1E0C8C302F}"/>
          </ac:graphicFrameMkLst>
        </pc:graphicFrameChg>
        <pc:graphicFrameChg chg="add mod ord">
          <ac:chgData name="Abels, Patrick" userId="ba666de4-0d21-43a6-8e66-51a18aae1b4a" providerId="ADAL" clId="{B27D3487-3160-41E0-AFA8-6D7210F6D139}" dt="2023-07-24T15:07:41.753" v="1206" actId="167"/>
          <ac:graphicFrameMkLst>
            <pc:docMk/>
            <pc:sldMk cId="2892339035" sldId="294"/>
            <ac:graphicFrameMk id="6" creationId="{943406F7-39F7-4FC1-9E0D-041AF1EAA5BA}"/>
          </ac:graphicFrameMkLst>
        </pc:graphicFrameChg>
        <pc:cxnChg chg="del">
          <ac:chgData name="Abels, Patrick" userId="ba666de4-0d21-43a6-8e66-51a18aae1b4a" providerId="ADAL" clId="{B27D3487-3160-41E0-AFA8-6D7210F6D139}" dt="2023-07-24T15:09:26.101" v="1219" actId="478"/>
          <ac:cxnSpMkLst>
            <pc:docMk/>
            <pc:sldMk cId="2892339035" sldId="294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B27D3487-3160-41E0-AFA8-6D7210F6D139}" dt="2023-07-24T15:08:09.895" v="1212"/>
          <ac:cxnSpMkLst>
            <pc:docMk/>
            <pc:sldMk cId="2892339035" sldId="294"/>
            <ac:cxnSpMk id="20" creationId="{429B2E1D-857B-561E-DDC8-7AA66457B694}"/>
          </ac:cxnSpMkLst>
        </pc:cxnChg>
        <pc:cxnChg chg="add mod">
          <ac:chgData name="Abels, Patrick" userId="ba666de4-0d21-43a6-8e66-51a18aae1b4a" providerId="ADAL" clId="{B27D3487-3160-41E0-AFA8-6D7210F6D139}" dt="2023-07-24T15:08:09.895" v="1212"/>
          <ac:cxnSpMkLst>
            <pc:docMk/>
            <pc:sldMk cId="2892339035" sldId="294"/>
            <ac:cxnSpMk id="21" creationId="{89A8FF22-101B-046C-6245-726EF0F66C6F}"/>
          </ac:cxnSpMkLst>
        </pc:cxnChg>
        <pc:cxnChg chg="add mod">
          <ac:chgData name="Abels, Patrick" userId="ba666de4-0d21-43a6-8e66-51a18aae1b4a" providerId="ADAL" clId="{B27D3487-3160-41E0-AFA8-6D7210F6D139}" dt="2023-07-24T15:09:43.857" v="1273" actId="208"/>
          <ac:cxnSpMkLst>
            <pc:docMk/>
            <pc:sldMk cId="2892339035" sldId="294"/>
            <ac:cxnSpMk id="22" creationId="{7E3A5CB3-D9DC-1384-D127-2A950891CB1B}"/>
          </ac:cxnSpMkLst>
        </pc:cxnChg>
      </pc:sldChg>
      <pc:sldChg chg="addSp delSp modSp add mod">
        <pc:chgData name="Abels, Patrick" userId="ba666de4-0d21-43a6-8e66-51a18aae1b4a" providerId="ADAL" clId="{B27D3487-3160-41E0-AFA8-6D7210F6D139}" dt="2023-07-24T15:11:19.091" v="1439" actId="1037"/>
        <pc:sldMkLst>
          <pc:docMk/>
          <pc:sldMk cId="2510052729" sldId="295"/>
        </pc:sldMkLst>
        <pc:spChg chg="del mod">
          <ac:chgData name="Abels, Patrick" userId="ba666de4-0d21-43a6-8e66-51a18aae1b4a" providerId="ADAL" clId="{B27D3487-3160-41E0-AFA8-6D7210F6D139}" dt="2023-07-24T15:10:14.920" v="1282" actId="478"/>
          <ac:spMkLst>
            <pc:docMk/>
            <pc:sldMk cId="2510052729" sldId="295"/>
            <ac:spMk id="5" creationId="{66746F6C-32CF-454F-41A6-50714352EDBA}"/>
          </ac:spMkLst>
        </pc:spChg>
        <pc:spChg chg="add mod">
          <ac:chgData name="Abels, Patrick" userId="ba666de4-0d21-43a6-8e66-51a18aae1b4a" providerId="ADAL" clId="{B27D3487-3160-41E0-AFA8-6D7210F6D139}" dt="2023-07-24T15:11:19.091" v="1439" actId="1037"/>
          <ac:spMkLst>
            <pc:docMk/>
            <pc:sldMk cId="2510052729" sldId="295"/>
            <ac:spMk id="21" creationId="{06B65F9D-3F05-3CD2-BC45-670253308346}"/>
          </ac:spMkLst>
        </pc:spChg>
        <pc:graphicFrameChg chg="del mod modGraphic">
          <ac:chgData name="Abels, Patrick" userId="ba666de4-0d21-43a6-8e66-51a18aae1b4a" providerId="ADAL" clId="{B27D3487-3160-41E0-AFA8-6D7210F6D139}" dt="2023-07-24T15:08:31.055" v="1216" actId="478"/>
          <ac:graphicFrameMkLst>
            <pc:docMk/>
            <pc:sldMk cId="2510052729" sldId="295"/>
            <ac:graphicFrameMk id="2" creationId="{DA20E6CC-AB49-5ABC-1FCD-53BE74E11A89}"/>
          </ac:graphicFrameMkLst>
        </pc:graphicFrameChg>
        <pc:graphicFrameChg chg="add mod ord">
          <ac:chgData name="Abels, Patrick" userId="ba666de4-0d21-43a6-8e66-51a18aae1b4a" providerId="ADAL" clId="{B27D3487-3160-41E0-AFA8-6D7210F6D139}" dt="2023-07-24T15:08:34.296" v="1218" actId="167"/>
          <ac:graphicFrameMkLst>
            <pc:docMk/>
            <pc:sldMk cId="2510052729" sldId="295"/>
            <ac:graphicFrameMk id="20" creationId="{1C6798B2-B6A9-9689-792E-F236E10F3C2C}"/>
          </ac:graphicFrameMkLst>
        </pc:graphicFrameChg>
        <pc:cxnChg chg="del">
          <ac:chgData name="Abels, Patrick" userId="ba666de4-0d21-43a6-8e66-51a18aae1b4a" providerId="ADAL" clId="{B27D3487-3160-41E0-AFA8-6D7210F6D139}" dt="2023-07-24T15:10:17.076" v="1283" actId="478"/>
          <ac:cxnSpMkLst>
            <pc:docMk/>
            <pc:sldMk cId="2510052729" sldId="295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B27D3487-3160-41E0-AFA8-6D7210F6D139}" dt="2023-07-24T15:11:06.601" v="1363" actId="1038"/>
          <ac:cxnSpMkLst>
            <pc:docMk/>
            <pc:sldMk cId="2510052729" sldId="295"/>
            <ac:cxnSpMk id="6" creationId="{955F3E82-EA01-4E43-24C5-6CF51FA608CB}"/>
          </ac:cxnSpMkLst>
        </pc:cxnChg>
        <pc:cxnChg chg="add mod">
          <ac:chgData name="Abels, Patrick" userId="ba666de4-0d21-43a6-8e66-51a18aae1b4a" providerId="ADAL" clId="{B27D3487-3160-41E0-AFA8-6D7210F6D139}" dt="2023-07-24T15:08:13.825" v="1213"/>
          <ac:cxnSpMkLst>
            <pc:docMk/>
            <pc:sldMk cId="2510052729" sldId="295"/>
            <ac:cxnSpMk id="19" creationId="{B413D4D1-5F28-1A1B-D3D0-41D079C8B3FE}"/>
          </ac:cxnSpMkLst>
        </pc:cxnChg>
        <pc:cxnChg chg="add mod">
          <ac:chgData name="Abels, Patrick" userId="ba666de4-0d21-43a6-8e66-51a18aae1b4a" providerId="ADAL" clId="{B27D3487-3160-41E0-AFA8-6D7210F6D139}" dt="2023-07-24T15:11:19.091" v="1439" actId="1037"/>
          <ac:cxnSpMkLst>
            <pc:docMk/>
            <pc:sldMk cId="2510052729" sldId="295"/>
            <ac:cxnSpMk id="22" creationId="{6171405F-15AA-39E4-7D7E-D9B49E73DC64}"/>
          </ac:cxnSpMkLst>
        </pc:cxnChg>
      </pc:sldChg>
      <pc:sldChg chg="addSp delSp modSp add mod">
        <pc:chgData name="Abels, Patrick" userId="ba666de4-0d21-43a6-8e66-51a18aae1b4a" providerId="ADAL" clId="{B27D3487-3160-41E0-AFA8-6D7210F6D139}" dt="2023-07-24T15:12:41.440" v="1692" actId="1038"/>
        <pc:sldMkLst>
          <pc:docMk/>
          <pc:sldMk cId="889207090" sldId="296"/>
        </pc:sldMkLst>
        <pc:spChg chg="add mod">
          <ac:chgData name="Abels, Patrick" userId="ba666de4-0d21-43a6-8e66-51a18aae1b4a" providerId="ADAL" clId="{B27D3487-3160-41E0-AFA8-6D7210F6D139}" dt="2023-07-24T15:12:41.440" v="1692" actId="1038"/>
          <ac:spMkLst>
            <pc:docMk/>
            <pc:sldMk cId="889207090" sldId="296"/>
            <ac:spMk id="8" creationId="{EE2559C0-1741-8810-9EC2-D95D86B66D0F}"/>
          </ac:spMkLst>
        </pc:spChg>
        <pc:spChg chg="del">
          <ac:chgData name="Abels, Patrick" userId="ba666de4-0d21-43a6-8e66-51a18aae1b4a" providerId="ADAL" clId="{B27D3487-3160-41E0-AFA8-6D7210F6D139}" dt="2023-07-24T15:10:24.860" v="1286" actId="478"/>
          <ac:spMkLst>
            <pc:docMk/>
            <pc:sldMk cId="889207090" sldId="296"/>
            <ac:spMk id="19" creationId="{43ED07F1-7EF0-BE03-CC96-18C8AED422CD}"/>
          </ac:spMkLst>
        </pc:spChg>
        <pc:graphicFrameChg chg="del">
          <ac:chgData name="Abels, Patrick" userId="ba666de4-0d21-43a6-8e66-51a18aae1b4a" providerId="ADAL" clId="{B27D3487-3160-41E0-AFA8-6D7210F6D139}" dt="2023-07-24T15:07:53.191" v="1209" actId="478"/>
          <ac:graphicFrameMkLst>
            <pc:docMk/>
            <pc:sldMk cId="889207090" sldId="296"/>
            <ac:graphicFrameMk id="2" creationId="{D1BB0B77-5121-8CBB-9083-57F79CEBC2ED}"/>
          </ac:graphicFrameMkLst>
        </pc:graphicFrameChg>
        <pc:graphicFrameChg chg="add mod ord">
          <ac:chgData name="Abels, Patrick" userId="ba666de4-0d21-43a6-8e66-51a18aae1b4a" providerId="ADAL" clId="{B27D3487-3160-41E0-AFA8-6D7210F6D139}" dt="2023-07-24T15:07:56.102" v="1211" actId="167"/>
          <ac:graphicFrameMkLst>
            <pc:docMk/>
            <pc:sldMk cId="889207090" sldId="296"/>
            <ac:graphicFrameMk id="5" creationId="{7EF48B34-0A9E-B046-81C5-C5862CA18236}"/>
          </ac:graphicFrameMkLst>
        </pc:graphicFrameChg>
        <pc:cxnChg chg="add mod">
          <ac:chgData name="Abels, Patrick" userId="ba666de4-0d21-43a6-8e66-51a18aae1b4a" providerId="ADAL" clId="{B27D3487-3160-41E0-AFA8-6D7210F6D139}" dt="2023-07-24T15:12:21.999" v="1584" actId="1038"/>
          <ac:cxnSpMkLst>
            <pc:docMk/>
            <pc:sldMk cId="889207090" sldId="296"/>
            <ac:cxnSpMk id="6" creationId="{4B928E4B-A416-5BC0-642D-673D0E351E98}"/>
          </ac:cxnSpMkLst>
        </pc:cxnChg>
        <pc:cxnChg chg="add mod">
          <ac:chgData name="Abels, Patrick" userId="ba666de4-0d21-43a6-8e66-51a18aae1b4a" providerId="ADAL" clId="{B27D3487-3160-41E0-AFA8-6D7210F6D139}" dt="2023-07-24T15:12:34.208" v="1637" actId="1038"/>
          <ac:cxnSpMkLst>
            <pc:docMk/>
            <pc:sldMk cId="889207090" sldId="296"/>
            <ac:cxnSpMk id="7" creationId="{1C90CAB9-2A78-B9C2-C1E2-948672E183EA}"/>
          </ac:cxnSpMkLst>
        </pc:cxnChg>
        <pc:cxnChg chg="del">
          <ac:chgData name="Abels, Patrick" userId="ba666de4-0d21-43a6-8e66-51a18aae1b4a" providerId="ADAL" clId="{B27D3487-3160-41E0-AFA8-6D7210F6D139}" dt="2023-07-24T15:10:21.841" v="1285" actId="478"/>
          <ac:cxnSpMkLst>
            <pc:docMk/>
            <pc:sldMk cId="889207090" sldId="296"/>
            <ac:cxnSpMk id="10" creationId="{9D594E29-3E4A-88A3-E4D6-F08FBA49A99A}"/>
          </ac:cxnSpMkLst>
        </pc:cxnChg>
        <pc:cxnChg chg="add mod">
          <ac:chgData name="Abels, Patrick" userId="ba666de4-0d21-43a6-8e66-51a18aae1b4a" providerId="ADAL" clId="{B27D3487-3160-41E0-AFA8-6D7210F6D139}" dt="2023-07-24T15:12:21.999" v="1584" actId="1038"/>
          <ac:cxnSpMkLst>
            <pc:docMk/>
            <pc:sldMk cId="889207090" sldId="296"/>
            <ac:cxnSpMk id="17" creationId="{876A1B46-CB1E-7458-0669-75D9E4213F8E}"/>
          </ac:cxnSpMkLst>
        </pc:cxnChg>
      </pc:sldChg>
      <pc:sldMasterChg chg="modSldLayout">
        <pc:chgData name="Abels, Patrick" userId="ba666de4-0d21-43a6-8e66-51a18aae1b4a" providerId="ADAL" clId="{B27D3487-3160-41E0-AFA8-6D7210F6D139}" dt="2023-07-24T15:26:21.416" v="2063"/>
        <pc:sldMasterMkLst>
          <pc:docMk/>
          <pc:sldMasterMk cId="1043764218" sldId="2147483660"/>
        </pc:sldMasterMkLst>
        <pc:sldLayoutChg chg="modAnim">
          <pc:chgData name="Abels, Patrick" userId="ba666de4-0d21-43a6-8e66-51a18aae1b4a" providerId="ADAL" clId="{B27D3487-3160-41E0-AFA8-6D7210F6D139}" dt="2023-07-24T15:26:21.416" v="2063"/>
          <pc:sldLayoutMkLst>
            <pc:docMk/>
            <pc:sldMasterMk cId="1043764218" sldId="2147483660"/>
            <pc:sldLayoutMk cId="2964693336" sldId="2147483669"/>
          </pc:sldLayoutMkLst>
        </pc:sldLayoutChg>
      </pc:sldMasterChg>
    </pc:docChg>
  </pc:docChgLst>
  <pc:docChgLst>
    <pc:chgData name="Abels, Patrick" userId="ba666de4-0d21-43a6-8e66-51a18aae1b4a" providerId="ADAL" clId="{765C634A-B91E-4D61-960F-21BA0C6BE3F2}"/>
    <pc:docChg chg="undo redo custSel addSld delSld modSld sldOrd modMainMaster">
      <pc:chgData name="Abels, Patrick" userId="ba666de4-0d21-43a6-8e66-51a18aae1b4a" providerId="ADAL" clId="{765C634A-B91E-4D61-960F-21BA0C6BE3F2}" dt="2023-07-31T14:45:30.443" v="5474" actId="1076"/>
      <pc:docMkLst>
        <pc:docMk/>
      </pc:docMkLst>
      <pc:sldChg chg="modSp">
        <pc:chgData name="Abels, Patrick" userId="ba666de4-0d21-43a6-8e66-51a18aae1b4a" providerId="ADAL" clId="{765C634A-B91E-4D61-960F-21BA0C6BE3F2}" dt="2023-07-24T15:33:32.959" v="32" actId="6549"/>
        <pc:sldMkLst>
          <pc:docMk/>
          <pc:sldMk cId="1571481472" sldId="256"/>
        </pc:sldMkLst>
        <pc:spChg chg="mod">
          <ac:chgData name="Abels, Patrick" userId="ba666de4-0d21-43a6-8e66-51a18aae1b4a" providerId="ADAL" clId="{765C634A-B91E-4D61-960F-21BA0C6BE3F2}" dt="2023-07-24T15:33:32.959" v="32" actId="6549"/>
          <ac:spMkLst>
            <pc:docMk/>
            <pc:sldMk cId="1571481472" sldId="256"/>
            <ac:spMk id="2" creationId="{D8EE2D5E-5C37-D667-0AE2-2FA45C8CDD7C}"/>
          </ac:spMkLst>
        </pc:spChg>
      </pc:sldChg>
      <pc:sldChg chg="del">
        <pc:chgData name="Abels, Patrick" userId="ba666de4-0d21-43a6-8e66-51a18aae1b4a" providerId="ADAL" clId="{765C634A-B91E-4D61-960F-21BA0C6BE3F2}" dt="2023-07-30T11:50:32.444" v="201" actId="47"/>
        <pc:sldMkLst>
          <pc:docMk/>
          <pc:sldMk cId="1559438930" sldId="280"/>
        </pc:sldMkLst>
      </pc:sldChg>
      <pc:sldChg chg="del">
        <pc:chgData name="Abels, Patrick" userId="ba666de4-0d21-43a6-8e66-51a18aae1b4a" providerId="ADAL" clId="{765C634A-B91E-4D61-960F-21BA0C6BE3F2}" dt="2023-07-30T11:50:32.444" v="201" actId="47"/>
        <pc:sldMkLst>
          <pc:docMk/>
          <pc:sldMk cId="1579194265" sldId="281"/>
        </pc:sldMkLst>
      </pc:sldChg>
      <pc:sldChg chg="del">
        <pc:chgData name="Abels, Patrick" userId="ba666de4-0d21-43a6-8e66-51a18aae1b4a" providerId="ADAL" clId="{765C634A-B91E-4D61-960F-21BA0C6BE3F2}" dt="2023-07-30T11:50:32.444" v="201" actId="47"/>
        <pc:sldMkLst>
          <pc:docMk/>
          <pc:sldMk cId="675388362" sldId="282"/>
        </pc:sldMkLst>
      </pc:sldChg>
      <pc:sldChg chg="addSp delSp modSp mod delAnim modAnim">
        <pc:chgData name="Abels, Patrick" userId="ba666de4-0d21-43a6-8e66-51a18aae1b4a" providerId="ADAL" clId="{765C634A-B91E-4D61-960F-21BA0C6BE3F2}" dt="2023-07-30T12:34:02.285" v="2769"/>
        <pc:sldMkLst>
          <pc:docMk/>
          <pc:sldMk cId="2176156612" sldId="288"/>
        </pc:sldMkLst>
        <pc:spChg chg="mod">
          <ac:chgData name="Abels, Patrick" userId="ba666de4-0d21-43a6-8e66-51a18aae1b4a" providerId="ADAL" clId="{765C634A-B91E-4D61-960F-21BA0C6BE3F2}" dt="2023-07-30T12:25:34.143" v="2519" actId="6549"/>
          <ac:spMkLst>
            <pc:docMk/>
            <pc:sldMk cId="2176156612" sldId="288"/>
            <ac:spMk id="2" creationId="{401F7D96-25E2-4399-5EDA-C71906BC8DD4}"/>
          </ac:spMkLst>
        </pc:spChg>
        <pc:picChg chg="del">
          <ac:chgData name="Abels, Patrick" userId="ba666de4-0d21-43a6-8e66-51a18aae1b4a" providerId="ADAL" clId="{765C634A-B91E-4D61-960F-21BA0C6BE3F2}" dt="2023-07-30T12:23:26.859" v="2337" actId="478"/>
          <ac:picMkLst>
            <pc:docMk/>
            <pc:sldMk cId="2176156612" sldId="288"/>
            <ac:picMk id="4" creationId="{310F0A1F-13B8-3C47-E528-F68ABFF21950}"/>
          </ac:picMkLst>
        </pc:picChg>
        <pc:picChg chg="add del mod">
          <ac:chgData name="Abels, Patrick" userId="ba666de4-0d21-43a6-8e66-51a18aae1b4a" providerId="ADAL" clId="{765C634A-B91E-4D61-960F-21BA0C6BE3F2}" dt="2023-07-30T12:26:47.813" v="2525" actId="478"/>
          <ac:picMkLst>
            <pc:docMk/>
            <pc:sldMk cId="2176156612" sldId="288"/>
            <ac:picMk id="5" creationId="{38E393D1-5E12-12EE-73D3-29CF7F3EB9E8}"/>
          </ac:picMkLst>
        </pc:picChg>
        <pc:picChg chg="add mod modCrop">
          <ac:chgData name="Abels, Patrick" userId="ba666de4-0d21-43a6-8e66-51a18aae1b4a" providerId="ADAL" clId="{765C634A-B91E-4D61-960F-21BA0C6BE3F2}" dt="2023-07-30T12:28:11.242" v="2540" actId="1036"/>
          <ac:picMkLst>
            <pc:docMk/>
            <pc:sldMk cId="2176156612" sldId="288"/>
            <ac:picMk id="7" creationId="{97A3BD0A-D44C-7AFB-3766-0E3267530758}"/>
          </ac:picMkLst>
        </pc:picChg>
      </pc:sldChg>
      <pc:sldChg chg="modSp modAnim">
        <pc:chgData name="Abels, Patrick" userId="ba666de4-0d21-43a6-8e66-51a18aae1b4a" providerId="ADAL" clId="{765C634A-B91E-4D61-960F-21BA0C6BE3F2}" dt="2023-07-30T12:20:18.683" v="2213" actId="207"/>
        <pc:sldMkLst>
          <pc:docMk/>
          <pc:sldMk cId="2014832101" sldId="290"/>
        </pc:sldMkLst>
        <pc:spChg chg="mod">
          <ac:chgData name="Abels, Patrick" userId="ba666de4-0d21-43a6-8e66-51a18aae1b4a" providerId="ADAL" clId="{765C634A-B91E-4D61-960F-21BA0C6BE3F2}" dt="2023-07-30T12:20:18.683" v="2213" actId="207"/>
          <ac:spMkLst>
            <pc:docMk/>
            <pc:sldMk cId="2014832101" sldId="290"/>
            <ac:spMk id="2" creationId="{51692582-644D-01C1-6962-22CB5938710F}"/>
          </ac:spMkLst>
        </pc:spChg>
      </pc:sldChg>
      <pc:sldChg chg="modSp mod">
        <pc:chgData name="Abels, Patrick" userId="ba666de4-0d21-43a6-8e66-51a18aae1b4a" providerId="ADAL" clId="{765C634A-B91E-4D61-960F-21BA0C6BE3F2}" dt="2023-07-30T12:29:17.892" v="2604" actId="1036"/>
        <pc:sldMkLst>
          <pc:docMk/>
          <pc:sldMk cId="1082503161" sldId="291"/>
        </pc:sldMkLst>
        <pc:spChg chg="mod">
          <ac:chgData name="Abels, Patrick" userId="ba666de4-0d21-43a6-8e66-51a18aae1b4a" providerId="ADAL" clId="{765C634A-B91E-4D61-960F-21BA0C6BE3F2}" dt="2023-07-30T12:29:17.892" v="2604" actId="1036"/>
          <ac:spMkLst>
            <pc:docMk/>
            <pc:sldMk cId="1082503161" sldId="291"/>
            <ac:spMk id="2" creationId="{39581EDF-BC24-2853-902C-BEF01710D036}"/>
          </ac:spMkLst>
        </pc:spChg>
      </pc:sldChg>
      <pc:sldChg chg="del">
        <pc:chgData name="Abels, Patrick" userId="ba666de4-0d21-43a6-8e66-51a18aae1b4a" providerId="ADAL" clId="{765C634A-B91E-4D61-960F-21BA0C6BE3F2}" dt="2023-07-30T11:50:35.667" v="202" actId="47"/>
        <pc:sldMkLst>
          <pc:docMk/>
          <pc:sldMk cId="4110076055" sldId="292"/>
        </pc:sldMkLst>
      </pc:sldChg>
      <pc:sldChg chg="del">
        <pc:chgData name="Abels, Patrick" userId="ba666de4-0d21-43a6-8e66-51a18aae1b4a" providerId="ADAL" clId="{765C634A-B91E-4D61-960F-21BA0C6BE3F2}" dt="2023-07-30T11:50:32.444" v="201" actId="47"/>
        <pc:sldMkLst>
          <pc:docMk/>
          <pc:sldMk cId="282928453" sldId="293"/>
        </pc:sldMkLst>
      </pc:sldChg>
      <pc:sldChg chg="del">
        <pc:chgData name="Abels, Patrick" userId="ba666de4-0d21-43a6-8e66-51a18aae1b4a" providerId="ADAL" clId="{765C634A-B91E-4D61-960F-21BA0C6BE3F2}" dt="2023-07-30T11:50:32.444" v="201" actId="47"/>
        <pc:sldMkLst>
          <pc:docMk/>
          <pc:sldMk cId="2892339035" sldId="294"/>
        </pc:sldMkLst>
      </pc:sldChg>
      <pc:sldChg chg="del">
        <pc:chgData name="Abels, Patrick" userId="ba666de4-0d21-43a6-8e66-51a18aae1b4a" providerId="ADAL" clId="{765C634A-B91E-4D61-960F-21BA0C6BE3F2}" dt="2023-07-30T11:50:32.444" v="201" actId="47"/>
        <pc:sldMkLst>
          <pc:docMk/>
          <pc:sldMk cId="2510052729" sldId="295"/>
        </pc:sldMkLst>
      </pc:sldChg>
      <pc:sldChg chg="addSp delSp modSp del mod">
        <pc:chgData name="Abels, Patrick" userId="ba666de4-0d21-43a6-8e66-51a18aae1b4a" providerId="ADAL" clId="{765C634A-B91E-4D61-960F-21BA0C6BE3F2}" dt="2023-07-31T14:34:36.818" v="5261" actId="47"/>
        <pc:sldMkLst>
          <pc:docMk/>
          <pc:sldMk cId="889207090" sldId="296"/>
        </pc:sldMkLst>
        <pc:spChg chg="mod">
          <ac:chgData name="Abels, Patrick" userId="ba666de4-0d21-43a6-8e66-51a18aae1b4a" providerId="ADAL" clId="{765C634A-B91E-4D61-960F-21BA0C6BE3F2}" dt="2023-07-30T11:52:34.726" v="246" actId="1076"/>
          <ac:spMkLst>
            <pc:docMk/>
            <pc:sldMk cId="889207090" sldId="296"/>
            <ac:spMk id="3" creationId="{B28BF6CA-59A6-8A2B-47D9-AE0385A111DF}"/>
          </ac:spMkLst>
        </pc:spChg>
        <pc:spChg chg="mod">
          <ac:chgData name="Abels, Patrick" userId="ba666de4-0d21-43a6-8e66-51a18aae1b4a" providerId="ADAL" clId="{765C634A-B91E-4D61-960F-21BA0C6BE3F2}" dt="2023-07-30T11:52:30.156" v="245" actId="1076"/>
          <ac:spMkLst>
            <pc:docMk/>
            <pc:sldMk cId="889207090" sldId="296"/>
            <ac:spMk id="4" creationId="{3E5E9E39-09F3-7D57-7BD9-16C9967F4B42}"/>
          </ac:spMkLst>
        </pc:spChg>
        <pc:spChg chg="del">
          <ac:chgData name="Abels, Patrick" userId="ba666de4-0d21-43a6-8e66-51a18aae1b4a" providerId="ADAL" clId="{765C634A-B91E-4D61-960F-21BA0C6BE3F2}" dt="2023-07-30T11:50:54.039" v="204" actId="478"/>
          <ac:spMkLst>
            <pc:docMk/>
            <pc:sldMk cId="889207090" sldId="296"/>
            <ac:spMk id="8" creationId="{EE2559C0-1741-8810-9EC2-D95D86B66D0F}"/>
          </ac:spMkLst>
        </pc:spChg>
        <pc:spChg chg="add del">
          <ac:chgData name="Abels, Patrick" userId="ba666de4-0d21-43a6-8e66-51a18aae1b4a" providerId="ADAL" clId="{765C634A-B91E-4D61-960F-21BA0C6BE3F2}" dt="2023-07-30T11:53:14.248" v="272" actId="22"/>
          <ac:spMkLst>
            <pc:docMk/>
            <pc:sldMk cId="889207090" sldId="296"/>
            <ac:spMk id="10" creationId="{2669AE1A-AAEC-398B-A842-B02CDD9A18D6}"/>
          </ac:spMkLst>
        </pc:spChg>
        <pc:spChg chg="del">
          <ac:chgData name="Abels, Patrick" userId="ba666de4-0d21-43a6-8e66-51a18aae1b4a" providerId="ADAL" clId="{765C634A-B91E-4D61-960F-21BA0C6BE3F2}" dt="2023-07-30T11:51:04.382" v="205" actId="478"/>
          <ac:spMkLst>
            <pc:docMk/>
            <pc:sldMk cId="889207090" sldId="296"/>
            <ac:spMk id="11" creationId="{C699C41E-C8A7-6156-523B-338400E245B3}"/>
          </ac:spMkLst>
        </pc:spChg>
        <pc:spChg chg="del">
          <ac:chgData name="Abels, Patrick" userId="ba666de4-0d21-43a6-8e66-51a18aae1b4a" providerId="ADAL" clId="{765C634A-B91E-4D61-960F-21BA0C6BE3F2}" dt="2023-07-30T11:51:06.509" v="206" actId="478"/>
          <ac:spMkLst>
            <pc:docMk/>
            <pc:sldMk cId="889207090" sldId="296"/>
            <ac:spMk id="12" creationId="{0BFE3132-3BE4-8076-CA47-840F4BCC8F82}"/>
          </ac:spMkLst>
        </pc:spChg>
        <pc:spChg chg="del">
          <ac:chgData name="Abels, Patrick" userId="ba666de4-0d21-43a6-8e66-51a18aae1b4a" providerId="ADAL" clId="{765C634A-B91E-4D61-960F-21BA0C6BE3F2}" dt="2023-07-30T11:51:04.382" v="205" actId="478"/>
          <ac:spMkLst>
            <pc:docMk/>
            <pc:sldMk cId="889207090" sldId="296"/>
            <ac:spMk id="13" creationId="{B6904677-B84C-CD5A-EE0F-5644D49A71A3}"/>
          </ac:spMkLst>
        </pc:spChg>
        <pc:spChg chg="del">
          <ac:chgData name="Abels, Patrick" userId="ba666de4-0d21-43a6-8e66-51a18aae1b4a" providerId="ADAL" clId="{765C634A-B91E-4D61-960F-21BA0C6BE3F2}" dt="2023-07-30T11:51:04.382" v="205" actId="478"/>
          <ac:spMkLst>
            <pc:docMk/>
            <pc:sldMk cId="889207090" sldId="296"/>
            <ac:spMk id="14" creationId="{508AA8CD-1564-C851-6C4E-F12F816C0443}"/>
          </ac:spMkLst>
        </pc:spChg>
        <pc:spChg chg="del">
          <ac:chgData name="Abels, Patrick" userId="ba666de4-0d21-43a6-8e66-51a18aae1b4a" providerId="ADAL" clId="{765C634A-B91E-4D61-960F-21BA0C6BE3F2}" dt="2023-07-30T11:51:04.382" v="205" actId="478"/>
          <ac:spMkLst>
            <pc:docMk/>
            <pc:sldMk cId="889207090" sldId="296"/>
            <ac:spMk id="15" creationId="{079043A6-A697-303C-3844-EAA3EAF57D63}"/>
          </ac:spMkLst>
        </pc:spChg>
        <pc:spChg chg="del">
          <ac:chgData name="Abels, Patrick" userId="ba666de4-0d21-43a6-8e66-51a18aae1b4a" providerId="ADAL" clId="{765C634A-B91E-4D61-960F-21BA0C6BE3F2}" dt="2023-07-30T11:51:04.382" v="205" actId="478"/>
          <ac:spMkLst>
            <pc:docMk/>
            <pc:sldMk cId="889207090" sldId="296"/>
            <ac:spMk id="16" creationId="{5063C1D8-C343-A347-6677-CC1AC94BD2EF}"/>
          </ac:spMkLst>
        </pc:spChg>
        <pc:spChg chg="del">
          <ac:chgData name="Abels, Patrick" userId="ba666de4-0d21-43a6-8e66-51a18aae1b4a" providerId="ADAL" clId="{765C634A-B91E-4D61-960F-21BA0C6BE3F2}" dt="2023-07-30T11:51:04.382" v="205" actId="478"/>
          <ac:spMkLst>
            <pc:docMk/>
            <pc:sldMk cId="889207090" sldId="296"/>
            <ac:spMk id="18" creationId="{D8936F91-17EB-9D1A-FF39-32F7736710EE}"/>
          </ac:spMkLst>
        </pc:spChg>
        <pc:spChg chg="del">
          <ac:chgData name="Abels, Patrick" userId="ba666de4-0d21-43a6-8e66-51a18aae1b4a" providerId="ADAL" clId="{765C634A-B91E-4D61-960F-21BA0C6BE3F2}" dt="2023-07-30T11:50:50.929" v="203" actId="478"/>
          <ac:spMkLst>
            <pc:docMk/>
            <pc:sldMk cId="889207090" sldId="296"/>
            <ac:spMk id="21" creationId="{CD676DB0-E313-FF6E-1F82-8B8B52567EDE}"/>
          </ac:spMkLst>
        </pc:spChg>
        <pc:graphicFrameChg chg="mod modGraphic">
          <ac:chgData name="Abels, Patrick" userId="ba666de4-0d21-43a6-8e66-51a18aae1b4a" providerId="ADAL" clId="{765C634A-B91E-4D61-960F-21BA0C6BE3F2}" dt="2023-07-30T11:53:04.375" v="270" actId="20577"/>
          <ac:graphicFrameMkLst>
            <pc:docMk/>
            <pc:sldMk cId="889207090" sldId="296"/>
            <ac:graphicFrameMk id="5" creationId="{7EF48B34-0A9E-B046-81C5-C5862CA18236}"/>
          </ac:graphicFrameMkLst>
        </pc:graphicFrameChg>
        <pc:graphicFrameChg chg="del">
          <ac:chgData name="Abels, Patrick" userId="ba666de4-0d21-43a6-8e66-51a18aae1b4a" providerId="ADAL" clId="{765C634A-B91E-4D61-960F-21BA0C6BE3F2}" dt="2023-07-30T11:50:50.929" v="203" actId="478"/>
          <ac:graphicFrameMkLst>
            <pc:docMk/>
            <pc:sldMk cId="889207090" sldId="296"/>
            <ac:graphicFrameMk id="9" creationId="{662FCF91-7172-69D9-24E3-5C2C443263D6}"/>
          </ac:graphicFrameMkLst>
        </pc:graphicFrameChg>
        <pc:picChg chg="del">
          <ac:chgData name="Abels, Patrick" userId="ba666de4-0d21-43a6-8e66-51a18aae1b4a" providerId="ADAL" clId="{765C634A-B91E-4D61-960F-21BA0C6BE3F2}" dt="2023-07-30T11:50:50.929" v="203" actId="478"/>
          <ac:picMkLst>
            <pc:docMk/>
            <pc:sldMk cId="889207090" sldId="296"/>
            <ac:picMk id="20" creationId="{B76E8C2A-2676-8364-07BD-F341396DF006}"/>
          </ac:picMkLst>
        </pc:picChg>
        <pc:cxnChg chg="del mod">
          <ac:chgData name="Abels, Patrick" userId="ba666de4-0d21-43a6-8e66-51a18aae1b4a" providerId="ADAL" clId="{765C634A-B91E-4D61-960F-21BA0C6BE3F2}" dt="2023-07-30T11:53:19.302" v="274" actId="478"/>
          <ac:cxnSpMkLst>
            <pc:docMk/>
            <pc:sldMk cId="889207090" sldId="296"/>
            <ac:cxnSpMk id="6" creationId="{4B928E4B-A416-5BC0-642D-673D0E351E98}"/>
          </ac:cxnSpMkLst>
        </pc:cxnChg>
        <pc:cxnChg chg="del mod">
          <ac:chgData name="Abels, Patrick" userId="ba666de4-0d21-43a6-8e66-51a18aae1b4a" providerId="ADAL" clId="{765C634A-B91E-4D61-960F-21BA0C6BE3F2}" dt="2023-07-30T11:53:19.302" v="274" actId="478"/>
          <ac:cxnSpMkLst>
            <pc:docMk/>
            <pc:sldMk cId="889207090" sldId="296"/>
            <ac:cxnSpMk id="7" creationId="{1C90CAB9-2A78-B9C2-C1E2-948672E183EA}"/>
          </ac:cxnSpMkLst>
        </pc:cxnChg>
        <pc:cxnChg chg="del mod">
          <ac:chgData name="Abels, Patrick" userId="ba666de4-0d21-43a6-8e66-51a18aae1b4a" providerId="ADAL" clId="{765C634A-B91E-4D61-960F-21BA0C6BE3F2}" dt="2023-07-30T11:53:19.302" v="274" actId="478"/>
          <ac:cxnSpMkLst>
            <pc:docMk/>
            <pc:sldMk cId="889207090" sldId="296"/>
            <ac:cxnSpMk id="17" creationId="{876A1B46-CB1E-7458-0669-75D9E4213F8E}"/>
          </ac:cxnSpMkLst>
        </pc:cxnChg>
      </pc:sldChg>
      <pc:sldChg chg="modSp new del mod">
        <pc:chgData name="Abels, Patrick" userId="ba666de4-0d21-43a6-8e66-51a18aae1b4a" providerId="ADAL" clId="{765C634A-B91E-4D61-960F-21BA0C6BE3F2}" dt="2023-07-30T12:32:37.120" v="2768" actId="47"/>
        <pc:sldMkLst>
          <pc:docMk/>
          <pc:sldMk cId="1210888035" sldId="297"/>
        </pc:sldMkLst>
        <pc:spChg chg="mod">
          <ac:chgData name="Abels, Patrick" userId="ba666de4-0d21-43a6-8e66-51a18aae1b4a" providerId="ADAL" clId="{765C634A-B91E-4D61-960F-21BA0C6BE3F2}" dt="2023-07-24T15:35:23.474" v="200" actId="20577"/>
          <ac:spMkLst>
            <pc:docMk/>
            <pc:sldMk cId="1210888035" sldId="297"/>
            <ac:spMk id="2" creationId="{BCF990AF-4FC5-784C-BF13-1216252B1BBA}"/>
          </ac:spMkLst>
        </pc:spChg>
      </pc:sldChg>
      <pc:sldChg chg="delSp modSp add mod modAnim">
        <pc:chgData name="Abels, Patrick" userId="ba666de4-0d21-43a6-8e66-51a18aae1b4a" providerId="ADAL" clId="{765C634A-B91E-4D61-960F-21BA0C6BE3F2}" dt="2023-07-31T14:34:43.005" v="5262"/>
        <pc:sldMkLst>
          <pc:docMk/>
          <pc:sldMk cId="3289851751" sldId="298"/>
        </pc:sldMkLst>
        <pc:graphicFrameChg chg="modGraphic">
          <ac:chgData name="Abels, Patrick" userId="ba666de4-0d21-43a6-8e66-51a18aae1b4a" providerId="ADAL" clId="{765C634A-B91E-4D61-960F-21BA0C6BE3F2}" dt="2023-07-30T12:02:05.222" v="517" actId="2084"/>
          <ac:graphicFrameMkLst>
            <pc:docMk/>
            <pc:sldMk cId="3289851751" sldId="298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1:56:59.278" v="387" actId="1038"/>
          <ac:cxnSpMkLst>
            <pc:docMk/>
            <pc:sldMk cId="3289851751" sldId="298"/>
            <ac:cxnSpMk id="6" creationId="{4B928E4B-A416-5BC0-642D-673D0E351E98}"/>
          </ac:cxnSpMkLst>
        </pc:cxnChg>
        <pc:cxnChg chg="del">
          <ac:chgData name="Abels, Patrick" userId="ba666de4-0d21-43a6-8e66-51a18aae1b4a" providerId="ADAL" clId="{765C634A-B91E-4D61-960F-21BA0C6BE3F2}" dt="2023-07-30T11:56:56.454" v="383" actId="478"/>
          <ac:cxnSpMkLst>
            <pc:docMk/>
            <pc:sldMk cId="3289851751" sldId="298"/>
            <ac:cxnSpMk id="7" creationId="{1C90CAB9-2A78-B9C2-C1E2-948672E183EA}"/>
          </ac:cxnSpMkLst>
        </pc:cxnChg>
        <pc:cxnChg chg="del mod">
          <ac:chgData name="Abels, Patrick" userId="ba666de4-0d21-43a6-8e66-51a18aae1b4a" providerId="ADAL" clId="{765C634A-B91E-4D61-960F-21BA0C6BE3F2}" dt="2023-07-30T11:56:54.497" v="382" actId="478"/>
          <ac:cxnSpMkLst>
            <pc:docMk/>
            <pc:sldMk cId="3289851751" sldId="298"/>
            <ac:cxnSpMk id="17" creationId="{876A1B46-CB1E-7458-0669-75D9E4213F8E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0T12:00:04.347" v="426" actId="1038"/>
        <pc:sldMkLst>
          <pc:docMk/>
          <pc:sldMk cId="3176074160" sldId="299"/>
        </pc:sldMkLst>
        <pc:cxnChg chg="mod">
          <ac:chgData name="Abels, Patrick" userId="ba666de4-0d21-43a6-8e66-51a18aae1b4a" providerId="ADAL" clId="{765C634A-B91E-4D61-960F-21BA0C6BE3F2}" dt="2023-07-30T12:00:04.347" v="426" actId="1038"/>
          <ac:cxnSpMkLst>
            <pc:docMk/>
            <pc:sldMk cId="3176074160" sldId="299"/>
            <ac:cxnSpMk id="6" creationId="{4B928E4B-A416-5BC0-642D-673D0E351E98}"/>
          </ac:cxnSpMkLst>
        </pc:cxnChg>
        <pc:cxnChg chg="del">
          <ac:chgData name="Abels, Patrick" userId="ba666de4-0d21-43a6-8e66-51a18aae1b4a" providerId="ADAL" clId="{765C634A-B91E-4D61-960F-21BA0C6BE3F2}" dt="2023-07-30T11:58:41.998" v="388" actId="478"/>
          <ac:cxnSpMkLst>
            <pc:docMk/>
            <pc:sldMk cId="3176074160" sldId="299"/>
            <ac:cxnSpMk id="7" creationId="{1C90CAB9-2A78-B9C2-C1E2-948672E183EA}"/>
          </ac:cxnSpMkLst>
        </pc:cxnChg>
        <pc:cxnChg chg="del mod">
          <ac:chgData name="Abels, Patrick" userId="ba666de4-0d21-43a6-8e66-51a18aae1b4a" providerId="ADAL" clId="{765C634A-B91E-4D61-960F-21BA0C6BE3F2}" dt="2023-07-30T12:00:01.167" v="422" actId="478"/>
          <ac:cxnSpMkLst>
            <pc:docMk/>
            <pc:sldMk cId="3176074160" sldId="299"/>
            <ac:cxnSpMk id="17" creationId="{876A1B46-CB1E-7458-0669-75D9E4213F8E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0:41.821" v="448" actId="1037"/>
        <pc:sldMkLst>
          <pc:docMk/>
          <pc:sldMk cId="2415381640" sldId="300"/>
        </pc:sldMkLst>
        <pc:cxnChg chg="mod">
          <ac:chgData name="Abels, Patrick" userId="ba666de4-0d21-43a6-8e66-51a18aae1b4a" providerId="ADAL" clId="{765C634A-B91E-4D61-960F-21BA0C6BE3F2}" dt="2023-07-30T12:00:41.821" v="448" actId="1037"/>
          <ac:cxnSpMkLst>
            <pc:docMk/>
            <pc:sldMk cId="2415381640" sldId="300"/>
            <ac:cxnSpMk id="6" creationId="{4B928E4B-A416-5BC0-642D-673D0E351E98}"/>
          </ac:cxnSpMkLst>
        </pc:cxnChg>
        <pc:cxnChg chg="mod">
          <ac:chgData name="Abels, Patrick" userId="ba666de4-0d21-43a6-8e66-51a18aae1b4a" providerId="ADAL" clId="{765C634A-B91E-4D61-960F-21BA0C6BE3F2}" dt="2023-07-30T12:00:41.821" v="448" actId="1037"/>
          <ac:cxnSpMkLst>
            <pc:docMk/>
            <pc:sldMk cId="2415381640" sldId="300"/>
            <ac:cxnSpMk id="17" creationId="{876A1B46-CB1E-7458-0669-75D9E4213F8E}"/>
          </ac:cxnSpMkLst>
        </pc:cxnChg>
      </pc:sldChg>
      <pc:sldChg chg="modSp add del mod">
        <pc:chgData name="Abels, Patrick" userId="ba666de4-0d21-43a6-8e66-51a18aae1b4a" providerId="ADAL" clId="{765C634A-B91E-4D61-960F-21BA0C6BE3F2}" dt="2023-07-30T12:01:02.584" v="488" actId="1038"/>
        <pc:sldMkLst>
          <pc:docMk/>
          <pc:sldMk cId="1320700682" sldId="301"/>
        </pc:sldMkLst>
        <pc:cxnChg chg="mod">
          <ac:chgData name="Abels, Patrick" userId="ba666de4-0d21-43a6-8e66-51a18aae1b4a" providerId="ADAL" clId="{765C634A-B91E-4D61-960F-21BA0C6BE3F2}" dt="2023-07-30T12:00:51.150" v="451" actId="1037"/>
          <ac:cxnSpMkLst>
            <pc:docMk/>
            <pc:sldMk cId="1320700682" sldId="301"/>
            <ac:cxnSpMk id="6" creationId="{4B928E4B-A416-5BC0-642D-673D0E351E98}"/>
          </ac:cxnSpMkLst>
        </pc:cxnChg>
        <pc:cxnChg chg="mod">
          <ac:chgData name="Abels, Patrick" userId="ba666de4-0d21-43a6-8e66-51a18aae1b4a" providerId="ADAL" clId="{765C634A-B91E-4D61-960F-21BA0C6BE3F2}" dt="2023-07-30T12:01:02.584" v="488" actId="1038"/>
          <ac:cxnSpMkLst>
            <pc:docMk/>
            <pc:sldMk cId="1320700682" sldId="301"/>
            <ac:cxnSpMk id="17" creationId="{876A1B46-CB1E-7458-0669-75D9E4213F8E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0T12:01:48.198" v="516" actId="207"/>
        <pc:sldMkLst>
          <pc:docMk/>
          <pc:sldMk cId="4205375660" sldId="302"/>
        </pc:sldMkLst>
        <pc:graphicFrameChg chg="modGraphic">
          <ac:chgData name="Abels, Patrick" userId="ba666de4-0d21-43a6-8e66-51a18aae1b4a" providerId="ADAL" clId="{765C634A-B91E-4D61-960F-21BA0C6BE3F2}" dt="2023-07-30T12:01:48.198" v="516" actId="207"/>
          <ac:graphicFrameMkLst>
            <pc:docMk/>
            <pc:sldMk cId="4205375660" sldId="302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1:36.849" v="515" actId="1038"/>
          <ac:cxnSpMkLst>
            <pc:docMk/>
            <pc:sldMk cId="4205375660" sldId="302"/>
            <ac:cxnSpMk id="6" creationId="{4B928E4B-A416-5BC0-642D-673D0E351E98}"/>
          </ac:cxnSpMkLst>
        </pc:cxnChg>
        <pc:cxnChg chg="del">
          <ac:chgData name="Abels, Patrick" userId="ba666de4-0d21-43a6-8e66-51a18aae1b4a" providerId="ADAL" clId="{765C634A-B91E-4D61-960F-21BA0C6BE3F2}" dt="2023-07-30T12:01:32.152" v="490" actId="478"/>
          <ac:cxnSpMkLst>
            <pc:docMk/>
            <pc:sldMk cId="4205375660" sldId="302"/>
            <ac:cxnSpMk id="17" creationId="{876A1B46-CB1E-7458-0669-75D9E4213F8E}"/>
          </ac:cxnSpMkLst>
        </pc:cxnChg>
      </pc:sldChg>
      <pc:sldChg chg="addSp modSp add mod">
        <pc:chgData name="Abels, Patrick" userId="ba666de4-0d21-43a6-8e66-51a18aae1b4a" providerId="ADAL" clId="{765C634A-B91E-4D61-960F-21BA0C6BE3F2}" dt="2023-07-30T12:02:47.558" v="564" actId="1037"/>
        <pc:sldMkLst>
          <pc:docMk/>
          <pc:sldMk cId="477303390" sldId="303"/>
        </pc:sldMkLst>
        <pc:cxnChg chg="add mod">
          <ac:chgData name="Abels, Patrick" userId="ba666de4-0d21-43a6-8e66-51a18aae1b4a" providerId="ADAL" clId="{765C634A-B91E-4D61-960F-21BA0C6BE3F2}" dt="2023-07-30T12:02:47.558" v="564" actId="1037"/>
          <ac:cxnSpMkLst>
            <pc:docMk/>
            <pc:sldMk cId="477303390" sldId="303"/>
            <ac:cxnSpMk id="2" creationId="{1CC59ECC-1B9D-33D2-8140-390AB7482DBC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3:35.020" v="599" actId="207"/>
        <pc:sldMkLst>
          <pc:docMk/>
          <pc:sldMk cId="575384107" sldId="304"/>
        </pc:sldMkLst>
        <pc:graphicFrameChg chg="modGraphic">
          <ac:chgData name="Abels, Patrick" userId="ba666de4-0d21-43a6-8e66-51a18aae1b4a" providerId="ADAL" clId="{765C634A-B91E-4D61-960F-21BA0C6BE3F2}" dt="2023-07-30T12:03:35.020" v="599" actId="207"/>
          <ac:graphicFrameMkLst>
            <pc:docMk/>
            <pc:sldMk cId="575384107" sldId="304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2:59.510" v="594" actId="1038"/>
          <ac:cxnSpMkLst>
            <pc:docMk/>
            <pc:sldMk cId="575384107" sldId="304"/>
            <ac:cxnSpMk id="2" creationId="{1CC59ECC-1B9D-33D2-8140-390AB7482DBC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3:44.448" v="638" actId="1037"/>
        <pc:sldMkLst>
          <pc:docMk/>
          <pc:sldMk cId="4239492742" sldId="305"/>
        </pc:sldMkLst>
        <pc:cxnChg chg="mod">
          <ac:chgData name="Abels, Patrick" userId="ba666de4-0d21-43a6-8e66-51a18aae1b4a" providerId="ADAL" clId="{765C634A-B91E-4D61-960F-21BA0C6BE3F2}" dt="2023-07-30T12:03:44.448" v="638" actId="1037"/>
          <ac:cxnSpMkLst>
            <pc:docMk/>
            <pc:sldMk cId="4239492742" sldId="305"/>
            <ac:cxnSpMk id="2" creationId="{1CC59ECC-1B9D-33D2-8140-390AB7482DBC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0T12:04:02.390" v="683" actId="207"/>
        <pc:sldMkLst>
          <pc:docMk/>
          <pc:sldMk cId="2279468608" sldId="306"/>
        </pc:sldMkLst>
        <pc:graphicFrameChg chg="modGraphic">
          <ac:chgData name="Abels, Patrick" userId="ba666de4-0d21-43a6-8e66-51a18aae1b4a" providerId="ADAL" clId="{765C634A-B91E-4D61-960F-21BA0C6BE3F2}" dt="2023-07-30T12:04:02.390" v="683" actId="207"/>
          <ac:graphicFrameMkLst>
            <pc:docMk/>
            <pc:sldMk cId="2279468608" sldId="306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0T12:03:51.784" v="640" actId="478"/>
          <ac:cxnSpMkLst>
            <pc:docMk/>
            <pc:sldMk cId="2279468608" sldId="306"/>
            <ac:cxnSpMk id="2" creationId="{1CC59ECC-1B9D-33D2-8140-390AB7482DBC}"/>
          </ac:cxnSpMkLst>
        </pc:cxnChg>
        <pc:cxnChg chg="mod">
          <ac:chgData name="Abels, Patrick" userId="ba666de4-0d21-43a6-8e66-51a18aae1b4a" providerId="ADAL" clId="{765C634A-B91E-4D61-960F-21BA0C6BE3F2}" dt="2023-07-30T12:03:57.262" v="682" actId="1037"/>
          <ac:cxnSpMkLst>
            <pc:docMk/>
            <pc:sldMk cId="2279468608" sldId="306"/>
            <ac:cxnSpMk id="6" creationId="{4B928E4B-A416-5BC0-642D-673D0E351E98}"/>
          </ac:cxnSpMkLst>
        </pc:cxnChg>
      </pc:sldChg>
      <pc:sldChg chg="addSp modSp add mod">
        <pc:chgData name="Abels, Patrick" userId="ba666de4-0d21-43a6-8e66-51a18aae1b4a" providerId="ADAL" clId="{765C634A-B91E-4D61-960F-21BA0C6BE3F2}" dt="2023-07-30T12:04:20.653" v="763" actId="1037"/>
        <pc:sldMkLst>
          <pc:docMk/>
          <pc:sldMk cId="3321718867" sldId="307"/>
        </pc:sldMkLst>
        <pc:cxnChg chg="add mod">
          <ac:chgData name="Abels, Patrick" userId="ba666de4-0d21-43a6-8e66-51a18aae1b4a" providerId="ADAL" clId="{765C634A-B91E-4D61-960F-21BA0C6BE3F2}" dt="2023-07-30T12:04:20.653" v="763" actId="1037"/>
          <ac:cxnSpMkLst>
            <pc:docMk/>
            <pc:sldMk cId="3321718867" sldId="307"/>
            <ac:cxnSpMk id="2" creationId="{CBE07335-5FA7-032B-7047-9CB7A0D77A92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4:53.798" v="802" actId="2084"/>
        <pc:sldMkLst>
          <pc:docMk/>
          <pc:sldMk cId="1157579050" sldId="308"/>
        </pc:sldMkLst>
        <pc:graphicFrameChg chg="modGraphic">
          <ac:chgData name="Abels, Patrick" userId="ba666de4-0d21-43a6-8e66-51a18aae1b4a" providerId="ADAL" clId="{765C634A-B91E-4D61-960F-21BA0C6BE3F2}" dt="2023-07-30T12:04:53.798" v="802" actId="2084"/>
          <ac:graphicFrameMkLst>
            <pc:docMk/>
            <pc:sldMk cId="1157579050" sldId="308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4:34.193" v="798" actId="1038"/>
          <ac:cxnSpMkLst>
            <pc:docMk/>
            <pc:sldMk cId="1157579050" sldId="308"/>
            <ac:cxnSpMk id="2" creationId="{CBE07335-5FA7-032B-7047-9CB7A0D77A92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5:21.893" v="862" actId="1038"/>
        <pc:sldMkLst>
          <pc:docMk/>
          <pc:sldMk cId="2461274880" sldId="309"/>
        </pc:sldMkLst>
        <pc:graphicFrameChg chg="modGraphic">
          <ac:chgData name="Abels, Patrick" userId="ba666de4-0d21-43a6-8e66-51a18aae1b4a" providerId="ADAL" clId="{765C634A-B91E-4D61-960F-21BA0C6BE3F2}" dt="2023-07-30T12:05:14.960" v="807" actId="207"/>
          <ac:graphicFrameMkLst>
            <pc:docMk/>
            <pc:sldMk cId="2461274880" sldId="309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5:21.893" v="862" actId="1038"/>
          <ac:cxnSpMkLst>
            <pc:docMk/>
            <pc:sldMk cId="2461274880" sldId="309"/>
            <ac:cxnSpMk id="2" creationId="{CBE07335-5FA7-032B-7047-9CB7A0D77A92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5:50.666" v="928" actId="2084"/>
        <pc:sldMkLst>
          <pc:docMk/>
          <pc:sldMk cId="2369116801" sldId="310"/>
        </pc:sldMkLst>
        <pc:graphicFrameChg chg="modGraphic">
          <ac:chgData name="Abels, Patrick" userId="ba666de4-0d21-43a6-8e66-51a18aae1b4a" providerId="ADAL" clId="{765C634A-B91E-4D61-960F-21BA0C6BE3F2}" dt="2023-07-30T12:05:50.666" v="928" actId="2084"/>
          <ac:graphicFrameMkLst>
            <pc:docMk/>
            <pc:sldMk cId="2369116801" sldId="310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5:39.572" v="926" actId="1038"/>
          <ac:cxnSpMkLst>
            <pc:docMk/>
            <pc:sldMk cId="2369116801" sldId="310"/>
            <ac:cxnSpMk id="2" creationId="{CBE07335-5FA7-032B-7047-9CB7A0D77A92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0T12:06:06.333" v="965" actId="207"/>
        <pc:sldMkLst>
          <pc:docMk/>
          <pc:sldMk cId="944642049" sldId="311"/>
        </pc:sldMkLst>
        <pc:graphicFrameChg chg="modGraphic">
          <ac:chgData name="Abels, Patrick" userId="ba666de4-0d21-43a6-8e66-51a18aae1b4a" providerId="ADAL" clId="{765C634A-B91E-4D61-960F-21BA0C6BE3F2}" dt="2023-07-30T12:06:06.333" v="965" actId="207"/>
          <ac:graphicFrameMkLst>
            <pc:docMk/>
            <pc:sldMk cId="944642049" sldId="311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0T12:05:55.976" v="930" actId="478"/>
          <ac:cxnSpMkLst>
            <pc:docMk/>
            <pc:sldMk cId="944642049" sldId="311"/>
            <ac:cxnSpMk id="2" creationId="{CBE07335-5FA7-032B-7047-9CB7A0D77A92}"/>
          </ac:cxnSpMkLst>
        </pc:cxnChg>
        <pc:cxnChg chg="mod">
          <ac:chgData name="Abels, Patrick" userId="ba666de4-0d21-43a6-8e66-51a18aae1b4a" providerId="ADAL" clId="{765C634A-B91E-4D61-960F-21BA0C6BE3F2}" dt="2023-07-30T12:06:00.540" v="964" actId="1037"/>
          <ac:cxnSpMkLst>
            <pc:docMk/>
            <pc:sldMk cId="944642049" sldId="311"/>
            <ac:cxnSpMk id="6" creationId="{4B928E4B-A416-5BC0-642D-673D0E351E98}"/>
          </ac:cxnSpMkLst>
        </pc:cxnChg>
      </pc:sldChg>
      <pc:sldChg chg="addSp modSp add mod">
        <pc:chgData name="Abels, Patrick" userId="ba666de4-0d21-43a6-8e66-51a18aae1b4a" providerId="ADAL" clId="{765C634A-B91E-4D61-960F-21BA0C6BE3F2}" dt="2023-07-30T12:06:25.304" v="1045" actId="1037"/>
        <pc:sldMkLst>
          <pc:docMk/>
          <pc:sldMk cId="838617174" sldId="312"/>
        </pc:sldMkLst>
        <pc:cxnChg chg="add mod">
          <ac:chgData name="Abels, Patrick" userId="ba666de4-0d21-43a6-8e66-51a18aae1b4a" providerId="ADAL" clId="{765C634A-B91E-4D61-960F-21BA0C6BE3F2}" dt="2023-07-30T12:06:25.304" v="1045" actId="1037"/>
          <ac:cxnSpMkLst>
            <pc:docMk/>
            <pc:sldMk cId="838617174" sldId="312"/>
            <ac:cxnSpMk id="2" creationId="{618FB7F2-EA73-4E32-7AD5-D6DE1DEBE676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6:36.120" v="1081" actId="1037"/>
        <pc:sldMkLst>
          <pc:docMk/>
          <pc:sldMk cId="1460504570" sldId="313"/>
        </pc:sldMkLst>
        <pc:cxnChg chg="mod">
          <ac:chgData name="Abels, Patrick" userId="ba666de4-0d21-43a6-8e66-51a18aae1b4a" providerId="ADAL" clId="{765C634A-B91E-4D61-960F-21BA0C6BE3F2}" dt="2023-07-30T12:06:36.120" v="1081" actId="1037"/>
          <ac:cxnSpMkLst>
            <pc:docMk/>
            <pc:sldMk cId="1460504570" sldId="313"/>
            <ac:cxnSpMk id="2" creationId="{618FB7F2-EA73-4E32-7AD5-D6DE1DEBE676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6:42.208" v="1123" actId="1038"/>
        <pc:sldMkLst>
          <pc:docMk/>
          <pc:sldMk cId="2819239900" sldId="314"/>
        </pc:sldMkLst>
        <pc:cxnChg chg="mod">
          <ac:chgData name="Abels, Patrick" userId="ba666de4-0d21-43a6-8e66-51a18aae1b4a" providerId="ADAL" clId="{765C634A-B91E-4D61-960F-21BA0C6BE3F2}" dt="2023-07-30T12:06:42.208" v="1123" actId="1038"/>
          <ac:cxnSpMkLst>
            <pc:docMk/>
            <pc:sldMk cId="2819239900" sldId="314"/>
            <ac:cxnSpMk id="2" creationId="{618FB7F2-EA73-4E32-7AD5-D6DE1DEBE676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6:49.527" v="1184" actId="1037"/>
        <pc:sldMkLst>
          <pc:docMk/>
          <pc:sldMk cId="2436263934" sldId="315"/>
        </pc:sldMkLst>
        <pc:cxnChg chg="mod">
          <ac:chgData name="Abels, Patrick" userId="ba666de4-0d21-43a6-8e66-51a18aae1b4a" providerId="ADAL" clId="{765C634A-B91E-4D61-960F-21BA0C6BE3F2}" dt="2023-07-30T12:06:49.527" v="1184" actId="1037"/>
          <ac:cxnSpMkLst>
            <pc:docMk/>
            <pc:sldMk cId="2436263934" sldId="315"/>
            <ac:cxnSpMk id="2" creationId="{618FB7F2-EA73-4E32-7AD5-D6DE1DEBE676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6:57.851" v="1227" actId="1037"/>
        <pc:sldMkLst>
          <pc:docMk/>
          <pc:sldMk cId="1066324462" sldId="316"/>
        </pc:sldMkLst>
        <pc:cxnChg chg="mod">
          <ac:chgData name="Abels, Patrick" userId="ba666de4-0d21-43a6-8e66-51a18aae1b4a" providerId="ADAL" clId="{765C634A-B91E-4D61-960F-21BA0C6BE3F2}" dt="2023-07-30T12:06:57.851" v="1227" actId="1037"/>
          <ac:cxnSpMkLst>
            <pc:docMk/>
            <pc:sldMk cId="1066324462" sldId="316"/>
            <ac:cxnSpMk id="2" creationId="{618FB7F2-EA73-4E32-7AD5-D6DE1DEBE676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0T12:07:11.541" v="1266" actId="207"/>
        <pc:sldMkLst>
          <pc:docMk/>
          <pc:sldMk cId="1250591342" sldId="317"/>
        </pc:sldMkLst>
        <pc:graphicFrameChg chg="modGraphic">
          <ac:chgData name="Abels, Patrick" userId="ba666de4-0d21-43a6-8e66-51a18aae1b4a" providerId="ADAL" clId="{765C634A-B91E-4D61-960F-21BA0C6BE3F2}" dt="2023-07-30T12:07:11.541" v="1266" actId="207"/>
          <ac:graphicFrameMkLst>
            <pc:docMk/>
            <pc:sldMk cId="1250591342" sldId="317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0T12:07:02.088" v="1228" actId="478"/>
          <ac:cxnSpMkLst>
            <pc:docMk/>
            <pc:sldMk cId="1250591342" sldId="317"/>
            <ac:cxnSpMk id="2" creationId="{618FB7F2-EA73-4E32-7AD5-D6DE1DEBE676}"/>
          </ac:cxnSpMkLst>
        </pc:cxnChg>
        <pc:cxnChg chg="mod">
          <ac:chgData name="Abels, Patrick" userId="ba666de4-0d21-43a6-8e66-51a18aae1b4a" providerId="ADAL" clId="{765C634A-B91E-4D61-960F-21BA0C6BE3F2}" dt="2023-07-30T12:07:07.057" v="1265" actId="1037"/>
          <ac:cxnSpMkLst>
            <pc:docMk/>
            <pc:sldMk cId="1250591342" sldId="317"/>
            <ac:cxnSpMk id="6" creationId="{4B928E4B-A416-5BC0-642D-673D0E351E98}"/>
          </ac:cxnSpMkLst>
        </pc:cxnChg>
      </pc:sldChg>
      <pc:sldChg chg="add del">
        <pc:chgData name="Abels, Patrick" userId="ba666de4-0d21-43a6-8e66-51a18aae1b4a" providerId="ADAL" clId="{765C634A-B91E-4D61-960F-21BA0C6BE3F2}" dt="2023-07-30T12:07:17.553" v="1267" actId="47"/>
        <pc:sldMkLst>
          <pc:docMk/>
          <pc:sldMk cId="1533385101" sldId="318"/>
        </pc:sldMkLst>
      </pc:sldChg>
      <pc:sldChg chg="addSp modSp add mod">
        <pc:chgData name="Abels, Patrick" userId="ba666de4-0d21-43a6-8e66-51a18aae1b4a" providerId="ADAL" clId="{765C634A-B91E-4D61-960F-21BA0C6BE3F2}" dt="2023-07-30T12:07:33.218" v="1362" actId="1038"/>
        <pc:sldMkLst>
          <pc:docMk/>
          <pc:sldMk cId="2922718326" sldId="318"/>
        </pc:sldMkLst>
        <pc:cxnChg chg="add mod">
          <ac:chgData name="Abels, Patrick" userId="ba666de4-0d21-43a6-8e66-51a18aae1b4a" providerId="ADAL" clId="{765C634A-B91E-4D61-960F-21BA0C6BE3F2}" dt="2023-07-30T12:07:33.218" v="1362" actId="1038"/>
          <ac:cxnSpMkLst>
            <pc:docMk/>
            <pc:sldMk cId="2922718326" sldId="318"/>
            <ac:cxnSpMk id="2" creationId="{0494076D-4F2F-49B5-E74E-D21AFC239C25}"/>
          </ac:cxnSpMkLst>
        </pc:cxnChg>
      </pc:sldChg>
      <pc:sldChg chg="addSp modSp add mod">
        <pc:chgData name="Abels, Patrick" userId="ba666de4-0d21-43a6-8e66-51a18aae1b4a" providerId="ADAL" clId="{765C634A-B91E-4D61-960F-21BA0C6BE3F2}" dt="2023-07-30T12:10:39.096" v="1638" actId="2084"/>
        <pc:sldMkLst>
          <pc:docMk/>
          <pc:sldMk cId="1421541758" sldId="319"/>
        </pc:sldMkLst>
        <pc:graphicFrameChg chg="modGraphic">
          <ac:chgData name="Abels, Patrick" userId="ba666de4-0d21-43a6-8e66-51a18aae1b4a" providerId="ADAL" clId="{765C634A-B91E-4D61-960F-21BA0C6BE3F2}" dt="2023-07-30T12:10:39.096" v="1638" actId="2084"/>
          <ac:graphicFrameMkLst>
            <pc:docMk/>
            <pc:sldMk cId="1421541758" sldId="319"/>
            <ac:graphicFrameMk id="5" creationId="{7EF48B34-0A9E-B046-81C5-C5862CA18236}"/>
          </ac:graphicFrameMkLst>
        </pc:graphicFrameChg>
        <pc:cxnChg chg="add mod">
          <ac:chgData name="Abels, Patrick" userId="ba666de4-0d21-43a6-8e66-51a18aae1b4a" providerId="ADAL" clId="{765C634A-B91E-4D61-960F-21BA0C6BE3F2}" dt="2023-07-30T12:07:42.887" v="1435" actId="1037"/>
          <ac:cxnSpMkLst>
            <pc:docMk/>
            <pc:sldMk cId="1421541758" sldId="319"/>
            <ac:cxnSpMk id="2" creationId="{7F9D457C-9F7F-4173-1BED-732C5A65B5C1}"/>
          </ac:cxnSpMkLst>
        </pc:cxnChg>
      </pc:sldChg>
      <pc:sldChg chg="addSp modSp add mod">
        <pc:chgData name="Abels, Patrick" userId="ba666de4-0d21-43a6-8e66-51a18aae1b4a" providerId="ADAL" clId="{765C634A-B91E-4D61-960F-21BA0C6BE3F2}" dt="2023-07-30T12:10:26.207" v="1636" actId="207"/>
        <pc:sldMkLst>
          <pc:docMk/>
          <pc:sldMk cId="435340239" sldId="320"/>
        </pc:sldMkLst>
        <pc:graphicFrameChg chg="modGraphic">
          <ac:chgData name="Abels, Patrick" userId="ba666de4-0d21-43a6-8e66-51a18aae1b4a" providerId="ADAL" clId="{765C634A-B91E-4D61-960F-21BA0C6BE3F2}" dt="2023-07-30T12:10:26.207" v="1636" actId="207"/>
          <ac:graphicFrameMkLst>
            <pc:docMk/>
            <pc:sldMk cId="435340239" sldId="320"/>
            <ac:graphicFrameMk id="5" creationId="{7EF48B34-0A9E-B046-81C5-C5862CA18236}"/>
          </ac:graphicFrameMkLst>
        </pc:graphicFrameChg>
        <pc:cxnChg chg="add mod">
          <ac:chgData name="Abels, Patrick" userId="ba666de4-0d21-43a6-8e66-51a18aae1b4a" providerId="ADAL" clId="{765C634A-B91E-4D61-960F-21BA0C6BE3F2}" dt="2023-07-30T12:07:48.440" v="1483" actId="1038"/>
          <ac:cxnSpMkLst>
            <pc:docMk/>
            <pc:sldMk cId="435340239" sldId="320"/>
            <ac:cxnSpMk id="2" creationId="{C4708325-150A-F1A8-1CBB-FFD0E3B9107E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10:14.678" v="1634" actId="2084"/>
        <pc:sldMkLst>
          <pc:docMk/>
          <pc:sldMk cId="717596490" sldId="321"/>
        </pc:sldMkLst>
        <pc:graphicFrameChg chg="modGraphic">
          <ac:chgData name="Abels, Patrick" userId="ba666de4-0d21-43a6-8e66-51a18aae1b4a" providerId="ADAL" clId="{765C634A-B91E-4D61-960F-21BA0C6BE3F2}" dt="2023-07-30T12:10:14.678" v="1634" actId="2084"/>
          <ac:graphicFrameMkLst>
            <pc:docMk/>
            <pc:sldMk cId="717596490" sldId="321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7:56.468" v="1517" actId="1037"/>
          <ac:cxnSpMkLst>
            <pc:docMk/>
            <pc:sldMk cId="717596490" sldId="321"/>
            <ac:cxnSpMk id="2" creationId="{C4708325-150A-F1A8-1CBB-FFD0E3B9107E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09:58.295" v="1632" actId="207"/>
        <pc:sldMkLst>
          <pc:docMk/>
          <pc:sldMk cId="994043925" sldId="322"/>
        </pc:sldMkLst>
        <pc:graphicFrameChg chg="modGraphic">
          <ac:chgData name="Abels, Patrick" userId="ba666de4-0d21-43a6-8e66-51a18aae1b4a" providerId="ADAL" clId="{765C634A-B91E-4D61-960F-21BA0C6BE3F2}" dt="2023-07-30T12:09:58.295" v="1632" actId="207"/>
          <ac:graphicFrameMkLst>
            <pc:docMk/>
            <pc:sldMk cId="994043925" sldId="322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8:02.431" v="1564" actId="1037"/>
          <ac:cxnSpMkLst>
            <pc:docMk/>
            <pc:sldMk cId="994043925" sldId="322"/>
            <ac:cxnSpMk id="2" creationId="{C4708325-150A-F1A8-1CBB-FFD0E3B9107E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0T12:08:27.775" v="1571" actId="207"/>
        <pc:sldMkLst>
          <pc:docMk/>
          <pc:sldMk cId="1477663117" sldId="323"/>
        </pc:sldMkLst>
        <pc:graphicFrameChg chg="modGraphic">
          <ac:chgData name="Abels, Patrick" userId="ba666de4-0d21-43a6-8e66-51a18aae1b4a" providerId="ADAL" clId="{765C634A-B91E-4D61-960F-21BA0C6BE3F2}" dt="2023-07-30T12:08:27.775" v="1571" actId="207"/>
          <ac:graphicFrameMkLst>
            <pc:docMk/>
            <pc:sldMk cId="1477663117" sldId="323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0T12:08:09.365" v="1566" actId="478"/>
          <ac:cxnSpMkLst>
            <pc:docMk/>
            <pc:sldMk cId="1477663117" sldId="323"/>
            <ac:cxnSpMk id="2" creationId="{C4708325-150A-F1A8-1CBB-FFD0E3B9107E}"/>
          </ac:cxnSpMkLst>
        </pc:cxnChg>
        <pc:cxnChg chg="del">
          <ac:chgData name="Abels, Patrick" userId="ba666de4-0d21-43a6-8e66-51a18aae1b4a" providerId="ADAL" clId="{765C634A-B91E-4D61-960F-21BA0C6BE3F2}" dt="2023-07-30T12:08:09.365" v="1566" actId="478"/>
          <ac:cxnSpMkLst>
            <pc:docMk/>
            <pc:sldMk cId="1477663117" sldId="323"/>
            <ac:cxnSpMk id="6" creationId="{4B928E4B-A416-5BC0-642D-673D0E351E98}"/>
          </ac:cxnSpMkLst>
        </pc:cxnChg>
      </pc:sldChg>
      <pc:sldChg chg="modSp add mod">
        <pc:chgData name="Abels, Patrick" userId="ba666de4-0d21-43a6-8e66-51a18aae1b4a" providerId="ADAL" clId="{765C634A-B91E-4D61-960F-21BA0C6BE3F2}" dt="2023-07-30T12:10:51.019" v="1640" actId="207"/>
        <pc:sldMkLst>
          <pc:docMk/>
          <pc:sldMk cId="3065035548" sldId="324"/>
        </pc:sldMkLst>
        <pc:graphicFrameChg chg="modGraphic">
          <ac:chgData name="Abels, Patrick" userId="ba666de4-0d21-43a6-8e66-51a18aae1b4a" providerId="ADAL" clId="{765C634A-B91E-4D61-960F-21BA0C6BE3F2}" dt="2023-07-30T12:10:51.019" v="1640" actId="207"/>
          <ac:graphicFrameMkLst>
            <pc:docMk/>
            <pc:sldMk cId="3065035548" sldId="324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0T12:08:49.388" v="1603" actId="1038"/>
          <ac:cxnSpMkLst>
            <pc:docMk/>
            <pc:sldMk cId="3065035548" sldId="324"/>
            <ac:cxnSpMk id="2" creationId="{0494076D-4F2F-49B5-E74E-D21AFC239C25}"/>
          </ac:cxnSpMkLst>
        </pc:cxnChg>
      </pc:sldChg>
      <pc:sldChg chg="modSp add mod ord">
        <pc:chgData name="Abels, Patrick" userId="ba666de4-0d21-43a6-8e66-51a18aae1b4a" providerId="ADAL" clId="{765C634A-B91E-4D61-960F-21BA0C6BE3F2}" dt="2023-07-30T12:12:45.774" v="1662" actId="6549"/>
        <pc:sldMkLst>
          <pc:docMk/>
          <pc:sldMk cId="3659076769" sldId="325"/>
        </pc:sldMkLst>
        <pc:spChg chg="mod">
          <ac:chgData name="Abels, Patrick" userId="ba666de4-0d21-43a6-8e66-51a18aae1b4a" providerId="ADAL" clId="{765C634A-B91E-4D61-960F-21BA0C6BE3F2}" dt="2023-07-30T12:12:45.774" v="1662" actId="6549"/>
          <ac:spMkLst>
            <pc:docMk/>
            <pc:sldMk cId="3659076769" sldId="325"/>
            <ac:spMk id="2" creationId="{D8EE2D5E-5C37-D667-0AE2-2FA45C8CDD7C}"/>
          </ac:spMkLst>
        </pc:spChg>
      </pc:sldChg>
      <pc:sldChg chg="modSp add mod">
        <pc:chgData name="Abels, Patrick" userId="ba666de4-0d21-43a6-8e66-51a18aae1b4a" providerId="ADAL" clId="{765C634A-B91E-4D61-960F-21BA0C6BE3F2}" dt="2023-07-30T12:31:53.321" v="2731" actId="6549"/>
        <pc:sldMkLst>
          <pc:docMk/>
          <pc:sldMk cId="2953125800" sldId="326"/>
        </pc:sldMkLst>
        <pc:spChg chg="mod">
          <ac:chgData name="Abels, Patrick" userId="ba666de4-0d21-43a6-8e66-51a18aae1b4a" providerId="ADAL" clId="{765C634A-B91E-4D61-960F-21BA0C6BE3F2}" dt="2023-07-30T12:31:53.321" v="2731" actId="6549"/>
          <ac:spMkLst>
            <pc:docMk/>
            <pc:sldMk cId="2953125800" sldId="326"/>
            <ac:spMk id="2" creationId="{51692582-644D-01C1-6962-22CB5938710F}"/>
          </ac:spMkLst>
        </pc:spChg>
        <pc:spChg chg="mod">
          <ac:chgData name="Abels, Patrick" userId="ba666de4-0d21-43a6-8e66-51a18aae1b4a" providerId="ADAL" clId="{765C634A-B91E-4D61-960F-21BA0C6BE3F2}" dt="2023-07-30T12:29:34.711" v="2608" actId="20577"/>
          <ac:spMkLst>
            <pc:docMk/>
            <pc:sldMk cId="2953125800" sldId="326"/>
            <ac:spMk id="3" creationId="{B874F942-DA68-688E-13C5-3398CEBFEA9F}"/>
          </ac:spMkLst>
        </pc:spChg>
      </pc:sldChg>
      <pc:sldChg chg="modSp add mod">
        <pc:chgData name="Abels, Patrick" userId="ba666de4-0d21-43a6-8e66-51a18aae1b4a" providerId="ADAL" clId="{765C634A-B91E-4D61-960F-21BA0C6BE3F2}" dt="2023-07-30T12:32:09.013" v="2767" actId="6549"/>
        <pc:sldMkLst>
          <pc:docMk/>
          <pc:sldMk cId="3773116202" sldId="327"/>
        </pc:sldMkLst>
        <pc:spChg chg="mod">
          <ac:chgData name="Abels, Patrick" userId="ba666de4-0d21-43a6-8e66-51a18aae1b4a" providerId="ADAL" clId="{765C634A-B91E-4D61-960F-21BA0C6BE3F2}" dt="2023-07-30T12:32:09.013" v="2767" actId="6549"/>
          <ac:spMkLst>
            <pc:docMk/>
            <pc:sldMk cId="3773116202" sldId="327"/>
            <ac:spMk id="2" creationId="{51692582-644D-01C1-6962-22CB5938710F}"/>
          </ac:spMkLst>
        </pc:spChg>
        <pc:spChg chg="mod">
          <ac:chgData name="Abels, Patrick" userId="ba666de4-0d21-43a6-8e66-51a18aae1b4a" providerId="ADAL" clId="{765C634A-B91E-4D61-960F-21BA0C6BE3F2}" dt="2023-07-30T12:29:40.501" v="2610" actId="6549"/>
          <ac:spMkLst>
            <pc:docMk/>
            <pc:sldMk cId="3773116202" sldId="327"/>
            <ac:spMk id="3" creationId="{B874F942-DA68-688E-13C5-3398CEBFEA9F}"/>
          </ac:spMkLst>
        </pc:spChg>
      </pc:sldChg>
      <pc:sldChg chg="modSp add">
        <pc:chgData name="Abels, Patrick" userId="ba666de4-0d21-43a6-8e66-51a18aae1b4a" providerId="ADAL" clId="{765C634A-B91E-4D61-960F-21BA0C6BE3F2}" dt="2023-07-30T12:31:09.764" v="2690" actId="20577"/>
        <pc:sldMkLst>
          <pc:docMk/>
          <pc:sldMk cId="1479609528" sldId="328"/>
        </pc:sldMkLst>
        <pc:spChg chg="mod">
          <ac:chgData name="Abels, Patrick" userId="ba666de4-0d21-43a6-8e66-51a18aae1b4a" providerId="ADAL" clId="{765C634A-B91E-4D61-960F-21BA0C6BE3F2}" dt="2023-07-30T12:31:09.764" v="2690" actId="20577"/>
          <ac:spMkLst>
            <pc:docMk/>
            <pc:sldMk cId="1479609528" sldId="328"/>
            <ac:spMk id="2" creationId="{D8EE2D5E-5C37-D667-0AE2-2FA45C8CDD7C}"/>
          </ac:spMkLst>
        </pc:spChg>
      </pc:sldChg>
      <pc:sldChg chg="modSp add">
        <pc:chgData name="Abels, Patrick" userId="ba666de4-0d21-43a6-8e66-51a18aae1b4a" providerId="ADAL" clId="{765C634A-B91E-4D61-960F-21BA0C6BE3F2}" dt="2023-07-30T12:31:03.260" v="2680" actId="20577"/>
        <pc:sldMkLst>
          <pc:docMk/>
          <pc:sldMk cId="2885714855" sldId="329"/>
        </pc:sldMkLst>
        <pc:spChg chg="mod">
          <ac:chgData name="Abels, Patrick" userId="ba666de4-0d21-43a6-8e66-51a18aae1b4a" providerId="ADAL" clId="{765C634A-B91E-4D61-960F-21BA0C6BE3F2}" dt="2023-07-30T12:31:03.260" v="2680" actId="20577"/>
          <ac:spMkLst>
            <pc:docMk/>
            <pc:sldMk cId="2885714855" sldId="329"/>
            <ac:spMk id="2" creationId="{D8EE2D5E-5C37-D667-0AE2-2FA45C8CDD7C}"/>
          </ac:spMkLst>
        </pc:spChg>
      </pc:sldChg>
      <pc:sldChg chg="add del">
        <pc:chgData name="Abels, Patrick" userId="ba666de4-0d21-43a6-8e66-51a18aae1b4a" providerId="ADAL" clId="{765C634A-B91E-4D61-960F-21BA0C6BE3F2}" dt="2023-07-31T13:29:41.116" v="3307" actId="47"/>
        <pc:sldMkLst>
          <pc:docMk/>
          <pc:sldMk cId="3575361179" sldId="330"/>
        </pc:sldMkLst>
      </pc:sldChg>
      <pc:sldChg chg="add del">
        <pc:chgData name="Abels, Patrick" userId="ba666de4-0d21-43a6-8e66-51a18aae1b4a" providerId="ADAL" clId="{765C634A-B91E-4D61-960F-21BA0C6BE3F2}" dt="2023-07-31T13:48:29.651" v="3797" actId="47"/>
        <pc:sldMkLst>
          <pc:docMk/>
          <pc:sldMk cId="871866846" sldId="331"/>
        </pc:sldMkLst>
      </pc:sldChg>
      <pc:sldChg chg="addSp modSp add del">
        <pc:chgData name="Abels, Patrick" userId="ba666de4-0d21-43a6-8e66-51a18aae1b4a" providerId="ADAL" clId="{765C634A-B91E-4D61-960F-21BA0C6BE3F2}" dt="2023-07-31T13:29:47.013" v="3308" actId="47"/>
        <pc:sldMkLst>
          <pc:docMk/>
          <pc:sldMk cId="1026186274" sldId="332"/>
        </pc:sldMkLst>
        <pc:cxnChg chg="add mod">
          <ac:chgData name="Abels, Patrick" userId="ba666de4-0d21-43a6-8e66-51a18aae1b4a" providerId="ADAL" clId="{765C634A-B91E-4D61-960F-21BA0C6BE3F2}" dt="2023-07-31T12:59:53.377" v="2771"/>
          <ac:cxnSpMkLst>
            <pc:docMk/>
            <pc:sldMk cId="1026186274" sldId="332"/>
            <ac:cxnSpMk id="2" creationId="{50892D51-3758-626F-F967-EC5878A3D4E1}"/>
          </ac:cxnSpMkLst>
        </pc:cxnChg>
      </pc:sldChg>
      <pc:sldChg chg="addSp modSp add mod modAnim">
        <pc:chgData name="Abels, Patrick" userId="ba666de4-0d21-43a6-8e66-51a18aae1b4a" providerId="ADAL" clId="{765C634A-B91E-4D61-960F-21BA0C6BE3F2}" dt="2023-07-31T13:32:41.349" v="3359"/>
        <pc:sldMkLst>
          <pc:docMk/>
          <pc:sldMk cId="2665870171" sldId="333"/>
        </pc:sldMkLst>
        <pc:spChg chg="add mod">
          <ac:chgData name="Abels, Patrick" userId="ba666de4-0d21-43a6-8e66-51a18aae1b4a" providerId="ADAL" clId="{765C634A-B91E-4D61-960F-21BA0C6BE3F2}" dt="2023-07-31T13:32:06.600" v="3358" actId="207"/>
          <ac:spMkLst>
            <pc:docMk/>
            <pc:sldMk cId="2665870171" sldId="333"/>
            <ac:spMk id="33" creationId="{ECF4BCE7-1FB8-FCFC-1635-35B087E8F2A6}"/>
          </ac:spMkLst>
        </pc:spChg>
        <pc:cxnChg chg="add mod">
          <ac:chgData name="Abels, Patrick" userId="ba666de4-0d21-43a6-8e66-51a18aae1b4a" providerId="ADAL" clId="{765C634A-B91E-4D61-960F-21BA0C6BE3F2}" dt="2023-07-31T13:00:42.421" v="2839" actId="1038"/>
          <ac:cxnSpMkLst>
            <pc:docMk/>
            <pc:sldMk cId="2665870171" sldId="333"/>
            <ac:cxnSpMk id="6" creationId="{30500E4A-75AD-B2C7-1684-665486278991}"/>
          </ac:cxnSpMkLst>
        </pc:cxnChg>
      </pc:sldChg>
      <pc:sldChg chg="add del">
        <pc:chgData name="Abels, Patrick" userId="ba666de4-0d21-43a6-8e66-51a18aae1b4a" providerId="ADAL" clId="{765C634A-B91E-4D61-960F-21BA0C6BE3F2}" dt="2023-07-31T13:46:11.751" v="3725" actId="47"/>
        <pc:sldMkLst>
          <pc:docMk/>
          <pc:sldMk cId="3656250993" sldId="334"/>
        </pc:sldMkLst>
      </pc:sldChg>
      <pc:sldChg chg="add del">
        <pc:chgData name="Abels, Patrick" userId="ba666de4-0d21-43a6-8e66-51a18aae1b4a" providerId="ADAL" clId="{765C634A-B91E-4D61-960F-21BA0C6BE3F2}" dt="2023-07-31T13:46:11.751" v="3725" actId="47"/>
        <pc:sldMkLst>
          <pc:docMk/>
          <pc:sldMk cId="3059664447" sldId="335"/>
        </pc:sldMkLst>
      </pc:sldChg>
      <pc:sldChg chg="modSp add del mod">
        <pc:chgData name="Abels, Patrick" userId="ba666de4-0d21-43a6-8e66-51a18aae1b4a" providerId="ADAL" clId="{765C634A-B91E-4D61-960F-21BA0C6BE3F2}" dt="2023-07-31T13:14:07.949" v="2882" actId="47"/>
        <pc:sldMkLst>
          <pc:docMk/>
          <pc:sldMk cId="3412311066" sldId="336"/>
        </pc:sldMkLst>
        <pc:cxnChg chg="mod">
          <ac:chgData name="Abels, Patrick" userId="ba666de4-0d21-43a6-8e66-51a18aae1b4a" providerId="ADAL" clId="{765C634A-B91E-4D61-960F-21BA0C6BE3F2}" dt="2023-07-31T13:14:01.384" v="2881" actId="1038"/>
          <ac:cxnSpMkLst>
            <pc:docMk/>
            <pc:sldMk cId="3412311066" sldId="336"/>
            <ac:cxnSpMk id="6" creationId="{30500E4A-75AD-B2C7-1684-665486278991}"/>
          </ac:cxnSpMkLst>
        </pc:cxnChg>
      </pc:sldChg>
      <pc:sldChg chg="addSp modSp add mod modAnim">
        <pc:chgData name="Abels, Patrick" userId="ba666de4-0d21-43a6-8e66-51a18aae1b4a" providerId="ADAL" clId="{765C634A-B91E-4D61-960F-21BA0C6BE3F2}" dt="2023-07-31T13:40:14.865" v="3424"/>
        <pc:sldMkLst>
          <pc:docMk/>
          <pc:sldMk cId="3894621556" sldId="336"/>
        </pc:sldMkLst>
        <pc:spChg chg="add mod">
          <ac:chgData name="Abels, Patrick" userId="ba666de4-0d21-43a6-8e66-51a18aae1b4a" providerId="ADAL" clId="{765C634A-B91E-4D61-960F-21BA0C6BE3F2}" dt="2023-07-31T13:33:41.564" v="3402" actId="1037"/>
          <ac:spMkLst>
            <pc:docMk/>
            <pc:sldMk cId="3894621556" sldId="336"/>
            <ac:spMk id="7" creationId="{98507DD6-96A5-9707-053C-A51CFBC8037D}"/>
          </ac:spMkLst>
        </pc:spChg>
        <pc:graphicFrameChg chg="modGraphic">
          <ac:chgData name="Abels, Patrick" userId="ba666de4-0d21-43a6-8e66-51a18aae1b4a" providerId="ADAL" clId="{765C634A-B91E-4D61-960F-21BA0C6BE3F2}" dt="2023-07-31T13:18:36.386" v="2901" actId="207"/>
          <ac:graphicFrameMkLst>
            <pc:docMk/>
            <pc:sldMk cId="3894621556" sldId="336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3:19:02.229" v="2978" actId="1037"/>
          <ac:cxnSpMkLst>
            <pc:docMk/>
            <pc:sldMk cId="3894621556" sldId="336"/>
            <ac:cxnSpMk id="2" creationId="{50892D51-3758-626F-F967-EC5878A3D4E1}"/>
          </ac:cxnSpMkLst>
        </pc:cxnChg>
        <pc:cxnChg chg="mod">
          <ac:chgData name="Abels, Patrick" userId="ba666de4-0d21-43a6-8e66-51a18aae1b4a" providerId="ADAL" clId="{765C634A-B91E-4D61-960F-21BA0C6BE3F2}" dt="2023-07-31T13:18:56.391" v="2934" actId="1038"/>
          <ac:cxnSpMkLst>
            <pc:docMk/>
            <pc:sldMk cId="3894621556" sldId="336"/>
            <ac:cxnSpMk id="6" creationId="{30500E4A-75AD-B2C7-1684-665486278991}"/>
          </ac:cxnSpMkLst>
        </pc:cxnChg>
      </pc:sldChg>
      <pc:sldChg chg="modSp add del mod modAnim">
        <pc:chgData name="Abels, Patrick" userId="ba666de4-0d21-43a6-8e66-51a18aae1b4a" providerId="ADAL" clId="{765C634A-B91E-4D61-960F-21BA0C6BE3F2}" dt="2023-07-31T13:41:20.805" v="3425" actId="47"/>
        <pc:sldMkLst>
          <pc:docMk/>
          <pc:sldMk cId="487025000" sldId="337"/>
        </pc:sldMkLst>
        <pc:graphicFrameChg chg="modGraphic">
          <ac:chgData name="Abels, Patrick" userId="ba666de4-0d21-43a6-8e66-51a18aae1b4a" providerId="ADAL" clId="{765C634A-B91E-4D61-960F-21BA0C6BE3F2}" dt="2023-07-31T13:20:19.732" v="3031" actId="20577"/>
          <ac:graphicFrameMkLst>
            <pc:docMk/>
            <pc:sldMk cId="487025000" sldId="337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3:20:11.148" v="3029" actId="1038"/>
          <ac:cxnSpMkLst>
            <pc:docMk/>
            <pc:sldMk cId="487025000" sldId="337"/>
            <ac:cxnSpMk id="6" creationId="{30500E4A-75AD-B2C7-1684-665486278991}"/>
          </ac:cxnSpMkLst>
        </pc:cxnChg>
      </pc:sldChg>
      <pc:sldChg chg="modSp add del mod">
        <pc:chgData name="Abels, Patrick" userId="ba666de4-0d21-43a6-8e66-51a18aae1b4a" providerId="ADAL" clId="{765C634A-B91E-4D61-960F-21BA0C6BE3F2}" dt="2023-07-31T13:41:28.346" v="3426" actId="47"/>
        <pc:sldMkLst>
          <pc:docMk/>
          <pc:sldMk cId="1152801696" sldId="338"/>
        </pc:sldMkLst>
        <pc:graphicFrameChg chg="modGraphic">
          <ac:chgData name="Abels, Patrick" userId="ba666de4-0d21-43a6-8e66-51a18aae1b4a" providerId="ADAL" clId="{765C634A-B91E-4D61-960F-21BA0C6BE3F2}" dt="2023-07-31T13:21:21.751" v="3035" actId="207"/>
          <ac:graphicFrameMkLst>
            <pc:docMk/>
            <pc:sldMk cId="1152801696" sldId="338"/>
            <ac:graphicFrameMk id="5" creationId="{7EF48B34-0A9E-B046-81C5-C5862CA18236}"/>
          </ac:graphicFrameMkLst>
        </pc:graphicFrameChg>
      </pc:sldChg>
      <pc:sldChg chg="addSp modSp add mod modAnim">
        <pc:chgData name="Abels, Patrick" userId="ba666de4-0d21-43a6-8e66-51a18aae1b4a" providerId="ADAL" clId="{765C634A-B91E-4D61-960F-21BA0C6BE3F2}" dt="2023-07-31T13:42:30.292" v="3482"/>
        <pc:sldMkLst>
          <pc:docMk/>
          <pc:sldMk cId="2015372204" sldId="339"/>
        </pc:sldMkLst>
        <pc:spChg chg="add mod">
          <ac:chgData name="Abels, Patrick" userId="ba666de4-0d21-43a6-8e66-51a18aae1b4a" providerId="ADAL" clId="{765C634A-B91E-4D61-960F-21BA0C6BE3F2}" dt="2023-07-31T13:41:55.065" v="3480" actId="1037"/>
          <ac:spMkLst>
            <pc:docMk/>
            <pc:sldMk cId="2015372204" sldId="339"/>
            <ac:spMk id="15" creationId="{9B1DE6B9-902C-D6D3-D3ED-447442E6F7D2}"/>
          </ac:spMkLst>
        </pc:spChg>
        <pc:cxnChg chg="mod">
          <ac:chgData name="Abels, Patrick" userId="ba666de4-0d21-43a6-8e66-51a18aae1b4a" providerId="ADAL" clId="{765C634A-B91E-4D61-960F-21BA0C6BE3F2}" dt="2023-07-31T13:21:35.958" v="3084" actId="1038"/>
          <ac:cxnSpMkLst>
            <pc:docMk/>
            <pc:sldMk cId="2015372204" sldId="339"/>
            <ac:cxnSpMk id="2" creationId="{50892D51-3758-626F-F967-EC5878A3D4E1}"/>
          </ac:cxnSpMkLst>
        </pc:cxnChg>
      </pc:sldChg>
      <pc:sldChg chg="addSp modSp add del mod modAnim">
        <pc:chgData name="Abels, Patrick" userId="ba666de4-0d21-43a6-8e66-51a18aae1b4a" providerId="ADAL" clId="{765C634A-B91E-4D61-960F-21BA0C6BE3F2}" dt="2023-07-31T13:43:13.813" v="3539" actId="47"/>
        <pc:sldMkLst>
          <pc:docMk/>
          <pc:sldMk cId="2994295026" sldId="340"/>
        </pc:sldMkLst>
        <pc:spChg chg="add mod">
          <ac:chgData name="Abels, Patrick" userId="ba666de4-0d21-43a6-8e66-51a18aae1b4a" providerId="ADAL" clId="{765C634A-B91E-4D61-960F-21BA0C6BE3F2}" dt="2023-07-31T13:43:10.895" v="3538" actId="1038"/>
          <ac:spMkLst>
            <pc:docMk/>
            <pc:sldMk cId="2994295026" sldId="340"/>
            <ac:spMk id="7" creationId="{DBFA6AAF-2DF7-CC5B-218D-100FD148C3B9}"/>
          </ac:spMkLst>
        </pc:spChg>
        <pc:graphicFrameChg chg="modGraphic">
          <ac:chgData name="Abels, Patrick" userId="ba666de4-0d21-43a6-8e66-51a18aae1b4a" providerId="ADAL" clId="{765C634A-B91E-4D61-960F-21BA0C6BE3F2}" dt="2023-07-31T13:23:00.868" v="3094" actId="20577"/>
          <ac:graphicFrameMkLst>
            <pc:docMk/>
            <pc:sldMk cId="2994295026" sldId="340"/>
            <ac:graphicFrameMk id="5" creationId="{7EF48B34-0A9E-B046-81C5-C5862CA18236}"/>
          </ac:graphicFrameMkLst>
        </pc:graphicFrameChg>
      </pc:sldChg>
      <pc:sldChg chg="addSp modSp add mod modAnim">
        <pc:chgData name="Abels, Patrick" userId="ba666de4-0d21-43a6-8e66-51a18aae1b4a" providerId="ADAL" clId="{765C634A-B91E-4D61-960F-21BA0C6BE3F2}" dt="2023-07-31T13:43:44.093" v="3609"/>
        <pc:sldMkLst>
          <pc:docMk/>
          <pc:sldMk cId="2568701760" sldId="341"/>
        </pc:sldMkLst>
        <pc:spChg chg="add mod">
          <ac:chgData name="Abels, Patrick" userId="ba666de4-0d21-43a6-8e66-51a18aae1b4a" providerId="ADAL" clId="{765C634A-B91E-4D61-960F-21BA0C6BE3F2}" dt="2023-07-31T13:43:20.485" v="3607" actId="1038"/>
          <ac:spMkLst>
            <pc:docMk/>
            <pc:sldMk cId="2568701760" sldId="341"/>
            <ac:spMk id="7" creationId="{6D33FE0B-7378-871D-8E53-AD57A77CE3A7}"/>
          </ac:spMkLst>
        </pc:spChg>
        <pc:graphicFrameChg chg="modGraphic">
          <ac:chgData name="Abels, Patrick" userId="ba666de4-0d21-43a6-8e66-51a18aae1b4a" providerId="ADAL" clId="{765C634A-B91E-4D61-960F-21BA0C6BE3F2}" dt="2023-07-31T13:23:09.157" v="3096" actId="207"/>
          <ac:graphicFrameMkLst>
            <pc:docMk/>
            <pc:sldMk cId="2568701760" sldId="341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3:23:23.816" v="3184" actId="1037"/>
          <ac:cxnSpMkLst>
            <pc:docMk/>
            <pc:sldMk cId="2568701760" sldId="341"/>
            <ac:cxnSpMk id="2" creationId="{50892D51-3758-626F-F967-EC5878A3D4E1}"/>
          </ac:cxnSpMkLst>
        </pc:cxnChg>
        <pc:cxnChg chg="mod">
          <ac:chgData name="Abels, Patrick" userId="ba666de4-0d21-43a6-8e66-51a18aae1b4a" providerId="ADAL" clId="{765C634A-B91E-4D61-960F-21BA0C6BE3F2}" dt="2023-07-31T13:23:19.444" v="3138" actId="1038"/>
          <ac:cxnSpMkLst>
            <pc:docMk/>
            <pc:sldMk cId="2568701760" sldId="341"/>
            <ac:cxnSpMk id="6" creationId="{30500E4A-75AD-B2C7-1684-665486278991}"/>
          </ac:cxnSpMkLst>
        </pc:cxnChg>
      </pc:sldChg>
      <pc:sldChg chg="modSp add del mod">
        <pc:chgData name="Abels, Patrick" userId="ba666de4-0d21-43a6-8e66-51a18aae1b4a" providerId="ADAL" clId="{765C634A-B91E-4D61-960F-21BA0C6BE3F2}" dt="2023-07-31T13:43:49.287" v="3610" actId="47"/>
        <pc:sldMkLst>
          <pc:docMk/>
          <pc:sldMk cId="1381046750" sldId="342"/>
        </pc:sldMkLst>
        <pc:graphicFrameChg chg="modGraphic">
          <ac:chgData name="Abels, Patrick" userId="ba666de4-0d21-43a6-8e66-51a18aae1b4a" providerId="ADAL" clId="{765C634A-B91E-4D61-960F-21BA0C6BE3F2}" dt="2023-07-31T13:23:36.411" v="3188" actId="20577"/>
          <ac:graphicFrameMkLst>
            <pc:docMk/>
            <pc:sldMk cId="1381046750" sldId="342"/>
            <ac:graphicFrameMk id="5" creationId="{7EF48B34-0A9E-B046-81C5-C5862CA18236}"/>
          </ac:graphicFrameMkLst>
        </pc:graphicFrameChg>
      </pc:sldChg>
      <pc:sldChg chg="addSp modSp add mod modAnim">
        <pc:chgData name="Abels, Patrick" userId="ba666de4-0d21-43a6-8e66-51a18aae1b4a" providerId="ADAL" clId="{765C634A-B91E-4D61-960F-21BA0C6BE3F2}" dt="2023-07-31T13:44:14.936" v="3720"/>
        <pc:sldMkLst>
          <pc:docMk/>
          <pc:sldMk cId="1762515" sldId="343"/>
        </pc:sldMkLst>
        <pc:spChg chg="add mod">
          <ac:chgData name="Abels, Patrick" userId="ba666de4-0d21-43a6-8e66-51a18aae1b4a" providerId="ADAL" clId="{765C634A-B91E-4D61-960F-21BA0C6BE3F2}" dt="2023-07-31T13:44:05.162" v="3718" actId="1038"/>
          <ac:spMkLst>
            <pc:docMk/>
            <pc:sldMk cId="1762515" sldId="343"/>
            <ac:spMk id="7" creationId="{46876DFB-BEBC-1BDB-9C21-71F1E0A62C68}"/>
          </ac:spMkLst>
        </pc:spChg>
        <pc:graphicFrameChg chg="modGraphic">
          <ac:chgData name="Abels, Patrick" userId="ba666de4-0d21-43a6-8e66-51a18aae1b4a" providerId="ADAL" clId="{765C634A-B91E-4D61-960F-21BA0C6BE3F2}" dt="2023-07-31T13:23:42.911" v="3190" actId="207"/>
          <ac:graphicFrameMkLst>
            <pc:docMk/>
            <pc:sldMk cId="1762515" sldId="343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3:23:53.776" v="3276" actId="1038"/>
          <ac:cxnSpMkLst>
            <pc:docMk/>
            <pc:sldMk cId="1762515" sldId="343"/>
            <ac:cxnSpMk id="2" creationId="{50892D51-3758-626F-F967-EC5878A3D4E1}"/>
          </ac:cxnSpMkLst>
        </pc:cxnChg>
        <pc:cxnChg chg="mod">
          <ac:chgData name="Abels, Patrick" userId="ba666de4-0d21-43a6-8e66-51a18aae1b4a" providerId="ADAL" clId="{765C634A-B91E-4D61-960F-21BA0C6BE3F2}" dt="2023-07-31T13:23:49.635" v="3233" actId="1038"/>
          <ac:cxnSpMkLst>
            <pc:docMk/>
            <pc:sldMk cId="1762515" sldId="343"/>
            <ac:cxnSpMk id="6" creationId="{30500E4A-75AD-B2C7-1684-665486278991}"/>
          </ac:cxnSpMkLst>
        </pc:cxnChg>
      </pc:sldChg>
      <pc:sldChg chg="delSp modSp add mod modAnim">
        <pc:chgData name="Abels, Patrick" userId="ba666de4-0d21-43a6-8e66-51a18aae1b4a" providerId="ADAL" clId="{765C634A-B91E-4D61-960F-21BA0C6BE3F2}" dt="2023-07-31T13:44:40.391" v="3724" actId="207"/>
        <pc:sldMkLst>
          <pc:docMk/>
          <pc:sldMk cId="2205367767" sldId="344"/>
        </pc:sldMkLst>
        <pc:graphicFrameChg chg="modGraphic">
          <ac:chgData name="Abels, Patrick" userId="ba666de4-0d21-43a6-8e66-51a18aae1b4a" providerId="ADAL" clId="{765C634A-B91E-4D61-960F-21BA0C6BE3F2}" dt="2023-07-31T13:44:40.391" v="3724" actId="207"/>
          <ac:graphicFrameMkLst>
            <pc:docMk/>
            <pc:sldMk cId="2205367767" sldId="344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1T13:44:30.378" v="3722" actId="478"/>
          <ac:cxnSpMkLst>
            <pc:docMk/>
            <pc:sldMk cId="2205367767" sldId="344"/>
            <ac:cxnSpMk id="2" creationId="{50892D51-3758-626F-F967-EC5878A3D4E1}"/>
          </ac:cxnSpMkLst>
        </pc:cxnChg>
        <pc:cxnChg chg="del">
          <ac:chgData name="Abels, Patrick" userId="ba666de4-0d21-43a6-8e66-51a18aae1b4a" providerId="ADAL" clId="{765C634A-B91E-4D61-960F-21BA0C6BE3F2}" dt="2023-07-31T13:44:30.378" v="3722" actId="478"/>
          <ac:cxnSpMkLst>
            <pc:docMk/>
            <pc:sldMk cId="2205367767" sldId="344"/>
            <ac:cxnSpMk id="6" creationId="{30500E4A-75AD-B2C7-1684-665486278991}"/>
          </ac:cxnSpMkLst>
        </pc:cxnChg>
      </pc:sldChg>
      <pc:sldChg chg="addSp modSp add mod modTransition modAnim">
        <pc:chgData name="Abels, Patrick" userId="ba666de4-0d21-43a6-8e66-51a18aae1b4a" providerId="ADAL" clId="{765C634A-B91E-4D61-960F-21BA0C6BE3F2}" dt="2023-07-31T14:32:55.775" v="5247"/>
        <pc:sldMkLst>
          <pc:docMk/>
          <pc:sldMk cId="734328465" sldId="345"/>
        </pc:sldMkLst>
        <pc:spChg chg="add mod">
          <ac:chgData name="Abels, Patrick" userId="ba666de4-0d21-43a6-8e66-51a18aae1b4a" providerId="ADAL" clId="{765C634A-B91E-4D61-960F-21BA0C6BE3F2}" dt="2023-07-31T14:15:03.126" v="4817" actId="14100"/>
          <ac:spMkLst>
            <pc:docMk/>
            <pc:sldMk cId="734328465" sldId="345"/>
            <ac:spMk id="7" creationId="{EDE72CAD-6D66-26EB-E140-53E276313A1B}"/>
          </ac:spMkLst>
        </pc:spChg>
        <pc:grpChg chg="add mod ord">
          <ac:chgData name="Abels, Patrick" userId="ba666de4-0d21-43a6-8e66-51a18aae1b4a" providerId="ADAL" clId="{765C634A-B91E-4D61-960F-21BA0C6BE3F2}" dt="2023-07-31T14:15:33.062" v="4819" actId="167"/>
          <ac:grpSpMkLst>
            <pc:docMk/>
            <pc:sldMk cId="734328465" sldId="345"/>
            <ac:grpSpMk id="8" creationId="{D7715A3D-63F3-1804-29F1-802AAF29E021}"/>
          </ac:grpSpMkLst>
        </pc:grpChg>
        <pc:cxnChg chg="add mod">
          <ac:chgData name="Abels, Patrick" userId="ba666de4-0d21-43a6-8e66-51a18aae1b4a" providerId="ADAL" clId="{765C634A-B91E-4D61-960F-21BA0C6BE3F2}" dt="2023-07-31T13:47:57.561" v="3761" actId="1038"/>
          <ac:cxnSpMkLst>
            <pc:docMk/>
            <pc:sldMk cId="734328465" sldId="345"/>
            <ac:cxnSpMk id="2" creationId="{7CAF96F4-0139-7FD0-9B2D-4FCE9D715331}"/>
          </ac:cxnSpMkLst>
        </pc:cxnChg>
        <pc:cxnChg chg="add mod">
          <ac:chgData name="Abels, Patrick" userId="ba666de4-0d21-43a6-8e66-51a18aae1b4a" providerId="ADAL" clId="{765C634A-B91E-4D61-960F-21BA0C6BE3F2}" dt="2023-07-31T14:14:44.852" v="4814" actId="208"/>
          <ac:cxnSpMkLst>
            <pc:docMk/>
            <pc:sldMk cId="734328465" sldId="345"/>
            <ac:cxnSpMk id="6" creationId="{3824EE36-4E4E-7A07-F0EB-C5D8758707B3}"/>
          </ac:cxnSpMkLst>
        </pc:cxnChg>
      </pc:sldChg>
      <pc:sldChg chg="delSp modSp add del mod">
        <pc:chgData name="Abels, Patrick" userId="ba666de4-0d21-43a6-8e66-51a18aae1b4a" providerId="ADAL" clId="{765C634A-B91E-4D61-960F-21BA0C6BE3F2}" dt="2023-07-31T13:44:24.701" v="3721" actId="47"/>
        <pc:sldMkLst>
          <pc:docMk/>
          <pc:sldMk cId="2323886342" sldId="345"/>
        </pc:sldMkLst>
        <pc:graphicFrameChg chg="modGraphic">
          <ac:chgData name="Abels, Patrick" userId="ba666de4-0d21-43a6-8e66-51a18aae1b4a" providerId="ADAL" clId="{765C634A-B91E-4D61-960F-21BA0C6BE3F2}" dt="2023-07-31T13:24:13.926" v="3282" actId="207"/>
          <ac:graphicFrameMkLst>
            <pc:docMk/>
            <pc:sldMk cId="2323886342" sldId="345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1T13:24:22.446" v="3283" actId="478"/>
          <ac:cxnSpMkLst>
            <pc:docMk/>
            <pc:sldMk cId="2323886342" sldId="345"/>
            <ac:cxnSpMk id="2" creationId="{50892D51-3758-626F-F967-EC5878A3D4E1}"/>
          </ac:cxnSpMkLst>
        </pc:cxnChg>
        <pc:cxnChg chg="del">
          <ac:chgData name="Abels, Patrick" userId="ba666de4-0d21-43a6-8e66-51a18aae1b4a" providerId="ADAL" clId="{765C634A-B91E-4D61-960F-21BA0C6BE3F2}" dt="2023-07-31T13:24:22.446" v="3283" actId="478"/>
          <ac:cxnSpMkLst>
            <pc:docMk/>
            <pc:sldMk cId="2323886342" sldId="345"/>
            <ac:cxnSpMk id="6" creationId="{30500E4A-75AD-B2C7-1684-665486278991}"/>
          </ac:cxnSpMkLst>
        </pc:cxnChg>
      </pc:sldChg>
      <pc:sldChg chg="modSp add mod modTransition modAnim">
        <pc:chgData name="Abels, Patrick" userId="ba666de4-0d21-43a6-8e66-51a18aae1b4a" providerId="ADAL" clId="{765C634A-B91E-4D61-960F-21BA0C6BE3F2}" dt="2023-07-31T14:34:04.721" v="5260"/>
        <pc:sldMkLst>
          <pc:docMk/>
          <pc:sldMk cId="3636249086" sldId="346"/>
        </pc:sldMkLst>
        <pc:spChg chg="mod">
          <ac:chgData name="Abels, Patrick" userId="ba666de4-0d21-43a6-8e66-51a18aae1b4a" providerId="ADAL" clId="{765C634A-B91E-4D61-960F-21BA0C6BE3F2}" dt="2023-07-31T14:16:36.080" v="4858" actId="208"/>
          <ac:spMkLst>
            <pc:docMk/>
            <pc:sldMk cId="3636249086" sldId="346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26:00.750" v="5191" actId="166"/>
          <ac:grpSpMkLst>
            <pc:docMk/>
            <pc:sldMk cId="3636249086" sldId="346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3:54:55.181" v="3846" actId="20577"/>
          <ac:graphicFrameMkLst>
            <pc:docMk/>
            <pc:sldMk cId="3636249086" sldId="346"/>
            <ac:graphicFrameMk id="5" creationId="{7EF48B34-0A9E-B046-81C5-C5862CA18236}"/>
          </ac:graphicFrameMkLst>
        </pc:graphicFrameChg>
        <pc:cxnChg chg="ord">
          <ac:chgData name="Abels, Patrick" userId="ba666de4-0d21-43a6-8e66-51a18aae1b4a" providerId="ADAL" clId="{765C634A-B91E-4D61-960F-21BA0C6BE3F2}" dt="2023-07-31T14:26:00.750" v="5191" actId="166"/>
          <ac:cxnSpMkLst>
            <pc:docMk/>
            <pc:sldMk cId="3636249086" sldId="346"/>
            <ac:cxnSpMk id="2" creationId="{7CAF96F4-0139-7FD0-9B2D-4FCE9D715331}"/>
          </ac:cxnSpMkLst>
        </pc:cxnChg>
        <pc:cxnChg chg="mod">
          <ac:chgData name="Abels, Patrick" userId="ba666de4-0d21-43a6-8e66-51a18aae1b4a" providerId="ADAL" clId="{765C634A-B91E-4D61-960F-21BA0C6BE3F2}" dt="2023-07-31T14:16:43.048" v="4864" actId="1035"/>
          <ac:cxnSpMkLst>
            <pc:docMk/>
            <pc:sldMk cId="3636249086" sldId="346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17:38.167" v="4910" actId="167"/>
        <pc:sldMkLst>
          <pc:docMk/>
          <pc:sldMk cId="3573621278" sldId="347"/>
        </pc:sldMkLst>
        <pc:spChg chg="mod">
          <ac:chgData name="Abels, Patrick" userId="ba666de4-0d21-43a6-8e66-51a18aae1b4a" providerId="ADAL" clId="{765C634A-B91E-4D61-960F-21BA0C6BE3F2}" dt="2023-07-31T14:17:18.264" v="4909" actId="208"/>
          <ac:spMkLst>
            <pc:docMk/>
            <pc:sldMk cId="3573621278" sldId="347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17:38.167" v="4910" actId="167"/>
          <ac:grpSpMkLst>
            <pc:docMk/>
            <pc:sldMk cId="3573621278" sldId="347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3:55:55.271" v="3966" actId="20577"/>
          <ac:graphicFrameMkLst>
            <pc:docMk/>
            <pc:sldMk cId="3573621278" sldId="347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17:18.264" v="4909" actId="208"/>
          <ac:cxnSpMkLst>
            <pc:docMk/>
            <pc:sldMk cId="3573621278" sldId="347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18:10.399" v="4956" actId="167"/>
        <pc:sldMkLst>
          <pc:docMk/>
          <pc:sldMk cId="4136447439" sldId="348"/>
        </pc:sldMkLst>
        <pc:spChg chg="mod">
          <ac:chgData name="Abels, Patrick" userId="ba666de4-0d21-43a6-8e66-51a18aae1b4a" providerId="ADAL" clId="{765C634A-B91E-4D61-960F-21BA0C6BE3F2}" dt="2023-07-31T14:17:49.462" v="4912" actId="207"/>
          <ac:spMkLst>
            <pc:docMk/>
            <pc:sldMk cId="4136447439" sldId="348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18:10.399" v="4956" actId="167"/>
          <ac:grpSpMkLst>
            <pc:docMk/>
            <pc:sldMk cId="4136447439" sldId="348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3:56:41.331" v="3973" actId="20577"/>
          <ac:graphicFrameMkLst>
            <pc:docMk/>
            <pc:sldMk cId="4136447439" sldId="348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18:04.739" v="4955" actId="1035"/>
          <ac:cxnSpMkLst>
            <pc:docMk/>
            <pc:sldMk cId="4136447439" sldId="348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18:42.552" v="4987" actId="167"/>
        <pc:sldMkLst>
          <pc:docMk/>
          <pc:sldMk cId="2473381897" sldId="349"/>
        </pc:sldMkLst>
        <pc:spChg chg="mod">
          <ac:chgData name="Abels, Patrick" userId="ba666de4-0d21-43a6-8e66-51a18aae1b4a" providerId="ADAL" clId="{765C634A-B91E-4D61-960F-21BA0C6BE3F2}" dt="2023-07-31T14:18:29.071" v="4966" actId="1038"/>
          <ac:spMkLst>
            <pc:docMk/>
            <pc:sldMk cId="2473381897" sldId="349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18:42.552" v="4987" actId="167"/>
          <ac:grpSpMkLst>
            <pc:docMk/>
            <pc:sldMk cId="2473381897" sldId="349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3:57:38.960" v="4071" actId="207"/>
          <ac:graphicFrameMkLst>
            <pc:docMk/>
            <pc:sldMk cId="2473381897" sldId="349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3:58:05.517" v="4275" actId="1038"/>
          <ac:cxnSpMkLst>
            <pc:docMk/>
            <pc:sldMk cId="2473381897" sldId="349"/>
            <ac:cxnSpMk id="2" creationId="{7CAF96F4-0139-7FD0-9B2D-4FCE9D715331}"/>
          </ac:cxnSpMkLst>
        </pc:cxnChg>
        <pc:cxnChg chg="mod">
          <ac:chgData name="Abels, Patrick" userId="ba666de4-0d21-43a6-8e66-51a18aae1b4a" providerId="ADAL" clId="{765C634A-B91E-4D61-960F-21BA0C6BE3F2}" dt="2023-07-31T14:18:33.134" v="4986" actId="1035"/>
          <ac:cxnSpMkLst>
            <pc:docMk/>
            <pc:sldMk cId="2473381897" sldId="349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19:40.876" v="5021" actId="167"/>
        <pc:sldMkLst>
          <pc:docMk/>
          <pc:sldMk cId="299456922" sldId="350"/>
        </pc:sldMkLst>
        <pc:spChg chg="mod">
          <ac:chgData name="Abels, Patrick" userId="ba666de4-0d21-43a6-8e66-51a18aae1b4a" providerId="ADAL" clId="{765C634A-B91E-4D61-960F-21BA0C6BE3F2}" dt="2023-07-31T14:19:02.371" v="4996" actId="1038"/>
          <ac:spMkLst>
            <pc:docMk/>
            <pc:sldMk cId="299456922" sldId="350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19:40.876" v="5021" actId="167"/>
          <ac:grpSpMkLst>
            <pc:docMk/>
            <pc:sldMk cId="299456922" sldId="350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3:59:22.672" v="4329" actId="20577"/>
          <ac:graphicFrameMkLst>
            <pc:docMk/>
            <pc:sldMk cId="299456922" sldId="350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19:09.866" v="5017" actId="1035"/>
          <ac:cxnSpMkLst>
            <pc:docMk/>
            <pc:sldMk cId="299456922" sldId="350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21:22.455" v="5051" actId="167"/>
        <pc:sldMkLst>
          <pc:docMk/>
          <pc:sldMk cId="3405729526" sldId="351"/>
        </pc:sldMkLst>
        <pc:spChg chg="mod">
          <ac:chgData name="Abels, Patrick" userId="ba666de4-0d21-43a6-8e66-51a18aae1b4a" providerId="ADAL" clId="{765C634A-B91E-4D61-960F-21BA0C6BE3F2}" dt="2023-07-31T14:21:10.699" v="5031" actId="1038"/>
          <ac:spMkLst>
            <pc:docMk/>
            <pc:sldMk cId="3405729526" sldId="351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21:22.455" v="5051" actId="167"/>
          <ac:grpSpMkLst>
            <pc:docMk/>
            <pc:sldMk cId="3405729526" sldId="351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4:01:05.596" v="4339" actId="20577"/>
          <ac:graphicFrameMkLst>
            <pc:docMk/>
            <pc:sldMk cId="3405729526" sldId="351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21:13.924" v="5050" actId="1036"/>
          <ac:cxnSpMkLst>
            <pc:docMk/>
            <pc:sldMk cId="3405729526" sldId="351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21:56.761" v="5081" actId="167"/>
        <pc:sldMkLst>
          <pc:docMk/>
          <pc:sldMk cId="3245633570" sldId="352"/>
        </pc:sldMkLst>
        <pc:spChg chg="mod">
          <ac:chgData name="Abels, Patrick" userId="ba666de4-0d21-43a6-8e66-51a18aae1b4a" providerId="ADAL" clId="{765C634A-B91E-4D61-960F-21BA0C6BE3F2}" dt="2023-07-31T14:21:40.848" v="5061" actId="1038"/>
          <ac:spMkLst>
            <pc:docMk/>
            <pc:sldMk cId="3245633570" sldId="352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21:56.761" v="5081" actId="167"/>
          <ac:grpSpMkLst>
            <pc:docMk/>
            <pc:sldMk cId="3245633570" sldId="352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4:01:45.802" v="4341" actId="207"/>
          <ac:graphicFrameMkLst>
            <pc:docMk/>
            <pc:sldMk cId="3245633570" sldId="352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02:00.315" v="4383" actId="1037"/>
          <ac:cxnSpMkLst>
            <pc:docMk/>
            <pc:sldMk cId="3245633570" sldId="352"/>
            <ac:cxnSpMk id="2" creationId="{7CAF96F4-0139-7FD0-9B2D-4FCE9D715331}"/>
          </ac:cxnSpMkLst>
        </pc:cxnChg>
        <pc:cxnChg chg="mod">
          <ac:chgData name="Abels, Patrick" userId="ba666de4-0d21-43a6-8e66-51a18aae1b4a" providerId="ADAL" clId="{765C634A-B91E-4D61-960F-21BA0C6BE3F2}" dt="2023-07-31T14:21:44.080" v="5080" actId="1035"/>
          <ac:cxnSpMkLst>
            <pc:docMk/>
            <pc:sldMk cId="3245633570" sldId="352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22:33.869" v="5115" actId="167"/>
        <pc:sldMkLst>
          <pc:docMk/>
          <pc:sldMk cId="548041540" sldId="353"/>
        </pc:sldMkLst>
        <pc:spChg chg="mod">
          <ac:chgData name="Abels, Patrick" userId="ba666de4-0d21-43a6-8e66-51a18aae1b4a" providerId="ADAL" clId="{765C634A-B91E-4D61-960F-21BA0C6BE3F2}" dt="2023-07-31T14:22:09.538" v="5090" actId="1038"/>
          <ac:spMkLst>
            <pc:docMk/>
            <pc:sldMk cId="548041540" sldId="353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22:33.869" v="5115" actId="167"/>
          <ac:grpSpMkLst>
            <pc:docMk/>
            <pc:sldMk cId="548041540" sldId="353"/>
            <ac:grpSpMk id="8" creationId="{D7715A3D-63F3-1804-29F1-802AAF29E021}"/>
          </ac:grpSpMkLst>
        </pc:grpChg>
        <pc:graphicFrameChg chg="mod modGraphic">
          <ac:chgData name="Abels, Patrick" userId="ba666de4-0d21-43a6-8e66-51a18aae1b4a" providerId="ADAL" clId="{765C634A-B91E-4D61-960F-21BA0C6BE3F2}" dt="2023-07-31T14:22:20.396" v="5112" actId="1076"/>
          <ac:graphicFrameMkLst>
            <pc:docMk/>
            <pc:sldMk cId="548041540" sldId="353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22:26.504" v="5114" actId="1035"/>
          <ac:cxnSpMkLst>
            <pc:docMk/>
            <pc:sldMk cId="548041540" sldId="353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23:21.031" v="5150" actId="167"/>
        <pc:sldMkLst>
          <pc:docMk/>
          <pc:sldMk cId="1656097455" sldId="354"/>
        </pc:sldMkLst>
        <pc:spChg chg="mod">
          <ac:chgData name="Abels, Patrick" userId="ba666de4-0d21-43a6-8e66-51a18aae1b4a" providerId="ADAL" clId="{765C634A-B91E-4D61-960F-21BA0C6BE3F2}" dt="2023-07-31T14:22:55.798" v="5125" actId="1038"/>
          <ac:spMkLst>
            <pc:docMk/>
            <pc:sldMk cId="1656097455" sldId="354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23:21.031" v="5150" actId="167"/>
          <ac:grpSpMkLst>
            <pc:docMk/>
            <pc:sldMk cId="1656097455" sldId="354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4:03:59.663" v="4677" actId="207"/>
          <ac:graphicFrameMkLst>
            <pc:docMk/>
            <pc:sldMk cId="1656097455" sldId="354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03:46.049" v="4599" actId="1038"/>
          <ac:cxnSpMkLst>
            <pc:docMk/>
            <pc:sldMk cId="1656097455" sldId="354"/>
            <ac:cxnSpMk id="2" creationId="{7CAF96F4-0139-7FD0-9B2D-4FCE9D715331}"/>
          </ac:cxnSpMkLst>
        </pc:cxnChg>
        <pc:cxnChg chg="mod">
          <ac:chgData name="Abels, Patrick" userId="ba666de4-0d21-43a6-8e66-51a18aae1b4a" providerId="ADAL" clId="{765C634A-B91E-4D61-960F-21BA0C6BE3F2}" dt="2023-07-31T14:23:01.358" v="5147" actId="1038"/>
          <ac:cxnSpMkLst>
            <pc:docMk/>
            <pc:sldMk cId="1656097455" sldId="354"/>
            <ac:cxnSpMk id="6" creationId="{3824EE36-4E4E-7A07-F0EB-C5D8758707B3}"/>
          </ac:cxnSpMkLst>
        </pc:cxnChg>
      </pc:sldChg>
      <pc:sldChg chg="modSp add mod modAnim">
        <pc:chgData name="Abels, Patrick" userId="ba666de4-0d21-43a6-8e66-51a18aae1b4a" providerId="ADAL" clId="{765C634A-B91E-4D61-960F-21BA0C6BE3F2}" dt="2023-07-31T14:23:46.353" v="5183" actId="167"/>
        <pc:sldMkLst>
          <pc:docMk/>
          <pc:sldMk cId="1853899470" sldId="355"/>
        </pc:sldMkLst>
        <pc:spChg chg="mod">
          <ac:chgData name="Abels, Patrick" userId="ba666de4-0d21-43a6-8e66-51a18aae1b4a" providerId="ADAL" clId="{765C634A-B91E-4D61-960F-21BA0C6BE3F2}" dt="2023-07-31T14:23:35.991" v="5160" actId="1037"/>
          <ac:spMkLst>
            <pc:docMk/>
            <pc:sldMk cId="1853899470" sldId="355"/>
            <ac:spMk id="7" creationId="{EDE72CAD-6D66-26EB-E140-53E276313A1B}"/>
          </ac:spMkLst>
        </pc:spChg>
        <pc:grpChg chg="mod ord">
          <ac:chgData name="Abels, Patrick" userId="ba666de4-0d21-43a6-8e66-51a18aae1b4a" providerId="ADAL" clId="{765C634A-B91E-4D61-960F-21BA0C6BE3F2}" dt="2023-07-31T14:23:46.353" v="5183" actId="167"/>
          <ac:grpSpMkLst>
            <pc:docMk/>
            <pc:sldMk cId="1853899470" sldId="355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4:04:43.491" v="4683" actId="207"/>
          <ac:graphicFrameMkLst>
            <pc:docMk/>
            <pc:sldMk cId="1853899470" sldId="355"/>
            <ac:graphicFrameMk id="5" creationId="{7EF48B34-0A9E-B046-81C5-C5862CA18236}"/>
          </ac:graphicFrameMkLst>
        </pc:graphicFrameChg>
        <pc:cxnChg chg="mod">
          <ac:chgData name="Abels, Patrick" userId="ba666de4-0d21-43a6-8e66-51a18aae1b4a" providerId="ADAL" clId="{765C634A-B91E-4D61-960F-21BA0C6BE3F2}" dt="2023-07-31T14:05:14.771" v="4738" actId="1038"/>
          <ac:cxnSpMkLst>
            <pc:docMk/>
            <pc:sldMk cId="1853899470" sldId="355"/>
            <ac:cxnSpMk id="2" creationId="{7CAF96F4-0139-7FD0-9B2D-4FCE9D715331}"/>
          </ac:cxnSpMkLst>
        </pc:cxnChg>
        <pc:cxnChg chg="mod">
          <ac:chgData name="Abels, Patrick" userId="ba666de4-0d21-43a6-8e66-51a18aae1b4a" providerId="ADAL" clId="{765C634A-B91E-4D61-960F-21BA0C6BE3F2}" dt="2023-07-31T14:23:41.028" v="5182" actId="1035"/>
          <ac:cxnSpMkLst>
            <pc:docMk/>
            <pc:sldMk cId="1853899470" sldId="355"/>
            <ac:cxnSpMk id="6" creationId="{3824EE36-4E4E-7A07-F0EB-C5D8758707B3}"/>
          </ac:cxnSpMkLst>
        </pc:cxnChg>
      </pc:sldChg>
      <pc:sldChg chg="delSp modSp add mod">
        <pc:chgData name="Abels, Patrick" userId="ba666de4-0d21-43a6-8e66-51a18aae1b4a" providerId="ADAL" clId="{765C634A-B91E-4D61-960F-21BA0C6BE3F2}" dt="2023-07-31T14:05:05.221" v="4688" actId="478"/>
        <pc:sldMkLst>
          <pc:docMk/>
          <pc:sldMk cId="1975759717" sldId="356"/>
        </pc:sldMkLst>
        <pc:grpChg chg="del">
          <ac:chgData name="Abels, Patrick" userId="ba666de4-0d21-43a6-8e66-51a18aae1b4a" providerId="ADAL" clId="{765C634A-B91E-4D61-960F-21BA0C6BE3F2}" dt="2023-07-31T14:05:02.248" v="4687" actId="478"/>
          <ac:grpSpMkLst>
            <pc:docMk/>
            <pc:sldMk cId="1975759717" sldId="356"/>
            <ac:grpSpMk id="8" creationId="{D7715A3D-63F3-1804-29F1-802AAF29E021}"/>
          </ac:grpSpMkLst>
        </pc:grpChg>
        <pc:graphicFrameChg chg="modGraphic">
          <ac:chgData name="Abels, Patrick" userId="ba666de4-0d21-43a6-8e66-51a18aae1b4a" providerId="ADAL" clId="{765C634A-B91E-4D61-960F-21BA0C6BE3F2}" dt="2023-07-31T14:04:57.646" v="4686" actId="207"/>
          <ac:graphicFrameMkLst>
            <pc:docMk/>
            <pc:sldMk cId="1975759717" sldId="356"/>
            <ac:graphicFrameMk id="5" creationId="{7EF48B34-0A9E-B046-81C5-C5862CA18236}"/>
          </ac:graphicFrameMkLst>
        </pc:graphicFrameChg>
        <pc:cxnChg chg="del">
          <ac:chgData name="Abels, Patrick" userId="ba666de4-0d21-43a6-8e66-51a18aae1b4a" providerId="ADAL" clId="{765C634A-B91E-4D61-960F-21BA0C6BE3F2}" dt="2023-07-31T14:05:05.221" v="4688" actId="478"/>
          <ac:cxnSpMkLst>
            <pc:docMk/>
            <pc:sldMk cId="1975759717" sldId="356"/>
            <ac:cxnSpMk id="2" creationId="{7CAF96F4-0139-7FD0-9B2D-4FCE9D715331}"/>
          </ac:cxnSpMkLst>
        </pc:cxnChg>
      </pc:sldChg>
      <pc:sldChg chg="addSp delSp modSp add mod modTransition modAnim">
        <pc:chgData name="Abels, Patrick" userId="ba666de4-0d21-43a6-8e66-51a18aae1b4a" providerId="ADAL" clId="{765C634A-B91E-4D61-960F-21BA0C6BE3F2}" dt="2023-07-31T14:45:30.443" v="5474" actId="1076"/>
        <pc:sldMkLst>
          <pc:docMk/>
          <pc:sldMk cId="860457825" sldId="357"/>
        </pc:sldMkLst>
        <pc:spChg chg="mod">
          <ac:chgData name="Abels, Patrick" userId="ba666de4-0d21-43a6-8e66-51a18aae1b4a" providerId="ADAL" clId="{765C634A-B91E-4D61-960F-21BA0C6BE3F2}" dt="2023-07-31T14:41:54.826" v="5326" actId="14100"/>
          <ac:spMkLst>
            <pc:docMk/>
            <pc:sldMk cId="860457825" sldId="357"/>
            <ac:spMk id="2" creationId="{D8EE2D5E-5C37-D667-0AE2-2FA45C8CDD7C}"/>
          </ac:spMkLst>
        </pc:spChg>
        <pc:spChg chg="add mod">
          <ac:chgData name="Abels, Patrick" userId="ba666de4-0d21-43a6-8e66-51a18aae1b4a" providerId="ADAL" clId="{765C634A-B91E-4D61-960F-21BA0C6BE3F2}" dt="2023-07-31T14:44:46.498" v="5405" actId="14100"/>
          <ac:spMkLst>
            <pc:docMk/>
            <pc:sldMk cId="860457825" sldId="357"/>
            <ac:spMk id="3" creationId="{C189DF7A-241D-AB7B-8B39-CA41DDD802CC}"/>
          </ac:spMkLst>
        </pc:spChg>
        <pc:spChg chg="add del mod">
          <ac:chgData name="Abels, Patrick" userId="ba666de4-0d21-43a6-8e66-51a18aae1b4a" providerId="ADAL" clId="{765C634A-B91E-4D61-960F-21BA0C6BE3F2}" dt="2023-07-31T14:40:05.913" v="5280" actId="478"/>
          <ac:spMkLst>
            <pc:docMk/>
            <pc:sldMk cId="860457825" sldId="357"/>
            <ac:spMk id="6" creationId="{0FFEC6FC-22D2-6303-2DAA-CE203ABDF31D}"/>
          </ac:spMkLst>
        </pc:spChg>
        <pc:spChg chg="add del mod">
          <ac:chgData name="Abels, Patrick" userId="ba666de4-0d21-43a6-8e66-51a18aae1b4a" providerId="ADAL" clId="{765C634A-B91E-4D61-960F-21BA0C6BE3F2}" dt="2023-07-31T14:41:00.434" v="5296" actId="478"/>
          <ac:spMkLst>
            <pc:docMk/>
            <pc:sldMk cId="860457825" sldId="357"/>
            <ac:spMk id="7" creationId="{C52B164D-1AD5-B526-E42B-5F1FB4C83B2D}"/>
          </ac:spMkLst>
        </pc:spChg>
        <pc:spChg chg="add mod">
          <ac:chgData name="Abels, Patrick" userId="ba666de4-0d21-43a6-8e66-51a18aae1b4a" providerId="ADAL" clId="{765C634A-B91E-4D61-960F-21BA0C6BE3F2}" dt="2023-07-31T14:45:30.443" v="5474" actId="1076"/>
          <ac:spMkLst>
            <pc:docMk/>
            <pc:sldMk cId="860457825" sldId="357"/>
            <ac:spMk id="8" creationId="{A29C19FA-4AC3-61CA-0A05-1CC63E65CAB8}"/>
          </ac:spMkLst>
        </pc:spChg>
        <pc:graphicFrameChg chg="add mod modGraphic">
          <ac:chgData name="Abels, Patrick" userId="ba666de4-0d21-43a6-8e66-51a18aae1b4a" providerId="ADAL" clId="{765C634A-B91E-4D61-960F-21BA0C6BE3F2}" dt="2023-07-31T14:44:40.694" v="5403" actId="1036"/>
          <ac:graphicFrameMkLst>
            <pc:docMk/>
            <pc:sldMk cId="860457825" sldId="357"/>
            <ac:graphicFrameMk id="9" creationId="{08510C3A-401A-13C3-6FBD-2CC1C24BC5E2}"/>
          </ac:graphicFrameMkLst>
        </pc:graphicFrameChg>
        <pc:graphicFrameChg chg="add mod modGraphic">
          <ac:chgData name="Abels, Patrick" userId="ba666de4-0d21-43a6-8e66-51a18aae1b4a" providerId="ADAL" clId="{765C634A-B91E-4D61-960F-21BA0C6BE3F2}" dt="2023-07-31T14:44:40.694" v="5403" actId="1036"/>
          <ac:graphicFrameMkLst>
            <pc:docMk/>
            <pc:sldMk cId="860457825" sldId="357"/>
            <ac:graphicFrameMk id="10" creationId="{7AB78718-6712-95B1-4EE6-D4E4D8A6E4D1}"/>
          </ac:graphicFrameMkLst>
        </pc:graphicFrameChg>
        <pc:cxnChg chg="add mod">
          <ac:chgData name="Abels, Patrick" userId="ba666de4-0d21-43a6-8e66-51a18aae1b4a" providerId="ADAL" clId="{765C634A-B91E-4D61-960F-21BA0C6BE3F2}" dt="2023-07-31T14:44:40.694" v="5403" actId="1036"/>
          <ac:cxnSpMkLst>
            <pc:docMk/>
            <pc:sldMk cId="860457825" sldId="357"/>
            <ac:cxnSpMk id="4" creationId="{24E772A5-B3A4-AEA5-F233-AFB42FCF1E57}"/>
          </ac:cxnSpMkLst>
        </pc:cxnChg>
        <pc:cxnChg chg="add mod">
          <ac:chgData name="Abels, Patrick" userId="ba666de4-0d21-43a6-8e66-51a18aae1b4a" providerId="ADAL" clId="{765C634A-B91E-4D61-960F-21BA0C6BE3F2}" dt="2023-07-31T14:44:40.694" v="5403" actId="1036"/>
          <ac:cxnSpMkLst>
            <pc:docMk/>
            <pc:sldMk cId="860457825" sldId="357"/>
            <ac:cxnSpMk id="5" creationId="{C350B2E4-DD77-7AA2-9685-FF1BBA057F5E}"/>
          </ac:cxnSpMkLst>
        </pc:cxnChg>
      </pc:sldChg>
      <pc:sldMasterChg chg="modSldLayout">
        <pc:chgData name="Abels, Patrick" userId="ba666de4-0d21-43a6-8e66-51a18aae1b4a" providerId="ADAL" clId="{765C634A-B91E-4D61-960F-21BA0C6BE3F2}" dt="2023-07-30T12:34:02.285" v="2769"/>
        <pc:sldMasterMkLst>
          <pc:docMk/>
          <pc:sldMasterMk cId="1043764218" sldId="2147483660"/>
        </pc:sldMasterMkLst>
        <pc:sldLayoutChg chg="modAnim">
          <pc:chgData name="Abels, Patrick" userId="ba666de4-0d21-43a6-8e66-51a18aae1b4a" providerId="ADAL" clId="{765C634A-B91E-4D61-960F-21BA0C6BE3F2}" dt="2023-07-30T12:34:02.285" v="2769"/>
          <pc:sldLayoutMkLst>
            <pc:docMk/>
            <pc:sldMasterMk cId="1043764218" sldId="2147483660"/>
            <pc:sldLayoutMk cId="2964693336" sldId="2147483669"/>
          </pc:sldLayoutMkLst>
        </pc:sldLayoutChg>
      </pc:sldMasterChg>
    </pc:docChg>
  </pc:docChgLst>
  <pc:docChgLst>
    <pc:chgData name="Abels, Patrick" userId="ba666de4-0d21-43a6-8e66-51a18aae1b4a" providerId="ADAL" clId="{B102FBAE-7105-46FE-B414-65A09B52B76E}"/>
    <pc:docChg chg="addSld delSld modSld">
      <pc:chgData name="Abels, Patrick" userId="ba666de4-0d21-43a6-8e66-51a18aae1b4a" providerId="ADAL" clId="{B102FBAE-7105-46FE-B414-65A09B52B76E}" dt="2023-07-04T16:31:56.976" v="30" actId="47"/>
      <pc:docMkLst>
        <pc:docMk/>
      </pc:docMkLst>
      <pc:sldChg chg="modSp">
        <pc:chgData name="Abels, Patrick" userId="ba666de4-0d21-43a6-8e66-51a18aae1b4a" providerId="ADAL" clId="{B102FBAE-7105-46FE-B414-65A09B52B76E}" dt="2023-07-04T16:29:53.924" v="29" actId="6549"/>
        <pc:sldMkLst>
          <pc:docMk/>
          <pc:sldMk cId="1571481472" sldId="256"/>
        </pc:sldMkLst>
        <pc:spChg chg="mod">
          <ac:chgData name="Abels, Patrick" userId="ba666de4-0d21-43a6-8e66-51a18aae1b4a" providerId="ADAL" clId="{B102FBAE-7105-46FE-B414-65A09B52B76E}" dt="2023-07-04T16:29:53.924" v="29" actId="6549"/>
          <ac:spMkLst>
            <pc:docMk/>
            <pc:sldMk cId="1571481472" sldId="256"/>
            <ac:spMk id="2" creationId="{D8EE2D5E-5C37-D667-0AE2-2FA45C8CDD7C}"/>
          </ac:spMkLst>
        </pc:spChg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658252877" sldId="257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860030076" sldId="258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4181415940" sldId="259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378719124" sldId="26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721725951" sldId="261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518371066" sldId="262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313207268" sldId="263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151536521" sldId="26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958925842" sldId="265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929637883" sldId="266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390887314" sldId="267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58579237" sldId="268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816613190" sldId="27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482629145" sldId="271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884321331" sldId="272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551906968" sldId="273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90102222" sldId="27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58010920" sldId="275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024174118" sldId="276"/>
        </pc:sldMkLst>
      </pc:sldChg>
      <pc:sldChg chg="new del">
        <pc:chgData name="Abels, Patrick" userId="ba666de4-0d21-43a6-8e66-51a18aae1b4a" providerId="ADAL" clId="{B102FBAE-7105-46FE-B414-65A09B52B76E}" dt="2023-07-04T16:28:39.341" v="2" actId="47"/>
        <pc:sldMkLst>
          <pc:docMk/>
          <pc:sldMk cId="1546564049" sldId="277"/>
        </pc:sldMkLst>
      </pc:sldChg>
      <pc:sldChg chg="add">
        <pc:chgData name="Abels, Patrick" userId="ba666de4-0d21-43a6-8e66-51a18aae1b4a" providerId="ADAL" clId="{B102FBAE-7105-46FE-B414-65A09B52B76E}" dt="2023-07-04T16:28:37.541" v="1"/>
        <pc:sldMkLst>
          <pc:docMk/>
          <pc:sldMk cId="1283346392" sldId="278"/>
        </pc:sldMkLst>
      </pc:sldChg>
    </pc:docChg>
  </pc:docChgLst>
  <pc:docChgLst>
    <pc:chgData name="Abels, Patrick" userId="ba666de4-0d21-43a6-8e66-51a18aae1b4a" providerId="ADAL" clId="{37511A5B-E07F-4981-BA9A-4CA028AB3356}"/>
    <pc:docChg chg="modSld">
      <pc:chgData name="Abels, Patrick" userId="ba666de4-0d21-43a6-8e66-51a18aae1b4a" providerId="ADAL" clId="{37511A5B-E07F-4981-BA9A-4CA028AB3356}" dt="2023-09-16T15:30:40.939" v="1" actId="1076"/>
      <pc:docMkLst>
        <pc:docMk/>
      </pc:docMkLst>
      <pc:sldChg chg="addSp modSp mod">
        <pc:chgData name="Abels, Patrick" userId="ba666de4-0d21-43a6-8e66-51a18aae1b4a" providerId="ADAL" clId="{37511A5B-E07F-4981-BA9A-4CA028AB3356}" dt="2023-09-16T15:30:40.939" v="1" actId="1076"/>
        <pc:sldMkLst>
          <pc:docMk/>
          <pc:sldMk cId="1283346392" sldId="278"/>
        </pc:sldMkLst>
        <pc:picChg chg="add mod">
          <ac:chgData name="Abels, Patrick" userId="ba666de4-0d21-43a6-8e66-51a18aae1b4a" providerId="ADAL" clId="{37511A5B-E07F-4981-BA9A-4CA028AB3356}" dt="2023-09-16T15:30:40.939" v="1" actId="1076"/>
          <ac:picMkLst>
            <pc:docMk/>
            <pc:sldMk cId="1283346392" sldId="278"/>
            <ac:picMk id="3" creationId="{3B325E06-7DB6-1829-F883-B74B6E5DDD0D}"/>
          </ac:picMkLst>
        </pc:picChg>
      </pc:sldChg>
    </pc:docChg>
  </pc:docChgLst>
  <pc:docChgLst>
    <pc:chgData name="Abels, Patrick" userId="ba666de4-0d21-43a6-8e66-51a18aae1b4a" providerId="ADAL" clId="{9AC72336-90BA-4A15-A4BC-2B6BADEC5183}"/>
    <pc:docChg chg="undo custSel addSld delSld modSld modMainMaster">
      <pc:chgData name="Abels, Patrick" userId="ba666de4-0d21-43a6-8e66-51a18aae1b4a" providerId="ADAL" clId="{9AC72336-90BA-4A15-A4BC-2B6BADEC5183}" dt="2023-07-24T09:18:57.694" v="200" actId="20577"/>
      <pc:docMkLst>
        <pc:docMk/>
      </pc:docMkLst>
      <pc:sldChg chg="delSp del mod delAnim">
        <pc:chgData name="Abels, Patrick" userId="ba666de4-0d21-43a6-8e66-51a18aae1b4a" providerId="ADAL" clId="{9AC72336-90BA-4A15-A4BC-2B6BADEC5183}" dt="2023-07-24T09:17:36.818" v="181" actId="47"/>
        <pc:sldMkLst>
          <pc:docMk/>
          <pc:sldMk cId="859720073" sldId="289"/>
        </pc:sldMkLst>
        <pc:spChg chg="del">
          <ac:chgData name="Abels, Patrick" userId="ba666de4-0d21-43a6-8e66-51a18aae1b4a" providerId="ADAL" clId="{9AC72336-90BA-4A15-A4BC-2B6BADEC5183}" dt="2023-07-24T09:17:29.673" v="179" actId="478"/>
          <ac:spMkLst>
            <pc:docMk/>
            <pc:sldMk cId="859720073" sldId="289"/>
            <ac:spMk id="2" creationId="{574BA0E8-8FEB-2266-5C29-21F2019AFCFB}"/>
          </ac:spMkLst>
        </pc:spChg>
      </pc:sldChg>
      <pc:sldChg chg="modSp new mod modAnim">
        <pc:chgData name="Abels, Patrick" userId="ba666de4-0d21-43a6-8e66-51a18aae1b4a" providerId="ADAL" clId="{9AC72336-90BA-4A15-A4BC-2B6BADEC5183}" dt="2023-07-24T09:18:57.694" v="200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9AC72336-90BA-4A15-A4BC-2B6BADEC5183}" dt="2023-07-24T09:18:57.694" v="200" actId="20577"/>
          <ac:spMkLst>
            <pc:docMk/>
            <pc:sldMk cId="1082503161" sldId="291"/>
            <ac:spMk id="2" creationId="{39581EDF-BC24-2853-902C-BEF01710D036}"/>
          </ac:spMkLst>
        </pc:spChg>
      </pc:sldChg>
      <pc:sldMasterChg chg="modSldLayout">
        <pc:chgData name="Abels, Patrick" userId="ba666de4-0d21-43a6-8e66-51a18aae1b4a" providerId="ADAL" clId="{9AC72336-90BA-4A15-A4BC-2B6BADEC5183}" dt="2023-07-24T09:18:31.465" v="196"/>
        <pc:sldMasterMkLst>
          <pc:docMk/>
          <pc:sldMasterMk cId="1043764218" sldId="2147483660"/>
        </pc:sldMasterMkLst>
        <pc:sldLayoutChg chg="addSp delSp modSp mod delAnim modAnim">
          <pc:chgData name="Abels, Patrick" userId="ba666de4-0d21-43a6-8e66-51a18aae1b4a" providerId="ADAL" clId="{9AC72336-90BA-4A15-A4BC-2B6BADEC5183}" dt="2023-07-24T09:18:31.465" v="196"/>
          <pc:sldLayoutMkLst>
            <pc:docMk/>
            <pc:sldMasterMk cId="1043764218" sldId="2147483660"/>
            <pc:sldLayoutMk cId="266409753" sldId="2147483668"/>
          </pc:sldLayoutMkLst>
          <pc:spChg chg="del">
            <ac:chgData name="Abels, Patrick" userId="ba666de4-0d21-43a6-8e66-51a18aae1b4a" providerId="ADAL" clId="{9AC72336-90BA-4A15-A4BC-2B6BADEC5183}" dt="2023-07-24T09:10:01.685" v="89" actId="478"/>
            <ac:spMkLst>
              <pc:docMk/>
              <pc:sldMasterMk cId="1043764218" sldId="2147483660"/>
              <pc:sldLayoutMk cId="266409753" sldId="2147483668"/>
              <ac:spMk id="8" creationId="{EEA51075-EC79-4DDA-91ED-645C6E44ABC7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9" creationId="{4A3A2996-CEA9-A52A-5C2F-4E4B5480146C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2" creationId="{F006F7FC-7B8B-83AF-7478-5A2300CD9035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3" creationId="{4CEA32AD-EEDF-49AB-BB81-0B64164495C8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4" creationId="{C4635288-42A5-5DA6-8739-F44C5834A910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5" creationId="{79F1A893-D163-7C74-9FEC-80F76F089957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6" creationId="{A7259D4F-4E5E-3CF3-0939-0F792D23F379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7" creationId="{48A0EDDC-BDD5-F07C-09F0-C691B3E1B2FA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8" creationId="{B786A0B9-B4D3-AA71-44DE-CC5448D9BBD4}"/>
            </ac:spMkLst>
          </pc:spChg>
          <pc:spChg chg="add mod topLvl">
            <ac:chgData name="Abels, Patrick" userId="ba666de4-0d21-43a6-8e66-51a18aae1b4a" providerId="ADAL" clId="{9AC72336-90BA-4A15-A4BC-2B6BADEC5183}" dt="2023-07-24T09:13:48.869" v="136" actId="338"/>
            <ac:spMkLst>
              <pc:docMk/>
              <pc:sldMasterMk cId="1043764218" sldId="2147483660"/>
              <pc:sldLayoutMk cId="266409753" sldId="2147483668"/>
              <ac:spMk id="19" creationId="{B349A6F1-CAC2-606F-639B-3FD8C2036A5C}"/>
            </ac:spMkLst>
          </pc:spChg>
          <pc:spChg chg="add del">
            <ac:chgData name="Abels, Patrick" userId="ba666de4-0d21-43a6-8e66-51a18aae1b4a" providerId="ADAL" clId="{9AC72336-90BA-4A15-A4BC-2B6BADEC5183}" dt="2023-07-24T09:14:34.437" v="137" actId="11529"/>
            <ac:spMkLst>
              <pc:docMk/>
              <pc:sldMasterMk cId="1043764218" sldId="2147483660"/>
              <pc:sldLayoutMk cId="266409753" sldId="2147483668"/>
              <ac:spMk id="23" creationId="{8426F175-6571-0063-BB1D-7F2255293E63}"/>
            </ac:spMkLst>
          </pc:spChg>
          <pc:spChg chg="add mod">
            <ac:chgData name="Abels, Patrick" userId="ba666de4-0d21-43a6-8e66-51a18aae1b4a" providerId="ADAL" clId="{9AC72336-90BA-4A15-A4BC-2B6BADEC5183}" dt="2023-07-24T09:17:07.668" v="178" actId="14100"/>
            <ac:spMkLst>
              <pc:docMk/>
              <pc:sldMasterMk cId="1043764218" sldId="2147483660"/>
              <pc:sldLayoutMk cId="266409753" sldId="2147483668"/>
              <ac:spMk id="24" creationId="{11996C77-3770-2B17-DE2E-6BFAF105594D}"/>
            </ac:spMkLst>
          </pc:spChg>
          <pc:grpChg chg="add del mod">
            <ac:chgData name="Abels, Patrick" userId="ba666de4-0d21-43a6-8e66-51a18aae1b4a" providerId="ADAL" clId="{9AC72336-90BA-4A15-A4BC-2B6BADEC5183}" dt="2023-07-24T09:13:36.427" v="135" actId="165"/>
            <ac:grpSpMkLst>
              <pc:docMk/>
              <pc:sldMasterMk cId="1043764218" sldId="2147483660"/>
              <pc:sldLayoutMk cId="266409753" sldId="2147483668"/>
              <ac:grpSpMk id="20" creationId="{F8875919-C643-1E3E-98BE-2AA43D906532}"/>
            </ac:grpSpMkLst>
          </pc:grpChg>
          <pc:grpChg chg="add mod">
            <ac:chgData name="Abels, Patrick" userId="ba666de4-0d21-43a6-8e66-51a18aae1b4a" providerId="ADAL" clId="{9AC72336-90BA-4A15-A4BC-2B6BADEC5183}" dt="2023-07-24T09:13:48.869" v="136" actId="338"/>
            <ac:grpSpMkLst>
              <pc:docMk/>
              <pc:sldMasterMk cId="1043764218" sldId="2147483660"/>
              <pc:sldLayoutMk cId="266409753" sldId="2147483668"/>
              <ac:grpSpMk id="22" creationId="{E47C1DD1-A76C-9A3C-B4BA-8AF278FC06C8}"/>
            </ac:grpSpMkLst>
          </pc:grpChg>
          <pc:graphicFrameChg chg="add mod modGraphic">
            <ac:chgData name="Abels, Patrick" userId="ba666de4-0d21-43a6-8e66-51a18aae1b4a" providerId="ADAL" clId="{9AC72336-90BA-4A15-A4BC-2B6BADEC5183}" dt="2023-07-24T09:13:11.495" v="134"/>
            <ac:graphicFrameMkLst>
              <pc:docMk/>
              <pc:sldMasterMk cId="1043764218" sldId="2147483660"/>
              <pc:sldLayoutMk cId="266409753" sldId="2147483668"/>
              <ac:graphicFrameMk id="21" creationId="{632C864F-336F-9C63-0C06-99CD8D40F8CB}"/>
            </ac:graphicFrameMkLst>
          </pc:graphicFrameChg>
          <pc:picChg chg="add del mod modCrop">
            <ac:chgData name="Abels, Patrick" userId="ba666de4-0d21-43a6-8e66-51a18aae1b4a" providerId="ADAL" clId="{9AC72336-90BA-4A15-A4BC-2B6BADEC5183}" dt="2023-07-24T09:05:21.760" v="11" actId="478"/>
            <ac:picMkLst>
              <pc:docMk/>
              <pc:sldMasterMk cId="1043764218" sldId="2147483660"/>
              <pc:sldLayoutMk cId="266409753" sldId="2147483668"/>
              <ac:picMk id="3" creationId="{BA1AD06A-15FA-E52B-E0D7-7ADB93CA6B17}"/>
            </ac:picMkLst>
          </pc:picChg>
          <pc:picChg chg="add del mod">
            <ac:chgData name="Abels, Patrick" userId="ba666de4-0d21-43a6-8e66-51a18aae1b4a" providerId="ADAL" clId="{9AC72336-90BA-4A15-A4BC-2B6BADEC5183}" dt="2023-07-24T09:05:51.502" v="24" actId="478"/>
            <ac:picMkLst>
              <pc:docMk/>
              <pc:sldMasterMk cId="1043764218" sldId="2147483660"/>
              <pc:sldLayoutMk cId="266409753" sldId="2147483668"/>
              <ac:picMk id="5" creationId="{ABA71F5C-5FB8-9753-6891-13492C9C13CE}"/>
            </ac:picMkLst>
          </pc:picChg>
          <pc:picChg chg="add del mod">
            <ac:chgData name="Abels, Patrick" userId="ba666de4-0d21-43a6-8e66-51a18aae1b4a" providerId="ADAL" clId="{9AC72336-90BA-4A15-A4BC-2B6BADEC5183}" dt="2023-07-24T09:06:33.531" v="28" actId="478"/>
            <ac:picMkLst>
              <pc:docMk/>
              <pc:sldMasterMk cId="1043764218" sldId="2147483660"/>
              <pc:sldLayoutMk cId="266409753" sldId="2147483668"/>
              <ac:picMk id="7" creationId="{F5DDDC9D-FC26-E48D-48F2-D866B0D063C9}"/>
            </ac:picMkLst>
          </pc:picChg>
        </pc:sldLayoutChg>
      </pc:sldMasterChg>
    </pc:docChg>
  </pc:docChgLst>
  <pc:docChgLst>
    <pc:chgData name="Abels, Patrick" userId="ba666de4-0d21-43a6-8e66-51a18aae1b4a" providerId="ADAL" clId="{C1D294FC-57CE-4A53-B782-8A1C495D1323}"/>
    <pc:docChg chg="undo custSel addSld delSld modSld">
      <pc:chgData name="Abels, Patrick" userId="ba666de4-0d21-43a6-8e66-51a18aae1b4a" providerId="ADAL" clId="{C1D294FC-57CE-4A53-B782-8A1C495D1323}" dt="2023-07-01T17:08:19.754" v="1752" actId="20577"/>
      <pc:docMkLst>
        <pc:docMk/>
      </pc:docMkLst>
      <pc:sldChg chg="addSp delSp modSp mod modAnim">
        <pc:chgData name="Abels, Patrick" userId="ba666de4-0d21-43a6-8e66-51a18aae1b4a" providerId="ADAL" clId="{C1D294FC-57CE-4A53-B782-8A1C495D1323}" dt="2023-07-01T14:53:53.398" v="46"/>
        <pc:sldMkLst>
          <pc:docMk/>
          <pc:sldMk cId="1571481472" sldId="256"/>
        </pc:sldMkLst>
        <pc:spChg chg="add del mod">
          <ac:chgData name="Abels, Patrick" userId="ba666de4-0d21-43a6-8e66-51a18aae1b4a" providerId="ADAL" clId="{C1D294FC-57CE-4A53-B782-8A1C495D1323}" dt="2023-07-01T14:50:46.251" v="37" actId="478"/>
          <ac:spMkLst>
            <pc:docMk/>
            <pc:sldMk cId="1571481472" sldId="256"/>
            <ac:spMk id="3" creationId="{2768CD2A-4D3C-FB85-965C-5944251AAE34}"/>
          </ac:spMkLst>
        </pc:spChg>
      </pc:sldChg>
      <pc:sldChg chg="addSp delSp modSp mod delAnim modAnim">
        <pc:chgData name="Abels, Patrick" userId="ba666de4-0d21-43a6-8e66-51a18aae1b4a" providerId="ADAL" clId="{C1D294FC-57CE-4A53-B782-8A1C495D1323}" dt="2023-07-01T14:56:08.416" v="72" actId="478"/>
        <pc:sldMkLst>
          <pc:docMk/>
          <pc:sldMk cId="3658252877" sldId="257"/>
        </pc:sldMkLst>
        <pc:spChg chg="add del mod">
          <ac:chgData name="Abels, Patrick" userId="ba666de4-0d21-43a6-8e66-51a18aae1b4a" providerId="ADAL" clId="{C1D294FC-57CE-4A53-B782-8A1C495D1323}" dt="2023-07-01T14:53:40.698" v="45" actId="478"/>
          <ac:spMkLst>
            <pc:docMk/>
            <pc:sldMk cId="3658252877" sldId="257"/>
            <ac:spMk id="3" creationId="{408C593D-AAD2-4F72-A610-04FAB0C598B4}"/>
          </ac:spMkLst>
        </pc:spChg>
        <pc:spChg chg="mod">
          <ac:chgData name="Abels, Patrick" userId="ba666de4-0d21-43a6-8e66-51a18aae1b4a" providerId="ADAL" clId="{C1D294FC-57CE-4A53-B782-8A1C495D1323}" dt="2023-07-01T14:45:51.360" v="10" actId="1036"/>
          <ac:spMkLst>
            <pc:docMk/>
            <pc:sldMk cId="3658252877" sldId="257"/>
            <ac:spMk id="4" creationId="{C2FAC35A-C89E-5281-E320-9B7BDF5C3B9D}"/>
          </ac:spMkLst>
        </pc:spChg>
        <pc:spChg chg="del">
          <ac:chgData name="Abels, Patrick" userId="ba666de4-0d21-43a6-8e66-51a18aae1b4a" providerId="ADAL" clId="{C1D294FC-57CE-4A53-B782-8A1C495D1323}" dt="2023-07-01T14:56:08.416" v="72" actId="478"/>
          <ac:spMkLst>
            <pc:docMk/>
            <pc:sldMk cId="3658252877" sldId="257"/>
            <ac:spMk id="9" creationId="{8C8F7596-798D-F2E1-1476-FEBED58B906E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03:05.327" v="185"/>
        <pc:sldMkLst>
          <pc:docMk/>
          <pc:sldMk cId="3860030076" sldId="258"/>
        </pc:sldMkLst>
        <pc:spChg chg="mod">
          <ac:chgData name="Abels, Patrick" userId="ba666de4-0d21-43a6-8e66-51a18aae1b4a" providerId="ADAL" clId="{C1D294FC-57CE-4A53-B782-8A1C495D1323}" dt="2023-07-01T15:00:19.234" v="131" actId="20577"/>
          <ac:spMkLst>
            <pc:docMk/>
            <pc:sldMk cId="3860030076" sldId="258"/>
            <ac:spMk id="2" creationId="{BFC02D54-95B7-6D00-94D2-7CB6209449EB}"/>
          </ac:spMkLst>
        </pc:spChg>
        <pc:spChg chg="add del mod">
          <ac:chgData name="Abels, Patrick" userId="ba666de4-0d21-43a6-8e66-51a18aae1b4a" providerId="ADAL" clId="{C1D294FC-57CE-4A53-B782-8A1C495D1323}" dt="2023-07-01T15:02:02.494" v="182" actId="478"/>
          <ac:spMkLst>
            <pc:docMk/>
            <pc:sldMk cId="3860030076" sldId="258"/>
            <ac:spMk id="4" creationId="{6ECFDF6F-68EC-09D4-2BDF-EAF5625AFB7E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08:05.888" v="234"/>
        <pc:sldMkLst>
          <pc:docMk/>
          <pc:sldMk cId="4181415940" sldId="259"/>
        </pc:sldMkLst>
        <pc:spChg chg="add del mod">
          <ac:chgData name="Abels, Patrick" userId="ba666de4-0d21-43a6-8e66-51a18aae1b4a" providerId="ADAL" clId="{C1D294FC-57CE-4A53-B782-8A1C495D1323}" dt="2023-07-01T15:07:48.467" v="231" actId="478"/>
          <ac:spMkLst>
            <pc:docMk/>
            <pc:sldMk cId="4181415940" sldId="259"/>
            <ac:spMk id="3" creationId="{C8060C6E-0C37-D607-DAC5-40169A28E788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2:11.190" v="243" actId="20577"/>
        <pc:sldMkLst>
          <pc:docMk/>
          <pc:sldMk cId="2378719124" sldId="260"/>
        </pc:sldMkLst>
        <pc:spChg chg="mod">
          <ac:chgData name="Abels, Patrick" userId="ba666de4-0d21-43a6-8e66-51a18aae1b4a" providerId="ADAL" clId="{C1D294FC-57CE-4A53-B782-8A1C495D1323}" dt="2023-07-01T15:12:11.190" v="243" actId="20577"/>
          <ac:spMkLst>
            <pc:docMk/>
            <pc:sldMk cId="2378719124" sldId="260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08:20.452" v="236" actId="478"/>
          <ac:spMkLst>
            <pc:docMk/>
            <pc:sldMk cId="2378719124" sldId="260"/>
            <ac:spMk id="3" creationId="{D690FAA5-D440-D929-2A34-2C353B30E86F}"/>
          </ac:spMkLst>
        </pc:spChg>
      </pc:sldChg>
      <pc:sldChg chg="addSp delSp modSp mod modTransition">
        <pc:chgData name="Abels, Patrick" userId="ba666de4-0d21-43a6-8e66-51a18aae1b4a" providerId="ADAL" clId="{C1D294FC-57CE-4A53-B782-8A1C495D1323}" dt="2023-07-01T15:18:10.017" v="316"/>
        <pc:sldMkLst>
          <pc:docMk/>
          <pc:sldMk cId="3721725951" sldId="261"/>
        </pc:sldMkLst>
        <pc:spChg chg="mod">
          <ac:chgData name="Abels, Patrick" userId="ba666de4-0d21-43a6-8e66-51a18aae1b4a" providerId="ADAL" clId="{C1D294FC-57CE-4A53-B782-8A1C495D1323}" dt="2023-07-01T15:14:25.160" v="292" actId="20577"/>
          <ac:spMkLst>
            <pc:docMk/>
            <pc:sldMk cId="3721725951" sldId="261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2:21.382" v="245" actId="478"/>
          <ac:spMkLst>
            <pc:docMk/>
            <pc:sldMk cId="3721725951" sldId="261"/>
            <ac:spMk id="3" creationId="{B3A091AD-879C-F261-FD63-EF867F07AAD2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7:04.870" v="307" actId="478"/>
        <pc:sldMkLst>
          <pc:docMk/>
          <pc:sldMk cId="1518371066" sldId="262"/>
        </pc:sldMkLst>
        <pc:spChg chg="mod">
          <ac:chgData name="Abels, Patrick" userId="ba666de4-0d21-43a6-8e66-51a18aae1b4a" providerId="ADAL" clId="{C1D294FC-57CE-4A53-B782-8A1C495D1323}" dt="2023-07-01T15:16:02.140" v="297" actId="20577"/>
          <ac:spMkLst>
            <pc:docMk/>
            <pc:sldMk cId="1518371066" sldId="262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7:04.870" v="307" actId="478"/>
          <ac:spMkLst>
            <pc:docMk/>
            <pc:sldMk cId="1518371066" sldId="262"/>
            <ac:spMk id="3" creationId="{61CB182D-C439-5F75-8F5A-4587C2AF6922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7:01.655" v="305" actId="478"/>
        <pc:sldMkLst>
          <pc:docMk/>
          <pc:sldMk cId="1313207268" sldId="263"/>
        </pc:sldMkLst>
        <pc:spChg chg="mod">
          <ac:chgData name="Abels, Patrick" userId="ba666de4-0d21-43a6-8e66-51a18aae1b4a" providerId="ADAL" clId="{C1D294FC-57CE-4A53-B782-8A1C495D1323}" dt="2023-07-01T15:16:53.562" v="304" actId="20577"/>
          <ac:spMkLst>
            <pc:docMk/>
            <pc:sldMk cId="1313207268" sldId="263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7:01.655" v="305" actId="478"/>
          <ac:spMkLst>
            <pc:docMk/>
            <pc:sldMk cId="1313207268" sldId="263"/>
            <ac:spMk id="3" creationId="{320732E7-4F53-29A1-2199-5E52DD539A81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28:50.778" v="494" actId="20577"/>
        <pc:sldMkLst>
          <pc:docMk/>
          <pc:sldMk cId="3151536521" sldId="264"/>
        </pc:sldMkLst>
        <pc:spChg chg="mod">
          <ac:chgData name="Abels, Patrick" userId="ba666de4-0d21-43a6-8e66-51a18aae1b4a" providerId="ADAL" clId="{C1D294FC-57CE-4A53-B782-8A1C495D1323}" dt="2023-07-01T15:28:50.778" v="494" actId="20577"/>
          <ac:spMkLst>
            <pc:docMk/>
            <pc:sldMk cId="3151536521" sldId="264"/>
            <ac:spMk id="2" creationId="{FF46498A-25C0-B734-73DF-4AE511B0B4C1}"/>
          </ac:spMkLst>
        </pc:spChg>
        <pc:spChg chg="add del mod">
          <ac:chgData name="Abels, Patrick" userId="ba666de4-0d21-43a6-8e66-51a18aae1b4a" providerId="ADAL" clId="{C1D294FC-57CE-4A53-B782-8A1C495D1323}" dt="2023-07-01T15:21:55.430" v="360" actId="478"/>
          <ac:spMkLst>
            <pc:docMk/>
            <pc:sldMk cId="3151536521" sldId="264"/>
            <ac:spMk id="4" creationId="{5AFE2DB6-72A8-47F2-5D3A-8BB8877C3FB8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6:24:41.467" v="1035" actId="478"/>
        <pc:sldMkLst>
          <pc:docMk/>
          <pc:sldMk cId="1958925842" sldId="265"/>
        </pc:sldMkLst>
        <pc:spChg chg="mod">
          <ac:chgData name="Abels, Patrick" userId="ba666de4-0d21-43a6-8e66-51a18aae1b4a" providerId="ADAL" clId="{C1D294FC-57CE-4A53-B782-8A1C495D1323}" dt="2023-07-01T15:40:54.248" v="787" actId="20577"/>
          <ac:spMkLst>
            <pc:docMk/>
            <pc:sldMk cId="1958925842" sldId="265"/>
            <ac:spMk id="2" creationId="{7116FEB6-1BB0-48D3-5902-BD200281A0E4}"/>
          </ac:spMkLst>
        </pc:spChg>
        <pc:spChg chg="add del mod">
          <ac:chgData name="Abels, Patrick" userId="ba666de4-0d21-43a6-8e66-51a18aae1b4a" providerId="ADAL" clId="{C1D294FC-57CE-4A53-B782-8A1C495D1323}" dt="2023-07-01T16:24:41.467" v="1035" actId="478"/>
          <ac:spMkLst>
            <pc:docMk/>
            <pc:sldMk cId="1958925842" sldId="265"/>
            <ac:spMk id="4" creationId="{923E0ACB-E3EC-9CBF-6E7C-9E155D545E2D}"/>
          </ac:spMkLst>
        </pc:spChg>
      </pc:sldChg>
      <pc:sldChg chg="addSp delSp modSp mod modTransition">
        <pc:chgData name="Abels, Patrick" userId="ba666de4-0d21-43a6-8e66-51a18aae1b4a" providerId="ADAL" clId="{C1D294FC-57CE-4A53-B782-8A1C495D1323}" dt="2023-07-01T14:57:10.081" v="78" actId="478"/>
        <pc:sldMkLst>
          <pc:docMk/>
          <pc:sldMk cId="3929637883" sldId="266"/>
        </pc:sldMkLst>
        <pc:spChg chg="add del mod">
          <ac:chgData name="Abels, Patrick" userId="ba666de4-0d21-43a6-8e66-51a18aae1b4a" providerId="ADAL" clId="{C1D294FC-57CE-4A53-B782-8A1C495D1323}" dt="2023-07-01T14:57:10.081" v="78" actId="478"/>
          <ac:spMkLst>
            <pc:docMk/>
            <pc:sldMk cId="3929637883" sldId="266"/>
            <ac:spMk id="2" creationId="{4BCEF47A-6C71-30A9-E966-C9DB527E8902}"/>
          </ac:spMkLst>
        </pc:spChg>
        <pc:spChg chg="add mod">
          <ac:chgData name="Abels, Patrick" userId="ba666de4-0d21-43a6-8e66-51a18aae1b4a" providerId="ADAL" clId="{C1D294FC-57CE-4A53-B782-8A1C495D1323}" dt="2023-07-01T14:54:58.119" v="69" actId="403"/>
          <ac:spMkLst>
            <pc:docMk/>
            <pc:sldMk cId="3929637883" sldId="266"/>
            <ac:spMk id="4" creationId="{CC8EFF1D-166B-2498-0B50-C16D34B98D64}"/>
          </ac:spMkLst>
        </pc:spChg>
        <pc:spChg chg="mod">
          <ac:chgData name="Abels, Patrick" userId="ba666de4-0d21-43a6-8e66-51a18aae1b4a" providerId="ADAL" clId="{C1D294FC-57CE-4A53-B782-8A1C495D1323}" dt="2023-07-01T14:55:09.407" v="71" actId="14100"/>
          <ac:spMkLst>
            <pc:docMk/>
            <pc:sldMk cId="3929637883" sldId="266"/>
            <ac:spMk id="7" creationId="{AA262E49-0D3D-2F39-68B2-5783E180279E}"/>
          </ac:spMkLst>
        </pc:spChg>
        <pc:spChg chg="mod">
          <ac:chgData name="Abels, Patrick" userId="ba666de4-0d21-43a6-8e66-51a18aae1b4a" providerId="ADAL" clId="{C1D294FC-57CE-4A53-B782-8A1C495D1323}" dt="2023-07-01T14:55:09.407" v="71" actId="14100"/>
          <ac:spMkLst>
            <pc:docMk/>
            <pc:sldMk cId="3929637883" sldId="266"/>
            <ac:spMk id="8" creationId="{A47B8209-A123-6C44-C98E-7719D7011B6D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29:39.188" v="498"/>
        <pc:sldMkLst>
          <pc:docMk/>
          <pc:sldMk cId="1390887314" sldId="267"/>
        </pc:sldMkLst>
        <pc:spChg chg="add del mod">
          <ac:chgData name="Abels, Patrick" userId="ba666de4-0d21-43a6-8e66-51a18aae1b4a" providerId="ADAL" clId="{C1D294FC-57CE-4A53-B782-8A1C495D1323}" dt="2023-07-01T15:29:35.687" v="497" actId="478"/>
          <ac:spMkLst>
            <pc:docMk/>
            <pc:sldMk cId="1390887314" sldId="267"/>
            <ac:spMk id="3" creationId="{07058EE5-0131-833E-212B-383296EDDEA8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36:16.261" v="552" actId="1076"/>
        <pc:sldMkLst>
          <pc:docMk/>
          <pc:sldMk cId="58579237" sldId="268"/>
        </pc:sldMkLst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3" creationId="{F8D818D6-9D70-A234-2424-F161E45618BE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6" creationId="{E1E7F8E1-53B9-A39B-0DAB-3FA34D681897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7" creationId="{3D6856FC-A4C0-F1BB-8DE5-F5CE1FDE8434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9" creationId="{5950938F-B489-7CBD-B514-E88768562A61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10" creationId="{67B2FC35-671E-DD35-1DD7-4AC6C3E6272E}"/>
          </ac:spMkLst>
        </pc:spChg>
        <pc:spChg chg="add del mod">
          <ac:chgData name="Abels, Patrick" userId="ba666de4-0d21-43a6-8e66-51a18aae1b4a" providerId="ADAL" clId="{C1D294FC-57CE-4A53-B782-8A1C495D1323}" dt="2023-07-01T15:30:33.185" v="500" actId="478"/>
          <ac:spMkLst>
            <pc:docMk/>
            <pc:sldMk cId="58579237" sldId="268"/>
            <ac:spMk id="11" creationId="{D5120947-6234-6662-DD21-12200143CCAD}"/>
          </ac:spMkLst>
        </pc:sp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4" creationId="{6C437062-EC1D-3C4D-6671-8A6D764927D8}"/>
          </ac:cxnSpMkLst>
        </pc:cxn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5" creationId="{0F6B5BF6-8A73-80B3-C247-A6EB09683444}"/>
          </ac:cxnSpMkLst>
        </pc:cxn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8" creationId="{3B461458-99D6-7CBD-9B7A-D939374D5469}"/>
          </ac:cxnSpMkLst>
        </pc:cxnChg>
      </pc:sldChg>
      <pc:sldChg chg="addSp delSp modSp del mod">
        <pc:chgData name="Abels, Patrick" userId="ba666de4-0d21-43a6-8e66-51a18aae1b4a" providerId="ADAL" clId="{C1D294FC-57CE-4A53-B782-8A1C495D1323}" dt="2023-07-01T15:37:36.023" v="613" actId="47"/>
        <pc:sldMkLst>
          <pc:docMk/>
          <pc:sldMk cId="2109229901" sldId="269"/>
        </pc:sldMkLst>
        <pc:spChg chg="mod">
          <ac:chgData name="Abels, Patrick" userId="ba666de4-0d21-43a6-8e66-51a18aae1b4a" providerId="ADAL" clId="{C1D294FC-57CE-4A53-B782-8A1C495D1323}" dt="2023-07-01T15:32:26.837" v="508" actId="1076"/>
          <ac:spMkLst>
            <pc:docMk/>
            <pc:sldMk cId="2109229901" sldId="269"/>
            <ac:spMk id="2" creationId="{89033450-2C97-C4A0-B50E-121AA59F1076}"/>
          </ac:spMkLst>
        </pc:spChg>
        <pc:spChg chg="del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3" creationId="{F8D818D6-9D70-A234-2424-F161E45618BE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6" creationId="{E1E7F8E1-53B9-A39B-0DAB-3FA34D681897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7" creationId="{3D6856FC-A4C0-F1BB-8DE5-F5CE1FDE8434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9" creationId="{5950938F-B489-7CBD-B514-E88768562A61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10" creationId="{67B2FC35-671E-DD35-1DD7-4AC6C3E6272E}"/>
          </ac:spMkLst>
        </pc:spChg>
        <pc:spChg chg="mod">
          <ac:chgData name="Abels, Patrick" userId="ba666de4-0d21-43a6-8e66-51a18aae1b4a" providerId="ADAL" clId="{C1D294FC-57CE-4A53-B782-8A1C495D1323}" dt="2023-07-01T15:35:10.100" v="523" actId="1076"/>
          <ac:spMkLst>
            <pc:docMk/>
            <pc:sldMk cId="2109229901" sldId="269"/>
            <ac:spMk id="11" creationId="{C145EF53-E992-47FB-FB73-EECB83515483}"/>
          </ac:spMkLst>
        </pc:spChg>
        <pc:spChg chg="add mod">
          <ac:chgData name="Abels, Patrick" userId="ba666de4-0d21-43a6-8e66-51a18aae1b4a" providerId="ADAL" clId="{C1D294FC-57CE-4A53-B782-8A1C495D1323}" dt="2023-07-01T14:50:12.078" v="34"/>
          <ac:spMkLst>
            <pc:docMk/>
            <pc:sldMk cId="2109229901" sldId="269"/>
            <ac:spMk id="12" creationId="{651384F2-7891-94C2-B7C2-F1866EE90D70}"/>
          </ac:spMkLst>
        </pc:spChg>
        <pc:spChg chg="add 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13" creationId="{EA79CC24-3B38-7EF9-BE9B-5DA819755BDC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4" creationId="{DB09FE46-B0E7-8515-2A25-4A4D86AB2D3B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7" creationId="{06A1B58F-2C0C-97EF-B57B-FBBA1F817865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8" creationId="{00889187-C6FE-AB4C-C804-04D28284186D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20" creationId="{ED570A27-3634-354F-0A16-9127CE698065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21" creationId="{36C5D5F4-C775-8481-0ECC-E105B9608A1F}"/>
          </ac:spMkLst>
        </pc:sp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4" creationId="{6C437062-EC1D-3C4D-6671-8A6D764927D8}"/>
          </ac:cxnSpMkLst>
        </pc:cxn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5" creationId="{0F6B5BF6-8A73-80B3-C247-A6EB09683444}"/>
          </ac:cxnSpMkLst>
        </pc:cxn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8" creationId="{3B461458-99D6-7CBD-9B7A-D939374D5469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5" creationId="{799FA619-EA5D-5F4A-F7A2-FA2C7B753793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6" creationId="{D5CA22C0-7B39-7F84-0B09-B9029F072782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9" creationId="{0C605042-D06A-DC25-7F16-47E5EB8BCA61}"/>
          </ac:cxnSpMkLst>
        </pc:cxnChg>
      </pc:sldChg>
      <pc:sldChg chg="new del">
        <pc:chgData name="Abels, Patrick" userId="ba666de4-0d21-43a6-8e66-51a18aae1b4a" providerId="ADAL" clId="{C1D294FC-57CE-4A53-B782-8A1C495D1323}" dt="2023-07-01T14:48:59.151" v="17" actId="47"/>
        <pc:sldMkLst>
          <pc:docMk/>
          <pc:sldMk cId="1711327755" sldId="270"/>
        </pc:sldMkLst>
      </pc:sldChg>
      <pc:sldChg chg="addSp modSp new mod modAnim">
        <pc:chgData name="Abels, Patrick" userId="ba666de4-0d21-43a6-8e66-51a18aae1b4a" providerId="ADAL" clId="{C1D294FC-57CE-4A53-B782-8A1C495D1323}" dt="2023-07-01T17:08:19.754" v="1752" actId="20577"/>
        <pc:sldMkLst>
          <pc:docMk/>
          <pc:sldMk cId="2816613190" sldId="270"/>
        </pc:sldMkLst>
        <pc:spChg chg="mod">
          <ac:chgData name="Abels, Patrick" userId="ba666de4-0d21-43a6-8e66-51a18aae1b4a" providerId="ADAL" clId="{C1D294FC-57CE-4A53-B782-8A1C495D1323}" dt="2023-07-01T15:05:01.720" v="214" actId="20577"/>
          <ac:spMkLst>
            <pc:docMk/>
            <pc:sldMk cId="2816613190" sldId="270"/>
            <ac:spMk id="2" creationId="{7FAC0B09-0393-90BD-66CE-D42B9B058C50}"/>
          </ac:spMkLst>
        </pc:spChg>
        <pc:spChg chg="mod">
          <ac:chgData name="Abels, Patrick" userId="ba666de4-0d21-43a6-8e66-51a18aae1b4a" providerId="ADAL" clId="{C1D294FC-57CE-4A53-B782-8A1C495D1323}" dt="2023-07-01T14:59:17.936" v="86" actId="20577"/>
          <ac:spMkLst>
            <pc:docMk/>
            <pc:sldMk cId="2816613190" sldId="270"/>
            <ac:spMk id="3" creationId="{6380FD45-DCB4-45ED-3052-579436439114}"/>
          </ac:spMkLst>
        </pc:spChg>
        <pc:spChg chg="add mod">
          <ac:chgData name="Abels, Patrick" userId="ba666de4-0d21-43a6-8e66-51a18aae1b4a" providerId="ADAL" clId="{C1D294FC-57CE-4A53-B782-8A1C495D1323}" dt="2023-07-01T16:59:00.321" v="1568" actId="20577"/>
          <ac:spMkLst>
            <pc:docMk/>
            <pc:sldMk cId="2816613190" sldId="270"/>
            <ac:spMk id="4" creationId="{A6A4F93D-0EF7-8A21-906A-FDA5BD906671}"/>
          </ac:spMkLst>
        </pc:spChg>
        <pc:spChg chg="add mod">
          <ac:chgData name="Abels, Patrick" userId="ba666de4-0d21-43a6-8e66-51a18aae1b4a" providerId="ADAL" clId="{C1D294FC-57CE-4A53-B782-8A1C495D1323}" dt="2023-07-01T17:03:11.649" v="1645" actId="20577"/>
          <ac:spMkLst>
            <pc:docMk/>
            <pc:sldMk cId="2816613190" sldId="270"/>
            <ac:spMk id="5" creationId="{1B93801C-378F-0EC2-A10A-2DF130585FCF}"/>
          </ac:spMkLst>
        </pc:spChg>
        <pc:spChg chg="add mod">
          <ac:chgData name="Abels, Patrick" userId="ba666de4-0d21-43a6-8e66-51a18aae1b4a" providerId="ADAL" clId="{C1D294FC-57CE-4A53-B782-8A1C495D1323}" dt="2023-07-01T17:04:29.909" v="1691" actId="20577"/>
          <ac:spMkLst>
            <pc:docMk/>
            <pc:sldMk cId="2816613190" sldId="270"/>
            <ac:spMk id="6" creationId="{0E05AC1A-D339-16B8-AA1B-B8FDB529B575}"/>
          </ac:spMkLst>
        </pc:spChg>
        <pc:spChg chg="add mod">
          <ac:chgData name="Abels, Patrick" userId="ba666de4-0d21-43a6-8e66-51a18aae1b4a" providerId="ADAL" clId="{C1D294FC-57CE-4A53-B782-8A1C495D1323}" dt="2023-07-01T17:08:19.754" v="1752" actId="20577"/>
          <ac:spMkLst>
            <pc:docMk/>
            <pc:sldMk cId="2816613190" sldId="270"/>
            <ac:spMk id="7" creationId="{455642A5-761C-FCAE-E292-C392F8F4FBCD}"/>
          </ac:spMkLst>
        </pc:spChg>
      </pc:sldChg>
      <pc:sldChg chg="addSp delSp new del mod">
        <pc:chgData name="Abels, Patrick" userId="ba666de4-0d21-43a6-8e66-51a18aae1b4a" providerId="ADAL" clId="{C1D294FC-57CE-4A53-B782-8A1C495D1323}" dt="2023-07-01T14:49:51.966" v="22" actId="47"/>
        <pc:sldMkLst>
          <pc:docMk/>
          <pc:sldMk cId="4265169781" sldId="270"/>
        </pc:sldMkLst>
        <pc:spChg chg="add del">
          <ac:chgData name="Abels, Patrick" userId="ba666de4-0d21-43a6-8e66-51a18aae1b4a" providerId="ADAL" clId="{C1D294FC-57CE-4A53-B782-8A1C495D1323}" dt="2023-07-01T14:49:48.680" v="20" actId="478"/>
          <ac:spMkLst>
            <pc:docMk/>
            <pc:sldMk cId="4265169781" sldId="270"/>
            <ac:spMk id="2" creationId="{1CB5361D-26AD-9E19-1AE9-2FB48D5B2202}"/>
          </ac:spMkLst>
        </pc:spChg>
      </pc:sldChg>
      <pc:sldChg chg="modSp add mod">
        <pc:chgData name="Abels, Patrick" userId="ba666de4-0d21-43a6-8e66-51a18aae1b4a" providerId="ADAL" clId="{C1D294FC-57CE-4A53-B782-8A1C495D1323}" dt="2023-07-01T15:17:17.740" v="313" actId="207"/>
        <pc:sldMkLst>
          <pc:docMk/>
          <pc:sldMk cId="482629145" sldId="271"/>
        </pc:sldMkLst>
        <pc:spChg chg="mod">
          <ac:chgData name="Abels, Patrick" userId="ba666de4-0d21-43a6-8e66-51a18aae1b4a" providerId="ADAL" clId="{C1D294FC-57CE-4A53-B782-8A1C495D1323}" dt="2023-07-01T15:17:17.740" v="313" actId="207"/>
          <ac:spMkLst>
            <pc:docMk/>
            <pc:sldMk cId="482629145" sldId="271"/>
            <ac:spMk id="2" creationId="{CF80EB81-FAEE-094D-789F-47A7B7233BD1}"/>
          </ac:spMkLst>
        </pc:spChg>
      </pc:sldChg>
      <pc:sldChg chg="addSp modSp new mod modAnim">
        <pc:chgData name="Abels, Patrick" userId="ba666de4-0d21-43a6-8e66-51a18aae1b4a" providerId="ADAL" clId="{C1D294FC-57CE-4A53-B782-8A1C495D1323}" dt="2023-07-01T15:28:33.418" v="489"/>
        <pc:sldMkLst>
          <pc:docMk/>
          <pc:sldMk cId="3884321331" sldId="272"/>
        </pc:sldMkLst>
        <pc:spChg chg="mod">
          <ac:chgData name="Abels, Patrick" userId="ba666de4-0d21-43a6-8e66-51a18aae1b4a" providerId="ADAL" clId="{C1D294FC-57CE-4A53-B782-8A1C495D1323}" dt="2023-07-01T15:26:24.551" v="474" actId="20577"/>
          <ac:spMkLst>
            <pc:docMk/>
            <pc:sldMk cId="3884321331" sldId="272"/>
            <ac:spMk id="2" creationId="{0259A7A8-CA0C-CA1C-A875-68F40BFA96D4}"/>
          </ac:spMkLst>
        </pc:spChg>
        <pc:spChg chg="mod">
          <ac:chgData name="Abels, Patrick" userId="ba666de4-0d21-43a6-8e66-51a18aae1b4a" providerId="ADAL" clId="{C1D294FC-57CE-4A53-B782-8A1C495D1323}" dt="2023-07-01T15:22:34.860" v="372" actId="20577"/>
          <ac:spMkLst>
            <pc:docMk/>
            <pc:sldMk cId="3884321331" sldId="272"/>
            <ac:spMk id="3" creationId="{C7EB610D-F9AF-C6EE-439C-F43744EAB7FD}"/>
          </ac:spMkLst>
        </pc:spChg>
        <pc:spChg chg="add mod">
          <ac:chgData name="Abels, Patrick" userId="ba666de4-0d21-43a6-8e66-51a18aae1b4a" providerId="ADAL" clId="{C1D294FC-57CE-4A53-B782-8A1C495D1323}" dt="2023-07-01T15:22:54.365" v="380" actId="404"/>
          <ac:spMkLst>
            <pc:docMk/>
            <pc:sldMk cId="3884321331" sldId="272"/>
            <ac:spMk id="4" creationId="{B1B99D4A-85EF-D8A5-4BC4-E0E4234398F7}"/>
          </ac:spMkLst>
        </pc:spChg>
        <pc:spChg chg="add mod">
          <ac:chgData name="Abels, Patrick" userId="ba666de4-0d21-43a6-8e66-51a18aae1b4a" providerId="ADAL" clId="{C1D294FC-57CE-4A53-B782-8A1C495D1323}" dt="2023-07-01T15:23:35.959" v="386" actId="1076"/>
          <ac:spMkLst>
            <pc:docMk/>
            <pc:sldMk cId="3884321331" sldId="272"/>
            <ac:spMk id="5" creationId="{254245CC-A879-7C9A-626A-F170FB4CAE77}"/>
          </ac:spMkLst>
        </pc:spChg>
        <pc:spChg chg="add mod">
          <ac:chgData name="Abels, Patrick" userId="ba666de4-0d21-43a6-8e66-51a18aae1b4a" providerId="ADAL" clId="{C1D294FC-57CE-4A53-B782-8A1C495D1323}" dt="2023-07-01T15:23:32.770" v="385" actId="1076"/>
          <ac:spMkLst>
            <pc:docMk/>
            <pc:sldMk cId="3884321331" sldId="272"/>
            <ac:spMk id="6" creationId="{7A2313D8-85D5-5F38-EB3D-1DADF2DAC8AC}"/>
          </ac:spMkLst>
        </pc:spChg>
        <pc:spChg chg="add mod">
          <ac:chgData name="Abels, Patrick" userId="ba666de4-0d21-43a6-8e66-51a18aae1b4a" providerId="ADAL" clId="{C1D294FC-57CE-4A53-B782-8A1C495D1323}" dt="2023-07-01T15:24:19.623" v="424" actId="14100"/>
          <ac:spMkLst>
            <pc:docMk/>
            <pc:sldMk cId="3884321331" sldId="272"/>
            <ac:spMk id="7" creationId="{7966F240-F102-F512-6D1F-A40FD85DC671}"/>
          </ac:spMkLst>
        </pc:spChg>
        <pc:spChg chg="add mod">
          <ac:chgData name="Abels, Patrick" userId="ba666de4-0d21-43a6-8e66-51a18aae1b4a" providerId="ADAL" clId="{C1D294FC-57CE-4A53-B782-8A1C495D1323}" dt="2023-07-01T15:26:35.376" v="476" actId="1076"/>
          <ac:spMkLst>
            <pc:docMk/>
            <pc:sldMk cId="3884321331" sldId="272"/>
            <ac:spMk id="8" creationId="{C159BCB2-458B-ECD6-DF6B-22D4F6C0A346}"/>
          </ac:spMkLst>
        </pc:spChg>
        <pc:spChg chg="add mod">
          <ac:chgData name="Abels, Patrick" userId="ba666de4-0d21-43a6-8e66-51a18aae1b4a" providerId="ADAL" clId="{C1D294FC-57CE-4A53-B782-8A1C495D1323}" dt="2023-07-01T15:26:31.828" v="475" actId="1076"/>
          <ac:spMkLst>
            <pc:docMk/>
            <pc:sldMk cId="3884321331" sldId="272"/>
            <ac:spMk id="9" creationId="{B362E361-57BB-ADE4-41C0-82B7162BA7BC}"/>
          </ac:spMkLst>
        </pc:spChg>
        <pc:spChg chg="add mod">
          <ac:chgData name="Abels, Patrick" userId="ba666de4-0d21-43a6-8e66-51a18aae1b4a" providerId="ADAL" clId="{C1D294FC-57CE-4A53-B782-8A1C495D1323}" dt="2023-07-01T15:26:01.088" v="469" actId="20577"/>
          <ac:spMkLst>
            <pc:docMk/>
            <pc:sldMk cId="3884321331" sldId="272"/>
            <ac:spMk id="10" creationId="{9DCA3A8D-FE32-01B5-8781-BE630A26AE0B}"/>
          </ac:spMkLst>
        </pc:spChg>
      </pc:sldChg>
      <pc:sldChg chg="addSp delSp modSp add mod modAnim">
        <pc:chgData name="Abels, Patrick" userId="ba666de4-0d21-43a6-8e66-51a18aae1b4a" providerId="ADAL" clId="{C1D294FC-57CE-4A53-B782-8A1C495D1323}" dt="2023-07-01T16:31:54.803" v="1425"/>
        <pc:sldMkLst>
          <pc:docMk/>
          <pc:sldMk cId="551906968" sldId="273"/>
        </pc:sldMkLst>
        <pc:spChg chg="mod">
          <ac:chgData name="Abels, Patrick" userId="ba666de4-0d21-43a6-8e66-51a18aae1b4a" providerId="ADAL" clId="{C1D294FC-57CE-4A53-B782-8A1C495D1323}" dt="2023-07-01T15:36:37.471" v="554" actId="14100"/>
          <ac:spMkLst>
            <pc:docMk/>
            <pc:sldMk cId="551906968" sldId="273"/>
            <ac:spMk id="2" creationId="{89033450-2C97-C4A0-B50E-121AA59F1076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3" creationId="{F8D818D6-9D70-A234-2424-F161E45618BE}"/>
          </ac:spMkLst>
        </pc:spChg>
        <pc:spChg chg="mod">
          <ac:chgData name="Abels, Patrick" userId="ba666de4-0d21-43a6-8e66-51a18aae1b4a" providerId="ADAL" clId="{C1D294FC-57CE-4A53-B782-8A1C495D1323}" dt="2023-07-01T16:14:12.105" v="986" actId="1076"/>
          <ac:spMkLst>
            <pc:docMk/>
            <pc:sldMk cId="551906968" sldId="273"/>
            <ac:spMk id="6" creationId="{E1E7F8E1-53B9-A39B-0DAB-3FA34D681897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7" creationId="{3D6856FC-A4C0-F1BB-8DE5-F5CE1FDE8434}"/>
          </ac:spMkLst>
        </pc:spChg>
        <pc:spChg chg="mod">
          <ac:chgData name="Abels, Patrick" userId="ba666de4-0d21-43a6-8e66-51a18aae1b4a" providerId="ADAL" clId="{C1D294FC-57CE-4A53-B782-8A1C495D1323}" dt="2023-07-01T16:14:51.405" v="993" actId="1076"/>
          <ac:spMkLst>
            <pc:docMk/>
            <pc:sldMk cId="551906968" sldId="273"/>
            <ac:spMk id="9" creationId="{5950938F-B489-7CBD-B514-E88768562A61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10" creationId="{67B2FC35-671E-DD35-1DD7-4AC6C3E6272E}"/>
          </ac:spMkLst>
        </pc:spChg>
        <pc:spChg chg="add mod">
          <ac:chgData name="Abels, Patrick" userId="ba666de4-0d21-43a6-8e66-51a18aae1b4a" providerId="ADAL" clId="{C1D294FC-57CE-4A53-B782-8A1C495D1323}" dt="2023-07-01T15:53:43.981" v="876" actId="1076"/>
          <ac:spMkLst>
            <pc:docMk/>
            <pc:sldMk cId="551906968" sldId="273"/>
            <ac:spMk id="11" creationId="{E963AEFD-D94E-4242-20D2-ADFB68C0C10A}"/>
          </ac:spMkLst>
        </pc:spChg>
        <pc:spChg chg="add mod ord">
          <ac:chgData name="Abels, Patrick" userId="ba666de4-0d21-43a6-8e66-51a18aae1b4a" providerId="ADAL" clId="{C1D294FC-57CE-4A53-B782-8A1C495D1323}" dt="2023-07-01T15:56:13.123" v="894" actId="207"/>
          <ac:spMkLst>
            <pc:docMk/>
            <pc:sldMk cId="551906968" sldId="273"/>
            <ac:spMk id="12" creationId="{2C542CBC-F79C-21E3-8D5A-295F1ED85C59}"/>
          </ac:spMkLst>
        </pc:spChg>
        <pc:spChg chg="add mod ord">
          <ac:chgData name="Abels, Patrick" userId="ba666de4-0d21-43a6-8e66-51a18aae1b4a" providerId="ADAL" clId="{C1D294FC-57CE-4A53-B782-8A1C495D1323}" dt="2023-07-01T15:45:45.346" v="814" actId="1037"/>
          <ac:spMkLst>
            <pc:docMk/>
            <pc:sldMk cId="551906968" sldId="273"/>
            <ac:spMk id="13" creationId="{C44955AB-3E1B-B9C2-C412-64C7B08385E0}"/>
          </ac:spMkLst>
        </pc:spChg>
        <pc:spChg chg="add del mod ord">
          <ac:chgData name="Abels, Patrick" userId="ba666de4-0d21-43a6-8e66-51a18aae1b4a" providerId="ADAL" clId="{C1D294FC-57CE-4A53-B782-8A1C495D1323}" dt="2023-07-01T15:48:21.887" v="852" actId="478"/>
          <ac:spMkLst>
            <pc:docMk/>
            <pc:sldMk cId="551906968" sldId="273"/>
            <ac:spMk id="14" creationId="{FF9EEB5D-EADD-825F-7B86-31117C5E90E2}"/>
          </ac:spMkLst>
        </pc:spChg>
        <pc:spChg chg="add del mod ord">
          <ac:chgData name="Abels, Patrick" userId="ba666de4-0d21-43a6-8e66-51a18aae1b4a" providerId="ADAL" clId="{C1D294FC-57CE-4A53-B782-8A1C495D1323}" dt="2023-07-01T15:48:21.887" v="852" actId="478"/>
          <ac:spMkLst>
            <pc:docMk/>
            <pc:sldMk cId="551906968" sldId="273"/>
            <ac:spMk id="15" creationId="{DC0739A9-16AA-6A35-640C-DD8574904E18}"/>
          </ac:spMkLst>
        </pc:spChg>
        <pc:spChg chg="add mod ord">
          <ac:chgData name="Abels, Patrick" userId="ba666de4-0d21-43a6-8e66-51a18aae1b4a" providerId="ADAL" clId="{C1D294FC-57CE-4A53-B782-8A1C495D1323}" dt="2023-07-01T15:56:58.330" v="900" actId="167"/>
          <ac:spMkLst>
            <pc:docMk/>
            <pc:sldMk cId="551906968" sldId="273"/>
            <ac:spMk id="16" creationId="{56E156DB-9762-BF48-B75B-D51A6C25E349}"/>
          </ac:spMkLst>
        </pc:spChg>
        <pc:spChg chg="add mod ord">
          <ac:chgData name="Abels, Patrick" userId="ba666de4-0d21-43a6-8e66-51a18aae1b4a" providerId="ADAL" clId="{C1D294FC-57CE-4A53-B782-8A1C495D1323}" dt="2023-07-01T15:57:47.596" v="904" actId="167"/>
          <ac:spMkLst>
            <pc:docMk/>
            <pc:sldMk cId="551906968" sldId="273"/>
            <ac:spMk id="17" creationId="{82638107-DF3A-ABB3-0605-041C98957EAF}"/>
          </ac:spMkLst>
        </pc:spChg>
        <pc:spChg chg="add mod ord">
          <ac:chgData name="Abels, Patrick" userId="ba666de4-0d21-43a6-8e66-51a18aae1b4a" providerId="ADAL" clId="{C1D294FC-57CE-4A53-B782-8A1C495D1323}" dt="2023-07-01T15:58:15.202" v="908" actId="167"/>
          <ac:spMkLst>
            <pc:docMk/>
            <pc:sldMk cId="551906968" sldId="273"/>
            <ac:spMk id="18" creationId="{C71BCE9F-FB72-E8CA-D662-D13A6D941D84}"/>
          </ac:spMkLst>
        </pc:spChg>
        <pc:spChg chg="add mod ord">
          <ac:chgData name="Abels, Patrick" userId="ba666de4-0d21-43a6-8e66-51a18aae1b4a" providerId="ADAL" clId="{C1D294FC-57CE-4A53-B782-8A1C495D1323}" dt="2023-07-01T15:59:12.517" v="923" actId="1035"/>
          <ac:spMkLst>
            <pc:docMk/>
            <pc:sldMk cId="551906968" sldId="273"/>
            <ac:spMk id="19" creationId="{755EC696-C8AD-A1A8-B83A-73E20CB8E18D}"/>
          </ac:spMkLst>
        </pc:spChg>
        <pc:spChg chg="add mod ord">
          <ac:chgData name="Abels, Patrick" userId="ba666de4-0d21-43a6-8e66-51a18aae1b4a" providerId="ADAL" clId="{C1D294FC-57CE-4A53-B782-8A1C495D1323}" dt="2023-07-01T16:11:15.807" v="972" actId="1037"/>
          <ac:spMkLst>
            <pc:docMk/>
            <pc:sldMk cId="551906968" sldId="273"/>
            <ac:spMk id="20" creationId="{02D8078F-FA32-65B9-B7A6-D610584A1BAA}"/>
          </ac:spMkLst>
        </pc:spChg>
        <pc:spChg chg="add mod ord">
          <ac:chgData name="Abels, Patrick" userId="ba666de4-0d21-43a6-8e66-51a18aae1b4a" providerId="ADAL" clId="{C1D294FC-57CE-4A53-B782-8A1C495D1323}" dt="2023-07-01T16:11:43.489" v="979" actId="207"/>
          <ac:spMkLst>
            <pc:docMk/>
            <pc:sldMk cId="551906968" sldId="273"/>
            <ac:spMk id="21" creationId="{A842F2AE-9ED5-7C4F-9362-92C62E43E8D9}"/>
          </ac:spMkLst>
        </pc:spChg>
        <pc:spChg chg="add mod ord">
          <ac:chgData name="Abels, Patrick" userId="ba666de4-0d21-43a6-8e66-51a18aae1b4a" providerId="ADAL" clId="{C1D294FC-57CE-4A53-B782-8A1C495D1323}" dt="2023-07-01T16:22:06.449" v="1026" actId="207"/>
          <ac:spMkLst>
            <pc:docMk/>
            <pc:sldMk cId="551906968" sldId="273"/>
            <ac:spMk id="22" creationId="{61953581-8C8C-B4A4-668D-660BFCC1A4E6}"/>
          </ac:spMkLst>
        </pc:sp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4" creationId="{6C437062-EC1D-3C4D-6671-8A6D764927D8}"/>
          </ac:cxnSpMkLst>
        </pc:cxn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5" creationId="{0F6B5BF6-8A73-80B3-C247-A6EB09683444}"/>
          </ac:cxnSpMkLst>
        </pc:cxn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8" creationId="{3B461458-99D6-7CBD-9B7A-D939374D5469}"/>
          </ac:cxnSpMkLst>
        </pc:cxnChg>
      </pc:sldChg>
      <pc:sldChg chg="modSp new mod modAnim">
        <pc:chgData name="Abels, Patrick" userId="ba666de4-0d21-43a6-8e66-51a18aae1b4a" providerId="ADAL" clId="{C1D294FC-57CE-4A53-B782-8A1C495D1323}" dt="2023-07-01T16:35:39.221" v="1534"/>
        <pc:sldMkLst>
          <pc:docMk/>
          <pc:sldMk cId="190102222" sldId="274"/>
        </pc:sldMkLst>
        <pc:spChg chg="mod">
          <ac:chgData name="Abels, Patrick" userId="ba666de4-0d21-43a6-8e66-51a18aae1b4a" providerId="ADAL" clId="{C1D294FC-57CE-4A53-B782-8A1C495D1323}" dt="2023-07-01T16:26:07.053" v="1163" actId="20577"/>
          <ac:spMkLst>
            <pc:docMk/>
            <pc:sldMk cId="190102222" sldId="274"/>
            <ac:spMk id="2" creationId="{8299CA43-7BA6-71E9-C597-384302BB421D}"/>
          </ac:spMkLst>
        </pc:spChg>
      </pc:sldChg>
      <pc:sldChg chg="modSp new mod modAnim">
        <pc:chgData name="Abels, Patrick" userId="ba666de4-0d21-43a6-8e66-51a18aae1b4a" providerId="ADAL" clId="{C1D294FC-57CE-4A53-B782-8A1C495D1323}" dt="2023-07-01T16:35:09.529" v="1532"/>
        <pc:sldMkLst>
          <pc:docMk/>
          <pc:sldMk cId="258010920" sldId="275"/>
        </pc:sldMkLst>
        <pc:spChg chg="mod">
          <ac:chgData name="Abels, Patrick" userId="ba666de4-0d21-43a6-8e66-51a18aae1b4a" providerId="ADAL" clId="{C1D294FC-57CE-4A53-B782-8A1C495D1323}" dt="2023-07-01T16:28:40.175" v="1417" actId="20577"/>
          <ac:spMkLst>
            <pc:docMk/>
            <pc:sldMk cId="258010920" sldId="275"/>
            <ac:spMk id="2" creationId="{8125642B-4E2D-51A9-FBA9-391A8E100BBD}"/>
          </ac:spMkLst>
        </pc:spChg>
      </pc:sldChg>
      <pc:sldChg chg="addSp modSp new mod modAnim">
        <pc:chgData name="Abels, Patrick" userId="ba666de4-0d21-43a6-8e66-51a18aae1b4a" providerId="ADAL" clId="{C1D294FC-57CE-4A53-B782-8A1C495D1323}" dt="2023-07-01T16:34:27.028" v="1529" actId="1035"/>
        <pc:sldMkLst>
          <pc:docMk/>
          <pc:sldMk cId="1024174118" sldId="276"/>
        </pc:sldMkLst>
        <pc:spChg chg="mod">
          <ac:chgData name="Abels, Patrick" userId="ba666de4-0d21-43a6-8e66-51a18aae1b4a" providerId="ADAL" clId="{C1D294FC-57CE-4A53-B782-8A1C495D1323}" dt="2023-07-01T16:32:57.160" v="1435" actId="20577"/>
          <ac:spMkLst>
            <pc:docMk/>
            <pc:sldMk cId="1024174118" sldId="276"/>
            <ac:spMk id="2" creationId="{5F2E3EEA-9BE1-AE2F-9CE6-917590210043}"/>
          </ac:spMkLst>
        </pc:spChg>
        <pc:spChg chg="mod">
          <ac:chgData name="Abels, Patrick" userId="ba666de4-0d21-43a6-8e66-51a18aae1b4a" providerId="ADAL" clId="{C1D294FC-57CE-4A53-B782-8A1C495D1323}" dt="2023-07-01T16:32:49.691" v="1433" actId="20577"/>
          <ac:spMkLst>
            <pc:docMk/>
            <pc:sldMk cId="1024174118" sldId="276"/>
            <ac:spMk id="3" creationId="{3A52766E-3F3F-8A88-481D-00F7B7F6E469}"/>
          </ac:spMkLst>
        </pc:spChg>
        <pc:spChg chg="add mod">
          <ac:chgData name="Abels, Patrick" userId="ba666de4-0d21-43a6-8e66-51a18aae1b4a" providerId="ADAL" clId="{C1D294FC-57CE-4A53-B782-8A1C495D1323}" dt="2023-07-01T16:33:22.999" v="1441" actId="20577"/>
          <ac:spMkLst>
            <pc:docMk/>
            <pc:sldMk cId="1024174118" sldId="276"/>
            <ac:spMk id="4" creationId="{80940838-326B-0286-D409-F28B62C92ED3}"/>
          </ac:spMkLst>
        </pc:spChg>
        <pc:spChg chg="add mod">
          <ac:chgData name="Abels, Patrick" userId="ba666de4-0d21-43a6-8e66-51a18aae1b4a" providerId="ADAL" clId="{C1D294FC-57CE-4A53-B782-8A1C495D1323}" dt="2023-07-01T16:33:34.213" v="1445" actId="20577"/>
          <ac:spMkLst>
            <pc:docMk/>
            <pc:sldMk cId="1024174118" sldId="276"/>
            <ac:spMk id="5" creationId="{B9C78A5A-2EFE-F3DB-69DC-3E756BCDEDAA}"/>
          </ac:spMkLst>
        </pc:spChg>
        <pc:spChg chg="add mod">
          <ac:chgData name="Abels, Patrick" userId="ba666de4-0d21-43a6-8e66-51a18aae1b4a" providerId="ADAL" clId="{C1D294FC-57CE-4A53-B782-8A1C495D1323}" dt="2023-07-01T16:33:45.135" v="1448" actId="20577"/>
          <ac:spMkLst>
            <pc:docMk/>
            <pc:sldMk cId="1024174118" sldId="276"/>
            <ac:spMk id="6" creationId="{23F2BA8F-8347-87EF-469C-C6E7E47EAC44}"/>
          </ac:spMkLst>
        </pc:spChg>
        <pc:spChg chg="add mod">
          <ac:chgData name="Abels, Patrick" userId="ba666de4-0d21-43a6-8e66-51a18aae1b4a" providerId="ADAL" clId="{C1D294FC-57CE-4A53-B782-8A1C495D1323}" dt="2023-07-01T16:34:27.028" v="1529" actId="1035"/>
          <ac:spMkLst>
            <pc:docMk/>
            <pc:sldMk cId="1024174118" sldId="276"/>
            <ac:spMk id="7" creationId="{F0484985-0B32-55F1-3E85-669247687073}"/>
          </ac:spMkLst>
        </pc:spChg>
      </pc:sldChg>
      <pc:sldChg chg="new del">
        <pc:chgData name="Abels, Patrick" userId="ba666de4-0d21-43a6-8e66-51a18aae1b4a" providerId="ADAL" clId="{C1D294FC-57CE-4A53-B782-8A1C495D1323}" dt="2023-07-01T16:34:39.603" v="1531" actId="47"/>
        <pc:sldMkLst>
          <pc:docMk/>
          <pc:sldMk cId="951250815" sldId="277"/>
        </pc:sldMkLst>
      </pc:sldChg>
    </pc:docChg>
  </pc:docChgLst>
  <pc:docChgLst>
    <pc:chgData name="Abels, Patrick" userId="ba666de4-0d21-43a6-8e66-51a18aae1b4a" providerId="ADAL" clId="{C4893B22-21A0-44A7-80F4-588D7D185412}"/>
    <pc:docChg chg="custSel addSld delSld modSld">
      <pc:chgData name="Abels, Patrick" userId="ba666de4-0d21-43a6-8e66-51a18aae1b4a" providerId="ADAL" clId="{C4893B22-21A0-44A7-80F4-588D7D185412}" dt="2023-07-04T20:42:17.313" v="2216" actId="207"/>
      <pc:docMkLst>
        <pc:docMk/>
      </pc:docMkLst>
      <pc:sldChg chg="modSp">
        <pc:chgData name="Abels, Patrick" userId="ba666de4-0d21-43a6-8e66-51a18aae1b4a" providerId="ADAL" clId="{C4893B22-21A0-44A7-80F4-588D7D185412}" dt="2023-07-04T20:42:17.313" v="2216" actId="207"/>
        <pc:sldMkLst>
          <pc:docMk/>
          <pc:sldMk cId="1571481472" sldId="256"/>
        </pc:sldMkLst>
        <pc:spChg chg="mod">
          <ac:chgData name="Abels, Patrick" userId="ba666de4-0d21-43a6-8e66-51a18aae1b4a" providerId="ADAL" clId="{C4893B22-21A0-44A7-80F4-588D7D185412}" dt="2023-07-04T20:42:17.313" v="2216" actId="207"/>
          <ac:spMkLst>
            <pc:docMk/>
            <pc:sldMk cId="1571481472" sldId="256"/>
            <ac:spMk id="2" creationId="{D8EE2D5E-5C37-D667-0AE2-2FA45C8CDD7C}"/>
          </ac:spMkLst>
        </pc:spChg>
      </pc:sldChg>
      <pc:sldChg chg="addSp delSp modSp new mod">
        <pc:chgData name="Abels, Patrick" userId="ba666de4-0d21-43a6-8e66-51a18aae1b4a" providerId="ADAL" clId="{C4893B22-21A0-44A7-80F4-588D7D185412}" dt="2023-07-04T19:43:01.623" v="551" actId="1076"/>
        <pc:sldMkLst>
          <pc:docMk/>
          <pc:sldMk cId="3057164844" sldId="279"/>
        </pc:sldMkLst>
        <pc:spChg chg="del">
          <ac:chgData name="Abels, Patrick" userId="ba666de4-0d21-43a6-8e66-51a18aae1b4a" providerId="ADAL" clId="{C4893B22-21A0-44A7-80F4-588D7D185412}" dt="2023-07-04T19:22:19.683" v="1" actId="478"/>
          <ac:spMkLst>
            <pc:docMk/>
            <pc:sldMk cId="3057164844" sldId="279"/>
            <ac:spMk id="2" creationId="{26793E76-696A-4098-0CCF-F2FA88D80019}"/>
          </ac:spMkLst>
        </pc:spChg>
        <pc:spChg chg="add del">
          <ac:chgData name="Abels, Patrick" userId="ba666de4-0d21-43a6-8e66-51a18aae1b4a" providerId="ADAL" clId="{C4893B22-21A0-44A7-80F4-588D7D185412}" dt="2023-07-04T19:28:48.288" v="18" actId="478"/>
          <ac:spMkLst>
            <pc:docMk/>
            <pc:sldMk cId="3057164844" sldId="279"/>
            <ac:spMk id="5" creationId="{045590F2-E0F2-C833-3C26-B441621D68C4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8" creationId="{C55429B4-B346-DD33-EA70-E3935B2CF106}"/>
          </ac:spMkLst>
        </pc:spChg>
        <pc:spChg chg="add mod">
          <ac:chgData name="Abels, Patrick" userId="ba666de4-0d21-43a6-8e66-51a18aae1b4a" providerId="ADAL" clId="{C4893B22-21A0-44A7-80F4-588D7D185412}" dt="2023-07-04T19:33:52.943" v="73"/>
          <ac:spMkLst>
            <pc:docMk/>
            <pc:sldMk cId="3057164844" sldId="279"/>
            <ac:spMk id="9" creationId="{FD8F2E48-4D65-0DE3-830E-BD0F1EAB1067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0" creationId="{356218AE-3FE0-DF94-954C-C55B2CB8AA71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1" creationId="{C699C41E-C8A7-6156-523B-338400E245B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2" creationId="{0BFE3132-3BE4-8076-CA47-840F4BCC8F82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3" creationId="{B6904677-B84C-CD5A-EE0F-5644D49A71A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4" creationId="{508AA8CD-1564-C851-6C4E-F12F816C044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5" creationId="{079043A6-A697-303C-3844-EAA3EAF57D63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6" creationId="{5063C1D8-C343-A347-6677-CC1AC94BD2EF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7" creationId="{4B017502-A1C1-5922-E921-9F670C5116E9}"/>
          </ac:spMkLst>
        </pc:spChg>
        <pc:spChg chg="add mod">
          <ac:chgData name="Abels, Patrick" userId="ba666de4-0d21-43a6-8e66-51a18aae1b4a" providerId="ADAL" clId="{C4893B22-21A0-44A7-80F4-588D7D185412}" dt="2023-07-04T19:35:01.862" v="140" actId="1035"/>
          <ac:spMkLst>
            <pc:docMk/>
            <pc:sldMk cId="3057164844" sldId="279"/>
            <ac:spMk id="18" creationId="{D8936F91-17EB-9D1A-FF39-32F7736710EE}"/>
          </ac:spMkLst>
        </pc:spChg>
        <pc:spChg chg="add mod">
          <ac:chgData name="Abels, Patrick" userId="ba666de4-0d21-43a6-8e66-51a18aae1b4a" providerId="ADAL" clId="{C4893B22-21A0-44A7-80F4-588D7D185412}" dt="2023-07-04T19:43:01.623" v="551" actId="1076"/>
          <ac:spMkLst>
            <pc:docMk/>
            <pc:sldMk cId="3057164844" sldId="279"/>
            <ac:spMk id="20" creationId="{D4453B34-F696-F504-E7DC-A0C694E99193}"/>
          </ac:spMkLst>
        </pc:spChg>
        <pc:graphicFrameChg chg="add mod modGraphic">
          <ac:chgData name="Abels, Patrick" userId="ba666de4-0d21-43a6-8e66-51a18aae1b4a" providerId="ADAL" clId="{C4893B22-21A0-44A7-80F4-588D7D185412}" dt="2023-07-04T19:35:01.862" v="140" actId="1035"/>
          <ac:graphicFrameMkLst>
            <pc:docMk/>
            <pc:sldMk cId="3057164844" sldId="279"/>
            <ac:graphicFrameMk id="6" creationId="{48165A42-6E62-08E5-476E-36259327B7C6}"/>
          </ac:graphicFrameMkLst>
        </pc:graphicFrameChg>
        <pc:graphicFrameChg chg="add mod modGraphic">
          <ac:chgData name="Abels, Patrick" userId="ba666de4-0d21-43a6-8e66-51a18aae1b4a" providerId="ADAL" clId="{C4893B22-21A0-44A7-80F4-588D7D185412}" dt="2023-07-04T19:43:01.623" v="551" actId="1076"/>
          <ac:graphicFrameMkLst>
            <pc:docMk/>
            <pc:sldMk cId="3057164844" sldId="279"/>
            <ac:graphicFrameMk id="7" creationId="{EF26BA39-03CB-2ED4-5DC3-C284B8EB8496}"/>
          </ac:graphicFrameMkLst>
        </pc:graphicFrameChg>
        <pc:picChg chg="add del mod">
          <ac:chgData name="Abels, Patrick" userId="ba666de4-0d21-43a6-8e66-51a18aae1b4a" providerId="ADAL" clId="{C4893B22-21A0-44A7-80F4-588D7D185412}" dt="2023-07-04T19:42:09.945" v="523" actId="478"/>
          <ac:picMkLst>
            <pc:docMk/>
            <pc:sldMk cId="3057164844" sldId="279"/>
            <ac:picMk id="4" creationId="{F9070E0D-5764-7D79-00EC-A063FF31B1D3}"/>
          </ac:picMkLst>
        </pc:picChg>
        <pc:picChg chg="add mod">
          <ac:chgData name="Abels, Patrick" userId="ba666de4-0d21-43a6-8e66-51a18aae1b4a" providerId="ADAL" clId="{C4893B22-21A0-44A7-80F4-588D7D185412}" dt="2023-07-04T19:43:01.623" v="551" actId="1076"/>
          <ac:picMkLst>
            <pc:docMk/>
            <pc:sldMk cId="3057164844" sldId="279"/>
            <ac:picMk id="19" creationId="{3B325E06-7DB6-1829-F883-B74B6E5DDD0D}"/>
          </ac:picMkLst>
        </pc:picChg>
      </pc:sldChg>
      <pc:sldChg chg="addSp delSp modSp add mod modTransition">
        <pc:chgData name="Abels, Patrick" userId="ba666de4-0d21-43a6-8e66-51a18aae1b4a" providerId="ADAL" clId="{C4893B22-21A0-44A7-80F4-588D7D185412}" dt="2023-07-04T19:46:03.847" v="936" actId="20577"/>
        <pc:sldMkLst>
          <pc:docMk/>
          <pc:sldMk cId="1559438930" sldId="280"/>
        </pc:sldMkLst>
        <pc:spChg chg="add mod">
          <ac:chgData name="Abels, Patrick" userId="ba666de4-0d21-43a6-8e66-51a18aae1b4a" providerId="ADAL" clId="{C4893B22-21A0-44A7-80F4-588D7D185412}" dt="2023-07-04T19:39:03.447" v="187" actId="1076"/>
          <ac:spMkLst>
            <pc:docMk/>
            <pc:sldMk cId="1559438930" sldId="280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5:17.115" v="142" actId="478"/>
          <ac:spMkLst>
            <pc:docMk/>
            <pc:sldMk cId="1559438930" sldId="280"/>
            <ac:spMk id="8" creationId="{C55429B4-B346-DD33-EA70-E3935B2CF106}"/>
          </ac:spMkLst>
        </pc:spChg>
        <pc:spChg chg="add mod">
          <ac:chgData name="Abels, Patrick" userId="ba666de4-0d21-43a6-8e66-51a18aae1b4a" providerId="ADAL" clId="{C4893B22-21A0-44A7-80F4-588D7D185412}" dt="2023-07-04T19:46:03.847" v="936" actId="20577"/>
          <ac:spMkLst>
            <pc:docMk/>
            <pc:sldMk cId="1559438930" sldId="280"/>
            <ac:spMk id="19" creationId="{F24B1800-5284-AE61-814D-9EA7E769396D}"/>
          </ac:spMkLst>
        </pc:spChg>
        <pc:graphicFrameChg chg="mod">
          <ac:chgData name="Abels, Patrick" userId="ba666de4-0d21-43a6-8e66-51a18aae1b4a" providerId="ADAL" clId="{C4893B22-21A0-44A7-80F4-588D7D185412}" dt="2023-07-04T19:39:03.447" v="187" actId="1076"/>
          <ac:graphicFrameMkLst>
            <pc:docMk/>
            <pc:sldMk cId="1559438930" sldId="280"/>
            <ac:graphicFrameMk id="7" creationId="{EF26BA39-03CB-2ED4-5DC3-C284B8EB8496}"/>
          </ac:graphicFrameMkLst>
        </pc:graphicFrameChg>
        <pc:picChg chg="mod">
          <ac:chgData name="Abels, Patrick" userId="ba666de4-0d21-43a6-8e66-51a18aae1b4a" providerId="ADAL" clId="{C4893B22-21A0-44A7-80F4-588D7D185412}" dt="2023-07-04T19:39:09.608" v="190" actId="1076"/>
          <ac:picMkLst>
            <pc:docMk/>
            <pc:sldMk cId="1559438930" sldId="280"/>
            <ac:picMk id="4" creationId="{F9070E0D-5764-7D79-00EC-A063FF31B1D3}"/>
          </ac:picMkLst>
        </pc:picChg>
        <pc:cxnChg chg="add mod">
          <ac:chgData name="Abels, Patrick" userId="ba666de4-0d21-43a6-8e66-51a18aae1b4a" providerId="ADAL" clId="{C4893B22-21A0-44A7-80F4-588D7D185412}" dt="2023-07-04T19:39:03.447" v="187" actId="1076"/>
          <ac:cxnSpMkLst>
            <pc:docMk/>
            <pc:sldMk cId="1559438930" sldId="280"/>
            <ac:cxnSpMk id="3" creationId="{B2BB300E-6041-85BF-477F-DD7CD873F46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00.938" v="935" actId="20577"/>
        <pc:sldMkLst>
          <pc:docMk/>
          <pc:sldMk cId="1579194265" sldId="281"/>
        </pc:sldMkLst>
        <pc:spChg chg="mod">
          <ac:chgData name="Abels, Patrick" userId="ba666de4-0d21-43a6-8e66-51a18aae1b4a" providerId="ADAL" clId="{C4893B22-21A0-44A7-80F4-588D7D185412}" dt="2023-07-04T19:36:50.215" v="161" actId="1076"/>
          <ac:spMkLst>
            <pc:docMk/>
            <pc:sldMk cId="1579194265" sldId="281"/>
            <ac:spMk id="5" creationId="{66746F6C-32CF-454F-41A6-50714352EDBA}"/>
          </ac:spMkLst>
        </pc:spChg>
        <pc:spChg chg="add mod">
          <ac:chgData name="Abels, Patrick" userId="ba666de4-0d21-43a6-8e66-51a18aae1b4a" providerId="ADAL" clId="{C4893B22-21A0-44A7-80F4-588D7D185412}" dt="2023-07-04T19:46:00.938" v="935" actId="20577"/>
          <ac:spMkLst>
            <pc:docMk/>
            <pc:sldMk cId="1579194265" sldId="281"/>
            <ac:spMk id="9" creationId="{A1D9EE13-0784-6E61-45B8-F1D73E88B3B0}"/>
          </ac:spMkLst>
        </pc:spChg>
        <pc:spChg chg="del">
          <ac:chgData name="Abels, Patrick" userId="ba666de4-0d21-43a6-8e66-51a18aae1b4a" providerId="ADAL" clId="{C4893B22-21A0-44A7-80F4-588D7D185412}" dt="2023-07-04T19:36:45.665" v="159" actId="478"/>
          <ac:spMkLst>
            <pc:docMk/>
            <pc:sldMk cId="1579194265" sldId="281"/>
            <ac:spMk id="10" creationId="{356218AE-3FE0-DF94-954C-C55B2CB8AA71}"/>
          </ac:spMkLst>
        </pc:spChg>
        <pc:picChg chg="del">
          <ac:chgData name="Abels, Patrick" userId="ba666de4-0d21-43a6-8e66-51a18aae1b4a" providerId="ADAL" clId="{C4893B22-21A0-44A7-80F4-588D7D185412}" dt="2023-07-04T19:41:20.387" v="478" actId="478"/>
          <ac:picMkLst>
            <pc:docMk/>
            <pc:sldMk cId="1579194265" sldId="281"/>
            <ac:picMk id="4" creationId="{F9070E0D-5764-7D79-00EC-A063FF31B1D3}"/>
          </ac:picMkLst>
        </pc:picChg>
        <pc:picChg chg="add mod">
          <ac:chgData name="Abels, Patrick" userId="ba666de4-0d21-43a6-8e66-51a18aae1b4a" providerId="ADAL" clId="{C4893B22-21A0-44A7-80F4-588D7D185412}" dt="2023-07-04T19:41:24.410" v="505" actId="1038"/>
          <ac:picMkLst>
            <pc:docMk/>
            <pc:sldMk cId="1579194265" sldId="281"/>
            <ac:picMk id="8" creationId="{892F560A-1B2E-23ED-0CB3-2E268AAFAD39}"/>
          </ac:picMkLst>
        </pc:picChg>
        <pc:cxnChg chg="mod">
          <ac:chgData name="Abels, Patrick" userId="ba666de4-0d21-43a6-8e66-51a18aae1b4a" providerId="ADAL" clId="{C4893B22-21A0-44A7-80F4-588D7D185412}" dt="2023-07-04T19:36:48.462" v="160" actId="14100"/>
          <ac:cxnSpMkLst>
            <pc:docMk/>
            <pc:sldMk cId="1579194265" sldId="281"/>
            <ac:cxnSpMk id="3" creationId="{B2BB300E-6041-85BF-477F-DD7CD873F46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5:50.830" v="932" actId="20577"/>
        <pc:sldMkLst>
          <pc:docMk/>
          <pc:sldMk cId="675388362" sldId="282"/>
        </pc:sldMkLst>
        <pc:spChg chg="del mod">
          <ac:chgData name="Abels, Patrick" userId="ba666de4-0d21-43a6-8e66-51a18aae1b4a" providerId="ADAL" clId="{C4893B22-21A0-44A7-80F4-588D7D185412}" dt="2023-07-04T19:39:43.528" v="191" actId="478"/>
          <ac:spMkLst>
            <pc:docMk/>
            <pc:sldMk cId="675388362" sldId="282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6:54.458" v="163" actId="478"/>
          <ac:spMkLst>
            <pc:docMk/>
            <pc:sldMk cId="675388362" sldId="282"/>
            <ac:spMk id="17" creationId="{4B017502-A1C1-5922-E921-9F670C5116E9}"/>
          </ac:spMkLst>
        </pc:spChg>
        <pc:spChg chg="add mod">
          <ac:chgData name="Abels, Patrick" userId="ba666de4-0d21-43a6-8e66-51a18aae1b4a" providerId="ADAL" clId="{C4893B22-21A0-44A7-80F4-588D7D185412}" dt="2023-07-04T19:39:48.365" v="218" actId="1038"/>
          <ac:spMkLst>
            <pc:docMk/>
            <pc:sldMk cId="675388362" sldId="282"/>
            <ac:spMk id="19" creationId="{43ED07F1-7EF0-BE03-CC96-18C8AED422CD}"/>
          </ac:spMkLst>
        </pc:spChg>
        <pc:spChg chg="add mod">
          <ac:chgData name="Abels, Patrick" userId="ba666de4-0d21-43a6-8e66-51a18aae1b4a" providerId="ADAL" clId="{C4893B22-21A0-44A7-80F4-588D7D185412}" dt="2023-07-04T19:45:50.830" v="932" actId="20577"/>
          <ac:spMkLst>
            <pc:docMk/>
            <pc:sldMk cId="675388362" sldId="282"/>
            <ac:spMk id="21" creationId="{CD676DB0-E313-FF6E-1F82-8B8B52567EDE}"/>
          </ac:spMkLst>
        </pc:spChg>
        <pc:graphicFrameChg chg="del">
          <ac:chgData name="Abels, Patrick" userId="ba666de4-0d21-43a6-8e66-51a18aae1b4a" providerId="ADAL" clId="{C4893B22-21A0-44A7-80F4-588D7D185412}" dt="2023-07-04T19:39:43.528" v="191" actId="478"/>
          <ac:graphicFrameMkLst>
            <pc:docMk/>
            <pc:sldMk cId="675388362" sldId="282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39:48.365" v="218" actId="1038"/>
          <ac:graphicFrameMkLst>
            <pc:docMk/>
            <pc:sldMk cId="675388362" sldId="282"/>
            <ac:graphicFrameMk id="9" creationId="{662FCF91-7172-69D9-24E3-5C2C443263D6}"/>
          </ac:graphicFrameMkLst>
        </pc:graphicFrameChg>
        <pc:picChg chg="del">
          <ac:chgData name="Abels, Patrick" userId="ba666de4-0d21-43a6-8e66-51a18aae1b4a" providerId="ADAL" clId="{C4893B22-21A0-44A7-80F4-588D7D185412}" dt="2023-07-04T19:39:43.528" v="191" actId="478"/>
          <ac:picMkLst>
            <pc:docMk/>
            <pc:sldMk cId="675388362" sldId="282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27.282" v="506" actId="478"/>
          <ac:picMkLst>
            <pc:docMk/>
            <pc:sldMk cId="675388362" sldId="282"/>
            <ac:picMk id="8" creationId="{B83A17C1-8936-C5F8-6EB9-9486790F09ED}"/>
          </ac:picMkLst>
        </pc:picChg>
        <pc:picChg chg="add mod">
          <ac:chgData name="Abels, Patrick" userId="ba666de4-0d21-43a6-8e66-51a18aae1b4a" providerId="ADAL" clId="{C4893B22-21A0-44A7-80F4-588D7D185412}" dt="2023-07-04T19:41:30.121" v="508" actId="1076"/>
          <ac:picMkLst>
            <pc:docMk/>
            <pc:sldMk cId="675388362" sldId="282"/>
            <ac:picMk id="20" creationId="{B76E8C2A-2676-8364-07BD-F341396DF006}"/>
          </ac:picMkLst>
        </pc:picChg>
        <pc:cxnChg chg="del mod">
          <ac:chgData name="Abels, Patrick" userId="ba666de4-0d21-43a6-8e66-51a18aae1b4a" providerId="ADAL" clId="{C4893B22-21A0-44A7-80F4-588D7D185412}" dt="2023-07-04T19:39:43.528" v="191" actId="478"/>
          <ac:cxnSpMkLst>
            <pc:docMk/>
            <pc:sldMk cId="675388362" sldId="282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39:48.365" v="218" actId="1038"/>
          <ac:cxnSpMkLst>
            <pc:docMk/>
            <pc:sldMk cId="675388362" sldId="282"/>
            <ac:cxnSpMk id="10" creationId="{9D594E29-3E4A-88A3-E4D6-F08FBA49A99A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5:55.680" v="934" actId="20577"/>
        <pc:sldMkLst>
          <pc:docMk/>
          <pc:sldMk cId="3790113965" sldId="283"/>
        </pc:sldMkLst>
        <pc:spChg chg="del mod">
          <ac:chgData name="Abels, Patrick" userId="ba666de4-0d21-43a6-8e66-51a18aae1b4a" providerId="ADAL" clId="{C4893B22-21A0-44A7-80F4-588D7D185412}" dt="2023-07-04T19:39:52.335" v="219" actId="478"/>
          <ac:spMkLst>
            <pc:docMk/>
            <pc:sldMk cId="3790113965" sldId="283"/>
            <ac:spMk id="5" creationId="{66746F6C-32CF-454F-41A6-50714352EDBA}"/>
          </ac:spMkLst>
        </pc:spChg>
        <pc:spChg chg="add mod">
          <ac:chgData name="Abels, Patrick" userId="ba666de4-0d21-43a6-8e66-51a18aae1b4a" providerId="ADAL" clId="{C4893B22-21A0-44A7-80F4-588D7D185412}" dt="2023-07-04T19:39:56.266" v="262" actId="1038"/>
          <ac:spMkLst>
            <pc:docMk/>
            <pc:sldMk cId="3790113965" sldId="283"/>
            <ac:spMk id="17" creationId="{C7008599-7673-28C5-A12F-877959A82F0E}"/>
          </ac:spMkLst>
        </pc:spChg>
        <pc:spChg chg="del">
          <ac:chgData name="Abels, Patrick" userId="ba666de4-0d21-43a6-8e66-51a18aae1b4a" providerId="ADAL" clId="{C4893B22-21A0-44A7-80F4-588D7D185412}" dt="2023-07-04T19:37:06.070" v="167" actId="478"/>
          <ac:spMkLst>
            <pc:docMk/>
            <pc:sldMk cId="3790113965" sldId="283"/>
            <ac:spMk id="18" creationId="{D8936F91-17EB-9D1A-FF39-32F7736710EE}"/>
          </ac:spMkLst>
        </pc:spChg>
        <pc:spChg chg="add mod">
          <ac:chgData name="Abels, Patrick" userId="ba666de4-0d21-43a6-8e66-51a18aae1b4a" providerId="ADAL" clId="{C4893B22-21A0-44A7-80F4-588D7D185412}" dt="2023-07-04T19:45:55.680" v="934" actId="20577"/>
          <ac:spMkLst>
            <pc:docMk/>
            <pc:sldMk cId="3790113965" sldId="283"/>
            <ac:spMk id="20" creationId="{495458F5-97AC-ECEE-0615-E3B5EB1EA0DD}"/>
          </ac:spMkLst>
        </pc:spChg>
        <pc:graphicFrameChg chg="del">
          <ac:chgData name="Abels, Patrick" userId="ba666de4-0d21-43a6-8e66-51a18aae1b4a" providerId="ADAL" clId="{C4893B22-21A0-44A7-80F4-588D7D185412}" dt="2023-07-04T19:39:52.335" v="219" actId="478"/>
          <ac:graphicFrameMkLst>
            <pc:docMk/>
            <pc:sldMk cId="3790113965" sldId="283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39:56.266" v="262" actId="1038"/>
          <ac:graphicFrameMkLst>
            <pc:docMk/>
            <pc:sldMk cId="3790113965" sldId="283"/>
            <ac:graphicFrameMk id="9" creationId="{F7C2FFE2-49A9-1652-A753-ECA71D22BC39}"/>
          </ac:graphicFrameMkLst>
        </pc:graphicFrameChg>
        <pc:picChg chg="del">
          <ac:chgData name="Abels, Patrick" userId="ba666de4-0d21-43a6-8e66-51a18aae1b4a" providerId="ADAL" clId="{C4893B22-21A0-44A7-80F4-588D7D185412}" dt="2023-07-04T19:39:52.335" v="219" actId="478"/>
          <ac:picMkLst>
            <pc:docMk/>
            <pc:sldMk cId="3790113965" sldId="283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34.358" v="511" actId="478"/>
          <ac:picMkLst>
            <pc:docMk/>
            <pc:sldMk cId="3790113965" sldId="283"/>
            <ac:picMk id="8" creationId="{A5B95412-0DD8-8883-2457-A13217B2208C}"/>
          </ac:picMkLst>
        </pc:picChg>
        <pc:picChg chg="add mod">
          <ac:chgData name="Abels, Patrick" userId="ba666de4-0d21-43a6-8e66-51a18aae1b4a" providerId="ADAL" clId="{C4893B22-21A0-44A7-80F4-588D7D185412}" dt="2023-07-04T19:41:33.242" v="510" actId="1076"/>
          <ac:picMkLst>
            <pc:docMk/>
            <pc:sldMk cId="3790113965" sldId="283"/>
            <ac:picMk id="19" creationId="{86B5E962-7160-983F-36C7-5EE55F893D05}"/>
          </ac:picMkLst>
        </pc:picChg>
        <pc:cxnChg chg="del mod">
          <ac:chgData name="Abels, Patrick" userId="ba666de4-0d21-43a6-8e66-51a18aae1b4a" providerId="ADAL" clId="{C4893B22-21A0-44A7-80F4-588D7D185412}" dt="2023-07-04T19:39:52.335" v="219" actId="478"/>
          <ac:cxnSpMkLst>
            <pc:docMk/>
            <pc:sldMk cId="3790113965" sldId="283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39:56.266" v="262" actId="1038"/>
          <ac:cxnSpMkLst>
            <pc:docMk/>
            <pc:sldMk cId="3790113965" sldId="283"/>
            <ac:cxnSpMk id="10" creationId="{E09BAA3B-FDCB-7F18-E8D9-4A34BB4F70F6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12.431" v="938" actId="20577"/>
        <pc:sldMkLst>
          <pc:docMk/>
          <pc:sldMk cId="185935106" sldId="284"/>
        </pc:sldMkLst>
        <pc:spChg chg="del mod">
          <ac:chgData name="Abels, Patrick" userId="ba666de4-0d21-43a6-8e66-51a18aae1b4a" providerId="ADAL" clId="{C4893B22-21A0-44A7-80F4-588D7D185412}" dt="2023-07-04T19:40:00.076" v="263" actId="478"/>
          <ac:spMkLst>
            <pc:docMk/>
            <pc:sldMk cId="185935106" sldId="284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17.123" v="171" actId="478"/>
          <ac:spMkLst>
            <pc:docMk/>
            <pc:sldMk cId="185935106" sldId="284"/>
            <ac:spMk id="16" creationId="{5063C1D8-C343-A347-6677-CC1AC94BD2EF}"/>
          </ac:spMkLst>
        </pc:spChg>
        <pc:spChg chg="add mod">
          <ac:chgData name="Abels, Patrick" userId="ba666de4-0d21-43a6-8e66-51a18aae1b4a" providerId="ADAL" clId="{C4893B22-21A0-44A7-80F4-588D7D185412}" dt="2023-07-04T19:40:04.592" v="323" actId="1038"/>
          <ac:spMkLst>
            <pc:docMk/>
            <pc:sldMk cId="185935106" sldId="284"/>
            <ac:spMk id="17" creationId="{31422D1E-D21E-D188-8590-26D3FFEC038F}"/>
          </ac:spMkLst>
        </pc:spChg>
        <pc:spChg chg="add mod">
          <ac:chgData name="Abels, Patrick" userId="ba666de4-0d21-43a6-8e66-51a18aae1b4a" providerId="ADAL" clId="{C4893B22-21A0-44A7-80F4-588D7D185412}" dt="2023-07-04T19:46:12.431" v="938" actId="20577"/>
          <ac:spMkLst>
            <pc:docMk/>
            <pc:sldMk cId="185935106" sldId="284"/>
            <ac:spMk id="19" creationId="{DD0AB46F-B2F7-D6F1-0582-9B86582C3EBE}"/>
          </ac:spMkLst>
        </pc:spChg>
        <pc:graphicFrameChg chg="del">
          <ac:chgData name="Abels, Patrick" userId="ba666de4-0d21-43a6-8e66-51a18aae1b4a" providerId="ADAL" clId="{C4893B22-21A0-44A7-80F4-588D7D185412}" dt="2023-07-04T19:40:00.076" v="263" actId="478"/>
          <ac:graphicFrameMkLst>
            <pc:docMk/>
            <pc:sldMk cId="185935106" sldId="284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04.592" v="323" actId="1038"/>
          <ac:graphicFrameMkLst>
            <pc:docMk/>
            <pc:sldMk cId="185935106" sldId="284"/>
            <ac:graphicFrameMk id="9" creationId="{314A0324-EA48-5E1F-B1E7-841994FB8515}"/>
          </ac:graphicFrameMkLst>
        </pc:graphicFrameChg>
        <pc:picChg chg="del">
          <ac:chgData name="Abels, Patrick" userId="ba666de4-0d21-43a6-8e66-51a18aae1b4a" providerId="ADAL" clId="{C4893B22-21A0-44A7-80F4-588D7D185412}" dt="2023-07-04T19:40:00.076" v="263" actId="478"/>
          <ac:picMkLst>
            <pc:docMk/>
            <pc:sldMk cId="185935106" sldId="284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37.360" v="512" actId="478"/>
          <ac:picMkLst>
            <pc:docMk/>
            <pc:sldMk cId="185935106" sldId="284"/>
            <ac:picMk id="8" creationId="{5EA16DC4-8544-DD35-2D14-FCDCBA9CEDE1}"/>
          </ac:picMkLst>
        </pc:picChg>
        <pc:picChg chg="add mod">
          <ac:chgData name="Abels, Patrick" userId="ba666de4-0d21-43a6-8e66-51a18aae1b4a" providerId="ADAL" clId="{C4893B22-21A0-44A7-80F4-588D7D185412}" dt="2023-07-04T19:41:40.659" v="514" actId="1076"/>
          <ac:picMkLst>
            <pc:docMk/>
            <pc:sldMk cId="185935106" sldId="284"/>
            <ac:picMk id="18" creationId="{A2E7A615-D69A-C71A-5CA7-A8ADF1ABE92B}"/>
          </ac:picMkLst>
        </pc:picChg>
        <pc:cxnChg chg="del mod">
          <ac:chgData name="Abels, Patrick" userId="ba666de4-0d21-43a6-8e66-51a18aae1b4a" providerId="ADAL" clId="{C4893B22-21A0-44A7-80F4-588D7D185412}" dt="2023-07-04T19:40:00.076" v="263" actId="478"/>
          <ac:cxnSpMkLst>
            <pc:docMk/>
            <pc:sldMk cId="185935106" sldId="284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04.592" v="323" actId="1038"/>
          <ac:cxnSpMkLst>
            <pc:docMk/>
            <pc:sldMk cId="185935106" sldId="284"/>
            <ac:cxnSpMk id="10" creationId="{DB43A6B0-9538-614B-AB81-3D315CCCC2B1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18.475" v="940" actId="20577"/>
        <pc:sldMkLst>
          <pc:docMk/>
          <pc:sldMk cId="3095667088" sldId="285"/>
        </pc:sldMkLst>
        <pc:spChg chg="del mod">
          <ac:chgData name="Abels, Patrick" userId="ba666de4-0d21-43a6-8e66-51a18aae1b4a" providerId="ADAL" clId="{C4893B22-21A0-44A7-80F4-588D7D185412}" dt="2023-07-04T19:40:08.740" v="324" actId="478"/>
          <ac:spMkLst>
            <pc:docMk/>
            <pc:sldMk cId="3095667088" sldId="285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25.490" v="175" actId="478"/>
          <ac:spMkLst>
            <pc:docMk/>
            <pc:sldMk cId="3095667088" sldId="285"/>
            <ac:spMk id="15" creationId="{079043A6-A697-303C-3844-EAA3EAF57D63}"/>
          </ac:spMkLst>
        </pc:spChg>
        <pc:spChg chg="add mod">
          <ac:chgData name="Abels, Patrick" userId="ba666de4-0d21-43a6-8e66-51a18aae1b4a" providerId="ADAL" clId="{C4893B22-21A0-44A7-80F4-588D7D185412}" dt="2023-07-04T19:40:13.388" v="396" actId="1038"/>
          <ac:spMkLst>
            <pc:docMk/>
            <pc:sldMk cId="3095667088" sldId="285"/>
            <ac:spMk id="16" creationId="{01CB8F2F-4D6F-D00C-D9BC-D1CC1BC351F9}"/>
          </ac:spMkLst>
        </pc:spChg>
        <pc:spChg chg="add mod">
          <ac:chgData name="Abels, Patrick" userId="ba666de4-0d21-43a6-8e66-51a18aae1b4a" providerId="ADAL" clId="{C4893B22-21A0-44A7-80F4-588D7D185412}" dt="2023-07-04T19:46:18.475" v="940" actId="20577"/>
          <ac:spMkLst>
            <pc:docMk/>
            <pc:sldMk cId="3095667088" sldId="285"/>
            <ac:spMk id="18" creationId="{FD9A8E23-8C8B-49DC-6F17-88F586A067B7}"/>
          </ac:spMkLst>
        </pc:spChg>
        <pc:graphicFrameChg chg="del">
          <ac:chgData name="Abels, Patrick" userId="ba666de4-0d21-43a6-8e66-51a18aae1b4a" providerId="ADAL" clId="{C4893B22-21A0-44A7-80F4-588D7D185412}" dt="2023-07-04T19:40:08.740" v="324" actId="478"/>
          <ac:graphicFrameMkLst>
            <pc:docMk/>
            <pc:sldMk cId="3095667088" sldId="285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13.388" v="396" actId="1038"/>
          <ac:graphicFrameMkLst>
            <pc:docMk/>
            <pc:sldMk cId="3095667088" sldId="285"/>
            <ac:graphicFrameMk id="9" creationId="{92734C43-2A90-F470-D5B0-16E46FE93415}"/>
          </ac:graphicFrameMkLst>
        </pc:graphicFrameChg>
        <pc:picChg chg="del">
          <ac:chgData name="Abels, Patrick" userId="ba666de4-0d21-43a6-8e66-51a18aae1b4a" providerId="ADAL" clId="{C4893B22-21A0-44A7-80F4-588D7D185412}" dt="2023-07-04T19:40:08.740" v="324" actId="478"/>
          <ac:picMkLst>
            <pc:docMk/>
            <pc:sldMk cId="3095667088" sldId="285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43.010" v="515" actId="478"/>
          <ac:picMkLst>
            <pc:docMk/>
            <pc:sldMk cId="3095667088" sldId="285"/>
            <ac:picMk id="8" creationId="{627FBDF7-4163-7130-A59E-E1121165E8B0}"/>
          </ac:picMkLst>
        </pc:picChg>
        <pc:picChg chg="add mod">
          <ac:chgData name="Abels, Patrick" userId="ba666de4-0d21-43a6-8e66-51a18aae1b4a" providerId="ADAL" clId="{C4893B22-21A0-44A7-80F4-588D7D185412}" dt="2023-07-04T19:41:46.322" v="517" actId="1076"/>
          <ac:picMkLst>
            <pc:docMk/>
            <pc:sldMk cId="3095667088" sldId="285"/>
            <ac:picMk id="17" creationId="{00B785C1-18C0-90C4-6B89-3A3A85BC77C8}"/>
          </ac:picMkLst>
        </pc:picChg>
        <pc:cxnChg chg="del mod">
          <ac:chgData name="Abels, Patrick" userId="ba666de4-0d21-43a6-8e66-51a18aae1b4a" providerId="ADAL" clId="{C4893B22-21A0-44A7-80F4-588D7D185412}" dt="2023-07-04T19:40:08.740" v="324" actId="478"/>
          <ac:cxnSpMkLst>
            <pc:docMk/>
            <pc:sldMk cId="3095667088" sldId="285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13.388" v="396" actId="1038"/>
          <ac:cxnSpMkLst>
            <pc:docMk/>
            <pc:sldMk cId="3095667088" sldId="285"/>
            <ac:cxnSpMk id="10" creationId="{6A7E9688-52EE-514B-4CF3-27FA19A80542}"/>
          </ac:cxnSpMkLst>
        </pc:cxnChg>
      </pc:sldChg>
      <pc:sldChg chg="addSp delSp modSp add mod modTransition">
        <pc:chgData name="Abels, Patrick" userId="ba666de4-0d21-43a6-8e66-51a18aae1b4a" providerId="ADAL" clId="{C4893B22-21A0-44A7-80F4-588D7D185412}" dt="2023-07-04T19:46:23.380" v="941" actId="20577"/>
        <pc:sldMkLst>
          <pc:docMk/>
          <pc:sldMk cId="1227594904" sldId="286"/>
        </pc:sldMkLst>
        <pc:spChg chg="del mod">
          <ac:chgData name="Abels, Patrick" userId="ba666de4-0d21-43a6-8e66-51a18aae1b4a" providerId="ADAL" clId="{C4893B22-21A0-44A7-80F4-588D7D185412}" dt="2023-07-04T19:40:18.619" v="397" actId="478"/>
          <ac:spMkLst>
            <pc:docMk/>
            <pc:sldMk cId="1227594904" sldId="286"/>
            <ac:spMk id="5" creationId="{66746F6C-32CF-454F-41A6-50714352EDBA}"/>
          </ac:spMkLst>
        </pc:spChg>
        <pc:spChg chg="del">
          <ac:chgData name="Abels, Patrick" userId="ba666de4-0d21-43a6-8e66-51a18aae1b4a" providerId="ADAL" clId="{C4893B22-21A0-44A7-80F4-588D7D185412}" dt="2023-07-04T19:37:35.368" v="179" actId="478"/>
          <ac:spMkLst>
            <pc:docMk/>
            <pc:sldMk cId="1227594904" sldId="286"/>
            <ac:spMk id="14" creationId="{508AA8CD-1564-C851-6C4E-F12F816C0443}"/>
          </ac:spMkLst>
        </pc:spChg>
        <pc:spChg chg="add mod">
          <ac:chgData name="Abels, Patrick" userId="ba666de4-0d21-43a6-8e66-51a18aae1b4a" providerId="ADAL" clId="{C4893B22-21A0-44A7-80F4-588D7D185412}" dt="2023-07-04T19:40:26.413" v="476" actId="20577"/>
          <ac:spMkLst>
            <pc:docMk/>
            <pc:sldMk cId="1227594904" sldId="286"/>
            <ac:spMk id="15" creationId="{525EB565-8583-F10B-B388-8715C9E25C70}"/>
          </ac:spMkLst>
        </pc:spChg>
        <pc:spChg chg="add mod">
          <ac:chgData name="Abels, Patrick" userId="ba666de4-0d21-43a6-8e66-51a18aae1b4a" providerId="ADAL" clId="{C4893B22-21A0-44A7-80F4-588D7D185412}" dt="2023-07-04T19:46:23.380" v="941" actId="20577"/>
          <ac:spMkLst>
            <pc:docMk/>
            <pc:sldMk cId="1227594904" sldId="286"/>
            <ac:spMk id="17" creationId="{5020E7EC-C976-A9D9-8B07-6E4042E44922}"/>
          </ac:spMkLst>
        </pc:spChg>
        <pc:graphicFrameChg chg="del">
          <ac:chgData name="Abels, Patrick" userId="ba666de4-0d21-43a6-8e66-51a18aae1b4a" providerId="ADAL" clId="{C4893B22-21A0-44A7-80F4-588D7D185412}" dt="2023-07-04T19:40:18.619" v="397" actId="478"/>
          <ac:graphicFrameMkLst>
            <pc:docMk/>
            <pc:sldMk cId="1227594904" sldId="286"/>
            <ac:graphicFrameMk id="7" creationId="{EF26BA39-03CB-2ED4-5DC3-C284B8EB8496}"/>
          </ac:graphicFrameMkLst>
        </pc:graphicFrameChg>
        <pc:graphicFrameChg chg="add mod">
          <ac:chgData name="Abels, Patrick" userId="ba666de4-0d21-43a6-8e66-51a18aae1b4a" providerId="ADAL" clId="{C4893B22-21A0-44A7-80F4-588D7D185412}" dt="2023-07-04T19:40:23.261" v="474" actId="1038"/>
          <ac:graphicFrameMkLst>
            <pc:docMk/>
            <pc:sldMk cId="1227594904" sldId="286"/>
            <ac:graphicFrameMk id="9" creationId="{74574FA5-ACB7-3EB1-6052-0EE56ED7E2A8}"/>
          </ac:graphicFrameMkLst>
        </pc:graphicFrameChg>
        <pc:picChg chg="del">
          <ac:chgData name="Abels, Patrick" userId="ba666de4-0d21-43a6-8e66-51a18aae1b4a" providerId="ADAL" clId="{C4893B22-21A0-44A7-80F4-588D7D185412}" dt="2023-07-04T19:40:18.619" v="397" actId="478"/>
          <ac:picMkLst>
            <pc:docMk/>
            <pc:sldMk cId="1227594904" sldId="286"/>
            <ac:picMk id="4" creationId="{F9070E0D-5764-7D79-00EC-A063FF31B1D3}"/>
          </ac:picMkLst>
        </pc:picChg>
        <pc:picChg chg="add del mod">
          <ac:chgData name="Abels, Patrick" userId="ba666de4-0d21-43a6-8e66-51a18aae1b4a" providerId="ADAL" clId="{C4893B22-21A0-44A7-80F4-588D7D185412}" dt="2023-07-04T19:41:51.908" v="520" actId="478"/>
          <ac:picMkLst>
            <pc:docMk/>
            <pc:sldMk cId="1227594904" sldId="286"/>
            <ac:picMk id="8" creationId="{F6E38D8D-0E80-4439-C975-7D404F5C74C2}"/>
          </ac:picMkLst>
        </pc:picChg>
        <pc:picChg chg="add mod">
          <ac:chgData name="Abels, Patrick" userId="ba666de4-0d21-43a6-8e66-51a18aae1b4a" providerId="ADAL" clId="{C4893B22-21A0-44A7-80F4-588D7D185412}" dt="2023-07-04T19:41:50.960" v="519" actId="1076"/>
          <ac:picMkLst>
            <pc:docMk/>
            <pc:sldMk cId="1227594904" sldId="286"/>
            <ac:picMk id="16" creationId="{2522DCB0-EE9E-8826-462D-89739D675016}"/>
          </ac:picMkLst>
        </pc:picChg>
        <pc:cxnChg chg="del mod">
          <ac:chgData name="Abels, Patrick" userId="ba666de4-0d21-43a6-8e66-51a18aae1b4a" providerId="ADAL" clId="{C4893B22-21A0-44A7-80F4-588D7D185412}" dt="2023-07-04T19:40:18.619" v="397" actId="478"/>
          <ac:cxnSpMkLst>
            <pc:docMk/>
            <pc:sldMk cId="1227594904" sldId="286"/>
            <ac:cxnSpMk id="3" creationId="{B2BB300E-6041-85BF-477F-DD7CD873F462}"/>
          </ac:cxnSpMkLst>
        </pc:cxnChg>
        <pc:cxnChg chg="add mod">
          <ac:chgData name="Abels, Patrick" userId="ba666de4-0d21-43a6-8e66-51a18aae1b4a" providerId="ADAL" clId="{C4893B22-21A0-44A7-80F4-588D7D185412}" dt="2023-07-04T19:40:23.261" v="474" actId="1038"/>
          <ac:cxnSpMkLst>
            <pc:docMk/>
            <pc:sldMk cId="1227594904" sldId="286"/>
            <ac:cxnSpMk id="10" creationId="{3E08A520-51D1-33AA-9EC9-26E9991491C8}"/>
          </ac:cxnSpMkLst>
        </pc:cxnChg>
      </pc:sldChg>
      <pc:sldChg chg="modSp new mod modAnim">
        <pc:chgData name="Abels, Patrick" userId="ba666de4-0d21-43a6-8e66-51a18aae1b4a" providerId="ADAL" clId="{C4893B22-21A0-44A7-80F4-588D7D185412}" dt="2023-07-04T20:28:42.055" v="2207"/>
        <pc:sldMkLst>
          <pc:docMk/>
          <pc:sldMk cId="3267983621" sldId="287"/>
        </pc:sldMkLst>
        <pc:spChg chg="mod">
          <ac:chgData name="Abels, Patrick" userId="ba666de4-0d21-43a6-8e66-51a18aae1b4a" providerId="ADAL" clId="{C4893B22-21A0-44A7-80F4-588D7D185412}" dt="2023-07-04T20:04:38.574" v="2205" actId="20577"/>
          <ac:spMkLst>
            <pc:docMk/>
            <pc:sldMk cId="3267983621" sldId="287"/>
            <ac:spMk id="2" creationId="{AA6F3F03-9D5D-CB6A-4D3E-B76B568F75EC}"/>
          </ac:spMkLst>
        </pc:spChg>
        <pc:spChg chg="mod">
          <ac:chgData name="Abels, Patrick" userId="ba666de4-0d21-43a6-8e66-51a18aae1b4a" providerId="ADAL" clId="{C4893B22-21A0-44A7-80F4-588D7D185412}" dt="2023-07-04T19:48:07.518" v="949" actId="20577"/>
          <ac:spMkLst>
            <pc:docMk/>
            <pc:sldMk cId="3267983621" sldId="287"/>
            <ac:spMk id="3" creationId="{0C41CF07-9A7D-00A7-346B-0A2A39F153C1}"/>
          </ac:spMkLst>
        </pc:spChg>
      </pc:sldChg>
      <pc:sldChg chg="modSp new mod modAnim">
        <pc:chgData name="Abels, Patrick" userId="ba666de4-0d21-43a6-8e66-51a18aae1b4a" providerId="ADAL" clId="{C4893B22-21A0-44A7-80F4-588D7D185412}" dt="2023-07-04T20:30:05.780" v="2213"/>
        <pc:sldMkLst>
          <pc:docMk/>
          <pc:sldMk cId="2176156612" sldId="288"/>
        </pc:sldMkLst>
        <pc:spChg chg="mod">
          <ac:chgData name="Abels, Patrick" userId="ba666de4-0d21-43a6-8e66-51a18aae1b4a" providerId="ADAL" clId="{C4893B22-21A0-44A7-80F4-588D7D185412}" dt="2023-07-04T20:00:19.646" v="2030" actId="20577"/>
          <ac:spMkLst>
            <pc:docMk/>
            <pc:sldMk cId="2176156612" sldId="288"/>
            <ac:spMk id="2" creationId="{401F7D96-25E2-4399-5EDA-C71906BC8DD4}"/>
          </ac:spMkLst>
        </pc:spChg>
      </pc:sldChg>
      <pc:sldChg chg="modSp new mod modAnim">
        <pc:chgData name="Abels, Patrick" userId="ba666de4-0d21-43a6-8e66-51a18aae1b4a" providerId="ADAL" clId="{C4893B22-21A0-44A7-80F4-588D7D185412}" dt="2023-07-04T20:30:00.492" v="2212"/>
        <pc:sldMkLst>
          <pc:docMk/>
          <pc:sldMk cId="859720073" sldId="289"/>
        </pc:sldMkLst>
        <pc:spChg chg="mod">
          <ac:chgData name="Abels, Patrick" userId="ba666de4-0d21-43a6-8e66-51a18aae1b4a" providerId="ADAL" clId="{C4893B22-21A0-44A7-80F4-588D7D185412}" dt="2023-07-04T20:00:34.891" v="2060" actId="20577"/>
          <ac:spMkLst>
            <pc:docMk/>
            <pc:sldMk cId="859720073" sldId="289"/>
            <ac:spMk id="2" creationId="{574BA0E8-8FEB-2266-5C29-21F2019AFCFB}"/>
          </ac:spMkLst>
        </pc:spChg>
      </pc:sldChg>
      <pc:sldChg chg="new del">
        <pc:chgData name="Abels, Patrick" userId="ba666de4-0d21-43a6-8e66-51a18aae1b4a" providerId="ADAL" clId="{C4893B22-21A0-44A7-80F4-588D7D185412}" dt="2023-07-04T20:34:03.967" v="2215" actId="47"/>
        <pc:sldMkLst>
          <pc:docMk/>
          <pc:sldMk cId="1639667353" sldId="290"/>
        </pc:sldMkLst>
      </pc:sldChg>
    </pc:docChg>
  </pc:docChgLst>
  <pc:docChgLst>
    <pc:chgData name="Abels, Patrick" userId="ba666de4-0d21-43a6-8e66-51a18aae1b4a" providerId="ADAL" clId="{6B603031-A49E-40DC-A2A0-453FEDCE6E42}"/>
    <pc:docChg chg="modSld">
      <pc:chgData name="Abels, Patrick" userId="ba666de4-0d21-43a6-8e66-51a18aae1b4a" providerId="ADAL" clId="{6B603031-A49E-40DC-A2A0-453FEDCE6E42}" dt="2023-10-08T13:42:07.143" v="2"/>
      <pc:docMkLst>
        <pc:docMk/>
      </pc:docMkLst>
      <pc:sldChg chg="modAnim">
        <pc:chgData name="Abels, Patrick" userId="ba666de4-0d21-43a6-8e66-51a18aae1b4a" providerId="ADAL" clId="{6B603031-A49E-40DC-A2A0-453FEDCE6E42}" dt="2023-10-08T13:40:29.986" v="0"/>
        <pc:sldMkLst>
          <pc:docMk/>
          <pc:sldMk cId="2014832101" sldId="290"/>
        </pc:sldMkLst>
      </pc:sldChg>
      <pc:sldChg chg="modAnim">
        <pc:chgData name="Abels, Patrick" userId="ba666de4-0d21-43a6-8e66-51a18aae1b4a" providerId="ADAL" clId="{6B603031-A49E-40DC-A2A0-453FEDCE6E42}" dt="2023-10-08T13:42:07.143" v="2"/>
        <pc:sldMkLst>
          <pc:docMk/>
          <pc:sldMk cId="2953125800" sldId="326"/>
        </pc:sldMkLst>
      </pc:sldChg>
      <pc:sldChg chg="modAnim">
        <pc:chgData name="Abels, Patrick" userId="ba666de4-0d21-43a6-8e66-51a18aae1b4a" providerId="ADAL" clId="{6B603031-A49E-40DC-A2A0-453FEDCE6E42}" dt="2023-10-08T13:42:01.191" v="1"/>
        <pc:sldMkLst>
          <pc:docMk/>
          <pc:sldMk cId="3773116202" sldId="3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7FEF0-E1A0-4AAE-8E1E-95F1B0D30559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8F02-D8AE-46F0-885A-9479BE97C3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94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2033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675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796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33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1414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41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93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 NoBor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1807536"/>
            <a:ext cx="11755524" cy="4831588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3191299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8" y="1690577"/>
            <a:ext cx="11755524" cy="494854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08/10/2023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72" r:id="rId5"/>
    <p:sldLayoutId id="2147483664" r:id="rId6"/>
    <p:sldLayoutId id="2147483665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325E06-7DB6-1829-F883-B74B6E5DD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114" y="4621316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CC59ECC-1B9D-33D2-8140-390AB7482DBC}"/>
              </a:ext>
            </a:extLst>
          </p:cNvPr>
          <p:cNvCxnSpPr/>
          <p:nvPr/>
        </p:nvCxnSpPr>
        <p:spPr>
          <a:xfrm flipV="1">
            <a:off x="5132503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303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974084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CC59ECC-1B9D-33D2-8140-390AB7482DBC}"/>
              </a:ext>
            </a:extLst>
          </p:cNvPr>
          <p:cNvCxnSpPr/>
          <p:nvPr/>
        </p:nvCxnSpPr>
        <p:spPr>
          <a:xfrm flipV="1">
            <a:off x="371010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384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CC59ECC-1B9D-33D2-8140-390AB7482DBC}"/>
              </a:ext>
            </a:extLst>
          </p:cNvPr>
          <p:cNvCxnSpPr/>
          <p:nvPr/>
        </p:nvCxnSpPr>
        <p:spPr>
          <a:xfrm flipV="1">
            <a:off x="207561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492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3477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468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670476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18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72390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52874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79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275061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36872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2748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917142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690922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BE07335-5FA7-032B-7047-9CB7A0D77A92}"/>
              </a:ext>
            </a:extLst>
          </p:cNvPr>
          <p:cNvCxnSpPr/>
          <p:nvPr/>
        </p:nvCxnSpPr>
        <p:spPr>
          <a:xfrm flipV="1">
            <a:off x="20870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1168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32317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642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832782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617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Sortieralgorithmus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71481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68990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504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52988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239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36986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2639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85208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18FB7F2-EA73-4E32-7AD5-D6DE1DEBE676}"/>
              </a:ext>
            </a:extLst>
          </p:cNvPr>
          <p:cNvCxnSpPr/>
          <p:nvPr/>
        </p:nvCxnSpPr>
        <p:spPr>
          <a:xfrm flipV="1">
            <a:off x="207561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3244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713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5913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494076D-4F2F-49B5-E74E-D21AFC239C25}"/>
              </a:ext>
            </a:extLst>
          </p:cNvPr>
          <p:cNvCxnSpPr/>
          <p:nvPr/>
        </p:nvCxnSpPr>
        <p:spPr>
          <a:xfrm flipV="1">
            <a:off x="990516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7183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00853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494076D-4F2F-49B5-E74E-D21AFC239C25}"/>
              </a:ext>
            </a:extLst>
          </p:cNvPr>
          <p:cNvCxnSpPr/>
          <p:nvPr/>
        </p:nvCxnSpPr>
        <p:spPr>
          <a:xfrm flipV="1">
            <a:off x="84992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035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389914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F9D457C-9F7F-4173-1BED-732C5A65B5C1}"/>
              </a:ext>
            </a:extLst>
          </p:cNvPr>
          <p:cNvCxnSpPr/>
          <p:nvPr/>
        </p:nvCxnSpPr>
        <p:spPr>
          <a:xfrm flipV="1">
            <a:off x="689907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5417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992710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4708325-150A-F1A8-1CBB-FFD0E3B9107E}"/>
              </a:ext>
            </a:extLst>
          </p:cNvPr>
          <p:cNvCxnSpPr/>
          <p:nvPr/>
        </p:nvCxnSpPr>
        <p:spPr>
          <a:xfrm flipV="1">
            <a:off x="52874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5340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971295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4708325-150A-F1A8-1CBB-FFD0E3B9107E}"/>
              </a:ext>
            </a:extLst>
          </p:cNvPr>
          <p:cNvCxnSpPr/>
          <p:nvPr/>
        </p:nvCxnSpPr>
        <p:spPr>
          <a:xfrm flipV="1">
            <a:off x="368724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5964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228602"/>
            <a:ext cx="11915775" cy="1483860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Sortieralgorithmus</a:t>
            </a:r>
            <a:r>
              <a:rPr lang="en-GB" dirty="0"/>
              <a:t>?</a:t>
            </a:r>
            <a:endParaRPr lang="en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89DF7A-241D-AB7B-8B39-CA41DDD802CC}"/>
              </a:ext>
            </a:extLst>
          </p:cNvPr>
          <p:cNvSpPr/>
          <p:nvPr/>
        </p:nvSpPr>
        <p:spPr>
          <a:xfrm>
            <a:off x="3836409" y="1712462"/>
            <a:ext cx="4590288" cy="443433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4E772A5-B3A4-AEA5-F233-AFB42FCF1E57}"/>
              </a:ext>
            </a:extLst>
          </p:cNvPr>
          <p:cNvCxnSpPr>
            <a:cxnSpLocks/>
          </p:cNvCxnSpPr>
          <p:nvPr/>
        </p:nvCxnSpPr>
        <p:spPr>
          <a:xfrm>
            <a:off x="2648684" y="3903885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350B2E4-DD77-7AA2-9685-FF1BBA057F5E}"/>
              </a:ext>
            </a:extLst>
          </p:cNvPr>
          <p:cNvCxnSpPr>
            <a:cxnSpLocks/>
          </p:cNvCxnSpPr>
          <p:nvPr/>
        </p:nvCxnSpPr>
        <p:spPr>
          <a:xfrm>
            <a:off x="8426697" y="3888902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29C19FA-4AC3-61CA-0A05-1CC63E65CAB8}"/>
              </a:ext>
            </a:extLst>
          </p:cNvPr>
          <p:cNvSpPr txBox="1"/>
          <p:nvPr/>
        </p:nvSpPr>
        <p:spPr>
          <a:xfrm>
            <a:off x="4000500" y="2344581"/>
            <a:ext cx="43184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err="1">
                <a:solidFill>
                  <a:schemeClr val="bg1"/>
                </a:solidFill>
              </a:rPr>
              <a:t>Insertionsort</a:t>
            </a:r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Selectionsort</a:t>
            </a:r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Bubblesort</a:t>
            </a:r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…</a:t>
            </a: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Mergesort</a:t>
            </a:r>
            <a:endParaRPr lang="en-GB" sz="4000" dirty="0">
              <a:solidFill>
                <a:schemeClr val="bg1"/>
              </a:solidFill>
            </a:endParaRP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08510C3A-401A-13C3-6FBD-2CC1C24BC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851428"/>
              </p:ext>
            </p:extLst>
          </p:nvPr>
        </p:nvGraphicFramePr>
        <p:xfrm>
          <a:off x="425713" y="3708902"/>
          <a:ext cx="216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8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9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7AB78718-6712-95B1-4EE6-D4E4D8A6E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36463"/>
              </p:ext>
            </p:extLst>
          </p:nvPr>
        </p:nvGraphicFramePr>
        <p:xfrm>
          <a:off x="9606287" y="3708902"/>
          <a:ext cx="216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8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9</a:t>
                      </a:r>
                      <a:endParaRPr lang="en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4578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861945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1012105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4708325-150A-F1A8-1CBB-FFD0E3B9107E}"/>
              </a:ext>
            </a:extLst>
          </p:cNvPr>
          <p:cNvCxnSpPr/>
          <p:nvPr/>
        </p:nvCxnSpPr>
        <p:spPr>
          <a:xfrm flipV="1">
            <a:off x="2075616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043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248116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63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692582-644D-01C1-6962-22CB593871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folgenden </a:t>
            </a:r>
            <a:r>
              <a:rPr lang="en-GB" dirty="0" err="1"/>
              <a:t>Zahlenfolge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Insertionsort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Erkläre</a:t>
            </a:r>
            <a:r>
              <a:rPr lang="en-GB" dirty="0"/>
              <a:t> den </a:t>
            </a:r>
            <a:r>
              <a:rPr lang="en-GB" dirty="0" err="1"/>
              <a:t>Insertionsort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Insertionsort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Sortierverfahren</a:t>
            </a:r>
            <a:r>
              <a:rPr lang="en-GB" dirty="0"/>
              <a:t> und </a:t>
            </a: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Funktion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int[]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sortByInsertion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(int[] unsorted)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4F942-DA68-688E-13C5-3398CEBFEA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14832101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Selectionsort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796095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2080260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3689151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ECF4BCE7-1FB8-FCFC-1635-35B087E8F2A6}"/>
              </a:ext>
            </a:extLst>
          </p:cNvPr>
          <p:cNvSpPr/>
          <p:nvPr/>
        </p:nvSpPr>
        <p:spPr>
          <a:xfrm>
            <a:off x="1989425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5870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13191 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91 0.00023 L 0.26068 2.22222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3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68 2.22222E-6 L 0.3948 -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48 -0.00139 L 0.52683 2.22222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18349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3699510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5289351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98507DD6-96A5-9707-053C-A51CFBC8037D}"/>
              </a:ext>
            </a:extLst>
          </p:cNvPr>
          <p:cNvSpPr/>
          <p:nvPr/>
        </p:nvSpPr>
        <p:spPr>
          <a:xfrm>
            <a:off x="3599150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46215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131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13191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25 0.00023 L 0.26329 -0.0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91 0.00023 L 0.26485 -0.00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485 -0.00047 L 0.39454 0.0004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8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5297303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6887144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9B1DE6B9-902C-D6D3-D3ED-447442E6F7D2}"/>
              </a:ext>
            </a:extLst>
          </p:cNvPr>
          <p:cNvSpPr/>
          <p:nvPr/>
        </p:nvSpPr>
        <p:spPr>
          <a:xfrm>
            <a:off x="5221881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15372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22222E-6 L 0.13099 -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99 -0.00185 L 0.26329 -0.00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1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96296E-6 L 0.39297 0.002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4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742104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6895099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8504190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D33FE0B-7378-871D-8E53-AD57A77CE3A7}"/>
              </a:ext>
            </a:extLst>
          </p:cNvPr>
          <p:cNvSpPr/>
          <p:nvPr/>
        </p:nvSpPr>
        <p:spPr>
          <a:xfrm>
            <a:off x="6812412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87017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22222E-6 L 0.13099 -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26302 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51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56457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0892D51-3758-626F-F967-EC5878A3D4E1}"/>
              </a:ext>
            </a:extLst>
          </p:cNvPr>
          <p:cNvCxnSpPr/>
          <p:nvPr/>
        </p:nvCxnSpPr>
        <p:spPr>
          <a:xfrm flipV="1">
            <a:off x="8492893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500E4A-75AD-B2C7-1684-665486278991}"/>
              </a:ext>
            </a:extLst>
          </p:cNvPr>
          <p:cNvCxnSpPr/>
          <p:nvPr/>
        </p:nvCxnSpPr>
        <p:spPr>
          <a:xfrm flipV="1">
            <a:off x="10111609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46876DFB-BEBC-1BDB-9C21-71F1E0A62C68}"/>
              </a:ext>
            </a:extLst>
          </p:cNvPr>
          <p:cNvSpPr/>
          <p:nvPr/>
        </p:nvSpPr>
        <p:spPr>
          <a:xfrm>
            <a:off x="8409387" y="6121964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2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96296E-6 L 0.131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44435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367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Insertionsort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59076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692582-644D-01C1-6962-22CB593871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folgenden </a:t>
            </a:r>
            <a:r>
              <a:rPr lang="en-GB" dirty="0" err="1"/>
              <a:t>Zahlenfolge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Selectionsort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Erkläre</a:t>
            </a:r>
            <a:r>
              <a:rPr lang="en-GB" dirty="0"/>
              <a:t> den </a:t>
            </a:r>
            <a:r>
              <a:rPr lang="en-GB" dirty="0" err="1"/>
              <a:t>Selectionsort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Selectionsort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Erweitere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Sortierverfahren</a:t>
            </a:r>
            <a:r>
              <a:rPr lang="en-GB" dirty="0"/>
              <a:t> um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Funktion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int[]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sortBySelection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(int[] unsorted)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4F942-DA68-688E-13C5-3398CEBFEA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53125800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Bubblesort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857148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310632" y="2572363"/>
            <a:ext cx="3081741" cy="2282441"/>
            <a:chOff x="1259110" y="5635964"/>
            <a:chExt cx="3133264" cy="1095318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82771" y="5635964"/>
              <a:ext cx="0" cy="411667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59110" y="5997908"/>
              <a:ext cx="3133264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32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0.13086 0.002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2929665" y="2545515"/>
            <a:ext cx="3155047" cy="2299850"/>
            <a:chOff x="1229105" y="5621571"/>
            <a:chExt cx="3155047" cy="1109002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7928" y="5621571"/>
              <a:ext cx="0" cy="473812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29105" y="5997199"/>
              <a:ext cx="3155047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8595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249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13034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0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4514562" y="2582934"/>
            <a:ext cx="3163326" cy="2229937"/>
            <a:chOff x="1229093" y="5640883"/>
            <a:chExt cx="3163326" cy="1089845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16782" y="5640883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2909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7772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212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13177 0.0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89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77 0.00347 L 0.26341 0.00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7720513" y="2582911"/>
            <a:ext cx="3163326" cy="2267653"/>
            <a:chOff x="1229093" y="5622452"/>
            <a:chExt cx="3163326" cy="1108276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16782" y="5622452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2909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47766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3698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447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294470" y="2573503"/>
            <a:ext cx="3163326" cy="2229927"/>
            <a:chOff x="1295082" y="5644563"/>
            <a:chExt cx="3163326" cy="1086165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44563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95082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1632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528353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3818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48148E-6 L 0.13164 -0.004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2913488" y="2545209"/>
            <a:ext cx="3163326" cy="2343051"/>
            <a:chOff x="1304509" y="5600893"/>
            <a:chExt cx="3163326" cy="1129835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00893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04509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86903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528353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56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85185E-6 L 0.12786 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05 -0.00046 L 0.26341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11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6113425" y="2613977"/>
            <a:ext cx="3163326" cy="2188534"/>
            <a:chOff x="1298666" y="5649065"/>
            <a:chExt cx="3163326" cy="1081663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49065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98666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155640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528353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7295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299185" y="2594118"/>
            <a:ext cx="3163326" cy="2188538"/>
            <a:chOff x="1298666" y="5656810"/>
            <a:chExt cx="3163326" cy="1073918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56810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298666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270013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6891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633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48148E-6 L 0.12747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747 0.00185 L 0.26458 0.003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726499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2080260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8517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4506363" y="2594119"/>
            <a:ext cx="3163326" cy="2248173"/>
            <a:chOff x="1308605" y="5627547"/>
            <a:chExt cx="3163326" cy="1103181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27547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08605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36210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68919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0415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313141" y="2594122"/>
            <a:ext cx="3163326" cy="2277991"/>
            <a:chOff x="1328483" y="5612915"/>
            <a:chExt cx="3163326" cy="1117813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102649" y="5612915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2848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204427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851124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097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96296E-6 L 0.1306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2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7715A3D-63F3-1804-29F1-802AAF29E021}"/>
              </a:ext>
            </a:extLst>
          </p:cNvPr>
          <p:cNvGrpSpPr/>
          <p:nvPr/>
        </p:nvGrpSpPr>
        <p:grpSpPr>
          <a:xfrm flipV="1">
            <a:off x="1302651" y="2552660"/>
            <a:ext cx="3163326" cy="2333764"/>
            <a:chOff x="1317993" y="5602390"/>
            <a:chExt cx="3163326" cy="1128338"/>
          </a:xfrm>
          <a:solidFill>
            <a:schemeClr val="accent2">
              <a:lumMod val="75000"/>
            </a:schemeClr>
          </a:solidFill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824EE36-4E4E-7A07-F0EB-C5D8758707B3}"/>
                </a:ext>
              </a:extLst>
            </p:cNvPr>
            <p:cNvCxnSpPr/>
            <p:nvPr/>
          </p:nvCxnSpPr>
          <p:spPr>
            <a:xfrm flipV="1">
              <a:off x="2082771" y="5602390"/>
              <a:ext cx="0" cy="617220"/>
            </a:xfrm>
            <a:prstGeom prst="straightConnector1">
              <a:avLst/>
            </a:prstGeom>
            <a:grpFill/>
            <a:ln w="57150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EDE72CAD-6D66-26EB-E140-53E276313A1B}"/>
                </a:ext>
              </a:extLst>
            </p:cNvPr>
            <p:cNvSpPr/>
            <p:nvPr/>
          </p:nvSpPr>
          <p:spPr>
            <a:xfrm rot="268333">
              <a:off x="1317993" y="5997354"/>
              <a:ext cx="3163326" cy="733374"/>
            </a:xfrm>
            <a:prstGeom prst="cloud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</p:grp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0590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AF96F4-0139-7FD0-9B2D-4FCE9D715331}"/>
              </a:ext>
            </a:extLst>
          </p:cNvPr>
          <p:cNvCxnSpPr/>
          <p:nvPr/>
        </p:nvCxnSpPr>
        <p:spPr>
          <a:xfrm flipV="1">
            <a:off x="10105097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994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68818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59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692582-644D-01C1-6962-22CB593871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folgenden </a:t>
            </a:r>
            <a:r>
              <a:rPr lang="en-GB" dirty="0" err="1"/>
              <a:t>Zahlenfolge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Bubblesort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Erkläre</a:t>
            </a:r>
            <a:r>
              <a:rPr lang="en-GB" dirty="0"/>
              <a:t> den </a:t>
            </a:r>
            <a:r>
              <a:rPr lang="en-GB" dirty="0" err="1"/>
              <a:t>Bubblesort</a:t>
            </a:r>
            <a:r>
              <a:rPr lang="en-GB" dirty="0"/>
              <a:t> in </a:t>
            </a:r>
            <a:r>
              <a:rPr lang="en-GB" dirty="0" err="1"/>
              <a:t>deinen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Worten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Zeichne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Struktogramm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Bubblesort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dirty="0" err="1"/>
              <a:t>Erweitere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Sortierverfahren</a:t>
            </a:r>
            <a:r>
              <a:rPr lang="en-GB" dirty="0"/>
              <a:t> um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Funktion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int[]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sortByBubble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(int[] unsorted)</a:t>
            </a:r>
          </a:p>
          <a:p>
            <a:pPr marL="457200" indent="-457200">
              <a:buFont typeface="+mj-lt"/>
              <a:buAutoNum type="alphaLcParenR"/>
            </a:pPr>
            <a:endParaRPr lang="en-GB" dirty="0"/>
          </a:p>
          <a:p>
            <a:pPr marL="457200" indent="-457200">
              <a:buFont typeface="+mj-lt"/>
              <a:buAutoNum type="alphaLcParenR"/>
            </a:pP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4F942-DA68-688E-13C5-3398CEBFEA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773116202"/>
      </p:ext>
    </p:extLst>
  </p:cSld>
  <p:clrMapOvr>
    <a:masterClrMapping/>
  </p:clrMapOvr>
  <p:transition spd="slow">
    <p:push dir="u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2420967"/>
            <a:ext cx="7427912" cy="259680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err="1"/>
              <a:t>Insertionsort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 err="1"/>
              <a:t>Selectionsort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 err="1"/>
              <a:t>Bubblesort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F7D96-25E2-4399-5EDA-C71906BC8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8" y="1690577"/>
            <a:ext cx="11886132" cy="4948547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dirty="0" err="1"/>
              <a:t>Recherchiere</a:t>
            </a:r>
            <a:r>
              <a:rPr lang="en-GB" dirty="0"/>
              <a:t> den </a:t>
            </a:r>
            <a:r>
              <a:rPr lang="en-GB" dirty="0" err="1"/>
              <a:t>Sortieralgorithmus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Mergesort</a:t>
            </a:r>
            <a:r>
              <a:rPr lang="en-GB" dirty="0"/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Sortiere</a:t>
            </a:r>
            <a:r>
              <a:rPr lang="en-GB" dirty="0"/>
              <a:t> nach </a:t>
            </a:r>
            <a:r>
              <a:rPr lang="en-GB" dirty="0" err="1"/>
              <a:t>seinem</a:t>
            </a:r>
            <a:r>
              <a:rPr lang="en-GB" dirty="0"/>
              <a:t> Schema die </a:t>
            </a:r>
            <a:r>
              <a:rPr lang="en-GB" dirty="0" err="1"/>
              <a:t>Zahlenfolge</a:t>
            </a:r>
            <a:r>
              <a:rPr lang="en-GB" dirty="0"/>
              <a:t>: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5 2 4 6 1 3</a:t>
            </a:r>
          </a:p>
          <a:p>
            <a:pPr marL="457200" indent="-457200">
              <a:buFont typeface="+mj-lt"/>
              <a:buAutoNum type="alphaLcParenR" startAt="3"/>
            </a:pPr>
            <a:r>
              <a:rPr lang="en-GB" dirty="0" err="1"/>
              <a:t>Vergleiche</a:t>
            </a:r>
            <a:r>
              <a:rPr lang="en-GB" dirty="0"/>
              <a:t> ihn </a:t>
            </a:r>
            <a:r>
              <a:rPr lang="en-GB" dirty="0" err="1"/>
              <a:t>mit</a:t>
            </a:r>
            <a:r>
              <a:rPr lang="en-GB" dirty="0"/>
              <a:t> den </a:t>
            </a:r>
            <a:r>
              <a:rPr lang="en-GB" dirty="0" err="1"/>
              <a:t>bisherigen</a:t>
            </a:r>
            <a:r>
              <a:rPr lang="en-GB" dirty="0"/>
              <a:t> </a:t>
            </a:r>
            <a:r>
              <a:rPr lang="en-GB" dirty="0" err="1"/>
              <a:t>Sortverfahren</a:t>
            </a:r>
            <a:r>
              <a:rPr lang="en-GB" dirty="0"/>
              <a:t> </a:t>
            </a:r>
            <a:r>
              <a:rPr lang="en-GB" dirty="0" err="1"/>
              <a:t>hinsichtlich</a:t>
            </a:r>
            <a:r>
              <a:rPr lang="en-GB" dirty="0"/>
              <a:t> der </a:t>
            </a:r>
            <a:r>
              <a:rPr lang="en-GB" dirty="0" err="1"/>
              <a:t>Komplexität</a:t>
            </a:r>
            <a:r>
              <a:rPr lang="en-GB" dirty="0"/>
              <a:t> (</a:t>
            </a:r>
            <a:r>
              <a:rPr lang="en-GB" dirty="0" err="1"/>
              <a:t>Laufzeit</a:t>
            </a:r>
            <a:r>
              <a:rPr lang="en-GB" dirty="0"/>
              <a:t>).</a:t>
            </a:r>
          </a:p>
          <a:p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A3BD0A-D44C-7AFB-3766-0E32675307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/>
          <a:stretch/>
        </p:blipFill>
        <p:spPr>
          <a:xfrm>
            <a:off x="3970998" y="3783330"/>
            <a:ext cx="4250004" cy="26287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615661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368892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0741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368892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6A1B46-CB1E-7458-0669-75D9E4213F8E}"/>
              </a:ext>
            </a:extLst>
          </p:cNvPr>
          <p:cNvCxnSpPr/>
          <p:nvPr/>
        </p:nvCxnSpPr>
        <p:spPr>
          <a:xfrm flipV="1">
            <a:off x="3557702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381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3688926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6A1B46-CB1E-7458-0669-75D9E4213F8E}"/>
              </a:ext>
            </a:extLst>
          </p:cNvPr>
          <p:cNvCxnSpPr/>
          <p:nvPr/>
        </p:nvCxnSpPr>
        <p:spPr>
          <a:xfrm flipV="1">
            <a:off x="2084504" y="5369059"/>
            <a:ext cx="0" cy="61722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700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EF48B34-0A9E-B046-81C5-C5862CA18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99809"/>
              </p:ext>
            </p:extLst>
          </p:nvPr>
        </p:nvGraphicFramePr>
        <p:xfrm>
          <a:off x="1281112" y="2443175"/>
          <a:ext cx="9629778" cy="349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963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</a:tblGrid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2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8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5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3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9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4</a:t>
                      </a:r>
                      <a:endParaRPr lang="en-DE" sz="4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  <a:tr h="17461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DE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852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8BF6CA-59A6-8A2B-47D9-AE0385A111DF}"/>
              </a:ext>
            </a:extLst>
          </p:cNvPr>
          <p:cNvSpPr txBox="1"/>
          <p:nvPr/>
        </p:nvSpPr>
        <p:spPr>
          <a:xfrm>
            <a:off x="9527206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groß</a:t>
            </a:r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E9E39-09F3-7D57-7BD9-16C9967F4B42}"/>
              </a:ext>
            </a:extLst>
          </p:cNvPr>
          <p:cNvSpPr txBox="1"/>
          <p:nvPr/>
        </p:nvSpPr>
        <p:spPr>
          <a:xfrm>
            <a:off x="1171575" y="1992940"/>
            <a:ext cx="138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klein</a:t>
            </a:r>
            <a:endParaRPr lang="en-DE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28E4B-A416-5BC0-642D-673D0E351E98}"/>
              </a:ext>
            </a:extLst>
          </p:cNvPr>
          <p:cNvCxnSpPr/>
          <p:nvPr/>
        </p:nvCxnSpPr>
        <p:spPr>
          <a:xfrm flipV="1">
            <a:off x="5297591" y="5360670"/>
            <a:ext cx="0" cy="61722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375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Widescreen</PresentationFormat>
  <Paragraphs>695</Paragraphs>
  <Slides>56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Light</vt:lpstr>
      <vt:lpstr>Consolas</vt:lpstr>
      <vt:lpstr>Office Theme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77</cp:revision>
  <dcterms:created xsi:type="dcterms:W3CDTF">2022-12-22T20:26:39Z</dcterms:created>
  <dcterms:modified xsi:type="dcterms:W3CDTF">2023-10-08T13:42:10Z</dcterms:modified>
</cp:coreProperties>
</file>