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78" r:id="rId3"/>
    <p:sldId id="256" r:id="rId4"/>
    <p:sldId id="362" r:id="rId5"/>
    <p:sldId id="363" r:id="rId6"/>
    <p:sldId id="364" r:id="rId7"/>
    <p:sldId id="367" r:id="rId8"/>
    <p:sldId id="327" r:id="rId9"/>
    <p:sldId id="365" r:id="rId10"/>
    <p:sldId id="358" r:id="rId11"/>
    <p:sldId id="359" r:id="rId12"/>
    <p:sldId id="361" r:id="rId13"/>
    <p:sldId id="291" r:id="rId14"/>
    <p:sldId id="366" r:id="rId15"/>
    <p:sldId id="288" r:id="rId16"/>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322D46-4EEB-4C9D-AD3F-EA4CA2435A29}" v="518" dt="2023-11-06T20:48:51.0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29" autoAdjust="0"/>
    <p:restoredTop sz="93457" autoAdjust="0"/>
  </p:normalViewPr>
  <p:slideViewPr>
    <p:cSldViewPr snapToGrid="0">
      <p:cViewPr varScale="1">
        <p:scale>
          <a:sx n="101" d="100"/>
          <a:sy n="101" d="100"/>
        </p:scale>
        <p:origin x="150" y="15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els, Patrick" userId="ba666de4-0d21-43a6-8e66-51a18aae1b4a" providerId="ADAL" clId="{B27D3487-3160-41E0-AFA8-6D7210F6D139}"/>
    <pc:docChg chg="undo custSel addSld delSld modSld modMainMaster">
      <pc:chgData name="Abels, Patrick" userId="ba666de4-0d21-43a6-8e66-51a18aae1b4a" providerId="ADAL" clId="{B27D3487-3160-41E0-AFA8-6D7210F6D139}" dt="2023-07-24T15:27:07.004" v="2069"/>
      <pc:docMkLst>
        <pc:docMk/>
      </pc:docMkLst>
      <pc:sldChg chg="modSp">
        <pc:chgData name="Abels, Patrick" userId="ba666de4-0d21-43a6-8e66-51a18aae1b4a" providerId="ADAL" clId="{B27D3487-3160-41E0-AFA8-6D7210F6D139}" dt="2023-07-24T14:50:01.987" v="5" actId="20577"/>
        <pc:sldMkLst>
          <pc:docMk/>
          <pc:sldMk cId="1571481472" sldId="256"/>
        </pc:sldMkLst>
        <pc:spChg chg="mod">
          <ac:chgData name="Abels, Patrick" userId="ba666de4-0d21-43a6-8e66-51a18aae1b4a" providerId="ADAL" clId="{B27D3487-3160-41E0-AFA8-6D7210F6D139}" dt="2023-07-24T14:50:01.987" v="5" actId="20577"/>
          <ac:spMkLst>
            <pc:docMk/>
            <pc:sldMk cId="1571481472" sldId="256"/>
            <ac:spMk id="2" creationId="{D8EE2D5E-5C37-D667-0AE2-2FA45C8CDD7C}"/>
          </ac:spMkLst>
        </pc:spChg>
      </pc:sldChg>
      <pc:sldChg chg="delSp modSp del mod">
        <pc:chgData name="Abels, Patrick" userId="ba666de4-0d21-43a6-8e66-51a18aae1b4a" providerId="ADAL" clId="{B27D3487-3160-41E0-AFA8-6D7210F6D139}" dt="2023-07-24T14:53:35.436" v="132" actId="47"/>
        <pc:sldMkLst>
          <pc:docMk/>
          <pc:sldMk cId="3057164844" sldId="279"/>
        </pc:sldMkLst>
        <pc:spChg chg="del">
          <ac:chgData name="Abels, Patrick" userId="ba666de4-0d21-43a6-8e66-51a18aae1b4a" providerId="ADAL" clId="{B27D3487-3160-41E0-AFA8-6D7210F6D139}" dt="2023-07-24T14:51:02.042" v="33" actId="478"/>
          <ac:spMkLst>
            <pc:docMk/>
            <pc:sldMk cId="3057164844" sldId="279"/>
            <ac:spMk id="8" creationId="{C55429B4-B346-DD33-EA70-E3935B2CF106}"/>
          </ac:spMkLst>
        </pc:spChg>
        <pc:spChg chg="del">
          <ac:chgData name="Abels, Patrick" userId="ba666de4-0d21-43a6-8e66-51a18aae1b4a" providerId="ADAL" clId="{B27D3487-3160-41E0-AFA8-6D7210F6D139}" dt="2023-07-24T14:51:02.042" v="33" actId="478"/>
          <ac:spMkLst>
            <pc:docMk/>
            <pc:sldMk cId="3057164844" sldId="279"/>
            <ac:spMk id="10" creationId="{356218AE-3FE0-DF94-954C-C55B2CB8AA71}"/>
          </ac:spMkLst>
        </pc:spChg>
        <pc:spChg chg="del">
          <ac:chgData name="Abels, Patrick" userId="ba666de4-0d21-43a6-8e66-51a18aae1b4a" providerId="ADAL" clId="{B27D3487-3160-41E0-AFA8-6D7210F6D139}" dt="2023-07-24T14:51:02.042" v="33" actId="478"/>
          <ac:spMkLst>
            <pc:docMk/>
            <pc:sldMk cId="3057164844" sldId="279"/>
            <ac:spMk id="11" creationId="{C699C41E-C8A7-6156-523B-338400E245B3}"/>
          </ac:spMkLst>
        </pc:spChg>
        <pc:spChg chg="del">
          <ac:chgData name="Abels, Patrick" userId="ba666de4-0d21-43a6-8e66-51a18aae1b4a" providerId="ADAL" clId="{B27D3487-3160-41E0-AFA8-6D7210F6D139}" dt="2023-07-24T14:51:02.042" v="33" actId="478"/>
          <ac:spMkLst>
            <pc:docMk/>
            <pc:sldMk cId="3057164844" sldId="279"/>
            <ac:spMk id="12" creationId="{0BFE3132-3BE4-8076-CA47-840F4BCC8F82}"/>
          </ac:spMkLst>
        </pc:spChg>
        <pc:spChg chg="del">
          <ac:chgData name="Abels, Patrick" userId="ba666de4-0d21-43a6-8e66-51a18aae1b4a" providerId="ADAL" clId="{B27D3487-3160-41E0-AFA8-6D7210F6D139}" dt="2023-07-24T14:51:02.042" v="33" actId="478"/>
          <ac:spMkLst>
            <pc:docMk/>
            <pc:sldMk cId="3057164844" sldId="279"/>
            <ac:spMk id="13" creationId="{B6904677-B84C-CD5A-EE0F-5644D49A71A3}"/>
          </ac:spMkLst>
        </pc:spChg>
        <pc:spChg chg="del">
          <ac:chgData name="Abels, Patrick" userId="ba666de4-0d21-43a6-8e66-51a18aae1b4a" providerId="ADAL" clId="{B27D3487-3160-41E0-AFA8-6D7210F6D139}" dt="2023-07-24T14:50:52.238" v="7" actId="478"/>
          <ac:spMkLst>
            <pc:docMk/>
            <pc:sldMk cId="3057164844" sldId="279"/>
            <ac:spMk id="14" creationId="{508AA8CD-1564-C851-6C4E-F12F816C0443}"/>
          </ac:spMkLst>
        </pc:spChg>
        <pc:spChg chg="del">
          <ac:chgData name="Abels, Patrick" userId="ba666de4-0d21-43a6-8e66-51a18aae1b4a" providerId="ADAL" clId="{B27D3487-3160-41E0-AFA8-6D7210F6D139}" dt="2023-07-24T14:50:52.238" v="7" actId="478"/>
          <ac:spMkLst>
            <pc:docMk/>
            <pc:sldMk cId="3057164844" sldId="279"/>
            <ac:spMk id="15" creationId="{079043A6-A697-303C-3844-EAA3EAF57D63}"/>
          </ac:spMkLst>
        </pc:spChg>
        <pc:spChg chg="del">
          <ac:chgData name="Abels, Patrick" userId="ba666de4-0d21-43a6-8e66-51a18aae1b4a" providerId="ADAL" clId="{B27D3487-3160-41E0-AFA8-6D7210F6D139}" dt="2023-07-24T14:50:52.238" v="7" actId="478"/>
          <ac:spMkLst>
            <pc:docMk/>
            <pc:sldMk cId="3057164844" sldId="279"/>
            <ac:spMk id="16" creationId="{5063C1D8-C343-A347-6677-CC1AC94BD2EF}"/>
          </ac:spMkLst>
        </pc:spChg>
        <pc:spChg chg="del">
          <ac:chgData name="Abels, Patrick" userId="ba666de4-0d21-43a6-8e66-51a18aae1b4a" providerId="ADAL" clId="{B27D3487-3160-41E0-AFA8-6D7210F6D139}" dt="2023-07-24T14:51:02.042" v="33" actId="478"/>
          <ac:spMkLst>
            <pc:docMk/>
            <pc:sldMk cId="3057164844" sldId="279"/>
            <ac:spMk id="17" creationId="{4B017502-A1C1-5922-E921-9F670C5116E9}"/>
          </ac:spMkLst>
        </pc:spChg>
        <pc:spChg chg="del">
          <ac:chgData name="Abels, Patrick" userId="ba666de4-0d21-43a6-8e66-51a18aae1b4a" providerId="ADAL" clId="{B27D3487-3160-41E0-AFA8-6D7210F6D139}" dt="2023-07-24T14:51:02.042" v="33" actId="478"/>
          <ac:spMkLst>
            <pc:docMk/>
            <pc:sldMk cId="3057164844" sldId="279"/>
            <ac:spMk id="18" creationId="{D8936F91-17EB-9D1A-FF39-32F7736710EE}"/>
          </ac:spMkLst>
        </pc:spChg>
        <pc:graphicFrameChg chg="mod modGraphic">
          <ac:chgData name="Abels, Patrick" userId="ba666de4-0d21-43a6-8e66-51a18aae1b4a" providerId="ADAL" clId="{B27D3487-3160-41E0-AFA8-6D7210F6D139}" dt="2023-07-24T14:51:51.905" v="69" actId="20577"/>
          <ac:graphicFrameMkLst>
            <pc:docMk/>
            <pc:sldMk cId="3057164844" sldId="279"/>
            <ac:graphicFrameMk id="6" creationId="{48165A42-6E62-08E5-476E-36259327B7C6}"/>
          </ac:graphicFrameMkLst>
        </pc:graphicFrameChg>
      </pc:sldChg>
      <pc:sldChg chg="addSp delSp modSp mod">
        <pc:chgData name="Abels, Patrick" userId="ba666de4-0d21-43a6-8e66-51a18aae1b4a" providerId="ADAL" clId="{B27D3487-3160-41E0-AFA8-6D7210F6D139}" dt="2023-07-24T14:58:56.467" v="380" actId="14100"/>
        <pc:sldMkLst>
          <pc:docMk/>
          <pc:sldMk cId="1559438930" sldId="280"/>
        </pc:sldMkLst>
        <pc:spChg chg="mod">
          <ac:chgData name="Abels, Patrick" userId="ba666de4-0d21-43a6-8e66-51a18aae1b4a" providerId="ADAL" clId="{B27D3487-3160-41E0-AFA8-6D7210F6D139}" dt="2023-07-24T14:58:56.467" v="380" actId="14100"/>
          <ac:spMkLst>
            <pc:docMk/>
            <pc:sldMk cId="1559438930" sldId="280"/>
            <ac:spMk id="5" creationId="{66746F6C-32CF-454F-41A6-50714352EDBA}"/>
          </ac:spMkLst>
        </pc:spChg>
        <pc:spChg chg="add mod">
          <ac:chgData name="Abels, Patrick" userId="ba666de4-0d21-43a6-8e66-51a18aae1b4a" providerId="ADAL" clId="{B27D3487-3160-41E0-AFA8-6D7210F6D139}" dt="2023-07-24T14:55:40.221" v="162"/>
          <ac:spMkLst>
            <pc:docMk/>
            <pc:sldMk cId="1559438930" sldId="280"/>
            <ac:spMk id="8" creationId="{A45A4B33-0805-FD84-3C55-98A65E772848}"/>
          </ac:spMkLst>
        </pc:spChg>
        <pc:spChg chg="add mod">
          <ac:chgData name="Abels, Patrick" userId="ba666de4-0d21-43a6-8e66-51a18aae1b4a" providerId="ADAL" clId="{B27D3487-3160-41E0-AFA8-6D7210F6D139}" dt="2023-07-24T14:55:40.221" v="162"/>
          <ac:spMkLst>
            <pc:docMk/>
            <pc:sldMk cId="1559438930" sldId="280"/>
            <ac:spMk id="9" creationId="{A8411C20-C011-E470-0842-2F30F709292F}"/>
          </ac:spMkLst>
        </pc:spChg>
        <pc:spChg chg="mod">
          <ac:chgData name="Abels, Patrick" userId="ba666de4-0d21-43a6-8e66-51a18aae1b4a" providerId="ADAL" clId="{B27D3487-3160-41E0-AFA8-6D7210F6D139}" dt="2023-07-24T14:58:23.346" v="372" actId="1037"/>
          <ac:spMkLst>
            <pc:docMk/>
            <pc:sldMk cId="1559438930" sldId="280"/>
            <ac:spMk id="16" creationId="{5063C1D8-C343-A347-6677-CC1AC94BD2EF}"/>
          </ac:spMkLst>
        </pc:spChg>
        <pc:spChg chg="mod">
          <ac:chgData name="Abels, Patrick" userId="ba666de4-0d21-43a6-8e66-51a18aae1b4a" providerId="ADAL" clId="{B27D3487-3160-41E0-AFA8-6D7210F6D139}" dt="2023-07-24T14:58:10.136" v="307" actId="14100"/>
          <ac:spMkLst>
            <pc:docMk/>
            <pc:sldMk cId="1559438930" sldId="280"/>
            <ac:spMk id="19" creationId="{F24B1800-5284-AE61-814D-9EA7E769396D}"/>
          </ac:spMkLst>
        </pc:spChg>
        <pc:graphicFrameChg chg="add mod ord">
          <ac:chgData name="Abels, Patrick" userId="ba666de4-0d21-43a6-8e66-51a18aae1b4a" providerId="ADAL" clId="{B27D3487-3160-41E0-AFA8-6D7210F6D139}" dt="2023-07-24T14:52:36.181" v="109" actId="167"/>
          <ac:graphicFrameMkLst>
            <pc:docMk/>
            <pc:sldMk cId="1559438930" sldId="280"/>
            <ac:graphicFrameMk id="2" creationId="{34DD92DD-8956-FA24-6F29-6F1E0C8C302F}"/>
          </ac:graphicFrameMkLst>
        </pc:graphicFrameChg>
        <pc:graphicFrameChg chg="del">
          <ac:chgData name="Abels, Patrick" userId="ba666de4-0d21-43a6-8e66-51a18aae1b4a" providerId="ADAL" clId="{B27D3487-3160-41E0-AFA8-6D7210F6D139}" dt="2023-07-24T14:52:27.377" v="107" actId="478"/>
          <ac:graphicFrameMkLst>
            <pc:docMk/>
            <pc:sldMk cId="1559438930" sldId="280"/>
            <ac:graphicFrameMk id="6" creationId="{48165A42-6E62-08E5-476E-36259327B7C6}"/>
          </ac:graphicFrameMkLst>
        </pc:graphicFrameChg>
        <pc:graphicFrameChg chg="mod">
          <ac:chgData name="Abels, Patrick" userId="ba666de4-0d21-43a6-8e66-51a18aae1b4a" providerId="ADAL" clId="{B27D3487-3160-41E0-AFA8-6D7210F6D139}" dt="2023-07-24T14:57:43.397" v="266" actId="1038"/>
          <ac:graphicFrameMkLst>
            <pc:docMk/>
            <pc:sldMk cId="1559438930" sldId="280"/>
            <ac:graphicFrameMk id="7" creationId="{EF26BA39-03CB-2ED4-5DC3-C284B8EB8496}"/>
          </ac:graphicFrameMkLst>
        </pc:graphicFrameChg>
        <pc:picChg chg="mod">
          <ac:chgData name="Abels, Patrick" userId="ba666de4-0d21-43a6-8e66-51a18aae1b4a" providerId="ADAL" clId="{B27D3487-3160-41E0-AFA8-6D7210F6D139}" dt="2023-07-24T14:57:43.397" v="266" actId="1038"/>
          <ac:picMkLst>
            <pc:docMk/>
            <pc:sldMk cId="1559438930" sldId="280"/>
            <ac:picMk id="4" creationId="{F9070E0D-5764-7D79-00EC-A063FF31B1D3}"/>
          </ac:picMkLst>
        </pc:picChg>
        <pc:cxnChg chg="mod">
          <ac:chgData name="Abels, Patrick" userId="ba666de4-0d21-43a6-8e66-51a18aae1b4a" providerId="ADAL" clId="{B27D3487-3160-41E0-AFA8-6D7210F6D139}" dt="2023-07-24T14:57:43.397" v="266" actId="1038"/>
          <ac:cxnSpMkLst>
            <pc:docMk/>
            <pc:sldMk cId="1559438930" sldId="280"/>
            <ac:cxnSpMk id="3" creationId="{B2BB300E-6041-85BF-477F-DD7CD873F462}"/>
          </ac:cxnSpMkLst>
        </pc:cxnChg>
      </pc:sldChg>
      <pc:sldChg chg="addSp delSp modSp mod">
        <pc:chgData name="Abels, Patrick" userId="ba666de4-0d21-43a6-8e66-51a18aae1b4a" providerId="ADAL" clId="{B27D3487-3160-41E0-AFA8-6D7210F6D139}" dt="2023-07-24T15:00:50.959" v="660" actId="20577"/>
        <pc:sldMkLst>
          <pc:docMk/>
          <pc:sldMk cId="1579194265" sldId="281"/>
        </pc:sldMkLst>
        <pc:spChg chg="add mod">
          <ac:chgData name="Abels, Patrick" userId="ba666de4-0d21-43a6-8e66-51a18aae1b4a" providerId="ADAL" clId="{B27D3487-3160-41E0-AFA8-6D7210F6D139}" dt="2023-07-24T14:55:41.786" v="163"/>
          <ac:spMkLst>
            <pc:docMk/>
            <pc:sldMk cId="1579194265" sldId="281"/>
            <ac:spMk id="4" creationId="{372394D3-A03D-0B5D-7BCE-63FCA8827910}"/>
          </ac:spMkLst>
        </pc:spChg>
        <pc:spChg chg="mod">
          <ac:chgData name="Abels, Patrick" userId="ba666de4-0d21-43a6-8e66-51a18aae1b4a" providerId="ADAL" clId="{B27D3487-3160-41E0-AFA8-6D7210F6D139}" dt="2023-07-24T15:00:50.959" v="660" actId="20577"/>
          <ac:spMkLst>
            <pc:docMk/>
            <pc:sldMk cId="1579194265" sldId="281"/>
            <ac:spMk id="5" creationId="{66746F6C-32CF-454F-41A6-50714352EDBA}"/>
          </ac:spMkLst>
        </pc:spChg>
        <pc:spChg chg="mod">
          <ac:chgData name="Abels, Patrick" userId="ba666de4-0d21-43a6-8e66-51a18aae1b4a" providerId="ADAL" clId="{B27D3487-3160-41E0-AFA8-6D7210F6D139}" dt="2023-07-24T15:00:33.188" v="652" actId="20577"/>
          <ac:spMkLst>
            <pc:docMk/>
            <pc:sldMk cId="1579194265" sldId="281"/>
            <ac:spMk id="9" creationId="{A1D9EE13-0784-6E61-45B8-F1D73E88B3B0}"/>
          </ac:spMkLst>
        </pc:spChg>
        <pc:spChg chg="add mod">
          <ac:chgData name="Abels, Patrick" userId="ba666de4-0d21-43a6-8e66-51a18aae1b4a" providerId="ADAL" clId="{B27D3487-3160-41E0-AFA8-6D7210F6D139}" dt="2023-07-24T14:55:41.786" v="163"/>
          <ac:spMkLst>
            <pc:docMk/>
            <pc:sldMk cId="1579194265" sldId="281"/>
            <ac:spMk id="10" creationId="{CBF2AE5C-2914-C720-4ADB-3BF942FD1394}"/>
          </ac:spMkLst>
        </pc:spChg>
        <pc:spChg chg="mod">
          <ac:chgData name="Abels, Patrick" userId="ba666de4-0d21-43a6-8e66-51a18aae1b4a" providerId="ADAL" clId="{B27D3487-3160-41E0-AFA8-6D7210F6D139}" dt="2023-07-24T15:00:07.271" v="519" actId="1037"/>
          <ac:spMkLst>
            <pc:docMk/>
            <pc:sldMk cId="1579194265" sldId="281"/>
            <ac:spMk id="13" creationId="{B6904677-B84C-CD5A-EE0F-5644D49A71A3}"/>
          </ac:spMkLst>
        </pc:spChg>
        <pc:spChg chg="mod">
          <ac:chgData name="Abels, Patrick" userId="ba666de4-0d21-43a6-8e66-51a18aae1b4a" providerId="ADAL" clId="{B27D3487-3160-41E0-AFA8-6D7210F6D139}" dt="2023-07-24T14:59:52.188" v="441" actId="1038"/>
          <ac:spMkLst>
            <pc:docMk/>
            <pc:sldMk cId="1579194265" sldId="281"/>
            <ac:spMk id="16" creationId="{5063C1D8-C343-A347-6677-CC1AC94BD2EF}"/>
          </ac:spMkLst>
        </pc:spChg>
        <pc:graphicFrameChg chg="add mod ord">
          <ac:chgData name="Abels, Patrick" userId="ba666de4-0d21-43a6-8e66-51a18aae1b4a" providerId="ADAL" clId="{B27D3487-3160-41E0-AFA8-6D7210F6D139}" dt="2023-07-24T14:52:53.068" v="114" actId="167"/>
          <ac:graphicFrameMkLst>
            <pc:docMk/>
            <pc:sldMk cId="1579194265" sldId="281"/>
            <ac:graphicFrameMk id="2" creationId="{DA20E6CC-AB49-5ABC-1FCD-53BE74E11A89}"/>
          </ac:graphicFrameMkLst>
        </pc:graphicFrameChg>
        <pc:graphicFrameChg chg="del">
          <ac:chgData name="Abels, Patrick" userId="ba666de4-0d21-43a6-8e66-51a18aae1b4a" providerId="ADAL" clId="{B27D3487-3160-41E0-AFA8-6D7210F6D139}" dt="2023-07-24T14:52:49.882" v="112" actId="478"/>
          <ac:graphicFrameMkLst>
            <pc:docMk/>
            <pc:sldMk cId="1579194265" sldId="281"/>
            <ac:graphicFrameMk id="6" creationId="{48165A42-6E62-08E5-476E-36259327B7C6}"/>
          </ac:graphicFrameMkLst>
        </pc:graphicFrameChg>
        <pc:graphicFrameChg chg="mod">
          <ac:chgData name="Abels, Patrick" userId="ba666de4-0d21-43a6-8e66-51a18aae1b4a" providerId="ADAL" clId="{B27D3487-3160-41E0-AFA8-6D7210F6D139}" dt="2023-07-24T15:00:17.749" v="604" actId="1037"/>
          <ac:graphicFrameMkLst>
            <pc:docMk/>
            <pc:sldMk cId="1579194265" sldId="281"/>
            <ac:graphicFrameMk id="7" creationId="{EF26BA39-03CB-2ED4-5DC3-C284B8EB8496}"/>
          </ac:graphicFrameMkLst>
        </pc:graphicFrameChg>
        <pc:picChg chg="mod">
          <ac:chgData name="Abels, Patrick" userId="ba666de4-0d21-43a6-8e66-51a18aae1b4a" providerId="ADAL" clId="{B27D3487-3160-41E0-AFA8-6D7210F6D139}" dt="2023-07-24T15:00:17.749" v="604" actId="1037"/>
          <ac:picMkLst>
            <pc:docMk/>
            <pc:sldMk cId="1579194265" sldId="281"/>
            <ac:picMk id="8" creationId="{892F560A-1B2E-23ED-0CB3-2E268AAFAD39}"/>
          </ac:picMkLst>
        </pc:picChg>
        <pc:cxnChg chg="mod">
          <ac:chgData name="Abels, Patrick" userId="ba666de4-0d21-43a6-8e66-51a18aae1b4a" providerId="ADAL" clId="{B27D3487-3160-41E0-AFA8-6D7210F6D139}" dt="2023-07-24T15:00:17.749" v="604" actId="1037"/>
          <ac:cxnSpMkLst>
            <pc:docMk/>
            <pc:sldMk cId="1579194265" sldId="281"/>
            <ac:cxnSpMk id="3" creationId="{B2BB300E-6041-85BF-477F-DD7CD873F462}"/>
          </ac:cxnSpMkLst>
        </pc:cxnChg>
      </pc:sldChg>
      <pc:sldChg chg="addSp delSp modSp mod">
        <pc:chgData name="Abels, Patrick" userId="ba666de4-0d21-43a6-8e66-51a18aae1b4a" providerId="ADAL" clId="{B27D3487-3160-41E0-AFA8-6D7210F6D139}" dt="2023-07-24T15:02:49.119" v="982" actId="14100"/>
        <pc:sldMkLst>
          <pc:docMk/>
          <pc:sldMk cId="675388362" sldId="282"/>
        </pc:sldMkLst>
        <pc:spChg chg="add mod">
          <ac:chgData name="Abels, Patrick" userId="ba666de4-0d21-43a6-8e66-51a18aae1b4a" providerId="ADAL" clId="{B27D3487-3160-41E0-AFA8-6D7210F6D139}" dt="2023-07-24T14:55:44.201" v="164"/>
          <ac:spMkLst>
            <pc:docMk/>
            <pc:sldMk cId="675388362" sldId="282"/>
            <ac:spMk id="3" creationId="{B28BF6CA-59A6-8A2B-47D9-AE0385A111DF}"/>
          </ac:spMkLst>
        </pc:spChg>
        <pc:spChg chg="add mod">
          <ac:chgData name="Abels, Patrick" userId="ba666de4-0d21-43a6-8e66-51a18aae1b4a" providerId="ADAL" clId="{B27D3487-3160-41E0-AFA8-6D7210F6D139}" dt="2023-07-24T14:55:44.201" v="164"/>
          <ac:spMkLst>
            <pc:docMk/>
            <pc:sldMk cId="675388362" sldId="282"/>
            <ac:spMk id="4" creationId="{3E5E9E39-09F3-7D57-7BD9-16C9967F4B42}"/>
          </ac:spMkLst>
        </pc:spChg>
        <pc:spChg chg="mod">
          <ac:chgData name="Abels, Patrick" userId="ba666de4-0d21-43a6-8e66-51a18aae1b4a" providerId="ADAL" clId="{B27D3487-3160-41E0-AFA8-6D7210F6D139}" dt="2023-07-24T15:01:12.155" v="793" actId="1038"/>
          <ac:spMkLst>
            <pc:docMk/>
            <pc:sldMk cId="675388362" sldId="282"/>
            <ac:spMk id="13" creationId="{B6904677-B84C-CD5A-EE0F-5644D49A71A3}"/>
          </ac:spMkLst>
        </pc:spChg>
        <pc:spChg chg="mod">
          <ac:chgData name="Abels, Patrick" userId="ba666de4-0d21-43a6-8e66-51a18aae1b4a" providerId="ADAL" clId="{B27D3487-3160-41E0-AFA8-6D7210F6D139}" dt="2023-07-24T15:01:20.473" v="838" actId="1038"/>
          <ac:spMkLst>
            <pc:docMk/>
            <pc:sldMk cId="675388362" sldId="282"/>
            <ac:spMk id="15" creationId="{079043A6-A697-303C-3844-EAA3EAF57D63}"/>
          </ac:spMkLst>
        </pc:spChg>
        <pc:spChg chg="mod">
          <ac:chgData name="Abels, Patrick" userId="ba666de4-0d21-43a6-8e66-51a18aae1b4a" providerId="ADAL" clId="{B27D3487-3160-41E0-AFA8-6D7210F6D139}" dt="2023-07-24T15:01:06.544" v="721" actId="1038"/>
          <ac:spMkLst>
            <pc:docMk/>
            <pc:sldMk cId="675388362" sldId="282"/>
            <ac:spMk id="16" creationId="{5063C1D8-C343-A347-6677-CC1AC94BD2EF}"/>
          </ac:spMkLst>
        </pc:spChg>
        <pc:spChg chg="mod">
          <ac:chgData name="Abels, Patrick" userId="ba666de4-0d21-43a6-8e66-51a18aae1b4a" providerId="ADAL" clId="{B27D3487-3160-41E0-AFA8-6D7210F6D139}" dt="2023-07-24T15:02:49.119" v="982" actId="14100"/>
          <ac:spMkLst>
            <pc:docMk/>
            <pc:sldMk cId="675388362" sldId="282"/>
            <ac:spMk id="19" creationId="{43ED07F1-7EF0-BE03-CC96-18C8AED422CD}"/>
          </ac:spMkLst>
        </pc:spChg>
        <pc:spChg chg="mod">
          <ac:chgData name="Abels, Patrick" userId="ba666de4-0d21-43a6-8e66-51a18aae1b4a" providerId="ADAL" clId="{B27D3487-3160-41E0-AFA8-6D7210F6D139}" dt="2023-07-24T15:02:18.038" v="965" actId="20577"/>
          <ac:spMkLst>
            <pc:docMk/>
            <pc:sldMk cId="675388362" sldId="282"/>
            <ac:spMk id="21" creationId="{CD676DB0-E313-FF6E-1F82-8B8B52567EDE}"/>
          </ac:spMkLst>
        </pc:spChg>
        <pc:graphicFrameChg chg="add mod ord">
          <ac:chgData name="Abels, Patrick" userId="ba666de4-0d21-43a6-8e66-51a18aae1b4a" providerId="ADAL" clId="{B27D3487-3160-41E0-AFA8-6D7210F6D139}" dt="2023-07-24T14:52:59.688" v="117" actId="167"/>
          <ac:graphicFrameMkLst>
            <pc:docMk/>
            <pc:sldMk cId="675388362" sldId="282"/>
            <ac:graphicFrameMk id="2" creationId="{D1BB0B77-5121-8CBB-9083-57F79CEBC2ED}"/>
          </ac:graphicFrameMkLst>
        </pc:graphicFrameChg>
        <pc:graphicFrameChg chg="del">
          <ac:chgData name="Abels, Patrick" userId="ba666de4-0d21-43a6-8e66-51a18aae1b4a" providerId="ADAL" clId="{B27D3487-3160-41E0-AFA8-6D7210F6D139}" dt="2023-07-24T14:52:56.200" v="115" actId="478"/>
          <ac:graphicFrameMkLst>
            <pc:docMk/>
            <pc:sldMk cId="675388362" sldId="282"/>
            <ac:graphicFrameMk id="6" creationId="{48165A42-6E62-08E5-476E-36259327B7C6}"/>
          </ac:graphicFrameMkLst>
        </pc:graphicFrameChg>
        <pc:graphicFrameChg chg="mod">
          <ac:chgData name="Abels, Patrick" userId="ba666de4-0d21-43a6-8e66-51a18aae1b4a" providerId="ADAL" clId="{B27D3487-3160-41E0-AFA8-6D7210F6D139}" dt="2023-07-24T15:01:29.804" v="888" actId="1037"/>
          <ac:graphicFrameMkLst>
            <pc:docMk/>
            <pc:sldMk cId="675388362" sldId="282"/>
            <ac:graphicFrameMk id="9" creationId="{662FCF91-7172-69D9-24E3-5C2C443263D6}"/>
          </ac:graphicFrameMkLst>
        </pc:graphicFrameChg>
        <pc:picChg chg="mod">
          <ac:chgData name="Abels, Patrick" userId="ba666de4-0d21-43a6-8e66-51a18aae1b4a" providerId="ADAL" clId="{B27D3487-3160-41E0-AFA8-6D7210F6D139}" dt="2023-07-24T15:01:29.804" v="888" actId="1037"/>
          <ac:picMkLst>
            <pc:docMk/>
            <pc:sldMk cId="675388362" sldId="282"/>
            <ac:picMk id="20" creationId="{B76E8C2A-2676-8364-07BD-F341396DF006}"/>
          </ac:picMkLst>
        </pc:picChg>
        <pc:cxnChg chg="mod">
          <ac:chgData name="Abels, Patrick" userId="ba666de4-0d21-43a6-8e66-51a18aae1b4a" providerId="ADAL" clId="{B27D3487-3160-41E0-AFA8-6D7210F6D139}" dt="2023-07-24T15:01:29.804" v="888" actId="1037"/>
          <ac:cxnSpMkLst>
            <pc:docMk/>
            <pc:sldMk cId="675388362" sldId="282"/>
            <ac:cxnSpMk id="10" creationId="{9D594E29-3E4A-88A3-E4D6-F08FBA49A99A}"/>
          </ac:cxnSpMkLst>
        </pc:cxnChg>
      </pc:sldChg>
      <pc:sldChg chg="addSp delSp modSp del mod">
        <pc:chgData name="Abels, Patrick" userId="ba666de4-0d21-43a6-8e66-51a18aae1b4a" providerId="ADAL" clId="{B27D3487-3160-41E0-AFA8-6D7210F6D139}" dt="2023-07-24T15:02:05.431" v="962" actId="47"/>
        <pc:sldMkLst>
          <pc:docMk/>
          <pc:sldMk cId="3790113965" sldId="283"/>
        </pc:sldMkLst>
        <pc:spChg chg="add mod">
          <ac:chgData name="Abels, Patrick" userId="ba666de4-0d21-43a6-8e66-51a18aae1b4a" providerId="ADAL" clId="{B27D3487-3160-41E0-AFA8-6D7210F6D139}" dt="2023-07-24T14:55:45.542" v="165"/>
          <ac:spMkLst>
            <pc:docMk/>
            <pc:sldMk cId="3790113965" sldId="283"/>
            <ac:spMk id="3" creationId="{6D1BE0A1-F6AE-6AE0-3908-1E6FFE3126B0}"/>
          </ac:spMkLst>
        </pc:spChg>
        <pc:spChg chg="add mod">
          <ac:chgData name="Abels, Patrick" userId="ba666de4-0d21-43a6-8e66-51a18aae1b4a" providerId="ADAL" clId="{B27D3487-3160-41E0-AFA8-6D7210F6D139}" dt="2023-07-24T14:55:45.542" v="165"/>
          <ac:spMkLst>
            <pc:docMk/>
            <pc:sldMk cId="3790113965" sldId="283"/>
            <ac:spMk id="4" creationId="{905B892C-E533-F26F-4A79-743290BB5B12}"/>
          </ac:spMkLst>
        </pc:spChg>
        <pc:graphicFrameChg chg="add mod ord">
          <ac:chgData name="Abels, Patrick" userId="ba666de4-0d21-43a6-8e66-51a18aae1b4a" providerId="ADAL" clId="{B27D3487-3160-41E0-AFA8-6D7210F6D139}" dt="2023-07-24T14:53:06.977" v="120" actId="167"/>
          <ac:graphicFrameMkLst>
            <pc:docMk/>
            <pc:sldMk cId="3790113965" sldId="283"/>
            <ac:graphicFrameMk id="2" creationId="{7E51CC6D-2C78-7EF8-BAF9-2560F854A125}"/>
          </ac:graphicFrameMkLst>
        </pc:graphicFrameChg>
        <pc:graphicFrameChg chg="del">
          <ac:chgData name="Abels, Patrick" userId="ba666de4-0d21-43a6-8e66-51a18aae1b4a" providerId="ADAL" clId="{B27D3487-3160-41E0-AFA8-6D7210F6D139}" dt="2023-07-24T14:53:04.002" v="118" actId="478"/>
          <ac:graphicFrameMkLst>
            <pc:docMk/>
            <pc:sldMk cId="3790113965" sldId="283"/>
            <ac:graphicFrameMk id="6" creationId="{48165A42-6E62-08E5-476E-36259327B7C6}"/>
          </ac:graphicFrameMkLst>
        </pc:graphicFrameChg>
      </pc:sldChg>
      <pc:sldChg chg="addSp delSp modSp del mod">
        <pc:chgData name="Abels, Patrick" userId="ba666de4-0d21-43a6-8e66-51a18aae1b4a" providerId="ADAL" clId="{B27D3487-3160-41E0-AFA8-6D7210F6D139}" dt="2023-07-24T15:01:58.877" v="959" actId="47"/>
        <pc:sldMkLst>
          <pc:docMk/>
          <pc:sldMk cId="185935106" sldId="284"/>
        </pc:sldMkLst>
        <pc:spChg chg="add mod">
          <ac:chgData name="Abels, Patrick" userId="ba666de4-0d21-43a6-8e66-51a18aae1b4a" providerId="ADAL" clId="{B27D3487-3160-41E0-AFA8-6D7210F6D139}" dt="2023-07-24T14:55:46.844" v="166"/>
          <ac:spMkLst>
            <pc:docMk/>
            <pc:sldMk cId="185935106" sldId="284"/>
            <ac:spMk id="3" creationId="{8B4CA899-D03D-6B3B-C8CC-7CFE90232AB3}"/>
          </ac:spMkLst>
        </pc:spChg>
        <pc:spChg chg="add mod">
          <ac:chgData name="Abels, Patrick" userId="ba666de4-0d21-43a6-8e66-51a18aae1b4a" providerId="ADAL" clId="{B27D3487-3160-41E0-AFA8-6D7210F6D139}" dt="2023-07-24T14:55:46.844" v="166"/>
          <ac:spMkLst>
            <pc:docMk/>
            <pc:sldMk cId="185935106" sldId="284"/>
            <ac:spMk id="4" creationId="{0CAA44E6-92DF-6A61-8842-AA5D67181CF9}"/>
          </ac:spMkLst>
        </pc:spChg>
        <pc:graphicFrameChg chg="add mod ord">
          <ac:chgData name="Abels, Patrick" userId="ba666de4-0d21-43a6-8e66-51a18aae1b4a" providerId="ADAL" clId="{B27D3487-3160-41E0-AFA8-6D7210F6D139}" dt="2023-07-24T14:53:13.554" v="123" actId="167"/>
          <ac:graphicFrameMkLst>
            <pc:docMk/>
            <pc:sldMk cId="185935106" sldId="284"/>
            <ac:graphicFrameMk id="2" creationId="{215AE836-4CCC-E683-5E11-AF544E74F00D}"/>
          </ac:graphicFrameMkLst>
        </pc:graphicFrameChg>
        <pc:graphicFrameChg chg="del">
          <ac:chgData name="Abels, Patrick" userId="ba666de4-0d21-43a6-8e66-51a18aae1b4a" providerId="ADAL" clId="{B27D3487-3160-41E0-AFA8-6D7210F6D139}" dt="2023-07-24T14:53:10.692" v="121" actId="478"/>
          <ac:graphicFrameMkLst>
            <pc:docMk/>
            <pc:sldMk cId="185935106" sldId="284"/>
            <ac:graphicFrameMk id="6" creationId="{48165A42-6E62-08E5-476E-36259327B7C6}"/>
          </ac:graphicFrameMkLst>
        </pc:graphicFrameChg>
      </pc:sldChg>
      <pc:sldChg chg="addSp delSp modSp del mod">
        <pc:chgData name="Abels, Patrick" userId="ba666de4-0d21-43a6-8e66-51a18aae1b4a" providerId="ADAL" clId="{B27D3487-3160-41E0-AFA8-6D7210F6D139}" dt="2023-07-24T15:02:00.958" v="960" actId="47"/>
        <pc:sldMkLst>
          <pc:docMk/>
          <pc:sldMk cId="3095667088" sldId="285"/>
        </pc:sldMkLst>
        <pc:spChg chg="add mod">
          <ac:chgData name="Abels, Patrick" userId="ba666de4-0d21-43a6-8e66-51a18aae1b4a" providerId="ADAL" clId="{B27D3487-3160-41E0-AFA8-6D7210F6D139}" dt="2023-07-24T14:55:49.008" v="167"/>
          <ac:spMkLst>
            <pc:docMk/>
            <pc:sldMk cId="3095667088" sldId="285"/>
            <ac:spMk id="3" creationId="{27273CEE-E3DB-379D-2B5B-9E27A3CE1814}"/>
          </ac:spMkLst>
        </pc:spChg>
        <pc:spChg chg="add mod">
          <ac:chgData name="Abels, Patrick" userId="ba666de4-0d21-43a6-8e66-51a18aae1b4a" providerId="ADAL" clId="{B27D3487-3160-41E0-AFA8-6D7210F6D139}" dt="2023-07-24T14:55:49.008" v="167"/>
          <ac:spMkLst>
            <pc:docMk/>
            <pc:sldMk cId="3095667088" sldId="285"/>
            <ac:spMk id="4" creationId="{EA097B09-E9B7-0A0E-9962-D207B44BB3F0}"/>
          </ac:spMkLst>
        </pc:spChg>
        <pc:graphicFrameChg chg="add mod ord">
          <ac:chgData name="Abels, Patrick" userId="ba666de4-0d21-43a6-8e66-51a18aae1b4a" providerId="ADAL" clId="{B27D3487-3160-41E0-AFA8-6D7210F6D139}" dt="2023-07-24T14:53:21.719" v="126" actId="167"/>
          <ac:graphicFrameMkLst>
            <pc:docMk/>
            <pc:sldMk cId="3095667088" sldId="285"/>
            <ac:graphicFrameMk id="2" creationId="{ACF5C103-F870-66E9-B88D-3444DC3DED1D}"/>
          </ac:graphicFrameMkLst>
        </pc:graphicFrameChg>
        <pc:graphicFrameChg chg="del">
          <ac:chgData name="Abels, Patrick" userId="ba666de4-0d21-43a6-8e66-51a18aae1b4a" providerId="ADAL" clId="{B27D3487-3160-41E0-AFA8-6D7210F6D139}" dt="2023-07-24T14:53:18.463" v="124" actId="478"/>
          <ac:graphicFrameMkLst>
            <pc:docMk/>
            <pc:sldMk cId="3095667088" sldId="285"/>
            <ac:graphicFrameMk id="6" creationId="{48165A42-6E62-08E5-476E-36259327B7C6}"/>
          </ac:graphicFrameMkLst>
        </pc:graphicFrameChg>
      </pc:sldChg>
      <pc:sldChg chg="addSp delSp modSp del mod">
        <pc:chgData name="Abels, Patrick" userId="ba666de4-0d21-43a6-8e66-51a18aae1b4a" providerId="ADAL" clId="{B27D3487-3160-41E0-AFA8-6D7210F6D139}" dt="2023-07-24T15:02:03.350" v="961" actId="47"/>
        <pc:sldMkLst>
          <pc:docMk/>
          <pc:sldMk cId="1227594904" sldId="286"/>
        </pc:sldMkLst>
        <pc:spChg chg="add mod">
          <ac:chgData name="Abels, Patrick" userId="ba666de4-0d21-43a6-8e66-51a18aae1b4a" providerId="ADAL" clId="{B27D3487-3160-41E0-AFA8-6D7210F6D139}" dt="2023-07-24T14:55:50.479" v="168"/>
          <ac:spMkLst>
            <pc:docMk/>
            <pc:sldMk cId="1227594904" sldId="286"/>
            <ac:spMk id="3" creationId="{4715D3A8-B472-DE1D-BDB5-12502B24DF31}"/>
          </ac:spMkLst>
        </pc:spChg>
        <pc:spChg chg="add mod">
          <ac:chgData name="Abels, Patrick" userId="ba666de4-0d21-43a6-8e66-51a18aae1b4a" providerId="ADAL" clId="{B27D3487-3160-41E0-AFA8-6D7210F6D139}" dt="2023-07-24T14:55:50.479" v="168"/>
          <ac:spMkLst>
            <pc:docMk/>
            <pc:sldMk cId="1227594904" sldId="286"/>
            <ac:spMk id="4" creationId="{1C3043BF-D240-BDB7-6A92-F3C8D888B34B}"/>
          </ac:spMkLst>
        </pc:spChg>
        <pc:graphicFrameChg chg="add mod ord">
          <ac:chgData name="Abels, Patrick" userId="ba666de4-0d21-43a6-8e66-51a18aae1b4a" providerId="ADAL" clId="{B27D3487-3160-41E0-AFA8-6D7210F6D139}" dt="2023-07-24T14:53:31.390" v="131" actId="167"/>
          <ac:graphicFrameMkLst>
            <pc:docMk/>
            <pc:sldMk cId="1227594904" sldId="286"/>
            <ac:graphicFrameMk id="2" creationId="{5CFA16CA-F7C8-EA11-7FDD-BF8BD91D49E4}"/>
          </ac:graphicFrameMkLst>
        </pc:graphicFrameChg>
        <pc:graphicFrameChg chg="del mod modGraphic">
          <ac:chgData name="Abels, Patrick" userId="ba666de4-0d21-43a6-8e66-51a18aae1b4a" providerId="ADAL" clId="{B27D3487-3160-41E0-AFA8-6D7210F6D139}" dt="2023-07-24T14:53:28.009" v="129" actId="478"/>
          <ac:graphicFrameMkLst>
            <pc:docMk/>
            <pc:sldMk cId="1227594904" sldId="286"/>
            <ac:graphicFrameMk id="6" creationId="{48165A42-6E62-08E5-476E-36259327B7C6}"/>
          </ac:graphicFrameMkLst>
        </pc:graphicFrameChg>
      </pc:sldChg>
      <pc:sldChg chg="addSp modSp mod modAnim">
        <pc:chgData name="Abels, Patrick" userId="ba666de4-0d21-43a6-8e66-51a18aae1b4a" providerId="ADAL" clId="{B27D3487-3160-41E0-AFA8-6D7210F6D139}" dt="2023-07-24T15:27:07.004" v="2069"/>
        <pc:sldMkLst>
          <pc:docMk/>
          <pc:sldMk cId="2176156612" sldId="288"/>
        </pc:sldMkLst>
        <pc:spChg chg="mod">
          <ac:chgData name="Abels, Patrick" userId="ba666de4-0d21-43a6-8e66-51a18aae1b4a" providerId="ADAL" clId="{B27D3487-3160-41E0-AFA8-6D7210F6D139}" dt="2023-07-24T15:24:46.444" v="2060" actId="207"/>
          <ac:spMkLst>
            <pc:docMk/>
            <pc:sldMk cId="2176156612" sldId="288"/>
            <ac:spMk id="2" creationId="{401F7D96-25E2-4399-5EDA-C71906BC8DD4}"/>
          </ac:spMkLst>
        </pc:spChg>
        <pc:picChg chg="add mod">
          <ac:chgData name="Abels, Patrick" userId="ba666de4-0d21-43a6-8e66-51a18aae1b4a" providerId="ADAL" clId="{B27D3487-3160-41E0-AFA8-6D7210F6D139}" dt="2023-07-24T15:25:08.231" v="2062" actId="1076"/>
          <ac:picMkLst>
            <pc:docMk/>
            <pc:sldMk cId="2176156612" sldId="288"/>
            <ac:picMk id="4" creationId="{310F0A1F-13B8-3C47-E528-F68ABFF21950}"/>
          </ac:picMkLst>
        </pc:picChg>
      </pc:sldChg>
      <pc:sldChg chg="modSp modAnim">
        <pc:chgData name="Abels, Patrick" userId="ba666de4-0d21-43a6-8e66-51a18aae1b4a" providerId="ADAL" clId="{B27D3487-3160-41E0-AFA8-6D7210F6D139}" dt="2023-07-24T15:17:36.705" v="1923" actId="20577"/>
        <pc:sldMkLst>
          <pc:docMk/>
          <pc:sldMk cId="2014832101" sldId="290"/>
        </pc:sldMkLst>
        <pc:spChg chg="mod">
          <ac:chgData name="Abels, Patrick" userId="ba666de4-0d21-43a6-8e66-51a18aae1b4a" providerId="ADAL" clId="{B27D3487-3160-41E0-AFA8-6D7210F6D139}" dt="2023-07-24T15:17:36.705" v="1923" actId="20577"/>
          <ac:spMkLst>
            <pc:docMk/>
            <pc:sldMk cId="2014832101" sldId="290"/>
            <ac:spMk id="2" creationId="{51692582-644D-01C1-6962-22CB5938710F}"/>
          </ac:spMkLst>
        </pc:spChg>
      </pc:sldChg>
      <pc:sldChg chg="modSp">
        <pc:chgData name="Abels, Patrick" userId="ba666de4-0d21-43a6-8e66-51a18aae1b4a" providerId="ADAL" clId="{B27D3487-3160-41E0-AFA8-6D7210F6D139}" dt="2023-07-24T15:17:45.805" v="1929" actId="20577"/>
        <pc:sldMkLst>
          <pc:docMk/>
          <pc:sldMk cId="1082503161" sldId="291"/>
        </pc:sldMkLst>
        <pc:spChg chg="mod">
          <ac:chgData name="Abels, Patrick" userId="ba666de4-0d21-43a6-8e66-51a18aae1b4a" providerId="ADAL" clId="{B27D3487-3160-41E0-AFA8-6D7210F6D139}" dt="2023-07-24T15:17:45.805" v="1929" actId="20577"/>
          <ac:spMkLst>
            <pc:docMk/>
            <pc:sldMk cId="1082503161" sldId="291"/>
            <ac:spMk id="2" creationId="{39581EDF-BC24-2853-902C-BEF01710D036}"/>
          </ac:spMkLst>
        </pc:spChg>
      </pc:sldChg>
      <pc:sldChg chg="addSp delSp modSp add mod">
        <pc:chgData name="Abels, Patrick" userId="ba666de4-0d21-43a6-8e66-51a18aae1b4a" providerId="ADAL" clId="{B27D3487-3160-41E0-AFA8-6D7210F6D139}" dt="2023-07-24T14:55:25.517" v="161" actId="121"/>
        <pc:sldMkLst>
          <pc:docMk/>
          <pc:sldMk cId="4110076055" sldId="292"/>
        </pc:sldMkLst>
        <pc:spChg chg="add mod">
          <ac:chgData name="Abels, Patrick" userId="ba666de4-0d21-43a6-8e66-51a18aae1b4a" providerId="ADAL" clId="{B27D3487-3160-41E0-AFA8-6D7210F6D139}" dt="2023-07-24T14:55:25.517" v="161" actId="121"/>
          <ac:spMkLst>
            <pc:docMk/>
            <pc:sldMk cId="4110076055" sldId="292"/>
            <ac:spMk id="3" creationId="{3FEED535-D670-2F33-4FDC-650423991D2D}"/>
          </ac:spMkLst>
        </pc:spChg>
        <pc:spChg chg="add mod">
          <ac:chgData name="Abels, Patrick" userId="ba666de4-0d21-43a6-8e66-51a18aae1b4a" providerId="ADAL" clId="{B27D3487-3160-41E0-AFA8-6D7210F6D139}" dt="2023-07-24T14:55:13.244" v="158" actId="120"/>
          <ac:spMkLst>
            <pc:docMk/>
            <pc:sldMk cId="4110076055" sldId="292"/>
            <ac:spMk id="4" creationId="{F5351903-ADA5-DF74-51C1-E91E302A9201}"/>
          </ac:spMkLst>
        </pc:spChg>
        <pc:graphicFrameChg chg="add mod ord">
          <ac:chgData name="Abels, Patrick" userId="ba666de4-0d21-43a6-8e66-51a18aae1b4a" providerId="ADAL" clId="{B27D3487-3160-41E0-AFA8-6D7210F6D139}" dt="2023-07-24T14:52:44.351" v="111" actId="167"/>
          <ac:graphicFrameMkLst>
            <pc:docMk/>
            <pc:sldMk cId="4110076055" sldId="292"/>
            <ac:graphicFrameMk id="2" creationId="{AEF8F0CD-C505-C512-00C3-01CC389F9944}"/>
          </ac:graphicFrameMkLst>
        </pc:graphicFrameChg>
        <pc:graphicFrameChg chg="del">
          <ac:chgData name="Abels, Patrick" userId="ba666de4-0d21-43a6-8e66-51a18aae1b4a" providerId="ADAL" clId="{B27D3487-3160-41E0-AFA8-6D7210F6D139}" dt="2023-07-24T14:52:09.513" v="70" actId="478"/>
          <ac:graphicFrameMkLst>
            <pc:docMk/>
            <pc:sldMk cId="4110076055" sldId="292"/>
            <ac:graphicFrameMk id="6" creationId="{48165A42-6E62-08E5-476E-36259327B7C6}"/>
          </ac:graphicFrameMkLst>
        </pc:graphicFrameChg>
      </pc:sldChg>
      <pc:sldChg chg="addSp modSp add mod">
        <pc:chgData name="Abels, Patrick" userId="ba666de4-0d21-43a6-8e66-51a18aae1b4a" providerId="ADAL" clId="{B27D3487-3160-41E0-AFA8-6D7210F6D139}" dt="2023-07-24T15:13:36.160" v="1838" actId="1038"/>
        <pc:sldMkLst>
          <pc:docMk/>
          <pc:sldMk cId="282928453" sldId="293"/>
        </pc:sldMkLst>
        <pc:spChg chg="add mod">
          <ac:chgData name="Abels, Patrick" userId="ba666de4-0d21-43a6-8e66-51a18aae1b4a" providerId="ADAL" clId="{B27D3487-3160-41E0-AFA8-6D7210F6D139}" dt="2023-07-24T15:13:07.778" v="1700" actId="1076"/>
          <ac:spMkLst>
            <pc:docMk/>
            <pc:sldMk cId="282928453" sldId="293"/>
            <ac:spMk id="21" creationId="{A7E88229-9A03-00A4-62DE-AF8F68AA97B1}"/>
          </ac:spMkLst>
        </pc:spChg>
        <pc:spChg chg="add mod">
          <ac:chgData name="Abels, Patrick" userId="ba666de4-0d21-43a6-8e66-51a18aae1b4a" providerId="ADAL" clId="{B27D3487-3160-41E0-AFA8-6D7210F6D139}" dt="2023-07-24T15:13:36.160" v="1838" actId="1038"/>
          <ac:spMkLst>
            <pc:docMk/>
            <pc:sldMk cId="282928453" sldId="293"/>
            <ac:spMk id="22" creationId="{6F6B2469-9B67-ED88-10AB-5C3F38BCC674}"/>
          </ac:spMkLst>
        </pc:spChg>
        <pc:graphicFrameChg chg="mod modGraphic">
          <ac:chgData name="Abels, Patrick" userId="ba666de4-0d21-43a6-8e66-51a18aae1b4a" providerId="ADAL" clId="{B27D3487-3160-41E0-AFA8-6D7210F6D139}" dt="2023-07-24T15:06:24.828" v="1183"/>
          <ac:graphicFrameMkLst>
            <pc:docMk/>
            <pc:sldMk cId="282928453" sldId="293"/>
            <ac:graphicFrameMk id="2" creationId="{AEF8F0CD-C505-C512-00C3-01CC389F9944}"/>
          </ac:graphicFrameMkLst>
        </pc:graphicFrameChg>
        <pc:cxnChg chg="add mod">
          <ac:chgData name="Abels, Patrick" userId="ba666de4-0d21-43a6-8e66-51a18aae1b4a" providerId="ADAL" clId="{B27D3487-3160-41E0-AFA8-6D7210F6D139}" dt="2023-07-24T15:06:38.724" v="1200" actId="1035"/>
          <ac:cxnSpMkLst>
            <pc:docMk/>
            <pc:sldMk cId="282928453" sldId="293"/>
            <ac:cxnSpMk id="6" creationId="{A5386B0F-FE69-1A92-9E07-115B7F6FF444}"/>
          </ac:cxnSpMkLst>
        </pc:cxnChg>
        <pc:cxnChg chg="add mod">
          <ac:chgData name="Abels, Patrick" userId="ba666de4-0d21-43a6-8e66-51a18aae1b4a" providerId="ADAL" clId="{B27D3487-3160-41E0-AFA8-6D7210F6D139}" dt="2023-07-24T15:06:42.085" v="1203" actId="1037"/>
          <ac:cxnSpMkLst>
            <pc:docMk/>
            <pc:sldMk cId="282928453" sldId="293"/>
            <ac:cxnSpMk id="9" creationId="{AA876BEE-85DF-443C-0388-B7BE6804881E}"/>
          </ac:cxnSpMkLst>
        </pc:cxnChg>
      </pc:sldChg>
      <pc:sldChg chg="addSp delSp modSp add mod">
        <pc:chgData name="Abels, Patrick" userId="ba666de4-0d21-43a6-8e66-51a18aae1b4a" providerId="ADAL" clId="{B27D3487-3160-41E0-AFA8-6D7210F6D139}" dt="2023-07-24T15:14:15.033" v="1899" actId="1038"/>
        <pc:sldMkLst>
          <pc:docMk/>
          <pc:sldMk cId="2892339035" sldId="294"/>
        </pc:sldMkLst>
        <pc:spChg chg="mod">
          <ac:chgData name="Abels, Patrick" userId="ba666de4-0d21-43a6-8e66-51a18aae1b4a" providerId="ADAL" clId="{B27D3487-3160-41E0-AFA8-6D7210F6D139}" dt="2023-07-24T15:09:59.771" v="1280" actId="1076"/>
          <ac:spMkLst>
            <pc:docMk/>
            <pc:sldMk cId="2892339035" sldId="294"/>
            <ac:spMk id="5" creationId="{66746F6C-32CF-454F-41A6-50714352EDBA}"/>
          </ac:spMkLst>
        </pc:spChg>
        <pc:spChg chg="add mod">
          <ac:chgData name="Abels, Patrick" userId="ba666de4-0d21-43a6-8e66-51a18aae1b4a" providerId="ADAL" clId="{B27D3487-3160-41E0-AFA8-6D7210F6D139}" dt="2023-07-24T15:14:15.033" v="1899" actId="1038"/>
          <ac:spMkLst>
            <pc:docMk/>
            <pc:sldMk cId="2892339035" sldId="294"/>
            <ac:spMk id="23" creationId="{3FC0936B-3698-63D4-872E-68845EE9AD01}"/>
          </ac:spMkLst>
        </pc:spChg>
        <pc:graphicFrameChg chg="del">
          <ac:chgData name="Abels, Patrick" userId="ba666de4-0d21-43a6-8e66-51a18aae1b4a" providerId="ADAL" clId="{B27D3487-3160-41E0-AFA8-6D7210F6D139}" dt="2023-07-24T15:07:38.651" v="1204" actId="478"/>
          <ac:graphicFrameMkLst>
            <pc:docMk/>
            <pc:sldMk cId="2892339035" sldId="294"/>
            <ac:graphicFrameMk id="2" creationId="{34DD92DD-8956-FA24-6F29-6F1E0C8C302F}"/>
          </ac:graphicFrameMkLst>
        </pc:graphicFrameChg>
        <pc:graphicFrameChg chg="add mod ord">
          <ac:chgData name="Abels, Patrick" userId="ba666de4-0d21-43a6-8e66-51a18aae1b4a" providerId="ADAL" clId="{B27D3487-3160-41E0-AFA8-6D7210F6D139}" dt="2023-07-24T15:07:41.753" v="1206" actId="167"/>
          <ac:graphicFrameMkLst>
            <pc:docMk/>
            <pc:sldMk cId="2892339035" sldId="294"/>
            <ac:graphicFrameMk id="6" creationId="{943406F7-39F7-4FC1-9E0D-041AF1EAA5BA}"/>
          </ac:graphicFrameMkLst>
        </pc:graphicFrameChg>
        <pc:cxnChg chg="del">
          <ac:chgData name="Abels, Patrick" userId="ba666de4-0d21-43a6-8e66-51a18aae1b4a" providerId="ADAL" clId="{B27D3487-3160-41E0-AFA8-6D7210F6D139}" dt="2023-07-24T15:09:26.101" v="1219" actId="478"/>
          <ac:cxnSpMkLst>
            <pc:docMk/>
            <pc:sldMk cId="2892339035" sldId="294"/>
            <ac:cxnSpMk id="3" creationId="{B2BB300E-6041-85BF-477F-DD7CD873F462}"/>
          </ac:cxnSpMkLst>
        </pc:cxnChg>
        <pc:cxnChg chg="add mod">
          <ac:chgData name="Abels, Patrick" userId="ba666de4-0d21-43a6-8e66-51a18aae1b4a" providerId="ADAL" clId="{B27D3487-3160-41E0-AFA8-6D7210F6D139}" dt="2023-07-24T15:08:09.895" v="1212"/>
          <ac:cxnSpMkLst>
            <pc:docMk/>
            <pc:sldMk cId="2892339035" sldId="294"/>
            <ac:cxnSpMk id="20" creationId="{429B2E1D-857B-561E-DDC8-7AA66457B694}"/>
          </ac:cxnSpMkLst>
        </pc:cxnChg>
        <pc:cxnChg chg="add mod">
          <ac:chgData name="Abels, Patrick" userId="ba666de4-0d21-43a6-8e66-51a18aae1b4a" providerId="ADAL" clId="{B27D3487-3160-41E0-AFA8-6D7210F6D139}" dt="2023-07-24T15:08:09.895" v="1212"/>
          <ac:cxnSpMkLst>
            <pc:docMk/>
            <pc:sldMk cId="2892339035" sldId="294"/>
            <ac:cxnSpMk id="21" creationId="{89A8FF22-101B-046C-6245-726EF0F66C6F}"/>
          </ac:cxnSpMkLst>
        </pc:cxnChg>
        <pc:cxnChg chg="add mod">
          <ac:chgData name="Abels, Patrick" userId="ba666de4-0d21-43a6-8e66-51a18aae1b4a" providerId="ADAL" clId="{B27D3487-3160-41E0-AFA8-6D7210F6D139}" dt="2023-07-24T15:09:43.857" v="1273" actId="208"/>
          <ac:cxnSpMkLst>
            <pc:docMk/>
            <pc:sldMk cId="2892339035" sldId="294"/>
            <ac:cxnSpMk id="22" creationId="{7E3A5CB3-D9DC-1384-D127-2A950891CB1B}"/>
          </ac:cxnSpMkLst>
        </pc:cxnChg>
      </pc:sldChg>
      <pc:sldChg chg="addSp delSp modSp add mod">
        <pc:chgData name="Abels, Patrick" userId="ba666de4-0d21-43a6-8e66-51a18aae1b4a" providerId="ADAL" clId="{B27D3487-3160-41E0-AFA8-6D7210F6D139}" dt="2023-07-24T15:11:19.091" v="1439" actId="1037"/>
        <pc:sldMkLst>
          <pc:docMk/>
          <pc:sldMk cId="2510052729" sldId="295"/>
        </pc:sldMkLst>
        <pc:spChg chg="del mod">
          <ac:chgData name="Abels, Patrick" userId="ba666de4-0d21-43a6-8e66-51a18aae1b4a" providerId="ADAL" clId="{B27D3487-3160-41E0-AFA8-6D7210F6D139}" dt="2023-07-24T15:10:14.920" v="1282" actId="478"/>
          <ac:spMkLst>
            <pc:docMk/>
            <pc:sldMk cId="2510052729" sldId="295"/>
            <ac:spMk id="5" creationId="{66746F6C-32CF-454F-41A6-50714352EDBA}"/>
          </ac:spMkLst>
        </pc:spChg>
        <pc:spChg chg="add mod">
          <ac:chgData name="Abels, Patrick" userId="ba666de4-0d21-43a6-8e66-51a18aae1b4a" providerId="ADAL" clId="{B27D3487-3160-41E0-AFA8-6D7210F6D139}" dt="2023-07-24T15:11:19.091" v="1439" actId="1037"/>
          <ac:spMkLst>
            <pc:docMk/>
            <pc:sldMk cId="2510052729" sldId="295"/>
            <ac:spMk id="21" creationId="{06B65F9D-3F05-3CD2-BC45-670253308346}"/>
          </ac:spMkLst>
        </pc:spChg>
        <pc:graphicFrameChg chg="del mod modGraphic">
          <ac:chgData name="Abels, Patrick" userId="ba666de4-0d21-43a6-8e66-51a18aae1b4a" providerId="ADAL" clId="{B27D3487-3160-41E0-AFA8-6D7210F6D139}" dt="2023-07-24T15:08:31.055" v="1216" actId="478"/>
          <ac:graphicFrameMkLst>
            <pc:docMk/>
            <pc:sldMk cId="2510052729" sldId="295"/>
            <ac:graphicFrameMk id="2" creationId="{DA20E6CC-AB49-5ABC-1FCD-53BE74E11A89}"/>
          </ac:graphicFrameMkLst>
        </pc:graphicFrameChg>
        <pc:graphicFrameChg chg="add mod ord">
          <ac:chgData name="Abels, Patrick" userId="ba666de4-0d21-43a6-8e66-51a18aae1b4a" providerId="ADAL" clId="{B27D3487-3160-41E0-AFA8-6D7210F6D139}" dt="2023-07-24T15:08:34.296" v="1218" actId="167"/>
          <ac:graphicFrameMkLst>
            <pc:docMk/>
            <pc:sldMk cId="2510052729" sldId="295"/>
            <ac:graphicFrameMk id="20" creationId="{1C6798B2-B6A9-9689-792E-F236E10F3C2C}"/>
          </ac:graphicFrameMkLst>
        </pc:graphicFrameChg>
        <pc:cxnChg chg="del">
          <ac:chgData name="Abels, Patrick" userId="ba666de4-0d21-43a6-8e66-51a18aae1b4a" providerId="ADAL" clId="{B27D3487-3160-41E0-AFA8-6D7210F6D139}" dt="2023-07-24T15:10:17.076" v="1283" actId="478"/>
          <ac:cxnSpMkLst>
            <pc:docMk/>
            <pc:sldMk cId="2510052729" sldId="295"/>
            <ac:cxnSpMk id="3" creationId="{B2BB300E-6041-85BF-477F-DD7CD873F462}"/>
          </ac:cxnSpMkLst>
        </pc:cxnChg>
        <pc:cxnChg chg="add mod">
          <ac:chgData name="Abels, Patrick" userId="ba666de4-0d21-43a6-8e66-51a18aae1b4a" providerId="ADAL" clId="{B27D3487-3160-41E0-AFA8-6D7210F6D139}" dt="2023-07-24T15:11:06.601" v="1363" actId="1038"/>
          <ac:cxnSpMkLst>
            <pc:docMk/>
            <pc:sldMk cId="2510052729" sldId="295"/>
            <ac:cxnSpMk id="6" creationId="{955F3E82-EA01-4E43-24C5-6CF51FA608CB}"/>
          </ac:cxnSpMkLst>
        </pc:cxnChg>
        <pc:cxnChg chg="add mod">
          <ac:chgData name="Abels, Patrick" userId="ba666de4-0d21-43a6-8e66-51a18aae1b4a" providerId="ADAL" clId="{B27D3487-3160-41E0-AFA8-6D7210F6D139}" dt="2023-07-24T15:08:13.825" v="1213"/>
          <ac:cxnSpMkLst>
            <pc:docMk/>
            <pc:sldMk cId="2510052729" sldId="295"/>
            <ac:cxnSpMk id="19" creationId="{B413D4D1-5F28-1A1B-D3D0-41D079C8B3FE}"/>
          </ac:cxnSpMkLst>
        </pc:cxnChg>
        <pc:cxnChg chg="add mod">
          <ac:chgData name="Abels, Patrick" userId="ba666de4-0d21-43a6-8e66-51a18aae1b4a" providerId="ADAL" clId="{B27D3487-3160-41E0-AFA8-6D7210F6D139}" dt="2023-07-24T15:11:19.091" v="1439" actId="1037"/>
          <ac:cxnSpMkLst>
            <pc:docMk/>
            <pc:sldMk cId="2510052729" sldId="295"/>
            <ac:cxnSpMk id="22" creationId="{6171405F-15AA-39E4-7D7E-D9B49E73DC64}"/>
          </ac:cxnSpMkLst>
        </pc:cxnChg>
      </pc:sldChg>
      <pc:sldChg chg="addSp delSp modSp add mod">
        <pc:chgData name="Abels, Patrick" userId="ba666de4-0d21-43a6-8e66-51a18aae1b4a" providerId="ADAL" clId="{B27D3487-3160-41E0-AFA8-6D7210F6D139}" dt="2023-07-24T15:12:41.440" v="1692" actId="1038"/>
        <pc:sldMkLst>
          <pc:docMk/>
          <pc:sldMk cId="889207090" sldId="296"/>
        </pc:sldMkLst>
        <pc:spChg chg="add mod">
          <ac:chgData name="Abels, Patrick" userId="ba666de4-0d21-43a6-8e66-51a18aae1b4a" providerId="ADAL" clId="{B27D3487-3160-41E0-AFA8-6D7210F6D139}" dt="2023-07-24T15:12:41.440" v="1692" actId="1038"/>
          <ac:spMkLst>
            <pc:docMk/>
            <pc:sldMk cId="889207090" sldId="296"/>
            <ac:spMk id="8" creationId="{EE2559C0-1741-8810-9EC2-D95D86B66D0F}"/>
          </ac:spMkLst>
        </pc:spChg>
        <pc:spChg chg="del">
          <ac:chgData name="Abels, Patrick" userId="ba666de4-0d21-43a6-8e66-51a18aae1b4a" providerId="ADAL" clId="{B27D3487-3160-41E0-AFA8-6D7210F6D139}" dt="2023-07-24T15:10:24.860" v="1286" actId="478"/>
          <ac:spMkLst>
            <pc:docMk/>
            <pc:sldMk cId="889207090" sldId="296"/>
            <ac:spMk id="19" creationId="{43ED07F1-7EF0-BE03-CC96-18C8AED422CD}"/>
          </ac:spMkLst>
        </pc:spChg>
        <pc:graphicFrameChg chg="del">
          <ac:chgData name="Abels, Patrick" userId="ba666de4-0d21-43a6-8e66-51a18aae1b4a" providerId="ADAL" clId="{B27D3487-3160-41E0-AFA8-6D7210F6D139}" dt="2023-07-24T15:07:53.191" v="1209" actId="478"/>
          <ac:graphicFrameMkLst>
            <pc:docMk/>
            <pc:sldMk cId="889207090" sldId="296"/>
            <ac:graphicFrameMk id="2" creationId="{D1BB0B77-5121-8CBB-9083-57F79CEBC2ED}"/>
          </ac:graphicFrameMkLst>
        </pc:graphicFrameChg>
        <pc:graphicFrameChg chg="add mod ord">
          <ac:chgData name="Abels, Patrick" userId="ba666de4-0d21-43a6-8e66-51a18aae1b4a" providerId="ADAL" clId="{B27D3487-3160-41E0-AFA8-6D7210F6D139}" dt="2023-07-24T15:07:56.102" v="1211" actId="167"/>
          <ac:graphicFrameMkLst>
            <pc:docMk/>
            <pc:sldMk cId="889207090" sldId="296"/>
            <ac:graphicFrameMk id="5" creationId="{7EF48B34-0A9E-B046-81C5-C5862CA18236}"/>
          </ac:graphicFrameMkLst>
        </pc:graphicFrameChg>
        <pc:cxnChg chg="add mod">
          <ac:chgData name="Abels, Patrick" userId="ba666de4-0d21-43a6-8e66-51a18aae1b4a" providerId="ADAL" clId="{B27D3487-3160-41E0-AFA8-6D7210F6D139}" dt="2023-07-24T15:12:21.999" v="1584" actId="1038"/>
          <ac:cxnSpMkLst>
            <pc:docMk/>
            <pc:sldMk cId="889207090" sldId="296"/>
            <ac:cxnSpMk id="6" creationId="{4B928E4B-A416-5BC0-642D-673D0E351E98}"/>
          </ac:cxnSpMkLst>
        </pc:cxnChg>
        <pc:cxnChg chg="add mod">
          <ac:chgData name="Abels, Patrick" userId="ba666de4-0d21-43a6-8e66-51a18aae1b4a" providerId="ADAL" clId="{B27D3487-3160-41E0-AFA8-6D7210F6D139}" dt="2023-07-24T15:12:34.208" v="1637" actId="1038"/>
          <ac:cxnSpMkLst>
            <pc:docMk/>
            <pc:sldMk cId="889207090" sldId="296"/>
            <ac:cxnSpMk id="7" creationId="{1C90CAB9-2A78-B9C2-C1E2-948672E183EA}"/>
          </ac:cxnSpMkLst>
        </pc:cxnChg>
        <pc:cxnChg chg="del">
          <ac:chgData name="Abels, Patrick" userId="ba666de4-0d21-43a6-8e66-51a18aae1b4a" providerId="ADAL" clId="{B27D3487-3160-41E0-AFA8-6D7210F6D139}" dt="2023-07-24T15:10:21.841" v="1285" actId="478"/>
          <ac:cxnSpMkLst>
            <pc:docMk/>
            <pc:sldMk cId="889207090" sldId="296"/>
            <ac:cxnSpMk id="10" creationId="{9D594E29-3E4A-88A3-E4D6-F08FBA49A99A}"/>
          </ac:cxnSpMkLst>
        </pc:cxnChg>
        <pc:cxnChg chg="add mod">
          <ac:chgData name="Abels, Patrick" userId="ba666de4-0d21-43a6-8e66-51a18aae1b4a" providerId="ADAL" clId="{B27D3487-3160-41E0-AFA8-6D7210F6D139}" dt="2023-07-24T15:12:21.999" v="1584" actId="1038"/>
          <ac:cxnSpMkLst>
            <pc:docMk/>
            <pc:sldMk cId="889207090" sldId="296"/>
            <ac:cxnSpMk id="17" creationId="{876A1B46-CB1E-7458-0669-75D9E4213F8E}"/>
          </ac:cxnSpMkLst>
        </pc:cxnChg>
      </pc:sldChg>
      <pc:sldMasterChg chg="modSldLayout">
        <pc:chgData name="Abels, Patrick" userId="ba666de4-0d21-43a6-8e66-51a18aae1b4a" providerId="ADAL" clId="{B27D3487-3160-41E0-AFA8-6D7210F6D139}" dt="2023-07-24T15:26:21.416" v="2063"/>
        <pc:sldMasterMkLst>
          <pc:docMk/>
          <pc:sldMasterMk cId="1043764218" sldId="2147483660"/>
        </pc:sldMasterMkLst>
        <pc:sldLayoutChg chg="modAnim">
          <pc:chgData name="Abels, Patrick" userId="ba666de4-0d21-43a6-8e66-51a18aae1b4a" providerId="ADAL" clId="{B27D3487-3160-41E0-AFA8-6D7210F6D139}" dt="2023-07-24T15:26:21.416" v="2063"/>
          <pc:sldLayoutMkLst>
            <pc:docMk/>
            <pc:sldMasterMk cId="1043764218" sldId="2147483660"/>
            <pc:sldLayoutMk cId="2964693336" sldId="2147483669"/>
          </pc:sldLayoutMkLst>
        </pc:sldLayoutChg>
      </pc:sldMasterChg>
    </pc:docChg>
  </pc:docChgLst>
  <pc:docChgLst>
    <pc:chgData name="Abels, Patrick" userId="ba666de4-0d21-43a6-8e66-51a18aae1b4a" providerId="ADAL" clId="{765C634A-B91E-4D61-960F-21BA0C6BE3F2}"/>
    <pc:docChg chg="undo redo custSel addSld delSld modSld sldOrd modMainMaster">
      <pc:chgData name="Abels, Patrick" userId="ba666de4-0d21-43a6-8e66-51a18aae1b4a" providerId="ADAL" clId="{765C634A-B91E-4D61-960F-21BA0C6BE3F2}" dt="2023-07-31T14:45:30.443" v="5474" actId="1076"/>
      <pc:docMkLst>
        <pc:docMk/>
      </pc:docMkLst>
      <pc:sldChg chg="modSp">
        <pc:chgData name="Abels, Patrick" userId="ba666de4-0d21-43a6-8e66-51a18aae1b4a" providerId="ADAL" clId="{765C634A-B91E-4D61-960F-21BA0C6BE3F2}" dt="2023-07-24T15:33:32.959" v="32" actId="6549"/>
        <pc:sldMkLst>
          <pc:docMk/>
          <pc:sldMk cId="1571481472" sldId="256"/>
        </pc:sldMkLst>
        <pc:spChg chg="mod">
          <ac:chgData name="Abels, Patrick" userId="ba666de4-0d21-43a6-8e66-51a18aae1b4a" providerId="ADAL" clId="{765C634A-B91E-4D61-960F-21BA0C6BE3F2}" dt="2023-07-24T15:33:32.959" v="32" actId="6549"/>
          <ac:spMkLst>
            <pc:docMk/>
            <pc:sldMk cId="1571481472" sldId="256"/>
            <ac:spMk id="2" creationId="{D8EE2D5E-5C37-D667-0AE2-2FA45C8CDD7C}"/>
          </ac:spMkLst>
        </pc:spChg>
      </pc:sldChg>
      <pc:sldChg chg="del">
        <pc:chgData name="Abels, Patrick" userId="ba666de4-0d21-43a6-8e66-51a18aae1b4a" providerId="ADAL" clId="{765C634A-B91E-4D61-960F-21BA0C6BE3F2}" dt="2023-07-30T11:50:32.444" v="201" actId="47"/>
        <pc:sldMkLst>
          <pc:docMk/>
          <pc:sldMk cId="1559438930" sldId="280"/>
        </pc:sldMkLst>
      </pc:sldChg>
      <pc:sldChg chg="del">
        <pc:chgData name="Abels, Patrick" userId="ba666de4-0d21-43a6-8e66-51a18aae1b4a" providerId="ADAL" clId="{765C634A-B91E-4D61-960F-21BA0C6BE3F2}" dt="2023-07-30T11:50:32.444" v="201" actId="47"/>
        <pc:sldMkLst>
          <pc:docMk/>
          <pc:sldMk cId="1579194265" sldId="281"/>
        </pc:sldMkLst>
      </pc:sldChg>
      <pc:sldChg chg="del">
        <pc:chgData name="Abels, Patrick" userId="ba666de4-0d21-43a6-8e66-51a18aae1b4a" providerId="ADAL" clId="{765C634A-B91E-4D61-960F-21BA0C6BE3F2}" dt="2023-07-30T11:50:32.444" v="201" actId="47"/>
        <pc:sldMkLst>
          <pc:docMk/>
          <pc:sldMk cId="675388362" sldId="282"/>
        </pc:sldMkLst>
      </pc:sldChg>
      <pc:sldChg chg="addSp delSp modSp mod delAnim modAnim">
        <pc:chgData name="Abels, Patrick" userId="ba666de4-0d21-43a6-8e66-51a18aae1b4a" providerId="ADAL" clId="{765C634A-B91E-4D61-960F-21BA0C6BE3F2}" dt="2023-07-30T12:34:02.285" v="2769"/>
        <pc:sldMkLst>
          <pc:docMk/>
          <pc:sldMk cId="2176156612" sldId="288"/>
        </pc:sldMkLst>
        <pc:spChg chg="mod">
          <ac:chgData name="Abels, Patrick" userId="ba666de4-0d21-43a6-8e66-51a18aae1b4a" providerId="ADAL" clId="{765C634A-B91E-4D61-960F-21BA0C6BE3F2}" dt="2023-07-30T12:25:34.143" v="2519" actId="6549"/>
          <ac:spMkLst>
            <pc:docMk/>
            <pc:sldMk cId="2176156612" sldId="288"/>
            <ac:spMk id="2" creationId="{401F7D96-25E2-4399-5EDA-C71906BC8DD4}"/>
          </ac:spMkLst>
        </pc:spChg>
        <pc:picChg chg="del">
          <ac:chgData name="Abels, Patrick" userId="ba666de4-0d21-43a6-8e66-51a18aae1b4a" providerId="ADAL" clId="{765C634A-B91E-4D61-960F-21BA0C6BE3F2}" dt="2023-07-30T12:23:26.859" v="2337" actId="478"/>
          <ac:picMkLst>
            <pc:docMk/>
            <pc:sldMk cId="2176156612" sldId="288"/>
            <ac:picMk id="4" creationId="{310F0A1F-13B8-3C47-E528-F68ABFF21950}"/>
          </ac:picMkLst>
        </pc:picChg>
        <pc:picChg chg="add del mod">
          <ac:chgData name="Abels, Patrick" userId="ba666de4-0d21-43a6-8e66-51a18aae1b4a" providerId="ADAL" clId="{765C634A-B91E-4D61-960F-21BA0C6BE3F2}" dt="2023-07-30T12:26:47.813" v="2525" actId="478"/>
          <ac:picMkLst>
            <pc:docMk/>
            <pc:sldMk cId="2176156612" sldId="288"/>
            <ac:picMk id="5" creationId="{38E393D1-5E12-12EE-73D3-29CF7F3EB9E8}"/>
          </ac:picMkLst>
        </pc:picChg>
        <pc:picChg chg="add mod modCrop">
          <ac:chgData name="Abels, Patrick" userId="ba666de4-0d21-43a6-8e66-51a18aae1b4a" providerId="ADAL" clId="{765C634A-B91E-4D61-960F-21BA0C6BE3F2}" dt="2023-07-30T12:28:11.242" v="2540" actId="1036"/>
          <ac:picMkLst>
            <pc:docMk/>
            <pc:sldMk cId="2176156612" sldId="288"/>
            <ac:picMk id="7" creationId="{97A3BD0A-D44C-7AFB-3766-0E3267530758}"/>
          </ac:picMkLst>
        </pc:picChg>
      </pc:sldChg>
      <pc:sldChg chg="modSp modAnim">
        <pc:chgData name="Abels, Patrick" userId="ba666de4-0d21-43a6-8e66-51a18aae1b4a" providerId="ADAL" clId="{765C634A-B91E-4D61-960F-21BA0C6BE3F2}" dt="2023-07-30T12:20:18.683" v="2213" actId="207"/>
        <pc:sldMkLst>
          <pc:docMk/>
          <pc:sldMk cId="2014832101" sldId="290"/>
        </pc:sldMkLst>
        <pc:spChg chg="mod">
          <ac:chgData name="Abels, Patrick" userId="ba666de4-0d21-43a6-8e66-51a18aae1b4a" providerId="ADAL" clId="{765C634A-B91E-4D61-960F-21BA0C6BE3F2}" dt="2023-07-30T12:20:18.683" v="2213" actId="207"/>
          <ac:spMkLst>
            <pc:docMk/>
            <pc:sldMk cId="2014832101" sldId="290"/>
            <ac:spMk id="2" creationId="{51692582-644D-01C1-6962-22CB5938710F}"/>
          </ac:spMkLst>
        </pc:spChg>
      </pc:sldChg>
      <pc:sldChg chg="modSp mod">
        <pc:chgData name="Abels, Patrick" userId="ba666de4-0d21-43a6-8e66-51a18aae1b4a" providerId="ADAL" clId="{765C634A-B91E-4D61-960F-21BA0C6BE3F2}" dt="2023-07-30T12:29:17.892" v="2604" actId="1036"/>
        <pc:sldMkLst>
          <pc:docMk/>
          <pc:sldMk cId="1082503161" sldId="291"/>
        </pc:sldMkLst>
        <pc:spChg chg="mod">
          <ac:chgData name="Abels, Patrick" userId="ba666de4-0d21-43a6-8e66-51a18aae1b4a" providerId="ADAL" clId="{765C634A-B91E-4D61-960F-21BA0C6BE3F2}" dt="2023-07-30T12:29:17.892" v="2604" actId="1036"/>
          <ac:spMkLst>
            <pc:docMk/>
            <pc:sldMk cId="1082503161" sldId="291"/>
            <ac:spMk id="2" creationId="{39581EDF-BC24-2853-902C-BEF01710D036}"/>
          </ac:spMkLst>
        </pc:spChg>
      </pc:sldChg>
      <pc:sldChg chg="del">
        <pc:chgData name="Abels, Patrick" userId="ba666de4-0d21-43a6-8e66-51a18aae1b4a" providerId="ADAL" clId="{765C634A-B91E-4D61-960F-21BA0C6BE3F2}" dt="2023-07-30T11:50:35.667" v="202" actId="47"/>
        <pc:sldMkLst>
          <pc:docMk/>
          <pc:sldMk cId="4110076055" sldId="292"/>
        </pc:sldMkLst>
      </pc:sldChg>
      <pc:sldChg chg="del">
        <pc:chgData name="Abels, Patrick" userId="ba666de4-0d21-43a6-8e66-51a18aae1b4a" providerId="ADAL" clId="{765C634A-B91E-4D61-960F-21BA0C6BE3F2}" dt="2023-07-30T11:50:32.444" v="201" actId="47"/>
        <pc:sldMkLst>
          <pc:docMk/>
          <pc:sldMk cId="282928453" sldId="293"/>
        </pc:sldMkLst>
      </pc:sldChg>
      <pc:sldChg chg="del">
        <pc:chgData name="Abels, Patrick" userId="ba666de4-0d21-43a6-8e66-51a18aae1b4a" providerId="ADAL" clId="{765C634A-B91E-4D61-960F-21BA0C6BE3F2}" dt="2023-07-30T11:50:32.444" v="201" actId="47"/>
        <pc:sldMkLst>
          <pc:docMk/>
          <pc:sldMk cId="2892339035" sldId="294"/>
        </pc:sldMkLst>
      </pc:sldChg>
      <pc:sldChg chg="del">
        <pc:chgData name="Abels, Patrick" userId="ba666de4-0d21-43a6-8e66-51a18aae1b4a" providerId="ADAL" clId="{765C634A-B91E-4D61-960F-21BA0C6BE3F2}" dt="2023-07-30T11:50:32.444" v="201" actId="47"/>
        <pc:sldMkLst>
          <pc:docMk/>
          <pc:sldMk cId="2510052729" sldId="295"/>
        </pc:sldMkLst>
      </pc:sldChg>
      <pc:sldChg chg="addSp delSp modSp del mod">
        <pc:chgData name="Abels, Patrick" userId="ba666de4-0d21-43a6-8e66-51a18aae1b4a" providerId="ADAL" clId="{765C634A-B91E-4D61-960F-21BA0C6BE3F2}" dt="2023-07-31T14:34:36.818" v="5261" actId="47"/>
        <pc:sldMkLst>
          <pc:docMk/>
          <pc:sldMk cId="889207090" sldId="296"/>
        </pc:sldMkLst>
        <pc:spChg chg="mod">
          <ac:chgData name="Abels, Patrick" userId="ba666de4-0d21-43a6-8e66-51a18aae1b4a" providerId="ADAL" clId="{765C634A-B91E-4D61-960F-21BA0C6BE3F2}" dt="2023-07-30T11:52:34.726" v="246" actId="1076"/>
          <ac:spMkLst>
            <pc:docMk/>
            <pc:sldMk cId="889207090" sldId="296"/>
            <ac:spMk id="3" creationId="{B28BF6CA-59A6-8A2B-47D9-AE0385A111DF}"/>
          </ac:spMkLst>
        </pc:spChg>
        <pc:spChg chg="mod">
          <ac:chgData name="Abels, Patrick" userId="ba666de4-0d21-43a6-8e66-51a18aae1b4a" providerId="ADAL" clId="{765C634A-B91E-4D61-960F-21BA0C6BE3F2}" dt="2023-07-30T11:52:30.156" v="245" actId="1076"/>
          <ac:spMkLst>
            <pc:docMk/>
            <pc:sldMk cId="889207090" sldId="296"/>
            <ac:spMk id="4" creationId="{3E5E9E39-09F3-7D57-7BD9-16C9967F4B42}"/>
          </ac:spMkLst>
        </pc:spChg>
        <pc:spChg chg="del">
          <ac:chgData name="Abels, Patrick" userId="ba666de4-0d21-43a6-8e66-51a18aae1b4a" providerId="ADAL" clId="{765C634A-B91E-4D61-960F-21BA0C6BE3F2}" dt="2023-07-30T11:50:54.039" v="204" actId="478"/>
          <ac:spMkLst>
            <pc:docMk/>
            <pc:sldMk cId="889207090" sldId="296"/>
            <ac:spMk id="8" creationId="{EE2559C0-1741-8810-9EC2-D95D86B66D0F}"/>
          </ac:spMkLst>
        </pc:spChg>
        <pc:spChg chg="add del">
          <ac:chgData name="Abels, Patrick" userId="ba666de4-0d21-43a6-8e66-51a18aae1b4a" providerId="ADAL" clId="{765C634A-B91E-4D61-960F-21BA0C6BE3F2}" dt="2023-07-30T11:53:14.248" v="272" actId="22"/>
          <ac:spMkLst>
            <pc:docMk/>
            <pc:sldMk cId="889207090" sldId="296"/>
            <ac:spMk id="10" creationId="{2669AE1A-AAEC-398B-A842-B02CDD9A18D6}"/>
          </ac:spMkLst>
        </pc:spChg>
        <pc:spChg chg="del">
          <ac:chgData name="Abels, Patrick" userId="ba666de4-0d21-43a6-8e66-51a18aae1b4a" providerId="ADAL" clId="{765C634A-B91E-4D61-960F-21BA0C6BE3F2}" dt="2023-07-30T11:51:04.382" v="205" actId="478"/>
          <ac:spMkLst>
            <pc:docMk/>
            <pc:sldMk cId="889207090" sldId="296"/>
            <ac:spMk id="11" creationId="{C699C41E-C8A7-6156-523B-338400E245B3}"/>
          </ac:spMkLst>
        </pc:spChg>
        <pc:spChg chg="del">
          <ac:chgData name="Abels, Patrick" userId="ba666de4-0d21-43a6-8e66-51a18aae1b4a" providerId="ADAL" clId="{765C634A-B91E-4D61-960F-21BA0C6BE3F2}" dt="2023-07-30T11:51:06.509" v="206" actId="478"/>
          <ac:spMkLst>
            <pc:docMk/>
            <pc:sldMk cId="889207090" sldId="296"/>
            <ac:spMk id="12" creationId="{0BFE3132-3BE4-8076-CA47-840F4BCC8F82}"/>
          </ac:spMkLst>
        </pc:spChg>
        <pc:spChg chg="del">
          <ac:chgData name="Abels, Patrick" userId="ba666de4-0d21-43a6-8e66-51a18aae1b4a" providerId="ADAL" clId="{765C634A-B91E-4D61-960F-21BA0C6BE3F2}" dt="2023-07-30T11:51:04.382" v="205" actId="478"/>
          <ac:spMkLst>
            <pc:docMk/>
            <pc:sldMk cId="889207090" sldId="296"/>
            <ac:spMk id="13" creationId="{B6904677-B84C-CD5A-EE0F-5644D49A71A3}"/>
          </ac:spMkLst>
        </pc:spChg>
        <pc:spChg chg="del">
          <ac:chgData name="Abels, Patrick" userId="ba666de4-0d21-43a6-8e66-51a18aae1b4a" providerId="ADAL" clId="{765C634A-B91E-4D61-960F-21BA0C6BE3F2}" dt="2023-07-30T11:51:04.382" v="205" actId="478"/>
          <ac:spMkLst>
            <pc:docMk/>
            <pc:sldMk cId="889207090" sldId="296"/>
            <ac:spMk id="14" creationId="{508AA8CD-1564-C851-6C4E-F12F816C0443}"/>
          </ac:spMkLst>
        </pc:spChg>
        <pc:spChg chg="del">
          <ac:chgData name="Abels, Patrick" userId="ba666de4-0d21-43a6-8e66-51a18aae1b4a" providerId="ADAL" clId="{765C634A-B91E-4D61-960F-21BA0C6BE3F2}" dt="2023-07-30T11:51:04.382" v="205" actId="478"/>
          <ac:spMkLst>
            <pc:docMk/>
            <pc:sldMk cId="889207090" sldId="296"/>
            <ac:spMk id="15" creationId="{079043A6-A697-303C-3844-EAA3EAF57D63}"/>
          </ac:spMkLst>
        </pc:spChg>
        <pc:spChg chg="del">
          <ac:chgData name="Abels, Patrick" userId="ba666de4-0d21-43a6-8e66-51a18aae1b4a" providerId="ADAL" clId="{765C634A-B91E-4D61-960F-21BA0C6BE3F2}" dt="2023-07-30T11:51:04.382" v="205" actId="478"/>
          <ac:spMkLst>
            <pc:docMk/>
            <pc:sldMk cId="889207090" sldId="296"/>
            <ac:spMk id="16" creationId="{5063C1D8-C343-A347-6677-CC1AC94BD2EF}"/>
          </ac:spMkLst>
        </pc:spChg>
        <pc:spChg chg="del">
          <ac:chgData name="Abels, Patrick" userId="ba666de4-0d21-43a6-8e66-51a18aae1b4a" providerId="ADAL" clId="{765C634A-B91E-4D61-960F-21BA0C6BE3F2}" dt="2023-07-30T11:51:04.382" v="205" actId="478"/>
          <ac:spMkLst>
            <pc:docMk/>
            <pc:sldMk cId="889207090" sldId="296"/>
            <ac:spMk id="18" creationId="{D8936F91-17EB-9D1A-FF39-32F7736710EE}"/>
          </ac:spMkLst>
        </pc:spChg>
        <pc:spChg chg="del">
          <ac:chgData name="Abels, Patrick" userId="ba666de4-0d21-43a6-8e66-51a18aae1b4a" providerId="ADAL" clId="{765C634A-B91E-4D61-960F-21BA0C6BE3F2}" dt="2023-07-30T11:50:50.929" v="203" actId="478"/>
          <ac:spMkLst>
            <pc:docMk/>
            <pc:sldMk cId="889207090" sldId="296"/>
            <ac:spMk id="21" creationId="{CD676DB0-E313-FF6E-1F82-8B8B52567EDE}"/>
          </ac:spMkLst>
        </pc:spChg>
        <pc:graphicFrameChg chg="mod modGraphic">
          <ac:chgData name="Abels, Patrick" userId="ba666de4-0d21-43a6-8e66-51a18aae1b4a" providerId="ADAL" clId="{765C634A-B91E-4D61-960F-21BA0C6BE3F2}" dt="2023-07-30T11:53:04.375" v="270" actId="20577"/>
          <ac:graphicFrameMkLst>
            <pc:docMk/>
            <pc:sldMk cId="889207090" sldId="296"/>
            <ac:graphicFrameMk id="5" creationId="{7EF48B34-0A9E-B046-81C5-C5862CA18236}"/>
          </ac:graphicFrameMkLst>
        </pc:graphicFrameChg>
        <pc:graphicFrameChg chg="del">
          <ac:chgData name="Abels, Patrick" userId="ba666de4-0d21-43a6-8e66-51a18aae1b4a" providerId="ADAL" clId="{765C634A-B91E-4D61-960F-21BA0C6BE3F2}" dt="2023-07-30T11:50:50.929" v="203" actId="478"/>
          <ac:graphicFrameMkLst>
            <pc:docMk/>
            <pc:sldMk cId="889207090" sldId="296"/>
            <ac:graphicFrameMk id="9" creationId="{662FCF91-7172-69D9-24E3-5C2C443263D6}"/>
          </ac:graphicFrameMkLst>
        </pc:graphicFrameChg>
        <pc:picChg chg="del">
          <ac:chgData name="Abels, Patrick" userId="ba666de4-0d21-43a6-8e66-51a18aae1b4a" providerId="ADAL" clId="{765C634A-B91E-4D61-960F-21BA0C6BE3F2}" dt="2023-07-30T11:50:50.929" v="203" actId="478"/>
          <ac:picMkLst>
            <pc:docMk/>
            <pc:sldMk cId="889207090" sldId="296"/>
            <ac:picMk id="20" creationId="{B76E8C2A-2676-8364-07BD-F341396DF006}"/>
          </ac:picMkLst>
        </pc:picChg>
        <pc:cxnChg chg="del mod">
          <ac:chgData name="Abels, Patrick" userId="ba666de4-0d21-43a6-8e66-51a18aae1b4a" providerId="ADAL" clId="{765C634A-B91E-4D61-960F-21BA0C6BE3F2}" dt="2023-07-30T11:53:19.302" v="274" actId="478"/>
          <ac:cxnSpMkLst>
            <pc:docMk/>
            <pc:sldMk cId="889207090" sldId="296"/>
            <ac:cxnSpMk id="6" creationId="{4B928E4B-A416-5BC0-642D-673D0E351E98}"/>
          </ac:cxnSpMkLst>
        </pc:cxnChg>
        <pc:cxnChg chg="del mod">
          <ac:chgData name="Abels, Patrick" userId="ba666de4-0d21-43a6-8e66-51a18aae1b4a" providerId="ADAL" clId="{765C634A-B91E-4D61-960F-21BA0C6BE3F2}" dt="2023-07-30T11:53:19.302" v="274" actId="478"/>
          <ac:cxnSpMkLst>
            <pc:docMk/>
            <pc:sldMk cId="889207090" sldId="296"/>
            <ac:cxnSpMk id="7" creationId="{1C90CAB9-2A78-B9C2-C1E2-948672E183EA}"/>
          </ac:cxnSpMkLst>
        </pc:cxnChg>
        <pc:cxnChg chg="del mod">
          <ac:chgData name="Abels, Patrick" userId="ba666de4-0d21-43a6-8e66-51a18aae1b4a" providerId="ADAL" clId="{765C634A-B91E-4D61-960F-21BA0C6BE3F2}" dt="2023-07-30T11:53:19.302" v="274" actId="478"/>
          <ac:cxnSpMkLst>
            <pc:docMk/>
            <pc:sldMk cId="889207090" sldId="296"/>
            <ac:cxnSpMk id="17" creationId="{876A1B46-CB1E-7458-0669-75D9E4213F8E}"/>
          </ac:cxnSpMkLst>
        </pc:cxnChg>
      </pc:sldChg>
      <pc:sldChg chg="modSp new del mod">
        <pc:chgData name="Abels, Patrick" userId="ba666de4-0d21-43a6-8e66-51a18aae1b4a" providerId="ADAL" clId="{765C634A-B91E-4D61-960F-21BA0C6BE3F2}" dt="2023-07-30T12:32:37.120" v="2768" actId="47"/>
        <pc:sldMkLst>
          <pc:docMk/>
          <pc:sldMk cId="1210888035" sldId="297"/>
        </pc:sldMkLst>
        <pc:spChg chg="mod">
          <ac:chgData name="Abels, Patrick" userId="ba666de4-0d21-43a6-8e66-51a18aae1b4a" providerId="ADAL" clId="{765C634A-B91E-4D61-960F-21BA0C6BE3F2}" dt="2023-07-24T15:35:23.474" v="200" actId="20577"/>
          <ac:spMkLst>
            <pc:docMk/>
            <pc:sldMk cId="1210888035" sldId="297"/>
            <ac:spMk id="2" creationId="{BCF990AF-4FC5-784C-BF13-1216252B1BBA}"/>
          </ac:spMkLst>
        </pc:spChg>
      </pc:sldChg>
      <pc:sldChg chg="delSp modSp add mod modAnim">
        <pc:chgData name="Abels, Patrick" userId="ba666de4-0d21-43a6-8e66-51a18aae1b4a" providerId="ADAL" clId="{765C634A-B91E-4D61-960F-21BA0C6BE3F2}" dt="2023-07-31T14:34:43.005" v="5262"/>
        <pc:sldMkLst>
          <pc:docMk/>
          <pc:sldMk cId="3289851751" sldId="298"/>
        </pc:sldMkLst>
        <pc:graphicFrameChg chg="modGraphic">
          <ac:chgData name="Abels, Patrick" userId="ba666de4-0d21-43a6-8e66-51a18aae1b4a" providerId="ADAL" clId="{765C634A-B91E-4D61-960F-21BA0C6BE3F2}" dt="2023-07-30T12:02:05.222" v="517" actId="2084"/>
          <ac:graphicFrameMkLst>
            <pc:docMk/>
            <pc:sldMk cId="3289851751" sldId="298"/>
            <ac:graphicFrameMk id="5" creationId="{7EF48B34-0A9E-B046-81C5-C5862CA18236}"/>
          </ac:graphicFrameMkLst>
        </pc:graphicFrameChg>
        <pc:cxnChg chg="mod">
          <ac:chgData name="Abels, Patrick" userId="ba666de4-0d21-43a6-8e66-51a18aae1b4a" providerId="ADAL" clId="{765C634A-B91E-4D61-960F-21BA0C6BE3F2}" dt="2023-07-30T11:56:59.278" v="387" actId="1038"/>
          <ac:cxnSpMkLst>
            <pc:docMk/>
            <pc:sldMk cId="3289851751" sldId="298"/>
            <ac:cxnSpMk id="6" creationId="{4B928E4B-A416-5BC0-642D-673D0E351E98}"/>
          </ac:cxnSpMkLst>
        </pc:cxnChg>
        <pc:cxnChg chg="del">
          <ac:chgData name="Abels, Patrick" userId="ba666de4-0d21-43a6-8e66-51a18aae1b4a" providerId="ADAL" clId="{765C634A-B91E-4D61-960F-21BA0C6BE3F2}" dt="2023-07-30T11:56:56.454" v="383" actId="478"/>
          <ac:cxnSpMkLst>
            <pc:docMk/>
            <pc:sldMk cId="3289851751" sldId="298"/>
            <ac:cxnSpMk id="7" creationId="{1C90CAB9-2A78-B9C2-C1E2-948672E183EA}"/>
          </ac:cxnSpMkLst>
        </pc:cxnChg>
        <pc:cxnChg chg="del mod">
          <ac:chgData name="Abels, Patrick" userId="ba666de4-0d21-43a6-8e66-51a18aae1b4a" providerId="ADAL" clId="{765C634A-B91E-4D61-960F-21BA0C6BE3F2}" dt="2023-07-30T11:56:54.497" v="382" actId="478"/>
          <ac:cxnSpMkLst>
            <pc:docMk/>
            <pc:sldMk cId="3289851751" sldId="298"/>
            <ac:cxnSpMk id="17" creationId="{876A1B46-CB1E-7458-0669-75D9E4213F8E}"/>
          </ac:cxnSpMkLst>
        </pc:cxnChg>
      </pc:sldChg>
      <pc:sldChg chg="delSp modSp add mod">
        <pc:chgData name="Abels, Patrick" userId="ba666de4-0d21-43a6-8e66-51a18aae1b4a" providerId="ADAL" clId="{765C634A-B91E-4D61-960F-21BA0C6BE3F2}" dt="2023-07-30T12:00:04.347" v="426" actId="1038"/>
        <pc:sldMkLst>
          <pc:docMk/>
          <pc:sldMk cId="3176074160" sldId="299"/>
        </pc:sldMkLst>
        <pc:cxnChg chg="mod">
          <ac:chgData name="Abels, Patrick" userId="ba666de4-0d21-43a6-8e66-51a18aae1b4a" providerId="ADAL" clId="{765C634A-B91E-4D61-960F-21BA0C6BE3F2}" dt="2023-07-30T12:00:04.347" v="426" actId="1038"/>
          <ac:cxnSpMkLst>
            <pc:docMk/>
            <pc:sldMk cId="3176074160" sldId="299"/>
            <ac:cxnSpMk id="6" creationId="{4B928E4B-A416-5BC0-642D-673D0E351E98}"/>
          </ac:cxnSpMkLst>
        </pc:cxnChg>
        <pc:cxnChg chg="del">
          <ac:chgData name="Abels, Patrick" userId="ba666de4-0d21-43a6-8e66-51a18aae1b4a" providerId="ADAL" clId="{765C634A-B91E-4D61-960F-21BA0C6BE3F2}" dt="2023-07-30T11:58:41.998" v="388" actId="478"/>
          <ac:cxnSpMkLst>
            <pc:docMk/>
            <pc:sldMk cId="3176074160" sldId="299"/>
            <ac:cxnSpMk id="7" creationId="{1C90CAB9-2A78-B9C2-C1E2-948672E183EA}"/>
          </ac:cxnSpMkLst>
        </pc:cxnChg>
        <pc:cxnChg chg="del mod">
          <ac:chgData name="Abels, Patrick" userId="ba666de4-0d21-43a6-8e66-51a18aae1b4a" providerId="ADAL" clId="{765C634A-B91E-4D61-960F-21BA0C6BE3F2}" dt="2023-07-30T12:00:01.167" v="422" actId="478"/>
          <ac:cxnSpMkLst>
            <pc:docMk/>
            <pc:sldMk cId="3176074160" sldId="299"/>
            <ac:cxnSpMk id="17" creationId="{876A1B46-CB1E-7458-0669-75D9E4213F8E}"/>
          </ac:cxnSpMkLst>
        </pc:cxnChg>
      </pc:sldChg>
      <pc:sldChg chg="modSp add mod">
        <pc:chgData name="Abels, Patrick" userId="ba666de4-0d21-43a6-8e66-51a18aae1b4a" providerId="ADAL" clId="{765C634A-B91E-4D61-960F-21BA0C6BE3F2}" dt="2023-07-30T12:00:41.821" v="448" actId="1037"/>
        <pc:sldMkLst>
          <pc:docMk/>
          <pc:sldMk cId="2415381640" sldId="300"/>
        </pc:sldMkLst>
        <pc:cxnChg chg="mod">
          <ac:chgData name="Abels, Patrick" userId="ba666de4-0d21-43a6-8e66-51a18aae1b4a" providerId="ADAL" clId="{765C634A-B91E-4D61-960F-21BA0C6BE3F2}" dt="2023-07-30T12:00:41.821" v="448" actId="1037"/>
          <ac:cxnSpMkLst>
            <pc:docMk/>
            <pc:sldMk cId="2415381640" sldId="300"/>
            <ac:cxnSpMk id="6" creationId="{4B928E4B-A416-5BC0-642D-673D0E351E98}"/>
          </ac:cxnSpMkLst>
        </pc:cxnChg>
        <pc:cxnChg chg="mod">
          <ac:chgData name="Abels, Patrick" userId="ba666de4-0d21-43a6-8e66-51a18aae1b4a" providerId="ADAL" clId="{765C634A-B91E-4D61-960F-21BA0C6BE3F2}" dt="2023-07-30T12:00:41.821" v="448" actId="1037"/>
          <ac:cxnSpMkLst>
            <pc:docMk/>
            <pc:sldMk cId="2415381640" sldId="300"/>
            <ac:cxnSpMk id="17" creationId="{876A1B46-CB1E-7458-0669-75D9E4213F8E}"/>
          </ac:cxnSpMkLst>
        </pc:cxnChg>
      </pc:sldChg>
      <pc:sldChg chg="modSp add del mod">
        <pc:chgData name="Abels, Patrick" userId="ba666de4-0d21-43a6-8e66-51a18aae1b4a" providerId="ADAL" clId="{765C634A-B91E-4D61-960F-21BA0C6BE3F2}" dt="2023-07-30T12:01:02.584" v="488" actId="1038"/>
        <pc:sldMkLst>
          <pc:docMk/>
          <pc:sldMk cId="1320700682" sldId="301"/>
        </pc:sldMkLst>
        <pc:cxnChg chg="mod">
          <ac:chgData name="Abels, Patrick" userId="ba666de4-0d21-43a6-8e66-51a18aae1b4a" providerId="ADAL" clId="{765C634A-B91E-4D61-960F-21BA0C6BE3F2}" dt="2023-07-30T12:00:51.150" v="451" actId="1037"/>
          <ac:cxnSpMkLst>
            <pc:docMk/>
            <pc:sldMk cId="1320700682" sldId="301"/>
            <ac:cxnSpMk id="6" creationId="{4B928E4B-A416-5BC0-642D-673D0E351E98}"/>
          </ac:cxnSpMkLst>
        </pc:cxnChg>
        <pc:cxnChg chg="mod">
          <ac:chgData name="Abels, Patrick" userId="ba666de4-0d21-43a6-8e66-51a18aae1b4a" providerId="ADAL" clId="{765C634A-B91E-4D61-960F-21BA0C6BE3F2}" dt="2023-07-30T12:01:02.584" v="488" actId="1038"/>
          <ac:cxnSpMkLst>
            <pc:docMk/>
            <pc:sldMk cId="1320700682" sldId="301"/>
            <ac:cxnSpMk id="17" creationId="{876A1B46-CB1E-7458-0669-75D9E4213F8E}"/>
          </ac:cxnSpMkLst>
        </pc:cxnChg>
      </pc:sldChg>
      <pc:sldChg chg="delSp modSp add mod">
        <pc:chgData name="Abels, Patrick" userId="ba666de4-0d21-43a6-8e66-51a18aae1b4a" providerId="ADAL" clId="{765C634A-B91E-4D61-960F-21BA0C6BE3F2}" dt="2023-07-30T12:01:48.198" v="516" actId="207"/>
        <pc:sldMkLst>
          <pc:docMk/>
          <pc:sldMk cId="4205375660" sldId="302"/>
        </pc:sldMkLst>
        <pc:graphicFrameChg chg="modGraphic">
          <ac:chgData name="Abels, Patrick" userId="ba666de4-0d21-43a6-8e66-51a18aae1b4a" providerId="ADAL" clId="{765C634A-B91E-4D61-960F-21BA0C6BE3F2}" dt="2023-07-30T12:01:48.198" v="516" actId="207"/>
          <ac:graphicFrameMkLst>
            <pc:docMk/>
            <pc:sldMk cId="4205375660" sldId="302"/>
            <ac:graphicFrameMk id="5" creationId="{7EF48B34-0A9E-B046-81C5-C5862CA18236}"/>
          </ac:graphicFrameMkLst>
        </pc:graphicFrameChg>
        <pc:cxnChg chg="mod">
          <ac:chgData name="Abels, Patrick" userId="ba666de4-0d21-43a6-8e66-51a18aae1b4a" providerId="ADAL" clId="{765C634A-B91E-4D61-960F-21BA0C6BE3F2}" dt="2023-07-30T12:01:36.849" v="515" actId="1038"/>
          <ac:cxnSpMkLst>
            <pc:docMk/>
            <pc:sldMk cId="4205375660" sldId="302"/>
            <ac:cxnSpMk id="6" creationId="{4B928E4B-A416-5BC0-642D-673D0E351E98}"/>
          </ac:cxnSpMkLst>
        </pc:cxnChg>
        <pc:cxnChg chg="del">
          <ac:chgData name="Abels, Patrick" userId="ba666de4-0d21-43a6-8e66-51a18aae1b4a" providerId="ADAL" clId="{765C634A-B91E-4D61-960F-21BA0C6BE3F2}" dt="2023-07-30T12:01:32.152" v="490" actId="478"/>
          <ac:cxnSpMkLst>
            <pc:docMk/>
            <pc:sldMk cId="4205375660" sldId="302"/>
            <ac:cxnSpMk id="17" creationId="{876A1B46-CB1E-7458-0669-75D9E4213F8E}"/>
          </ac:cxnSpMkLst>
        </pc:cxnChg>
      </pc:sldChg>
      <pc:sldChg chg="addSp modSp add mod">
        <pc:chgData name="Abels, Patrick" userId="ba666de4-0d21-43a6-8e66-51a18aae1b4a" providerId="ADAL" clId="{765C634A-B91E-4D61-960F-21BA0C6BE3F2}" dt="2023-07-30T12:02:47.558" v="564" actId="1037"/>
        <pc:sldMkLst>
          <pc:docMk/>
          <pc:sldMk cId="477303390" sldId="303"/>
        </pc:sldMkLst>
        <pc:cxnChg chg="add mod">
          <ac:chgData name="Abels, Patrick" userId="ba666de4-0d21-43a6-8e66-51a18aae1b4a" providerId="ADAL" clId="{765C634A-B91E-4D61-960F-21BA0C6BE3F2}" dt="2023-07-30T12:02:47.558" v="564" actId="1037"/>
          <ac:cxnSpMkLst>
            <pc:docMk/>
            <pc:sldMk cId="477303390" sldId="303"/>
            <ac:cxnSpMk id="2" creationId="{1CC59ECC-1B9D-33D2-8140-390AB7482DBC}"/>
          </ac:cxnSpMkLst>
        </pc:cxnChg>
      </pc:sldChg>
      <pc:sldChg chg="modSp add mod">
        <pc:chgData name="Abels, Patrick" userId="ba666de4-0d21-43a6-8e66-51a18aae1b4a" providerId="ADAL" clId="{765C634A-B91E-4D61-960F-21BA0C6BE3F2}" dt="2023-07-30T12:03:35.020" v="599" actId="207"/>
        <pc:sldMkLst>
          <pc:docMk/>
          <pc:sldMk cId="575384107" sldId="304"/>
        </pc:sldMkLst>
        <pc:graphicFrameChg chg="modGraphic">
          <ac:chgData name="Abels, Patrick" userId="ba666de4-0d21-43a6-8e66-51a18aae1b4a" providerId="ADAL" clId="{765C634A-B91E-4D61-960F-21BA0C6BE3F2}" dt="2023-07-30T12:03:35.020" v="599" actId="207"/>
          <ac:graphicFrameMkLst>
            <pc:docMk/>
            <pc:sldMk cId="575384107" sldId="304"/>
            <ac:graphicFrameMk id="5" creationId="{7EF48B34-0A9E-B046-81C5-C5862CA18236}"/>
          </ac:graphicFrameMkLst>
        </pc:graphicFrameChg>
        <pc:cxnChg chg="mod">
          <ac:chgData name="Abels, Patrick" userId="ba666de4-0d21-43a6-8e66-51a18aae1b4a" providerId="ADAL" clId="{765C634A-B91E-4D61-960F-21BA0C6BE3F2}" dt="2023-07-30T12:02:59.510" v="594" actId="1038"/>
          <ac:cxnSpMkLst>
            <pc:docMk/>
            <pc:sldMk cId="575384107" sldId="304"/>
            <ac:cxnSpMk id="2" creationId="{1CC59ECC-1B9D-33D2-8140-390AB7482DBC}"/>
          </ac:cxnSpMkLst>
        </pc:cxnChg>
      </pc:sldChg>
      <pc:sldChg chg="modSp add mod">
        <pc:chgData name="Abels, Patrick" userId="ba666de4-0d21-43a6-8e66-51a18aae1b4a" providerId="ADAL" clId="{765C634A-B91E-4D61-960F-21BA0C6BE3F2}" dt="2023-07-30T12:03:44.448" v="638" actId="1037"/>
        <pc:sldMkLst>
          <pc:docMk/>
          <pc:sldMk cId="4239492742" sldId="305"/>
        </pc:sldMkLst>
        <pc:cxnChg chg="mod">
          <ac:chgData name="Abels, Patrick" userId="ba666de4-0d21-43a6-8e66-51a18aae1b4a" providerId="ADAL" clId="{765C634A-B91E-4D61-960F-21BA0C6BE3F2}" dt="2023-07-30T12:03:44.448" v="638" actId="1037"/>
          <ac:cxnSpMkLst>
            <pc:docMk/>
            <pc:sldMk cId="4239492742" sldId="305"/>
            <ac:cxnSpMk id="2" creationId="{1CC59ECC-1B9D-33D2-8140-390AB7482DBC}"/>
          </ac:cxnSpMkLst>
        </pc:cxnChg>
      </pc:sldChg>
      <pc:sldChg chg="delSp modSp add mod">
        <pc:chgData name="Abels, Patrick" userId="ba666de4-0d21-43a6-8e66-51a18aae1b4a" providerId="ADAL" clId="{765C634A-B91E-4D61-960F-21BA0C6BE3F2}" dt="2023-07-30T12:04:02.390" v="683" actId="207"/>
        <pc:sldMkLst>
          <pc:docMk/>
          <pc:sldMk cId="2279468608" sldId="306"/>
        </pc:sldMkLst>
        <pc:graphicFrameChg chg="modGraphic">
          <ac:chgData name="Abels, Patrick" userId="ba666de4-0d21-43a6-8e66-51a18aae1b4a" providerId="ADAL" clId="{765C634A-B91E-4D61-960F-21BA0C6BE3F2}" dt="2023-07-30T12:04:02.390" v="683" actId="207"/>
          <ac:graphicFrameMkLst>
            <pc:docMk/>
            <pc:sldMk cId="2279468608" sldId="306"/>
            <ac:graphicFrameMk id="5" creationId="{7EF48B34-0A9E-B046-81C5-C5862CA18236}"/>
          </ac:graphicFrameMkLst>
        </pc:graphicFrameChg>
        <pc:cxnChg chg="del">
          <ac:chgData name="Abels, Patrick" userId="ba666de4-0d21-43a6-8e66-51a18aae1b4a" providerId="ADAL" clId="{765C634A-B91E-4D61-960F-21BA0C6BE3F2}" dt="2023-07-30T12:03:51.784" v="640" actId="478"/>
          <ac:cxnSpMkLst>
            <pc:docMk/>
            <pc:sldMk cId="2279468608" sldId="306"/>
            <ac:cxnSpMk id="2" creationId="{1CC59ECC-1B9D-33D2-8140-390AB7482DBC}"/>
          </ac:cxnSpMkLst>
        </pc:cxnChg>
        <pc:cxnChg chg="mod">
          <ac:chgData name="Abels, Patrick" userId="ba666de4-0d21-43a6-8e66-51a18aae1b4a" providerId="ADAL" clId="{765C634A-B91E-4D61-960F-21BA0C6BE3F2}" dt="2023-07-30T12:03:57.262" v="682" actId="1037"/>
          <ac:cxnSpMkLst>
            <pc:docMk/>
            <pc:sldMk cId="2279468608" sldId="306"/>
            <ac:cxnSpMk id="6" creationId="{4B928E4B-A416-5BC0-642D-673D0E351E98}"/>
          </ac:cxnSpMkLst>
        </pc:cxnChg>
      </pc:sldChg>
      <pc:sldChg chg="addSp modSp add mod">
        <pc:chgData name="Abels, Patrick" userId="ba666de4-0d21-43a6-8e66-51a18aae1b4a" providerId="ADAL" clId="{765C634A-B91E-4D61-960F-21BA0C6BE3F2}" dt="2023-07-30T12:04:20.653" v="763" actId="1037"/>
        <pc:sldMkLst>
          <pc:docMk/>
          <pc:sldMk cId="3321718867" sldId="307"/>
        </pc:sldMkLst>
        <pc:cxnChg chg="add mod">
          <ac:chgData name="Abels, Patrick" userId="ba666de4-0d21-43a6-8e66-51a18aae1b4a" providerId="ADAL" clId="{765C634A-B91E-4D61-960F-21BA0C6BE3F2}" dt="2023-07-30T12:04:20.653" v="763" actId="1037"/>
          <ac:cxnSpMkLst>
            <pc:docMk/>
            <pc:sldMk cId="3321718867" sldId="307"/>
            <ac:cxnSpMk id="2" creationId="{CBE07335-5FA7-032B-7047-9CB7A0D77A92}"/>
          </ac:cxnSpMkLst>
        </pc:cxnChg>
      </pc:sldChg>
      <pc:sldChg chg="modSp add mod">
        <pc:chgData name="Abels, Patrick" userId="ba666de4-0d21-43a6-8e66-51a18aae1b4a" providerId="ADAL" clId="{765C634A-B91E-4D61-960F-21BA0C6BE3F2}" dt="2023-07-30T12:04:53.798" v="802" actId="2084"/>
        <pc:sldMkLst>
          <pc:docMk/>
          <pc:sldMk cId="1157579050" sldId="308"/>
        </pc:sldMkLst>
        <pc:graphicFrameChg chg="modGraphic">
          <ac:chgData name="Abels, Patrick" userId="ba666de4-0d21-43a6-8e66-51a18aae1b4a" providerId="ADAL" clId="{765C634A-B91E-4D61-960F-21BA0C6BE3F2}" dt="2023-07-30T12:04:53.798" v="802" actId="2084"/>
          <ac:graphicFrameMkLst>
            <pc:docMk/>
            <pc:sldMk cId="1157579050" sldId="308"/>
            <ac:graphicFrameMk id="5" creationId="{7EF48B34-0A9E-B046-81C5-C5862CA18236}"/>
          </ac:graphicFrameMkLst>
        </pc:graphicFrameChg>
        <pc:cxnChg chg="mod">
          <ac:chgData name="Abels, Patrick" userId="ba666de4-0d21-43a6-8e66-51a18aae1b4a" providerId="ADAL" clId="{765C634A-B91E-4D61-960F-21BA0C6BE3F2}" dt="2023-07-30T12:04:34.193" v="798" actId="1038"/>
          <ac:cxnSpMkLst>
            <pc:docMk/>
            <pc:sldMk cId="1157579050" sldId="308"/>
            <ac:cxnSpMk id="2" creationId="{CBE07335-5FA7-032B-7047-9CB7A0D77A92}"/>
          </ac:cxnSpMkLst>
        </pc:cxnChg>
      </pc:sldChg>
      <pc:sldChg chg="modSp add mod">
        <pc:chgData name="Abels, Patrick" userId="ba666de4-0d21-43a6-8e66-51a18aae1b4a" providerId="ADAL" clId="{765C634A-B91E-4D61-960F-21BA0C6BE3F2}" dt="2023-07-30T12:05:21.893" v="862" actId="1038"/>
        <pc:sldMkLst>
          <pc:docMk/>
          <pc:sldMk cId="2461274880" sldId="309"/>
        </pc:sldMkLst>
        <pc:graphicFrameChg chg="modGraphic">
          <ac:chgData name="Abels, Patrick" userId="ba666de4-0d21-43a6-8e66-51a18aae1b4a" providerId="ADAL" clId="{765C634A-B91E-4D61-960F-21BA0C6BE3F2}" dt="2023-07-30T12:05:14.960" v="807" actId="207"/>
          <ac:graphicFrameMkLst>
            <pc:docMk/>
            <pc:sldMk cId="2461274880" sldId="309"/>
            <ac:graphicFrameMk id="5" creationId="{7EF48B34-0A9E-B046-81C5-C5862CA18236}"/>
          </ac:graphicFrameMkLst>
        </pc:graphicFrameChg>
        <pc:cxnChg chg="mod">
          <ac:chgData name="Abels, Patrick" userId="ba666de4-0d21-43a6-8e66-51a18aae1b4a" providerId="ADAL" clId="{765C634A-B91E-4D61-960F-21BA0C6BE3F2}" dt="2023-07-30T12:05:21.893" v="862" actId="1038"/>
          <ac:cxnSpMkLst>
            <pc:docMk/>
            <pc:sldMk cId="2461274880" sldId="309"/>
            <ac:cxnSpMk id="2" creationId="{CBE07335-5FA7-032B-7047-9CB7A0D77A92}"/>
          </ac:cxnSpMkLst>
        </pc:cxnChg>
      </pc:sldChg>
      <pc:sldChg chg="modSp add mod">
        <pc:chgData name="Abels, Patrick" userId="ba666de4-0d21-43a6-8e66-51a18aae1b4a" providerId="ADAL" clId="{765C634A-B91E-4D61-960F-21BA0C6BE3F2}" dt="2023-07-30T12:05:50.666" v="928" actId="2084"/>
        <pc:sldMkLst>
          <pc:docMk/>
          <pc:sldMk cId="2369116801" sldId="310"/>
        </pc:sldMkLst>
        <pc:graphicFrameChg chg="modGraphic">
          <ac:chgData name="Abels, Patrick" userId="ba666de4-0d21-43a6-8e66-51a18aae1b4a" providerId="ADAL" clId="{765C634A-B91E-4D61-960F-21BA0C6BE3F2}" dt="2023-07-30T12:05:50.666" v="928" actId="2084"/>
          <ac:graphicFrameMkLst>
            <pc:docMk/>
            <pc:sldMk cId="2369116801" sldId="310"/>
            <ac:graphicFrameMk id="5" creationId="{7EF48B34-0A9E-B046-81C5-C5862CA18236}"/>
          </ac:graphicFrameMkLst>
        </pc:graphicFrameChg>
        <pc:cxnChg chg="mod">
          <ac:chgData name="Abels, Patrick" userId="ba666de4-0d21-43a6-8e66-51a18aae1b4a" providerId="ADAL" clId="{765C634A-B91E-4D61-960F-21BA0C6BE3F2}" dt="2023-07-30T12:05:39.572" v="926" actId="1038"/>
          <ac:cxnSpMkLst>
            <pc:docMk/>
            <pc:sldMk cId="2369116801" sldId="310"/>
            <ac:cxnSpMk id="2" creationId="{CBE07335-5FA7-032B-7047-9CB7A0D77A92}"/>
          </ac:cxnSpMkLst>
        </pc:cxnChg>
      </pc:sldChg>
      <pc:sldChg chg="delSp modSp add mod">
        <pc:chgData name="Abels, Patrick" userId="ba666de4-0d21-43a6-8e66-51a18aae1b4a" providerId="ADAL" clId="{765C634A-B91E-4D61-960F-21BA0C6BE3F2}" dt="2023-07-30T12:06:06.333" v="965" actId="207"/>
        <pc:sldMkLst>
          <pc:docMk/>
          <pc:sldMk cId="944642049" sldId="311"/>
        </pc:sldMkLst>
        <pc:graphicFrameChg chg="modGraphic">
          <ac:chgData name="Abels, Patrick" userId="ba666de4-0d21-43a6-8e66-51a18aae1b4a" providerId="ADAL" clId="{765C634A-B91E-4D61-960F-21BA0C6BE3F2}" dt="2023-07-30T12:06:06.333" v="965" actId="207"/>
          <ac:graphicFrameMkLst>
            <pc:docMk/>
            <pc:sldMk cId="944642049" sldId="311"/>
            <ac:graphicFrameMk id="5" creationId="{7EF48B34-0A9E-B046-81C5-C5862CA18236}"/>
          </ac:graphicFrameMkLst>
        </pc:graphicFrameChg>
        <pc:cxnChg chg="del">
          <ac:chgData name="Abels, Patrick" userId="ba666de4-0d21-43a6-8e66-51a18aae1b4a" providerId="ADAL" clId="{765C634A-B91E-4D61-960F-21BA0C6BE3F2}" dt="2023-07-30T12:05:55.976" v="930" actId="478"/>
          <ac:cxnSpMkLst>
            <pc:docMk/>
            <pc:sldMk cId="944642049" sldId="311"/>
            <ac:cxnSpMk id="2" creationId="{CBE07335-5FA7-032B-7047-9CB7A0D77A92}"/>
          </ac:cxnSpMkLst>
        </pc:cxnChg>
        <pc:cxnChg chg="mod">
          <ac:chgData name="Abels, Patrick" userId="ba666de4-0d21-43a6-8e66-51a18aae1b4a" providerId="ADAL" clId="{765C634A-B91E-4D61-960F-21BA0C6BE3F2}" dt="2023-07-30T12:06:00.540" v="964" actId="1037"/>
          <ac:cxnSpMkLst>
            <pc:docMk/>
            <pc:sldMk cId="944642049" sldId="311"/>
            <ac:cxnSpMk id="6" creationId="{4B928E4B-A416-5BC0-642D-673D0E351E98}"/>
          </ac:cxnSpMkLst>
        </pc:cxnChg>
      </pc:sldChg>
      <pc:sldChg chg="addSp modSp add mod">
        <pc:chgData name="Abels, Patrick" userId="ba666de4-0d21-43a6-8e66-51a18aae1b4a" providerId="ADAL" clId="{765C634A-B91E-4D61-960F-21BA0C6BE3F2}" dt="2023-07-30T12:06:25.304" v="1045" actId="1037"/>
        <pc:sldMkLst>
          <pc:docMk/>
          <pc:sldMk cId="838617174" sldId="312"/>
        </pc:sldMkLst>
        <pc:cxnChg chg="add mod">
          <ac:chgData name="Abels, Patrick" userId="ba666de4-0d21-43a6-8e66-51a18aae1b4a" providerId="ADAL" clId="{765C634A-B91E-4D61-960F-21BA0C6BE3F2}" dt="2023-07-30T12:06:25.304" v="1045" actId="1037"/>
          <ac:cxnSpMkLst>
            <pc:docMk/>
            <pc:sldMk cId="838617174" sldId="312"/>
            <ac:cxnSpMk id="2" creationId="{618FB7F2-EA73-4E32-7AD5-D6DE1DEBE676}"/>
          </ac:cxnSpMkLst>
        </pc:cxnChg>
      </pc:sldChg>
      <pc:sldChg chg="modSp add mod">
        <pc:chgData name="Abels, Patrick" userId="ba666de4-0d21-43a6-8e66-51a18aae1b4a" providerId="ADAL" clId="{765C634A-B91E-4D61-960F-21BA0C6BE3F2}" dt="2023-07-30T12:06:36.120" v="1081" actId="1037"/>
        <pc:sldMkLst>
          <pc:docMk/>
          <pc:sldMk cId="1460504570" sldId="313"/>
        </pc:sldMkLst>
        <pc:cxnChg chg="mod">
          <ac:chgData name="Abels, Patrick" userId="ba666de4-0d21-43a6-8e66-51a18aae1b4a" providerId="ADAL" clId="{765C634A-B91E-4D61-960F-21BA0C6BE3F2}" dt="2023-07-30T12:06:36.120" v="1081" actId="1037"/>
          <ac:cxnSpMkLst>
            <pc:docMk/>
            <pc:sldMk cId="1460504570" sldId="313"/>
            <ac:cxnSpMk id="2" creationId="{618FB7F2-EA73-4E32-7AD5-D6DE1DEBE676}"/>
          </ac:cxnSpMkLst>
        </pc:cxnChg>
      </pc:sldChg>
      <pc:sldChg chg="modSp add mod">
        <pc:chgData name="Abels, Patrick" userId="ba666de4-0d21-43a6-8e66-51a18aae1b4a" providerId="ADAL" clId="{765C634A-B91E-4D61-960F-21BA0C6BE3F2}" dt="2023-07-30T12:06:42.208" v="1123" actId="1038"/>
        <pc:sldMkLst>
          <pc:docMk/>
          <pc:sldMk cId="2819239900" sldId="314"/>
        </pc:sldMkLst>
        <pc:cxnChg chg="mod">
          <ac:chgData name="Abels, Patrick" userId="ba666de4-0d21-43a6-8e66-51a18aae1b4a" providerId="ADAL" clId="{765C634A-B91E-4D61-960F-21BA0C6BE3F2}" dt="2023-07-30T12:06:42.208" v="1123" actId="1038"/>
          <ac:cxnSpMkLst>
            <pc:docMk/>
            <pc:sldMk cId="2819239900" sldId="314"/>
            <ac:cxnSpMk id="2" creationId="{618FB7F2-EA73-4E32-7AD5-D6DE1DEBE676}"/>
          </ac:cxnSpMkLst>
        </pc:cxnChg>
      </pc:sldChg>
      <pc:sldChg chg="modSp add mod">
        <pc:chgData name="Abels, Patrick" userId="ba666de4-0d21-43a6-8e66-51a18aae1b4a" providerId="ADAL" clId="{765C634A-B91E-4D61-960F-21BA0C6BE3F2}" dt="2023-07-30T12:06:49.527" v="1184" actId="1037"/>
        <pc:sldMkLst>
          <pc:docMk/>
          <pc:sldMk cId="2436263934" sldId="315"/>
        </pc:sldMkLst>
        <pc:cxnChg chg="mod">
          <ac:chgData name="Abels, Patrick" userId="ba666de4-0d21-43a6-8e66-51a18aae1b4a" providerId="ADAL" clId="{765C634A-B91E-4D61-960F-21BA0C6BE3F2}" dt="2023-07-30T12:06:49.527" v="1184" actId="1037"/>
          <ac:cxnSpMkLst>
            <pc:docMk/>
            <pc:sldMk cId="2436263934" sldId="315"/>
            <ac:cxnSpMk id="2" creationId="{618FB7F2-EA73-4E32-7AD5-D6DE1DEBE676}"/>
          </ac:cxnSpMkLst>
        </pc:cxnChg>
      </pc:sldChg>
      <pc:sldChg chg="modSp add mod">
        <pc:chgData name="Abels, Patrick" userId="ba666de4-0d21-43a6-8e66-51a18aae1b4a" providerId="ADAL" clId="{765C634A-B91E-4D61-960F-21BA0C6BE3F2}" dt="2023-07-30T12:06:57.851" v="1227" actId="1037"/>
        <pc:sldMkLst>
          <pc:docMk/>
          <pc:sldMk cId="1066324462" sldId="316"/>
        </pc:sldMkLst>
        <pc:cxnChg chg="mod">
          <ac:chgData name="Abels, Patrick" userId="ba666de4-0d21-43a6-8e66-51a18aae1b4a" providerId="ADAL" clId="{765C634A-B91E-4D61-960F-21BA0C6BE3F2}" dt="2023-07-30T12:06:57.851" v="1227" actId="1037"/>
          <ac:cxnSpMkLst>
            <pc:docMk/>
            <pc:sldMk cId="1066324462" sldId="316"/>
            <ac:cxnSpMk id="2" creationId="{618FB7F2-EA73-4E32-7AD5-D6DE1DEBE676}"/>
          </ac:cxnSpMkLst>
        </pc:cxnChg>
      </pc:sldChg>
      <pc:sldChg chg="delSp modSp add mod">
        <pc:chgData name="Abels, Patrick" userId="ba666de4-0d21-43a6-8e66-51a18aae1b4a" providerId="ADAL" clId="{765C634A-B91E-4D61-960F-21BA0C6BE3F2}" dt="2023-07-30T12:07:11.541" v="1266" actId="207"/>
        <pc:sldMkLst>
          <pc:docMk/>
          <pc:sldMk cId="1250591342" sldId="317"/>
        </pc:sldMkLst>
        <pc:graphicFrameChg chg="modGraphic">
          <ac:chgData name="Abels, Patrick" userId="ba666de4-0d21-43a6-8e66-51a18aae1b4a" providerId="ADAL" clId="{765C634A-B91E-4D61-960F-21BA0C6BE3F2}" dt="2023-07-30T12:07:11.541" v="1266" actId="207"/>
          <ac:graphicFrameMkLst>
            <pc:docMk/>
            <pc:sldMk cId="1250591342" sldId="317"/>
            <ac:graphicFrameMk id="5" creationId="{7EF48B34-0A9E-B046-81C5-C5862CA18236}"/>
          </ac:graphicFrameMkLst>
        </pc:graphicFrameChg>
        <pc:cxnChg chg="del">
          <ac:chgData name="Abels, Patrick" userId="ba666de4-0d21-43a6-8e66-51a18aae1b4a" providerId="ADAL" clId="{765C634A-B91E-4D61-960F-21BA0C6BE3F2}" dt="2023-07-30T12:07:02.088" v="1228" actId="478"/>
          <ac:cxnSpMkLst>
            <pc:docMk/>
            <pc:sldMk cId="1250591342" sldId="317"/>
            <ac:cxnSpMk id="2" creationId="{618FB7F2-EA73-4E32-7AD5-D6DE1DEBE676}"/>
          </ac:cxnSpMkLst>
        </pc:cxnChg>
        <pc:cxnChg chg="mod">
          <ac:chgData name="Abels, Patrick" userId="ba666de4-0d21-43a6-8e66-51a18aae1b4a" providerId="ADAL" clId="{765C634A-B91E-4D61-960F-21BA0C6BE3F2}" dt="2023-07-30T12:07:07.057" v="1265" actId="1037"/>
          <ac:cxnSpMkLst>
            <pc:docMk/>
            <pc:sldMk cId="1250591342" sldId="317"/>
            <ac:cxnSpMk id="6" creationId="{4B928E4B-A416-5BC0-642D-673D0E351E98}"/>
          </ac:cxnSpMkLst>
        </pc:cxnChg>
      </pc:sldChg>
      <pc:sldChg chg="add del">
        <pc:chgData name="Abels, Patrick" userId="ba666de4-0d21-43a6-8e66-51a18aae1b4a" providerId="ADAL" clId="{765C634A-B91E-4D61-960F-21BA0C6BE3F2}" dt="2023-07-30T12:07:17.553" v="1267" actId="47"/>
        <pc:sldMkLst>
          <pc:docMk/>
          <pc:sldMk cId="1533385101" sldId="318"/>
        </pc:sldMkLst>
      </pc:sldChg>
      <pc:sldChg chg="addSp modSp add mod">
        <pc:chgData name="Abels, Patrick" userId="ba666de4-0d21-43a6-8e66-51a18aae1b4a" providerId="ADAL" clId="{765C634A-B91E-4D61-960F-21BA0C6BE3F2}" dt="2023-07-30T12:07:33.218" v="1362" actId="1038"/>
        <pc:sldMkLst>
          <pc:docMk/>
          <pc:sldMk cId="2922718326" sldId="318"/>
        </pc:sldMkLst>
        <pc:cxnChg chg="add mod">
          <ac:chgData name="Abels, Patrick" userId="ba666de4-0d21-43a6-8e66-51a18aae1b4a" providerId="ADAL" clId="{765C634A-B91E-4D61-960F-21BA0C6BE3F2}" dt="2023-07-30T12:07:33.218" v="1362" actId="1038"/>
          <ac:cxnSpMkLst>
            <pc:docMk/>
            <pc:sldMk cId="2922718326" sldId="318"/>
            <ac:cxnSpMk id="2" creationId="{0494076D-4F2F-49B5-E74E-D21AFC239C25}"/>
          </ac:cxnSpMkLst>
        </pc:cxnChg>
      </pc:sldChg>
      <pc:sldChg chg="addSp modSp add mod">
        <pc:chgData name="Abels, Patrick" userId="ba666de4-0d21-43a6-8e66-51a18aae1b4a" providerId="ADAL" clId="{765C634A-B91E-4D61-960F-21BA0C6BE3F2}" dt="2023-07-30T12:10:39.096" v="1638" actId="2084"/>
        <pc:sldMkLst>
          <pc:docMk/>
          <pc:sldMk cId="1421541758" sldId="319"/>
        </pc:sldMkLst>
        <pc:graphicFrameChg chg="modGraphic">
          <ac:chgData name="Abels, Patrick" userId="ba666de4-0d21-43a6-8e66-51a18aae1b4a" providerId="ADAL" clId="{765C634A-B91E-4D61-960F-21BA0C6BE3F2}" dt="2023-07-30T12:10:39.096" v="1638" actId="2084"/>
          <ac:graphicFrameMkLst>
            <pc:docMk/>
            <pc:sldMk cId="1421541758" sldId="319"/>
            <ac:graphicFrameMk id="5" creationId="{7EF48B34-0A9E-B046-81C5-C5862CA18236}"/>
          </ac:graphicFrameMkLst>
        </pc:graphicFrameChg>
        <pc:cxnChg chg="add mod">
          <ac:chgData name="Abels, Patrick" userId="ba666de4-0d21-43a6-8e66-51a18aae1b4a" providerId="ADAL" clId="{765C634A-B91E-4D61-960F-21BA0C6BE3F2}" dt="2023-07-30T12:07:42.887" v="1435" actId="1037"/>
          <ac:cxnSpMkLst>
            <pc:docMk/>
            <pc:sldMk cId="1421541758" sldId="319"/>
            <ac:cxnSpMk id="2" creationId="{7F9D457C-9F7F-4173-1BED-732C5A65B5C1}"/>
          </ac:cxnSpMkLst>
        </pc:cxnChg>
      </pc:sldChg>
      <pc:sldChg chg="addSp modSp add mod">
        <pc:chgData name="Abels, Patrick" userId="ba666de4-0d21-43a6-8e66-51a18aae1b4a" providerId="ADAL" clId="{765C634A-B91E-4D61-960F-21BA0C6BE3F2}" dt="2023-07-30T12:10:26.207" v="1636" actId="207"/>
        <pc:sldMkLst>
          <pc:docMk/>
          <pc:sldMk cId="435340239" sldId="320"/>
        </pc:sldMkLst>
        <pc:graphicFrameChg chg="modGraphic">
          <ac:chgData name="Abels, Patrick" userId="ba666de4-0d21-43a6-8e66-51a18aae1b4a" providerId="ADAL" clId="{765C634A-B91E-4D61-960F-21BA0C6BE3F2}" dt="2023-07-30T12:10:26.207" v="1636" actId="207"/>
          <ac:graphicFrameMkLst>
            <pc:docMk/>
            <pc:sldMk cId="435340239" sldId="320"/>
            <ac:graphicFrameMk id="5" creationId="{7EF48B34-0A9E-B046-81C5-C5862CA18236}"/>
          </ac:graphicFrameMkLst>
        </pc:graphicFrameChg>
        <pc:cxnChg chg="add mod">
          <ac:chgData name="Abels, Patrick" userId="ba666de4-0d21-43a6-8e66-51a18aae1b4a" providerId="ADAL" clId="{765C634A-B91E-4D61-960F-21BA0C6BE3F2}" dt="2023-07-30T12:07:48.440" v="1483" actId="1038"/>
          <ac:cxnSpMkLst>
            <pc:docMk/>
            <pc:sldMk cId="435340239" sldId="320"/>
            <ac:cxnSpMk id="2" creationId="{C4708325-150A-F1A8-1CBB-FFD0E3B9107E}"/>
          </ac:cxnSpMkLst>
        </pc:cxnChg>
      </pc:sldChg>
      <pc:sldChg chg="modSp add mod">
        <pc:chgData name="Abels, Patrick" userId="ba666de4-0d21-43a6-8e66-51a18aae1b4a" providerId="ADAL" clId="{765C634A-B91E-4D61-960F-21BA0C6BE3F2}" dt="2023-07-30T12:10:14.678" v="1634" actId="2084"/>
        <pc:sldMkLst>
          <pc:docMk/>
          <pc:sldMk cId="717596490" sldId="321"/>
        </pc:sldMkLst>
        <pc:graphicFrameChg chg="modGraphic">
          <ac:chgData name="Abels, Patrick" userId="ba666de4-0d21-43a6-8e66-51a18aae1b4a" providerId="ADAL" clId="{765C634A-B91E-4D61-960F-21BA0C6BE3F2}" dt="2023-07-30T12:10:14.678" v="1634" actId="2084"/>
          <ac:graphicFrameMkLst>
            <pc:docMk/>
            <pc:sldMk cId="717596490" sldId="321"/>
            <ac:graphicFrameMk id="5" creationId="{7EF48B34-0A9E-B046-81C5-C5862CA18236}"/>
          </ac:graphicFrameMkLst>
        </pc:graphicFrameChg>
        <pc:cxnChg chg="mod">
          <ac:chgData name="Abels, Patrick" userId="ba666de4-0d21-43a6-8e66-51a18aae1b4a" providerId="ADAL" clId="{765C634A-B91E-4D61-960F-21BA0C6BE3F2}" dt="2023-07-30T12:07:56.468" v="1517" actId="1037"/>
          <ac:cxnSpMkLst>
            <pc:docMk/>
            <pc:sldMk cId="717596490" sldId="321"/>
            <ac:cxnSpMk id="2" creationId="{C4708325-150A-F1A8-1CBB-FFD0E3B9107E}"/>
          </ac:cxnSpMkLst>
        </pc:cxnChg>
      </pc:sldChg>
      <pc:sldChg chg="modSp add mod">
        <pc:chgData name="Abels, Patrick" userId="ba666de4-0d21-43a6-8e66-51a18aae1b4a" providerId="ADAL" clId="{765C634A-B91E-4D61-960F-21BA0C6BE3F2}" dt="2023-07-30T12:09:58.295" v="1632" actId="207"/>
        <pc:sldMkLst>
          <pc:docMk/>
          <pc:sldMk cId="994043925" sldId="322"/>
        </pc:sldMkLst>
        <pc:graphicFrameChg chg="modGraphic">
          <ac:chgData name="Abels, Patrick" userId="ba666de4-0d21-43a6-8e66-51a18aae1b4a" providerId="ADAL" clId="{765C634A-B91E-4D61-960F-21BA0C6BE3F2}" dt="2023-07-30T12:09:58.295" v="1632" actId="207"/>
          <ac:graphicFrameMkLst>
            <pc:docMk/>
            <pc:sldMk cId="994043925" sldId="322"/>
            <ac:graphicFrameMk id="5" creationId="{7EF48B34-0A9E-B046-81C5-C5862CA18236}"/>
          </ac:graphicFrameMkLst>
        </pc:graphicFrameChg>
        <pc:cxnChg chg="mod">
          <ac:chgData name="Abels, Patrick" userId="ba666de4-0d21-43a6-8e66-51a18aae1b4a" providerId="ADAL" clId="{765C634A-B91E-4D61-960F-21BA0C6BE3F2}" dt="2023-07-30T12:08:02.431" v="1564" actId="1037"/>
          <ac:cxnSpMkLst>
            <pc:docMk/>
            <pc:sldMk cId="994043925" sldId="322"/>
            <ac:cxnSpMk id="2" creationId="{C4708325-150A-F1A8-1CBB-FFD0E3B9107E}"/>
          </ac:cxnSpMkLst>
        </pc:cxnChg>
      </pc:sldChg>
      <pc:sldChg chg="delSp modSp add mod">
        <pc:chgData name="Abels, Patrick" userId="ba666de4-0d21-43a6-8e66-51a18aae1b4a" providerId="ADAL" clId="{765C634A-B91E-4D61-960F-21BA0C6BE3F2}" dt="2023-07-30T12:08:27.775" v="1571" actId="207"/>
        <pc:sldMkLst>
          <pc:docMk/>
          <pc:sldMk cId="1477663117" sldId="323"/>
        </pc:sldMkLst>
        <pc:graphicFrameChg chg="modGraphic">
          <ac:chgData name="Abels, Patrick" userId="ba666de4-0d21-43a6-8e66-51a18aae1b4a" providerId="ADAL" clId="{765C634A-B91E-4D61-960F-21BA0C6BE3F2}" dt="2023-07-30T12:08:27.775" v="1571" actId="207"/>
          <ac:graphicFrameMkLst>
            <pc:docMk/>
            <pc:sldMk cId="1477663117" sldId="323"/>
            <ac:graphicFrameMk id="5" creationId="{7EF48B34-0A9E-B046-81C5-C5862CA18236}"/>
          </ac:graphicFrameMkLst>
        </pc:graphicFrameChg>
        <pc:cxnChg chg="del">
          <ac:chgData name="Abels, Patrick" userId="ba666de4-0d21-43a6-8e66-51a18aae1b4a" providerId="ADAL" clId="{765C634A-B91E-4D61-960F-21BA0C6BE3F2}" dt="2023-07-30T12:08:09.365" v="1566" actId="478"/>
          <ac:cxnSpMkLst>
            <pc:docMk/>
            <pc:sldMk cId="1477663117" sldId="323"/>
            <ac:cxnSpMk id="2" creationId="{C4708325-150A-F1A8-1CBB-FFD0E3B9107E}"/>
          </ac:cxnSpMkLst>
        </pc:cxnChg>
        <pc:cxnChg chg="del">
          <ac:chgData name="Abels, Patrick" userId="ba666de4-0d21-43a6-8e66-51a18aae1b4a" providerId="ADAL" clId="{765C634A-B91E-4D61-960F-21BA0C6BE3F2}" dt="2023-07-30T12:08:09.365" v="1566" actId="478"/>
          <ac:cxnSpMkLst>
            <pc:docMk/>
            <pc:sldMk cId="1477663117" sldId="323"/>
            <ac:cxnSpMk id="6" creationId="{4B928E4B-A416-5BC0-642D-673D0E351E98}"/>
          </ac:cxnSpMkLst>
        </pc:cxnChg>
      </pc:sldChg>
      <pc:sldChg chg="modSp add mod">
        <pc:chgData name="Abels, Patrick" userId="ba666de4-0d21-43a6-8e66-51a18aae1b4a" providerId="ADAL" clId="{765C634A-B91E-4D61-960F-21BA0C6BE3F2}" dt="2023-07-30T12:10:51.019" v="1640" actId="207"/>
        <pc:sldMkLst>
          <pc:docMk/>
          <pc:sldMk cId="3065035548" sldId="324"/>
        </pc:sldMkLst>
        <pc:graphicFrameChg chg="modGraphic">
          <ac:chgData name="Abels, Patrick" userId="ba666de4-0d21-43a6-8e66-51a18aae1b4a" providerId="ADAL" clId="{765C634A-B91E-4D61-960F-21BA0C6BE3F2}" dt="2023-07-30T12:10:51.019" v="1640" actId="207"/>
          <ac:graphicFrameMkLst>
            <pc:docMk/>
            <pc:sldMk cId="3065035548" sldId="324"/>
            <ac:graphicFrameMk id="5" creationId="{7EF48B34-0A9E-B046-81C5-C5862CA18236}"/>
          </ac:graphicFrameMkLst>
        </pc:graphicFrameChg>
        <pc:cxnChg chg="mod">
          <ac:chgData name="Abels, Patrick" userId="ba666de4-0d21-43a6-8e66-51a18aae1b4a" providerId="ADAL" clId="{765C634A-B91E-4D61-960F-21BA0C6BE3F2}" dt="2023-07-30T12:08:49.388" v="1603" actId="1038"/>
          <ac:cxnSpMkLst>
            <pc:docMk/>
            <pc:sldMk cId="3065035548" sldId="324"/>
            <ac:cxnSpMk id="2" creationId="{0494076D-4F2F-49B5-E74E-D21AFC239C25}"/>
          </ac:cxnSpMkLst>
        </pc:cxnChg>
      </pc:sldChg>
      <pc:sldChg chg="modSp add mod ord">
        <pc:chgData name="Abels, Patrick" userId="ba666de4-0d21-43a6-8e66-51a18aae1b4a" providerId="ADAL" clId="{765C634A-B91E-4D61-960F-21BA0C6BE3F2}" dt="2023-07-30T12:12:45.774" v="1662" actId="6549"/>
        <pc:sldMkLst>
          <pc:docMk/>
          <pc:sldMk cId="3659076769" sldId="325"/>
        </pc:sldMkLst>
        <pc:spChg chg="mod">
          <ac:chgData name="Abels, Patrick" userId="ba666de4-0d21-43a6-8e66-51a18aae1b4a" providerId="ADAL" clId="{765C634A-B91E-4D61-960F-21BA0C6BE3F2}" dt="2023-07-30T12:12:45.774" v="1662" actId="6549"/>
          <ac:spMkLst>
            <pc:docMk/>
            <pc:sldMk cId="3659076769" sldId="325"/>
            <ac:spMk id="2" creationId="{D8EE2D5E-5C37-D667-0AE2-2FA45C8CDD7C}"/>
          </ac:spMkLst>
        </pc:spChg>
      </pc:sldChg>
      <pc:sldChg chg="modSp add mod">
        <pc:chgData name="Abels, Patrick" userId="ba666de4-0d21-43a6-8e66-51a18aae1b4a" providerId="ADAL" clId="{765C634A-B91E-4D61-960F-21BA0C6BE3F2}" dt="2023-07-30T12:31:53.321" v="2731" actId="6549"/>
        <pc:sldMkLst>
          <pc:docMk/>
          <pc:sldMk cId="2953125800" sldId="326"/>
        </pc:sldMkLst>
        <pc:spChg chg="mod">
          <ac:chgData name="Abels, Patrick" userId="ba666de4-0d21-43a6-8e66-51a18aae1b4a" providerId="ADAL" clId="{765C634A-B91E-4D61-960F-21BA0C6BE3F2}" dt="2023-07-30T12:31:53.321" v="2731" actId="6549"/>
          <ac:spMkLst>
            <pc:docMk/>
            <pc:sldMk cId="2953125800" sldId="326"/>
            <ac:spMk id="2" creationId="{51692582-644D-01C1-6962-22CB5938710F}"/>
          </ac:spMkLst>
        </pc:spChg>
        <pc:spChg chg="mod">
          <ac:chgData name="Abels, Patrick" userId="ba666de4-0d21-43a6-8e66-51a18aae1b4a" providerId="ADAL" clId="{765C634A-B91E-4D61-960F-21BA0C6BE3F2}" dt="2023-07-30T12:29:34.711" v="2608" actId="20577"/>
          <ac:spMkLst>
            <pc:docMk/>
            <pc:sldMk cId="2953125800" sldId="326"/>
            <ac:spMk id="3" creationId="{B874F942-DA68-688E-13C5-3398CEBFEA9F}"/>
          </ac:spMkLst>
        </pc:spChg>
      </pc:sldChg>
      <pc:sldChg chg="modSp add mod">
        <pc:chgData name="Abels, Patrick" userId="ba666de4-0d21-43a6-8e66-51a18aae1b4a" providerId="ADAL" clId="{765C634A-B91E-4D61-960F-21BA0C6BE3F2}" dt="2023-07-30T12:32:09.013" v="2767" actId="6549"/>
        <pc:sldMkLst>
          <pc:docMk/>
          <pc:sldMk cId="3773116202" sldId="327"/>
        </pc:sldMkLst>
        <pc:spChg chg="mod">
          <ac:chgData name="Abels, Patrick" userId="ba666de4-0d21-43a6-8e66-51a18aae1b4a" providerId="ADAL" clId="{765C634A-B91E-4D61-960F-21BA0C6BE3F2}" dt="2023-07-30T12:32:09.013" v="2767" actId="6549"/>
          <ac:spMkLst>
            <pc:docMk/>
            <pc:sldMk cId="3773116202" sldId="327"/>
            <ac:spMk id="2" creationId="{51692582-644D-01C1-6962-22CB5938710F}"/>
          </ac:spMkLst>
        </pc:spChg>
        <pc:spChg chg="mod">
          <ac:chgData name="Abels, Patrick" userId="ba666de4-0d21-43a6-8e66-51a18aae1b4a" providerId="ADAL" clId="{765C634A-B91E-4D61-960F-21BA0C6BE3F2}" dt="2023-07-30T12:29:40.501" v="2610" actId="6549"/>
          <ac:spMkLst>
            <pc:docMk/>
            <pc:sldMk cId="3773116202" sldId="327"/>
            <ac:spMk id="3" creationId="{B874F942-DA68-688E-13C5-3398CEBFEA9F}"/>
          </ac:spMkLst>
        </pc:spChg>
      </pc:sldChg>
      <pc:sldChg chg="modSp add">
        <pc:chgData name="Abels, Patrick" userId="ba666de4-0d21-43a6-8e66-51a18aae1b4a" providerId="ADAL" clId="{765C634A-B91E-4D61-960F-21BA0C6BE3F2}" dt="2023-07-30T12:31:09.764" v="2690" actId="20577"/>
        <pc:sldMkLst>
          <pc:docMk/>
          <pc:sldMk cId="1479609528" sldId="328"/>
        </pc:sldMkLst>
        <pc:spChg chg="mod">
          <ac:chgData name="Abels, Patrick" userId="ba666de4-0d21-43a6-8e66-51a18aae1b4a" providerId="ADAL" clId="{765C634A-B91E-4D61-960F-21BA0C6BE3F2}" dt="2023-07-30T12:31:09.764" v="2690" actId="20577"/>
          <ac:spMkLst>
            <pc:docMk/>
            <pc:sldMk cId="1479609528" sldId="328"/>
            <ac:spMk id="2" creationId="{D8EE2D5E-5C37-D667-0AE2-2FA45C8CDD7C}"/>
          </ac:spMkLst>
        </pc:spChg>
      </pc:sldChg>
      <pc:sldChg chg="modSp add">
        <pc:chgData name="Abels, Patrick" userId="ba666de4-0d21-43a6-8e66-51a18aae1b4a" providerId="ADAL" clId="{765C634A-B91E-4D61-960F-21BA0C6BE3F2}" dt="2023-07-30T12:31:03.260" v="2680" actId="20577"/>
        <pc:sldMkLst>
          <pc:docMk/>
          <pc:sldMk cId="2885714855" sldId="329"/>
        </pc:sldMkLst>
        <pc:spChg chg="mod">
          <ac:chgData name="Abels, Patrick" userId="ba666de4-0d21-43a6-8e66-51a18aae1b4a" providerId="ADAL" clId="{765C634A-B91E-4D61-960F-21BA0C6BE3F2}" dt="2023-07-30T12:31:03.260" v="2680" actId="20577"/>
          <ac:spMkLst>
            <pc:docMk/>
            <pc:sldMk cId="2885714855" sldId="329"/>
            <ac:spMk id="2" creationId="{D8EE2D5E-5C37-D667-0AE2-2FA45C8CDD7C}"/>
          </ac:spMkLst>
        </pc:spChg>
      </pc:sldChg>
      <pc:sldChg chg="add del">
        <pc:chgData name="Abels, Patrick" userId="ba666de4-0d21-43a6-8e66-51a18aae1b4a" providerId="ADAL" clId="{765C634A-B91E-4D61-960F-21BA0C6BE3F2}" dt="2023-07-31T13:29:41.116" v="3307" actId="47"/>
        <pc:sldMkLst>
          <pc:docMk/>
          <pc:sldMk cId="3575361179" sldId="330"/>
        </pc:sldMkLst>
      </pc:sldChg>
      <pc:sldChg chg="add del">
        <pc:chgData name="Abels, Patrick" userId="ba666de4-0d21-43a6-8e66-51a18aae1b4a" providerId="ADAL" clId="{765C634A-B91E-4D61-960F-21BA0C6BE3F2}" dt="2023-07-31T13:48:29.651" v="3797" actId="47"/>
        <pc:sldMkLst>
          <pc:docMk/>
          <pc:sldMk cId="871866846" sldId="331"/>
        </pc:sldMkLst>
      </pc:sldChg>
      <pc:sldChg chg="addSp modSp add del">
        <pc:chgData name="Abels, Patrick" userId="ba666de4-0d21-43a6-8e66-51a18aae1b4a" providerId="ADAL" clId="{765C634A-B91E-4D61-960F-21BA0C6BE3F2}" dt="2023-07-31T13:29:47.013" v="3308" actId="47"/>
        <pc:sldMkLst>
          <pc:docMk/>
          <pc:sldMk cId="1026186274" sldId="332"/>
        </pc:sldMkLst>
        <pc:cxnChg chg="add mod">
          <ac:chgData name="Abels, Patrick" userId="ba666de4-0d21-43a6-8e66-51a18aae1b4a" providerId="ADAL" clId="{765C634A-B91E-4D61-960F-21BA0C6BE3F2}" dt="2023-07-31T12:59:53.377" v="2771"/>
          <ac:cxnSpMkLst>
            <pc:docMk/>
            <pc:sldMk cId="1026186274" sldId="332"/>
            <ac:cxnSpMk id="2" creationId="{50892D51-3758-626F-F967-EC5878A3D4E1}"/>
          </ac:cxnSpMkLst>
        </pc:cxnChg>
      </pc:sldChg>
      <pc:sldChg chg="addSp modSp add mod modAnim">
        <pc:chgData name="Abels, Patrick" userId="ba666de4-0d21-43a6-8e66-51a18aae1b4a" providerId="ADAL" clId="{765C634A-B91E-4D61-960F-21BA0C6BE3F2}" dt="2023-07-31T13:32:41.349" v="3359"/>
        <pc:sldMkLst>
          <pc:docMk/>
          <pc:sldMk cId="2665870171" sldId="333"/>
        </pc:sldMkLst>
        <pc:spChg chg="add mod">
          <ac:chgData name="Abels, Patrick" userId="ba666de4-0d21-43a6-8e66-51a18aae1b4a" providerId="ADAL" clId="{765C634A-B91E-4D61-960F-21BA0C6BE3F2}" dt="2023-07-31T13:32:06.600" v="3358" actId="207"/>
          <ac:spMkLst>
            <pc:docMk/>
            <pc:sldMk cId="2665870171" sldId="333"/>
            <ac:spMk id="33" creationId="{ECF4BCE7-1FB8-FCFC-1635-35B087E8F2A6}"/>
          </ac:spMkLst>
        </pc:spChg>
        <pc:cxnChg chg="add mod">
          <ac:chgData name="Abels, Patrick" userId="ba666de4-0d21-43a6-8e66-51a18aae1b4a" providerId="ADAL" clId="{765C634A-B91E-4D61-960F-21BA0C6BE3F2}" dt="2023-07-31T13:00:42.421" v="2839" actId="1038"/>
          <ac:cxnSpMkLst>
            <pc:docMk/>
            <pc:sldMk cId="2665870171" sldId="333"/>
            <ac:cxnSpMk id="6" creationId="{30500E4A-75AD-B2C7-1684-665486278991}"/>
          </ac:cxnSpMkLst>
        </pc:cxnChg>
      </pc:sldChg>
      <pc:sldChg chg="add del">
        <pc:chgData name="Abels, Patrick" userId="ba666de4-0d21-43a6-8e66-51a18aae1b4a" providerId="ADAL" clId="{765C634A-B91E-4D61-960F-21BA0C6BE3F2}" dt="2023-07-31T13:46:11.751" v="3725" actId="47"/>
        <pc:sldMkLst>
          <pc:docMk/>
          <pc:sldMk cId="3656250993" sldId="334"/>
        </pc:sldMkLst>
      </pc:sldChg>
      <pc:sldChg chg="add del">
        <pc:chgData name="Abels, Patrick" userId="ba666de4-0d21-43a6-8e66-51a18aae1b4a" providerId="ADAL" clId="{765C634A-B91E-4D61-960F-21BA0C6BE3F2}" dt="2023-07-31T13:46:11.751" v="3725" actId="47"/>
        <pc:sldMkLst>
          <pc:docMk/>
          <pc:sldMk cId="3059664447" sldId="335"/>
        </pc:sldMkLst>
      </pc:sldChg>
      <pc:sldChg chg="modSp add del mod">
        <pc:chgData name="Abels, Patrick" userId="ba666de4-0d21-43a6-8e66-51a18aae1b4a" providerId="ADAL" clId="{765C634A-B91E-4D61-960F-21BA0C6BE3F2}" dt="2023-07-31T13:14:07.949" v="2882" actId="47"/>
        <pc:sldMkLst>
          <pc:docMk/>
          <pc:sldMk cId="3412311066" sldId="336"/>
        </pc:sldMkLst>
        <pc:cxnChg chg="mod">
          <ac:chgData name="Abels, Patrick" userId="ba666de4-0d21-43a6-8e66-51a18aae1b4a" providerId="ADAL" clId="{765C634A-B91E-4D61-960F-21BA0C6BE3F2}" dt="2023-07-31T13:14:01.384" v="2881" actId="1038"/>
          <ac:cxnSpMkLst>
            <pc:docMk/>
            <pc:sldMk cId="3412311066" sldId="336"/>
            <ac:cxnSpMk id="6" creationId="{30500E4A-75AD-B2C7-1684-665486278991}"/>
          </ac:cxnSpMkLst>
        </pc:cxnChg>
      </pc:sldChg>
      <pc:sldChg chg="addSp modSp add mod modAnim">
        <pc:chgData name="Abels, Patrick" userId="ba666de4-0d21-43a6-8e66-51a18aae1b4a" providerId="ADAL" clId="{765C634A-B91E-4D61-960F-21BA0C6BE3F2}" dt="2023-07-31T13:40:14.865" v="3424"/>
        <pc:sldMkLst>
          <pc:docMk/>
          <pc:sldMk cId="3894621556" sldId="336"/>
        </pc:sldMkLst>
        <pc:spChg chg="add mod">
          <ac:chgData name="Abels, Patrick" userId="ba666de4-0d21-43a6-8e66-51a18aae1b4a" providerId="ADAL" clId="{765C634A-B91E-4D61-960F-21BA0C6BE3F2}" dt="2023-07-31T13:33:41.564" v="3402" actId="1037"/>
          <ac:spMkLst>
            <pc:docMk/>
            <pc:sldMk cId="3894621556" sldId="336"/>
            <ac:spMk id="7" creationId="{98507DD6-96A5-9707-053C-A51CFBC8037D}"/>
          </ac:spMkLst>
        </pc:spChg>
        <pc:graphicFrameChg chg="modGraphic">
          <ac:chgData name="Abels, Patrick" userId="ba666de4-0d21-43a6-8e66-51a18aae1b4a" providerId="ADAL" clId="{765C634A-B91E-4D61-960F-21BA0C6BE3F2}" dt="2023-07-31T13:18:36.386" v="2901" actId="207"/>
          <ac:graphicFrameMkLst>
            <pc:docMk/>
            <pc:sldMk cId="3894621556" sldId="336"/>
            <ac:graphicFrameMk id="5" creationId="{7EF48B34-0A9E-B046-81C5-C5862CA18236}"/>
          </ac:graphicFrameMkLst>
        </pc:graphicFrameChg>
        <pc:cxnChg chg="mod">
          <ac:chgData name="Abels, Patrick" userId="ba666de4-0d21-43a6-8e66-51a18aae1b4a" providerId="ADAL" clId="{765C634A-B91E-4D61-960F-21BA0C6BE3F2}" dt="2023-07-31T13:19:02.229" v="2978" actId="1037"/>
          <ac:cxnSpMkLst>
            <pc:docMk/>
            <pc:sldMk cId="3894621556" sldId="336"/>
            <ac:cxnSpMk id="2" creationId="{50892D51-3758-626F-F967-EC5878A3D4E1}"/>
          </ac:cxnSpMkLst>
        </pc:cxnChg>
        <pc:cxnChg chg="mod">
          <ac:chgData name="Abels, Patrick" userId="ba666de4-0d21-43a6-8e66-51a18aae1b4a" providerId="ADAL" clId="{765C634A-B91E-4D61-960F-21BA0C6BE3F2}" dt="2023-07-31T13:18:56.391" v="2934" actId="1038"/>
          <ac:cxnSpMkLst>
            <pc:docMk/>
            <pc:sldMk cId="3894621556" sldId="336"/>
            <ac:cxnSpMk id="6" creationId="{30500E4A-75AD-B2C7-1684-665486278991}"/>
          </ac:cxnSpMkLst>
        </pc:cxnChg>
      </pc:sldChg>
      <pc:sldChg chg="modSp add del mod modAnim">
        <pc:chgData name="Abels, Patrick" userId="ba666de4-0d21-43a6-8e66-51a18aae1b4a" providerId="ADAL" clId="{765C634A-B91E-4D61-960F-21BA0C6BE3F2}" dt="2023-07-31T13:41:20.805" v="3425" actId="47"/>
        <pc:sldMkLst>
          <pc:docMk/>
          <pc:sldMk cId="487025000" sldId="337"/>
        </pc:sldMkLst>
        <pc:graphicFrameChg chg="modGraphic">
          <ac:chgData name="Abels, Patrick" userId="ba666de4-0d21-43a6-8e66-51a18aae1b4a" providerId="ADAL" clId="{765C634A-B91E-4D61-960F-21BA0C6BE3F2}" dt="2023-07-31T13:20:19.732" v="3031" actId="20577"/>
          <ac:graphicFrameMkLst>
            <pc:docMk/>
            <pc:sldMk cId="487025000" sldId="337"/>
            <ac:graphicFrameMk id="5" creationId="{7EF48B34-0A9E-B046-81C5-C5862CA18236}"/>
          </ac:graphicFrameMkLst>
        </pc:graphicFrameChg>
        <pc:cxnChg chg="mod">
          <ac:chgData name="Abels, Patrick" userId="ba666de4-0d21-43a6-8e66-51a18aae1b4a" providerId="ADAL" clId="{765C634A-B91E-4D61-960F-21BA0C6BE3F2}" dt="2023-07-31T13:20:11.148" v="3029" actId="1038"/>
          <ac:cxnSpMkLst>
            <pc:docMk/>
            <pc:sldMk cId="487025000" sldId="337"/>
            <ac:cxnSpMk id="6" creationId="{30500E4A-75AD-B2C7-1684-665486278991}"/>
          </ac:cxnSpMkLst>
        </pc:cxnChg>
      </pc:sldChg>
      <pc:sldChg chg="modSp add del mod">
        <pc:chgData name="Abels, Patrick" userId="ba666de4-0d21-43a6-8e66-51a18aae1b4a" providerId="ADAL" clId="{765C634A-B91E-4D61-960F-21BA0C6BE3F2}" dt="2023-07-31T13:41:28.346" v="3426" actId="47"/>
        <pc:sldMkLst>
          <pc:docMk/>
          <pc:sldMk cId="1152801696" sldId="338"/>
        </pc:sldMkLst>
        <pc:graphicFrameChg chg="modGraphic">
          <ac:chgData name="Abels, Patrick" userId="ba666de4-0d21-43a6-8e66-51a18aae1b4a" providerId="ADAL" clId="{765C634A-B91E-4D61-960F-21BA0C6BE3F2}" dt="2023-07-31T13:21:21.751" v="3035" actId="207"/>
          <ac:graphicFrameMkLst>
            <pc:docMk/>
            <pc:sldMk cId="1152801696" sldId="338"/>
            <ac:graphicFrameMk id="5" creationId="{7EF48B34-0A9E-B046-81C5-C5862CA18236}"/>
          </ac:graphicFrameMkLst>
        </pc:graphicFrameChg>
      </pc:sldChg>
      <pc:sldChg chg="addSp modSp add mod modAnim">
        <pc:chgData name="Abels, Patrick" userId="ba666de4-0d21-43a6-8e66-51a18aae1b4a" providerId="ADAL" clId="{765C634A-B91E-4D61-960F-21BA0C6BE3F2}" dt="2023-07-31T13:42:30.292" v="3482"/>
        <pc:sldMkLst>
          <pc:docMk/>
          <pc:sldMk cId="2015372204" sldId="339"/>
        </pc:sldMkLst>
        <pc:spChg chg="add mod">
          <ac:chgData name="Abels, Patrick" userId="ba666de4-0d21-43a6-8e66-51a18aae1b4a" providerId="ADAL" clId="{765C634A-B91E-4D61-960F-21BA0C6BE3F2}" dt="2023-07-31T13:41:55.065" v="3480" actId="1037"/>
          <ac:spMkLst>
            <pc:docMk/>
            <pc:sldMk cId="2015372204" sldId="339"/>
            <ac:spMk id="15" creationId="{9B1DE6B9-902C-D6D3-D3ED-447442E6F7D2}"/>
          </ac:spMkLst>
        </pc:spChg>
        <pc:cxnChg chg="mod">
          <ac:chgData name="Abels, Patrick" userId="ba666de4-0d21-43a6-8e66-51a18aae1b4a" providerId="ADAL" clId="{765C634A-B91E-4D61-960F-21BA0C6BE3F2}" dt="2023-07-31T13:21:35.958" v="3084" actId="1038"/>
          <ac:cxnSpMkLst>
            <pc:docMk/>
            <pc:sldMk cId="2015372204" sldId="339"/>
            <ac:cxnSpMk id="2" creationId="{50892D51-3758-626F-F967-EC5878A3D4E1}"/>
          </ac:cxnSpMkLst>
        </pc:cxnChg>
      </pc:sldChg>
      <pc:sldChg chg="addSp modSp add del mod modAnim">
        <pc:chgData name="Abels, Patrick" userId="ba666de4-0d21-43a6-8e66-51a18aae1b4a" providerId="ADAL" clId="{765C634A-B91E-4D61-960F-21BA0C6BE3F2}" dt="2023-07-31T13:43:13.813" v="3539" actId="47"/>
        <pc:sldMkLst>
          <pc:docMk/>
          <pc:sldMk cId="2994295026" sldId="340"/>
        </pc:sldMkLst>
        <pc:spChg chg="add mod">
          <ac:chgData name="Abels, Patrick" userId="ba666de4-0d21-43a6-8e66-51a18aae1b4a" providerId="ADAL" clId="{765C634A-B91E-4D61-960F-21BA0C6BE3F2}" dt="2023-07-31T13:43:10.895" v="3538" actId="1038"/>
          <ac:spMkLst>
            <pc:docMk/>
            <pc:sldMk cId="2994295026" sldId="340"/>
            <ac:spMk id="7" creationId="{DBFA6AAF-2DF7-CC5B-218D-100FD148C3B9}"/>
          </ac:spMkLst>
        </pc:spChg>
        <pc:graphicFrameChg chg="modGraphic">
          <ac:chgData name="Abels, Patrick" userId="ba666de4-0d21-43a6-8e66-51a18aae1b4a" providerId="ADAL" clId="{765C634A-B91E-4D61-960F-21BA0C6BE3F2}" dt="2023-07-31T13:23:00.868" v="3094" actId="20577"/>
          <ac:graphicFrameMkLst>
            <pc:docMk/>
            <pc:sldMk cId="2994295026" sldId="340"/>
            <ac:graphicFrameMk id="5" creationId="{7EF48B34-0A9E-B046-81C5-C5862CA18236}"/>
          </ac:graphicFrameMkLst>
        </pc:graphicFrameChg>
      </pc:sldChg>
      <pc:sldChg chg="addSp modSp add mod modAnim">
        <pc:chgData name="Abels, Patrick" userId="ba666de4-0d21-43a6-8e66-51a18aae1b4a" providerId="ADAL" clId="{765C634A-B91E-4D61-960F-21BA0C6BE3F2}" dt="2023-07-31T13:43:44.093" v="3609"/>
        <pc:sldMkLst>
          <pc:docMk/>
          <pc:sldMk cId="2568701760" sldId="341"/>
        </pc:sldMkLst>
        <pc:spChg chg="add mod">
          <ac:chgData name="Abels, Patrick" userId="ba666de4-0d21-43a6-8e66-51a18aae1b4a" providerId="ADAL" clId="{765C634A-B91E-4D61-960F-21BA0C6BE3F2}" dt="2023-07-31T13:43:20.485" v="3607" actId="1038"/>
          <ac:spMkLst>
            <pc:docMk/>
            <pc:sldMk cId="2568701760" sldId="341"/>
            <ac:spMk id="7" creationId="{6D33FE0B-7378-871D-8E53-AD57A77CE3A7}"/>
          </ac:spMkLst>
        </pc:spChg>
        <pc:graphicFrameChg chg="modGraphic">
          <ac:chgData name="Abels, Patrick" userId="ba666de4-0d21-43a6-8e66-51a18aae1b4a" providerId="ADAL" clId="{765C634A-B91E-4D61-960F-21BA0C6BE3F2}" dt="2023-07-31T13:23:09.157" v="3096" actId="207"/>
          <ac:graphicFrameMkLst>
            <pc:docMk/>
            <pc:sldMk cId="2568701760" sldId="341"/>
            <ac:graphicFrameMk id="5" creationId="{7EF48B34-0A9E-B046-81C5-C5862CA18236}"/>
          </ac:graphicFrameMkLst>
        </pc:graphicFrameChg>
        <pc:cxnChg chg="mod">
          <ac:chgData name="Abels, Patrick" userId="ba666de4-0d21-43a6-8e66-51a18aae1b4a" providerId="ADAL" clId="{765C634A-B91E-4D61-960F-21BA0C6BE3F2}" dt="2023-07-31T13:23:23.816" v="3184" actId="1037"/>
          <ac:cxnSpMkLst>
            <pc:docMk/>
            <pc:sldMk cId="2568701760" sldId="341"/>
            <ac:cxnSpMk id="2" creationId="{50892D51-3758-626F-F967-EC5878A3D4E1}"/>
          </ac:cxnSpMkLst>
        </pc:cxnChg>
        <pc:cxnChg chg="mod">
          <ac:chgData name="Abels, Patrick" userId="ba666de4-0d21-43a6-8e66-51a18aae1b4a" providerId="ADAL" clId="{765C634A-B91E-4D61-960F-21BA0C6BE3F2}" dt="2023-07-31T13:23:19.444" v="3138" actId="1038"/>
          <ac:cxnSpMkLst>
            <pc:docMk/>
            <pc:sldMk cId="2568701760" sldId="341"/>
            <ac:cxnSpMk id="6" creationId="{30500E4A-75AD-B2C7-1684-665486278991}"/>
          </ac:cxnSpMkLst>
        </pc:cxnChg>
      </pc:sldChg>
      <pc:sldChg chg="modSp add del mod">
        <pc:chgData name="Abels, Patrick" userId="ba666de4-0d21-43a6-8e66-51a18aae1b4a" providerId="ADAL" clId="{765C634A-B91E-4D61-960F-21BA0C6BE3F2}" dt="2023-07-31T13:43:49.287" v="3610" actId="47"/>
        <pc:sldMkLst>
          <pc:docMk/>
          <pc:sldMk cId="1381046750" sldId="342"/>
        </pc:sldMkLst>
        <pc:graphicFrameChg chg="modGraphic">
          <ac:chgData name="Abels, Patrick" userId="ba666de4-0d21-43a6-8e66-51a18aae1b4a" providerId="ADAL" clId="{765C634A-B91E-4D61-960F-21BA0C6BE3F2}" dt="2023-07-31T13:23:36.411" v="3188" actId="20577"/>
          <ac:graphicFrameMkLst>
            <pc:docMk/>
            <pc:sldMk cId="1381046750" sldId="342"/>
            <ac:graphicFrameMk id="5" creationId="{7EF48B34-0A9E-B046-81C5-C5862CA18236}"/>
          </ac:graphicFrameMkLst>
        </pc:graphicFrameChg>
      </pc:sldChg>
      <pc:sldChg chg="addSp modSp add mod modAnim">
        <pc:chgData name="Abels, Patrick" userId="ba666de4-0d21-43a6-8e66-51a18aae1b4a" providerId="ADAL" clId="{765C634A-B91E-4D61-960F-21BA0C6BE3F2}" dt="2023-07-31T13:44:14.936" v="3720"/>
        <pc:sldMkLst>
          <pc:docMk/>
          <pc:sldMk cId="1762515" sldId="343"/>
        </pc:sldMkLst>
        <pc:spChg chg="add mod">
          <ac:chgData name="Abels, Patrick" userId="ba666de4-0d21-43a6-8e66-51a18aae1b4a" providerId="ADAL" clId="{765C634A-B91E-4D61-960F-21BA0C6BE3F2}" dt="2023-07-31T13:44:05.162" v="3718" actId="1038"/>
          <ac:spMkLst>
            <pc:docMk/>
            <pc:sldMk cId="1762515" sldId="343"/>
            <ac:spMk id="7" creationId="{46876DFB-BEBC-1BDB-9C21-71F1E0A62C68}"/>
          </ac:spMkLst>
        </pc:spChg>
        <pc:graphicFrameChg chg="modGraphic">
          <ac:chgData name="Abels, Patrick" userId="ba666de4-0d21-43a6-8e66-51a18aae1b4a" providerId="ADAL" clId="{765C634A-B91E-4D61-960F-21BA0C6BE3F2}" dt="2023-07-31T13:23:42.911" v="3190" actId="207"/>
          <ac:graphicFrameMkLst>
            <pc:docMk/>
            <pc:sldMk cId="1762515" sldId="343"/>
            <ac:graphicFrameMk id="5" creationId="{7EF48B34-0A9E-B046-81C5-C5862CA18236}"/>
          </ac:graphicFrameMkLst>
        </pc:graphicFrameChg>
        <pc:cxnChg chg="mod">
          <ac:chgData name="Abels, Patrick" userId="ba666de4-0d21-43a6-8e66-51a18aae1b4a" providerId="ADAL" clId="{765C634A-B91E-4D61-960F-21BA0C6BE3F2}" dt="2023-07-31T13:23:53.776" v="3276" actId="1038"/>
          <ac:cxnSpMkLst>
            <pc:docMk/>
            <pc:sldMk cId="1762515" sldId="343"/>
            <ac:cxnSpMk id="2" creationId="{50892D51-3758-626F-F967-EC5878A3D4E1}"/>
          </ac:cxnSpMkLst>
        </pc:cxnChg>
        <pc:cxnChg chg="mod">
          <ac:chgData name="Abels, Patrick" userId="ba666de4-0d21-43a6-8e66-51a18aae1b4a" providerId="ADAL" clId="{765C634A-B91E-4D61-960F-21BA0C6BE3F2}" dt="2023-07-31T13:23:49.635" v="3233" actId="1038"/>
          <ac:cxnSpMkLst>
            <pc:docMk/>
            <pc:sldMk cId="1762515" sldId="343"/>
            <ac:cxnSpMk id="6" creationId="{30500E4A-75AD-B2C7-1684-665486278991}"/>
          </ac:cxnSpMkLst>
        </pc:cxnChg>
      </pc:sldChg>
      <pc:sldChg chg="delSp modSp add mod modAnim">
        <pc:chgData name="Abels, Patrick" userId="ba666de4-0d21-43a6-8e66-51a18aae1b4a" providerId="ADAL" clId="{765C634A-B91E-4D61-960F-21BA0C6BE3F2}" dt="2023-07-31T13:44:40.391" v="3724" actId="207"/>
        <pc:sldMkLst>
          <pc:docMk/>
          <pc:sldMk cId="2205367767" sldId="344"/>
        </pc:sldMkLst>
        <pc:graphicFrameChg chg="modGraphic">
          <ac:chgData name="Abels, Patrick" userId="ba666de4-0d21-43a6-8e66-51a18aae1b4a" providerId="ADAL" clId="{765C634A-B91E-4D61-960F-21BA0C6BE3F2}" dt="2023-07-31T13:44:40.391" v="3724" actId="207"/>
          <ac:graphicFrameMkLst>
            <pc:docMk/>
            <pc:sldMk cId="2205367767" sldId="344"/>
            <ac:graphicFrameMk id="5" creationId="{7EF48B34-0A9E-B046-81C5-C5862CA18236}"/>
          </ac:graphicFrameMkLst>
        </pc:graphicFrameChg>
        <pc:cxnChg chg="del">
          <ac:chgData name="Abels, Patrick" userId="ba666de4-0d21-43a6-8e66-51a18aae1b4a" providerId="ADAL" clId="{765C634A-B91E-4D61-960F-21BA0C6BE3F2}" dt="2023-07-31T13:44:30.378" v="3722" actId="478"/>
          <ac:cxnSpMkLst>
            <pc:docMk/>
            <pc:sldMk cId="2205367767" sldId="344"/>
            <ac:cxnSpMk id="2" creationId="{50892D51-3758-626F-F967-EC5878A3D4E1}"/>
          </ac:cxnSpMkLst>
        </pc:cxnChg>
        <pc:cxnChg chg="del">
          <ac:chgData name="Abels, Patrick" userId="ba666de4-0d21-43a6-8e66-51a18aae1b4a" providerId="ADAL" clId="{765C634A-B91E-4D61-960F-21BA0C6BE3F2}" dt="2023-07-31T13:44:30.378" v="3722" actId="478"/>
          <ac:cxnSpMkLst>
            <pc:docMk/>
            <pc:sldMk cId="2205367767" sldId="344"/>
            <ac:cxnSpMk id="6" creationId="{30500E4A-75AD-B2C7-1684-665486278991}"/>
          </ac:cxnSpMkLst>
        </pc:cxnChg>
      </pc:sldChg>
      <pc:sldChg chg="addSp modSp add mod modTransition modAnim">
        <pc:chgData name="Abels, Patrick" userId="ba666de4-0d21-43a6-8e66-51a18aae1b4a" providerId="ADAL" clId="{765C634A-B91E-4D61-960F-21BA0C6BE3F2}" dt="2023-07-31T14:32:55.775" v="5247"/>
        <pc:sldMkLst>
          <pc:docMk/>
          <pc:sldMk cId="734328465" sldId="345"/>
        </pc:sldMkLst>
        <pc:spChg chg="add mod">
          <ac:chgData name="Abels, Patrick" userId="ba666de4-0d21-43a6-8e66-51a18aae1b4a" providerId="ADAL" clId="{765C634A-B91E-4D61-960F-21BA0C6BE3F2}" dt="2023-07-31T14:15:03.126" v="4817" actId="14100"/>
          <ac:spMkLst>
            <pc:docMk/>
            <pc:sldMk cId="734328465" sldId="345"/>
            <ac:spMk id="7" creationId="{EDE72CAD-6D66-26EB-E140-53E276313A1B}"/>
          </ac:spMkLst>
        </pc:spChg>
        <pc:grpChg chg="add mod ord">
          <ac:chgData name="Abels, Patrick" userId="ba666de4-0d21-43a6-8e66-51a18aae1b4a" providerId="ADAL" clId="{765C634A-B91E-4D61-960F-21BA0C6BE3F2}" dt="2023-07-31T14:15:33.062" v="4819" actId="167"/>
          <ac:grpSpMkLst>
            <pc:docMk/>
            <pc:sldMk cId="734328465" sldId="345"/>
            <ac:grpSpMk id="8" creationId="{D7715A3D-63F3-1804-29F1-802AAF29E021}"/>
          </ac:grpSpMkLst>
        </pc:grpChg>
        <pc:cxnChg chg="add mod">
          <ac:chgData name="Abels, Patrick" userId="ba666de4-0d21-43a6-8e66-51a18aae1b4a" providerId="ADAL" clId="{765C634A-B91E-4D61-960F-21BA0C6BE3F2}" dt="2023-07-31T13:47:57.561" v="3761" actId="1038"/>
          <ac:cxnSpMkLst>
            <pc:docMk/>
            <pc:sldMk cId="734328465" sldId="345"/>
            <ac:cxnSpMk id="2" creationId="{7CAF96F4-0139-7FD0-9B2D-4FCE9D715331}"/>
          </ac:cxnSpMkLst>
        </pc:cxnChg>
        <pc:cxnChg chg="add mod">
          <ac:chgData name="Abels, Patrick" userId="ba666de4-0d21-43a6-8e66-51a18aae1b4a" providerId="ADAL" clId="{765C634A-B91E-4D61-960F-21BA0C6BE3F2}" dt="2023-07-31T14:14:44.852" v="4814" actId="208"/>
          <ac:cxnSpMkLst>
            <pc:docMk/>
            <pc:sldMk cId="734328465" sldId="345"/>
            <ac:cxnSpMk id="6" creationId="{3824EE36-4E4E-7A07-F0EB-C5D8758707B3}"/>
          </ac:cxnSpMkLst>
        </pc:cxnChg>
      </pc:sldChg>
      <pc:sldChg chg="delSp modSp add del mod">
        <pc:chgData name="Abels, Patrick" userId="ba666de4-0d21-43a6-8e66-51a18aae1b4a" providerId="ADAL" clId="{765C634A-B91E-4D61-960F-21BA0C6BE3F2}" dt="2023-07-31T13:44:24.701" v="3721" actId="47"/>
        <pc:sldMkLst>
          <pc:docMk/>
          <pc:sldMk cId="2323886342" sldId="345"/>
        </pc:sldMkLst>
        <pc:graphicFrameChg chg="modGraphic">
          <ac:chgData name="Abels, Patrick" userId="ba666de4-0d21-43a6-8e66-51a18aae1b4a" providerId="ADAL" clId="{765C634A-B91E-4D61-960F-21BA0C6BE3F2}" dt="2023-07-31T13:24:13.926" v="3282" actId="207"/>
          <ac:graphicFrameMkLst>
            <pc:docMk/>
            <pc:sldMk cId="2323886342" sldId="345"/>
            <ac:graphicFrameMk id="5" creationId="{7EF48B34-0A9E-B046-81C5-C5862CA18236}"/>
          </ac:graphicFrameMkLst>
        </pc:graphicFrameChg>
        <pc:cxnChg chg="del">
          <ac:chgData name="Abels, Patrick" userId="ba666de4-0d21-43a6-8e66-51a18aae1b4a" providerId="ADAL" clId="{765C634A-B91E-4D61-960F-21BA0C6BE3F2}" dt="2023-07-31T13:24:22.446" v="3283" actId="478"/>
          <ac:cxnSpMkLst>
            <pc:docMk/>
            <pc:sldMk cId="2323886342" sldId="345"/>
            <ac:cxnSpMk id="2" creationId="{50892D51-3758-626F-F967-EC5878A3D4E1}"/>
          </ac:cxnSpMkLst>
        </pc:cxnChg>
        <pc:cxnChg chg="del">
          <ac:chgData name="Abels, Patrick" userId="ba666de4-0d21-43a6-8e66-51a18aae1b4a" providerId="ADAL" clId="{765C634A-B91E-4D61-960F-21BA0C6BE3F2}" dt="2023-07-31T13:24:22.446" v="3283" actId="478"/>
          <ac:cxnSpMkLst>
            <pc:docMk/>
            <pc:sldMk cId="2323886342" sldId="345"/>
            <ac:cxnSpMk id="6" creationId="{30500E4A-75AD-B2C7-1684-665486278991}"/>
          </ac:cxnSpMkLst>
        </pc:cxnChg>
      </pc:sldChg>
      <pc:sldChg chg="modSp add mod modTransition modAnim">
        <pc:chgData name="Abels, Patrick" userId="ba666de4-0d21-43a6-8e66-51a18aae1b4a" providerId="ADAL" clId="{765C634A-B91E-4D61-960F-21BA0C6BE3F2}" dt="2023-07-31T14:34:04.721" v="5260"/>
        <pc:sldMkLst>
          <pc:docMk/>
          <pc:sldMk cId="3636249086" sldId="346"/>
        </pc:sldMkLst>
        <pc:spChg chg="mod">
          <ac:chgData name="Abels, Patrick" userId="ba666de4-0d21-43a6-8e66-51a18aae1b4a" providerId="ADAL" clId="{765C634A-B91E-4D61-960F-21BA0C6BE3F2}" dt="2023-07-31T14:16:36.080" v="4858" actId="208"/>
          <ac:spMkLst>
            <pc:docMk/>
            <pc:sldMk cId="3636249086" sldId="346"/>
            <ac:spMk id="7" creationId="{EDE72CAD-6D66-26EB-E140-53E276313A1B}"/>
          </ac:spMkLst>
        </pc:spChg>
        <pc:grpChg chg="mod ord">
          <ac:chgData name="Abels, Patrick" userId="ba666de4-0d21-43a6-8e66-51a18aae1b4a" providerId="ADAL" clId="{765C634A-B91E-4D61-960F-21BA0C6BE3F2}" dt="2023-07-31T14:26:00.750" v="5191" actId="166"/>
          <ac:grpSpMkLst>
            <pc:docMk/>
            <pc:sldMk cId="3636249086" sldId="346"/>
            <ac:grpSpMk id="8" creationId="{D7715A3D-63F3-1804-29F1-802AAF29E021}"/>
          </ac:grpSpMkLst>
        </pc:grpChg>
        <pc:graphicFrameChg chg="modGraphic">
          <ac:chgData name="Abels, Patrick" userId="ba666de4-0d21-43a6-8e66-51a18aae1b4a" providerId="ADAL" clId="{765C634A-B91E-4D61-960F-21BA0C6BE3F2}" dt="2023-07-31T13:54:55.181" v="3846" actId="20577"/>
          <ac:graphicFrameMkLst>
            <pc:docMk/>
            <pc:sldMk cId="3636249086" sldId="346"/>
            <ac:graphicFrameMk id="5" creationId="{7EF48B34-0A9E-B046-81C5-C5862CA18236}"/>
          </ac:graphicFrameMkLst>
        </pc:graphicFrameChg>
        <pc:cxnChg chg="ord">
          <ac:chgData name="Abels, Patrick" userId="ba666de4-0d21-43a6-8e66-51a18aae1b4a" providerId="ADAL" clId="{765C634A-B91E-4D61-960F-21BA0C6BE3F2}" dt="2023-07-31T14:26:00.750" v="5191" actId="166"/>
          <ac:cxnSpMkLst>
            <pc:docMk/>
            <pc:sldMk cId="3636249086" sldId="346"/>
            <ac:cxnSpMk id="2" creationId="{7CAF96F4-0139-7FD0-9B2D-4FCE9D715331}"/>
          </ac:cxnSpMkLst>
        </pc:cxnChg>
        <pc:cxnChg chg="mod">
          <ac:chgData name="Abels, Patrick" userId="ba666de4-0d21-43a6-8e66-51a18aae1b4a" providerId="ADAL" clId="{765C634A-B91E-4D61-960F-21BA0C6BE3F2}" dt="2023-07-31T14:16:43.048" v="4864" actId="1035"/>
          <ac:cxnSpMkLst>
            <pc:docMk/>
            <pc:sldMk cId="3636249086" sldId="346"/>
            <ac:cxnSpMk id="6" creationId="{3824EE36-4E4E-7A07-F0EB-C5D8758707B3}"/>
          </ac:cxnSpMkLst>
        </pc:cxnChg>
      </pc:sldChg>
      <pc:sldChg chg="modSp add mod modAnim">
        <pc:chgData name="Abels, Patrick" userId="ba666de4-0d21-43a6-8e66-51a18aae1b4a" providerId="ADAL" clId="{765C634A-B91E-4D61-960F-21BA0C6BE3F2}" dt="2023-07-31T14:17:38.167" v="4910" actId="167"/>
        <pc:sldMkLst>
          <pc:docMk/>
          <pc:sldMk cId="3573621278" sldId="347"/>
        </pc:sldMkLst>
        <pc:spChg chg="mod">
          <ac:chgData name="Abels, Patrick" userId="ba666de4-0d21-43a6-8e66-51a18aae1b4a" providerId="ADAL" clId="{765C634A-B91E-4D61-960F-21BA0C6BE3F2}" dt="2023-07-31T14:17:18.264" v="4909" actId="208"/>
          <ac:spMkLst>
            <pc:docMk/>
            <pc:sldMk cId="3573621278" sldId="347"/>
            <ac:spMk id="7" creationId="{EDE72CAD-6D66-26EB-E140-53E276313A1B}"/>
          </ac:spMkLst>
        </pc:spChg>
        <pc:grpChg chg="mod ord">
          <ac:chgData name="Abels, Patrick" userId="ba666de4-0d21-43a6-8e66-51a18aae1b4a" providerId="ADAL" clId="{765C634A-B91E-4D61-960F-21BA0C6BE3F2}" dt="2023-07-31T14:17:38.167" v="4910" actId="167"/>
          <ac:grpSpMkLst>
            <pc:docMk/>
            <pc:sldMk cId="3573621278" sldId="347"/>
            <ac:grpSpMk id="8" creationId="{D7715A3D-63F3-1804-29F1-802AAF29E021}"/>
          </ac:grpSpMkLst>
        </pc:grpChg>
        <pc:graphicFrameChg chg="modGraphic">
          <ac:chgData name="Abels, Patrick" userId="ba666de4-0d21-43a6-8e66-51a18aae1b4a" providerId="ADAL" clId="{765C634A-B91E-4D61-960F-21BA0C6BE3F2}" dt="2023-07-31T13:55:55.271" v="3966" actId="20577"/>
          <ac:graphicFrameMkLst>
            <pc:docMk/>
            <pc:sldMk cId="3573621278" sldId="347"/>
            <ac:graphicFrameMk id="5" creationId="{7EF48B34-0A9E-B046-81C5-C5862CA18236}"/>
          </ac:graphicFrameMkLst>
        </pc:graphicFrameChg>
        <pc:cxnChg chg="mod">
          <ac:chgData name="Abels, Patrick" userId="ba666de4-0d21-43a6-8e66-51a18aae1b4a" providerId="ADAL" clId="{765C634A-B91E-4D61-960F-21BA0C6BE3F2}" dt="2023-07-31T14:17:18.264" v="4909" actId="208"/>
          <ac:cxnSpMkLst>
            <pc:docMk/>
            <pc:sldMk cId="3573621278" sldId="347"/>
            <ac:cxnSpMk id="6" creationId="{3824EE36-4E4E-7A07-F0EB-C5D8758707B3}"/>
          </ac:cxnSpMkLst>
        </pc:cxnChg>
      </pc:sldChg>
      <pc:sldChg chg="modSp add mod modAnim">
        <pc:chgData name="Abels, Patrick" userId="ba666de4-0d21-43a6-8e66-51a18aae1b4a" providerId="ADAL" clId="{765C634A-B91E-4D61-960F-21BA0C6BE3F2}" dt="2023-07-31T14:18:10.399" v="4956" actId="167"/>
        <pc:sldMkLst>
          <pc:docMk/>
          <pc:sldMk cId="4136447439" sldId="348"/>
        </pc:sldMkLst>
        <pc:spChg chg="mod">
          <ac:chgData name="Abels, Patrick" userId="ba666de4-0d21-43a6-8e66-51a18aae1b4a" providerId="ADAL" clId="{765C634A-B91E-4D61-960F-21BA0C6BE3F2}" dt="2023-07-31T14:17:49.462" v="4912" actId="207"/>
          <ac:spMkLst>
            <pc:docMk/>
            <pc:sldMk cId="4136447439" sldId="348"/>
            <ac:spMk id="7" creationId="{EDE72CAD-6D66-26EB-E140-53E276313A1B}"/>
          </ac:spMkLst>
        </pc:spChg>
        <pc:grpChg chg="mod ord">
          <ac:chgData name="Abels, Patrick" userId="ba666de4-0d21-43a6-8e66-51a18aae1b4a" providerId="ADAL" clId="{765C634A-B91E-4D61-960F-21BA0C6BE3F2}" dt="2023-07-31T14:18:10.399" v="4956" actId="167"/>
          <ac:grpSpMkLst>
            <pc:docMk/>
            <pc:sldMk cId="4136447439" sldId="348"/>
            <ac:grpSpMk id="8" creationId="{D7715A3D-63F3-1804-29F1-802AAF29E021}"/>
          </ac:grpSpMkLst>
        </pc:grpChg>
        <pc:graphicFrameChg chg="modGraphic">
          <ac:chgData name="Abels, Patrick" userId="ba666de4-0d21-43a6-8e66-51a18aae1b4a" providerId="ADAL" clId="{765C634A-B91E-4D61-960F-21BA0C6BE3F2}" dt="2023-07-31T13:56:41.331" v="3973" actId="20577"/>
          <ac:graphicFrameMkLst>
            <pc:docMk/>
            <pc:sldMk cId="4136447439" sldId="348"/>
            <ac:graphicFrameMk id="5" creationId="{7EF48B34-0A9E-B046-81C5-C5862CA18236}"/>
          </ac:graphicFrameMkLst>
        </pc:graphicFrameChg>
        <pc:cxnChg chg="mod">
          <ac:chgData name="Abels, Patrick" userId="ba666de4-0d21-43a6-8e66-51a18aae1b4a" providerId="ADAL" clId="{765C634A-B91E-4D61-960F-21BA0C6BE3F2}" dt="2023-07-31T14:18:04.739" v="4955" actId="1035"/>
          <ac:cxnSpMkLst>
            <pc:docMk/>
            <pc:sldMk cId="4136447439" sldId="348"/>
            <ac:cxnSpMk id="6" creationId="{3824EE36-4E4E-7A07-F0EB-C5D8758707B3}"/>
          </ac:cxnSpMkLst>
        </pc:cxnChg>
      </pc:sldChg>
      <pc:sldChg chg="modSp add mod modAnim">
        <pc:chgData name="Abels, Patrick" userId="ba666de4-0d21-43a6-8e66-51a18aae1b4a" providerId="ADAL" clId="{765C634A-B91E-4D61-960F-21BA0C6BE3F2}" dt="2023-07-31T14:18:42.552" v="4987" actId="167"/>
        <pc:sldMkLst>
          <pc:docMk/>
          <pc:sldMk cId="2473381897" sldId="349"/>
        </pc:sldMkLst>
        <pc:spChg chg="mod">
          <ac:chgData name="Abels, Patrick" userId="ba666de4-0d21-43a6-8e66-51a18aae1b4a" providerId="ADAL" clId="{765C634A-B91E-4D61-960F-21BA0C6BE3F2}" dt="2023-07-31T14:18:29.071" v="4966" actId="1038"/>
          <ac:spMkLst>
            <pc:docMk/>
            <pc:sldMk cId="2473381897" sldId="349"/>
            <ac:spMk id="7" creationId="{EDE72CAD-6D66-26EB-E140-53E276313A1B}"/>
          </ac:spMkLst>
        </pc:spChg>
        <pc:grpChg chg="mod ord">
          <ac:chgData name="Abels, Patrick" userId="ba666de4-0d21-43a6-8e66-51a18aae1b4a" providerId="ADAL" clId="{765C634A-B91E-4D61-960F-21BA0C6BE3F2}" dt="2023-07-31T14:18:42.552" v="4987" actId="167"/>
          <ac:grpSpMkLst>
            <pc:docMk/>
            <pc:sldMk cId="2473381897" sldId="349"/>
            <ac:grpSpMk id="8" creationId="{D7715A3D-63F3-1804-29F1-802AAF29E021}"/>
          </ac:grpSpMkLst>
        </pc:grpChg>
        <pc:graphicFrameChg chg="modGraphic">
          <ac:chgData name="Abels, Patrick" userId="ba666de4-0d21-43a6-8e66-51a18aae1b4a" providerId="ADAL" clId="{765C634A-B91E-4D61-960F-21BA0C6BE3F2}" dt="2023-07-31T13:57:38.960" v="4071" actId="207"/>
          <ac:graphicFrameMkLst>
            <pc:docMk/>
            <pc:sldMk cId="2473381897" sldId="349"/>
            <ac:graphicFrameMk id="5" creationId="{7EF48B34-0A9E-B046-81C5-C5862CA18236}"/>
          </ac:graphicFrameMkLst>
        </pc:graphicFrameChg>
        <pc:cxnChg chg="mod">
          <ac:chgData name="Abels, Patrick" userId="ba666de4-0d21-43a6-8e66-51a18aae1b4a" providerId="ADAL" clId="{765C634A-B91E-4D61-960F-21BA0C6BE3F2}" dt="2023-07-31T13:58:05.517" v="4275" actId="1038"/>
          <ac:cxnSpMkLst>
            <pc:docMk/>
            <pc:sldMk cId="2473381897" sldId="349"/>
            <ac:cxnSpMk id="2" creationId="{7CAF96F4-0139-7FD0-9B2D-4FCE9D715331}"/>
          </ac:cxnSpMkLst>
        </pc:cxnChg>
        <pc:cxnChg chg="mod">
          <ac:chgData name="Abels, Patrick" userId="ba666de4-0d21-43a6-8e66-51a18aae1b4a" providerId="ADAL" clId="{765C634A-B91E-4D61-960F-21BA0C6BE3F2}" dt="2023-07-31T14:18:33.134" v="4986" actId="1035"/>
          <ac:cxnSpMkLst>
            <pc:docMk/>
            <pc:sldMk cId="2473381897" sldId="349"/>
            <ac:cxnSpMk id="6" creationId="{3824EE36-4E4E-7A07-F0EB-C5D8758707B3}"/>
          </ac:cxnSpMkLst>
        </pc:cxnChg>
      </pc:sldChg>
      <pc:sldChg chg="modSp add mod modAnim">
        <pc:chgData name="Abels, Patrick" userId="ba666de4-0d21-43a6-8e66-51a18aae1b4a" providerId="ADAL" clId="{765C634A-B91E-4D61-960F-21BA0C6BE3F2}" dt="2023-07-31T14:19:40.876" v="5021" actId="167"/>
        <pc:sldMkLst>
          <pc:docMk/>
          <pc:sldMk cId="299456922" sldId="350"/>
        </pc:sldMkLst>
        <pc:spChg chg="mod">
          <ac:chgData name="Abels, Patrick" userId="ba666de4-0d21-43a6-8e66-51a18aae1b4a" providerId="ADAL" clId="{765C634A-B91E-4D61-960F-21BA0C6BE3F2}" dt="2023-07-31T14:19:02.371" v="4996" actId="1038"/>
          <ac:spMkLst>
            <pc:docMk/>
            <pc:sldMk cId="299456922" sldId="350"/>
            <ac:spMk id="7" creationId="{EDE72CAD-6D66-26EB-E140-53E276313A1B}"/>
          </ac:spMkLst>
        </pc:spChg>
        <pc:grpChg chg="mod ord">
          <ac:chgData name="Abels, Patrick" userId="ba666de4-0d21-43a6-8e66-51a18aae1b4a" providerId="ADAL" clId="{765C634A-B91E-4D61-960F-21BA0C6BE3F2}" dt="2023-07-31T14:19:40.876" v="5021" actId="167"/>
          <ac:grpSpMkLst>
            <pc:docMk/>
            <pc:sldMk cId="299456922" sldId="350"/>
            <ac:grpSpMk id="8" creationId="{D7715A3D-63F3-1804-29F1-802AAF29E021}"/>
          </ac:grpSpMkLst>
        </pc:grpChg>
        <pc:graphicFrameChg chg="modGraphic">
          <ac:chgData name="Abels, Patrick" userId="ba666de4-0d21-43a6-8e66-51a18aae1b4a" providerId="ADAL" clId="{765C634A-B91E-4D61-960F-21BA0C6BE3F2}" dt="2023-07-31T13:59:22.672" v="4329" actId="20577"/>
          <ac:graphicFrameMkLst>
            <pc:docMk/>
            <pc:sldMk cId="299456922" sldId="350"/>
            <ac:graphicFrameMk id="5" creationId="{7EF48B34-0A9E-B046-81C5-C5862CA18236}"/>
          </ac:graphicFrameMkLst>
        </pc:graphicFrameChg>
        <pc:cxnChg chg="mod">
          <ac:chgData name="Abels, Patrick" userId="ba666de4-0d21-43a6-8e66-51a18aae1b4a" providerId="ADAL" clId="{765C634A-B91E-4D61-960F-21BA0C6BE3F2}" dt="2023-07-31T14:19:09.866" v="5017" actId="1035"/>
          <ac:cxnSpMkLst>
            <pc:docMk/>
            <pc:sldMk cId="299456922" sldId="350"/>
            <ac:cxnSpMk id="6" creationId="{3824EE36-4E4E-7A07-F0EB-C5D8758707B3}"/>
          </ac:cxnSpMkLst>
        </pc:cxnChg>
      </pc:sldChg>
      <pc:sldChg chg="modSp add mod modAnim">
        <pc:chgData name="Abels, Patrick" userId="ba666de4-0d21-43a6-8e66-51a18aae1b4a" providerId="ADAL" clId="{765C634A-B91E-4D61-960F-21BA0C6BE3F2}" dt="2023-07-31T14:21:22.455" v="5051" actId="167"/>
        <pc:sldMkLst>
          <pc:docMk/>
          <pc:sldMk cId="3405729526" sldId="351"/>
        </pc:sldMkLst>
        <pc:spChg chg="mod">
          <ac:chgData name="Abels, Patrick" userId="ba666de4-0d21-43a6-8e66-51a18aae1b4a" providerId="ADAL" clId="{765C634A-B91E-4D61-960F-21BA0C6BE3F2}" dt="2023-07-31T14:21:10.699" v="5031" actId="1038"/>
          <ac:spMkLst>
            <pc:docMk/>
            <pc:sldMk cId="3405729526" sldId="351"/>
            <ac:spMk id="7" creationId="{EDE72CAD-6D66-26EB-E140-53E276313A1B}"/>
          </ac:spMkLst>
        </pc:spChg>
        <pc:grpChg chg="mod ord">
          <ac:chgData name="Abels, Patrick" userId="ba666de4-0d21-43a6-8e66-51a18aae1b4a" providerId="ADAL" clId="{765C634A-B91E-4D61-960F-21BA0C6BE3F2}" dt="2023-07-31T14:21:22.455" v="5051" actId="167"/>
          <ac:grpSpMkLst>
            <pc:docMk/>
            <pc:sldMk cId="3405729526" sldId="351"/>
            <ac:grpSpMk id="8" creationId="{D7715A3D-63F3-1804-29F1-802AAF29E021}"/>
          </ac:grpSpMkLst>
        </pc:grpChg>
        <pc:graphicFrameChg chg="modGraphic">
          <ac:chgData name="Abels, Patrick" userId="ba666de4-0d21-43a6-8e66-51a18aae1b4a" providerId="ADAL" clId="{765C634A-B91E-4D61-960F-21BA0C6BE3F2}" dt="2023-07-31T14:01:05.596" v="4339" actId="20577"/>
          <ac:graphicFrameMkLst>
            <pc:docMk/>
            <pc:sldMk cId="3405729526" sldId="351"/>
            <ac:graphicFrameMk id="5" creationId="{7EF48B34-0A9E-B046-81C5-C5862CA18236}"/>
          </ac:graphicFrameMkLst>
        </pc:graphicFrameChg>
        <pc:cxnChg chg="mod">
          <ac:chgData name="Abels, Patrick" userId="ba666de4-0d21-43a6-8e66-51a18aae1b4a" providerId="ADAL" clId="{765C634A-B91E-4D61-960F-21BA0C6BE3F2}" dt="2023-07-31T14:21:13.924" v="5050" actId="1036"/>
          <ac:cxnSpMkLst>
            <pc:docMk/>
            <pc:sldMk cId="3405729526" sldId="351"/>
            <ac:cxnSpMk id="6" creationId="{3824EE36-4E4E-7A07-F0EB-C5D8758707B3}"/>
          </ac:cxnSpMkLst>
        </pc:cxnChg>
      </pc:sldChg>
      <pc:sldChg chg="modSp add mod modAnim">
        <pc:chgData name="Abels, Patrick" userId="ba666de4-0d21-43a6-8e66-51a18aae1b4a" providerId="ADAL" clId="{765C634A-B91E-4D61-960F-21BA0C6BE3F2}" dt="2023-07-31T14:21:56.761" v="5081" actId="167"/>
        <pc:sldMkLst>
          <pc:docMk/>
          <pc:sldMk cId="3245633570" sldId="352"/>
        </pc:sldMkLst>
        <pc:spChg chg="mod">
          <ac:chgData name="Abels, Patrick" userId="ba666de4-0d21-43a6-8e66-51a18aae1b4a" providerId="ADAL" clId="{765C634A-B91E-4D61-960F-21BA0C6BE3F2}" dt="2023-07-31T14:21:40.848" v="5061" actId="1038"/>
          <ac:spMkLst>
            <pc:docMk/>
            <pc:sldMk cId="3245633570" sldId="352"/>
            <ac:spMk id="7" creationId="{EDE72CAD-6D66-26EB-E140-53E276313A1B}"/>
          </ac:spMkLst>
        </pc:spChg>
        <pc:grpChg chg="mod ord">
          <ac:chgData name="Abels, Patrick" userId="ba666de4-0d21-43a6-8e66-51a18aae1b4a" providerId="ADAL" clId="{765C634A-B91E-4D61-960F-21BA0C6BE3F2}" dt="2023-07-31T14:21:56.761" v="5081" actId="167"/>
          <ac:grpSpMkLst>
            <pc:docMk/>
            <pc:sldMk cId="3245633570" sldId="352"/>
            <ac:grpSpMk id="8" creationId="{D7715A3D-63F3-1804-29F1-802AAF29E021}"/>
          </ac:grpSpMkLst>
        </pc:grpChg>
        <pc:graphicFrameChg chg="modGraphic">
          <ac:chgData name="Abels, Patrick" userId="ba666de4-0d21-43a6-8e66-51a18aae1b4a" providerId="ADAL" clId="{765C634A-B91E-4D61-960F-21BA0C6BE3F2}" dt="2023-07-31T14:01:45.802" v="4341" actId="207"/>
          <ac:graphicFrameMkLst>
            <pc:docMk/>
            <pc:sldMk cId="3245633570" sldId="352"/>
            <ac:graphicFrameMk id="5" creationId="{7EF48B34-0A9E-B046-81C5-C5862CA18236}"/>
          </ac:graphicFrameMkLst>
        </pc:graphicFrameChg>
        <pc:cxnChg chg="mod">
          <ac:chgData name="Abels, Patrick" userId="ba666de4-0d21-43a6-8e66-51a18aae1b4a" providerId="ADAL" clId="{765C634A-B91E-4D61-960F-21BA0C6BE3F2}" dt="2023-07-31T14:02:00.315" v="4383" actId="1037"/>
          <ac:cxnSpMkLst>
            <pc:docMk/>
            <pc:sldMk cId="3245633570" sldId="352"/>
            <ac:cxnSpMk id="2" creationId="{7CAF96F4-0139-7FD0-9B2D-4FCE9D715331}"/>
          </ac:cxnSpMkLst>
        </pc:cxnChg>
        <pc:cxnChg chg="mod">
          <ac:chgData name="Abels, Patrick" userId="ba666de4-0d21-43a6-8e66-51a18aae1b4a" providerId="ADAL" clId="{765C634A-B91E-4D61-960F-21BA0C6BE3F2}" dt="2023-07-31T14:21:44.080" v="5080" actId="1035"/>
          <ac:cxnSpMkLst>
            <pc:docMk/>
            <pc:sldMk cId="3245633570" sldId="352"/>
            <ac:cxnSpMk id="6" creationId="{3824EE36-4E4E-7A07-F0EB-C5D8758707B3}"/>
          </ac:cxnSpMkLst>
        </pc:cxnChg>
      </pc:sldChg>
      <pc:sldChg chg="modSp add mod modAnim">
        <pc:chgData name="Abels, Patrick" userId="ba666de4-0d21-43a6-8e66-51a18aae1b4a" providerId="ADAL" clId="{765C634A-B91E-4D61-960F-21BA0C6BE3F2}" dt="2023-07-31T14:22:33.869" v="5115" actId="167"/>
        <pc:sldMkLst>
          <pc:docMk/>
          <pc:sldMk cId="548041540" sldId="353"/>
        </pc:sldMkLst>
        <pc:spChg chg="mod">
          <ac:chgData name="Abels, Patrick" userId="ba666de4-0d21-43a6-8e66-51a18aae1b4a" providerId="ADAL" clId="{765C634A-B91E-4D61-960F-21BA0C6BE3F2}" dt="2023-07-31T14:22:09.538" v="5090" actId="1038"/>
          <ac:spMkLst>
            <pc:docMk/>
            <pc:sldMk cId="548041540" sldId="353"/>
            <ac:spMk id="7" creationId="{EDE72CAD-6D66-26EB-E140-53E276313A1B}"/>
          </ac:spMkLst>
        </pc:spChg>
        <pc:grpChg chg="mod ord">
          <ac:chgData name="Abels, Patrick" userId="ba666de4-0d21-43a6-8e66-51a18aae1b4a" providerId="ADAL" clId="{765C634A-B91E-4D61-960F-21BA0C6BE3F2}" dt="2023-07-31T14:22:33.869" v="5115" actId="167"/>
          <ac:grpSpMkLst>
            <pc:docMk/>
            <pc:sldMk cId="548041540" sldId="353"/>
            <ac:grpSpMk id="8" creationId="{D7715A3D-63F3-1804-29F1-802AAF29E021}"/>
          </ac:grpSpMkLst>
        </pc:grpChg>
        <pc:graphicFrameChg chg="mod modGraphic">
          <ac:chgData name="Abels, Patrick" userId="ba666de4-0d21-43a6-8e66-51a18aae1b4a" providerId="ADAL" clId="{765C634A-B91E-4D61-960F-21BA0C6BE3F2}" dt="2023-07-31T14:22:20.396" v="5112" actId="1076"/>
          <ac:graphicFrameMkLst>
            <pc:docMk/>
            <pc:sldMk cId="548041540" sldId="353"/>
            <ac:graphicFrameMk id="5" creationId="{7EF48B34-0A9E-B046-81C5-C5862CA18236}"/>
          </ac:graphicFrameMkLst>
        </pc:graphicFrameChg>
        <pc:cxnChg chg="mod">
          <ac:chgData name="Abels, Patrick" userId="ba666de4-0d21-43a6-8e66-51a18aae1b4a" providerId="ADAL" clId="{765C634A-B91E-4D61-960F-21BA0C6BE3F2}" dt="2023-07-31T14:22:26.504" v="5114" actId="1035"/>
          <ac:cxnSpMkLst>
            <pc:docMk/>
            <pc:sldMk cId="548041540" sldId="353"/>
            <ac:cxnSpMk id="6" creationId="{3824EE36-4E4E-7A07-F0EB-C5D8758707B3}"/>
          </ac:cxnSpMkLst>
        </pc:cxnChg>
      </pc:sldChg>
      <pc:sldChg chg="modSp add mod modAnim">
        <pc:chgData name="Abels, Patrick" userId="ba666de4-0d21-43a6-8e66-51a18aae1b4a" providerId="ADAL" clId="{765C634A-B91E-4D61-960F-21BA0C6BE3F2}" dt="2023-07-31T14:23:21.031" v="5150" actId="167"/>
        <pc:sldMkLst>
          <pc:docMk/>
          <pc:sldMk cId="1656097455" sldId="354"/>
        </pc:sldMkLst>
        <pc:spChg chg="mod">
          <ac:chgData name="Abels, Patrick" userId="ba666de4-0d21-43a6-8e66-51a18aae1b4a" providerId="ADAL" clId="{765C634A-B91E-4D61-960F-21BA0C6BE3F2}" dt="2023-07-31T14:22:55.798" v="5125" actId="1038"/>
          <ac:spMkLst>
            <pc:docMk/>
            <pc:sldMk cId="1656097455" sldId="354"/>
            <ac:spMk id="7" creationId="{EDE72CAD-6D66-26EB-E140-53E276313A1B}"/>
          </ac:spMkLst>
        </pc:spChg>
        <pc:grpChg chg="mod ord">
          <ac:chgData name="Abels, Patrick" userId="ba666de4-0d21-43a6-8e66-51a18aae1b4a" providerId="ADAL" clId="{765C634A-B91E-4D61-960F-21BA0C6BE3F2}" dt="2023-07-31T14:23:21.031" v="5150" actId="167"/>
          <ac:grpSpMkLst>
            <pc:docMk/>
            <pc:sldMk cId="1656097455" sldId="354"/>
            <ac:grpSpMk id="8" creationId="{D7715A3D-63F3-1804-29F1-802AAF29E021}"/>
          </ac:grpSpMkLst>
        </pc:grpChg>
        <pc:graphicFrameChg chg="modGraphic">
          <ac:chgData name="Abels, Patrick" userId="ba666de4-0d21-43a6-8e66-51a18aae1b4a" providerId="ADAL" clId="{765C634A-B91E-4D61-960F-21BA0C6BE3F2}" dt="2023-07-31T14:03:59.663" v="4677" actId="207"/>
          <ac:graphicFrameMkLst>
            <pc:docMk/>
            <pc:sldMk cId="1656097455" sldId="354"/>
            <ac:graphicFrameMk id="5" creationId="{7EF48B34-0A9E-B046-81C5-C5862CA18236}"/>
          </ac:graphicFrameMkLst>
        </pc:graphicFrameChg>
        <pc:cxnChg chg="mod">
          <ac:chgData name="Abels, Patrick" userId="ba666de4-0d21-43a6-8e66-51a18aae1b4a" providerId="ADAL" clId="{765C634A-B91E-4D61-960F-21BA0C6BE3F2}" dt="2023-07-31T14:03:46.049" v="4599" actId="1038"/>
          <ac:cxnSpMkLst>
            <pc:docMk/>
            <pc:sldMk cId="1656097455" sldId="354"/>
            <ac:cxnSpMk id="2" creationId="{7CAF96F4-0139-7FD0-9B2D-4FCE9D715331}"/>
          </ac:cxnSpMkLst>
        </pc:cxnChg>
        <pc:cxnChg chg="mod">
          <ac:chgData name="Abels, Patrick" userId="ba666de4-0d21-43a6-8e66-51a18aae1b4a" providerId="ADAL" clId="{765C634A-B91E-4D61-960F-21BA0C6BE3F2}" dt="2023-07-31T14:23:01.358" v="5147" actId="1038"/>
          <ac:cxnSpMkLst>
            <pc:docMk/>
            <pc:sldMk cId="1656097455" sldId="354"/>
            <ac:cxnSpMk id="6" creationId="{3824EE36-4E4E-7A07-F0EB-C5D8758707B3}"/>
          </ac:cxnSpMkLst>
        </pc:cxnChg>
      </pc:sldChg>
      <pc:sldChg chg="modSp add mod modAnim">
        <pc:chgData name="Abels, Patrick" userId="ba666de4-0d21-43a6-8e66-51a18aae1b4a" providerId="ADAL" clId="{765C634A-B91E-4D61-960F-21BA0C6BE3F2}" dt="2023-07-31T14:23:46.353" v="5183" actId="167"/>
        <pc:sldMkLst>
          <pc:docMk/>
          <pc:sldMk cId="1853899470" sldId="355"/>
        </pc:sldMkLst>
        <pc:spChg chg="mod">
          <ac:chgData name="Abels, Patrick" userId="ba666de4-0d21-43a6-8e66-51a18aae1b4a" providerId="ADAL" clId="{765C634A-B91E-4D61-960F-21BA0C6BE3F2}" dt="2023-07-31T14:23:35.991" v="5160" actId="1037"/>
          <ac:spMkLst>
            <pc:docMk/>
            <pc:sldMk cId="1853899470" sldId="355"/>
            <ac:spMk id="7" creationId="{EDE72CAD-6D66-26EB-E140-53E276313A1B}"/>
          </ac:spMkLst>
        </pc:spChg>
        <pc:grpChg chg="mod ord">
          <ac:chgData name="Abels, Patrick" userId="ba666de4-0d21-43a6-8e66-51a18aae1b4a" providerId="ADAL" clId="{765C634A-B91E-4D61-960F-21BA0C6BE3F2}" dt="2023-07-31T14:23:46.353" v="5183" actId="167"/>
          <ac:grpSpMkLst>
            <pc:docMk/>
            <pc:sldMk cId="1853899470" sldId="355"/>
            <ac:grpSpMk id="8" creationId="{D7715A3D-63F3-1804-29F1-802AAF29E021}"/>
          </ac:grpSpMkLst>
        </pc:grpChg>
        <pc:graphicFrameChg chg="modGraphic">
          <ac:chgData name="Abels, Patrick" userId="ba666de4-0d21-43a6-8e66-51a18aae1b4a" providerId="ADAL" clId="{765C634A-B91E-4D61-960F-21BA0C6BE3F2}" dt="2023-07-31T14:04:43.491" v="4683" actId="207"/>
          <ac:graphicFrameMkLst>
            <pc:docMk/>
            <pc:sldMk cId="1853899470" sldId="355"/>
            <ac:graphicFrameMk id="5" creationId="{7EF48B34-0A9E-B046-81C5-C5862CA18236}"/>
          </ac:graphicFrameMkLst>
        </pc:graphicFrameChg>
        <pc:cxnChg chg="mod">
          <ac:chgData name="Abels, Patrick" userId="ba666de4-0d21-43a6-8e66-51a18aae1b4a" providerId="ADAL" clId="{765C634A-B91E-4D61-960F-21BA0C6BE3F2}" dt="2023-07-31T14:05:14.771" v="4738" actId="1038"/>
          <ac:cxnSpMkLst>
            <pc:docMk/>
            <pc:sldMk cId="1853899470" sldId="355"/>
            <ac:cxnSpMk id="2" creationId="{7CAF96F4-0139-7FD0-9B2D-4FCE9D715331}"/>
          </ac:cxnSpMkLst>
        </pc:cxnChg>
        <pc:cxnChg chg="mod">
          <ac:chgData name="Abels, Patrick" userId="ba666de4-0d21-43a6-8e66-51a18aae1b4a" providerId="ADAL" clId="{765C634A-B91E-4D61-960F-21BA0C6BE3F2}" dt="2023-07-31T14:23:41.028" v="5182" actId="1035"/>
          <ac:cxnSpMkLst>
            <pc:docMk/>
            <pc:sldMk cId="1853899470" sldId="355"/>
            <ac:cxnSpMk id="6" creationId="{3824EE36-4E4E-7A07-F0EB-C5D8758707B3}"/>
          </ac:cxnSpMkLst>
        </pc:cxnChg>
      </pc:sldChg>
      <pc:sldChg chg="delSp modSp add mod">
        <pc:chgData name="Abels, Patrick" userId="ba666de4-0d21-43a6-8e66-51a18aae1b4a" providerId="ADAL" clId="{765C634A-B91E-4D61-960F-21BA0C6BE3F2}" dt="2023-07-31T14:05:05.221" v="4688" actId="478"/>
        <pc:sldMkLst>
          <pc:docMk/>
          <pc:sldMk cId="1975759717" sldId="356"/>
        </pc:sldMkLst>
        <pc:grpChg chg="del">
          <ac:chgData name="Abels, Patrick" userId="ba666de4-0d21-43a6-8e66-51a18aae1b4a" providerId="ADAL" clId="{765C634A-B91E-4D61-960F-21BA0C6BE3F2}" dt="2023-07-31T14:05:02.248" v="4687" actId="478"/>
          <ac:grpSpMkLst>
            <pc:docMk/>
            <pc:sldMk cId="1975759717" sldId="356"/>
            <ac:grpSpMk id="8" creationId="{D7715A3D-63F3-1804-29F1-802AAF29E021}"/>
          </ac:grpSpMkLst>
        </pc:grpChg>
        <pc:graphicFrameChg chg="modGraphic">
          <ac:chgData name="Abels, Patrick" userId="ba666de4-0d21-43a6-8e66-51a18aae1b4a" providerId="ADAL" clId="{765C634A-B91E-4D61-960F-21BA0C6BE3F2}" dt="2023-07-31T14:04:57.646" v="4686" actId="207"/>
          <ac:graphicFrameMkLst>
            <pc:docMk/>
            <pc:sldMk cId="1975759717" sldId="356"/>
            <ac:graphicFrameMk id="5" creationId="{7EF48B34-0A9E-B046-81C5-C5862CA18236}"/>
          </ac:graphicFrameMkLst>
        </pc:graphicFrameChg>
        <pc:cxnChg chg="del">
          <ac:chgData name="Abels, Patrick" userId="ba666de4-0d21-43a6-8e66-51a18aae1b4a" providerId="ADAL" clId="{765C634A-B91E-4D61-960F-21BA0C6BE3F2}" dt="2023-07-31T14:05:05.221" v="4688" actId="478"/>
          <ac:cxnSpMkLst>
            <pc:docMk/>
            <pc:sldMk cId="1975759717" sldId="356"/>
            <ac:cxnSpMk id="2" creationId="{7CAF96F4-0139-7FD0-9B2D-4FCE9D715331}"/>
          </ac:cxnSpMkLst>
        </pc:cxnChg>
      </pc:sldChg>
      <pc:sldChg chg="addSp delSp modSp add mod modTransition modAnim">
        <pc:chgData name="Abels, Patrick" userId="ba666de4-0d21-43a6-8e66-51a18aae1b4a" providerId="ADAL" clId="{765C634A-B91E-4D61-960F-21BA0C6BE3F2}" dt="2023-07-31T14:45:30.443" v="5474" actId="1076"/>
        <pc:sldMkLst>
          <pc:docMk/>
          <pc:sldMk cId="860457825" sldId="357"/>
        </pc:sldMkLst>
        <pc:spChg chg="mod">
          <ac:chgData name="Abels, Patrick" userId="ba666de4-0d21-43a6-8e66-51a18aae1b4a" providerId="ADAL" clId="{765C634A-B91E-4D61-960F-21BA0C6BE3F2}" dt="2023-07-31T14:41:54.826" v="5326" actId="14100"/>
          <ac:spMkLst>
            <pc:docMk/>
            <pc:sldMk cId="860457825" sldId="357"/>
            <ac:spMk id="2" creationId="{D8EE2D5E-5C37-D667-0AE2-2FA45C8CDD7C}"/>
          </ac:spMkLst>
        </pc:spChg>
        <pc:spChg chg="add mod">
          <ac:chgData name="Abels, Patrick" userId="ba666de4-0d21-43a6-8e66-51a18aae1b4a" providerId="ADAL" clId="{765C634A-B91E-4D61-960F-21BA0C6BE3F2}" dt="2023-07-31T14:44:46.498" v="5405" actId="14100"/>
          <ac:spMkLst>
            <pc:docMk/>
            <pc:sldMk cId="860457825" sldId="357"/>
            <ac:spMk id="3" creationId="{C189DF7A-241D-AB7B-8B39-CA41DDD802CC}"/>
          </ac:spMkLst>
        </pc:spChg>
        <pc:spChg chg="add del mod">
          <ac:chgData name="Abels, Patrick" userId="ba666de4-0d21-43a6-8e66-51a18aae1b4a" providerId="ADAL" clId="{765C634A-B91E-4D61-960F-21BA0C6BE3F2}" dt="2023-07-31T14:40:05.913" v="5280" actId="478"/>
          <ac:spMkLst>
            <pc:docMk/>
            <pc:sldMk cId="860457825" sldId="357"/>
            <ac:spMk id="6" creationId="{0FFEC6FC-22D2-6303-2DAA-CE203ABDF31D}"/>
          </ac:spMkLst>
        </pc:spChg>
        <pc:spChg chg="add del mod">
          <ac:chgData name="Abels, Patrick" userId="ba666de4-0d21-43a6-8e66-51a18aae1b4a" providerId="ADAL" clId="{765C634A-B91E-4D61-960F-21BA0C6BE3F2}" dt="2023-07-31T14:41:00.434" v="5296" actId="478"/>
          <ac:spMkLst>
            <pc:docMk/>
            <pc:sldMk cId="860457825" sldId="357"/>
            <ac:spMk id="7" creationId="{C52B164D-1AD5-B526-E42B-5F1FB4C83B2D}"/>
          </ac:spMkLst>
        </pc:spChg>
        <pc:spChg chg="add mod">
          <ac:chgData name="Abels, Patrick" userId="ba666de4-0d21-43a6-8e66-51a18aae1b4a" providerId="ADAL" clId="{765C634A-B91E-4D61-960F-21BA0C6BE3F2}" dt="2023-07-31T14:45:30.443" v="5474" actId="1076"/>
          <ac:spMkLst>
            <pc:docMk/>
            <pc:sldMk cId="860457825" sldId="357"/>
            <ac:spMk id="8" creationId="{A29C19FA-4AC3-61CA-0A05-1CC63E65CAB8}"/>
          </ac:spMkLst>
        </pc:spChg>
        <pc:graphicFrameChg chg="add mod modGraphic">
          <ac:chgData name="Abels, Patrick" userId="ba666de4-0d21-43a6-8e66-51a18aae1b4a" providerId="ADAL" clId="{765C634A-B91E-4D61-960F-21BA0C6BE3F2}" dt="2023-07-31T14:44:40.694" v="5403" actId="1036"/>
          <ac:graphicFrameMkLst>
            <pc:docMk/>
            <pc:sldMk cId="860457825" sldId="357"/>
            <ac:graphicFrameMk id="9" creationId="{08510C3A-401A-13C3-6FBD-2CC1C24BC5E2}"/>
          </ac:graphicFrameMkLst>
        </pc:graphicFrameChg>
        <pc:graphicFrameChg chg="add mod modGraphic">
          <ac:chgData name="Abels, Patrick" userId="ba666de4-0d21-43a6-8e66-51a18aae1b4a" providerId="ADAL" clId="{765C634A-B91E-4D61-960F-21BA0C6BE3F2}" dt="2023-07-31T14:44:40.694" v="5403" actId="1036"/>
          <ac:graphicFrameMkLst>
            <pc:docMk/>
            <pc:sldMk cId="860457825" sldId="357"/>
            <ac:graphicFrameMk id="10" creationId="{7AB78718-6712-95B1-4EE6-D4E4D8A6E4D1}"/>
          </ac:graphicFrameMkLst>
        </pc:graphicFrameChg>
        <pc:cxnChg chg="add mod">
          <ac:chgData name="Abels, Patrick" userId="ba666de4-0d21-43a6-8e66-51a18aae1b4a" providerId="ADAL" clId="{765C634A-B91E-4D61-960F-21BA0C6BE3F2}" dt="2023-07-31T14:44:40.694" v="5403" actId="1036"/>
          <ac:cxnSpMkLst>
            <pc:docMk/>
            <pc:sldMk cId="860457825" sldId="357"/>
            <ac:cxnSpMk id="4" creationId="{24E772A5-B3A4-AEA5-F233-AFB42FCF1E57}"/>
          </ac:cxnSpMkLst>
        </pc:cxnChg>
        <pc:cxnChg chg="add mod">
          <ac:chgData name="Abels, Patrick" userId="ba666de4-0d21-43a6-8e66-51a18aae1b4a" providerId="ADAL" clId="{765C634A-B91E-4D61-960F-21BA0C6BE3F2}" dt="2023-07-31T14:44:40.694" v="5403" actId="1036"/>
          <ac:cxnSpMkLst>
            <pc:docMk/>
            <pc:sldMk cId="860457825" sldId="357"/>
            <ac:cxnSpMk id="5" creationId="{C350B2E4-DD77-7AA2-9685-FF1BBA057F5E}"/>
          </ac:cxnSpMkLst>
        </pc:cxnChg>
      </pc:sldChg>
      <pc:sldMasterChg chg="modSldLayout">
        <pc:chgData name="Abels, Patrick" userId="ba666de4-0d21-43a6-8e66-51a18aae1b4a" providerId="ADAL" clId="{765C634A-B91E-4D61-960F-21BA0C6BE3F2}" dt="2023-07-30T12:34:02.285" v="2769"/>
        <pc:sldMasterMkLst>
          <pc:docMk/>
          <pc:sldMasterMk cId="1043764218" sldId="2147483660"/>
        </pc:sldMasterMkLst>
        <pc:sldLayoutChg chg="modAnim">
          <pc:chgData name="Abels, Patrick" userId="ba666de4-0d21-43a6-8e66-51a18aae1b4a" providerId="ADAL" clId="{765C634A-B91E-4D61-960F-21BA0C6BE3F2}" dt="2023-07-30T12:34:02.285" v="2769"/>
          <pc:sldLayoutMkLst>
            <pc:docMk/>
            <pc:sldMasterMk cId="1043764218" sldId="2147483660"/>
            <pc:sldLayoutMk cId="2964693336" sldId="2147483669"/>
          </pc:sldLayoutMkLst>
        </pc:sldLayoutChg>
      </pc:sldMasterChg>
    </pc:docChg>
  </pc:docChgLst>
  <pc:docChgLst>
    <pc:chgData name="Abels, Patrick" userId="ba666de4-0d21-43a6-8e66-51a18aae1b4a" providerId="ADAL" clId="{B102FBAE-7105-46FE-B414-65A09B52B76E}"/>
    <pc:docChg chg="addSld delSld modSld">
      <pc:chgData name="Abels, Patrick" userId="ba666de4-0d21-43a6-8e66-51a18aae1b4a" providerId="ADAL" clId="{B102FBAE-7105-46FE-B414-65A09B52B76E}" dt="2023-07-04T16:31:56.976" v="30" actId="47"/>
      <pc:docMkLst>
        <pc:docMk/>
      </pc:docMkLst>
      <pc:sldChg chg="modSp">
        <pc:chgData name="Abels, Patrick" userId="ba666de4-0d21-43a6-8e66-51a18aae1b4a" providerId="ADAL" clId="{B102FBAE-7105-46FE-B414-65A09B52B76E}" dt="2023-07-04T16:29:53.924" v="29" actId="6549"/>
        <pc:sldMkLst>
          <pc:docMk/>
          <pc:sldMk cId="1571481472" sldId="256"/>
        </pc:sldMkLst>
        <pc:spChg chg="mod">
          <ac:chgData name="Abels, Patrick" userId="ba666de4-0d21-43a6-8e66-51a18aae1b4a" providerId="ADAL" clId="{B102FBAE-7105-46FE-B414-65A09B52B76E}" dt="2023-07-04T16:29:53.924" v="29" actId="6549"/>
          <ac:spMkLst>
            <pc:docMk/>
            <pc:sldMk cId="1571481472" sldId="256"/>
            <ac:spMk id="2" creationId="{D8EE2D5E-5C37-D667-0AE2-2FA45C8CDD7C}"/>
          </ac:spMkLst>
        </pc:spChg>
      </pc:sldChg>
      <pc:sldChg chg="del">
        <pc:chgData name="Abels, Patrick" userId="ba666de4-0d21-43a6-8e66-51a18aae1b4a" providerId="ADAL" clId="{B102FBAE-7105-46FE-B414-65A09B52B76E}" dt="2023-07-04T16:31:56.976" v="30" actId="47"/>
        <pc:sldMkLst>
          <pc:docMk/>
          <pc:sldMk cId="3658252877" sldId="257"/>
        </pc:sldMkLst>
      </pc:sldChg>
      <pc:sldChg chg="del">
        <pc:chgData name="Abels, Patrick" userId="ba666de4-0d21-43a6-8e66-51a18aae1b4a" providerId="ADAL" clId="{B102FBAE-7105-46FE-B414-65A09B52B76E}" dt="2023-07-04T16:31:56.976" v="30" actId="47"/>
        <pc:sldMkLst>
          <pc:docMk/>
          <pc:sldMk cId="3860030076" sldId="258"/>
        </pc:sldMkLst>
      </pc:sldChg>
      <pc:sldChg chg="del">
        <pc:chgData name="Abels, Patrick" userId="ba666de4-0d21-43a6-8e66-51a18aae1b4a" providerId="ADAL" clId="{B102FBAE-7105-46FE-B414-65A09B52B76E}" dt="2023-07-04T16:31:56.976" v="30" actId="47"/>
        <pc:sldMkLst>
          <pc:docMk/>
          <pc:sldMk cId="4181415940" sldId="259"/>
        </pc:sldMkLst>
      </pc:sldChg>
      <pc:sldChg chg="del">
        <pc:chgData name="Abels, Patrick" userId="ba666de4-0d21-43a6-8e66-51a18aae1b4a" providerId="ADAL" clId="{B102FBAE-7105-46FE-B414-65A09B52B76E}" dt="2023-07-04T16:31:56.976" v="30" actId="47"/>
        <pc:sldMkLst>
          <pc:docMk/>
          <pc:sldMk cId="2378719124" sldId="260"/>
        </pc:sldMkLst>
      </pc:sldChg>
      <pc:sldChg chg="del">
        <pc:chgData name="Abels, Patrick" userId="ba666de4-0d21-43a6-8e66-51a18aae1b4a" providerId="ADAL" clId="{B102FBAE-7105-46FE-B414-65A09B52B76E}" dt="2023-07-04T16:31:56.976" v="30" actId="47"/>
        <pc:sldMkLst>
          <pc:docMk/>
          <pc:sldMk cId="3721725951" sldId="261"/>
        </pc:sldMkLst>
      </pc:sldChg>
      <pc:sldChg chg="del">
        <pc:chgData name="Abels, Patrick" userId="ba666de4-0d21-43a6-8e66-51a18aae1b4a" providerId="ADAL" clId="{B102FBAE-7105-46FE-B414-65A09B52B76E}" dt="2023-07-04T16:31:56.976" v="30" actId="47"/>
        <pc:sldMkLst>
          <pc:docMk/>
          <pc:sldMk cId="1518371066" sldId="262"/>
        </pc:sldMkLst>
      </pc:sldChg>
      <pc:sldChg chg="del">
        <pc:chgData name="Abels, Patrick" userId="ba666de4-0d21-43a6-8e66-51a18aae1b4a" providerId="ADAL" clId="{B102FBAE-7105-46FE-B414-65A09B52B76E}" dt="2023-07-04T16:31:56.976" v="30" actId="47"/>
        <pc:sldMkLst>
          <pc:docMk/>
          <pc:sldMk cId="1313207268" sldId="263"/>
        </pc:sldMkLst>
      </pc:sldChg>
      <pc:sldChg chg="del">
        <pc:chgData name="Abels, Patrick" userId="ba666de4-0d21-43a6-8e66-51a18aae1b4a" providerId="ADAL" clId="{B102FBAE-7105-46FE-B414-65A09B52B76E}" dt="2023-07-04T16:31:56.976" v="30" actId="47"/>
        <pc:sldMkLst>
          <pc:docMk/>
          <pc:sldMk cId="3151536521" sldId="264"/>
        </pc:sldMkLst>
      </pc:sldChg>
      <pc:sldChg chg="del">
        <pc:chgData name="Abels, Patrick" userId="ba666de4-0d21-43a6-8e66-51a18aae1b4a" providerId="ADAL" clId="{B102FBAE-7105-46FE-B414-65A09B52B76E}" dt="2023-07-04T16:31:56.976" v="30" actId="47"/>
        <pc:sldMkLst>
          <pc:docMk/>
          <pc:sldMk cId="1958925842" sldId="265"/>
        </pc:sldMkLst>
      </pc:sldChg>
      <pc:sldChg chg="del">
        <pc:chgData name="Abels, Patrick" userId="ba666de4-0d21-43a6-8e66-51a18aae1b4a" providerId="ADAL" clId="{B102FBAE-7105-46FE-B414-65A09B52B76E}" dt="2023-07-04T16:31:56.976" v="30" actId="47"/>
        <pc:sldMkLst>
          <pc:docMk/>
          <pc:sldMk cId="3929637883" sldId="266"/>
        </pc:sldMkLst>
      </pc:sldChg>
      <pc:sldChg chg="del">
        <pc:chgData name="Abels, Patrick" userId="ba666de4-0d21-43a6-8e66-51a18aae1b4a" providerId="ADAL" clId="{B102FBAE-7105-46FE-B414-65A09B52B76E}" dt="2023-07-04T16:31:56.976" v="30" actId="47"/>
        <pc:sldMkLst>
          <pc:docMk/>
          <pc:sldMk cId="1390887314" sldId="267"/>
        </pc:sldMkLst>
      </pc:sldChg>
      <pc:sldChg chg="del">
        <pc:chgData name="Abels, Patrick" userId="ba666de4-0d21-43a6-8e66-51a18aae1b4a" providerId="ADAL" clId="{B102FBAE-7105-46FE-B414-65A09B52B76E}" dt="2023-07-04T16:31:56.976" v="30" actId="47"/>
        <pc:sldMkLst>
          <pc:docMk/>
          <pc:sldMk cId="58579237" sldId="268"/>
        </pc:sldMkLst>
      </pc:sldChg>
      <pc:sldChg chg="del">
        <pc:chgData name="Abels, Patrick" userId="ba666de4-0d21-43a6-8e66-51a18aae1b4a" providerId="ADAL" clId="{B102FBAE-7105-46FE-B414-65A09B52B76E}" dt="2023-07-04T16:31:56.976" v="30" actId="47"/>
        <pc:sldMkLst>
          <pc:docMk/>
          <pc:sldMk cId="2816613190" sldId="270"/>
        </pc:sldMkLst>
      </pc:sldChg>
      <pc:sldChg chg="del">
        <pc:chgData name="Abels, Patrick" userId="ba666de4-0d21-43a6-8e66-51a18aae1b4a" providerId="ADAL" clId="{B102FBAE-7105-46FE-B414-65A09B52B76E}" dt="2023-07-04T16:31:56.976" v="30" actId="47"/>
        <pc:sldMkLst>
          <pc:docMk/>
          <pc:sldMk cId="482629145" sldId="271"/>
        </pc:sldMkLst>
      </pc:sldChg>
      <pc:sldChg chg="del">
        <pc:chgData name="Abels, Patrick" userId="ba666de4-0d21-43a6-8e66-51a18aae1b4a" providerId="ADAL" clId="{B102FBAE-7105-46FE-B414-65A09B52B76E}" dt="2023-07-04T16:31:56.976" v="30" actId="47"/>
        <pc:sldMkLst>
          <pc:docMk/>
          <pc:sldMk cId="3884321331" sldId="272"/>
        </pc:sldMkLst>
      </pc:sldChg>
      <pc:sldChg chg="del">
        <pc:chgData name="Abels, Patrick" userId="ba666de4-0d21-43a6-8e66-51a18aae1b4a" providerId="ADAL" clId="{B102FBAE-7105-46FE-B414-65A09B52B76E}" dt="2023-07-04T16:31:56.976" v="30" actId="47"/>
        <pc:sldMkLst>
          <pc:docMk/>
          <pc:sldMk cId="551906968" sldId="273"/>
        </pc:sldMkLst>
      </pc:sldChg>
      <pc:sldChg chg="del">
        <pc:chgData name="Abels, Patrick" userId="ba666de4-0d21-43a6-8e66-51a18aae1b4a" providerId="ADAL" clId="{B102FBAE-7105-46FE-B414-65A09B52B76E}" dt="2023-07-04T16:31:56.976" v="30" actId="47"/>
        <pc:sldMkLst>
          <pc:docMk/>
          <pc:sldMk cId="190102222" sldId="274"/>
        </pc:sldMkLst>
      </pc:sldChg>
      <pc:sldChg chg="del">
        <pc:chgData name="Abels, Patrick" userId="ba666de4-0d21-43a6-8e66-51a18aae1b4a" providerId="ADAL" clId="{B102FBAE-7105-46FE-B414-65A09B52B76E}" dt="2023-07-04T16:31:56.976" v="30" actId="47"/>
        <pc:sldMkLst>
          <pc:docMk/>
          <pc:sldMk cId="258010920" sldId="275"/>
        </pc:sldMkLst>
      </pc:sldChg>
      <pc:sldChg chg="del">
        <pc:chgData name="Abels, Patrick" userId="ba666de4-0d21-43a6-8e66-51a18aae1b4a" providerId="ADAL" clId="{B102FBAE-7105-46FE-B414-65A09B52B76E}" dt="2023-07-04T16:31:56.976" v="30" actId="47"/>
        <pc:sldMkLst>
          <pc:docMk/>
          <pc:sldMk cId="1024174118" sldId="276"/>
        </pc:sldMkLst>
      </pc:sldChg>
      <pc:sldChg chg="new del">
        <pc:chgData name="Abels, Patrick" userId="ba666de4-0d21-43a6-8e66-51a18aae1b4a" providerId="ADAL" clId="{B102FBAE-7105-46FE-B414-65A09B52B76E}" dt="2023-07-04T16:28:39.341" v="2" actId="47"/>
        <pc:sldMkLst>
          <pc:docMk/>
          <pc:sldMk cId="1546564049" sldId="277"/>
        </pc:sldMkLst>
      </pc:sldChg>
      <pc:sldChg chg="add">
        <pc:chgData name="Abels, Patrick" userId="ba666de4-0d21-43a6-8e66-51a18aae1b4a" providerId="ADAL" clId="{B102FBAE-7105-46FE-B414-65A09B52B76E}" dt="2023-07-04T16:28:37.541" v="1"/>
        <pc:sldMkLst>
          <pc:docMk/>
          <pc:sldMk cId="1283346392" sldId="278"/>
        </pc:sldMkLst>
      </pc:sldChg>
    </pc:docChg>
  </pc:docChgLst>
  <pc:docChgLst>
    <pc:chgData name="Abels, Patrick" userId="ba666de4-0d21-43a6-8e66-51a18aae1b4a" providerId="ADAL" clId="{FB322D46-4EEB-4C9D-AD3F-EA4CA2435A29}"/>
    <pc:docChg chg="undo custSel addSld delSld modSld">
      <pc:chgData name="Abels, Patrick" userId="ba666de4-0d21-43a6-8e66-51a18aae1b4a" providerId="ADAL" clId="{FB322D46-4EEB-4C9D-AD3F-EA4CA2435A29}" dt="2023-11-12T11:06:26.846" v="3655" actId="478"/>
      <pc:docMkLst>
        <pc:docMk/>
      </pc:docMkLst>
      <pc:sldChg chg="modSp mod">
        <pc:chgData name="Abels, Patrick" userId="ba666de4-0d21-43a6-8e66-51a18aae1b4a" providerId="ADAL" clId="{FB322D46-4EEB-4C9D-AD3F-EA4CA2435A29}" dt="2023-11-01T23:11:05.287" v="2222" actId="20577"/>
        <pc:sldMkLst>
          <pc:docMk/>
          <pc:sldMk cId="2176156612" sldId="288"/>
        </pc:sldMkLst>
        <pc:spChg chg="mod">
          <ac:chgData name="Abels, Patrick" userId="ba666de4-0d21-43a6-8e66-51a18aae1b4a" providerId="ADAL" clId="{FB322D46-4EEB-4C9D-AD3F-EA4CA2435A29}" dt="2023-11-01T23:11:05.287" v="2222" actId="20577"/>
          <ac:spMkLst>
            <pc:docMk/>
            <pc:sldMk cId="2176156612" sldId="288"/>
            <ac:spMk id="2" creationId="{401F7D96-25E2-4399-5EDA-C71906BC8DD4}"/>
          </ac:spMkLst>
        </pc:spChg>
      </pc:sldChg>
      <pc:sldChg chg="modSp mod modAnim">
        <pc:chgData name="Abels, Patrick" userId="ba666de4-0d21-43a6-8e66-51a18aae1b4a" providerId="ADAL" clId="{FB322D46-4EEB-4C9D-AD3F-EA4CA2435A29}" dt="2023-10-31T14:08:42.800" v="2189" actId="20577"/>
        <pc:sldMkLst>
          <pc:docMk/>
          <pc:sldMk cId="3773116202" sldId="327"/>
        </pc:sldMkLst>
        <pc:spChg chg="mod">
          <ac:chgData name="Abels, Patrick" userId="ba666de4-0d21-43a6-8e66-51a18aae1b4a" providerId="ADAL" clId="{FB322D46-4EEB-4C9D-AD3F-EA4CA2435A29}" dt="2023-10-31T14:08:42.800" v="2189" actId="20577"/>
          <ac:spMkLst>
            <pc:docMk/>
            <pc:sldMk cId="3773116202" sldId="327"/>
            <ac:spMk id="2" creationId="{51692582-644D-01C1-6962-22CB5938710F}"/>
          </ac:spMkLst>
        </pc:spChg>
      </pc:sldChg>
      <pc:sldChg chg="addSp modSp mod modAnim">
        <pc:chgData name="Abels, Patrick" userId="ba666de4-0d21-43a6-8e66-51a18aae1b4a" providerId="ADAL" clId="{FB322D46-4EEB-4C9D-AD3F-EA4CA2435A29}" dt="2023-11-06T19:58:26.783" v="2243" actId="1076"/>
        <pc:sldMkLst>
          <pc:docMk/>
          <pc:sldMk cId="3661293223" sldId="358"/>
        </pc:sldMkLst>
        <pc:spChg chg="mod">
          <ac:chgData name="Abels, Patrick" userId="ba666de4-0d21-43a6-8e66-51a18aae1b4a" providerId="ADAL" clId="{FB322D46-4EEB-4C9D-AD3F-EA4CA2435A29}" dt="2023-11-06T19:57:41.814" v="2239" actId="20577"/>
          <ac:spMkLst>
            <pc:docMk/>
            <pc:sldMk cId="3661293223" sldId="358"/>
            <ac:spMk id="2" creationId="{51692582-644D-01C1-6962-22CB5938710F}"/>
          </ac:spMkLst>
        </pc:spChg>
        <pc:graphicFrameChg chg="add mod modGraphic">
          <ac:chgData name="Abels, Patrick" userId="ba666de4-0d21-43a6-8e66-51a18aae1b4a" providerId="ADAL" clId="{FB322D46-4EEB-4C9D-AD3F-EA4CA2435A29}" dt="2023-10-30T15:36:21.092" v="2109"/>
          <ac:graphicFrameMkLst>
            <pc:docMk/>
            <pc:sldMk cId="3661293223" sldId="358"/>
            <ac:graphicFrameMk id="4" creationId="{F72CF3C3-C5FE-6EE2-0C7D-684FF2F6CD69}"/>
          </ac:graphicFrameMkLst>
        </pc:graphicFrameChg>
        <pc:picChg chg="add mod">
          <ac:chgData name="Abels, Patrick" userId="ba666de4-0d21-43a6-8e66-51a18aae1b4a" providerId="ADAL" clId="{FB322D46-4EEB-4C9D-AD3F-EA4CA2435A29}" dt="2023-11-06T19:58:26.783" v="2243" actId="1076"/>
          <ac:picMkLst>
            <pc:docMk/>
            <pc:sldMk cId="3661293223" sldId="358"/>
            <ac:picMk id="6" creationId="{85B8B39B-05FC-6124-7898-3C7CE4C82EB0}"/>
          </ac:picMkLst>
        </pc:picChg>
      </pc:sldChg>
      <pc:sldChg chg="addSp modSp mod modAnim">
        <pc:chgData name="Abels, Patrick" userId="ba666de4-0d21-43a6-8e66-51a18aae1b4a" providerId="ADAL" clId="{FB322D46-4EEB-4C9D-AD3F-EA4CA2435A29}" dt="2023-11-06T20:31:08.640" v="2818" actId="1076"/>
        <pc:sldMkLst>
          <pc:docMk/>
          <pc:sldMk cId="1187028696" sldId="359"/>
        </pc:sldMkLst>
        <pc:spChg chg="mod">
          <ac:chgData name="Abels, Patrick" userId="ba666de4-0d21-43a6-8e66-51a18aae1b4a" providerId="ADAL" clId="{FB322D46-4EEB-4C9D-AD3F-EA4CA2435A29}" dt="2023-11-06T20:29:12.963" v="2803" actId="114"/>
          <ac:spMkLst>
            <pc:docMk/>
            <pc:sldMk cId="1187028696" sldId="359"/>
            <ac:spMk id="2" creationId="{51692582-644D-01C1-6962-22CB5938710F}"/>
          </ac:spMkLst>
        </pc:spChg>
        <pc:spChg chg="add mod">
          <ac:chgData name="Abels, Patrick" userId="ba666de4-0d21-43a6-8e66-51a18aae1b4a" providerId="ADAL" clId="{FB322D46-4EEB-4C9D-AD3F-EA4CA2435A29}" dt="2023-11-06T20:29:00.759" v="2802" actId="1036"/>
          <ac:spMkLst>
            <pc:docMk/>
            <pc:sldMk cId="1187028696" sldId="359"/>
            <ac:spMk id="4" creationId="{1B0F4DFC-39B8-A46A-D1BF-D264D2E04A24}"/>
          </ac:spMkLst>
        </pc:spChg>
        <pc:picChg chg="add mod">
          <ac:chgData name="Abels, Patrick" userId="ba666de4-0d21-43a6-8e66-51a18aae1b4a" providerId="ADAL" clId="{FB322D46-4EEB-4C9D-AD3F-EA4CA2435A29}" dt="2023-11-06T20:31:08.640" v="2818" actId="1076"/>
          <ac:picMkLst>
            <pc:docMk/>
            <pc:sldMk cId="1187028696" sldId="359"/>
            <ac:picMk id="6" creationId="{A3084F16-CF19-D33B-031C-C3C20B70FFE0}"/>
          </ac:picMkLst>
        </pc:picChg>
      </pc:sldChg>
      <pc:sldChg chg="modSp del mod">
        <pc:chgData name="Abels, Patrick" userId="ba666de4-0d21-43a6-8e66-51a18aae1b4a" providerId="ADAL" clId="{FB322D46-4EEB-4C9D-AD3F-EA4CA2435A29}" dt="2023-10-30T15:22:49.952" v="1747" actId="47"/>
        <pc:sldMkLst>
          <pc:docMk/>
          <pc:sldMk cId="3875343700" sldId="360"/>
        </pc:sldMkLst>
        <pc:spChg chg="mod">
          <ac:chgData name="Abels, Patrick" userId="ba666de4-0d21-43a6-8e66-51a18aae1b4a" providerId="ADAL" clId="{FB322D46-4EEB-4C9D-AD3F-EA4CA2435A29}" dt="2023-10-30T15:14:08.201" v="1067" actId="20577"/>
          <ac:spMkLst>
            <pc:docMk/>
            <pc:sldMk cId="3875343700" sldId="360"/>
            <ac:spMk id="2" creationId="{7322F633-9A60-9BBD-AF13-0A2BA837E5D2}"/>
          </ac:spMkLst>
        </pc:spChg>
      </pc:sldChg>
      <pc:sldChg chg="addSp modSp mod modAnim">
        <pc:chgData name="Abels, Patrick" userId="ba666de4-0d21-43a6-8e66-51a18aae1b4a" providerId="ADAL" clId="{FB322D46-4EEB-4C9D-AD3F-EA4CA2435A29}" dt="2023-11-06T20:47:17.810" v="3606" actId="207"/>
        <pc:sldMkLst>
          <pc:docMk/>
          <pc:sldMk cId="4266036277" sldId="361"/>
        </pc:sldMkLst>
        <pc:spChg chg="mod">
          <ac:chgData name="Abels, Patrick" userId="ba666de4-0d21-43a6-8e66-51a18aae1b4a" providerId="ADAL" clId="{FB322D46-4EEB-4C9D-AD3F-EA4CA2435A29}" dt="2023-11-06T20:46:47.681" v="3592" actId="20577"/>
          <ac:spMkLst>
            <pc:docMk/>
            <pc:sldMk cId="4266036277" sldId="361"/>
            <ac:spMk id="2" creationId="{51692582-644D-01C1-6962-22CB5938710F}"/>
          </ac:spMkLst>
        </pc:spChg>
        <pc:spChg chg="add mod">
          <ac:chgData name="Abels, Patrick" userId="ba666de4-0d21-43a6-8e66-51a18aae1b4a" providerId="ADAL" clId="{FB322D46-4EEB-4C9D-AD3F-EA4CA2435A29}" dt="2023-11-06T20:47:17.810" v="3606" actId="207"/>
          <ac:spMkLst>
            <pc:docMk/>
            <pc:sldMk cId="4266036277" sldId="361"/>
            <ac:spMk id="4" creationId="{51803722-37F4-D6F1-9F17-34124441594D}"/>
          </ac:spMkLst>
        </pc:spChg>
      </pc:sldChg>
      <pc:sldChg chg="addSp modSp new mod">
        <pc:chgData name="Abels, Patrick" userId="ba666de4-0d21-43a6-8e66-51a18aae1b4a" providerId="ADAL" clId="{FB322D46-4EEB-4C9D-AD3F-EA4CA2435A29}" dt="2023-10-30T15:10:14.596" v="869" actId="20577"/>
        <pc:sldMkLst>
          <pc:docMk/>
          <pc:sldMk cId="981220900" sldId="362"/>
        </pc:sldMkLst>
        <pc:spChg chg="mod">
          <ac:chgData name="Abels, Patrick" userId="ba666de4-0d21-43a6-8e66-51a18aae1b4a" providerId="ADAL" clId="{FB322D46-4EEB-4C9D-AD3F-EA4CA2435A29}" dt="2023-10-30T14:55:30.422" v="40" actId="207"/>
          <ac:spMkLst>
            <pc:docMk/>
            <pc:sldMk cId="981220900" sldId="362"/>
            <ac:spMk id="2" creationId="{6DA0375F-E6E0-E6D1-EA94-BE2AB24DB991}"/>
          </ac:spMkLst>
        </pc:spChg>
        <pc:spChg chg="add mod">
          <ac:chgData name="Abels, Patrick" userId="ba666de4-0d21-43a6-8e66-51a18aae1b4a" providerId="ADAL" clId="{FB322D46-4EEB-4C9D-AD3F-EA4CA2435A29}" dt="2023-10-30T15:10:14.596" v="869" actId="20577"/>
          <ac:spMkLst>
            <pc:docMk/>
            <pc:sldMk cId="981220900" sldId="362"/>
            <ac:spMk id="3" creationId="{B0C24898-1293-3D78-85CB-665397E3C678}"/>
          </ac:spMkLst>
        </pc:spChg>
      </pc:sldChg>
      <pc:sldChg chg="modSp add mod">
        <pc:chgData name="Abels, Patrick" userId="ba666de4-0d21-43a6-8e66-51a18aae1b4a" providerId="ADAL" clId="{FB322D46-4EEB-4C9D-AD3F-EA4CA2435A29}" dt="2023-10-31T14:08:56.579" v="2191" actId="20577"/>
        <pc:sldMkLst>
          <pc:docMk/>
          <pc:sldMk cId="462544880" sldId="363"/>
        </pc:sldMkLst>
        <pc:spChg chg="mod">
          <ac:chgData name="Abels, Patrick" userId="ba666de4-0d21-43a6-8e66-51a18aae1b4a" providerId="ADAL" clId="{FB322D46-4EEB-4C9D-AD3F-EA4CA2435A29}" dt="2023-10-31T14:08:56.579" v="2191" actId="20577"/>
          <ac:spMkLst>
            <pc:docMk/>
            <pc:sldMk cId="462544880" sldId="363"/>
            <ac:spMk id="3" creationId="{B0C24898-1293-3D78-85CB-665397E3C678}"/>
          </ac:spMkLst>
        </pc:spChg>
      </pc:sldChg>
      <pc:sldChg chg="addSp delSp modSp new mod modAnim">
        <pc:chgData name="Abels, Patrick" userId="ba666de4-0d21-43a6-8e66-51a18aae1b4a" providerId="ADAL" clId="{FB322D46-4EEB-4C9D-AD3F-EA4CA2435A29}" dt="2023-10-31T14:08:20.967" v="2187" actId="6549"/>
        <pc:sldMkLst>
          <pc:docMk/>
          <pc:sldMk cId="3360630662" sldId="364"/>
        </pc:sldMkLst>
        <pc:spChg chg="del">
          <ac:chgData name="Abels, Patrick" userId="ba666de4-0d21-43a6-8e66-51a18aae1b4a" providerId="ADAL" clId="{FB322D46-4EEB-4C9D-AD3F-EA4CA2435A29}" dt="2023-10-30T15:01:15.867" v="115" actId="478"/>
          <ac:spMkLst>
            <pc:docMk/>
            <pc:sldMk cId="3360630662" sldId="364"/>
            <ac:spMk id="2" creationId="{62F716E3-4887-2031-35C9-103789B1F136}"/>
          </ac:spMkLst>
        </pc:spChg>
        <pc:spChg chg="add mod">
          <ac:chgData name="Abels, Patrick" userId="ba666de4-0d21-43a6-8e66-51a18aae1b4a" providerId="ADAL" clId="{FB322D46-4EEB-4C9D-AD3F-EA4CA2435A29}" dt="2023-10-31T13:36:18.821" v="2127" actId="2085"/>
          <ac:spMkLst>
            <pc:docMk/>
            <pc:sldMk cId="3360630662" sldId="364"/>
            <ac:spMk id="2" creationId="{74B8E212-33B5-E965-CA93-F7E57F2AFAAB}"/>
          </ac:spMkLst>
        </pc:spChg>
        <pc:spChg chg="add mod">
          <ac:chgData name="Abels, Patrick" userId="ba666de4-0d21-43a6-8e66-51a18aae1b4a" providerId="ADAL" clId="{FB322D46-4EEB-4C9D-AD3F-EA4CA2435A29}" dt="2023-10-31T13:36:27.577" v="2130" actId="14100"/>
          <ac:spMkLst>
            <pc:docMk/>
            <pc:sldMk cId="3360630662" sldId="364"/>
            <ac:spMk id="4" creationId="{5F6BECF6-F41E-D0D2-48A9-53DDA01B38C0}"/>
          </ac:spMkLst>
        </pc:spChg>
        <pc:graphicFrameChg chg="add mod modGraphic">
          <ac:chgData name="Abels, Patrick" userId="ba666de4-0d21-43a6-8e66-51a18aae1b4a" providerId="ADAL" clId="{FB322D46-4EEB-4C9D-AD3F-EA4CA2435A29}" dt="2023-10-31T14:08:20.967" v="2187" actId="6549"/>
          <ac:graphicFrameMkLst>
            <pc:docMk/>
            <pc:sldMk cId="3360630662" sldId="364"/>
            <ac:graphicFrameMk id="3" creationId="{0E2BBAC0-7FD2-DCE9-E0B8-B76BBEF48480}"/>
          </ac:graphicFrameMkLst>
        </pc:graphicFrameChg>
      </pc:sldChg>
      <pc:sldChg chg="addSp modSp new mod">
        <pc:chgData name="Abels, Patrick" userId="ba666de4-0d21-43a6-8e66-51a18aae1b4a" providerId="ADAL" clId="{FB322D46-4EEB-4C9D-AD3F-EA4CA2435A29}" dt="2023-11-06T20:49:59.367" v="3651" actId="1076"/>
        <pc:sldMkLst>
          <pc:docMk/>
          <pc:sldMk cId="702340268" sldId="365"/>
        </pc:sldMkLst>
        <pc:spChg chg="mod">
          <ac:chgData name="Abels, Patrick" userId="ba666de4-0d21-43a6-8e66-51a18aae1b4a" providerId="ADAL" clId="{FB322D46-4EEB-4C9D-AD3F-EA4CA2435A29}" dt="2023-11-06T20:49:41.214" v="3649" actId="14100"/>
          <ac:spMkLst>
            <pc:docMk/>
            <pc:sldMk cId="702340268" sldId="365"/>
            <ac:spMk id="2" creationId="{58B8EA75-68FE-9C8D-C08F-1E94A407EA9E}"/>
          </ac:spMkLst>
        </pc:spChg>
        <pc:picChg chg="add mod">
          <ac:chgData name="Abels, Patrick" userId="ba666de4-0d21-43a6-8e66-51a18aae1b4a" providerId="ADAL" clId="{FB322D46-4EEB-4C9D-AD3F-EA4CA2435A29}" dt="2023-11-06T20:49:59.367" v="3651" actId="1076"/>
          <ac:picMkLst>
            <pc:docMk/>
            <pc:sldMk cId="702340268" sldId="365"/>
            <ac:picMk id="3" creationId="{700E4A18-2E16-8B48-6FBA-1C1357566458}"/>
          </ac:picMkLst>
        </pc:picChg>
      </pc:sldChg>
      <pc:sldChg chg="modSp mod">
        <pc:chgData name="Abels, Patrick" userId="ba666de4-0d21-43a6-8e66-51a18aae1b4a" providerId="ADAL" clId="{FB322D46-4EEB-4C9D-AD3F-EA4CA2435A29}" dt="2023-11-06T20:48:27.302" v="3616" actId="1076"/>
        <pc:sldMkLst>
          <pc:docMk/>
          <pc:sldMk cId="2449375832" sldId="366"/>
        </pc:sldMkLst>
        <pc:spChg chg="mod">
          <ac:chgData name="Abels, Patrick" userId="ba666de4-0d21-43a6-8e66-51a18aae1b4a" providerId="ADAL" clId="{FB322D46-4EEB-4C9D-AD3F-EA4CA2435A29}" dt="2023-11-06T20:48:24.574" v="3614" actId="14100"/>
          <ac:spMkLst>
            <pc:docMk/>
            <pc:sldMk cId="2449375832" sldId="366"/>
            <ac:spMk id="2" creationId="{9D61AC31-1513-AF59-86F5-E4E466C10481}"/>
          </ac:spMkLst>
        </pc:spChg>
        <pc:picChg chg="mod">
          <ac:chgData name="Abels, Patrick" userId="ba666de4-0d21-43a6-8e66-51a18aae1b4a" providerId="ADAL" clId="{FB322D46-4EEB-4C9D-AD3F-EA4CA2435A29}" dt="2023-11-06T20:48:27.302" v="3616" actId="1076"/>
          <ac:picMkLst>
            <pc:docMk/>
            <pc:sldMk cId="2449375832" sldId="366"/>
            <ac:picMk id="4" creationId="{7168ECD5-199D-0156-34CF-F1B7F1E251B2}"/>
          </ac:picMkLst>
        </pc:picChg>
      </pc:sldChg>
      <pc:sldChg chg="delSp add mod delAnim modShow">
        <pc:chgData name="Abels, Patrick" userId="ba666de4-0d21-43a6-8e66-51a18aae1b4a" providerId="ADAL" clId="{FB322D46-4EEB-4C9D-AD3F-EA4CA2435A29}" dt="2023-11-12T11:06:26.846" v="3655" actId="478"/>
        <pc:sldMkLst>
          <pc:docMk/>
          <pc:sldMk cId="2110631496" sldId="367"/>
        </pc:sldMkLst>
        <pc:spChg chg="del">
          <ac:chgData name="Abels, Patrick" userId="ba666de4-0d21-43a6-8e66-51a18aae1b4a" providerId="ADAL" clId="{FB322D46-4EEB-4C9D-AD3F-EA4CA2435A29}" dt="2023-11-12T11:06:26.168" v="3654" actId="478"/>
          <ac:spMkLst>
            <pc:docMk/>
            <pc:sldMk cId="2110631496" sldId="367"/>
            <ac:spMk id="2" creationId="{74B8E212-33B5-E965-CA93-F7E57F2AFAAB}"/>
          </ac:spMkLst>
        </pc:spChg>
        <pc:spChg chg="del">
          <ac:chgData name="Abels, Patrick" userId="ba666de4-0d21-43a6-8e66-51a18aae1b4a" providerId="ADAL" clId="{FB322D46-4EEB-4C9D-AD3F-EA4CA2435A29}" dt="2023-11-12T11:06:26.846" v="3655" actId="478"/>
          <ac:spMkLst>
            <pc:docMk/>
            <pc:sldMk cId="2110631496" sldId="367"/>
            <ac:spMk id="4" creationId="{5F6BECF6-F41E-D0D2-48A9-53DDA01B38C0}"/>
          </ac:spMkLst>
        </pc:spChg>
      </pc:sldChg>
    </pc:docChg>
  </pc:docChgLst>
  <pc:docChgLst>
    <pc:chgData name="Abels, Patrick" userId="ba666de4-0d21-43a6-8e66-51a18aae1b4a" providerId="ADAL" clId="{9AC72336-90BA-4A15-A4BC-2B6BADEC5183}"/>
    <pc:docChg chg="undo custSel addSld delSld modSld modMainMaster">
      <pc:chgData name="Abels, Patrick" userId="ba666de4-0d21-43a6-8e66-51a18aae1b4a" providerId="ADAL" clId="{9AC72336-90BA-4A15-A4BC-2B6BADEC5183}" dt="2023-07-24T09:18:57.694" v="200" actId="20577"/>
      <pc:docMkLst>
        <pc:docMk/>
      </pc:docMkLst>
      <pc:sldChg chg="delSp del mod delAnim">
        <pc:chgData name="Abels, Patrick" userId="ba666de4-0d21-43a6-8e66-51a18aae1b4a" providerId="ADAL" clId="{9AC72336-90BA-4A15-A4BC-2B6BADEC5183}" dt="2023-07-24T09:17:36.818" v="181" actId="47"/>
        <pc:sldMkLst>
          <pc:docMk/>
          <pc:sldMk cId="859720073" sldId="289"/>
        </pc:sldMkLst>
        <pc:spChg chg="del">
          <ac:chgData name="Abels, Patrick" userId="ba666de4-0d21-43a6-8e66-51a18aae1b4a" providerId="ADAL" clId="{9AC72336-90BA-4A15-A4BC-2B6BADEC5183}" dt="2023-07-24T09:17:29.673" v="179" actId="478"/>
          <ac:spMkLst>
            <pc:docMk/>
            <pc:sldMk cId="859720073" sldId="289"/>
            <ac:spMk id="2" creationId="{574BA0E8-8FEB-2266-5C29-21F2019AFCFB}"/>
          </ac:spMkLst>
        </pc:spChg>
      </pc:sldChg>
      <pc:sldChg chg="modSp new mod modAnim">
        <pc:chgData name="Abels, Patrick" userId="ba666de4-0d21-43a6-8e66-51a18aae1b4a" providerId="ADAL" clId="{9AC72336-90BA-4A15-A4BC-2B6BADEC5183}" dt="2023-07-24T09:18:57.694" v="200" actId="20577"/>
        <pc:sldMkLst>
          <pc:docMk/>
          <pc:sldMk cId="1082503161" sldId="291"/>
        </pc:sldMkLst>
        <pc:spChg chg="mod">
          <ac:chgData name="Abels, Patrick" userId="ba666de4-0d21-43a6-8e66-51a18aae1b4a" providerId="ADAL" clId="{9AC72336-90BA-4A15-A4BC-2B6BADEC5183}" dt="2023-07-24T09:18:57.694" v="200" actId="20577"/>
          <ac:spMkLst>
            <pc:docMk/>
            <pc:sldMk cId="1082503161" sldId="291"/>
            <ac:spMk id="2" creationId="{39581EDF-BC24-2853-902C-BEF01710D036}"/>
          </ac:spMkLst>
        </pc:spChg>
      </pc:sldChg>
      <pc:sldMasterChg chg="modSldLayout">
        <pc:chgData name="Abels, Patrick" userId="ba666de4-0d21-43a6-8e66-51a18aae1b4a" providerId="ADAL" clId="{9AC72336-90BA-4A15-A4BC-2B6BADEC5183}" dt="2023-07-24T09:18:31.465" v="196"/>
        <pc:sldMasterMkLst>
          <pc:docMk/>
          <pc:sldMasterMk cId="1043764218" sldId="2147483660"/>
        </pc:sldMasterMkLst>
        <pc:sldLayoutChg chg="addSp delSp modSp mod delAnim modAnim">
          <pc:chgData name="Abels, Patrick" userId="ba666de4-0d21-43a6-8e66-51a18aae1b4a" providerId="ADAL" clId="{9AC72336-90BA-4A15-A4BC-2B6BADEC5183}" dt="2023-07-24T09:18:31.465" v="196"/>
          <pc:sldLayoutMkLst>
            <pc:docMk/>
            <pc:sldMasterMk cId="1043764218" sldId="2147483660"/>
            <pc:sldLayoutMk cId="266409753" sldId="2147483668"/>
          </pc:sldLayoutMkLst>
          <pc:spChg chg="del">
            <ac:chgData name="Abels, Patrick" userId="ba666de4-0d21-43a6-8e66-51a18aae1b4a" providerId="ADAL" clId="{9AC72336-90BA-4A15-A4BC-2B6BADEC5183}" dt="2023-07-24T09:10:01.685" v="89" actId="478"/>
            <ac:spMkLst>
              <pc:docMk/>
              <pc:sldMasterMk cId="1043764218" sldId="2147483660"/>
              <pc:sldLayoutMk cId="266409753" sldId="2147483668"/>
              <ac:spMk id="8" creationId="{EEA51075-EC79-4DDA-91ED-645C6E44ABC7}"/>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9" creationId="{4A3A2996-CEA9-A52A-5C2F-4E4B5480146C}"/>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12" creationId="{F006F7FC-7B8B-83AF-7478-5A2300CD9035}"/>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13" creationId="{4CEA32AD-EEDF-49AB-BB81-0B64164495C8}"/>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14" creationId="{C4635288-42A5-5DA6-8739-F44C5834A910}"/>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15" creationId="{79F1A893-D163-7C74-9FEC-80F76F089957}"/>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16" creationId="{A7259D4F-4E5E-3CF3-0939-0F792D23F379}"/>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17" creationId="{48A0EDDC-BDD5-F07C-09F0-C691B3E1B2FA}"/>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18" creationId="{B786A0B9-B4D3-AA71-44DE-CC5448D9BBD4}"/>
            </ac:spMkLst>
          </pc:spChg>
          <pc:spChg chg="add mod topLvl">
            <ac:chgData name="Abels, Patrick" userId="ba666de4-0d21-43a6-8e66-51a18aae1b4a" providerId="ADAL" clId="{9AC72336-90BA-4A15-A4BC-2B6BADEC5183}" dt="2023-07-24T09:13:48.869" v="136" actId="338"/>
            <ac:spMkLst>
              <pc:docMk/>
              <pc:sldMasterMk cId="1043764218" sldId="2147483660"/>
              <pc:sldLayoutMk cId="266409753" sldId="2147483668"/>
              <ac:spMk id="19" creationId="{B349A6F1-CAC2-606F-639B-3FD8C2036A5C}"/>
            </ac:spMkLst>
          </pc:spChg>
          <pc:spChg chg="add del">
            <ac:chgData name="Abels, Patrick" userId="ba666de4-0d21-43a6-8e66-51a18aae1b4a" providerId="ADAL" clId="{9AC72336-90BA-4A15-A4BC-2B6BADEC5183}" dt="2023-07-24T09:14:34.437" v="137" actId="11529"/>
            <ac:spMkLst>
              <pc:docMk/>
              <pc:sldMasterMk cId="1043764218" sldId="2147483660"/>
              <pc:sldLayoutMk cId="266409753" sldId="2147483668"/>
              <ac:spMk id="23" creationId="{8426F175-6571-0063-BB1D-7F2255293E63}"/>
            </ac:spMkLst>
          </pc:spChg>
          <pc:spChg chg="add mod">
            <ac:chgData name="Abels, Patrick" userId="ba666de4-0d21-43a6-8e66-51a18aae1b4a" providerId="ADAL" clId="{9AC72336-90BA-4A15-A4BC-2B6BADEC5183}" dt="2023-07-24T09:17:07.668" v="178" actId="14100"/>
            <ac:spMkLst>
              <pc:docMk/>
              <pc:sldMasterMk cId="1043764218" sldId="2147483660"/>
              <pc:sldLayoutMk cId="266409753" sldId="2147483668"/>
              <ac:spMk id="24" creationId="{11996C77-3770-2B17-DE2E-6BFAF105594D}"/>
            </ac:spMkLst>
          </pc:spChg>
          <pc:grpChg chg="add del mod">
            <ac:chgData name="Abels, Patrick" userId="ba666de4-0d21-43a6-8e66-51a18aae1b4a" providerId="ADAL" clId="{9AC72336-90BA-4A15-A4BC-2B6BADEC5183}" dt="2023-07-24T09:13:36.427" v="135" actId="165"/>
            <ac:grpSpMkLst>
              <pc:docMk/>
              <pc:sldMasterMk cId="1043764218" sldId="2147483660"/>
              <pc:sldLayoutMk cId="266409753" sldId="2147483668"/>
              <ac:grpSpMk id="20" creationId="{F8875919-C643-1E3E-98BE-2AA43D906532}"/>
            </ac:grpSpMkLst>
          </pc:grpChg>
          <pc:grpChg chg="add mod">
            <ac:chgData name="Abels, Patrick" userId="ba666de4-0d21-43a6-8e66-51a18aae1b4a" providerId="ADAL" clId="{9AC72336-90BA-4A15-A4BC-2B6BADEC5183}" dt="2023-07-24T09:13:48.869" v="136" actId="338"/>
            <ac:grpSpMkLst>
              <pc:docMk/>
              <pc:sldMasterMk cId="1043764218" sldId="2147483660"/>
              <pc:sldLayoutMk cId="266409753" sldId="2147483668"/>
              <ac:grpSpMk id="22" creationId="{E47C1DD1-A76C-9A3C-B4BA-8AF278FC06C8}"/>
            </ac:grpSpMkLst>
          </pc:grpChg>
          <pc:graphicFrameChg chg="add mod modGraphic">
            <ac:chgData name="Abels, Patrick" userId="ba666de4-0d21-43a6-8e66-51a18aae1b4a" providerId="ADAL" clId="{9AC72336-90BA-4A15-A4BC-2B6BADEC5183}" dt="2023-07-24T09:13:11.495" v="134"/>
            <ac:graphicFrameMkLst>
              <pc:docMk/>
              <pc:sldMasterMk cId="1043764218" sldId="2147483660"/>
              <pc:sldLayoutMk cId="266409753" sldId="2147483668"/>
              <ac:graphicFrameMk id="21" creationId="{632C864F-336F-9C63-0C06-99CD8D40F8CB}"/>
            </ac:graphicFrameMkLst>
          </pc:graphicFrameChg>
          <pc:picChg chg="add del mod modCrop">
            <ac:chgData name="Abels, Patrick" userId="ba666de4-0d21-43a6-8e66-51a18aae1b4a" providerId="ADAL" clId="{9AC72336-90BA-4A15-A4BC-2B6BADEC5183}" dt="2023-07-24T09:05:21.760" v="11" actId="478"/>
            <ac:picMkLst>
              <pc:docMk/>
              <pc:sldMasterMk cId="1043764218" sldId="2147483660"/>
              <pc:sldLayoutMk cId="266409753" sldId="2147483668"/>
              <ac:picMk id="3" creationId="{BA1AD06A-15FA-E52B-E0D7-7ADB93CA6B17}"/>
            </ac:picMkLst>
          </pc:picChg>
          <pc:picChg chg="add del mod">
            <ac:chgData name="Abels, Patrick" userId="ba666de4-0d21-43a6-8e66-51a18aae1b4a" providerId="ADAL" clId="{9AC72336-90BA-4A15-A4BC-2B6BADEC5183}" dt="2023-07-24T09:05:51.502" v="24" actId="478"/>
            <ac:picMkLst>
              <pc:docMk/>
              <pc:sldMasterMk cId="1043764218" sldId="2147483660"/>
              <pc:sldLayoutMk cId="266409753" sldId="2147483668"/>
              <ac:picMk id="5" creationId="{ABA71F5C-5FB8-9753-6891-13492C9C13CE}"/>
            </ac:picMkLst>
          </pc:picChg>
          <pc:picChg chg="add del mod">
            <ac:chgData name="Abels, Patrick" userId="ba666de4-0d21-43a6-8e66-51a18aae1b4a" providerId="ADAL" clId="{9AC72336-90BA-4A15-A4BC-2B6BADEC5183}" dt="2023-07-24T09:06:33.531" v="28" actId="478"/>
            <ac:picMkLst>
              <pc:docMk/>
              <pc:sldMasterMk cId="1043764218" sldId="2147483660"/>
              <pc:sldLayoutMk cId="266409753" sldId="2147483668"/>
              <ac:picMk id="7" creationId="{F5DDDC9D-FC26-E48D-48F2-D866B0D063C9}"/>
            </ac:picMkLst>
          </pc:picChg>
        </pc:sldLayoutChg>
      </pc:sldMasterChg>
    </pc:docChg>
  </pc:docChgLst>
  <pc:docChgLst>
    <pc:chgData name="Abels, Patrick" userId="ba666de4-0d21-43a6-8e66-51a18aae1b4a" providerId="ADAL" clId="{C1D294FC-57CE-4A53-B782-8A1C495D1323}"/>
    <pc:docChg chg="undo custSel addSld delSld modSld">
      <pc:chgData name="Abels, Patrick" userId="ba666de4-0d21-43a6-8e66-51a18aae1b4a" providerId="ADAL" clId="{C1D294FC-57CE-4A53-B782-8A1C495D1323}" dt="2023-07-01T17:08:19.754" v="1752" actId="20577"/>
      <pc:docMkLst>
        <pc:docMk/>
      </pc:docMkLst>
      <pc:sldChg chg="addSp delSp modSp mod modAnim">
        <pc:chgData name="Abels, Patrick" userId="ba666de4-0d21-43a6-8e66-51a18aae1b4a" providerId="ADAL" clId="{C1D294FC-57CE-4A53-B782-8A1C495D1323}" dt="2023-07-01T14:53:53.398" v="46"/>
        <pc:sldMkLst>
          <pc:docMk/>
          <pc:sldMk cId="1571481472" sldId="256"/>
        </pc:sldMkLst>
        <pc:spChg chg="add del mod">
          <ac:chgData name="Abels, Patrick" userId="ba666de4-0d21-43a6-8e66-51a18aae1b4a" providerId="ADAL" clId="{C1D294FC-57CE-4A53-B782-8A1C495D1323}" dt="2023-07-01T14:50:46.251" v="37" actId="478"/>
          <ac:spMkLst>
            <pc:docMk/>
            <pc:sldMk cId="1571481472" sldId="256"/>
            <ac:spMk id="3" creationId="{2768CD2A-4D3C-FB85-965C-5944251AAE34}"/>
          </ac:spMkLst>
        </pc:spChg>
      </pc:sldChg>
      <pc:sldChg chg="addSp delSp modSp mod delAnim modAnim">
        <pc:chgData name="Abels, Patrick" userId="ba666de4-0d21-43a6-8e66-51a18aae1b4a" providerId="ADAL" clId="{C1D294FC-57CE-4A53-B782-8A1C495D1323}" dt="2023-07-01T14:56:08.416" v="72" actId="478"/>
        <pc:sldMkLst>
          <pc:docMk/>
          <pc:sldMk cId="3658252877" sldId="257"/>
        </pc:sldMkLst>
        <pc:spChg chg="add del mod">
          <ac:chgData name="Abels, Patrick" userId="ba666de4-0d21-43a6-8e66-51a18aae1b4a" providerId="ADAL" clId="{C1D294FC-57CE-4A53-B782-8A1C495D1323}" dt="2023-07-01T14:53:40.698" v="45" actId="478"/>
          <ac:spMkLst>
            <pc:docMk/>
            <pc:sldMk cId="3658252877" sldId="257"/>
            <ac:spMk id="3" creationId="{408C593D-AAD2-4F72-A610-04FAB0C598B4}"/>
          </ac:spMkLst>
        </pc:spChg>
        <pc:spChg chg="mod">
          <ac:chgData name="Abels, Patrick" userId="ba666de4-0d21-43a6-8e66-51a18aae1b4a" providerId="ADAL" clId="{C1D294FC-57CE-4A53-B782-8A1C495D1323}" dt="2023-07-01T14:45:51.360" v="10" actId="1036"/>
          <ac:spMkLst>
            <pc:docMk/>
            <pc:sldMk cId="3658252877" sldId="257"/>
            <ac:spMk id="4" creationId="{C2FAC35A-C89E-5281-E320-9B7BDF5C3B9D}"/>
          </ac:spMkLst>
        </pc:spChg>
        <pc:spChg chg="del">
          <ac:chgData name="Abels, Patrick" userId="ba666de4-0d21-43a6-8e66-51a18aae1b4a" providerId="ADAL" clId="{C1D294FC-57CE-4A53-B782-8A1C495D1323}" dt="2023-07-01T14:56:08.416" v="72" actId="478"/>
          <ac:spMkLst>
            <pc:docMk/>
            <pc:sldMk cId="3658252877" sldId="257"/>
            <ac:spMk id="9" creationId="{8C8F7596-798D-F2E1-1476-FEBED58B906E}"/>
          </ac:spMkLst>
        </pc:spChg>
      </pc:sldChg>
      <pc:sldChg chg="addSp delSp modSp mod modAnim">
        <pc:chgData name="Abels, Patrick" userId="ba666de4-0d21-43a6-8e66-51a18aae1b4a" providerId="ADAL" clId="{C1D294FC-57CE-4A53-B782-8A1C495D1323}" dt="2023-07-01T15:03:05.327" v="185"/>
        <pc:sldMkLst>
          <pc:docMk/>
          <pc:sldMk cId="3860030076" sldId="258"/>
        </pc:sldMkLst>
        <pc:spChg chg="mod">
          <ac:chgData name="Abels, Patrick" userId="ba666de4-0d21-43a6-8e66-51a18aae1b4a" providerId="ADAL" clId="{C1D294FC-57CE-4A53-B782-8A1C495D1323}" dt="2023-07-01T15:00:19.234" v="131" actId="20577"/>
          <ac:spMkLst>
            <pc:docMk/>
            <pc:sldMk cId="3860030076" sldId="258"/>
            <ac:spMk id="2" creationId="{BFC02D54-95B7-6D00-94D2-7CB6209449EB}"/>
          </ac:spMkLst>
        </pc:spChg>
        <pc:spChg chg="add del mod">
          <ac:chgData name="Abels, Patrick" userId="ba666de4-0d21-43a6-8e66-51a18aae1b4a" providerId="ADAL" clId="{C1D294FC-57CE-4A53-B782-8A1C495D1323}" dt="2023-07-01T15:02:02.494" v="182" actId="478"/>
          <ac:spMkLst>
            <pc:docMk/>
            <pc:sldMk cId="3860030076" sldId="258"/>
            <ac:spMk id="4" creationId="{6ECFDF6F-68EC-09D4-2BDF-EAF5625AFB7E}"/>
          </ac:spMkLst>
        </pc:spChg>
      </pc:sldChg>
      <pc:sldChg chg="addSp delSp modSp mod modAnim">
        <pc:chgData name="Abels, Patrick" userId="ba666de4-0d21-43a6-8e66-51a18aae1b4a" providerId="ADAL" clId="{C1D294FC-57CE-4A53-B782-8A1C495D1323}" dt="2023-07-01T15:08:05.888" v="234"/>
        <pc:sldMkLst>
          <pc:docMk/>
          <pc:sldMk cId="4181415940" sldId="259"/>
        </pc:sldMkLst>
        <pc:spChg chg="add del mod">
          <ac:chgData name="Abels, Patrick" userId="ba666de4-0d21-43a6-8e66-51a18aae1b4a" providerId="ADAL" clId="{C1D294FC-57CE-4A53-B782-8A1C495D1323}" dt="2023-07-01T15:07:48.467" v="231" actId="478"/>
          <ac:spMkLst>
            <pc:docMk/>
            <pc:sldMk cId="4181415940" sldId="259"/>
            <ac:spMk id="3" creationId="{C8060C6E-0C37-D607-DAC5-40169A28E788}"/>
          </ac:spMkLst>
        </pc:spChg>
      </pc:sldChg>
      <pc:sldChg chg="addSp delSp modSp mod">
        <pc:chgData name="Abels, Patrick" userId="ba666de4-0d21-43a6-8e66-51a18aae1b4a" providerId="ADAL" clId="{C1D294FC-57CE-4A53-B782-8A1C495D1323}" dt="2023-07-01T15:12:11.190" v="243" actId="20577"/>
        <pc:sldMkLst>
          <pc:docMk/>
          <pc:sldMk cId="2378719124" sldId="260"/>
        </pc:sldMkLst>
        <pc:spChg chg="mod">
          <ac:chgData name="Abels, Patrick" userId="ba666de4-0d21-43a6-8e66-51a18aae1b4a" providerId="ADAL" clId="{C1D294FC-57CE-4A53-B782-8A1C495D1323}" dt="2023-07-01T15:12:11.190" v="243" actId="20577"/>
          <ac:spMkLst>
            <pc:docMk/>
            <pc:sldMk cId="2378719124" sldId="260"/>
            <ac:spMk id="2" creationId="{CF80EB81-FAEE-094D-789F-47A7B7233BD1}"/>
          </ac:spMkLst>
        </pc:spChg>
        <pc:spChg chg="add del mod">
          <ac:chgData name="Abels, Patrick" userId="ba666de4-0d21-43a6-8e66-51a18aae1b4a" providerId="ADAL" clId="{C1D294FC-57CE-4A53-B782-8A1C495D1323}" dt="2023-07-01T15:08:20.452" v="236" actId="478"/>
          <ac:spMkLst>
            <pc:docMk/>
            <pc:sldMk cId="2378719124" sldId="260"/>
            <ac:spMk id="3" creationId="{D690FAA5-D440-D929-2A34-2C353B30E86F}"/>
          </ac:spMkLst>
        </pc:spChg>
      </pc:sldChg>
      <pc:sldChg chg="addSp delSp modSp mod modTransition">
        <pc:chgData name="Abels, Patrick" userId="ba666de4-0d21-43a6-8e66-51a18aae1b4a" providerId="ADAL" clId="{C1D294FC-57CE-4A53-B782-8A1C495D1323}" dt="2023-07-01T15:18:10.017" v="316"/>
        <pc:sldMkLst>
          <pc:docMk/>
          <pc:sldMk cId="3721725951" sldId="261"/>
        </pc:sldMkLst>
        <pc:spChg chg="mod">
          <ac:chgData name="Abels, Patrick" userId="ba666de4-0d21-43a6-8e66-51a18aae1b4a" providerId="ADAL" clId="{C1D294FC-57CE-4A53-B782-8A1C495D1323}" dt="2023-07-01T15:14:25.160" v="292" actId="20577"/>
          <ac:spMkLst>
            <pc:docMk/>
            <pc:sldMk cId="3721725951" sldId="261"/>
            <ac:spMk id="2" creationId="{CF80EB81-FAEE-094D-789F-47A7B7233BD1}"/>
          </ac:spMkLst>
        </pc:spChg>
        <pc:spChg chg="add del mod">
          <ac:chgData name="Abels, Patrick" userId="ba666de4-0d21-43a6-8e66-51a18aae1b4a" providerId="ADAL" clId="{C1D294FC-57CE-4A53-B782-8A1C495D1323}" dt="2023-07-01T15:12:21.382" v="245" actId="478"/>
          <ac:spMkLst>
            <pc:docMk/>
            <pc:sldMk cId="3721725951" sldId="261"/>
            <ac:spMk id="3" creationId="{B3A091AD-879C-F261-FD63-EF867F07AAD2}"/>
          </ac:spMkLst>
        </pc:spChg>
      </pc:sldChg>
      <pc:sldChg chg="addSp delSp modSp mod">
        <pc:chgData name="Abels, Patrick" userId="ba666de4-0d21-43a6-8e66-51a18aae1b4a" providerId="ADAL" clId="{C1D294FC-57CE-4A53-B782-8A1C495D1323}" dt="2023-07-01T15:17:04.870" v="307" actId="478"/>
        <pc:sldMkLst>
          <pc:docMk/>
          <pc:sldMk cId="1518371066" sldId="262"/>
        </pc:sldMkLst>
        <pc:spChg chg="mod">
          <ac:chgData name="Abels, Patrick" userId="ba666de4-0d21-43a6-8e66-51a18aae1b4a" providerId="ADAL" clId="{C1D294FC-57CE-4A53-B782-8A1C495D1323}" dt="2023-07-01T15:16:02.140" v="297" actId="20577"/>
          <ac:spMkLst>
            <pc:docMk/>
            <pc:sldMk cId="1518371066" sldId="262"/>
            <ac:spMk id="2" creationId="{CF80EB81-FAEE-094D-789F-47A7B7233BD1}"/>
          </ac:spMkLst>
        </pc:spChg>
        <pc:spChg chg="add del mod">
          <ac:chgData name="Abels, Patrick" userId="ba666de4-0d21-43a6-8e66-51a18aae1b4a" providerId="ADAL" clId="{C1D294FC-57CE-4A53-B782-8A1C495D1323}" dt="2023-07-01T15:17:04.870" v="307" actId="478"/>
          <ac:spMkLst>
            <pc:docMk/>
            <pc:sldMk cId="1518371066" sldId="262"/>
            <ac:spMk id="3" creationId="{61CB182D-C439-5F75-8F5A-4587C2AF6922}"/>
          </ac:spMkLst>
        </pc:spChg>
      </pc:sldChg>
      <pc:sldChg chg="addSp delSp modSp mod">
        <pc:chgData name="Abels, Patrick" userId="ba666de4-0d21-43a6-8e66-51a18aae1b4a" providerId="ADAL" clId="{C1D294FC-57CE-4A53-B782-8A1C495D1323}" dt="2023-07-01T15:17:01.655" v="305" actId="478"/>
        <pc:sldMkLst>
          <pc:docMk/>
          <pc:sldMk cId="1313207268" sldId="263"/>
        </pc:sldMkLst>
        <pc:spChg chg="mod">
          <ac:chgData name="Abels, Patrick" userId="ba666de4-0d21-43a6-8e66-51a18aae1b4a" providerId="ADAL" clId="{C1D294FC-57CE-4A53-B782-8A1C495D1323}" dt="2023-07-01T15:16:53.562" v="304" actId="20577"/>
          <ac:spMkLst>
            <pc:docMk/>
            <pc:sldMk cId="1313207268" sldId="263"/>
            <ac:spMk id="2" creationId="{CF80EB81-FAEE-094D-789F-47A7B7233BD1}"/>
          </ac:spMkLst>
        </pc:spChg>
        <pc:spChg chg="add del mod">
          <ac:chgData name="Abels, Patrick" userId="ba666de4-0d21-43a6-8e66-51a18aae1b4a" providerId="ADAL" clId="{C1D294FC-57CE-4A53-B782-8A1C495D1323}" dt="2023-07-01T15:17:01.655" v="305" actId="478"/>
          <ac:spMkLst>
            <pc:docMk/>
            <pc:sldMk cId="1313207268" sldId="263"/>
            <ac:spMk id="3" creationId="{320732E7-4F53-29A1-2199-5E52DD539A81}"/>
          </ac:spMkLst>
        </pc:spChg>
      </pc:sldChg>
      <pc:sldChg chg="addSp delSp modSp mod modAnim">
        <pc:chgData name="Abels, Patrick" userId="ba666de4-0d21-43a6-8e66-51a18aae1b4a" providerId="ADAL" clId="{C1D294FC-57CE-4A53-B782-8A1C495D1323}" dt="2023-07-01T15:28:50.778" v="494" actId="20577"/>
        <pc:sldMkLst>
          <pc:docMk/>
          <pc:sldMk cId="3151536521" sldId="264"/>
        </pc:sldMkLst>
        <pc:spChg chg="mod">
          <ac:chgData name="Abels, Patrick" userId="ba666de4-0d21-43a6-8e66-51a18aae1b4a" providerId="ADAL" clId="{C1D294FC-57CE-4A53-B782-8A1C495D1323}" dt="2023-07-01T15:28:50.778" v="494" actId="20577"/>
          <ac:spMkLst>
            <pc:docMk/>
            <pc:sldMk cId="3151536521" sldId="264"/>
            <ac:spMk id="2" creationId="{FF46498A-25C0-B734-73DF-4AE511B0B4C1}"/>
          </ac:spMkLst>
        </pc:spChg>
        <pc:spChg chg="add del mod">
          <ac:chgData name="Abels, Patrick" userId="ba666de4-0d21-43a6-8e66-51a18aae1b4a" providerId="ADAL" clId="{C1D294FC-57CE-4A53-B782-8A1C495D1323}" dt="2023-07-01T15:21:55.430" v="360" actId="478"/>
          <ac:spMkLst>
            <pc:docMk/>
            <pc:sldMk cId="3151536521" sldId="264"/>
            <ac:spMk id="4" creationId="{5AFE2DB6-72A8-47F2-5D3A-8BB8877C3FB8}"/>
          </ac:spMkLst>
        </pc:spChg>
      </pc:sldChg>
      <pc:sldChg chg="addSp delSp modSp mod modAnim">
        <pc:chgData name="Abels, Patrick" userId="ba666de4-0d21-43a6-8e66-51a18aae1b4a" providerId="ADAL" clId="{C1D294FC-57CE-4A53-B782-8A1C495D1323}" dt="2023-07-01T16:24:41.467" v="1035" actId="478"/>
        <pc:sldMkLst>
          <pc:docMk/>
          <pc:sldMk cId="1958925842" sldId="265"/>
        </pc:sldMkLst>
        <pc:spChg chg="mod">
          <ac:chgData name="Abels, Patrick" userId="ba666de4-0d21-43a6-8e66-51a18aae1b4a" providerId="ADAL" clId="{C1D294FC-57CE-4A53-B782-8A1C495D1323}" dt="2023-07-01T15:40:54.248" v="787" actId="20577"/>
          <ac:spMkLst>
            <pc:docMk/>
            <pc:sldMk cId="1958925842" sldId="265"/>
            <ac:spMk id="2" creationId="{7116FEB6-1BB0-48D3-5902-BD200281A0E4}"/>
          </ac:spMkLst>
        </pc:spChg>
        <pc:spChg chg="add del mod">
          <ac:chgData name="Abels, Patrick" userId="ba666de4-0d21-43a6-8e66-51a18aae1b4a" providerId="ADAL" clId="{C1D294FC-57CE-4A53-B782-8A1C495D1323}" dt="2023-07-01T16:24:41.467" v="1035" actId="478"/>
          <ac:spMkLst>
            <pc:docMk/>
            <pc:sldMk cId="1958925842" sldId="265"/>
            <ac:spMk id="4" creationId="{923E0ACB-E3EC-9CBF-6E7C-9E155D545E2D}"/>
          </ac:spMkLst>
        </pc:spChg>
      </pc:sldChg>
      <pc:sldChg chg="addSp delSp modSp mod modTransition">
        <pc:chgData name="Abels, Patrick" userId="ba666de4-0d21-43a6-8e66-51a18aae1b4a" providerId="ADAL" clId="{C1D294FC-57CE-4A53-B782-8A1C495D1323}" dt="2023-07-01T14:57:10.081" v="78" actId="478"/>
        <pc:sldMkLst>
          <pc:docMk/>
          <pc:sldMk cId="3929637883" sldId="266"/>
        </pc:sldMkLst>
        <pc:spChg chg="add del mod">
          <ac:chgData name="Abels, Patrick" userId="ba666de4-0d21-43a6-8e66-51a18aae1b4a" providerId="ADAL" clId="{C1D294FC-57CE-4A53-B782-8A1C495D1323}" dt="2023-07-01T14:57:10.081" v="78" actId="478"/>
          <ac:spMkLst>
            <pc:docMk/>
            <pc:sldMk cId="3929637883" sldId="266"/>
            <ac:spMk id="2" creationId="{4BCEF47A-6C71-30A9-E966-C9DB527E8902}"/>
          </ac:spMkLst>
        </pc:spChg>
        <pc:spChg chg="add mod">
          <ac:chgData name="Abels, Patrick" userId="ba666de4-0d21-43a6-8e66-51a18aae1b4a" providerId="ADAL" clId="{C1D294FC-57CE-4A53-B782-8A1C495D1323}" dt="2023-07-01T14:54:58.119" v="69" actId="403"/>
          <ac:spMkLst>
            <pc:docMk/>
            <pc:sldMk cId="3929637883" sldId="266"/>
            <ac:spMk id="4" creationId="{CC8EFF1D-166B-2498-0B50-C16D34B98D64}"/>
          </ac:spMkLst>
        </pc:spChg>
        <pc:spChg chg="mod">
          <ac:chgData name="Abels, Patrick" userId="ba666de4-0d21-43a6-8e66-51a18aae1b4a" providerId="ADAL" clId="{C1D294FC-57CE-4A53-B782-8A1C495D1323}" dt="2023-07-01T14:55:09.407" v="71" actId="14100"/>
          <ac:spMkLst>
            <pc:docMk/>
            <pc:sldMk cId="3929637883" sldId="266"/>
            <ac:spMk id="7" creationId="{AA262E49-0D3D-2F39-68B2-5783E180279E}"/>
          </ac:spMkLst>
        </pc:spChg>
        <pc:spChg chg="mod">
          <ac:chgData name="Abels, Patrick" userId="ba666de4-0d21-43a6-8e66-51a18aae1b4a" providerId="ADAL" clId="{C1D294FC-57CE-4A53-B782-8A1C495D1323}" dt="2023-07-01T14:55:09.407" v="71" actId="14100"/>
          <ac:spMkLst>
            <pc:docMk/>
            <pc:sldMk cId="3929637883" sldId="266"/>
            <ac:spMk id="8" creationId="{A47B8209-A123-6C44-C98E-7719D7011B6D}"/>
          </ac:spMkLst>
        </pc:spChg>
      </pc:sldChg>
      <pc:sldChg chg="addSp delSp modSp mod modAnim">
        <pc:chgData name="Abels, Patrick" userId="ba666de4-0d21-43a6-8e66-51a18aae1b4a" providerId="ADAL" clId="{C1D294FC-57CE-4A53-B782-8A1C495D1323}" dt="2023-07-01T15:29:39.188" v="498"/>
        <pc:sldMkLst>
          <pc:docMk/>
          <pc:sldMk cId="1390887314" sldId="267"/>
        </pc:sldMkLst>
        <pc:spChg chg="add del mod">
          <ac:chgData name="Abels, Patrick" userId="ba666de4-0d21-43a6-8e66-51a18aae1b4a" providerId="ADAL" clId="{C1D294FC-57CE-4A53-B782-8A1C495D1323}" dt="2023-07-01T15:29:35.687" v="497" actId="478"/>
          <ac:spMkLst>
            <pc:docMk/>
            <pc:sldMk cId="1390887314" sldId="267"/>
            <ac:spMk id="3" creationId="{07058EE5-0131-833E-212B-383296EDDEA8}"/>
          </ac:spMkLst>
        </pc:spChg>
      </pc:sldChg>
      <pc:sldChg chg="addSp delSp modSp mod">
        <pc:chgData name="Abels, Patrick" userId="ba666de4-0d21-43a6-8e66-51a18aae1b4a" providerId="ADAL" clId="{C1D294FC-57CE-4A53-B782-8A1C495D1323}" dt="2023-07-01T15:36:16.261" v="552" actId="1076"/>
        <pc:sldMkLst>
          <pc:docMk/>
          <pc:sldMk cId="58579237" sldId="268"/>
        </pc:sldMkLst>
        <pc:spChg chg="mod">
          <ac:chgData name="Abels, Patrick" userId="ba666de4-0d21-43a6-8e66-51a18aae1b4a" providerId="ADAL" clId="{C1D294FC-57CE-4A53-B782-8A1C495D1323}" dt="2023-07-01T15:36:16.261" v="552" actId="1076"/>
          <ac:spMkLst>
            <pc:docMk/>
            <pc:sldMk cId="58579237" sldId="268"/>
            <ac:spMk id="3" creationId="{F8D818D6-9D70-A234-2424-F161E45618BE}"/>
          </ac:spMkLst>
        </pc:spChg>
        <pc:spChg chg="mod">
          <ac:chgData name="Abels, Patrick" userId="ba666de4-0d21-43a6-8e66-51a18aae1b4a" providerId="ADAL" clId="{C1D294FC-57CE-4A53-B782-8A1C495D1323}" dt="2023-07-01T15:36:16.261" v="552" actId="1076"/>
          <ac:spMkLst>
            <pc:docMk/>
            <pc:sldMk cId="58579237" sldId="268"/>
            <ac:spMk id="6" creationId="{E1E7F8E1-53B9-A39B-0DAB-3FA34D681897}"/>
          </ac:spMkLst>
        </pc:spChg>
        <pc:spChg chg="mod">
          <ac:chgData name="Abels, Patrick" userId="ba666de4-0d21-43a6-8e66-51a18aae1b4a" providerId="ADAL" clId="{C1D294FC-57CE-4A53-B782-8A1C495D1323}" dt="2023-07-01T15:36:16.261" v="552" actId="1076"/>
          <ac:spMkLst>
            <pc:docMk/>
            <pc:sldMk cId="58579237" sldId="268"/>
            <ac:spMk id="7" creationId="{3D6856FC-A4C0-F1BB-8DE5-F5CE1FDE8434}"/>
          </ac:spMkLst>
        </pc:spChg>
        <pc:spChg chg="mod">
          <ac:chgData name="Abels, Patrick" userId="ba666de4-0d21-43a6-8e66-51a18aae1b4a" providerId="ADAL" clId="{C1D294FC-57CE-4A53-B782-8A1C495D1323}" dt="2023-07-01T15:36:16.261" v="552" actId="1076"/>
          <ac:spMkLst>
            <pc:docMk/>
            <pc:sldMk cId="58579237" sldId="268"/>
            <ac:spMk id="9" creationId="{5950938F-B489-7CBD-B514-E88768562A61}"/>
          </ac:spMkLst>
        </pc:spChg>
        <pc:spChg chg="mod">
          <ac:chgData name="Abels, Patrick" userId="ba666de4-0d21-43a6-8e66-51a18aae1b4a" providerId="ADAL" clId="{C1D294FC-57CE-4A53-B782-8A1C495D1323}" dt="2023-07-01T15:36:16.261" v="552" actId="1076"/>
          <ac:spMkLst>
            <pc:docMk/>
            <pc:sldMk cId="58579237" sldId="268"/>
            <ac:spMk id="10" creationId="{67B2FC35-671E-DD35-1DD7-4AC6C3E6272E}"/>
          </ac:spMkLst>
        </pc:spChg>
        <pc:spChg chg="add del mod">
          <ac:chgData name="Abels, Patrick" userId="ba666de4-0d21-43a6-8e66-51a18aae1b4a" providerId="ADAL" clId="{C1D294FC-57CE-4A53-B782-8A1C495D1323}" dt="2023-07-01T15:30:33.185" v="500" actId="478"/>
          <ac:spMkLst>
            <pc:docMk/>
            <pc:sldMk cId="58579237" sldId="268"/>
            <ac:spMk id="11" creationId="{D5120947-6234-6662-DD21-12200143CCAD}"/>
          </ac:spMkLst>
        </pc:spChg>
        <pc:cxnChg chg="mod">
          <ac:chgData name="Abels, Patrick" userId="ba666de4-0d21-43a6-8e66-51a18aae1b4a" providerId="ADAL" clId="{C1D294FC-57CE-4A53-B782-8A1C495D1323}" dt="2023-07-01T15:36:16.261" v="552" actId="1076"/>
          <ac:cxnSpMkLst>
            <pc:docMk/>
            <pc:sldMk cId="58579237" sldId="268"/>
            <ac:cxnSpMk id="4" creationId="{6C437062-EC1D-3C4D-6671-8A6D764927D8}"/>
          </ac:cxnSpMkLst>
        </pc:cxnChg>
        <pc:cxnChg chg="mod">
          <ac:chgData name="Abels, Patrick" userId="ba666de4-0d21-43a6-8e66-51a18aae1b4a" providerId="ADAL" clId="{C1D294FC-57CE-4A53-B782-8A1C495D1323}" dt="2023-07-01T15:36:16.261" v="552" actId="1076"/>
          <ac:cxnSpMkLst>
            <pc:docMk/>
            <pc:sldMk cId="58579237" sldId="268"/>
            <ac:cxnSpMk id="5" creationId="{0F6B5BF6-8A73-80B3-C247-A6EB09683444}"/>
          </ac:cxnSpMkLst>
        </pc:cxnChg>
        <pc:cxnChg chg="mod">
          <ac:chgData name="Abels, Patrick" userId="ba666de4-0d21-43a6-8e66-51a18aae1b4a" providerId="ADAL" clId="{C1D294FC-57CE-4A53-B782-8A1C495D1323}" dt="2023-07-01T15:36:16.261" v="552" actId="1076"/>
          <ac:cxnSpMkLst>
            <pc:docMk/>
            <pc:sldMk cId="58579237" sldId="268"/>
            <ac:cxnSpMk id="8" creationId="{3B461458-99D6-7CBD-9B7A-D939374D5469}"/>
          </ac:cxnSpMkLst>
        </pc:cxnChg>
      </pc:sldChg>
      <pc:sldChg chg="addSp delSp modSp del mod">
        <pc:chgData name="Abels, Patrick" userId="ba666de4-0d21-43a6-8e66-51a18aae1b4a" providerId="ADAL" clId="{C1D294FC-57CE-4A53-B782-8A1C495D1323}" dt="2023-07-01T15:37:36.023" v="613" actId="47"/>
        <pc:sldMkLst>
          <pc:docMk/>
          <pc:sldMk cId="2109229901" sldId="269"/>
        </pc:sldMkLst>
        <pc:spChg chg="mod">
          <ac:chgData name="Abels, Patrick" userId="ba666de4-0d21-43a6-8e66-51a18aae1b4a" providerId="ADAL" clId="{C1D294FC-57CE-4A53-B782-8A1C495D1323}" dt="2023-07-01T15:32:26.837" v="508" actId="1076"/>
          <ac:spMkLst>
            <pc:docMk/>
            <pc:sldMk cId="2109229901" sldId="269"/>
            <ac:spMk id="2" creationId="{89033450-2C97-C4A0-B50E-121AA59F1076}"/>
          </ac:spMkLst>
        </pc:spChg>
        <pc:spChg chg="del">
          <ac:chgData name="Abels, Patrick" userId="ba666de4-0d21-43a6-8e66-51a18aae1b4a" providerId="ADAL" clId="{C1D294FC-57CE-4A53-B782-8A1C495D1323}" dt="2023-07-01T15:33:52.628" v="519" actId="478"/>
          <ac:spMkLst>
            <pc:docMk/>
            <pc:sldMk cId="2109229901" sldId="269"/>
            <ac:spMk id="3" creationId="{F8D818D6-9D70-A234-2424-F161E45618BE}"/>
          </ac:spMkLst>
        </pc:spChg>
        <pc:spChg chg="del mod">
          <ac:chgData name="Abels, Patrick" userId="ba666de4-0d21-43a6-8e66-51a18aae1b4a" providerId="ADAL" clId="{C1D294FC-57CE-4A53-B782-8A1C495D1323}" dt="2023-07-01T15:33:52.628" v="519" actId="478"/>
          <ac:spMkLst>
            <pc:docMk/>
            <pc:sldMk cId="2109229901" sldId="269"/>
            <ac:spMk id="6" creationId="{E1E7F8E1-53B9-A39B-0DAB-3FA34D681897}"/>
          </ac:spMkLst>
        </pc:spChg>
        <pc:spChg chg="del mod">
          <ac:chgData name="Abels, Patrick" userId="ba666de4-0d21-43a6-8e66-51a18aae1b4a" providerId="ADAL" clId="{C1D294FC-57CE-4A53-B782-8A1C495D1323}" dt="2023-07-01T15:33:52.628" v="519" actId="478"/>
          <ac:spMkLst>
            <pc:docMk/>
            <pc:sldMk cId="2109229901" sldId="269"/>
            <ac:spMk id="7" creationId="{3D6856FC-A4C0-F1BB-8DE5-F5CE1FDE8434}"/>
          </ac:spMkLst>
        </pc:spChg>
        <pc:spChg chg="del mod">
          <ac:chgData name="Abels, Patrick" userId="ba666de4-0d21-43a6-8e66-51a18aae1b4a" providerId="ADAL" clId="{C1D294FC-57CE-4A53-B782-8A1C495D1323}" dt="2023-07-01T15:33:52.628" v="519" actId="478"/>
          <ac:spMkLst>
            <pc:docMk/>
            <pc:sldMk cId="2109229901" sldId="269"/>
            <ac:spMk id="9" creationId="{5950938F-B489-7CBD-B514-E88768562A61}"/>
          </ac:spMkLst>
        </pc:spChg>
        <pc:spChg chg="del mod">
          <ac:chgData name="Abels, Patrick" userId="ba666de4-0d21-43a6-8e66-51a18aae1b4a" providerId="ADAL" clId="{C1D294FC-57CE-4A53-B782-8A1C495D1323}" dt="2023-07-01T15:33:52.628" v="519" actId="478"/>
          <ac:spMkLst>
            <pc:docMk/>
            <pc:sldMk cId="2109229901" sldId="269"/>
            <ac:spMk id="10" creationId="{67B2FC35-671E-DD35-1DD7-4AC6C3E6272E}"/>
          </ac:spMkLst>
        </pc:spChg>
        <pc:spChg chg="mod">
          <ac:chgData name="Abels, Patrick" userId="ba666de4-0d21-43a6-8e66-51a18aae1b4a" providerId="ADAL" clId="{C1D294FC-57CE-4A53-B782-8A1C495D1323}" dt="2023-07-01T15:35:10.100" v="523" actId="1076"/>
          <ac:spMkLst>
            <pc:docMk/>
            <pc:sldMk cId="2109229901" sldId="269"/>
            <ac:spMk id="11" creationId="{C145EF53-E992-47FB-FB73-EECB83515483}"/>
          </ac:spMkLst>
        </pc:spChg>
        <pc:spChg chg="add mod">
          <ac:chgData name="Abels, Patrick" userId="ba666de4-0d21-43a6-8e66-51a18aae1b4a" providerId="ADAL" clId="{C1D294FC-57CE-4A53-B782-8A1C495D1323}" dt="2023-07-01T14:50:12.078" v="34"/>
          <ac:spMkLst>
            <pc:docMk/>
            <pc:sldMk cId="2109229901" sldId="269"/>
            <ac:spMk id="12" creationId="{651384F2-7891-94C2-B7C2-F1866EE90D70}"/>
          </ac:spMkLst>
        </pc:spChg>
        <pc:spChg chg="add del mod">
          <ac:chgData name="Abels, Patrick" userId="ba666de4-0d21-43a6-8e66-51a18aae1b4a" providerId="ADAL" clId="{C1D294FC-57CE-4A53-B782-8A1C495D1323}" dt="2023-07-01T15:33:52.628" v="519" actId="478"/>
          <ac:spMkLst>
            <pc:docMk/>
            <pc:sldMk cId="2109229901" sldId="269"/>
            <ac:spMk id="13" creationId="{EA79CC24-3B38-7EF9-BE9B-5DA819755BDC}"/>
          </ac:spMkLst>
        </pc:spChg>
        <pc:spChg chg="add mod">
          <ac:chgData name="Abels, Patrick" userId="ba666de4-0d21-43a6-8e66-51a18aae1b4a" providerId="ADAL" clId="{C1D294FC-57CE-4A53-B782-8A1C495D1323}" dt="2023-07-01T15:34:02.115" v="521" actId="1076"/>
          <ac:spMkLst>
            <pc:docMk/>
            <pc:sldMk cId="2109229901" sldId="269"/>
            <ac:spMk id="14" creationId="{DB09FE46-B0E7-8515-2A25-4A4D86AB2D3B}"/>
          </ac:spMkLst>
        </pc:spChg>
        <pc:spChg chg="add mod">
          <ac:chgData name="Abels, Patrick" userId="ba666de4-0d21-43a6-8e66-51a18aae1b4a" providerId="ADAL" clId="{C1D294FC-57CE-4A53-B782-8A1C495D1323}" dt="2023-07-01T15:34:02.115" v="521" actId="1076"/>
          <ac:spMkLst>
            <pc:docMk/>
            <pc:sldMk cId="2109229901" sldId="269"/>
            <ac:spMk id="17" creationId="{06A1B58F-2C0C-97EF-B57B-FBBA1F817865}"/>
          </ac:spMkLst>
        </pc:spChg>
        <pc:spChg chg="add mod">
          <ac:chgData name="Abels, Patrick" userId="ba666de4-0d21-43a6-8e66-51a18aae1b4a" providerId="ADAL" clId="{C1D294FC-57CE-4A53-B782-8A1C495D1323}" dt="2023-07-01T15:34:02.115" v="521" actId="1076"/>
          <ac:spMkLst>
            <pc:docMk/>
            <pc:sldMk cId="2109229901" sldId="269"/>
            <ac:spMk id="18" creationId="{00889187-C6FE-AB4C-C804-04D28284186D}"/>
          </ac:spMkLst>
        </pc:spChg>
        <pc:spChg chg="add mod">
          <ac:chgData name="Abels, Patrick" userId="ba666de4-0d21-43a6-8e66-51a18aae1b4a" providerId="ADAL" clId="{C1D294FC-57CE-4A53-B782-8A1C495D1323}" dt="2023-07-01T15:34:02.115" v="521" actId="1076"/>
          <ac:spMkLst>
            <pc:docMk/>
            <pc:sldMk cId="2109229901" sldId="269"/>
            <ac:spMk id="20" creationId="{ED570A27-3634-354F-0A16-9127CE698065}"/>
          </ac:spMkLst>
        </pc:spChg>
        <pc:spChg chg="add mod">
          <ac:chgData name="Abels, Patrick" userId="ba666de4-0d21-43a6-8e66-51a18aae1b4a" providerId="ADAL" clId="{C1D294FC-57CE-4A53-B782-8A1C495D1323}" dt="2023-07-01T15:34:02.115" v="521" actId="1076"/>
          <ac:spMkLst>
            <pc:docMk/>
            <pc:sldMk cId="2109229901" sldId="269"/>
            <ac:spMk id="21" creationId="{36C5D5F4-C775-8481-0ECC-E105B9608A1F}"/>
          </ac:spMkLst>
        </pc:spChg>
        <pc:cxnChg chg="del">
          <ac:chgData name="Abels, Patrick" userId="ba666de4-0d21-43a6-8e66-51a18aae1b4a" providerId="ADAL" clId="{C1D294FC-57CE-4A53-B782-8A1C495D1323}" dt="2023-07-01T15:33:52.628" v="519" actId="478"/>
          <ac:cxnSpMkLst>
            <pc:docMk/>
            <pc:sldMk cId="2109229901" sldId="269"/>
            <ac:cxnSpMk id="4" creationId="{6C437062-EC1D-3C4D-6671-8A6D764927D8}"/>
          </ac:cxnSpMkLst>
        </pc:cxnChg>
        <pc:cxnChg chg="del">
          <ac:chgData name="Abels, Patrick" userId="ba666de4-0d21-43a6-8e66-51a18aae1b4a" providerId="ADAL" clId="{C1D294FC-57CE-4A53-B782-8A1C495D1323}" dt="2023-07-01T15:33:52.628" v="519" actId="478"/>
          <ac:cxnSpMkLst>
            <pc:docMk/>
            <pc:sldMk cId="2109229901" sldId="269"/>
            <ac:cxnSpMk id="5" creationId="{0F6B5BF6-8A73-80B3-C247-A6EB09683444}"/>
          </ac:cxnSpMkLst>
        </pc:cxnChg>
        <pc:cxnChg chg="del">
          <ac:chgData name="Abels, Patrick" userId="ba666de4-0d21-43a6-8e66-51a18aae1b4a" providerId="ADAL" clId="{C1D294FC-57CE-4A53-B782-8A1C495D1323}" dt="2023-07-01T15:33:52.628" v="519" actId="478"/>
          <ac:cxnSpMkLst>
            <pc:docMk/>
            <pc:sldMk cId="2109229901" sldId="269"/>
            <ac:cxnSpMk id="8" creationId="{3B461458-99D6-7CBD-9B7A-D939374D5469}"/>
          </ac:cxnSpMkLst>
        </pc:cxnChg>
        <pc:cxnChg chg="add mod">
          <ac:chgData name="Abels, Patrick" userId="ba666de4-0d21-43a6-8e66-51a18aae1b4a" providerId="ADAL" clId="{C1D294FC-57CE-4A53-B782-8A1C495D1323}" dt="2023-07-01T15:34:02.115" v="521" actId="1076"/>
          <ac:cxnSpMkLst>
            <pc:docMk/>
            <pc:sldMk cId="2109229901" sldId="269"/>
            <ac:cxnSpMk id="15" creationId="{799FA619-EA5D-5F4A-F7A2-FA2C7B753793}"/>
          </ac:cxnSpMkLst>
        </pc:cxnChg>
        <pc:cxnChg chg="add mod">
          <ac:chgData name="Abels, Patrick" userId="ba666de4-0d21-43a6-8e66-51a18aae1b4a" providerId="ADAL" clId="{C1D294FC-57CE-4A53-B782-8A1C495D1323}" dt="2023-07-01T15:34:02.115" v="521" actId="1076"/>
          <ac:cxnSpMkLst>
            <pc:docMk/>
            <pc:sldMk cId="2109229901" sldId="269"/>
            <ac:cxnSpMk id="16" creationId="{D5CA22C0-7B39-7F84-0B09-B9029F072782}"/>
          </ac:cxnSpMkLst>
        </pc:cxnChg>
        <pc:cxnChg chg="add mod">
          <ac:chgData name="Abels, Patrick" userId="ba666de4-0d21-43a6-8e66-51a18aae1b4a" providerId="ADAL" clId="{C1D294FC-57CE-4A53-B782-8A1C495D1323}" dt="2023-07-01T15:34:02.115" v="521" actId="1076"/>
          <ac:cxnSpMkLst>
            <pc:docMk/>
            <pc:sldMk cId="2109229901" sldId="269"/>
            <ac:cxnSpMk id="19" creationId="{0C605042-D06A-DC25-7F16-47E5EB8BCA61}"/>
          </ac:cxnSpMkLst>
        </pc:cxnChg>
      </pc:sldChg>
      <pc:sldChg chg="new del">
        <pc:chgData name="Abels, Patrick" userId="ba666de4-0d21-43a6-8e66-51a18aae1b4a" providerId="ADAL" clId="{C1D294FC-57CE-4A53-B782-8A1C495D1323}" dt="2023-07-01T14:48:59.151" v="17" actId="47"/>
        <pc:sldMkLst>
          <pc:docMk/>
          <pc:sldMk cId="1711327755" sldId="270"/>
        </pc:sldMkLst>
      </pc:sldChg>
      <pc:sldChg chg="addSp modSp new mod modAnim">
        <pc:chgData name="Abels, Patrick" userId="ba666de4-0d21-43a6-8e66-51a18aae1b4a" providerId="ADAL" clId="{C1D294FC-57CE-4A53-B782-8A1C495D1323}" dt="2023-07-01T17:08:19.754" v="1752" actId="20577"/>
        <pc:sldMkLst>
          <pc:docMk/>
          <pc:sldMk cId="2816613190" sldId="270"/>
        </pc:sldMkLst>
        <pc:spChg chg="mod">
          <ac:chgData name="Abels, Patrick" userId="ba666de4-0d21-43a6-8e66-51a18aae1b4a" providerId="ADAL" clId="{C1D294FC-57CE-4A53-B782-8A1C495D1323}" dt="2023-07-01T15:05:01.720" v="214" actId="20577"/>
          <ac:spMkLst>
            <pc:docMk/>
            <pc:sldMk cId="2816613190" sldId="270"/>
            <ac:spMk id="2" creationId="{7FAC0B09-0393-90BD-66CE-D42B9B058C50}"/>
          </ac:spMkLst>
        </pc:spChg>
        <pc:spChg chg="mod">
          <ac:chgData name="Abels, Patrick" userId="ba666de4-0d21-43a6-8e66-51a18aae1b4a" providerId="ADAL" clId="{C1D294FC-57CE-4A53-B782-8A1C495D1323}" dt="2023-07-01T14:59:17.936" v="86" actId="20577"/>
          <ac:spMkLst>
            <pc:docMk/>
            <pc:sldMk cId="2816613190" sldId="270"/>
            <ac:spMk id="3" creationId="{6380FD45-DCB4-45ED-3052-579436439114}"/>
          </ac:spMkLst>
        </pc:spChg>
        <pc:spChg chg="add mod">
          <ac:chgData name="Abels, Patrick" userId="ba666de4-0d21-43a6-8e66-51a18aae1b4a" providerId="ADAL" clId="{C1D294FC-57CE-4A53-B782-8A1C495D1323}" dt="2023-07-01T16:59:00.321" v="1568" actId="20577"/>
          <ac:spMkLst>
            <pc:docMk/>
            <pc:sldMk cId="2816613190" sldId="270"/>
            <ac:spMk id="4" creationId="{A6A4F93D-0EF7-8A21-906A-FDA5BD906671}"/>
          </ac:spMkLst>
        </pc:spChg>
        <pc:spChg chg="add mod">
          <ac:chgData name="Abels, Patrick" userId="ba666de4-0d21-43a6-8e66-51a18aae1b4a" providerId="ADAL" clId="{C1D294FC-57CE-4A53-B782-8A1C495D1323}" dt="2023-07-01T17:03:11.649" v="1645" actId="20577"/>
          <ac:spMkLst>
            <pc:docMk/>
            <pc:sldMk cId="2816613190" sldId="270"/>
            <ac:spMk id="5" creationId="{1B93801C-378F-0EC2-A10A-2DF130585FCF}"/>
          </ac:spMkLst>
        </pc:spChg>
        <pc:spChg chg="add mod">
          <ac:chgData name="Abels, Patrick" userId="ba666de4-0d21-43a6-8e66-51a18aae1b4a" providerId="ADAL" clId="{C1D294FC-57CE-4A53-B782-8A1C495D1323}" dt="2023-07-01T17:04:29.909" v="1691" actId="20577"/>
          <ac:spMkLst>
            <pc:docMk/>
            <pc:sldMk cId="2816613190" sldId="270"/>
            <ac:spMk id="6" creationId="{0E05AC1A-D339-16B8-AA1B-B8FDB529B575}"/>
          </ac:spMkLst>
        </pc:spChg>
        <pc:spChg chg="add mod">
          <ac:chgData name="Abels, Patrick" userId="ba666de4-0d21-43a6-8e66-51a18aae1b4a" providerId="ADAL" clId="{C1D294FC-57CE-4A53-B782-8A1C495D1323}" dt="2023-07-01T17:08:19.754" v="1752" actId="20577"/>
          <ac:spMkLst>
            <pc:docMk/>
            <pc:sldMk cId="2816613190" sldId="270"/>
            <ac:spMk id="7" creationId="{455642A5-761C-FCAE-E292-C392F8F4FBCD}"/>
          </ac:spMkLst>
        </pc:spChg>
      </pc:sldChg>
      <pc:sldChg chg="addSp delSp new del mod">
        <pc:chgData name="Abels, Patrick" userId="ba666de4-0d21-43a6-8e66-51a18aae1b4a" providerId="ADAL" clId="{C1D294FC-57CE-4A53-B782-8A1C495D1323}" dt="2023-07-01T14:49:51.966" v="22" actId="47"/>
        <pc:sldMkLst>
          <pc:docMk/>
          <pc:sldMk cId="4265169781" sldId="270"/>
        </pc:sldMkLst>
        <pc:spChg chg="add del">
          <ac:chgData name="Abels, Patrick" userId="ba666de4-0d21-43a6-8e66-51a18aae1b4a" providerId="ADAL" clId="{C1D294FC-57CE-4A53-B782-8A1C495D1323}" dt="2023-07-01T14:49:48.680" v="20" actId="478"/>
          <ac:spMkLst>
            <pc:docMk/>
            <pc:sldMk cId="4265169781" sldId="270"/>
            <ac:spMk id="2" creationId="{1CB5361D-26AD-9E19-1AE9-2FB48D5B2202}"/>
          </ac:spMkLst>
        </pc:spChg>
      </pc:sldChg>
      <pc:sldChg chg="modSp add mod">
        <pc:chgData name="Abels, Patrick" userId="ba666de4-0d21-43a6-8e66-51a18aae1b4a" providerId="ADAL" clId="{C1D294FC-57CE-4A53-B782-8A1C495D1323}" dt="2023-07-01T15:17:17.740" v="313" actId="207"/>
        <pc:sldMkLst>
          <pc:docMk/>
          <pc:sldMk cId="482629145" sldId="271"/>
        </pc:sldMkLst>
        <pc:spChg chg="mod">
          <ac:chgData name="Abels, Patrick" userId="ba666de4-0d21-43a6-8e66-51a18aae1b4a" providerId="ADAL" clId="{C1D294FC-57CE-4A53-B782-8A1C495D1323}" dt="2023-07-01T15:17:17.740" v="313" actId="207"/>
          <ac:spMkLst>
            <pc:docMk/>
            <pc:sldMk cId="482629145" sldId="271"/>
            <ac:spMk id="2" creationId="{CF80EB81-FAEE-094D-789F-47A7B7233BD1}"/>
          </ac:spMkLst>
        </pc:spChg>
      </pc:sldChg>
      <pc:sldChg chg="addSp modSp new mod modAnim">
        <pc:chgData name="Abels, Patrick" userId="ba666de4-0d21-43a6-8e66-51a18aae1b4a" providerId="ADAL" clId="{C1D294FC-57CE-4A53-B782-8A1C495D1323}" dt="2023-07-01T15:28:33.418" v="489"/>
        <pc:sldMkLst>
          <pc:docMk/>
          <pc:sldMk cId="3884321331" sldId="272"/>
        </pc:sldMkLst>
        <pc:spChg chg="mod">
          <ac:chgData name="Abels, Patrick" userId="ba666de4-0d21-43a6-8e66-51a18aae1b4a" providerId="ADAL" clId="{C1D294FC-57CE-4A53-B782-8A1C495D1323}" dt="2023-07-01T15:26:24.551" v="474" actId="20577"/>
          <ac:spMkLst>
            <pc:docMk/>
            <pc:sldMk cId="3884321331" sldId="272"/>
            <ac:spMk id="2" creationId="{0259A7A8-CA0C-CA1C-A875-68F40BFA96D4}"/>
          </ac:spMkLst>
        </pc:spChg>
        <pc:spChg chg="mod">
          <ac:chgData name="Abels, Patrick" userId="ba666de4-0d21-43a6-8e66-51a18aae1b4a" providerId="ADAL" clId="{C1D294FC-57CE-4A53-B782-8A1C495D1323}" dt="2023-07-01T15:22:34.860" v="372" actId="20577"/>
          <ac:spMkLst>
            <pc:docMk/>
            <pc:sldMk cId="3884321331" sldId="272"/>
            <ac:spMk id="3" creationId="{C7EB610D-F9AF-C6EE-439C-F43744EAB7FD}"/>
          </ac:spMkLst>
        </pc:spChg>
        <pc:spChg chg="add mod">
          <ac:chgData name="Abels, Patrick" userId="ba666de4-0d21-43a6-8e66-51a18aae1b4a" providerId="ADAL" clId="{C1D294FC-57CE-4A53-B782-8A1C495D1323}" dt="2023-07-01T15:22:54.365" v="380" actId="404"/>
          <ac:spMkLst>
            <pc:docMk/>
            <pc:sldMk cId="3884321331" sldId="272"/>
            <ac:spMk id="4" creationId="{B1B99D4A-85EF-D8A5-4BC4-E0E4234398F7}"/>
          </ac:spMkLst>
        </pc:spChg>
        <pc:spChg chg="add mod">
          <ac:chgData name="Abels, Patrick" userId="ba666de4-0d21-43a6-8e66-51a18aae1b4a" providerId="ADAL" clId="{C1D294FC-57CE-4A53-B782-8A1C495D1323}" dt="2023-07-01T15:23:35.959" v="386" actId="1076"/>
          <ac:spMkLst>
            <pc:docMk/>
            <pc:sldMk cId="3884321331" sldId="272"/>
            <ac:spMk id="5" creationId="{254245CC-A879-7C9A-626A-F170FB4CAE77}"/>
          </ac:spMkLst>
        </pc:spChg>
        <pc:spChg chg="add mod">
          <ac:chgData name="Abels, Patrick" userId="ba666de4-0d21-43a6-8e66-51a18aae1b4a" providerId="ADAL" clId="{C1D294FC-57CE-4A53-B782-8A1C495D1323}" dt="2023-07-01T15:23:32.770" v="385" actId="1076"/>
          <ac:spMkLst>
            <pc:docMk/>
            <pc:sldMk cId="3884321331" sldId="272"/>
            <ac:spMk id="6" creationId="{7A2313D8-85D5-5F38-EB3D-1DADF2DAC8AC}"/>
          </ac:spMkLst>
        </pc:spChg>
        <pc:spChg chg="add mod">
          <ac:chgData name="Abels, Patrick" userId="ba666de4-0d21-43a6-8e66-51a18aae1b4a" providerId="ADAL" clId="{C1D294FC-57CE-4A53-B782-8A1C495D1323}" dt="2023-07-01T15:24:19.623" v="424" actId="14100"/>
          <ac:spMkLst>
            <pc:docMk/>
            <pc:sldMk cId="3884321331" sldId="272"/>
            <ac:spMk id="7" creationId="{7966F240-F102-F512-6D1F-A40FD85DC671}"/>
          </ac:spMkLst>
        </pc:spChg>
        <pc:spChg chg="add mod">
          <ac:chgData name="Abels, Patrick" userId="ba666de4-0d21-43a6-8e66-51a18aae1b4a" providerId="ADAL" clId="{C1D294FC-57CE-4A53-B782-8A1C495D1323}" dt="2023-07-01T15:26:35.376" v="476" actId="1076"/>
          <ac:spMkLst>
            <pc:docMk/>
            <pc:sldMk cId="3884321331" sldId="272"/>
            <ac:spMk id="8" creationId="{C159BCB2-458B-ECD6-DF6B-22D4F6C0A346}"/>
          </ac:spMkLst>
        </pc:spChg>
        <pc:spChg chg="add mod">
          <ac:chgData name="Abels, Patrick" userId="ba666de4-0d21-43a6-8e66-51a18aae1b4a" providerId="ADAL" clId="{C1D294FC-57CE-4A53-B782-8A1C495D1323}" dt="2023-07-01T15:26:31.828" v="475" actId="1076"/>
          <ac:spMkLst>
            <pc:docMk/>
            <pc:sldMk cId="3884321331" sldId="272"/>
            <ac:spMk id="9" creationId="{B362E361-57BB-ADE4-41C0-82B7162BA7BC}"/>
          </ac:spMkLst>
        </pc:spChg>
        <pc:spChg chg="add mod">
          <ac:chgData name="Abels, Patrick" userId="ba666de4-0d21-43a6-8e66-51a18aae1b4a" providerId="ADAL" clId="{C1D294FC-57CE-4A53-B782-8A1C495D1323}" dt="2023-07-01T15:26:01.088" v="469" actId="20577"/>
          <ac:spMkLst>
            <pc:docMk/>
            <pc:sldMk cId="3884321331" sldId="272"/>
            <ac:spMk id="10" creationId="{9DCA3A8D-FE32-01B5-8781-BE630A26AE0B}"/>
          </ac:spMkLst>
        </pc:spChg>
      </pc:sldChg>
      <pc:sldChg chg="addSp delSp modSp add mod modAnim">
        <pc:chgData name="Abels, Patrick" userId="ba666de4-0d21-43a6-8e66-51a18aae1b4a" providerId="ADAL" clId="{C1D294FC-57CE-4A53-B782-8A1C495D1323}" dt="2023-07-01T16:31:54.803" v="1425"/>
        <pc:sldMkLst>
          <pc:docMk/>
          <pc:sldMk cId="551906968" sldId="273"/>
        </pc:sldMkLst>
        <pc:spChg chg="mod">
          <ac:chgData name="Abels, Patrick" userId="ba666de4-0d21-43a6-8e66-51a18aae1b4a" providerId="ADAL" clId="{C1D294FC-57CE-4A53-B782-8A1C495D1323}" dt="2023-07-01T15:36:37.471" v="554" actId="14100"/>
          <ac:spMkLst>
            <pc:docMk/>
            <pc:sldMk cId="551906968" sldId="273"/>
            <ac:spMk id="2" creationId="{89033450-2C97-C4A0-B50E-121AA59F1076}"/>
          </ac:spMkLst>
        </pc:spChg>
        <pc:spChg chg="mod">
          <ac:chgData name="Abels, Patrick" userId="ba666de4-0d21-43a6-8e66-51a18aae1b4a" providerId="ADAL" clId="{C1D294FC-57CE-4A53-B782-8A1C495D1323}" dt="2023-07-01T15:36:45.041" v="587" actId="1035"/>
          <ac:spMkLst>
            <pc:docMk/>
            <pc:sldMk cId="551906968" sldId="273"/>
            <ac:spMk id="3" creationId="{F8D818D6-9D70-A234-2424-F161E45618BE}"/>
          </ac:spMkLst>
        </pc:spChg>
        <pc:spChg chg="mod">
          <ac:chgData name="Abels, Patrick" userId="ba666de4-0d21-43a6-8e66-51a18aae1b4a" providerId="ADAL" clId="{C1D294FC-57CE-4A53-B782-8A1C495D1323}" dt="2023-07-01T16:14:12.105" v="986" actId="1076"/>
          <ac:spMkLst>
            <pc:docMk/>
            <pc:sldMk cId="551906968" sldId="273"/>
            <ac:spMk id="6" creationId="{E1E7F8E1-53B9-A39B-0DAB-3FA34D681897}"/>
          </ac:spMkLst>
        </pc:spChg>
        <pc:spChg chg="mod">
          <ac:chgData name="Abels, Patrick" userId="ba666de4-0d21-43a6-8e66-51a18aae1b4a" providerId="ADAL" clId="{C1D294FC-57CE-4A53-B782-8A1C495D1323}" dt="2023-07-01T15:36:45.041" v="587" actId="1035"/>
          <ac:spMkLst>
            <pc:docMk/>
            <pc:sldMk cId="551906968" sldId="273"/>
            <ac:spMk id="7" creationId="{3D6856FC-A4C0-F1BB-8DE5-F5CE1FDE8434}"/>
          </ac:spMkLst>
        </pc:spChg>
        <pc:spChg chg="mod">
          <ac:chgData name="Abels, Patrick" userId="ba666de4-0d21-43a6-8e66-51a18aae1b4a" providerId="ADAL" clId="{C1D294FC-57CE-4A53-B782-8A1C495D1323}" dt="2023-07-01T16:14:51.405" v="993" actId="1076"/>
          <ac:spMkLst>
            <pc:docMk/>
            <pc:sldMk cId="551906968" sldId="273"/>
            <ac:spMk id="9" creationId="{5950938F-B489-7CBD-B514-E88768562A61}"/>
          </ac:spMkLst>
        </pc:spChg>
        <pc:spChg chg="mod">
          <ac:chgData name="Abels, Patrick" userId="ba666de4-0d21-43a6-8e66-51a18aae1b4a" providerId="ADAL" clId="{C1D294FC-57CE-4A53-B782-8A1C495D1323}" dt="2023-07-01T15:36:45.041" v="587" actId="1035"/>
          <ac:spMkLst>
            <pc:docMk/>
            <pc:sldMk cId="551906968" sldId="273"/>
            <ac:spMk id="10" creationId="{67B2FC35-671E-DD35-1DD7-4AC6C3E6272E}"/>
          </ac:spMkLst>
        </pc:spChg>
        <pc:spChg chg="add mod">
          <ac:chgData name="Abels, Patrick" userId="ba666de4-0d21-43a6-8e66-51a18aae1b4a" providerId="ADAL" clId="{C1D294FC-57CE-4A53-B782-8A1C495D1323}" dt="2023-07-01T15:53:43.981" v="876" actId="1076"/>
          <ac:spMkLst>
            <pc:docMk/>
            <pc:sldMk cId="551906968" sldId="273"/>
            <ac:spMk id="11" creationId="{E963AEFD-D94E-4242-20D2-ADFB68C0C10A}"/>
          </ac:spMkLst>
        </pc:spChg>
        <pc:spChg chg="add mod ord">
          <ac:chgData name="Abels, Patrick" userId="ba666de4-0d21-43a6-8e66-51a18aae1b4a" providerId="ADAL" clId="{C1D294FC-57CE-4A53-B782-8A1C495D1323}" dt="2023-07-01T15:56:13.123" v="894" actId="207"/>
          <ac:spMkLst>
            <pc:docMk/>
            <pc:sldMk cId="551906968" sldId="273"/>
            <ac:spMk id="12" creationId="{2C542CBC-F79C-21E3-8D5A-295F1ED85C59}"/>
          </ac:spMkLst>
        </pc:spChg>
        <pc:spChg chg="add mod ord">
          <ac:chgData name="Abels, Patrick" userId="ba666de4-0d21-43a6-8e66-51a18aae1b4a" providerId="ADAL" clId="{C1D294FC-57CE-4A53-B782-8A1C495D1323}" dt="2023-07-01T15:45:45.346" v="814" actId="1037"/>
          <ac:spMkLst>
            <pc:docMk/>
            <pc:sldMk cId="551906968" sldId="273"/>
            <ac:spMk id="13" creationId="{C44955AB-3E1B-B9C2-C412-64C7B08385E0}"/>
          </ac:spMkLst>
        </pc:spChg>
        <pc:spChg chg="add del mod ord">
          <ac:chgData name="Abels, Patrick" userId="ba666de4-0d21-43a6-8e66-51a18aae1b4a" providerId="ADAL" clId="{C1D294FC-57CE-4A53-B782-8A1C495D1323}" dt="2023-07-01T15:48:21.887" v="852" actId="478"/>
          <ac:spMkLst>
            <pc:docMk/>
            <pc:sldMk cId="551906968" sldId="273"/>
            <ac:spMk id="14" creationId="{FF9EEB5D-EADD-825F-7B86-31117C5E90E2}"/>
          </ac:spMkLst>
        </pc:spChg>
        <pc:spChg chg="add del mod ord">
          <ac:chgData name="Abels, Patrick" userId="ba666de4-0d21-43a6-8e66-51a18aae1b4a" providerId="ADAL" clId="{C1D294FC-57CE-4A53-B782-8A1C495D1323}" dt="2023-07-01T15:48:21.887" v="852" actId="478"/>
          <ac:spMkLst>
            <pc:docMk/>
            <pc:sldMk cId="551906968" sldId="273"/>
            <ac:spMk id="15" creationId="{DC0739A9-16AA-6A35-640C-DD8574904E18}"/>
          </ac:spMkLst>
        </pc:spChg>
        <pc:spChg chg="add mod ord">
          <ac:chgData name="Abels, Patrick" userId="ba666de4-0d21-43a6-8e66-51a18aae1b4a" providerId="ADAL" clId="{C1D294FC-57CE-4A53-B782-8A1C495D1323}" dt="2023-07-01T15:56:58.330" v="900" actId="167"/>
          <ac:spMkLst>
            <pc:docMk/>
            <pc:sldMk cId="551906968" sldId="273"/>
            <ac:spMk id="16" creationId="{56E156DB-9762-BF48-B75B-D51A6C25E349}"/>
          </ac:spMkLst>
        </pc:spChg>
        <pc:spChg chg="add mod ord">
          <ac:chgData name="Abels, Patrick" userId="ba666de4-0d21-43a6-8e66-51a18aae1b4a" providerId="ADAL" clId="{C1D294FC-57CE-4A53-B782-8A1C495D1323}" dt="2023-07-01T15:57:47.596" v="904" actId="167"/>
          <ac:spMkLst>
            <pc:docMk/>
            <pc:sldMk cId="551906968" sldId="273"/>
            <ac:spMk id="17" creationId="{82638107-DF3A-ABB3-0605-041C98957EAF}"/>
          </ac:spMkLst>
        </pc:spChg>
        <pc:spChg chg="add mod ord">
          <ac:chgData name="Abels, Patrick" userId="ba666de4-0d21-43a6-8e66-51a18aae1b4a" providerId="ADAL" clId="{C1D294FC-57CE-4A53-B782-8A1C495D1323}" dt="2023-07-01T15:58:15.202" v="908" actId="167"/>
          <ac:spMkLst>
            <pc:docMk/>
            <pc:sldMk cId="551906968" sldId="273"/>
            <ac:spMk id="18" creationId="{C71BCE9F-FB72-E8CA-D662-D13A6D941D84}"/>
          </ac:spMkLst>
        </pc:spChg>
        <pc:spChg chg="add mod ord">
          <ac:chgData name="Abels, Patrick" userId="ba666de4-0d21-43a6-8e66-51a18aae1b4a" providerId="ADAL" clId="{C1D294FC-57CE-4A53-B782-8A1C495D1323}" dt="2023-07-01T15:59:12.517" v="923" actId="1035"/>
          <ac:spMkLst>
            <pc:docMk/>
            <pc:sldMk cId="551906968" sldId="273"/>
            <ac:spMk id="19" creationId="{755EC696-C8AD-A1A8-B83A-73E20CB8E18D}"/>
          </ac:spMkLst>
        </pc:spChg>
        <pc:spChg chg="add mod ord">
          <ac:chgData name="Abels, Patrick" userId="ba666de4-0d21-43a6-8e66-51a18aae1b4a" providerId="ADAL" clId="{C1D294FC-57CE-4A53-B782-8A1C495D1323}" dt="2023-07-01T16:11:15.807" v="972" actId="1037"/>
          <ac:spMkLst>
            <pc:docMk/>
            <pc:sldMk cId="551906968" sldId="273"/>
            <ac:spMk id="20" creationId="{02D8078F-FA32-65B9-B7A6-D610584A1BAA}"/>
          </ac:spMkLst>
        </pc:spChg>
        <pc:spChg chg="add mod ord">
          <ac:chgData name="Abels, Patrick" userId="ba666de4-0d21-43a6-8e66-51a18aae1b4a" providerId="ADAL" clId="{C1D294FC-57CE-4A53-B782-8A1C495D1323}" dt="2023-07-01T16:11:43.489" v="979" actId="207"/>
          <ac:spMkLst>
            <pc:docMk/>
            <pc:sldMk cId="551906968" sldId="273"/>
            <ac:spMk id="21" creationId="{A842F2AE-9ED5-7C4F-9362-92C62E43E8D9}"/>
          </ac:spMkLst>
        </pc:spChg>
        <pc:spChg chg="add mod ord">
          <ac:chgData name="Abels, Patrick" userId="ba666de4-0d21-43a6-8e66-51a18aae1b4a" providerId="ADAL" clId="{C1D294FC-57CE-4A53-B782-8A1C495D1323}" dt="2023-07-01T16:22:06.449" v="1026" actId="207"/>
          <ac:spMkLst>
            <pc:docMk/>
            <pc:sldMk cId="551906968" sldId="273"/>
            <ac:spMk id="22" creationId="{61953581-8C8C-B4A4-668D-660BFCC1A4E6}"/>
          </ac:spMkLst>
        </pc:spChg>
        <pc:cxnChg chg="mod">
          <ac:chgData name="Abels, Patrick" userId="ba666de4-0d21-43a6-8e66-51a18aae1b4a" providerId="ADAL" clId="{C1D294FC-57CE-4A53-B782-8A1C495D1323}" dt="2023-07-01T15:36:45.041" v="587" actId="1035"/>
          <ac:cxnSpMkLst>
            <pc:docMk/>
            <pc:sldMk cId="551906968" sldId="273"/>
            <ac:cxnSpMk id="4" creationId="{6C437062-EC1D-3C4D-6671-8A6D764927D8}"/>
          </ac:cxnSpMkLst>
        </pc:cxnChg>
        <pc:cxnChg chg="mod">
          <ac:chgData name="Abels, Patrick" userId="ba666de4-0d21-43a6-8e66-51a18aae1b4a" providerId="ADAL" clId="{C1D294FC-57CE-4A53-B782-8A1C495D1323}" dt="2023-07-01T15:36:45.041" v="587" actId="1035"/>
          <ac:cxnSpMkLst>
            <pc:docMk/>
            <pc:sldMk cId="551906968" sldId="273"/>
            <ac:cxnSpMk id="5" creationId="{0F6B5BF6-8A73-80B3-C247-A6EB09683444}"/>
          </ac:cxnSpMkLst>
        </pc:cxnChg>
        <pc:cxnChg chg="mod">
          <ac:chgData name="Abels, Patrick" userId="ba666de4-0d21-43a6-8e66-51a18aae1b4a" providerId="ADAL" clId="{C1D294FC-57CE-4A53-B782-8A1C495D1323}" dt="2023-07-01T15:36:45.041" v="587" actId="1035"/>
          <ac:cxnSpMkLst>
            <pc:docMk/>
            <pc:sldMk cId="551906968" sldId="273"/>
            <ac:cxnSpMk id="8" creationId="{3B461458-99D6-7CBD-9B7A-D939374D5469}"/>
          </ac:cxnSpMkLst>
        </pc:cxnChg>
      </pc:sldChg>
      <pc:sldChg chg="modSp new mod modAnim">
        <pc:chgData name="Abels, Patrick" userId="ba666de4-0d21-43a6-8e66-51a18aae1b4a" providerId="ADAL" clId="{C1D294FC-57CE-4A53-B782-8A1C495D1323}" dt="2023-07-01T16:35:39.221" v="1534"/>
        <pc:sldMkLst>
          <pc:docMk/>
          <pc:sldMk cId="190102222" sldId="274"/>
        </pc:sldMkLst>
        <pc:spChg chg="mod">
          <ac:chgData name="Abels, Patrick" userId="ba666de4-0d21-43a6-8e66-51a18aae1b4a" providerId="ADAL" clId="{C1D294FC-57CE-4A53-B782-8A1C495D1323}" dt="2023-07-01T16:26:07.053" v="1163" actId="20577"/>
          <ac:spMkLst>
            <pc:docMk/>
            <pc:sldMk cId="190102222" sldId="274"/>
            <ac:spMk id="2" creationId="{8299CA43-7BA6-71E9-C597-384302BB421D}"/>
          </ac:spMkLst>
        </pc:spChg>
      </pc:sldChg>
      <pc:sldChg chg="modSp new mod modAnim">
        <pc:chgData name="Abels, Patrick" userId="ba666de4-0d21-43a6-8e66-51a18aae1b4a" providerId="ADAL" clId="{C1D294FC-57CE-4A53-B782-8A1C495D1323}" dt="2023-07-01T16:35:09.529" v="1532"/>
        <pc:sldMkLst>
          <pc:docMk/>
          <pc:sldMk cId="258010920" sldId="275"/>
        </pc:sldMkLst>
        <pc:spChg chg="mod">
          <ac:chgData name="Abels, Patrick" userId="ba666de4-0d21-43a6-8e66-51a18aae1b4a" providerId="ADAL" clId="{C1D294FC-57CE-4A53-B782-8A1C495D1323}" dt="2023-07-01T16:28:40.175" v="1417" actId="20577"/>
          <ac:spMkLst>
            <pc:docMk/>
            <pc:sldMk cId="258010920" sldId="275"/>
            <ac:spMk id="2" creationId="{8125642B-4E2D-51A9-FBA9-391A8E100BBD}"/>
          </ac:spMkLst>
        </pc:spChg>
      </pc:sldChg>
      <pc:sldChg chg="addSp modSp new mod modAnim">
        <pc:chgData name="Abels, Patrick" userId="ba666de4-0d21-43a6-8e66-51a18aae1b4a" providerId="ADAL" clId="{C1D294FC-57CE-4A53-B782-8A1C495D1323}" dt="2023-07-01T16:34:27.028" v="1529" actId="1035"/>
        <pc:sldMkLst>
          <pc:docMk/>
          <pc:sldMk cId="1024174118" sldId="276"/>
        </pc:sldMkLst>
        <pc:spChg chg="mod">
          <ac:chgData name="Abels, Patrick" userId="ba666de4-0d21-43a6-8e66-51a18aae1b4a" providerId="ADAL" clId="{C1D294FC-57CE-4A53-B782-8A1C495D1323}" dt="2023-07-01T16:32:57.160" v="1435" actId="20577"/>
          <ac:spMkLst>
            <pc:docMk/>
            <pc:sldMk cId="1024174118" sldId="276"/>
            <ac:spMk id="2" creationId="{5F2E3EEA-9BE1-AE2F-9CE6-917590210043}"/>
          </ac:spMkLst>
        </pc:spChg>
        <pc:spChg chg="mod">
          <ac:chgData name="Abels, Patrick" userId="ba666de4-0d21-43a6-8e66-51a18aae1b4a" providerId="ADAL" clId="{C1D294FC-57CE-4A53-B782-8A1C495D1323}" dt="2023-07-01T16:32:49.691" v="1433" actId="20577"/>
          <ac:spMkLst>
            <pc:docMk/>
            <pc:sldMk cId="1024174118" sldId="276"/>
            <ac:spMk id="3" creationId="{3A52766E-3F3F-8A88-481D-00F7B7F6E469}"/>
          </ac:spMkLst>
        </pc:spChg>
        <pc:spChg chg="add mod">
          <ac:chgData name="Abels, Patrick" userId="ba666de4-0d21-43a6-8e66-51a18aae1b4a" providerId="ADAL" clId="{C1D294FC-57CE-4A53-B782-8A1C495D1323}" dt="2023-07-01T16:33:22.999" v="1441" actId="20577"/>
          <ac:spMkLst>
            <pc:docMk/>
            <pc:sldMk cId="1024174118" sldId="276"/>
            <ac:spMk id="4" creationId="{80940838-326B-0286-D409-F28B62C92ED3}"/>
          </ac:spMkLst>
        </pc:spChg>
        <pc:spChg chg="add mod">
          <ac:chgData name="Abels, Patrick" userId="ba666de4-0d21-43a6-8e66-51a18aae1b4a" providerId="ADAL" clId="{C1D294FC-57CE-4A53-B782-8A1C495D1323}" dt="2023-07-01T16:33:34.213" v="1445" actId="20577"/>
          <ac:spMkLst>
            <pc:docMk/>
            <pc:sldMk cId="1024174118" sldId="276"/>
            <ac:spMk id="5" creationId="{B9C78A5A-2EFE-F3DB-69DC-3E756BCDEDAA}"/>
          </ac:spMkLst>
        </pc:spChg>
        <pc:spChg chg="add mod">
          <ac:chgData name="Abels, Patrick" userId="ba666de4-0d21-43a6-8e66-51a18aae1b4a" providerId="ADAL" clId="{C1D294FC-57CE-4A53-B782-8A1C495D1323}" dt="2023-07-01T16:33:45.135" v="1448" actId="20577"/>
          <ac:spMkLst>
            <pc:docMk/>
            <pc:sldMk cId="1024174118" sldId="276"/>
            <ac:spMk id="6" creationId="{23F2BA8F-8347-87EF-469C-C6E7E47EAC44}"/>
          </ac:spMkLst>
        </pc:spChg>
        <pc:spChg chg="add mod">
          <ac:chgData name="Abels, Patrick" userId="ba666de4-0d21-43a6-8e66-51a18aae1b4a" providerId="ADAL" clId="{C1D294FC-57CE-4A53-B782-8A1C495D1323}" dt="2023-07-01T16:34:27.028" v="1529" actId="1035"/>
          <ac:spMkLst>
            <pc:docMk/>
            <pc:sldMk cId="1024174118" sldId="276"/>
            <ac:spMk id="7" creationId="{F0484985-0B32-55F1-3E85-669247687073}"/>
          </ac:spMkLst>
        </pc:spChg>
      </pc:sldChg>
      <pc:sldChg chg="new del">
        <pc:chgData name="Abels, Patrick" userId="ba666de4-0d21-43a6-8e66-51a18aae1b4a" providerId="ADAL" clId="{C1D294FC-57CE-4A53-B782-8A1C495D1323}" dt="2023-07-01T16:34:39.603" v="1531" actId="47"/>
        <pc:sldMkLst>
          <pc:docMk/>
          <pc:sldMk cId="951250815" sldId="277"/>
        </pc:sldMkLst>
      </pc:sldChg>
    </pc:docChg>
  </pc:docChgLst>
  <pc:docChgLst>
    <pc:chgData name="Abels, Patrick" userId="ba666de4-0d21-43a6-8e66-51a18aae1b4a" providerId="ADAL" clId="{C4893B22-21A0-44A7-80F4-588D7D185412}"/>
    <pc:docChg chg="custSel addSld delSld modSld">
      <pc:chgData name="Abels, Patrick" userId="ba666de4-0d21-43a6-8e66-51a18aae1b4a" providerId="ADAL" clId="{C4893B22-21A0-44A7-80F4-588D7D185412}" dt="2023-07-04T20:42:17.313" v="2216" actId="207"/>
      <pc:docMkLst>
        <pc:docMk/>
      </pc:docMkLst>
      <pc:sldChg chg="modSp">
        <pc:chgData name="Abels, Patrick" userId="ba666de4-0d21-43a6-8e66-51a18aae1b4a" providerId="ADAL" clId="{C4893B22-21A0-44A7-80F4-588D7D185412}" dt="2023-07-04T20:42:17.313" v="2216" actId="207"/>
        <pc:sldMkLst>
          <pc:docMk/>
          <pc:sldMk cId="1571481472" sldId="256"/>
        </pc:sldMkLst>
        <pc:spChg chg="mod">
          <ac:chgData name="Abels, Patrick" userId="ba666de4-0d21-43a6-8e66-51a18aae1b4a" providerId="ADAL" clId="{C4893B22-21A0-44A7-80F4-588D7D185412}" dt="2023-07-04T20:42:17.313" v="2216" actId="207"/>
          <ac:spMkLst>
            <pc:docMk/>
            <pc:sldMk cId="1571481472" sldId="256"/>
            <ac:spMk id="2" creationId="{D8EE2D5E-5C37-D667-0AE2-2FA45C8CDD7C}"/>
          </ac:spMkLst>
        </pc:spChg>
      </pc:sldChg>
      <pc:sldChg chg="addSp delSp modSp new mod">
        <pc:chgData name="Abels, Patrick" userId="ba666de4-0d21-43a6-8e66-51a18aae1b4a" providerId="ADAL" clId="{C4893B22-21A0-44A7-80F4-588D7D185412}" dt="2023-07-04T19:43:01.623" v="551" actId="1076"/>
        <pc:sldMkLst>
          <pc:docMk/>
          <pc:sldMk cId="3057164844" sldId="279"/>
        </pc:sldMkLst>
        <pc:spChg chg="del">
          <ac:chgData name="Abels, Patrick" userId="ba666de4-0d21-43a6-8e66-51a18aae1b4a" providerId="ADAL" clId="{C4893B22-21A0-44A7-80F4-588D7D185412}" dt="2023-07-04T19:22:19.683" v="1" actId="478"/>
          <ac:spMkLst>
            <pc:docMk/>
            <pc:sldMk cId="3057164844" sldId="279"/>
            <ac:spMk id="2" creationId="{26793E76-696A-4098-0CCF-F2FA88D80019}"/>
          </ac:spMkLst>
        </pc:spChg>
        <pc:spChg chg="add del">
          <ac:chgData name="Abels, Patrick" userId="ba666de4-0d21-43a6-8e66-51a18aae1b4a" providerId="ADAL" clId="{C4893B22-21A0-44A7-80F4-588D7D185412}" dt="2023-07-04T19:28:48.288" v="18" actId="478"/>
          <ac:spMkLst>
            <pc:docMk/>
            <pc:sldMk cId="3057164844" sldId="279"/>
            <ac:spMk id="5" creationId="{045590F2-E0F2-C833-3C26-B441621D68C4}"/>
          </ac:spMkLst>
        </pc:spChg>
        <pc:spChg chg="add mod">
          <ac:chgData name="Abels, Patrick" userId="ba666de4-0d21-43a6-8e66-51a18aae1b4a" providerId="ADAL" clId="{C4893B22-21A0-44A7-80F4-588D7D185412}" dt="2023-07-04T19:35:01.862" v="140" actId="1035"/>
          <ac:spMkLst>
            <pc:docMk/>
            <pc:sldMk cId="3057164844" sldId="279"/>
            <ac:spMk id="8" creationId="{C55429B4-B346-DD33-EA70-E3935B2CF106}"/>
          </ac:spMkLst>
        </pc:spChg>
        <pc:spChg chg="add mod">
          <ac:chgData name="Abels, Patrick" userId="ba666de4-0d21-43a6-8e66-51a18aae1b4a" providerId="ADAL" clId="{C4893B22-21A0-44A7-80F4-588D7D185412}" dt="2023-07-04T19:33:52.943" v="73"/>
          <ac:spMkLst>
            <pc:docMk/>
            <pc:sldMk cId="3057164844" sldId="279"/>
            <ac:spMk id="9" creationId="{FD8F2E48-4D65-0DE3-830E-BD0F1EAB1067}"/>
          </ac:spMkLst>
        </pc:spChg>
        <pc:spChg chg="add mod">
          <ac:chgData name="Abels, Patrick" userId="ba666de4-0d21-43a6-8e66-51a18aae1b4a" providerId="ADAL" clId="{C4893B22-21A0-44A7-80F4-588D7D185412}" dt="2023-07-04T19:35:01.862" v="140" actId="1035"/>
          <ac:spMkLst>
            <pc:docMk/>
            <pc:sldMk cId="3057164844" sldId="279"/>
            <ac:spMk id="10" creationId="{356218AE-3FE0-DF94-954C-C55B2CB8AA71}"/>
          </ac:spMkLst>
        </pc:spChg>
        <pc:spChg chg="add mod">
          <ac:chgData name="Abels, Patrick" userId="ba666de4-0d21-43a6-8e66-51a18aae1b4a" providerId="ADAL" clId="{C4893B22-21A0-44A7-80F4-588D7D185412}" dt="2023-07-04T19:35:01.862" v="140" actId="1035"/>
          <ac:spMkLst>
            <pc:docMk/>
            <pc:sldMk cId="3057164844" sldId="279"/>
            <ac:spMk id="11" creationId="{C699C41E-C8A7-6156-523B-338400E245B3}"/>
          </ac:spMkLst>
        </pc:spChg>
        <pc:spChg chg="add mod">
          <ac:chgData name="Abels, Patrick" userId="ba666de4-0d21-43a6-8e66-51a18aae1b4a" providerId="ADAL" clId="{C4893B22-21A0-44A7-80F4-588D7D185412}" dt="2023-07-04T19:35:01.862" v="140" actId="1035"/>
          <ac:spMkLst>
            <pc:docMk/>
            <pc:sldMk cId="3057164844" sldId="279"/>
            <ac:spMk id="12" creationId="{0BFE3132-3BE4-8076-CA47-840F4BCC8F82}"/>
          </ac:spMkLst>
        </pc:spChg>
        <pc:spChg chg="add mod">
          <ac:chgData name="Abels, Patrick" userId="ba666de4-0d21-43a6-8e66-51a18aae1b4a" providerId="ADAL" clId="{C4893B22-21A0-44A7-80F4-588D7D185412}" dt="2023-07-04T19:35:01.862" v="140" actId="1035"/>
          <ac:spMkLst>
            <pc:docMk/>
            <pc:sldMk cId="3057164844" sldId="279"/>
            <ac:spMk id="13" creationId="{B6904677-B84C-CD5A-EE0F-5644D49A71A3}"/>
          </ac:spMkLst>
        </pc:spChg>
        <pc:spChg chg="add mod">
          <ac:chgData name="Abels, Patrick" userId="ba666de4-0d21-43a6-8e66-51a18aae1b4a" providerId="ADAL" clId="{C4893B22-21A0-44A7-80F4-588D7D185412}" dt="2023-07-04T19:35:01.862" v="140" actId="1035"/>
          <ac:spMkLst>
            <pc:docMk/>
            <pc:sldMk cId="3057164844" sldId="279"/>
            <ac:spMk id="14" creationId="{508AA8CD-1564-C851-6C4E-F12F816C0443}"/>
          </ac:spMkLst>
        </pc:spChg>
        <pc:spChg chg="add mod">
          <ac:chgData name="Abels, Patrick" userId="ba666de4-0d21-43a6-8e66-51a18aae1b4a" providerId="ADAL" clId="{C4893B22-21A0-44A7-80F4-588D7D185412}" dt="2023-07-04T19:35:01.862" v="140" actId="1035"/>
          <ac:spMkLst>
            <pc:docMk/>
            <pc:sldMk cId="3057164844" sldId="279"/>
            <ac:spMk id="15" creationId="{079043A6-A697-303C-3844-EAA3EAF57D63}"/>
          </ac:spMkLst>
        </pc:spChg>
        <pc:spChg chg="add mod">
          <ac:chgData name="Abels, Patrick" userId="ba666de4-0d21-43a6-8e66-51a18aae1b4a" providerId="ADAL" clId="{C4893B22-21A0-44A7-80F4-588D7D185412}" dt="2023-07-04T19:35:01.862" v="140" actId="1035"/>
          <ac:spMkLst>
            <pc:docMk/>
            <pc:sldMk cId="3057164844" sldId="279"/>
            <ac:spMk id="16" creationId="{5063C1D8-C343-A347-6677-CC1AC94BD2EF}"/>
          </ac:spMkLst>
        </pc:spChg>
        <pc:spChg chg="add mod">
          <ac:chgData name="Abels, Patrick" userId="ba666de4-0d21-43a6-8e66-51a18aae1b4a" providerId="ADAL" clId="{C4893B22-21A0-44A7-80F4-588D7D185412}" dt="2023-07-04T19:35:01.862" v="140" actId="1035"/>
          <ac:spMkLst>
            <pc:docMk/>
            <pc:sldMk cId="3057164844" sldId="279"/>
            <ac:spMk id="17" creationId="{4B017502-A1C1-5922-E921-9F670C5116E9}"/>
          </ac:spMkLst>
        </pc:spChg>
        <pc:spChg chg="add mod">
          <ac:chgData name="Abels, Patrick" userId="ba666de4-0d21-43a6-8e66-51a18aae1b4a" providerId="ADAL" clId="{C4893B22-21A0-44A7-80F4-588D7D185412}" dt="2023-07-04T19:35:01.862" v="140" actId="1035"/>
          <ac:spMkLst>
            <pc:docMk/>
            <pc:sldMk cId="3057164844" sldId="279"/>
            <ac:spMk id="18" creationId="{D8936F91-17EB-9D1A-FF39-32F7736710EE}"/>
          </ac:spMkLst>
        </pc:spChg>
        <pc:spChg chg="add mod">
          <ac:chgData name="Abels, Patrick" userId="ba666de4-0d21-43a6-8e66-51a18aae1b4a" providerId="ADAL" clId="{C4893B22-21A0-44A7-80F4-588D7D185412}" dt="2023-07-04T19:43:01.623" v="551" actId="1076"/>
          <ac:spMkLst>
            <pc:docMk/>
            <pc:sldMk cId="3057164844" sldId="279"/>
            <ac:spMk id="20" creationId="{D4453B34-F696-F504-E7DC-A0C694E99193}"/>
          </ac:spMkLst>
        </pc:spChg>
        <pc:graphicFrameChg chg="add mod modGraphic">
          <ac:chgData name="Abels, Patrick" userId="ba666de4-0d21-43a6-8e66-51a18aae1b4a" providerId="ADAL" clId="{C4893B22-21A0-44A7-80F4-588D7D185412}" dt="2023-07-04T19:35:01.862" v="140" actId="1035"/>
          <ac:graphicFrameMkLst>
            <pc:docMk/>
            <pc:sldMk cId="3057164844" sldId="279"/>
            <ac:graphicFrameMk id="6" creationId="{48165A42-6E62-08E5-476E-36259327B7C6}"/>
          </ac:graphicFrameMkLst>
        </pc:graphicFrameChg>
        <pc:graphicFrameChg chg="add mod modGraphic">
          <ac:chgData name="Abels, Patrick" userId="ba666de4-0d21-43a6-8e66-51a18aae1b4a" providerId="ADAL" clId="{C4893B22-21A0-44A7-80F4-588D7D185412}" dt="2023-07-04T19:43:01.623" v="551" actId="1076"/>
          <ac:graphicFrameMkLst>
            <pc:docMk/>
            <pc:sldMk cId="3057164844" sldId="279"/>
            <ac:graphicFrameMk id="7" creationId="{EF26BA39-03CB-2ED4-5DC3-C284B8EB8496}"/>
          </ac:graphicFrameMkLst>
        </pc:graphicFrameChg>
        <pc:picChg chg="add del mod">
          <ac:chgData name="Abels, Patrick" userId="ba666de4-0d21-43a6-8e66-51a18aae1b4a" providerId="ADAL" clId="{C4893B22-21A0-44A7-80F4-588D7D185412}" dt="2023-07-04T19:42:09.945" v="523" actId="478"/>
          <ac:picMkLst>
            <pc:docMk/>
            <pc:sldMk cId="3057164844" sldId="279"/>
            <ac:picMk id="4" creationId="{F9070E0D-5764-7D79-00EC-A063FF31B1D3}"/>
          </ac:picMkLst>
        </pc:picChg>
        <pc:picChg chg="add mod">
          <ac:chgData name="Abels, Patrick" userId="ba666de4-0d21-43a6-8e66-51a18aae1b4a" providerId="ADAL" clId="{C4893B22-21A0-44A7-80F4-588D7D185412}" dt="2023-07-04T19:43:01.623" v="551" actId="1076"/>
          <ac:picMkLst>
            <pc:docMk/>
            <pc:sldMk cId="3057164844" sldId="279"/>
            <ac:picMk id="19" creationId="{3B325E06-7DB6-1829-F883-B74B6E5DDD0D}"/>
          </ac:picMkLst>
        </pc:picChg>
      </pc:sldChg>
      <pc:sldChg chg="addSp delSp modSp add mod modTransition">
        <pc:chgData name="Abels, Patrick" userId="ba666de4-0d21-43a6-8e66-51a18aae1b4a" providerId="ADAL" clId="{C4893B22-21A0-44A7-80F4-588D7D185412}" dt="2023-07-04T19:46:03.847" v="936" actId="20577"/>
        <pc:sldMkLst>
          <pc:docMk/>
          <pc:sldMk cId="1559438930" sldId="280"/>
        </pc:sldMkLst>
        <pc:spChg chg="add mod">
          <ac:chgData name="Abels, Patrick" userId="ba666de4-0d21-43a6-8e66-51a18aae1b4a" providerId="ADAL" clId="{C4893B22-21A0-44A7-80F4-588D7D185412}" dt="2023-07-04T19:39:03.447" v="187" actId="1076"/>
          <ac:spMkLst>
            <pc:docMk/>
            <pc:sldMk cId="1559438930" sldId="280"/>
            <ac:spMk id="5" creationId="{66746F6C-32CF-454F-41A6-50714352EDBA}"/>
          </ac:spMkLst>
        </pc:spChg>
        <pc:spChg chg="del">
          <ac:chgData name="Abels, Patrick" userId="ba666de4-0d21-43a6-8e66-51a18aae1b4a" providerId="ADAL" clId="{C4893B22-21A0-44A7-80F4-588D7D185412}" dt="2023-07-04T19:35:17.115" v="142" actId="478"/>
          <ac:spMkLst>
            <pc:docMk/>
            <pc:sldMk cId="1559438930" sldId="280"/>
            <ac:spMk id="8" creationId="{C55429B4-B346-DD33-EA70-E3935B2CF106}"/>
          </ac:spMkLst>
        </pc:spChg>
        <pc:spChg chg="add mod">
          <ac:chgData name="Abels, Patrick" userId="ba666de4-0d21-43a6-8e66-51a18aae1b4a" providerId="ADAL" clId="{C4893B22-21A0-44A7-80F4-588D7D185412}" dt="2023-07-04T19:46:03.847" v="936" actId="20577"/>
          <ac:spMkLst>
            <pc:docMk/>
            <pc:sldMk cId="1559438930" sldId="280"/>
            <ac:spMk id="19" creationId="{F24B1800-5284-AE61-814D-9EA7E769396D}"/>
          </ac:spMkLst>
        </pc:spChg>
        <pc:graphicFrameChg chg="mod">
          <ac:chgData name="Abels, Patrick" userId="ba666de4-0d21-43a6-8e66-51a18aae1b4a" providerId="ADAL" clId="{C4893B22-21A0-44A7-80F4-588D7D185412}" dt="2023-07-04T19:39:03.447" v="187" actId="1076"/>
          <ac:graphicFrameMkLst>
            <pc:docMk/>
            <pc:sldMk cId="1559438930" sldId="280"/>
            <ac:graphicFrameMk id="7" creationId="{EF26BA39-03CB-2ED4-5DC3-C284B8EB8496}"/>
          </ac:graphicFrameMkLst>
        </pc:graphicFrameChg>
        <pc:picChg chg="mod">
          <ac:chgData name="Abels, Patrick" userId="ba666de4-0d21-43a6-8e66-51a18aae1b4a" providerId="ADAL" clId="{C4893B22-21A0-44A7-80F4-588D7D185412}" dt="2023-07-04T19:39:09.608" v="190" actId="1076"/>
          <ac:picMkLst>
            <pc:docMk/>
            <pc:sldMk cId="1559438930" sldId="280"/>
            <ac:picMk id="4" creationId="{F9070E0D-5764-7D79-00EC-A063FF31B1D3}"/>
          </ac:picMkLst>
        </pc:picChg>
        <pc:cxnChg chg="add mod">
          <ac:chgData name="Abels, Patrick" userId="ba666de4-0d21-43a6-8e66-51a18aae1b4a" providerId="ADAL" clId="{C4893B22-21A0-44A7-80F4-588D7D185412}" dt="2023-07-04T19:39:03.447" v="187" actId="1076"/>
          <ac:cxnSpMkLst>
            <pc:docMk/>
            <pc:sldMk cId="1559438930" sldId="280"/>
            <ac:cxnSpMk id="3" creationId="{B2BB300E-6041-85BF-477F-DD7CD873F462}"/>
          </ac:cxnSpMkLst>
        </pc:cxnChg>
      </pc:sldChg>
      <pc:sldChg chg="addSp delSp modSp add mod modTransition">
        <pc:chgData name="Abels, Patrick" userId="ba666de4-0d21-43a6-8e66-51a18aae1b4a" providerId="ADAL" clId="{C4893B22-21A0-44A7-80F4-588D7D185412}" dt="2023-07-04T19:46:00.938" v="935" actId="20577"/>
        <pc:sldMkLst>
          <pc:docMk/>
          <pc:sldMk cId="1579194265" sldId="281"/>
        </pc:sldMkLst>
        <pc:spChg chg="mod">
          <ac:chgData name="Abels, Patrick" userId="ba666de4-0d21-43a6-8e66-51a18aae1b4a" providerId="ADAL" clId="{C4893B22-21A0-44A7-80F4-588D7D185412}" dt="2023-07-04T19:36:50.215" v="161" actId="1076"/>
          <ac:spMkLst>
            <pc:docMk/>
            <pc:sldMk cId="1579194265" sldId="281"/>
            <ac:spMk id="5" creationId="{66746F6C-32CF-454F-41A6-50714352EDBA}"/>
          </ac:spMkLst>
        </pc:spChg>
        <pc:spChg chg="add mod">
          <ac:chgData name="Abels, Patrick" userId="ba666de4-0d21-43a6-8e66-51a18aae1b4a" providerId="ADAL" clId="{C4893B22-21A0-44A7-80F4-588D7D185412}" dt="2023-07-04T19:46:00.938" v="935" actId="20577"/>
          <ac:spMkLst>
            <pc:docMk/>
            <pc:sldMk cId="1579194265" sldId="281"/>
            <ac:spMk id="9" creationId="{A1D9EE13-0784-6E61-45B8-F1D73E88B3B0}"/>
          </ac:spMkLst>
        </pc:spChg>
        <pc:spChg chg="del">
          <ac:chgData name="Abels, Patrick" userId="ba666de4-0d21-43a6-8e66-51a18aae1b4a" providerId="ADAL" clId="{C4893B22-21A0-44A7-80F4-588D7D185412}" dt="2023-07-04T19:36:45.665" v="159" actId="478"/>
          <ac:spMkLst>
            <pc:docMk/>
            <pc:sldMk cId="1579194265" sldId="281"/>
            <ac:spMk id="10" creationId="{356218AE-3FE0-DF94-954C-C55B2CB8AA71}"/>
          </ac:spMkLst>
        </pc:spChg>
        <pc:picChg chg="del">
          <ac:chgData name="Abels, Patrick" userId="ba666de4-0d21-43a6-8e66-51a18aae1b4a" providerId="ADAL" clId="{C4893B22-21A0-44A7-80F4-588D7D185412}" dt="2023-07-04T19:41:20.387" v="478" actId="478"/>
          <ac:picMkLst>
            <pc:docMk/>
            <pc:sldMk cId="1579194265" sldId="281"/>
            <ac:picMk id="4" creationId="{F9070E0D-5764-7D79-00EC-A063FF31B1D3}"/>
          </ac:picMkLst>
        </pc:picChg>
        <pc:picChg chg="add mod">
          <ac:chgData name="Abels, Patrick" userId="ba666de4-0d21-43a6-8e66-51a18aae1b4a" providerId="ADAL" clId="{C4893B22-21A0-44A7-80F4-588D7D185412}" dt="2023-07-04T19:41:24.410" v="505" actId="1038"/>
          <ac:picMkLst>
            <pc:docMk/>
            <pc:sldMk cId="1579194265" sldId="281"/>
            <ac:picMk id="8" creationId="{892F560A-1B2E-23ED-0CB3-2E268AAFAD39}"/>
          </ac:picMkLst>
        </pc:picChg>
        <pc:cxnChg chg="mod">
          <ac:chgData name="Abels, Patrick" userId="ba666de4-0d21-43a6-8e66-51a18aae1b4a" providerId="ADAL" clId="{C4893B22-21A0-44A7-80F4-588D7D185412}" dt="2023-07-04T19:36:48.462" v="160" actId="14100"/>
          <ac:cxnSpMkLst>
            <pc:docMk/>
            <pc:sldMk cId="1579194265" sldId="281"/>
            <ac:cxnSpMk id="3" creationId="{B2BB300E-6041-85BF-477F-DD7CD873F462}"/>
          </ac:cxnSpMkLst>
        </pc:cxnChg>
      </pc:sldChg>
      <pc:sldChg chg="addSp delSp modSp add mod modTransition">
        <pc:chgData name="Abels, Patrick" userId="ba666de4-0d21-43a6-8e66-51a18aae1b4a" providerId="ADAL" clId="{C4893B22-21A0-44A7-80F4-588D7D185412}" dt="2023-07-04T19:45:50.830" v="932" actId="20577"/>
        <pc:sldMkLst>
          <pc:docMk/>
          <pc:sldMk cId="675388362" sldId="282"/>
        </pc:sldMkLst>
        <pc:spChg chg="del mod">
          <ac:chgData name="Abels, Patrick" userId="ba666de4-0d21-43a6-8e66-51a18aae1b4a" providerId="ADAL" clId="{C4893B22-21A0-44A7-80F4-588D7D185412}" dt="2023-07-04T19:39:43.528" v="191" actId="478"/>
          <ac:spMkLst>
            <pc:docMk/>
            <pc:sldMk cId="675388362" sldId="282"/>
            <ac:spMk id="5" creationId="{66746F6C-32CF-454F-41A6-50714352EDBA}"/>
          </ac:spMkLst>
        </pc:spChg>
        <pc:spChg chg="del">
          <ac:chgData name="Abels, Patrick" userId="ba666de4-0d21-43a6-8e66-51a18aae1b4a" providerId="ADAL" clId="{C4893B22-21A0-44A7-80F4-588D7D185412}" dt="2023-07-04T19:36:54.458" v="163" actId="478"/>
          <ac:spMkLst>
            <pc:docMk/>
            <pc:sldMk cId="675388362" sldId="282"/>
            <ac:spMk id="17" creationId="{4B017502-A1C1-5922-E921-9F670C5116E9}"/>
          </ac:spMkLst>
        </pc:spChg>
        <pc:spChg chg="add mod">
          <ac:chgData name="Abels, Patrick" userId="ba666de4-0d21-43a6-8e66-51a18aae1b4a" providerId="ADAL" clId="{C4893B22-21A0-44A7-80F4-588D7D185412}" dt="2023-07-04T19:39:48.365" v="218" actId="1038"/>
          <ac:spMkLst>
            <pc:docMk/>
            <pc:sldMk cId="675388362" sldId="282"/>
            <ac:spMk id="19" creationId="{43ED07F1-7EF0-BE03-CC96-18C8AED422CD}"/>
          </ac:spMkLst>
        </pc:spChg>
        <pc:spChg chg="add mod">
          <ac:chgData name="Abels, Patrick" userId="ba666de4-0d21-43a6-8e66-51a18aae1b4a" providerId="ADAL" clId="{C4893B22-21A0-44A7-80F4-588D7D185412}" dt="2023-07-04T19:45:50.830" v="932" actId="20577"/>
          <ac:spMkLst>
            <pc:docMk/>
            <pc:sldMk cId="675388362" sldId="282"/>
            <ac:spMk id="21" creationId="{CD676DB0-E313-FF6E-1F82-8B8B52567EDE}"/>
          </ac:spMkLst>
        </pc:spChg>
        <pc:graphicFrameChg chg="del">
          <ac:chgData name="Abels, Patrick" userId="ba666de4-0d21-43a6-8e66-51a18aae1b4a" providerId="ADAL" clId="{C4893B22-21A0-44A7-80F4-588D7D185412}" dt="2023-07-04T19:39:43.528" v="191" actId="478"/>
          <ac:graphicFrameMkLst>
            <pc:docMk/>
            <pc:sldMk cId="675388362" sldId="282"/>
            <ac:graphicFrameMk id="7" creationId="{EF26BA39-03CB-2ED4-5DC3-C284B8EB8496}"/>
          </ac:graphicFrameMkLst>
        </pc:graphicFrameChg>
        <pc:graphicFrameChg chg="add mod">
          <ac:chgData name="Abels, Patrick" userId="ba666de4-0d21-43a6-8e66-51a18aae1b4a" providerId="ADAL" clId="{C4893B22-21A0-44A7-80F4-588D7D185412}" dt="2023-07-04T19:39:48.365" v="218" actId="1038"/>
          <ac:graphicFrameMkLst>
            <pc:docMk/>
            <pc:sldMk cId="675388362" sldId="282"/>
            <ac:graphicFrameMk id="9" creationId="{662FCF91-7172-69D9-24E3-5C2C443263D6}"/>
          </ac:graphicFrameMkLst>
        </pc:graphicFrameChg>
        <pc:picChg chg="del">
          <ac:chgData name="Abels, Patrick" userId="ba666de4-0d21-43a6-8e66-51a18aae1b4a" providerId="ADAL" clId="{C4893B22-21A0-44A7-80F4-588D7D185412}" dt="2023-07-04T19:39:43.528" v="191" actId="478"/>
          <ac:picMkLst>
            <pc:docMk/>
            <pc:sldMk cId="675388362" sldId="282"/>
            <ac:picMk id="4" creationId="{F9070E0D-5764-7D79-00EC-A063FF31B1D3}"/>
          </ac:picMkLst>
        </pc:picChg>
        <pc:picChg chg="add del mod">
          <ac:chgData name="Abels, Patrick" userId="ba666de4-0d21-43a6-8e66-51a18aae1b4a" providerId="ADAL" clId="{C4893B22-21A0-44A7-80F4-588D7D185412}" dt="2023-07-04T19:41:27.282" v="506" actId="478"/>
          <ac:picMkLst>
            <pc:docMk/>
            <pc:sldMk cId="675388362" sldId="282"/>
            <ac:picMk id="8" creationId="{B83A17C1-8936-C5F8-6EB9-9486790F09ED}"/>
          </ac:picMkLst>
        </pc:picChg>
        <pc:picChg chg="add mod">
          <ac:chgData name="Abels, Patrick" userId="ba666de4-0d21-43a6-8e66-51a18aae1b4a" providerId="ADAL" clId="{C4893B22-21A0-44A7-80F4-588D7D185412}" dt="2023-07-04T19:41:30.121" v="508" actId="1076"/>
          <ac:picMkLst>
            <pc:docMk/>
            <pc:sldMk cId="675388362" sldId="282"/>
            <ac:picMk id="20" creationId="{B76E8C2A-2676-8364-07BD-F341396DF006}"/>
          </ac:picMkLst>
        </pc:picChg>
        <pc:cxnChg chg="del mod">
          <ac:chgData name="Abels, Patrick" userId="ba666de4-0d21-43a6-8e66-51a18aae1b4a" providerId="ADAL" clId="{C4893B22-21A0-44A7-80F4-588D7D185412}" dt="2023-07-04T19:39:43.528" v="191" actId="478"/>
          <ac:cxnSpMkLst>
            <pc:docMk/>
            <pc:sldMk cId="675388362" sldId="282"/>
            <ac:cxnSpMk id="3" creationId="{B2BB300E-6041-85BF-477F-DD7CD873F462}"/>
          </ac:cxnSpMkLst>
        </pc:cxnChg>
        <pc:cxnChg chg="add mod">
          <ac:chgData name="Abels, Patrick" userId="ba666de4-0d21-43a6-8e66-51a18aae1b4a" providerId="ADAL" clId="{C4893B22-21A0-44A7-80F4-588D7D185412}" dt="2023-07-04T19:39:48.365" v="218" actId="1038"/>
          <ac:cxnSpMkLst>
            <pc:docMk/>
            <pc:sldMk cId="675388362" sldId="282"/>
            <ac:cxnSpMk id="10" creationId="{9D594E29-3E4A-88A3-E4D6-F08FBA49A99A}"/>
          </ac:cxnSpMkLst>
        </pc:cxnChg>
      </pc:sldChg>
      <pc:sldChg chg="addSp delSp modSp add mod modTransition">
        <pc:chgData name="Abels, Patrick" userId="ba666de4-0d21-43a6-8e66-51a18aae1b4a" providerId="ADAL" clId="{C4893B22-21A0-44A7-80F4-588D7D185412}" dt="2023-07-04T19:45:55.680" v="934" actId="20577"/>
        <pc:sldMkLst>
          <pc:docMk/>
          <pc:sldMk cId="3790113965" sldId="283"/>
        </pc:sldMkLst>
        <pc:spChg chg="del mod">
          <ac:chgData name="Abels, Patrick" userId="ba666de4-0d21-43a6-8e66-51a18aae1b4a" providerId="ADAL" clId="{C4893B22-21A0-44A7-80F4-588D7D185412}" dt="2023-07-04T19:39:52.335" v="219" actId="478"/>
          <ac:spMkLst>
            <pc:docMk/>
            <pc:sldMk cId="3790113965" sldId="283"/>
            <ac:spMk id="5" creationId="{66746F6C-32CF-454F-41A6-50714352EDBA}"/>
          </ac:spMkLst>
        </pc:spChg>
        <pc:spChg chg="add mod">
          <ac:chgData name="Abels, Patrick" userId="ba666de4-0d21-43a6-8e66-51a18aae1b4a" providerId="ADAL" clId="{C4893B22-21A0-44A7-80F4-588D7D185412}" dt="2023-07-04T19:39:56.266" v="262" actId="1038"/>
          <ac:spMkLst>
            <pc:docMk/>
            <pc:sldMk cId="3790113965" sldId="283"/>
            <ac:spMk id="17" creationId="{C7008599-7673-28C5-A12F-877959A82F0E}"/>
          </ac:spMkLst>
        </pc:spChg>
        <pc:spChg chg="del">
          <ac:chgData name="Abels, Patrick" userId="ba666de4-0d21-43a6-8e66-51a18aae1b4a" providerId="ADAL" clId="{C4893B22-21A0-44A7-80F4-588D7D185412}" dt="2023-07-04T19:37:06.070" v="167" actId="478"/>
          <ac:spMkLst>
            <pc:docMk/>
            <pc:sldMk cId="3790113965" sldId="283"/>
            <ac:spMk id="18" creationId="{D8936F91-17EB-9D1A-FF39-32F7736710EE}"/>
          </ac:spMkLst>
        </pc:spChg>
        <pc:spChg chg="add mod">
          <ac:chgData name="Abels, Patrick" userId="ba666de4-0d21-43a6-8e66-51a18aae1b4a" providerId="ADAL" clId="{C4893B22-21A0-44A7-80F4-588D7D185412}" dt="2023-07-04T19:45:55.680" v="934" actId="20577"/>
          <ac:spMkLst>
            <pc:docMk/>
            <pc:sldMk cId="3790113965" sldId="283"/>
            <ac:spMk id="20" creationId="{495458F5-97AC-ECEE-0615-E3B5EB1EA0DD}"/>
          </ac:spMkLst>
        </pc:spChg>
        <pc:graphicFrameChg chg="del">
          <ac:chgData name="Abels, Patrick" userId="ba666de4-0d21-43a6-8e66-51a18aae1b4a" providerId="ADAL" clId="{C4893B22-21A0-44A7-80F4-588D7D185412}" dt="2023-07-04T19:39:52.335" v="219" actId="478"/>
          <ac:graphicFrameMkLst>
            <pc:docMk/>
            <pc:sldMk cId="3790113965" sldId="283"/>
            <ac:graphicFrameMk id="7" creationId="{EF26BA39-03CB-2ED4-5DC3-C284B8EB8496}"/>
          </ac:graphicFrameMkLst>
        </pc:graphicFrameChg>
        <pc:graphicFrameChg chg="add mod">
          <ac:chgData name="Abels, Patrick" userId="ba666de4-0d21-43a6-8e66-51a18aae1b4a" providerId="ADAL" clId="{C4893B22-21A0-44A7-80F4-588D7D185412}" dt="2023-07-04T19:39:56.266" v="262" actId="1038"/>
          <ac:graphicFrameMkLst>
            <pc:docMk/>
            <pc:sldMk cId="3790113965" sldId="283"/>
            <ac:graphicFrameMk id="9" creationId="{F7C2FFE2-49A9-1652-A753-ECA71D22BC39}"/>
          </ac:graphicFrameMkLst>
        </pc:graphicFrameChg>
        <pc:picChg chg="del">
          <ac:chgData name="Abels, Patrick" userId="ba666de4-0d21-43a6-8e66-51a18aae1b4a" providerId="ADAL" clId="{C4893B22-21A0-44A7-80F4-588D7D185412}" dt="2023-07-04T19:39:52.335" v="219" actId="478"/>
          <ac:picMkLst>
            <pc:docMk/>
            <pc:sldMk cId="3790113965" sldId="283"/>
            <ac:picMk id="4" creationId="{F9070E0D-5764-7D79-00EC-A063FF31B1D3}"/>
          </ac:picMkLst>
        </pc:picChg>
        <pc:picChg chg="add del mod">
          <ac:chgData name="Abels, Patrick" userId="ba666de4-0d21-43a6-8e66-51a18aae1b4a" providerId="ADAL" clId="{C4893B22-21A0-44A7-80F4-588D7D185412}" dt="2023-07-04T19:41:34.358" v="511" actId="478"/>
          <ac:picMkLst>
            <pc:docMk/>
            <pc:sldMk cId="3790113965" sldId="283"/>
            <ac:picMk id="8" creationId="{A5B95412-0DD8-8883-2457-A13217B2208C}"/>
          </ac:picMkLst>
        </pc:picChg>
        <pc:picChg chg="add mod">
          <ac:chgData name="Abels, Patrick" userId="ba666de4-0d21-43a6-8e66-51a18aae1b4a" providerId="ADAL" clId="{C4893B22-21A0-44A7-80F4-588D7D185412}" dt="2023-07-04T19:41:33.242" v="510" actId="1076"/>
          <ac:picMkLst>
            <pc:docMk/>
            <pc:sldMk cId="3790113965" sldId="283"/>
            <ac:picMk id="19" creationId="{86B5E962-7160-983F-36C7-5EE55F893D05}"/>
          </ac:picMkLst>
        </pc:picChg>
        <pc:cxnChg chg="del mod">
          <ac:chgData name="Abels, Patrick" userId="ba666de4-0d21-43a6-8e66-51a18aae1b4a" providerId="ADAL" clId="{C4893B22-21A0-44A7-80F4-588D7D185412}" dt="2023-07-04T19:39:52.335" v="219" actId="478"/>
          <ac:cxnSpMkLst>
            <pc:docMk/>
            <pc:sldMk cId="3790113965" sldId="283"/>
            <ac:cxnSpMk id="3" creationId="{B2BB300E-6041-85BF-477F-DD7CD873F462}"/>
          </ac:cxnSpMkLst>
        </pc:cxnChg>
        <pc:cxnChg chg="add mod">
          <ac:chgData name="Abels, Patrick" userId="ba666de4-0d21-43a6-8e66-51a18aae1b4a" providerId="ADAL" clId="{C4893B22-21A0-44A7-80F4-588D7D185412}" dt="2023-07-04T19:39:56.266" v="262" actId="1038"/>
          <ac:cxnSpMkLst>
            <pc:docMk/>
            <pc:sldMk cId="3790113965" sldId="283"/>
            <ac:cxnSpMk id="10" creationId="{E09BAA3B-FDCB-7F18-E8D9-4A34BB4F70F6}"/>
          </ac:cxnSpMkLst>
        </pc:cxnChg>
      </pc:sldChg>
      <pc:sldChg chg="addSp delSp modSp add mod modTransition">
        <pc:chgData name="Abels, Patrick" userId="ba666de4-0d21-43a6-8e66-51a18aae1b4a" providerId="ADAL" clId="{C4893B22-21A0-44A7-80F4-588D7D185412}" dt="2023-07-04T19:46:12.431" v="938" actId="20577"/>
        <pc:sldMkLst>
          <pc:docMk/>
          <pc:sldMk cId="185935106" sldId="284"/>
        </pc:sldMkLst>
        <pc:spChg chg="del mod">
          <ac:chgData name="Abels, Patrick" userId="ba666de4-0d21-43a6-8e66-51a18aae1b4a" providerId="ADAL" clId="{C4893B22-21A0-44A7-80F4-588D7D185412}" dt="2023-07-04T19:40:00.076" v="263" actId="478"/>
          <ac:spMkLst>
            <pc:docMk/>
            <pc:sldMk cId="185935106" sldId="284"/>
            <ac:spMk id="5" creationId="{66746F6C-32CF-454F-41A6-50714352EDBA}"/>
          </ac:spMkLst>
        </pc:spChg>
        <pc:spChg chg="del">
          <ac:chgData name="Abels, Patrick" userId="ba666de4-0d21-43a6-8e66-51a18aae1b4a" providerId="ADAL" clId="{C4893B22-21A0-44A7-80F4-588D7D185412}" dt="2023-07-04T19:37:17.123" v="171" actId="478"/>
          <ac:spMkLst>
            <pc:docMk/>
            <pc:sldMk cId="185935106" sldId="284"/>
            <ac:spMk id="16" creationId="{5063C1D8-C343-A347-6677-CC1AC94BD2EF}"/>
          </ac:spMkLst>
        </pc:spChg>
        <pc:spChg chg="add mod">
          <ac:chgData name="Abels, Patrick" userId="ba666de4-0d21-43a6-8e66-51a18aae1b4a" providerId="ADAL" clId="{C4893B22-21A0-44A7-80F4-588D7D185412}" dt="2023-07-04T19:40:04.592" v="323" actId="1038"/>
          <ac:spMkLst>
            <pc:docMk/>
            <pc:sldMk cId="185935106" sldId="284"/>
            <ac:spMk id="17" creationId="{31422D1E-D21E-D188-8590-26D3FFEC038F}"/>
          </ac:spMkLst>
        </pc:spChg>
        <pc:spChg chg="add mod">
          <ac:chgData name="Abels, Patrick" userId="ba666de4-0d21-43a6-8e66-51a18aae1b4a" providerId="ADAL" clId="{C4893B22-21A0-44A7-80F4-588D7D185412}" dt="2023-07-04T19:46:12.431" v="938" actId="20577"/>
          <ac:spMkLst>
            <pc:docMk/>
            <pc:sldMk cId="185935106" sldId="284"/>
            <ac:spMk id="19" creationId="{DD0AB46F-B2F7-D6F1-0582-9B86582C3EBE}"/>
          </ac:spMkLst>
        </pc:spChg>
        <pc:graphicFrameChg chg="del">
          <ac:chgData name="Abels, Patrick" userId="ba666de4-0d21-43a6-8e66-51a18aae1b4a" providerId="ADAL" clId="{C4893B22-21A0-44A7-80F4-588D7D185412}" dt="2023-07-04T19:40:00.076" v="263" actId="478"/>
          <ac:graphicFrameMkLst>
            <pc:docMk/>
            <pc:sldMk cId="185935106" sldId="284"/>
            <ac:graphicFrameMk id="7" creationId="{EF26BA39-03CB-2ED4-5DC3-C284B8EB8496}"/>
          </ac:graphicFrameMkLst>
        </pc:graphicFrameChg>
        <pc:graphicFrameChg chg="add mod">
          <ac:chgData name="Abels, Patrick" userId="ba666de4-0d21-43a6-8e66-51a18aae1b4a" providerId="ADAL" clId="{C4893B22-21A0-44A7-80F4-588D7D185412}" dt="2023-07-04T19:40:04.592" v="323" actId="1038"/>
          <ac:graphicFrameMkLst>
            <pc:docMk/>
            <pc:sldMk cId="185935106" sldId="284"/>
            <ac:graphicFrameMk id="9" creationId="{314A0324-EA48-5E1F-B1E7-841994FB8515}"/>
          </ac:graphicFrameMkLst>
        </pc:graphicFrameChg>
        <pc:picChg chg="del">
          <ac:chgData name="Abels, Patrick" userId="ba666de4-0d21-43a6-8e66-51a18aae1b4a" providerId="ADAL" clId="{C4893B22-21A0-44A7-80F4-588D7D185412}" dt="2023-07-04T19:40:00.076" v="263" actId="478"/>
          <ac:picMkLst>
            <pc:docMk/>
            <pc:sldMk cId="185935106" sldId="284"/>
            <ac:picMk id="4" creationId="{F9070E0D-5764-7D79-00EC-A063FF31B1D3}"/>
          </ac:picMkLst>
        </pc:picChg>
        <pc:picChg chg="add del mod">
          <ac:chgData name="Abels, Patrick" userId="ba666de4-0d21-43a6-8e66-51a18aae1b4a" providerId="ADAL" clId="{C4893B22-21A0-44A7-80F4-588D7D185412}" dt="2023-07-04T19:41:37.360" v="512" actId="478"/>
          <ac:picMkLst>
            <pc:docMk/>
            <pc:sldMk cId="185935106" sldId="284"/>
            <ac:picMk id="8" creationId="{5EA16DC4-8544-DD35-2D14-FCDCBA9CEDE1}"/>
          </ac:picMkLst>
        </pc:picChg>
        <pc:picChg chg="add mod">
          <ac:chgData name="Abels, Patrick" userId="ba666de4-0d21-43a6-8e66-51a18aae1b4a" providerId="ADAL" clId="{C4893B22-21A0-44A7-80F4-588D7D185412}" dt="2023-07-04T19:41:40.659" v="514" actId="1076"/>
          <ac:picMkLst>
            <pc:docMk/>
            <pc:sldMk cId="185935106" sldId="284"/>
            <ac:picMk id="18" creationId="{A2E7A615-D69A-C71A-5CA7-A8ADF1ABE92B}"/>
          </ac:picMkLst>
        </pc:picChg>
        <pc:cxnChg chg="del mod">
          <ac:chgData name="Abels, Patrick" userId="ba666de4-0d21-43a6-8e66-51a18aae1b4a" providerId="ADAL" clId="{C4893B22-21A0-44A7-80F4-588D7D185412}" dt="2023-07-04T19:40:00.076" v="263" actId="478"/>
          <ac:cxnSpMkLst>
            <pc:docMk/>
            <pc:sldMk cId="185935106" sldId="284"/>
            <ac:cxnSpMk id="3" creationId="{B2BB300E-6041-85BF-477F-DD7CD873F462}"/>
          </ac:cxnSpMkLst>
        </pc:cxnChg>
        <pc:cxnChg chg="add mod">
          <ac:chgData name="Abels, Patrick" userId="ba666de4-0d21-43a6-8e66-51a18aae1b4a" providerId="ADAL" clId="{C4893B22-21A0-44A7-80F4-588D7D185412}" dt="2023-07-04T19:40:04.592" v="323" actId="1038"/>
          <ac:cxnSpMkLst>
            <pc:docMk/>
            <pc:sldMk cId="185935106" sldId="284"/>
            <ac:cxnSpMk id="10" creationId="{DB43A6B0-9538-614B-AB81-3D315CCCC2B1}"/>
          </ac:cxnSpMkLst>
        </pc:cxnChg>
      </pc:sldChg>
      <pc:sldChg chg="addSp delSp modSp add mod modTransition">
        <pc:chgData name="Abels, Patrick" userId="ba666de4-0d21-43a6-8e66-51a18aae1b4a" providerId="ADAL" clId="{C4893B22-21A0-44A7-80F4-588D7D185412}" dt="2023-07-04T19:46:18.475" v="940" actId="20577"/>
        <pc:sldMkLst>
          <pc:docMk/>
          <pc:sldMk cId="3095667088" sldId="285"/>
        </pc:sldMkLst>
        <pc:spChg chg="del mod">
          <ac:chgData name="Abels, Patrick" userId="ba666de4-0d21-43a6-8e66-51a18aae1b4a" providerId="ADAL" clId="{C4893B22-21A0-44A7-80F4-588D7D185412}" dt="2023-07-04T19:40:08.740" v="324" actId="478"/>
          <ac:spMkLst>
            <pc:docMk/>
            <pc:sldMk cId="3095667088" sldId="285"/>
            <ac:spMk id="5" creationId="{66746F6C-32CF-454F-41A6-50714352EDBA}"/>
          </ac:spMkLst>
        </pc:spChg>
        <pc:spChg chg="del">
          <ac:chgData name="Abels, Patrick" userId="ba666de4-0d21-43a6-8e66-51a18aae1b4a" providerId="ADAL" clId="{C4893B22-21A0-44A7-80F4-588D7D185412}" dt="2023-07-04T19:37:25.490" v="175" actId="478"/>
          <ac:spMkLst>
            <pc:docMk/>
            <pc:sldMk cId="3095667088" sldId="285"/>
            <ac:spMk id="15" creationId="{079043A6-A697-303C-3844-EAA3EAF57D63}"/>
          </ac:spMkLst>
        </pc:spChg>
        <pc:spChg chg="add mod">
          <ac:chgData name="Abels, Patrick" userId="ba666de4-0d21-43a6-8e66-51a18aae1b4a" providerId="ADAL" clId="{C4893B22-21A0-44A7-80F4-588D7D185412}" dt="2023-07-04T19:40:13.388" v="396" actId="1038"/>
          <ac:spMkLst>
            <pc:docMk/>
            <pc:sldMk cId="3095667088" sldId="285"/>
            <ac:spMk id="16" creationId="{01CB8F2F-4D6F-D00C-D9BC-D1CC1BC351F9}"/>
          </ac:spMkLst>
        </pc:spChg>
        <pc:spChg chg="add mod">
          <ac:chgData name="Abels, Patrick" userId="ba666de4-0d21-43a6-8e66-51a18aae1b4a" providerId="ADAL" clId="{C4893B22-21A0-44A7-80F4-588D7D185412}" dt="2023-07-04T19:46:18.475" v="940" actId="20577"/>
          <ac:spMkLst>
            <pc:docMk/>
            <pc:sldMk cId="3095667088" sldId="285"/>
            <ac:spMk id="18" creationId="{FD9A8E23-8C8B-49DC-6F17-88F586A067B7}"/>
          </ac:spMkLst>
        </pc:spChg>
        <pc:graphicFrameChg chg="del">
          <ac:chgData name="Abels, Patrick" userId="ba666de4-0d21-43a6-8e66-51a18aae1b4a" providerId="ADAL" clId="{C4893B22-21A0-44A7-80F4-588D7D185412}" dt="2023-07-04T19:40:08.740" v="324" actId="478"/>
          <ac:graphicFrameMkLst>
            <pc:docMk/>
            <pc:sldMk cId="3095667088" sldId="285"/>
            <ac:graphicFrameMk id="7" creationId="{EF26BA39-03CB-2ED4-5DC3-C284B8EB8496}"/>
          </ac:graphicFrameMkLst>
        </pc:graphicFrameChg>
        <pc:graphicFrameChg chg="add mod">
          <ac:chgData name="Abels, Patrick" userId="ba666de4-0d21-43a6-8e66-51a18aae1b4a" providerId="ADAL" clId="{C4893B22-21A0-44A7-80F4-588D7D185412}" dt="2023-07-04T19:40:13.388" v="396" actId="1038"/>
          <ac:graphicFrameMkLst>
            <pc:docMk/>
            <pc:sldMk cId="3095667088" sldId="285"/>
            <ac:graphicFrameMk id="9" creationId="{92734C43-2A90-F470-D5B0-16E46FE93415}"/>
          </ac:graphicFrameMkLst>
        </pc:graphicFrameChg>
        <pc:picChg chg="del">
          <ac:chgData name="Abels, Patrick" userId="ba666de4-0d21-43a6-8e66-51a18aae1b4a" providerId="ADAL" clId="{C4893B22-21A0-44A7-80F4-588D7D185412}" dt="2023-07-04T19:40:08.740" v="324" actId="478"/>
          <ac:picMkLst>
            <pc:docMk/>
            <pc:sldMk cId="3095667088" sldId="285"/>
            <ac:picMk id="4" creationId="{F9070E0D-5764-7D79-00EC-A063FF31B1D3}"/>
          </ac:picMkLst>
        </pc:picChg>
        <pc:picChg chg="add del mod">
          <ac:chgData name="Abels, Patrick" userId="ba666de4-0d21-43a6-8e66-51a18aae1b4a" providerId="ADAL" clId="{C4893B22-21A0-44A7-80F4-588D7D185412}" dt="2023-07-04T19:41:43.010" v="515" actId="478"/>
          <ac:picMkLst>
            <pc:docMk/>
            <pc:sldMk cId="3095667088" sldId="285"/>
            <ac:picMk id="8" creationId="{627FBDF7-4163-7130-A59E-E1121165E8B0}"/>
          </ac:picMkLst>
        </pc:picChg>
        <pc:picChg chg="add mod">
          <ac:chgData name="Abels, Patrick" userId="ba666de4-0d21-43a6-8e66-51a18aae1b4a" providerId="ADAL" clId="{C4893B22-21A0-44A7-80F4-588D7D185412}" dt="2023-07-04T19:41:46.322" v="517" actId="1076"/>
          <ac:picMkLst>
            <pc:docMk/>
            <pc:sldMk cId="3095667088" sldId="285"/>
            <ac:picMk id="17" creationId="{00B785C1-18C0-90C4-6B89-3A3A85BC77C8}"/>
          </ac:picMkLst>
        </pc:picChg>
        <pc:cxnChg chg="del mod">
          <ac:chgData name="Abels, Patrick" userId="ba666de4-0d21-43a6-8e66-51a18aae1b4a" providerId="ADAL" clId="{C4893B22-21A0-44A7-80F4-588D7D185412}" dt="2023-07-04T19:40:08.740" v="324" actId="478"/>
          <ac:cxnSpMkLst>
            <pc:docMk/>
            <pc:sldMk cId="3095667088" sldId="285"/>
            <ac:cxnSpMk id="3" creationId="{B2BB300E-6041-85BF-477F-DD7CD873F462}"/>
          </ac:cxnSpMkLst>
        </pc:cxnChg>
        <pc:cxnChg chg="add mod">
          <ac:chgData name="Abels, Patrick" userId="ba666de4-0d21-43a6-8e66-51a18aae1b4a" providerId="ADAL" clId="{C4893B22-21A0-44A7-80F4-588D7D185412}" dt="2023-07-04T19:40:13.388" v="396" actId="1038"/>
          <ac:cxnSpMkLst>
            <pc:docMk/>
            <pc:sldMk cId="3095667088" sldId="285"/>
            <ac:cxnSpMk id="10" creationId="{6A7E9688-52EE-514B-4CF3-27FA19A80542}"/>
          </ac:cxnSpMkLst>
        </pc:cxnChg>
      </pc:sldChg>
      <pc:sldChg chg="addSp delSp modSp add mod modTransition">
        <pc:chgData name="Abels, Patrick" userId="ba666de4-0d21-43a6-8e66-51a18aae1b4a" providerId="ADAL" clId="{C4893B22-21A0-44A7-80F4-588D7D185412}" dt="2023-07-04T19:46:23.380" v="941" actId="20577"/>
        <pc:sldMkLst>
          <pc:docMk/>
          <pc:sldMk cId="1227594904" sldId="286"/>
        </pc:sldMkLst>
        <pc:spChg chg="del mod">
          <ac:chgData name="Abels, Patrick" userId="ba666de4-0d21-43a6-8e66-51a18aae1b4a" providerId="ADAL" clId="{C4893B22-21A0-44A7-80F4-588D7D185412}" dt="2023-07-04T19:40:18.619" v="397" actId="478"/>
          <ac:spMkLst>
            <pc:docMk/>
            <pc:sldMk cId="1227594904" sldId="286"/>
            <ac:spMk id="5" creationId="{66746F6C-32CF-454F-41A6-50714352EDBA}"/>
          </ac:spMkLst>
        </pc:spChg>
        <pc:spChg chg="del">
          <ac:chgData name="Abels, Patrick" userId="ba666de4-0d21-43a6-8e66-51a18aae1b4a" providerId="ADAL" clId="{C4893B22-21A0-44A7-80F4-588D7D185412}" dt="2023-07-04T19:37:35.368" v="179" actId="478"/>
          <ac:spMkLst>
            <pc:docMk/>
            <pc:sldMk cId="1227594904" sldId="286"/>
            <ac:spMk id="14" creationId="{508AA8CD-1564-C851-6C4E-F12F816C0443}"/>
          </ac:spMkLst>
        </pc:spChg>
        <pc:spChg chg="add mod">
          <ac:chgData name="Abels, Patrick" userId="ba666de4-0d21-43a6-8e66-51a18aae1b4a" providerId="ADAL" clId="{C4893B22-21A0-44A7-80F4-588D7D185412}" dt="2023-07-04T19:40:26.413" v="476" actId="20577"/>
          <ac:spMkLst>
            <pc:docMk/>
            <pc:sldMk cId="1227594904" sldId="286"/>
            <ac:spMk id="15" creationId="{525EB565-8583-F10B-B388-8715C9E25C70}"/>
          </ac:spMkLst>
        </pc:spChg>
        <pc:spChg chg="add mod">
          <ac:chgData name="Abels, Patrick" userId="ba666de4-0d21-43a6-8e66-51a18aae1b4a" providerId="ADAL" clId="{C4893B22-21A0-44A7-80F4-588D7D185412}" dt="2023-07-04T19:46:23.380" v="941" actId="20577"/>
          <ac:spMkLst>
            <pc:docMk/>
            <pc:sldMk cId="1227594904" sldId="286"/>
            <ac:spMk id="17" creationId="{5020E7EC-C976-A9D9-8B07-6E4042E44922}"/>
          </ac:spMkLst>
        </pc:spChg>
        <pc:graphicFrameChg chg="del">
          <ac:chgData name="Abels, Patrick" userId="ba666de4-0d21-43a6-8e66-51a18aae1b4a" providerId="ADAL" clId="{C4893B22-21A0-44A7-80F4-588D7D185412}" dt="2023-07-04T19:40:18.619" v="397" actId="478"/>
          <ac:graphicFrameMkLst>
            <pc:docMk/>
            <pc:sldMk cId="1227594904" sldId="286"/>
            <ac:graphicFrameMk id="7" creationId="{EF26BA39-03CB-2ED4-5DC3-C284B8EB8496}"/>
          </ac:graphicFrameMkLst>
        </pc:graphicFrameChg>
        <pc:graphicFrameChg chg="add mod">
          <ac:chgData name="Abels, Patrick" userId="ba666de4-0d21-43a6-8e66-51a18aae1b4a" providerId="ADAL" clId="{C4893B22-21A0-44A7-80F4-588D7D185412}" dt="2023-07-04T19:40:23.261" v="474" actId="1038"/>
          <ac:graphicFrameMkLst>
            <pc:docMk/>
            <pc:sldMk cId="1227594904" sldId="286"/>
            <ac:graphicFrameMk id="9" creationId="{74574FA5-ACB7-3EB1-6052-0EE56ED7E2A8}"/>
          </ac:graphicFrameMkLst>
        </pc:graphicFrameChg>
        <pc:picChg chg="del">
          <ac:chgData name="Abels, Patrick" userId="ba666de4-0d21-43a6-8e66-51a18aae1b4a" providerId="ADAL" clId="{C4893B22-21A0-44A7-80F4-588D7D185412}" dt="2023-07-04T19:40:18.619" v="397" actId="478"/>
          <ac:picMkLst>
            <pc:docMk/>
            <pc:sldMk cId="1227594904" sldId="286"/>
            <ac:picMk id="4" creationId="{F9070E0D-5764-7D79-00EC-A063FF31B1D3}"/>
          </ac:picMkLst>
        </pc:picChg>
        <pc:picChg chg="add del mod">
          <ac:chgData name="Abels, Patrick" userId="ba666de4-0d21-43a6-8e66-51a18aae1b4a" providerId="ADAL" clId="{C4893B22-21A0-44A7-80F4-588D7D185412}" dt="2023-07-04T19:41:51.908" v="520" actId="478"/>
          <ac:picMkLst>
            <pc:docMk/>
            <pc:sldMk cId="1227594904" sldId="286"/>
            <ac:picMk id="8" creationId="{F6E38D8D-0E80-4439-C975-7D404F5C74C2}"/>
          </ac:picMkLst>
        </pc:picChg>
        <pc:picChg chg="add mod">
          <ac:chgData name="Abels, Patrick" userId="ba666de4-0d21-43a6-8e66-51a18aae1b4a" providerId="ADAL" clId="{C4893B22-21A0-44A7-80F4-588D7D185412}" dt="2023-07-04T19:41:50.960" v="519" actId="1076"/>
          <ac:picMkLst>
            <pc:docMk/>
            <pc:sldMk cId="1227594904" sldId="286"/>
            <ac:picMk id="16" creationId="{2522DCB0-EE9E-8826-462D-89739D675016}"/>
          </ac:picMkLst>
        </pc:picChg>
        <pc:cxnChg chg="del mod">
          <ac:chgData name="Abels, Patrick" userId="ba666de4-0d21-43a6-8e66-51a18aae1b4a" providerId="ADAL" clId="{C4893B22-21A0-44A7-80F4-588D7D185412}" dt="2023-07-04T19:40:18.619" v="397" actId="478"/>
          <ac:cxnSpMkLst>
            <pc:docMk/>
            <pc:sldMk cId="1227594904" sldId="286"/>
            <ac:cxnSpMk id="3" creationId="{B2BB300E-6041-85BF-477F-DD7CD873F462}"/>
          </ac:cxnSpMkLst>
        </pc:cxnChg>
        <pc:cxnChg chg="add mod">
          <ac:chgData name="Abels, Patrick" userId="ba666de4-0d21-43a6-8e66-51a18aae1b4a" providerId="ADAL" clId="{C4893B22-21A0-44A7-80F4-588D7D185412}" dt="2023-07-04T19:40:23.261" v="474" actId="1038"/>
          <ac:cxnSpMkLst>
            <pc:docMk/>
            <pc:sldMk cId="1227594904" sldId="286"/>
            <ac:cxnSpMk id="10" creationId="{3E08A520-51D1-33AA-9EC9-26E9991491C8}"/>
          </ac:cxnSpMkLst>
        </pc:cxnChg>
      </pc:sldChg>
      <pc:sldChg chg="modSp new mod modAnim">
        <pc:chgData name="Abels, Patrick" userId="ba666de4-0d21-43a6-8e66-51a18aae1b4a" providerId="ADAL" clId="{C4893B22-21A0-44A7-80F4-588D7D185412}" dt="2023-07-04T20:28:42.055" v="2207"/>
        <pc:sldMkLst>
          <pc:docMk/>
          <pc:sldMk cId="3267983621" sldId="287"/>
        </pc:sldMkLst>
        <pc:spChg chg="mod">
          <ac:chgData name="Abels, Patrick" userId="ba666de4-0d21-43a6-8e66-51a18aae1b4a" providerId="ADAL" clId="{C4893B22-21A0-44A7-80F4-588D7D185412}" dt="2023-07-04T20:04:38.574" v="2205" actId="20577"/>
          <ac:spMkLst>
            <pc:docMk/>
            <pc:sldMk cId="3267983621" sldId="287"/>
            <ac:spMk id="2" creationId="{AA6F3F03-9D5D-CB6A-4D3E-B76B568F75EC}"/>
          </ac:spMkLst>
        </pc:spChg>
        <pc:spChg chg="mod">
          <ac:chgData name="Abels, Patrick" userId="ba666de4-0d21-43a6-8e66-51a18aae1b4a" providerId="ADAL" clId="{C4893B22-21A0-44A7-80F4-588D7D185412}" dt="2023-07-04T19:48:07.518" v="949" actId="20577"/>
          <ac:spMkLst>
            <pc:docMk/>
            <pc:sldMk cId="3267983621" sldId="287"/>
            <ac:spMk id="3" creationId="{0C41CF07-9A7D-00A7-346B-0A2A39F153C1}"/>
          </ac:spMkLst>
        </pc:spChg>
      </pc:sldChg>
      <pc:sldChg chg="modSp new mod modAnim">
        <pc:chgData name="Abels, Patrick" userId="ba666de4-0d21-43a6-8e66-51a18aae1b4a" providerId="ADAL" clId="{C4893B22-21A0-44A7-80F4-588D7D185412}" dt="2023-07-04T20:30:05.780" v="2213"/>
        <pc:sldMkLst>
          <pc:docMk/>
          <pc:sldMk cId="2176156612" sldId="288"/>
        </pc:sldMkLst>
        <pc:spChg chg="mod">
          <ac:chgData name="Abels, Patrick" userId="ba666de4-0d21-43a6-8e66-51a18aae1b4a" providerId="ADAL" clId="{C4893B22-21A0-44A7-80F4-588D7D185412}" dt="2023-07-04T20:00:19.646" v="2030" actId="20577"/>
          <ac:spMkLst>
            <pc:docMk/>
            <pc:sldMk cId="2176156612" sldId="288"/>
            <ac:spMk id="2" creationId="{401F7D96-25E2-4399-5EDA-C71906BC8DD4}"/>
          </ac:spMkLst>
        </pc:spChg>
      </pc:sldChg>
      <pc:sldChg chg="modSp new mod modAnim">
        <pc:chgData name="Abels, Patrick" userId="ba666de4-0d21-43a6-8e66-51a18aae1b4a" providerId="ADAL" clId="{C4893B22-21A0-44A7-80F4-588D7D185412}" dt="2023-07-04T20:30:00.492" v="2212"/>
        <pc:sldMkLst>
          <pc:docMk/>
          <pc:sldMk cId="859720073" sldId="289"/>
        </pc:sldMkLst>
        <pc:spChg chg="mod">
          <ac:chgData name="Abels, Patrick" userId="ba666de4-0d21-43a6-8e66-51a18aae1b4a" providerId="ADAL" clId="{C4893B22-21A0-44A7-80F4-588D7D185412}" dt="2023-07-04T20:00:34.891" v="2060" actId="20577"/>
          <ac:spMkLst>
            <pc:docMk/>
            <pc:sldMk cId="859720073" sldId="289"/>
            <ac:spMk id="2" creationId="{574BA0E8-8FEB-2266-5C29-21F2019AFCFB}"/>
          </ac:spMkLst>
        </pc:spChg>
      </pc:sldChg>
      <pc:sldChg chg="new del">
        <pc:chgData name="Abels, Patrick" userId="ba666de4-0d21-43a6-8e66-51a18aae1b4a" providerId="ADAL" clId="{C4893B22-21A0-44A7-80F4-588D7D185412}" dt="2023-07-04T20:34:03.967" v="2215" actId="47"/>
        <pc:sldMkLst>
          <pc:docMk/>
          <pc:sldMk cId="1639667353" sldId="290"/>
        </pc:sldMkLst>
      </pc:sldChg>
    </pc:docChg>
  </pc:docChgLst>
  <pc:docChgLst>
    <pc:chgData name="Abels, Patrick" userId="ba666de4-0d21-43a6-8e66-51a18aae1b4a" providerId="ADAL" clId="{D8EC70C1-C722-41A2-8CF3-B9B709D18C45}"/>
    <pc:docChg chg="modSld">
      <pc:chgData name="Abels, Patrick" userId="ba666de4-0d21-43a6-8e66-51a18aae1b4a" providerId="ADAL" clId="{D8EC70C1-C722-41A2-8CF3-B9B709D18C45}" dt="2023-09-16T15:30:52.523" v="1" actId="1076"/>
      <pc:docMkLst>
        <pc:docMk/>
      </pc:docMkLst>
      <pc:sldChg chg="addSp modSp mod">
        <pc:chgData name="Abels, Patrick" userId="ba666de4-0d21-43a6-8e66-51a18aae1b4a" providerId="ADAL" clId="{D8EC70C1-C722-41A2-8CF3-B9B709D18C45}" dt="2023-09-16T15:30:52.523" v="1" actId="1076"/>
        <pc:sldMkLst>
          <pc:docMk/>
          <pc:sldMk cId="1283346392" sldId="278"/>
        </pc:sldMkLst>
        <pc:picChg chg="add mod">
          <ac:chgData name="Abels, Patrick" userId="ba666de4-0d21-43a6-8e66-51a18aae1b4a" providerId="ADAL" clId="{D8EC70C1-C722-41A2-8CF3-B9B709D18C45}" dt="2023-09-16T15:30:52.523" v="1" actId="1076"/>
          <ac:picMkLst>
            <pc:docMk/>
            <pc:sldMk cId="1283346392" sldId="278"/>
            <ac:picMk id="3" creationId="{3B325E06-7DB6-1829-F883-B74B6E5DDD0D}"/>
          </ac:picMkLst>
        </pc:picChg>
      </pc:sldChg>
    </pc:docChg>
  </pc:docChgLst>
  <pc:docChgLst>
    <pc:chgData name="Abels, Patrick" userId="ba666de4-0d21-43a6-8e66-51a18aae1b4a" providerId="ADAL" clId="{80B57EE4-F941-4231-9204-90831B989627}"/>
    <pc:docChg chg="custSel addSld delSld modSld">
      <pc:chgData name="Abels, Patrick" userId="ba666de4-0d21-43a6-8e66-51a18aae1b4a" providerId="ADAL" clId="{80B57EE4-F941-4231-9204-90831B989627}" dt="2023-07-31T17:17:53.107" v="491" actId="47"/>
      <pc:docMkLst>
        <pc:docMk/>
      </pc:docMkLst>
      <pc:sldChg chg="modSp">
        <pc:chgData name="Abels, Patrick" userId="ba666de4-0d21-43a6-8e66-51a18aae1b4a" providerId="ADAL" clId="{80B57EE4-F941-4231-9204-90831B989627}" dt="2023-07-31T17:08:59.717" v="9" actId="20577"/>
        <pc:sldMkLst>
          <pc:docMk/>
          <pc:sldMk cId="1571481472" sldId="256"/>
        </pc:sldMkLst>
        <pc:spChg chg="mod">
          <ac:chgData name="Abels, Patrick" userId="ba666de4-0d21-43a6-8e66-51a18aae1b4a" providerId="ADAL" clId="{80B57EE4-F941-4231-9204-90831B989627}" dt="2023-07-31T17:08:59.717" v="9" actId="20577"/>
          <ac:spMkLst>
            <pc:docMk/>
            <pc:sldMk cId="1571481472" sldId="256"/>
            <ac:spMk id="2" creationId="{D8EE2D5E-5C37-D667-0AE2-2FA45C8CDD7C}"/>
          </ac:spMkLst>
        </pc:spChg>
      </pc:sldChg>
      <pc:sldChg chg="delSp modSp mod">
        <pc:chgData name="Abels, Patrick" userId="ba666de4-0d21-43a6-8e66-51a18aae1b4a" providerId="ADAL" clId="{80B57EE4-F941-4231-9204-90831B989627}" dt="2023-07-31T17:10:13.039" v="76" actId="20577"/>
        <pc:sldMkLst>
          <pc:docMk/>
          <pc:sldMk cId="2176156612" sldId="288"/>
        </pc:sldMkLst>
        <pc:spChg chg="mod">
          <ac:chgData name="Abels, Patrick" userId="ba666de4-0d21-43a6-8e66-51a18aae1b4a" providerId="ADAL" clId="{80B57EE4-F941-4231-9204-90831B989627}" dt="2023-07-31T17:10:13.039" v="76" actId="20577"/>
          <ac:spMkLst>
            <pc:docMk/>
            <pc:sldMk cId="2176156612" sldId="288"/>
            <ac:spMk id="2" creationId="{401F7D96-25E2-4399-5EDA-C71906BC8DD4}"/>
          </ac:spMkLst>
        </pc:spChg>
        <pc:picChg chg="del">
          <ac:chgData name="Abels, Patrick" userId="ba666de4-0d21-43a6-8e66-51a18aae1b4a" providerId="ADAL" clId="{80B57EE4-F941-4231-9204-90831B989627}" dt="2023-07-31T17:10:06.550" v="54" actId="478"/>
          <ac:picMkLst>
            <pc:docMk/>
            <pc:sldMk cId="2176156612" sldId="288"/>
            <ac:picMk id="7" creationId="{97A3BD0A-D44C-7AFB-3766-0E3267530758}"/>
          </ac:picMkLst>
        </pc:picChg>
      </pc:sldChg>
      <pc:sldChg chg="del">
        <pc:chgData name="Abels, Patrick" userId="ba666de4-0d21-43a6-8e66-51a18aae1b4a" providerId="ADAL" clId="{80B57EE4-F941-4231-9204-90831B989627}" dt="2023-07-31T17:09:28.766" v="10" actId="47"/>
        <pc:sldMkLst>
          <pc:docMk/>
          <pc:sldMk cId="2014832101" sldId="290"/>
        </pc:sldMkLst>
      </pc:sldChg>
      <pc:sldChg chg="modSp mod">
        <pc:chgData name="Abels, Patrick" userId="ba666de4-0d21-43a6-8e66-51a18aae1b4a" providerId="ADAL" clId="{80B57EE4-F941-4231-9204-90831B989627}" dt="2023-07-31T17:09:55.127" v="53" actId="20577"/>
        <pc:sldMkLst>
          <pc:docMk/>
          <pc:sldMk cId="1082503161" sldId="291"/>
        </pc:sldMkLst>
        <pc:spChg chg="mod">
          <ac:chgData name="Abels, Patrick" userId="ba666de4-0d21-43a6-8e66-51a18aae1b4a" providerId="ADAL" clId="{80B57EE4-F941-4231-9204-90831B989627}" dt="2023-07-31T17:09:55.127" v="53" actId="20577"/>
          <ac:spMkLst>
            <pc:docMk/>
            <pc:sldMk cId="1082503161" sldId="291"/>
            <ac:spMk id="2" creationId="{39581EDF-BC24-2853-902C-BEF01710D036}"/>
          </ac:spMkLst>
        </pc:spChg>
      </pc:sldChg>
      <pc:sldChg chg="del">
        <pc:chgData name="Abels, Patrick" userId="ba666de4-0d21-43a6-8e66-51a18aae1b4a" providerId="ADAL" clId="{80B57EE4-F941-4231-9204-90831B989627}" dt="2023-07-31T17:09:28.766" v="10" actId="47"/>
        <pc:sldMkLst>
          <pc:docMk/>
          <pc:sldMk cId="3289851751" sldId="298"/>
        </pc:sldMkLst>
      </pc:sldChg>
      <pc:sldChg chg="del">
        <pc:chgData name="Abels, Patrick" userId="ba666de4-0d21-43a6-8e66-51a18aae1b4a" providerId="ADAL" clId="{80B57EE4-F941-4231-9204-90831B989627}" dt="2023-07-31T17:09:28.766" v="10" actId="47"/>
        <pc:sldMkLst>
          <pc:docMk/>
          <pc:sldMk cId="3176074160" sldId="299"/>
        </pc:sldMkLst>
      </pc:sldChg>
      <pc:sldChg chg="del">
        <pc:chgData name="Abels, Patrick" userId="ba666de4-0d21-43a6-8e66-51a18aae1b4a" providerId="ADAL" clId="{80B57EE4-F941-4231-9204-90831B989627}" dt="2023-07-31T17:09:28.766" v="10" actId="47"/>
        <pc:sldMkLst>
          <pc:docMk/>
          <pc:sldMk cId="2415381640" sldId="300"/>
        </pc:sldMkLst>
      </pc:sldChg>
      <pc:sldChg chg="del">
        <pc:chgData name="Abels, Patrick" userId="ba666de4-0d21-43a6-8e66-51a18aae1b4a" providerId="ADAL" clId="{80B57EE4-F941-4231-9204-90831B989627}" dt="2023-07-31T17:09:28.766" v="10" actId="47"/>
        <pc:sldMkLst>
          <pc:docMk/>
          <pc:sldMk cId="1320700682" sldId="301"/>
        </pc:sldMkLst>
      </pc:sldChg>
      <pc:sldChg chg="del">
        <pc:chgData name="Abels, Patrick" userId="ba666de4-0d21-43a6-8e66-51a18aae1b4a" providerId="ADAL" clId="{80B57EE4-F941-4231-9204-90831B989627}" dt="2023-07-31T17:09:28.766" v="10" actId="47"/>
        <pc:sldMkLst>
          <pc:docMk/>
          <pc:sldMk cId="4205375660" sldId="302"/>
        </pc:sldMkLst>
      </pc:sldChg>
      <pc:sldChg chg="del">
        <pc:chgData name="Abels, Patrick" userId="ba666de4-0d21-43a6-8e66-51a18aae1b4a" providerId="ADAL" clId="{80B57EE4-F941-4231-9204-90831B989627}" dt="2023-07-31T17:09:28.766" v="10" actId="47"/>
        <pc:sldMkLst>
          <pc:docMk/>
          <pc:sldMk cId="477303390" sldId="303"/>
        </pc:sldMkLst>
      </pc:sldChg>
      <pc:sldChg chg="del">
        <pc:chgData name="Abels, Patrick" userId="ba666de4-0d21-43a6-8e66-51a18aae1b4a" providerId="ADAL" clId="{80B57EE4-F941-4231-9204-90831B989627}" dt="2023-07-31T17:09:28.766" v="10" actId="47"/>
        <pc:sldMkLst>
          <pc:docMk/>
          <pc:sldMk cId="575384107" sldId="304"/>
        </pc:sldMkLst>
      </pc:sldChg>
      <pc:sldChg chg="del">
        <pc:chgData name="Abels, Patrick" userId="ba666de4-0d21-43a6-8e66-51a18aae1b4a" providerId="ADAL" clId="{80B57EE4-F941-4231-9204-90831B989627}" dt="2023-07-31T17:09:28.766" v="10" actId="47"/>
        <pc:sldMkLst>
          <pc:docMk/>
          <pc:sldMk cId="4239492742" sldId="305"/>
        </pc:sldMkLst>
      </pc:sldChg>
      <pc:sldChg chg="del">
        <pc:chgData name="Abels, Patrick" userId="ba666de4-0d21-43a6-8e66-51a18aae1b4a" providerId="ADAL" clId="{80B57EE4-F941-4231-9204-90831B989627}" dt="2023-07-31T17:09:28.766" v="10" actId="47"/>
        <pc:sldMkLst>
          <pc:docMk/>
          <pc:sldMk cId="2279468608" sldId="306"/>
        </pc:sldMkLst>
      </pc:sldChg>
      <pc:sldChg chg="del">
        <pc:chgData name="Abels, Patrick" userId="ba666de4-0d21-43a6-8e66-51a18aae1b4a" providerId="ADAL" clId="{80B57EE4-F941-4231-9204-90831B989627}" dt="2023-07-31T17:09:28.766" v="10" actId="47"/>
        <pc:sldMkLst>
          <pc:docMk/>
          <pc:sldMk cId="3321718867" sldId="307"/>
        </pc:sldMkLst>
      </pc:sldChg>
      <pc:sldChg chg="del">
        <pc:chgData name="Abels, Patrick" userId="ba666de4-0d21-43a6-8e66-51a18aae1b4a" providerId="ADAL" clId="{80B57EE4-F941-4231-9204-90831B989627}" dt="2023-07-31T17:09:28.766" v="10" actId="47"/>
        <pc:sldMkLst>
          <pc:docMk/>
          <pc:sldMk cId="1157579050" sldId="308"/>
        </pc:sldMkLst>
      </pc:sldChg>
      <pc:sldChg chg="del">
        <pc:chgData name="Abels, Patrick" userId="ba666de4-0d21-43a6-8e66-51a18aae1b4a" providerId="ADAL" clId="{80B57EE4-F941-4231-9204-90831B989627}" dt="2023-07-31T17:09:28.766" v="10" actId="47"/>
        <pc:sldMkLst>
          <pc:docMk/>
          <pc:sldMk cId="2461274880" sldId="309"/>
        </pc:sldMkLst>
      </pc:sldChg>
      <pc:sldChg chg="del">
        <pc:chgData name="Abels, Patrick" userId="ba666de4-0d21-43a6-8e66-51a18aae1b4a" providerId="ADAL" clId="{80B57EE4-F941-4231-9204-90831B989627}" dt="2023-07-31T17:09:28.766" v="10" actId="47"/>
        <pc:sldMkLst>
          <pc:docMk/>
          <pc:sldMk cId="2369116801" sldId="310"/>
        </pc:sldMkLst>
      </pc:sldChg>
      <pc:sldChg chg="del">
        <pc:chgData name="Abels, Patrick" userId="ba666de4-0d21-43a6-8e66-51a18aae1b4a" providerId="ADAL" clId="{80B57EE4-F941-4231-9204-90831B989627}" dt="2023-07-31T17:09:28.766" v="10" actId="47"/>
        <pc:sldMkLst>
          <pc:docMk/>
          <pc:sldMk cId="944642049" sldId="311"/>
        </pc:sldMkLst>
      </pc:sldChg>
      <pc:sldChg chg="del">
        <pc:chgData name="Abels, Patrick" userId="ba666de4-0d21-43a6-8e66-51a18aae1b4a" providerId="ADAL" clId="{80B57EE4-F941-4231-9204-90831B989627}" dt="2023-07-31T17:09:28.766" v="10" actId="47"/>
        <pc:sldMkLst>
          <pc:docMk/>
          <pc:sldMk cId="838617174" sldId="312"/>
        </pc:sldMkLst>
      </pc:sldChg>
      <pc:sldChg chg="del">
        <pc:chgData name="Abels, Patrick" userId="ba666de4-0d21-43a6-8e66-51a18aae1b4a" providerId="ADAL" clId="{80B57EE4-F941-4231-9204-90831B989627}" dt="2023-07-31T17:09:28.766" v="10" actId="47"/>
        <pc:sldMkLst>
          <pc:docMk/>
          <pc:sldMk cId="1460504570" sldId="313"/>
        </pc:sldMkLst>
      </pc:sldChg>
      <pc:sldChg chg="del">
        <pc:chgData name="Abels, Patrick" userId="ba666de4-0d21-43a6-8e66-51a18aae1b4a" providerId="ADAL" clId="{80B57EE4-F941-4231-9204-90831B989627}" dt="2023-07-31T17:09:28.766" v="10" actId="47"/>
        <pc:sldMkLst>
          <pc:docMk/>
          <pc:sldMk cId="2819239900" sldId="314"/>
        </pc:sldMkLst>
      </pc:sldChg>
      <pc:sldChg chg="del">
        <pc:chgData name="Abels, Patrick" userId="ba666de4-0d21-43a6-8e66-51a18aae1b4a" providerId="ADAL" clId="{80B57EE4-F941-4231-9204-90831B989627}" dt="2023-07-31T17:09:28.766" v="10" actId="47"/>
        <pc:sldMkLst>
          <pc:docMk/>
          <pc:sldMk cId="2436263934" sldId="315"/>
        </pc:sldMkLst>
      </pc:sldChg>
      <pc:sldChg chg="del">
        <pc:chgData name="Abels, Patrick" userId="ba666de4-0d21-43a6-8e66-51a18aae1b4a" providerId="ADAL" clId="{80B57EE4-F941-4231-9204-90831B989627}" dt="2023-07-31T17:09:28.766" v="10" actId="47"/>
        <pc:sldMkLst>
          <pc:docMk/>
          <pc:sldMk cId="1066324462" sldId="316"/>
        </pc:sldMkLst>
      </pc:sldChg>
      <pc:sldChg chg="del">
        <pc:chgData name="Abels, Patrick" userId="ba666de4-0d21-43a6-8e66-51a18aae1b4a" providerId="ADAL" clId="{80B57EE4-F941-4231-9204-90831B989627}" dt="2023-07-31T17:09:28.766" v="10" actId="47"/>
        <pc:sldMkLst>
          <pc:docMk/>
          <pc:sldMk cId="1250591342" sldId="317"/>
        </pc:sldMkLst>
      </pc:sldChg>
      <pc:sldChg chg="del">
        <pc:chgData name="Abels, Patrick" userId="ba666de4-0d21-43a6-8e66-51a18aae1b4a" providerId="ADAL" clId="{80B57EE4-F941-4231-9204-90831B989627}" dt="2023-07-31T17:09:28.766" v="10" actId="47"/>
        <pc:sldMkLst>
          <pc:docMk/>
          <pc:sldMk cId="2922718326" sldId="318"/>
        </pc:sldMkLst>
      </pc:sldChg>
      <pc:sldChg chg="del">
        <pc:chgData name="Abels, Patrick" userId="ba666de4-0d21-43a6-8e66-51a18aae1b4a" providerId="ADAL" clId="{80B57EE4-F941-4231-9204-90831B989627}" dt="2023-07-31T17:09:28.766" v="10" actId="47"/>
        <pc:sldMkLst>
          <pc:docMk/>
          <pc:sldMk cId="1421541758" sldId="319"/>
        </pc:sldMkLst>
      </pc:sldChg>
      <pc:sldChg chg="del">
        <pc:chgData name="Abels, Patrick" userId="ba666de4-0d21-43a6-8e66-51a18aae1b4a" providerId="ADAL" clId="{80B57EE4-F941-4231-9204-90831B989627}" dt="2023-07-31T17:09:28.766" v="10" actId="47"/>
        <pc:sldMkLst>
          <pc:docMk/>
          <pc:sldMk cId="435340239" sldId="320"/>
        </pc:sldMkLst>
      </pc:sldChg>
      <pc:sldChg chg="del">
        <pc:chgData name="Abels, Patrick" userId="ba666de4-0d21-43a6-8e66-51a18aae1b4a" providerId="ADAL" clId="{80B57EE4-F941-4231-9204-90831B989627}" dt="2023-07-31T17:09:28.766" v="10" actId="47"/>
        <pc:sldMkLst>
          <pc:docMk/>
          <pc:sldMk cId="717596490" sldId="321"/>
        </pc:sldMkLst>
      </pc:sldChg>
      <pc:sldChg chg="del">
        <pc:chgData name="Abels, Patrick" userId="ba666de4-0d21-43a6-8e66-51a18aae1b4a" providerId="ADAL" clId="{80B57EE4-F941-4231-9204-90831B989627}" dt="2023-07-31T17:09:28.766" v="10" actId="47"/>
        <pc:sldMkLst>
          <pc:docMk/>
          <pc:sldMk cId="994043925" sldId="322"/>
        </pc:sldMkLst>
      </pc:sldChg>
      <pc:sldChg chg="del">
        <pc:chgData name="Abels, Patrick" userId="ba666de4-0d21-43a6-8e66-51a18aae1b4a" providerId="ADAL" clId="{80B57EE4-F941-4231-9204-90831B989627}" dt="2023-07-31T17:09:28.766" v="10" actId="47"/>
        <pc:sldMkLst>
          <pc:docMk/>
          <pc:sldMk cId="1477663117" sldId="323"/>
        </pc:sldMkLst>
      </pc:sldChg>
      <pc:sldChg chg="del">
        <pc:chgData name="Abels, Patrick" userId="ba666de4-0d21-43a6-8e66-51a18aae1b4a" providerId="ADAL" clId="{80B57EE4-F941-4231-9204-90831B989627}" dt="2023-07-31T17:09:28.766" v="10" actId="47"/>
        <pc:sldMkLst>
          <pc:docMk/>
          <pc:sldMk cId="3065035548" sldId="324"/>
        </pc:sldMkLst>
      </pc:sldChg>
      <pc:sldChg chg="del">
        <pc:chgData name="Abels, Patrick" userId="ba666de4-0d21-43a6-8e66-51a18aae1b4a" providerId="ADAL" clId="{80B57EE4-F941-4231-9204-90831B989627}" dt="2023-07-31T17:09:28.766" v="10" actId="47"/>
        <pc:sldMkLst>
          <pc:docMk/>
          <pc:sldMk cId="3659076769" sldId="325"/>
        </pc:sldMkLst>
      </pc:sldChg>
      <pc:sldChg chg="del">
        <pc:chgData name="Abels, Patrick" userId="ba666de4-0d21-43a6-8e66-51a18aae1b4a" providerId="ADAL" clId="{80B57EE4-F941-4231-9204-90831B989627}" dt="2023-07-31T17:09:28.766" v="10" actId="47"/>
        <pc:sldMkLst>
          <pc:docMk/>
          <pc:sldMk cId="2953125800" sldId="326"/>
        </pc:sldMkLst>
      </pc:sldChg>
      <pc:sldChg chg="modSp mod modAnim">
        <pc:chgData name="Abels, Patrick" userId="ba666de4-0d21-43a6-8e66-51a18aae1b4a" providerId="ADAL" clId="{80B57EE4-F941-4231-9204-90831B989627}" dt="2023-07-31T17:17:14.145" v="482" actId="21"/>
        <pc:sldMkLst>
          <pc:docMk/>
          <pc:sldMk cId="3773116202" sldId="327"/>
        </pc:sldMkLst>
        <pc:spChg chg="mod">
          <ac:chgData name="Abels, Patrick" userId="ba666de4-0d21-43a6-8e66-51a18aae1b4a" providerId="ADAL" clId="{80B57EE4-F941-4231-9204-90831B989627}" dt="2023-07-31T17:17:14.145" v="482" actId="21"/>
          <ac:spMkLst>
            <pc:docMk/>
            <pc:sldMk cId="3773116202" sldId="327"/>
            <ac:spMk id="2" creationId="{51692582-644D-01C1-6962-22CB5938710F}"/>
          </ac:spMkLst>
        </pc:spChg>
        <pc:spChg chg="mod">
          <ac:chgData name="Abels, Patrick" userId="ba666de4-0d21-43a6-8e66-51a18aae1b4a" providerId="ADAL" clId="{80B57EE4-F941-4231-9204-90831B989627}" dt="2023-07-31T17:10:24.965" v="78" actId="20577"/>
          <ac:spMkLst>
            <pc:docMk/>
            <pc:sldMk cId="3773116202" sldId="327"/>
            <ac:spMk id="3" creationId="{B874F942-DA68-688E-13C5-3398CEBFEA9F}"/>
          </ac:spMkLst>
        </pc:spChg>
      </pc:sldChg>
      <pc:sldChg chg="del">
        <pc:chgData name="Abels, Patrick" userId="ba666de4-0d21-43a6-8e66-51a18aae1b4a" providerId="ADAL" clId="{80B57EE4-F941-4231-9204-90831B989627}" dt="2023-07-31T17:09:28.766" v="10" actId="47"/>
        <pc:sldMkLst>
          <pc:docMk/>
          <pc:sldMk cId="1479609528" sldId="328"/>
        </pc:sldMkLst>
      </pc:sldChg>
      <pc:sldChg chg="del">
        <pc:chgData name="Abels, Patrick" userId="ba666de4-0d21-43a6-8e66-51a18aae1b4a" providerId="ADAL" clId="{80B57EE4-F941-4231-9204-90831B989627}" dt="2023-07-31T17:09:28.766" v="10" actId="47"/>
        <pc:sldMkLst>
          <pc:docMk/>
          <pc:sldMk cId="2885714855" sldId="329"/>
        </pc:sldMkLst>
      </pc:sldChg>
      <pc:sldChg chg="del">
        <pc:chgData name="Abels, Patrick" userId="ba666de4-0d21-43a6-8e66-51a18aae1b4a" providerId="ADAL" clId="{80B57EE4-F941-4231-9204-90831B989627}" dt="2023-07-31T17:09:28.766" v="10" actId="47"/>
        <pc:sldMkLst>
          <pc:docMk/>
          <pc:sldMk cId="2665870171" sldId="333"/>
        </pc:sldMkLst>
      </pc:sldChg>
      <pc:sldChg chg="del">
        <pc:chgData name="Abels, Patrick" userId="ba666de4-0d21-43a6-8e66-51a18aae1b4a" providerId="ADAL" clId="{80B57EE4-F941-4231-9204-90831B989627}" dt="2023-07-31T17:09:28.766" v="10" actId="47"/>
        <pc:sldMkLst>
          <pc:docMk/>
          <pc:sldMk cId="3894621556" sldId="336"/>
        </pc:sldMkLst>
      </pc:sldChg>
      <pc:sldChg chg="del">
        <pc:chgData name="Abels, Patrick" userId="ba666de4-0d21-43a6-8e66-51a18aae1b4a" providerId="ADAL" clId="{80B57EE4-F941-4231-9204-90831B989627}" dt="2023-07-31T17:09:28.766" v="10" actId="47"/>
        <pc:sldMkLst>
          <pc:docMk/>
          <pc:sldMk cId="2015372204" sldId="339"/>
        </pc:sldMkLst>
      </pc:sldChg>
      <pc:sldChg chg="del">
        <pc:chgData name="Abels, Patrick" userId="ba666de4-0d21-43a6-8e66-51a18aae1b4a" providerId="ADAL" clId="{80B57EE4-F941-4231-9204-90831B989627}" dt="2023-07-31T17:09:28.766" v="10" actId="47"/>
        <pc:sldMkLst>
          <pc:docMk/>
          <pc:sldMk cId="2568701760" sldId="341"/>
        </pc:sldMkLst>
      </pc:sldChg>
      <pc:sldChg chg="del">
        <pc:chgData name="Abels, Patrick" userId="ba666de4-0d21-43a6-8e66-51a18aae1b4a" providerId="ADAL" clId="{80B57EE4-F941-4231-9204-90831B989627}" dt="2023-07-31T17:09:28.766" v="10" actId="47"/>
        <pc:sldMkLst>
          <pc:docMk/>
          <pc:sldMk cId="1762515" sldId="343"/>
        </pc:sldMkLst>
      </pc:sldChg>
      <pc:sldChg chg="del">
        <pc:chgData name="Abels, Patrick" userId="ba666de4-0d21-43a6-8e66-51a18aae1b4a" providerId="ADAL" clId="{80B57EE4-F941-4231-9204-90831B989627}" dt="2023-07-31T17:09:28.766" v="10" actId="47"/>
        <pc:sldMkLst>
          <pc:docMk/>
          <pc:sldMk cId="2205367767" sldId="344"/>
        </pc:sldMkLst>
      </pc:sldChg>
      <pc:sldChg chg="del">
        <pc:chgData name="Abels, Patrick" userId="ba666de4-0d21-43a6-8e66-51a18aae1b4a" providerId="ADAL" clId="{80B57EE4-F941-4231-9204-90831B989627}" dt="2023-07-31T17:09:28.766" v="10" actId="47"/>
        <pc:sldMkLst>
          <pc:docMk/>
          <pc:sldMk cId="734328465" sldId="345"/>
        </pc:sldMkLst>
      </pc:sldChg>
      <pc:sldChg chg="del">
        <pc:chgData name="Abels, Patrick" userId="ba666de4-0d21-43a6-8e66-51a18aae1b4a" providerId="ADAL" clId="{80B57EE4-F941-4231-9204-90831B989627}" dt="2023-07-31T17:09:28.766" v="10" actId="47"/>
        <pc:sldMkLst>
          <pc:docMk/>
          <pc:sldMk cId="3636249086" sldId="346"/>
        </pc:sldMkLst>
      </pc:sldChg>
      <pc:sldChg chg="del">
        <pc:chgData name="Abels, Patrick" userId="ba666de4-0d21-43a6-8e66-51a18aae1b4a" providerId="ADAL" clId="{80B57EE4-F941-4231-9204-90831B989627}" dt="2023-07-31T17:09:28.766" v="10" actId="47"/>
        <pc:sldMkLst>
          <pc:docMk/>
          <pc:sldMk cId="3573621278" sldId="347"/>
        </pc:sldMkLst>
      </pc:sldChg>
      <pc:sldChg chg="del">
        <pc:chgData name="Abels, Patrick" userId="ba666de4-0d21-43a6-8e66-51a18aae1b4a" providerId="ADAL" clId="{80B57EE4-F941-4231-9204-90831B989627}" dt="2023-07-31T17:09:28.766" v="10" actId="47"/>
        <pc:sldMkLst>
          <pc:docMk/>
          <pc:sldMk cId="4136447439" sldId="348"/>
        </pc:sldMkLst>
      </pc:sldChg>
      <pc:sldChg chg="del">
        <pc:chgData name="Abels, Patrick" userId="ba666de4-0d21-43a6-8e66-51a18aae1b4a" providerId="ADAL" clId="{80B57EE4-F941-4231-9204-90831B989627}" dt="2023-07-31T17:09:28.766" v="10" actId="47"/>
        <pc:sldMkLst>
          <pc:docMk/>
          <pc:sldMk cId="2473381897" sldId="349"/>
        </pc:sldMkLst>
      </pc:sldChg>
      <pc:sldChg chg="del">
        <pc:chgData name="Abels, Patrick" userId="ba666de4-0d21-43a6-8e66-51a18aae1b4a" providerId="ADAL" clId="{80B57EE4-F941-4231-9204-90831B989627}" dt="2023-07-31T17:09:28.766" v="10" actId="47"/>
        <pc:sldMkLst>
          <pc:docMk/>
          <pc:sldMk cId="299456922" sldId="350"/>
        </pc:sldMkLst>
      </pc:sldChg>
      <pc:sldChg chg="del">
        <pc:chgData name="Abels, Patrick" userId="ba666de4-0d21-43a6-8e66-51a18aae1b4a" providerId="ADAL" clId="{80B57EE4-F941-4231-9204-90831B989627}" dt="2023-07-31T17:09:28.766" v="10" actId="47"/>
        <pc:sldMkLst>
          <pc:docMk/>
          <pc:sldMk cId="3405729526" sldId="351"/>
        </pc:sldMkLst>
      </pc:sldChg>
      <pc:sldChg chg="del">
        <pc:chgData name="Abels, Patrick" userId="ba666de4-0d21-43a6-8e66-51a18aae1b4a" providerId="ADAL" clId="{80B57EE4-F941-4231-9204-90831B989627}" dt="2023-07-31T17:09:28.766" v="10" actId="47"/>
        <pc:sldMkLst>
          <pc:docMk/>
          <pc:sldMk cId="3245633570" sldId="352"/>
        </pc:sldMkLst>
      </pc:sldChg>
      <pc:sldChg chg="del">
        <pc:chgData name="Abels, Patrick" userId="ba666de4-0d21-43a6-8e66-51a18aae1b4a" providerId="ADAL" clId="{80B57EE4-F941-4231-9204-90831B989627}" dt="2023-07-31T17:09:28.766" v="10" actId="47"/>
        <pc:sldMkLst>
          <pc:docMk/>
          <pc:sldMk cId="548041540" sldId="353"/>
        </pc:sldMkLst>
      </pc:sldChg>
      <pc:sldChg chg="del">
        <pc:chgData name="Abels, Patrick" userId="ba666de4-0d21-43a6-8e66-51a18aae1b4a" providerId="ADAL" clId="{80B57EE4-F941-4231-9204-90831B989627}" dt="2023-07-31T17:09:28.766" v="10" actId="47"/>
        <pc:sldMkLst>
          <pc:docMk/>
          <pc:sldMk cId="1656097455" sldId="354"/>
        </pc:sldMkLst>
      </pc:sldChg>
      <pc:sldChg chg="del">
        <pc:chgData name="Abels, Patrick" userId="ba666de4-0d21-43a6-8e66-51a18aae1b4a" providerId="ADAL" clId="{80B57EE4-F941-4231-9204-90831B989627}" dt="2023-07-31T17:09:28.766" v="10" actId="47"/>
        <pc:sldMkLst>
          <pc:docMk/>
          <pc:sldMk cId="1853899470" sldId="355"/>
        </pc:sldMkLst>
      </pc:sldChg>
      <pc:sldChg chg="del">
        <pc:chgData name="Abels, Patrick" userId="ba666de4-0d21-43a6-8e66-51a18aae1b4a" providerId="ADAL" clId="{80B57EE4-F941-4231-9204-90831B989627}" dt="2023-07-31T17:09:28.766" v="10" actId="47"/>
        <pc:sldMkLst>
          <pc:docMk/>
          <pc:sldMk cId="1975759717" sldId="356"/>
        </pc:sldMkLst>
      </pc:sldChg>
      <pc:sldChg chg="del">
        <pc:chgData name="Abels, Patrick" userId="ba666de4-0d21-43a6-8e66-51a18aae1b4a" providerId="ADAL" clId="{80B57EE4-F941-4231-9204-90831B989627}" dt="2023-07-31T17:17:53.107" v="491" actId="47"/>
        <pc:sldMkLst>
          <pc:docMk/>
          <pc:sldMk cId="860457825" sldId="357"/>
        </pc:sldMkLst>
      </pc:sldChg>
      <pc:sldChg chg="modSp add mod">
        <pc:chgData name="Abels, Patrick" userId="ba666de4-0d21-43a6-8e66-51a18aae1b4a" providerId="ADAL" clId="{80B57EE4-F941-4231-9204-90831B989627}" dt="2023-07-31T17:11:10.180" v="127" actId="20577"/>
        <pc:sldMkLst>
          <pc:docMk/>
          <pc:sldMk cId="3661293223" sldId="358"/>
        </pc:sldMkLst>
        <pc:spChg chg="mod">
          <ac:chgData name="Abels, Patrick" userId="ba666de4-0d21-43a6-8e66-51a18aae1b4a" providerId="ADAL" clId="{80B57EE4-F941-4231-9204-90831B989627}" dt="2023-07-31T17:11:10.180" v="127" actId="20577"/>
          <ac:spMkLst>
            <pc:docMk/>
            <pc:sldMk cId="3661293223" sldId="358"/>
            <ac:spMk id="2" creationId="{51692582-644D-01C1-6962-22CB5938710F}"/>
          </ac:spMkLst>
        </pc:spChg>
        <pc:spChg chg="mod">
          <ac:chgData name="Abels, Patrick" userId="ba666de4-0d21-43a6-8e66-51a18aae1b4a" providerId="ADAL" clId="{80B57EE4-F941-4231-9204-90831B989627}" dt="2023-07-31T17:11:00.483" v="117" actId="20577"/>
          <ac:spMkLst>
            <pc:docMk/>
            <pc:sldMk cId="3661293223" sldId="358"/>
            <ac:spMk id="3" creationId="{B874F942-DA68-688E-13C5-3398CEBFEA9F}"/>
          </ac:spMkLst>
        </pc:spChg>
      </pc:sldChg>
      <pc:sldChg chg="modSp add mod">
        <pc:chgData name="Abels, Patrick" userId="ba666de4-0d21-43a6-8e66-51a18aae1b4a" providerId="ADAL" clId="{80B57EE4-F941-4231-9204-90831B989627}" dt="2023-07-31T17:11:21.877" v="159" actId="20577"/>
        <pc:sldMkLst>
          <pc:docMk/>
          <pc:sldMk cId="1187028696" sldId="359"/>
        </pc:sldMkLst>
        <pc:spChg chg="mod">
          <ac:chgData name="Abels, Patrick" userId="ba666de4-0d21-43a6-8e66-51a18aae1b4a" providerId="ADAL" clId="{80B57EE4-F941-4231-9204-90831B989627}" dt="2023-07-31T17:11:21.877" v="159" actId="20577"/>
          <ac:spMkLst>
            <pc:docMk/>
            <pc:sldMk cId="1187028696" sldId="359"/>
            <ac:spMk id="2" creationId="{51692582-644D-01C1-6962-22CB5938710F}"/>
          </ac:spMkLst>
        </pc:spChg>
        <pc:spChg chg="mod">
          <ac:chgData name="Abels, Patrick" userId="ba666de4-0d21-43a6-8e66-51a18aae1b4a" providerId="ADAL" clId="{80B57EE4-F941-4231-9204-90831B989627}" dt="2023-07-31T17:11:02.901" v="118" actId="20577"/>
          <ac:spMkLst>
            <pc:docMk/>
            <pc:sldMk cId="1187028696" sldId="359"/>
            <ac:spMk id="3" creationId="{B874F942-DA68-688E-13C5-3398CEBFEA9F}"/>
          </ac:spMkLst>
        </pc:spChg>
      </pc:sldChg>
      <pc:sldChg chg="modSp new mod">
        <pc:chgData name="Abels, Patrick" userId="ba666de4-0d21-43a6-8e66-51a18aae1b4a" providerId="ADAL" clId="{80B57EE4-F941-4231-9204-90831B989627}" dt="2023-07-31T17:16:49.092" v="455" actId="20577"/>
        <pc:sldMkLst>
          <pc:docMk/>
          <pc:sldMk cId="3875343700" sldId="360"/>
        </pc:sldMkLst>
        <pc:spChg chg="mod">
          <ac:chgData name="Abels, Patrick" userId="ba666de4-0d21-43a6-8e66-51a18aae1b4a" providerId="ADAL" clId="{80B57EE4-F941-4231-9204-90831B989627}" dt="2023-07-31T17:16:49.092" v="455" actId="20577"/>
          <ac:spMkLst>
            <pc:docMk/>
            <pc:sldMk cId="3875343700" sldId="360"/>
            <ac:spMk id="2" creationId="{7322F633-9A60-9BBD-AF13-0A2BA837E5D2}"/>
          </ac:spMkLst>
        </pc:spChg>
      </pc:sldChg>
      <pc:sldChg chg="modSp add mod">
        <pc:chgData name="Abels, Patrick" userId="ba666de4-0d21-43a6-8e66-51a18aae1b4a" providerId="ADAL" clId="{80B57EE4-F941-4231-9204-90831B989627}" dt="2023-07-31T17:17:41.923" v="490" actId="20577"/>
        <pc:sldMkLst>
          <pc:docMk/>
          <pc:sldMk cId="4266036277" sldId="361"/>
        </pc:sldMkLst>
        <pc:spChg chg="mod">
          <ac:chgData name="Abels, Patrick" userId="ba666de4-0d21-43a6-8e66-51a18aae1b4a" providerId="ADAL" clId="{80B57EE4-F941-4231-9204-90831B989627}" dt="2023-07-31T17:17:39.113" v="488" actId="6549"/>
          <ac:spMkLst>
            <pc:docMk/>
            <pc:sldMk cId="4266036277" sldId="361"/>
            <ac:spMk id="2" creationId="{51692582-644D-01C1-6962-22CB5938710F}"/>
          </ac:spMkLst>
        </pc:spChg>
        <pc:spChg chg="mod">
          <ac:chgData name="Abels, Patrick" userId="ba666de4-0d21-43a6-8e66-51a18aae1b4a" providerId="ADAL" clId="{80B57EE4-F941-4231-9204-90831B989627}" dt="2023-07-31T17:17:41.923" v="490" actId="20577"/>
          <ac:spMkLst>
            <pc:docMk/>
            <pc:sldMk cId="4266036277" sldId="361"/>
            <ac:spMk id="3" creationId="{B874F942-DA68-688E-13C5-3398CEBFEA9F}"/>
          </ac:spMkLst>
        </pc:spChg>
      </pc:sldChg>
    </pc:docChg>
  </pc:docChgLst>
  <pc:docChgLst>
    <pc:chgData name="Abels, Patrick" userId="ba666de4-0d21-43a6-8e66-51a18aae1b4a" providerId="ADAL" clId="{B9A2D43C-7F2C-FD45-AE36-2546EE710C13}"/>
    <pc:docChg chg="undo custSel addSld modSld">
      <pc:chgData name="Abels, Patrick" userId="ba666de4-0d21-43a6-8e66-51a18aae1b4a" providerId="ADAL" clId="{B9A2D43C-7F2C-FD45-AE36-2546EE710C13}" dt="2023-11-01T16:52:27.946" v="680" actId="20577"/>
      <pc:docMkLst>
        <pc:docMk/>
      </pc:docMkLst>
      <pc:sldChg chg="addSp delSp modSp">
        <pc:chgData name="Abels, Patrick" userId="ba666de4-0d21-43a6-8e66-51a18aae1b4a" providerId="ADAL" clId="{B9A2D43C-7F2C-FD45-AE36-2546EE710C13}" dt="2023-11-01T16:52:27.946" v="680" actId="20577"/>
        <pc:sldMkLst>
          <pc:docMk/>
          <pc:sldMk cId="2176156612" sldId="288"/>
        </pc:sldMkLst>
        <pc:spChg chg="mod">
          <ac:chgData name="Abels, Patrick" userId="ba666de4-0d21-43a6-8e66-51a18aae1b4a" providerId="ADAL" clId="{B9A2D43C-7F2C-FD45-AE36-2546EE710C13}" dt="2023-11-01T16:52:27.946" v="680" actId="20577"/>
          <ac:spMkLst>
            <pc:docMk/>
            <pc:sldMk cId="2176156612" sldId="288"/>
            <ac:spMk id="2" creationId="{401F7D96-25E2-4399-5EDA-C71906BC8DD4}"/>
          </ac:spMkLst>
        </pc:spChg>
        <pc:picChg chg="add del mod">
          <ac:chgData name="Abels, Patrick" userId="ba666de4-0d21-43a6-8e66-51a18aae1b4a" providerId="ADAL" clId="{B9A2D43C-7F2C-FD45-AE36-2546EE710C13}" dt="2023-11-01T16:37:54.100" v="79" actId="21"/>
          <ac:picMkLst>
            <pc:docMk/>
            <pc:sldMk cId="2176156612" sldId="288"/>
            <ac:picMk id="5" creationId="{EF343672-9119-7B6C-840A-EEF64EC103F7}"/>
          </ac:picMkLst>
        </pc:picChg>
      </pc:sldChg>
      <pc:sldChg chg="modSp mod modClrScheme chgLayout">
        <pc:chgData name="Abels, Patrick" userId="ba666de4-0d21-43a6-8e66-51a18aae1b4a" providerId="ADAL" clId="{B9A2D43C-7F2C-FD45-AE36-2546EE710C13}" dt="2023-11-01T16:36:32.311" v="67" actId="700"/>
        <pc:sldMkLst>
          <pc:docMk/>
          <pc:sldMk cId="1082503161" sldId="291"/>
        </pc:sldMkLst>
        <pc:spChg chg="mod ord">
          <ac:chgData name="Abels, Patrick" userId="ba666de4-0d21-43a6-8e66-51a18aae1b4a" providerId="ADAL" clId="{B9A2D43C-7F2C-FD45-AE36-2546EE710C13}" dt="2023-11-01T16:36:32.311" v="67" actId="700"/>
          <ac:spMkLst>
            <pc:docMk/>
            <pc:sldMk cId="1082503161" sldId="291"/>
            <ac:spMk id="2" creationId="{39581EDF-BC24-2853-902C-BEF01710D036}"/>
          </ac:spMkLst>
        </pc:spChg>
      </pc:sldChg>
      <pc:sldChg chg="addSp modSp new mod modClrScheme chgLayout">
        <pc:chgData name="Abels, Patrick" userId="ba666de4-0d21-43a6-8e66-51a18aae1b4a" providerId="ADAL" clId="{B9A2D43C-7F2C-FD45-AE36-2546EE710C13}" dt="2023-11-01T16:37:55.810" v="80" actId="22"/>
        <pc:sldMkLst>
          <pc:docMk/>
          <pc:sldMk cId="2449375832" sldId="366"/>
        </pc:sldMkLst>
        <pc:spChg chg="mod ord">
          <ac:chgData name="Abels, Patrick" userId="ba666de4-0d21-43a6-8e66-51a18aae1b4a" providerId="ADAL" clId="{B9A2D43C-7F2C-FD45-AE36-2546EE710C13}" dt="2023-11-01T16:37:50.872" v="78" actId="120"/>
          <ac:spMkLst>
            <pc:docMk/>
            <pc:sldMk cId="2449375832" sldId="366"/>
            <ac:spMk id="2" creationId="{9D61AC31-1513-AF59-86F5-E4E466C10481}"/>
          </ac:spMkLst>
        </pc:spChg>
        <pc:picChg chg="add">
          <ac:chgData name="Abels, Patrick" userId="ba666de4-0d21-43a6-8e66-51a18aae1b4a" providerId="ADAL" clId="{B9A2D43C-7F2C-FD45-AE36-2546EE710C13}" dt="2023-11-01T16:37:55.810" v="80" actId="22"/>
          <ac:picMkLst>
            <pc:docMk/>
            <pc:sldMk cId="2449375832" sldId="366"/>
            <ac:picMk id="4" creationId="{7168ECD5-199D-0156-34CF-F1B7F1E251B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7FEF0-E1A0-4AAE-8E1E-95F1B0D30559}" type="datetimeFigureOut">
              <a:rPr lang="en-DE" smtClean="0"/>
              <a:t>12/11/2023</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8A8F02-D8AE-46F0-885A-9479BE97C3B5}" type="slidenum">
              <a:rPr lang="en-DE" smtClean="0"/>
              <a:t>‹#›</a:t>
            </a:fld>
            <a:endParaRPr lang="en-DE"/>
          </a:p>
        </p:txBody>
      </p:sp>
    </p:spTree>
    <p:extLst>
      <p:ext uri="{BB962C8B-B14F-4D97-AF65-F5344CB8AC3E}">
        <p14:creationId xmlns:p14="http://schemas.microsoft.com/office/powerpoint/2010/main" val="1844941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608A8F02-D8AE-46F0-885A-9479BE97C3B5}" type="slidenum">
              <a:rPr lang="en-DE" smtClean="0"/>
              <a:t>2</a:t>
            </a:fld>
            <a:endParaRPr lang="en-DE"/>
          </a:p>
        </p:txBody>
      </p:sp>
    </p:spTree>
    <p:extLst>
      <p:ext uri="{BB962C8B-B14F-4D97-AF65-F5344CB8AC3E}">
        <p14:creationId xmlns:p14="http://schemas.microsoft.com/office/powerpoint/2010/main" val="2972033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C4999-2040-2F82-30D1-FCB68DDD2B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DE"/>
          </a:p>
        </p:txBody>
      </p:sp>
      <p:sp>
        <p:nvSpPr>
          <p:cNvPr id="3" name="Subtitle 2">
            <a:extLst>
              <a:ext uri="{FF2B5EF4-FFF2-40B4-BE49-F238E27FC236}">
                <a16:creationId xmlns:a16="http://schemas.microsoft.com/office/drawing/2014/main" id="{AAC066CF-F6B6-CB9B-55C3-C0F3CBFBB8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E"/>
          </a:p>
        </p:txBody>
      </p:sp>
      <p:sp>
        <p:nvSpPr>
          <p:cNvPr id="4" name="Date Placeholder 3">
            <a:extLst>
              <a:ext uri="{FF2B5EF4-FFF2-40B4-BE49-F238E27FC236}">
                <a16:creationId xmlns:a16="http://schemas.microsoft.com/office/drawing/2014/main" id="{D844EFB9-05B6-0AE7-C39C-17CF1257950B}"/>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5" name="Footer Placeholder 4">
            <a:extLst>
              <a:ext uri="{FF2B5EF4-FFF2-40B4-BE49-F238E27FC236}">
                <a16:creationId xmlns:a16="http://schemas.microsoft.com/office/drawing/2014/main" id="{D375B39F-D057-0A76-F1B0-18088FED290B}"/>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03A9AA67-1F11-3543-7421-B494477FF171}"/>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332243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4493E-9361-F20D-C1B4-8BDCC8AD85D4}"/>
              </a:ext>
            </a:extLst>
          </p:cNvPr>
          <p:cNvSpPr>
            <a:spLocks noGrp="1"/>
          </p:cNvSpPr>
          <p:nvPr>
            <p:ph type="title"/>
          </p:nvPr>
        </p:nvSpPr>
        <p:spPr/>
        <p:txBody>
          <a:bodyPr/>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99F2B1C1-90A1-BB02-ACFD-AD1E40EFB1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B083AD27-5A4B-3899-6BCF-4B006C61B129}"/>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5" name="Footer Placeholder 4">
            <a:extLst>
              <a:ext uri="{FF2B5EF4-FFF2-40B4-BE49-F238E27FC236}">
                <a16:creationId xmlns:a16="http://schemas.microsoft.com/office/drawing/2014/main" id="{D62DD872-C691-B55B-4D60-04A813F86CA6}"/>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F7A17989-4888-23C5-DC1E-7905DCC80B4B}"/>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879698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EA9951-5217-E68A-0698-F84F242F75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555F697D-0FEF-F716-CFBD-DD49BD6A04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FBEC70E3-53C7-888E-F4F8-6CB72BA9C6AF}"/>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5" name="Footer Placeholder 4">
            <a:extLst>
              <a:ext uri="{FF2B5EF4-FFF2-40B4-BE49-F238E27FC236}">
                <a16:creationId xmlns:a16="http://schemas.microsoft.com/office/drawing/2014/main" id="{A83F20FE-DD75-57AE-DAC0-11D0FAA685D1}"/>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2E83BFE7-C935-7495-CDFE-0E8DDB8CEC24}"/>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3750099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m Check Slide">
    <p:bg>
      <p:bgPr>
        <a:solidFill>
          <a:schemeClr val="tx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2CB35870-924C-FCEE-621F-5B1A5DAC2D9A}"/>
              </a:ext>
            </a:extLst>
          </p:cNvPr>
          <p:cNvSpPr/>
          <p:nvPr userDrawn="1"/>
        </p:nvSpPr>
        <p:spPr>
          <a:xfrm>
            <a:off x="10173680" y="4826062"/>
            <a:ext cx="1908000" cy="1908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p>
        </p:txBody>
      </p:sp>
    </p:spTree>
    <p:extLst>
      <p:ext uri="{BB962C8B-B14F-4D97-AF65-F5344CB8AC3E}">
        <p14:creationId xmlns:p14="http://schemas.microsoft.com/office/powerpoint/2010/main" val="2506960842"/>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put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138112" y="1023937"/>
            <a:ext cx="11915775" cy="4810125"/>
          </a:xfrm>
          <a:prstGeom prst="rect">
            <a:avLst/>
          </a:prstGeom>
        </p:spPr>
        <p:txBody>
          <a:bodyPr anchor="ctr"/>
          <a:lstStyle>
            <a:lvl1pPr marL="0" indent="0" algn="ctr">
              <a:buNone/>
              <a:defRPr sz="6000">
                <a:solidFill>
                  <a:schemeClr val="bg1"/>
                </a:solidFill>
                <a:latin typeface="+mn-lt"/>
              </a:defRPr>
            </a:lvl1pPr>
          </a:lstStyle>
          <a:p>
            <a:pPr lvl="0"/>
            <a:r>
              <a:rPr lang="en-US" dirty="0"/>
              <a:t>Click to add text</a:t>
            </a:r>
            <a:endParaRPr lang="en-DE" dirty="0"/>
          </a:p>
        </p:txBody>
      </p:sp>
    </p:spTree>
    <p:extLst>
      <p:ext uri="{BB962C8B-B14F-4D97-AF65-F5344CB8AC3E}">
        <p14:creationId xmlns:p14="http://schemas.microsoft.com/office/powerpoint/2010/main" val="607473778"/>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ercise Ques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dirty="0"/>
              <a:t>Click to add text</a:t>
            </a:r>
            <a:endParaRPr lang="en-DE" dirty="0"/>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6" name="Graphic 5" descr="Lightbulb with solid fill">
            <a:extLst>
              <a:ext uri="{FF2B5EF4-FFF2-40B4-BE49-F238E27FC236}">
                <a16:creationId xmlns:a16="http://schemas.microsoft.com/office/drawing/2014/main" id="{734DD610-3F58-B68C-1038-0C4D7BF33004}"/>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24753" y="619845"/>
            <a:ext cx="914400" cy="914400"/>
          </a:xfrm>
          <a:prstGeom prst="rect">
            <a:avLst/>
          </a:prstGeom>
        </p:spPr>
      </p:pic>
      <p:sp>
        <p:nvSpPr>
          <p:cNvPr id="11" name="Picture Placeholder 10">
            <a:extLst>
              <a:ext uri="{FF2B5EF4-FFF2-40B4-BE49-F238E27FC236}">
                <a16:creationId xmlns:a16="http://schemas.microsoft.com/office/drawing/2014/main" id="{596C6788-0DB4-7E84-1F70-465F03B94063}"/>
              </a:ext>
            </a:extLst>
          </p:cNvPr>
          <p:cNvSpPr>
            <a:spLocks noGrp="1"/>
          </p:cNvSpPr>
          <p:nvPr>
            <p:ph type="pic" sz="quarter" idx="11"/>
          </p:nvPr>
        </p:nvSpPr>
        <p:spPr>
          <a:xfrm>
            <a:off x="10608986" y="407504"/>
            <a:ext cx="1281600" cy="1282148"/>
          </a:xfrm>
          <a:prstGeom prst="rect">
            <a:avLst/>
          </a:prstGeom>
        </p:spPr>
        <p:txBody>
          <a:bodyPr/>
          <a:lstStyle/>
          <a:p>
            <a:endParaRPr lang="en-DE"/>
          </a:p>
        </p:txBody>
      </p:sp>
      <p:sp>
        <p:nvSpPr>
          <p:cNvPr id="12" name="Text Placeholder 8">
            <a:extLst>
              <a:ext uri="{FF2B5EF4-FFF2-40B4-BE49-F238E27FC236}">
                <a16:creationId xmlns:a16="http://schemas.microsoft.com/office/drawing/2014/main" id="{48D296A4-2077-12B4-53D8-2472FECBC899}"/>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dirty="0" err="1"/>
              <a:t>Übung</a:t>
            </a:r>
            <a:r>
              <a:rPr lang="en-GB" dirty="0"/>
              <a:t> …</a:t>
            </a:r>
            <a:endParaRPr lang="en-DE" dirty="0"/>
          </a:p>
        </p:txBody>
      </p:sp>
    </p:spTree>
    <p:extLst>
      <p:ext uri="{BB962C8B-B14F-4D97-AF65-F5344CB8AC3E}">
        <p14:creationId xmlns:p14="http://schemas.microsoft.com/office/powerpoint/2010/main" val="2939654414"/>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ercise NoHint Ques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dirty="0"/>
              <a:t>Click to add text</a:t>
            </a:r>
            <a:endParaRPr lang="en-DE" dirty="0"/>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7" y="312663"/>
            <a:ext cx="11755523"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dirty="0" err="1"/>
              <a:t>Übung</a:t>
            </a:r>
            <a:r>
              <a:rPr lang="en-GB" dirty="0"/>
              <a:t> …</a:t>
            </a:r>
            <a:endParaRPr lang="en-DE" dirty="0"/>
          </a:p>
        </p:txBody>
      </p:sp>
    </p:spTree>
    <p:extLst>
      <p:ext uri="{BB962C8B-B14F-4D97-AF65-F5344CB8AC3E}">
        <p14:creationId xmlns:p14="http://schemas.microsoft.com/office/powerpoint/2010/main" val="1654437158"/>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ercise NoHint Question Slide NoBorder">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1807536"/>
            <a:ext cx="11755524" cy="4831588"/>
          </a:xfrm>
          <a:prstGeom prst="rect">
            <a:avLst/>
          </a:prstGeom>
        </p:spPr>
        <p:txBody>
          <a:bodyPr anchor="t"/>
          <a:lstStyle>
            <a:lvl1pPr marL="0" indent="0" algn="l">
              <a:buNone/>
              <a:defRPr sz="2400">
                <a:solidFill>
                  <a:schemeClr val="bg1"/>
                </a:solidFill>
                <a:latin typeface="+mn-lt"/>
              </a:defRPr>
            </a:lvl1pPr>
          </a:lstStyle>
          <a:p>
            <a:pPr lvl="0"/>
            <a:r>
              <a:rPr lang="en-US" dirty="0"/>
              <a:t>Click to add text</a:t>
            </a:r>
            <a:endParaRPr lang="en-DE" dirty="0"/>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468437"/>
            <a:ext cx="961297" cy="1037706"/>
          </a:xfrm>
          <a:prstGeom prst="rect">
            <a:avLst/>
          </a:prstGeom>
        </p:spPr>
      </p:pic>
      <p:sp>
        <p:nvSpPr>
          <p:cNvPr id="5" name="Text Placeholder 8">
            <a:extLst>
              <a:ext uri="{FF2B5EF4-FFF2-40B4-BE49-F238E27FC236}">
                <a16:creationId xmlns:a16="http://schemas.microsoft.com/office/drawing/2014/main" id="{DD23C22D-C9DD-219B-C738-804E4CB2C5E9}"/>
              </a:ext>
            </a:extLst>
          </p:cNvPr>
          <p:cNvSpPr>
            <a:spLocks noGrp="1"/>
          </p:cNvSpPr>
          <p:nvPr>
            <p:ph type="body" sz="quarter" idx="12" hasCustomPrompt="1"/>
          </p:nvPr>
        </p:nvSpPr>
        <p:spPr>
          <a:xfrm>
            <a:off x="1652588" y="707102"/>
            <a:ext cx="2282825" cy="646112"/>
          </a:xfrm>
          <a:prstGeom prst="rect">
            <a:avLst/>
          </a:prstGeom>
        </p:spPr>
        <p:txBody>
          <a:bodyPr/>
          <a:lstStyle>
            <a:lvl1pPr marL="0" indent="0">
              <a:buNone/>
              <a:defRPr sz="3600" b="1">
                <a:solidFill>
                  <a:schemeClr val="bg1"/>
                </a:solidFill>
              </a:defRPr>
            </a:lvl1pPr>
          </a:lstStyle>
          <a:p>
            <a:pPr lvl="0"/>
            <a:r>
              <a:rPr lang="en-GB" dirty="0" err="1"/>
              <a:t>Übung</a:t>
            </a:r>
            <a:r>
              <a:rPr lang="en-GB" dirty="0"/>
              <a:t> …</a:t>
            </a:r>
            <a:endParaRPr lang="en-DE" dirty="0"/>
          </a:p>
        </p:txBody>
      </p:sp>
    </p:spTree>
    <p:extLst>
      <p:ext uri="{BB962C8B-B14F-4D97-AF65-F5344CB8AC3E}">
        <p14:creationId xmlns:p14="http://schemas.microsoft.com/office/powerpoint/2010/main" val="1731912990"/>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xercise Hint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dirty="0"/>
              <a:t>Click to add text</a:t>
            </a:r>
            <a:endParaRPr lang="en-DE" dirty="0"/>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6" name="Graphic 5" descr="Lightbulb with solid fill">
            <a:extLst>
              <a:ext uri="{FF2B5EF4-FFF2-40B4-BE49-F238E27FC236}">
                <a16:creationId xmlns:a16="http://schemas.microsoft.com/office/drawing/2014/main" id="{734DD610-3F58-B68C-1038-0C4D7BF33004}"/>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21277" y="602337"/>
            <a:ext cx="914400" cy="914400"/>
          </a:xfrm>
          <a:prstGeom prst="rect">
            <a:avLst/>
          </a:prstGeom>
        </p:spPr>
      </p:pic>
      <p:sp>
        <p:nvSpPr>
          <p:cNvPr id="7" name="Text Placeholder 8">
            <a:extLst>
              <a:ext uri="{FF2B5EF4-FFF2-40B4-BE49-F238E27FC236}">
                <a16:creationId xmlns:a16="http://schemas.microsoft.com/office/drawing/2014/main" id="{21C5A454-C75F-6FDA-789A-702540F36ABB}"/>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dirty="0" err="1"/>
              <a:t>Übung</a:t>
            </a:r>
            <a:r>
              <a:rPr lang="en-GB" dirty="0"/>
              <a:t> …</a:t>
            </a:r>
            <a:endParaRPr lang="en-DE" dirty="0"/>
          </a:p>
        </p:txBody>
      </p:sp>
    </p:spTree>
    <p:extLst>
      <p:ext uri="{BB962C8B-B14F-4D97-AF65-F5344CB8AC3E}">
        <p14:creationId xmlns:p14="http://schemas.microsoft.com/office/powerpoint/2010/main" val="16656439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xercise Solution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9" y="2036616"/>
            <a:ext cx="11755524" cy="4602507"/>
          </a:xfrm>
          <a:prstGeom prst="rect">
            <a:avLst/>
          </a:prstGeom>
        </p:spPr>
        <p:txBody>
          <a:bodyPr anchor="t"/>
          <a:lstStyle>
            <a:lvl1pPr marL="0" indent="0" algn="l">
              <a:buNone/>
              <a:defRPr sz="2400">
                <a:solidFill>
                  <a:schemeClr val="bg1"/>
                </a:solidFill>
                <a:latin typeface="+mn-lt"/>
              </a:defRPr>
            </a:lvl1pPr>
          </a:lstStyle>
          <a:p>
            <a:pPr lvl="0"/>
            <a:r>
              <a:rPr lang="en-US" dirty="0"/>
              <a:t>Click to add text</a:t>
            </a:r>
            <a:endParaRPr lang="en-DE" dirty="0"/>
          </a:p>
        </p:txBody>
      </p:sp>
      <p:sp>
        <p:nvSpPr>
          <p:cNvPr id="2" name="Rectangle: Rounded Corners 1">
            <a:extLst>
              <a:ext uri="{FF2B5EF4-FFF2-40B4-BE49-F238E27FC236}">
                <a16:creationId xmlns:a16="http://schemas.microsoft.com/office/drawing/2014/main" id="{32E43612-BB99-E759-308D-EC7DC153B9A7}"/>
              </a:ext>
            </a:extLst>
          </p:cNvPr>
          <p:cNvSpPr/>
          <p:nvPr userDrawn="1"/>
        </p:nvSpPr>
        <p:spPr>
          <a:xfrm>
            <a:off x="218238" y="312663"/>
            <a:ext cx="9142330" cy="1493748"/>
          </a:xfrm>
          <a:prstGeom prst="roundRect">
            <a:avLst>
              <a:gd name="adj" fmla="val 1772"/>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3" name="Graphic 2" descr="Pencil with solid fill">
            <a:extLst>
              <a:ext uri="{FF2B5EF4-FFF2-40B4-BE49-F238E27FC236}">
                <a16:creationId xmlns:a16="http://schemas.microsoft.com/office/drawing/2014/main" id="{C4D818B0-1F4F-3D42-C666-C9B13E8444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268" y="542868"/>
            <a:ext cx="961297" cy="1037706"/>
          </a:xfrm>
          <a:prstGeom prst="rect">
            <a:avLst/>
          </a:prstGeom>
        </p:spPr>
      </p:pic>
      <p:sp>
        <p:nvSpPr>
          <p:cNvPr id="5" name="Rectangle: Rounded Corners 4">
            <a:extLst>
              <a:ext uri="{FF2B5EF4-FFF2-40B4-BE49-F238E27FC236}">
                <a16:creationId xmlns:a16="http://schemas.microsoft.com/office/drawing/2014/main" id="{3C980BA9-BC4E-30FD-C020-AEBBFBFBF1AE}"/>
              </a:ext>
            </a:extLst>
          </p:cNvPr>
          <p:cNvSpPr/>
          <p:nvPr userDrawn="1"/>
        </p:nvSpPr>
        <p:spPr>
          <a:xfrm>
            <a:off x="9583193" y="302723"/>
            <a:ext cx="2390569" cy="1493748"/>
          </a:xfrm>
          <a:prstGeom prst="roundRect">
            <a:avLst>
              <a:gd name="adj" fmla="val 2989"/>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bg1"/>
              </a:solidFill>
            </a:endParaRPr>
          </a:p>
        </p:txBody>
      </p:sp>
      <p:pic>
        <p:nvPicPr>
          <p:cNvPr id="7" name="Graphic 6" descr="Checkmark with solid fill">
            <a:extLst>
              <a:ext uri="{FF2B5EF4-FFF2-40B4-BE49-F238E27FC236}">
                <a16:creationId xmlns:a16="http://schemas.microsoft.com/office/drawing/2014/main" id="{DA3F6043-04FC-7DBE-9677-C0D2183CF0A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21277" y="602337"/>
            <a:ext cx="914400" cy="914400"/>
          </a:xfrm>
          <a:prstGeom prst="rect">
            <a:avLst/>
          </a:prstGeom>
        </p:spPr>
      </p:pic>
      <p:sp>
        <p:nvSpPr>
          <p:cNvPr id="6" name="Text Placeholder 8">
            <a:extLst>
              <a:ext uri="{FF2B5EF4-FFF2-40B4-BE49-F238E27FC236}">
                <a16:creationId xmlns:a16="http://schemas.microsoft.com/office/drawing/2014/main" id="{68954BE4-B50E-7AD3-4EEE-A26283E79FB3}"/>
              </a:ext>
            </a:extLst>
          </p:cNvPr>
          <p:cNvSpPr>
            <a:spLocks noGrp="1"/>
          </p:cNvSpPr>
          <p:nvPr>
            <p:ph type="body" sz="quarter" idx="12" hasCustomPrompt="1"/>
          </p:nvPr>
        </p:nvSpPr>
        <p:spPr>
          <a:xfrm>
            <a:off x="1652588" y="781533"/>
            <a:ext cx="2282825" cy="646112"/>
          </a:xfrm>
          <a:prstGeom prst="rect">
            <a:avLst/>
          </a:prstGeom>
        </p:spPr>
        <p:txBody>
          <a:bodyPr/>
          <a:lstStyle>
            <a:lvl1pPr marL="0" indent="0">
              <a:buNone/>
              <a:defRPr sz="3600" b="1">
                <a:solidFill>
                  <a:schemeClr val="bg1"/>
                </a:solidFill>
              </a:defRPr>
            </a:lvl1pPr>
          </a:lstStyle>
          <a:p>
            <a:pPr lvl="0"/>
            <a:r>
              <a:rPr lang="en-GB" dirty="0" err="1"/>
              <a:t>Übung</a:t>
            </a:r>
            <a:r>
              <a:rPr lang="en-GB" dirty="0"/>
              <a:t> …</a:t>
            </a:r>
            <a:endParaRPr lang="en-DE" dirty="0"/>
          </a:p>
        </p:txBody>
      </p:sp>
    </p:spTree>
    <p:extLst>
      <p:ext uri="{BB962C8B-B14F-4D97-AF65-F5344CB8AC3E}">
        <p14:creationId xmlns:p14="http://schemas.microsoft.com/office/powerpoint/2010/main" val="8158049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ary Slide">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7B8AC5E-4F07-913B-6471-29597C792985}"/>
              </a:ext>
            </a:extLst>
          </p:cNvPr>
          <p:cNvSpPr txBox="1"/>
          <p:nvPr userDrawn="1"/>
        </p:nvSpPr>
        <p:spPr>
          <a:xfrm>
            <a:off x="1652847" y="561281"/>
            <a:ext cx="7114032" cy="646331"/>
          </a:xfrm>
          <a:prstGeom prst="rect">
            <a:avLst/>
          </a:prstGeom>
          <a:noFill/>
          <a:ln>
            <a:noFill/>
          </a:ln>
        </p:spPr>
        <p:txBody>
          <a:bodyPr wrap="square" rtlCol="0">
            <a:spAutoFit/>
          </a:bodyPr>
          <a:lstStyle/>
          <a:p>
            <a:r>
              <a:rPr lang="en-GB" sz="3600" b="1" dirty="0" err="1">
                <a:solidFill>
                  <a:schemeClr val="bg1"/>
                </a:solidFill>
              </a:rPr>
              <a:t>Tagebucheintrag</a:t>
            </a:r>
            <a:endParaRPr lang="en-DE" sz="3600" b="1" dirty="0">
              <a:solidFill>
                <a:schemeClr val="bg1"/>
              </a:solidFill>
            </a:endParaRPr>
          </a:p>
        </p:txBody>
      </p:sp>
      <p:pic>
        <p:nvPicPr>
          <p:cNvPr id="11" name="Graphic 10" descr="Open book with solid fill">
            <a:extLst>
              <a:ext uri="{FF2B5EF4-FFF2-40B4-BE49-F238E27FC236}">
                <a16:creationId xmlns:a16="http://schemas.microsoft.com/office/drawing/2014/main" id="{46D9EE8F-FC58-5590-C56E-DC3C6D78A0F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427246"/>
            <a:ext cx="914400" cy="914400"/>
          </a:xfrm>
          <a:prstGeom prst="rect">
            <a:avLst/>
          </a:prstGeom>
        </p:spPr>
      </p:pic>
      <p:grpSp>
        <p:nvGrpSpPr>
          <p:cNvPr id="22" name="Group 21">
            <a:extLst>
              <a:ext uri="{FF2B5EF4-FFF2-40B4-BE49-F238E27FC236}">
                <a16:creationId xmlns:a16="http://schemas.microsoft.com/office/drawing/2014/main" id="{E47C1DD1-A76C-9A3C-B4BA-8AF278FC06C8}"/>
              </a:ext>
            </a:extLst>
          </p:cNvPr>
          <p:cNvGrpSpPr/>
          <p:nvPr userDrawn="1"/>
        </p:nvGrpSpPr>
        <p:grpSpPr>
          <a:xfrm>
            <a:off x="1188019" y="1665962"/>
            <a:ext cx="9634469" cy="4630757"/>
            <a:chOff x="1188019" y="1665962"/>
            <a:chExt cx="9634469" cy="4630757"/>
          </a:xfrm>
        </p:grpSpPr>
        <p:sp>
          <p:nvSpPr>
            <p:cNvPr id="9" name="Rectangle 8">
              <a:extLst>
                <a:ext uri="{FF2B5EF4-FFF2-40B4-BE49-F238E27FC236}">
                  <a16:creationId xmlns:a16="http://schemas.microsoft.com/office/drawing/2014/main" id="{4A3A2996-CEA9-A52A-5C2F-4E4B5480146C}"/>
                </a:ext>
              </a:extLst>
            </p:cNvPr>
            <p:cNvSpPr/>
            <p:nvPr userDrawn="1"/>
          </p:nvSpPr>
          <p:spPr>
            <a:xfrm>
              <a:off x="1392742" y="1665962"/>
              <a:ext cx="9429746" cy="4630757"/>
            </a:xfrm>
            <a:prstGeom prst="rec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2" name="Oval 11">
              <a:extLst>
                <a:ext uri="{FF2B5EF4-FFF2-40B4-BE49-F238E27FC236}">
                  <a16:creationId xmlns:a16="http://schemas.microsoft.com/office/drawing/2014/main" id="{F006F7FC-7B8B-83AF-7478-5A2300CD9035}"/>
                </a:ext>
              </a:extLst>
            </p:cNvPr>
            <p:cNvSpPr/>
            <p:nvPr userDrawn="1"/>
          </p:nvSpPr>
          <p:spPr>
            <a:xfrm>
              <a:off x="1553227" y="2091847"/>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3" name="Oval 12">
              <a:extLst>
                <a:ext uri="{FF2B5EF4-FFF2-40B4-BE49-F238E27FC236}">
                  <a16:creationId xmlns:a16="http://schemas.microsoft.com/office/drawing/2014/main" id="{4CEA32AD-EEDF-49AB-BB81-0B64164495C8}"/>
                </a:ext>
              </a:extLst>
            </p:cNvPr>
            <p:cNvSpPr/>
            <p:nvPr userDrawn="1"/>
          </p:nvSpPr>
          <p:spPr>
            <a:xfrm>
              <a:off x="1553227" y="3206350"/>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4" name="Oval 13">
              <a:extLst>
                <a:ext uri="{FF2B5EF4-FFF2-40B4-BE49-F238E27FC236}">
                  <a16:creationId xmlns:a16="http://schemas.microsoft.com/office/drawing/2014/main" id="{C4635288-42A5-5DA6-8739-F44C5834A910}"/>
                </a:ext>
              </a:extLst>
            </p:cNvPr>
            <p:cNvSpPr/>
            <p:nvPr userDrawn="1"/>
          </p:nvSpPr>
          <p:spPr>
            <a:xfrm>
              <a:off x="1553227" y="4320853"/>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5" name="Oval 14">
              <a:extLst>
                <a:ext uri="{FF2B5EF4-FFF2-40B4-BE49-F238E27FC236}">
                  <a16:creationId xmlns:a16="http://schemas.microsoft.com/office/drawing/2014/main" id="{79F1A893-D163-7C74-9FEC-80F76F089957}"/>
                </a:ext>
              </a:extLst>
            </p:cNvPr>
            <p:cNvSpPr/>
            <p:nvPr userDrawn="1"/>
          </p:nvSpPr>
          <p:spPr>
            <a:xfrm>
              <a:off x="1553226" y="5435355"/>
              <a:ext cx="413359" cy="425885"/>
            </a:xfrm>
            <a:prstGeom prst="ellipse">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dirty="0"/>
            </a:p>
          </p:txBody>
        </p:sp>
        <p:sp>
          <p:nvSpPr>
            <p:cNvPr id="16" name="Block Arc 15">
              <a:extLst>
                <a:ext uri="{FF2B5EF4-FFF2-40B4-BE49-F238E27FC236}">
                  <a16:creationId xmlns:a16="http://schemas.microsoft.com/office/drawing/2014/main" id="{A7259D4F-4E5E-3CF3-0939-0F792D23F379}"/>
                </a:ext>
              </a:extLst>
            </p:cNvPr>
            <p:cNvSpPr/>
            <p:nvPr userDrawn="1"/>
          </p:nvSpPr>
          <p:spPr>
            <a:xfrm>
              <a:off x="1216003" y="2265609"/>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dirty="0">
                <a:solidFill>
                  <a:schemeClr val="tx1"/>
                </a:solidFill>
              </a:endParaRPr>
            </a:p>
          </p:txBody>
        </p:sp>
        <p:sp>
          <p:nvSpPr>
            <p:cNvPr id="17" name="Block Arc 16">
              <a:extLst>
                <a:ext uri="{FF2B5EF4-FFF2-40B4-BE49-F238E27FC236}">
                  <a16:creationId xmlns:a16="http://schemas.microsoft.com/office/drawing/2014/main" id="{48A0EDDC-BDD5-F07C-09F0-C691B3E1B2FA}"/>
                </a:ext>
              </a:extLst>
            </p:cNvPr>
            <p:cNvSpPr/>
            <p:nvPr userDrawn="1"/>
          </p:nvSpPr>
          <p:spPr>
            <a:xfrm>
              <a:off x="1188019" y="3352590"/>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8" name="Block Arc 17">
              <a:extLst>
                <a:ext uri="{FF2B5EF4-FFF2-40B4-BE49-F238E27FC236}">
                  <a16:creationId xmlns:a16="http://schemas.microsoft.com/office/drawing/2014/main" id="{B786A0B9-B4D3-AA71-44DE-CC5448D9BBD4}"/>
                </a:ext>
              </a:extLst>
            </p:cNvPr>
            <p:cNvSpPr/>
            <p:nvPr userDrawn="1"/>
          </p:nvSpPr>
          <p:spPr>
            <a:xfrm>
              <a:off x="1188019" y="4393972"/>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sp>
          <p:nvSpPr>
            <p:cNvPr id="19" name="Block Arc 18">
              <a:extLst>
                <a:ext uri="{FF2B5EF4-FFF2-40B4-BE49-F238E27FC236}">
                  <a16:creationId xmlns:a16="http://schemas.microsoft.com/office/drawing/2014/main" id="{B349A6F1-CAC2-606F-639B-3FD8C2036A5C}"/>
                </a:ext>
              </a:extLst>
            </p:cNvPr>
            <p:cNvSpPr/>
            <p:nvPr userDrawn="1"/>
          </p:nvSpPr>
          <p:spPr>
            <a:xfrm>
              <a:off x="1188019" y="5546101"/>
              <a:ext cx="569932" cy="252123"/>
            </a:xfrm>
            <a:prstGeom prst="blockArc">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solidFill>
                  <a:schemeClr val="tx1"/>
                </a:solidFill>
              </a:endParaRPr>
            </a:p>
          </p:txBody>
        </p:sp>
      </p:grpSp>
      <p:graphicFrame>
        <p:nvGraphicFramePr>
          <p:cNvPr id="21" name="Table 21">
            <a:extLst>
              <a:ext uri="{FF2B5EF4-FFF2-40B4-BE49-F238E27FC236}">
                <a16:creationId xmlns:a16="http://schemas.microsoft.com/office/drawing/2014/main" id="{632C864F-336F-9C63-0C06-99CD8D40F8CB}"/>
              </a:ext>
            </a:extLst>
          </p:cNvPr>
          <p:cNvGraphicFramePr>
            <a:graphicFrameLocks noGrp="1"/>
          </p:cNvGraphicFramePr>
          <p:nvPr userDrawn="1">
            <p:extLst>
              <p:ext uri="{D42A27DB-BD31-4B8C-83A1-F6EECF244321}">
                <p14:modId xmlns:p14="http://schemas.microsoft.com/office/powerpoint/2010/main" val="2352277630"/>
              </p:ext>
            </p:extLst>
          </p:nvPr>
        </p:nvGraphicFramePr>
        <p:xfrm>
          <a:off x="2171309" y="1929008"/>
          <a:ext cx="8467464" cy="4096014"/>
        </p:xfrm>
        <a:graphic>
          <a:graphicData uri="http://schemas.openxmlformats.org/drawingml/2006/table">
            <a:tbl>
              <a:tblPr firstRow="1" bandRow="1">
                <a:tableStyleId>{5C22544A-7EE6-4342-B048-85BDC9FD1C3A}</a:tableStyleId>
              </a:tblPr>
              <a:tblGrid>
                <a:gridCol w="8467464">
                  <a:extLst>
                    <a:ext uri="{9D8B030D-6E8A-4147-A177-3AD203B41FA5}">
                      <a16:colId xmlns:a16="http://schemas.microsoft.com/office/drawing/2014/main" val="889989886"/>
                    </a:ext>
                  </a:extLst>
                </a:gridCol>
              </a:tblGrid>
              <a:tr h="682669">
                <a:tc>
                  <a:txBody>
                    <a:bodyPr/>
                    <a:lstStyle/>
                    <a:p>
                      <a:endParaRPr lang="en-DE"/>
                    </a:p>
                  </a:txBody>
                  <a:tcP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781412"/>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8311390"/>
                  </a:ext>
                </a:extLst>
              </a:tr>
              <a:tr h="682669">
                <a:tc>
                  <a:txBody>
                    <a:bodyPr/>
                    <a:lstStyle/>
                    <a:p>
                      <a:endParaRPr lang="en-DE"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2400930"/>
                  </a:ext>
                </a:extLst>
              </a:tr>
              <a:tr h="682669">
                <a:tc>
                  <a:txBody>
                    <a:bodyPr/>
                    <a:lstStyle/>
                    <a:p>
                      <a:endParaRPr lang="en-DE"/>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9233595"/>
                  </a:ext>
                </a:extLst>
              </a:tr>
              <a:tr h="682669">
                <a:tc>
                  <a:txBody>
                    <a:bodyPr/>
                    <a:lstStyle/>
                    <a:p>
                      <a:endParaRPr lang="en-DE"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7086951"/>
                  </a:ext>
                </a:extLst>
              </a:tr>
              <a:tr h="682669">
                <a:tc>
                  <a:txBody>
                    <a:bodyPr/>
                    <a:lstStyle/>
                    <a:p>
                      <a:endParaRPr lang="en-DE"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6848687"/>
                  </a:ext>
                </a:extLst>
              </a:tr>
            </a:tbl>
          </a:graphicData>
        </a:graphic>
      </p:graphicFrame>
      <p:sp>
        <p:nvSpPr>
          <p:cNvPr id="24" name="Text Placeholder 23">
            <a:extLst>
              <a:ext uri="{FF2B5EF4-FFF2-40B4-BE49-F238E27FC236}">
                <a16:creationId xmlns:a16="http://schemas.microsoft.com/office/drawing/2014/main" id="{11996C77-3770-2B17-DE2E-6BFAF105594D}"/>
              </a:ext>
            </a:extLst>
          </p:cNvPr>
          <p:cNvSpPr>
            <a:spLocks noGrp="1"/>
          </p:cNvSpPr>
          <p:nvPr>
            <p:ph type="body" sz="quarter" idx="10" hasCustomPrompt="1"/>
          </p:nvPr>
        </p:nvSpPr>
        <p:spPr>
          <a:xfrm>
            <a:off x="2592388" y="1803747"/>
            <a:ext cx="7427912" cy="2517105"/>
          </a:xfrm>
          <a:prstGeom prst="rect">
            <a:avLst/>
          </a:prstGeom>
        </p:spPr>
        <p:txBody>
          <a:bodyPr anchor="ctr"/>
          <a:lstStyle>
            <a:lvl1pPr marL="0" indent="0" algn="ctr">
              <a:buNone/>
              <a:defRPr sz="3600"/>
            </a:lvl1pPr>
          </a:lstStyle>
          <a:p>
            <a:pPr lvl="0"/>
            <a:r>
              <a:rPr lang="en-GB" dirty="0"/>
              <a:t>Click to add text</a:t>
            </a:r>
            <a:endParaRPr lang="en-DE" dirty="0"/>
          </a:p>
        </p:txBody>
      </p:sp>
    </p:spTree>
    <p:extLst>
      <p:ext uri="{BB962C8B-B14F-4D97-AF65-F5344CB8AC3E}">
        <p14:creationId xmlns:p14="http://schemas.microsoft.com/office/powerpoint/2010/main" val="2664097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40"/>
                                  </p:iterate>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tmplLst>
          <p:tmpl>
            <p:tnLst>
              <p:par>
                <p:cTn presetID="1" presetClass="entr" presetSubtype="0" fill="hold" nodeType="withEffect">
                  <p:stCondLst>
                    <p:cond delay="0"/>
                  </p:stCondLst>
                  <p:iterate type="lt">
                    <p:tmAbs val="40"/>
                  </p:iterate>
                  <p:childTnLst>
                    <p:set>
                      <p:cBhvr>
                        <p:cTn dur="1" fill="hold">
                          <p:stCondLst>
                            <p:cond delay="0"/>
                          </p:stCondLst>
                        </p:cTn>
                        <p:tgtEl>
                          <p:spTgt spid="24"/>
                        </p:tgtEl>
                        <p:attrNameLst>
                          <p:attrName>style.visibility</p:attrName>
                        </p:attrNameLst>
                      </p:cBhvr>
                      <p:to>
                        <p:strVal val="visible"/>
                      </p:to>
                    </p:se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D5450-128F-5328-7479-FC6483405CC6}"/>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757B636C-76EA-50F8-755C-8E918DD398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8C658C8B-899A-08FD-97F4-B7628C937DE8}"/>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5" name="Footer Placeholder 4">
            <a:extLst>
              <a:ext uri="{FF2B5EF4-FFF2-40B4-BE49-F238E27FC236}">
                <a16:creationId xmlns:a16="http://schemas.microsoft.com/office/drawing/2014/main" id="{0AE18550-3A29-796C-2855-3383DC9BB1DB}"/>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FAB95C6C-1FD0-0FE7-D4CA-01D63264EB8E}"/>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1582000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eekly Slide">
    <p:bg>
      <p:bgPr>
        <a:solidFill>
          <a:schemeClr val="tx1"/>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EEA51075-EC79-4DDA-91ED-645C6E44ABC7}"/>
              </a:ext>
            </a:extLst>
          </p:cNvPr>
          <p:cNvSpPr>
            <a:spLocks noGrp="1"/>
          </p:cNvSpPr>
          <p:nvPr>
            <p:ph type="body" sz="quarter" idx="10" hasCustomPrompt="1"/>
          </p:nvPr>
        </p:nvSpPr>
        <p:spPr>
          <a:xfrm>
            <a:off x="218238" y="1690577"/>
            <a:ext cx="11755524" cy="4948547"/>
          </a:xfrm>
          <a:prstGeom prst="rect">
            <a:avLst/>
          </a:prstGeom>
        </p:spPr>
        <p:txBody>
          <a:bodyPr anchor="t"/>
          <a:lstStyle>
            <a:lvl1pPr marL="0" indent="0" algn="l">
              <a:buNone/>
              <a:defRPr sz="2400">
                <a:solidFill>
                  <a:schemeClr val="bg1"/>
                </a:solidFill>
                <a:latin typeface="+mn-lt"/>
              </a:defRPr>
            </a:lvl1pPr>
          </a:lstStyle>
          <a:p>
            <a:pPr lvl="0"/>
            <a:r>
              <a:rPr lang="en-US" dirty="0"/>
              <a:t>Click to add text</a:t>
            </a:r>
            <a:endParaRPr lang="en-DE" dirty="0"/>
          </a:p>
        </p:txBody>
      </p:sp>
      <p:sp>
        <p:nvSpPr>
          <p:cNvPr id="10" name="TextBox 9">
            <a:extLst>
              <a:ext uri="{FF2B5EF4-FFF2-40B4-BE49-F238E27FC236}">
                <a16:creationId xmlns:a16="http://schemas.microsoft.com/office/drawing/2014/main" id="{91A6C134-3551-6DE4-1C26-0EAF373048EE}"/>
              </a:ext>
            </a:extLst>
          </p:cNvPr>
          <p:cNvSpPr txBox="1"/>
          <p:nvPr userDrawn="1"/>
        </p:nvSpPr>
        <p:spPr>
          <a:xfrm>
            <a:off x="1652847" y="571913"/>
            <a:ext cx="7114032" cy="646331"/>
          </a:xfrm>
          <a:prstGeom prst="rect">
            <a:avLst/>
          </a:prstGeom>
          <a:noFill/>
        </p:spPr>
        <p:txBody>
          <a:bodyPr wrap="square" rtlCol="0">
            <a:spAutoFit/>
          </a:bodyPr>
          <a:lstStyle/>
          <a:p>
            <a:r>
              <a:rPr lang="en-GB" sz="3600" b="1" dirty="0" err="1">
                <a:solidFill>
                  <a:schemeClr val="bg1"/>
                </a:solidFill>
              </a:rPr>
              <a:t>Wochenübung</a:t>
            </a:r>
            <a:endParaRPr lang="en-DE" sz="3600" b="1" dirty="0">
              <a:solidFill>
                <a:schemeClr val="bg1"/>
              </a:solidFill>
            </a:endParaRPr>
          </a:p>
        </p:txBody>
      </p:sp>
      <p:pic>
        <p:nvPicPr>
          <p:cNvPr id="11" name="Graphic 10" descr="Questions with solid fill">
            <a:extLst>
              <a:ext uri="{FF2B5EF4-FFF2-40B4-BE49-F238E27FC236}">
                <a16:creationId xmlns:a16="http://schemas.microsoft.com/office/drawing/2014/main" id="{583C38F4-65D6-97A2-2BA6-A89F6A9860F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342" y="437878"/>
            <a:ext cx="914400" cy="914400"/>
          </a:xfrm>
          <a:prstGeom prst="rect">
            <a:avLst/>
          </a:prstGeom>
        </p:spPr>
      </p:pic>
    </p:spTree>
    <p:extLst>
      <p:ext uri="{BB962C8B-B14F-4D97-AF65-F5344CB8AC3E}">
        <p14:creationId xmlns:p14="http://schemas.microsoft.com/office/powerpoint/2010/main" val="2964693336"/>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FB8B9-8C2B-513B-5FB1-C45ADDFF15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E"/>
          </a:p>
        </p:txBody>
      </p:sp>
      <p:sp>
        <p:nvSpPr>
          <p:cNvPr id="3" name="Text Placeholder 2">
            <a:extLst>
              <a:ext uri="{FF2B5EF4-FFF2-40B4-BE49-F238E27FC236}">
                <a16:creationId xmlns:a16="http://schemas.microsoft.com/office/drawing/2014/main" id="{55320192-1928-2F8F-7D9D-E1ACC44F49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105317-3DFB-B3E8-5294-4CD4D4A38B2B}"/>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5" name="Footer Placeholder 4">
            <a:extLst>
              <a:ext uri="{FF2B5EF4-FFF2-40B4-BE49-F238E27FC236}">
                <a16:creationId xmlns:a16="http://schemas.microsoft.com/office/drawing/2014/main" id="{220B62D3-4FAA-480D-5078-1EBEC36069AC}"/>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40F8A8E4-F498-0435-6991-597F8C03BA20}"/>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98171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3BC12-67A4-1B44-562E-C45775E7945D}"/>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9AD9BDFD-58EE-DAD3-9CB1-A6FCDD8EFA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49A3A4C2-A0B2-0A7D-7E30-FE3C46E14E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E9E0A9EF-07F3-6DA3-54D8-98F123CAC401}"/>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6" name="Footer Placeholder 5">
            <a:extLst>
              <a:ext uri="{FF2B5EF4-FFF2-40B4-BE49-F238E27FC236}">
                <a16:creationId xmlns:a16="http://schemas.microsoft.com/office/drawing/2014/main" id="{CB9A4DDC-0E8E-AF14-E931-EAD2189A5345}"/>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53D2D75-658E-57AE-6B42-112B6B80E89A}"/>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28182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0D05-9EB5-3981-2CAE-51DCC10B4BEF}"/>
              </a:ext>
            </a:extLst>
          </p:cNvPr>
          <p:cNvSpPr>
            <a:spLocks noGrp="1"/>
          </p:cNvSpPr>
          <p:nvPr>
            <p:ph type="title"/>
          </p:nvPr>
        </p:nvSpPr>
        <p:spPr>
          <a:xfrm>
            <a:off x="839788" y="365125"/>
            <a:ext cx="10515600" cy="1325563"/>
          </a:xfrm>
        </p:spPr>
        <p:txBody>
          <a:bodyPr/>
          <a:lstStyle/>
          <a:p>
            <a:r>
              <a:rPr lang="en-US"/>
              <a:t>Click to edit Master title style</a:t>
            </a:r>
            <a:endParaRPr lang="en-DE"/>
          </a:p>
        </p:txBody>
      </p:sp>
      <p:sp>
        <p:nvSpPr>
          <p:cNvPr id="3" name="Text Placeholder 2">
            <a:extLst>
              <a:ext uri="{FF2B5EF4-FFF2-40B4-BE49-F238E27FC236}">
                <a16:creationId xmlns:a16="http://schemas.microsoft.com/office/drawing/2014/main" id="{2F097320-4104-46E7-F3C7-212818401A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444C3E-8429-4922-28E6-1746802171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BE71310E-1612-920A-81FF-DB100A4B2F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113E5E-851D-E06A-9B47-AE5B616081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52DF5737-3C6D-FF60-F713-338BCBB06138}"/>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8" name="Footer Placeholder 7">
            <a:extLst>
              <a:ext uri="{FF2B5EF4-FFF2-40B4-BE49-F238E27FC236}">
                <a16:creationId xmlns:a16="http://schemas.microsoft.com/office/drawing/2014/main" id="{9B40D726-71D8-B2F6-572D-94FBB90431A1}"/>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354CC4C0-F2E3-BC82-5B43-E3941C42871F}"/>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472178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32A88-DAC5-F94C-6A18-120BB7A8CF86}"/>
              </a:ext>
            </a:extLst>
          </p:cNvPr>
          <p:cNvSpPr>
            <a:spLocks noGrp="1"/>
          </p:cNvSpPr>
          <p:nvPr>
            <p:ph type="title"/>
          </p:nvPr>
        </p:nvSpPr>
        <p:spPr/>
        <p:txBody>
          <a:bodyPr/>
          <a:lstStyle/>
          <a:p>
            <a:r>
              <a:rPr lang="en-US"/>
              <a:t>Click to edit Master title style</a:t>
            </a:r>
            <a:endParaRPr lang="en-DE"/>
          </a:p>
        </p:txBody>
      </p:sp>
      <p:sp>
        <p:nvSpPr>
          <p:cNvPr id="3" name="Date Placeholder 2">
            <a:extLst>
              <a:ext uri="{FF2B5EF4-FFF2-40B4-BE49-F238E27FC236}">
                <a16:creationId xmlns:a16="http://schemas.microsoft.com/office/drawing/2014/main" id="{9B409EE8-EDDA-2066-4AAC-21C0149BA8A4}"/>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4" name="Footer Placeholder 3">
            <a:extLst>
              <a:ext uri="{FF2B5EF4-FFF2-40B4-BE49-F238E27FC236}">
                <a16:creationId xmlns:a16="http://schemas.microsoft.com/office/drawing/2014/main" id="{A7570917-5F60-8B55-623D-A39A465E4FEC}"/>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E996EA24-BC70-3CE9-6924-4AEB99EBC7C0}"/>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1658126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76B71D-6400-13CA-2D07-0A312616E737}"/>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3" name="Footer Placeholder 2">
            <a:extLst>
              <a:ext uri="{FF2B5EF4-FFF2-40B4-BE49-F238E27FC236}">
                <a16:creationId xmlns:a16="http://schemas.microsoft.com/office/drawing/2014/main" id="{B4062FFB-20CE-66DC-43D5-929B4001E2ED}"/>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4D6A8C8D-F3C5-F3A9-08CB-4EC55CB1828D}"/>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3362336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BF68A-B54C-7E2D-A707-CAE099E72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E7A01252-7968-A790-5A6D-921E75543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F3B09657-1F17-57CE-CB0D-058CAD26BD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6FDB6A-9208-1048-CD8A-7EAC232B2D0B}"/>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6" name="Footer Placeholder 5">
            <a:extLst>
              <a:ext uri="{FF2B5EF4-FFF2-40B4-BE49-F238E27FC236}">
                <a16:creationId xmlns:a16="http://schemas.microsoft.com/office/drawing/2014/main" id="{D1C51A42-0738-9D43-DDF1-85AC06220DE0}"/>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B30F4D5-3C03-BBD1-11C6-F734C2791557}"/>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144979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1BC9D-CC57-4B03-9B70-4DFF497DF2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Picture Placeholder 2">
            <a:extLst>
              <a:ext uri="{FF2B5EF4-FFF2-40B4-BE49-F238E27FC236}">
                <a16:creationId xmlns:a16="http://schemas.microsoft.com/office/drawing/2014/main" id="{8884DB49-250A-C556-75D2-7777EC1F5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49949F21-4384-B162-2CDF-DE287D993D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67E851-3902-A546-7C67-378487185FC6}"/>
              </a:ext>
            </a:extLst>
          </p:cNvPr>
          <p:cNvSpPr>
            <a:spLocks noGrp="1"/>
          </p:cNvSpPr>
          <p:nvPr>
            <p:ph type="dt" sz="half" idx="10"/>
          </p:nvPr>
        </p:nvSpPr>
        <p:spPr/>
        <p:txBody>
          <a:bodyPr/>
          <a:lstStyle/>
          <a:p>
            <a:fld id="{8F4EA553-CD51-44E2-A8D5-993B0F1BDBE0}" type="datetimeFigureOut">
              <a:rPr lang="en-DE" smtClean="0"/>
              <a:t>12/11/2023</a:t>
            </a:fld>
            <a:endParaRPr lang="en-DE"/>
          </a:p>
        </p:txBody>
      </p:sp>
      <p:sp>
        <p:nvSpPr>
          <p:cNvPr id="6" name="Footer Placeholder 5">
            <a:extLst>
              <a:ext uri="{FF2B5EF4-FFF2-40B4-BE49-F238E27FC236}">
                <a16:creationId xmlns:a16="http://schemas.microsoft.com/office/drawing/2014/main" id="{A9BD3A90-6BBA-84B6-D890-55037D0C6C78}"/>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A9928F46-823A-32C6-ECA5-887454144BDB}"/>
              </a:ext>
            </a:extLst>
          </p:cNvPr>
          <p:cNvSpPr>
            <a:spLocks noGrp="1"/>
          </p:cNvSpPr>
          <p:nvPr>
            <p:ph type="sldNum" sz="quarter" idx="12"/>
          </p:nvPr>
        </p:nvSpPr>
        <p:spPr/>
        <p:txBody>
          <a:bodyPr/>
          <a:lstStyle/>
          <a:p>
            <a:fld id="{EDFAE1D3-3F60-4866-B968-57066FF03B88}" type="slidenum">
              <a:rPr lang="en-DE" smtClean="0"/>
              <a:t>‹#›</a:t>
            </a:fld>
            <a:endParaRPr lang="en-DE"/>
          </a:p>
        </p:txBody>
      </p:sp>
    </p:spTree>
    <p:extLst>
      <p:ext uri="{BB962C8B-B14F-4D97-AF65-F5344CB8AC3E}">
        <p14:creationId xmlns:p14="http://schemas.microsoft.com/office/powerpoint/2010/main" val="71373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996F04-A9DA-074D-571D-E85E98608B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E"/>
          </a:p>
        </p:txBody>
      </p:sp>
      <p:sp>
        <p:nvSpPr>
          <p:cNvPr id="3" name="Text Placeholder 2">
            <a:extLst>
              <a:ext uri="{FF2B5EF4-FFF2-40B4-BE49-F238E27FC236}">
                <a16:creationId xmlns:a16="http://schemas.microsoft.com/office/drawing/2014/main" id="{74194F4C-AACF-7DE4-7F48-FC307640CA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A69F5961-37AD-59EA-9DF7-47311A7AEB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EA553-CD51-44E2-A8D5-993B0F1BDBE0}" type="datetimeFigureOut">
              <a:rPr lang="en-DE" smtClean="0"/>
              <a:t>12/11/2023</a:t>
            </a:fld>
            <a:endParaRPr lang="en-DE"/>
          </a:p>
        </p:txBody>
      </p:sp>
      <p:sp>
        <p:nvSpPr>
          <p:cNvPr id="5" name="Footer Placeholder 4">
            <a:extLst>
              <a:ext uri="{FF2B5EF4-FFF2-40B4-BE49-F238E27FC236}">
                <a16:creationId xmlns:a16="http://schemas.microsoft.com/office/drawing/2014/main" id="{939EA217-9397-C05A-8130-6DD5B2D60E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BB26281F-F17F-4898-0EF1-ABB0436EE6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AE1D3-3F60-4866-B968-57066FF03B88}" type="slidenum">
              <a:rPr lang="en-DE" smtClean="0"/>
              <a:t>‹#›</a:t>
            </a:fld>
            <a:endParaRPr lang="en-DE"/>
          </a:p>
        </p:txBody>
      </p:sp>
    </p:spTree>
    <p:extLst>
      <p:ext uri="{BB962C8B-B14F-4D97-AF65-F5344CB8AC3E}">
        <p14:creationId xmlns:p14="http://schemas.microsoft.com/office/powerpoint/2010/main" val="499430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3764218"/>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3" r:id="rId3"/>
    <p:sldLayoutId id="2147483671" r:id="rId4"/>
    <p:sldLayoutId id="2147483672" r:id="rId5"/>
    <p:sldLayoutId id="2147483664" r:id="rId6"/>
    <p:sldLayoutId id="2147483665" r:id="rId7"/>
    <p:sldLayoutId id="2147483668" r:id="rId8"/>
    <p:sldLayoutId id="2147483669"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5.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2DF8AA-1D36-C4A3-DE8B-6124CA62EF08}"/>
              </a:ext>
            </a:extLst>
          </p:cNvPr>
          <p:cNvSpPr>
            <a:spLocks noGrp="1"/>
          </p:cNvSpPr>
          <p:nvPr>
            <p:ph type="body" sz="quarter" idx="10"/>
          </p:nvPr>
        </p:nvSpPr>
        <p:spPr/>
        <p:txBody>
          <a:bodyPr/>
          <a:lstStyle/>
          <a:p>
            <a:r>
              <a:rPr lang="en-GB" dirty="0" err="1"/>
              <a:t>Informatik</a:t>
            </a:r>
            <a:r>
              <a:rPr lang="en-GB" dirty="0"/>
              <a:t> Q1 Abels</a:t>
            </a:r>
            <a:endParaRPr lang="en-DE" dirty="0"/>
          </a:p>
        </p:txBody>
      </p:sp>
      <p:pic>
        <p:nvPicPr>
          <p:cNvPr id="3" name="Picture 2">
            <a:extLst>
              <a:ext uri="{FF2B5EF4-FFF2-40B4-BE49-F238E27FC236}">
                <a16:creationId xmlns:a16="http://schemas.microsoft.com/office/drawing/2014/main" id="{3B325E06-7DB6-1829-F883-B74B6E5DDD0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6987" b="98690" l="4911" r="99554">
                        <a14:foregroundMark x1="55804" y1="6987" x2="68304" y2="7860"/>
                        <a14:foregroundMark x1="97321" y1="53275" x2="95982" y2="79913"/>
                        <a14:foregroundMark x1="77232" y1="95633" x2="92411" y2="93013"/>
                        <a14:foregroundMark x1="91518" y1="98690" x2="99554" y2="96070"/>
                        <a14:foregroundMark x1="9821" y1="60699" x2="7143" y2="53275"/>
                        <a14:foregroundMark x1="7589" y1="51965" x2="4911" y2="51092"/>
                      </a14:backgroundRemoval>
                    </a14:imgEffect>
                  </a14:imgLayer>
                </a14:imgProps>
              </a:ext>
              <a:ext uri="{28A0092B-C50C-407E-A947-70E740481C1C}">
                <a14:useLocalDpi xmlns:a14="http://schemas.microsoft.com/office/drawing/2010/main" val="0"/>
              </a:ext>
            </a:extLst>
          </a:blip>
          <a:stretch>
            <a:fillRect/>
          </a:stretch>
        </p:blipFill>
        <p:spPr>
          <a:xfrm>
            <a:off x="9961430" y="4640980"/>
            <a:ext cx="1649114" cy="1685925"/>
          </a:xfrm>
          <a:custGeom>
            <a:avLst/>
            <a:gdLst>
              <a:gd name="connsiteX0" fmla="*/ 0 w 1649114"/>
              <a:gd name="connsiteY0" fmla="*/ 0 h 1685925"/>
              <a:gd name="connsiteX1" fmla="*/ 500231 w 1649114"/>
              <a:gd name="connsiteY1" fmla="*/ 0 h 1685925"/>
              <a:gd name="connsiteX2" fmla="*/ 1016954 w 1649114"/>
              <a:gd name="connsiteY2" fmla="*/ 0 h 1685925"/>
              <a:gd name="connsiteX3" fmla="*/ 1649114 w 1649114"/>
              <a:gd name="connsiteY3" fmla="*/ 0 h 1685925"/>
              <a:gd name="connsiteX4" fmla="*/ 1649114 w 1649114"/>
              <a:gd name="connsiteY4" fmla="*/ 545116 h 1685925"/>
              <a:gd name="connsiteX5" fmla="*/ 1649114 w 1649114"/>
              <a:gd name="connsiteY5" fmla="*/ 1073372 h 1685925"/>
              <a:gd name="connsiteX6" fmla="*/ 1649114 w 1649114"/>
              <a:gd name="connsiteY6" fmla="*/ 1685925 h 1685925"/>
              <a:gd name="connsiteX7" fmla="*/ 1132392 w 1649114"/>
              <a:gd name="connsiteY7" fmla="*/ 1685925 h 1685925"/>
              <a:gd name="connsiteX8" fmla="*/ 566196 w 1649114"/>
              <a:gd name="connsiteY8" fmla="*/ 1685925 h 1685925"/>
              <a:gd name="connsiteX9" fmla="*/ 0 w 1649114"/>
              <a:gd name="connsiteY9" fmla="*/ 1685925 h 1685925"/>
              <a:gd name="connsiteX10" fmla="*/ 0 w 1649114"/>
              <a:gd name="connsiteY10" fmla="*/ 1157669 h 1685925"/>
              <a:gd name="connsiteX11" fmla="*/ 0 w 1649114"/>
              <a:gd name="connsiteY11" fmla="*/ 646271 h 1685925"/>
              <a:gd name="connsiteX12" fmla="*/ 0 w 1649114"/>
              <a:gd name="connsiteY12" fmla="*/ 0 h 1685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9114" h="1685925" fill="none" extrusionOk="0">
                <a:moveTo>
                  <a:pt x="0" y="0"/>
                </a:moveTo>
                <a:cubicBezTo>
                  <a:pt x="141797" y="-647"/>
                  <a:pt x="367167" y="31833"/>
                  <a:pt x="500231" y="0"/>
                </a:cubicBezTo>
                <a:cubicBezTo>
                  <a:pt x="633295" y="-31833"/>
                  <a:pt x="793124" y="6931"/>
                  <a:pt x="1016954" y="0"/>
                </a:cubicBezTo>
                <a:cubicBezTo>
                  <a:pt x="1240784" y="-6931"/>
                  <a:pt x="1463633" y="47685"/>
                  <a:pt x="1649114" y="0"/>
                </a:cubicBezTo>
                <a:cubicBezTo>
                  <a:pt x="1669925" y="127734"/>
                  <a:pt x="1615179" y="424519"/>
                  <a:pt x="1649114" y="545116"/>
                </a:cubicBezTo>
                <a:cubicBezTo>
                  <a:pt x="1683049" y="665713"/>
                  <a:pt x="1619356" y="886729"/>
                  <a:pt x="1649114" y="1073372"/>
                </a:cubicBezTo>
                <a:cubicBezTo>
                  <a:pt x="1678872" y="1260015"/>
                  <a:pt x="1588666" y="1528832"/>
                  <a:pt x="1649114" y="1685925"/>
                </a:cubicBezTo>
                <a:cubicBezTo>
                  <a:pt x="1491958" y="1744123"/>
                  <a:pt x="1315024" y="1633381"/>
                  <a:pt x="1132392" y="1685925"/>
                </a:cubicBezTo>
                <a:cubicBezTo>
                  <a:pt x="949760" y="1738469"/>
                  <a:pt x="787506" y="1638489"/>
                  <a:pt x="566196" y="1685925"/>
                </a:cubicBezTo>
                <a:cubicBezTo>
                  <a:pt x="344886" y="1733361"/>
                  <a:pt x="196220" y="1685913"/>
                  <a:pt x="0" y="1685925"/>
                </a:cubicBezTo>
                <a:cubicBezTo>
                  <a:pt x="-20970" y="1480859"/>
                  <a:pt x="58950" y="1351215"/>
                  <a:pt x="0" y="1157669"/>
                </a:cubicBezTo>
                <a:cubicBezTo>
                  <a:pt x="-58950" y="964123"/>
                  <a:pt x="40473" y="889960"/>
                  <a:pt x="0" y="646271"/>
                </a:cubicBezTo>
                <a:cubicBezTo>
                  <a:pt x="-40473" y="402582"/>
                  <a:pt x="51559" y="248494"/>
                  <a:pt x="0" y="0"/>
                </a:cubicBezTo>
                <a:close/>
              </a:path>
              <a:path w="1649114" h="1685925" stroke="0" extrusionOk="0">
                <a:moveTo>
                  <a:pt x="0" y="0"/>
                </a:moveTo>
                <a:cubicBezTo>
                  <a:pt x="127869" y="-58549"/>
                  <a:pt x="457140" y="69205"/>
                  <a:pt x="582687" y="0"/>
                </a:cubicBezTo>
                <a:cubicBezTo>
                  <a:pt x="708234" y="-69205"/>
                  <a:pt x="908511" y="30986"/>
                  <a:pt x="1132392" y="0"/>
                </a:cubicBezTo>
                <a:cubicBezTo>
                  <a:pt x="1356274" y="-30986"/>
                  <a:pt x="1395117" y="21620"/>
                  <a:pt x="1649114" y="0"/>
                </a:cubicBezTo>
                <a:cubicBezTo>
                  <a:pt x="1718274" y="183323"/>
                  <a:pt x="1604149" y="370961"/>
                  <a:pt x="1649114" y="578834"/>
                </a:cubicBezTo>
                <a:cubicBezTo>
                  <a:pt x="1694079" y="786707"/>
                  <a:pt x="1587358" y="934167"/>
                  <a:pt x="1649114" y="1140809"/>
                </a:cubicBezTo>
                <a:cubicBezTo>
                  <a:pt x="1710870" y="1347452"/>
                  <a:pt x="1603545" y="1496505"/>
                  <a:pt x="1649114" y="1685925"/>
                </a:cubicBezTo>
                <a:cubicBezTo>
                  <a:pt x="1393847" y="1708125"/>
                  <a:pt x="1279860" y="1656742"/>
                  <a:pt x="1115900" y="1685925"/>
                </a:cubicBezTo>
                <a:cubicBezTo>
                  <a:pt x="951940" y="1715108"/>
                  <a:pt x="703268" y="1637728"/>
                  <a:pt x="566196" y="1685925"/>
                </a:cubicBezTo>
                <a:cubicBezTo>
                  <a:pt x="429124" y="1734122"/>
                  <a:pt x="229164" y="1635991"/>
                  <a:pt x="0" y="1685925"/>
                </a:cubicBezTo>
                <a:cubicBezTo>
                  <a:pt x="-564" y="1539796"/>
                  <a:pt x="30978" y="1364816"/>
                  <a:pt x="0" y="1140809"/>
                </a:cubicBezTo>
                <a:cubicBezTo>
                  <a:pt x="-30978" y="916802"/>
                  <a:pt x="21974" y="735115"/>
                  <a:pt x="0" y="545116"/>
                </a:cubicBezTo>
                <a:cubicBezTo>
                  <a:pt x="-21974" y="355117"/>
                  <a:pt x="32467" y="194198"/>
                  <a:pt x="0" y="0"/>
                </a:cubicBezTo>
                <a:close/>
              </a:path>
            </a:pathLst>
          </a:custGeom>
          <a:ln>
            <a:solidFill>
              <a:schemeClr val="tx1"/>
            </a:solidFill>
            <a:extLst>
              <a:ext uri="{C807C97D-BFC1-408E-A445-0C87EB9F89A2}">
                <ask:lineSketchStyleProps xmlns:ask="http://schemas.microsoft.com/office/drawing/2018/sketchyshapes" sd="1879376400">
                  <a:prstGeom prst="rect">
                    <a:avLst/>
                  </a:prstGeom>
                  <ask:type>
                    <ask:lineSketchScribble/>
                  </ask:type>
                </ask:lineSketchStyleProps>
              </a:ext>
            </a:extLst>
          </a:ln>
        </p:spPr>
      </p:pic>
    </p:spTree>
    <p:extLst>
      <p:ext uri="{BB962C8B-B14F-4D97-AF65-F5344CB8AC3E}">
        <p14:creationId xmlns:p14="http://schemas.microsoft.com/office/powerpoint/2010/main" val="1283346392"/>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692582-644D-01C1-6962-22CB5938710F}"/>
              </a:ext>
            </a:extLst>
          </p:cNvPr>
          <p:cNvSpPr>
            <a:spLocks noGrp="1"/>
          </p:cNvSpPr>
          <p:nvPr>
            <p:ph type="body" sz="quarter" idx="10"/>
          </p:nvPr>
        </p:nvSpPr>
        <p:spPr/>
        <p:txBody>
          <a:bodyPr/>
          <a:lstStyle/>
          <a:p>
            <a:r>
              <a:rPr lang="en-GB" sz="1800" i="1" dirty="0"/>
              <a:t>Der L</a:t>
            </a:r>
            <a:r>
              <a:rPr lang="de-DE" sz="1800" i="1" dirty="0">
                <a:effectLst/>
                <a:latin typeface="Calibri" panose="020F0502020204030204" pitchFamily="34" charset="0"/>
                <a:ea typeface="Times New Roman" panose="02020603050405020304" pitchFamily="18" charset="0"/>
                <a:cs typeface="Times New Roman" panose="02020603050405020304" pitchFamily="18" charset="0"/>
              </a:rPr>
              <a:t>egende nach begeisterte das Schachspiel den König von Indien so sehr, dass er den Erfinder des Spiels suchen ließ. Aus Dankbarkeit wollte er einem Untertan (ein Mathematiklehrer namens Buddhiram) jeden Wunsch erfüllen. Dieser wünschte sich daraufhin ein Reiskorn auf dem ersten Feld, zwei auf dem zweiten Feld, vier auf dem dritten Feld, 8 auf dem vierten Feld usw. Der König lächelte zunächst über die Einfalt seines Untertanen, stellte jedoch bald fest, dass der Wunsch nicht zu erfüllen war.</a:t>
            </a:r>
          </a:p>
          <a:p>
            <a:pPr marL="457200" indent="-457200">
              <a:buFont typeface="+mj-lt"/>
              <a:buAutoNum type="alphaLcParenR"/>
            </a:pPr>
            <a:r>
              <a:rPr lang="en-GB" dirty="0"/>
              <a:t>Zur </a:t>
            </a:r>
            <a:r>
              <a:rPr lang="en-GB" dirty="0" err="1"/>
              <a:t>Berechnung</a:t>
            </a:r>
            <a:r>
              <a:rPr lang="en-GB" dirty="0"/>
              <a:t> der </a:t>
            </a:r>
            <a:r>
              <a:rPr lang="en-GB" dirty="0" err="1"/>
              <a:t>Reiskörner</a:t>
            </a:r>
            <a:r>
              <a:rPr lang="en-GB" dirty="0"/>
              <a:t> auf </a:t>
            </a:r>
            <a:r>
              <a:rPr lang="en-GB" dirty="0" err="1"/>
              <a:t>dem</a:t>
            </a:r>
            <a:r>
              <a:rPr lang="en-GB" dirty="0"/>
              <a:t> Feld n </a:t>
            </a:r>
            <a:r>
              <a:rPr lang="en-GB" dirty="0" err="1"/>
              <a:t>entwickelte</a:t>
            </a:r>
            <a:r>
              <a:rPr lang="en-GB" dirty="0"/>
              <a:t> Harry </a:t>
            </a:r>
            <a:r>
              <a:rPr lang="en-GB" dirty="0" err="1"/>
              <a:t>folgendes</a:t>
            </a:r>
            <a:r>
              <a:rPr lang="en-GB" dirty="0"/>
              <a:t> </a:t>
            </a:r>
            <a:r>
              <a:rPr lang="en-GB" dirty="0" err="1"/>
              <a:t>Programm</a:t>
            </a:r>
            <a:r>
              <a:rPr lang="en-GB" dirty="0"/>
              <a:t>. </a:t>
            </a:r>
            <a:r>
              <a:rPr lang="en-GB" dirty="0" err="1"/>
              <a:t>Wieso</a:t>
            </a:r>
            <a:r>
              <a:rPr lang="en-GB" dirty="0"/>
              <a:t> </a:t>
            </a:r>
            <a:r>
              <a:rPr lang="en-GB" dirty="0" err="1"/>
              <a:t>funktioniert</a:t>
            </a:r>
            <a:r>
              <a:rPr lang="en-GB" dirty="0"/>
              <a:t> sein </a:t>
            </a:r>
            <a:r>
              <a:rPr lang="en-GB" dirty="0" err="1"/>
              <a:t>Programm</a:t>
            </a:r>
            <a:r>
              <a:rPr lang="en-GB" dirty="0"/>
              <a:t> </a:t>
            </a:r>
            <a:r>
              <a:rPr lang="en-GB" dirty="0" err="1"/>
              <a:t>nicht</a:t>
            </a:r>
            <a:r>
              <a:rPr lang="en-GB" dirty="0"/>
              <a:t>? </a:t>
            </a:r>
          </a:p>
          <a:p>
            <a:pPr marL="457200" indent="-457200">
              <a:buFont typeface="+mj-lt"/>
              <a:buAutoNum type="alphaLcParenR"/>
            </a:pPr>
            <a:endParaRPr lang="en-GB" dirty="0"/>
          </a:p>
          <a:p>
            <a:pPr marL="457200" indent="-457200">
              <a:buFont typeface="+mj-lt"/>
              <a:buAutoNum type="alphaLcParenR"/>
            </a:pPr>
            <a:endParaRPr lang="en-GB" dirty="0"/>
          </a:p>
          <a:p>
            <a:pPr marL="457200" indent="-457200">
              <a:buFont typeface="+mj-lt"/>
              <a:buAutoNum type="alphaLcParenR"/>
            </a:pPr>
            <a:endParaRPr lang="en-GB" dirty="0"/>
          </a:p>
          <a:p>
            <a:pPr marL="457200" indent="-457200">
              <a:buFont typeface="+mj-lt"/>
              <a:buAutoNum type="alphaLcParenR"/>
            </a:pPr>
            <a:r>
              <a:rPr lang="en-GB" dirty="0" err="1"/>
              <a:t>Schreibe</a:t>
            </a:r>
            <a:r>
              <a:rPr lang="en-GB" dirty="0"/>
              <a:t> </a:t>
            </a:r>
            <a:r>
              <a:rPr lang="en-GB" dirty="0" err="1"/>
              <a:t>eine</a:t>
            </a:r>
            <a:r>
              <a:rPr lang="en-GB" dirty="0"/>
              <a:t> </a:t>
            </a:r>
            <a:r>
              <a:rPr lang="en-GB" dirty="0" err="1"/>
              <a:t>Klasse</a:t>
            </a:r>
            <a:r>
              <a:rPr lang="en-GB" dirty="0"/>
              <a:t> </a:t>
            </a:r>
            <a:r>
              <a:rPr lang="en-GB" dirty="0" err="1"/>
              <a:t>namens</a:t>
            </a:r>
            <a:r>
              <a:rPr lang="en-GB" dirty="0"/>
              <a:t> </a:t>
            </a:r>
            <a:r>
              <a:rPr lang="en-GB" b="1" dirty="0">
                <a:solidFill>
                  <a:srgbClr val="00B0F0"/>
                </a:solidFill>
                <a:latin typeface="Consolas" panose="020B0609020204030204" pitchFamily="49" charset="0"/>
              </a:rPr>
              <a:t>Reiskorn.java</a:t>
            </a:r>
            <a:r>
              <a:rPr lang="en-GB" dirty="0"/>
              <a:t>, die </a:t>
            </a:r>
            <a:r>
              <a:rPr lang="en-GB" dirty="0" err="1"/>
              <a:t>folgende</a:t>
            </a:r>
            <a:r>
              <a:rPr lang="en-GB" dirty="0"/>
              <a:t> </a:t>
            </a:r>
            <a:r>
              <a:rPr lang="en-GB" dirty="0" err="1"/>
              <a:t>Funktionen</a:t>
            </a:r>
            <a:r>
              <a:rPr lang="en-GB" dirty="0"/>
              <a:t> </a:t>
            </a:r>
            <a:r>
              <a:rPr lang="en-GB" dirty="0" err="1"/>
              <a:t>enthält</a:t>
            </a:r>
            <a:r>
              <a:rPr lang="en-GB" dirty="0"/>
              <a:t>:</a:t>
            </a:r>
          </a:p>
          <a:p>
            <a:pPr marL="809625" indent="-361950">
              <a:buFont typeface="Arial" panose="020B0604020202020204" pitchFamily="34" charset="0"/>
              <a:buChar char="•"/>
            </a:pPr>
            <a:r>
              <a:rPr lang="en-GB" dirty="0"/>
              <a:t> </a:t>
            </a:r>
            <a:r>
              <a:rPr lang="en-GB" dirty="0">
                <a:solidFill>
                  <a:srgbClr val="FFC000"/>
                </a:solidFill>
                <a:latin typeface="Consolas" panose="020B0609020204030204" pitchFamily="49" charset="0"/>
              </a:rPr>
              <a:t>public static long </a:t>
            </a:r>
            <a:r>
              <a:rPr lang="en-GB" dirty="0" err="1">
                <a:solidFill>
                  <a:srgbClr val="FFC000"/>
                </a:solidFill>
                <a:latin typeface="Consolas" panose="020B0609020204030204" pitchFamily="49" charset="0"/>
              </a:rPr>
              <a:t>reisAufFeld</a:t>
            </a:r>
            <a:r>
              <a:rPr lang="en-GB" dirty="0">
                <a:solidFill>
                  <a:srgbClr val="FFC000"/>
                </a:solidFill>
                <a:latin typeface="Consolas" panose="020B0609020204030204" pitchFamily="49" charset="0"/>
              </a:rPr>
              <a:t>(int n)</a:t>
            </a:r>
          </a:p>
          <a:p>
            <a:pPr marL="809625" indent="-361950">
              <a:buFont typeface="Arial" panose="020B0604020202020204" pitchFamily="34" charset="0"/>
              <a:buChar char="•"/>
            </a:pPr>
            <a:r>
              <a:rPr lang="en-GB" dirty="0"/>
              <a:t> </a:t>
            </a:r>
            <a:r>
              <a:rPr lang="en-GB" dirty="0">
                <a:solidFill>
                  <a:srgbClr val="FFC000"/>
                </a:solidFill>
                <a:latin typeface="Consolas" panose="020B0609020204030204" pitchFamily="49" charset="0"/>
              </a:rPr>
              <a:t>public static long </a:t>
            </a:r>
            <a:r>
              <a:rPr lang="en-GB" dirty="0" err="1">
                <a:solidFill>
                  <a:srgbClr val="FFC000"/>
                </a:solidFill>
                <a:latin typeface="Consolas" panose="020B0609020204030204" pitchFamily="49" charset="0"/>
              </a:rPr>
              <a:t>reisBisFeld</a:t>
            </a:r>
            <a:r>
              <a:rPr lang="en-GB" dirty="0">
                <a:solidFill>
                  <a:srgbClr val="FFC000"/>
                </a:solidFill>
                <a:latin typeface="Consolas" panose="020B0609020204030204" pitchFamily="49" charset="0"/>
              </a:rPr>
              <a:t>(int n)</a:t>
            </a:r>
          </a:p>
          <a:p>
            <a:pPr marL="457200" indent="-457200">
              <a:buFont typeface="+mj-lt"/>
              <a:buAutoNum type="alphaLcParenR"/>
            </a:pPr>
            <a:endParaRPr lang="en-DE" dirty="0"/>
          </a:p>
        </p:txBody>
      </p:sp>
      <p:sp>
        <p:nvSpPr>
          <p:cNvPr id="3" name="Text Placeholder 2">
            <a:extLst>
              <a:ext uri="{FF2B5EF4-FFF2-40B4-BE49-F238E27FC236}">
                <a16:creationId xmlns:a16="http://schemas.microsoft.com/office/drawing/2014/main" id="{B874F942-DA68-688E-13C5-3398CEBFEA9F}"/>
              </a:ext>
            </a:extLst>
          </p:cNvPr>
          <p:cNvSpPr>
            <a:spLocks noGrp="1"/>
          </p:cNvSpPr>
          <p:nvPr>
            <p:ph type="body" sz="quarter" idx="12"/>
          </p:nvPr>
        </p:nvSpPr>
        <p:spPr/>
        <p:txBody>
          <a:bodyPr/>
          <a:lstStyle/>
          <a:p>
            <a:r>
              <a:rPr lang="en-GB" dirty="0" err="1"/>
              <a:t>Übung</a:t>
            </a:r>
            <a:r>
              <a:rPr lang="en-GB" dirty="0"/>
              <a:t> 3</a:t>
            </a:r>
            <a:endParaRPr lang="en-DE" dirty="0"/>
          </a:p>
        </p:txBody>
      </p:sp>
      <p:sp>
        <p:nvSpPr>
          <p:cNvPr id="4" name="Rectangle: Rounded Corners 3">
            <a:extLst>
              <a:ext uri="{FF2B5EF4-FFF2-40B4-BE49-F238E27FC236}">
                <a16:creationId xmlns:a16="http://schemas.microsoft.com/office/drawing/2014/main" id="{1B0F4DFC-39B8-A46A-D1BF-D264D2E04A24}"/>
              </a:ext>
            </a:extLst>
          </p:cNvPr>
          <p:cNvSpPr/>
          <p:nvPr/>
        </p:nvSpPr>
        <p:spPr>
          <a:xfrm>
            <a:off x="3062287" y="4036773"/>
            <a:ext cx="6067425" cy="1163877"/>
          </a:xfrm>
          <a:prstGeom prst="roundRect">
            <a:avLst>
              <a:gd name="adj" fmla="val 6788"/>
            </a:avLst>
          </a:prstGeom>
          <a:solidFill>
            <a:schemeClr val="tx1">
              <a:lumMod val="85000"/>
              <a:lumOff val="15000"/>
            </a:schemeClr>
          </a:solidFill>
          <a:ln>
            <a:noFill/>
          </a:ln>
          <a:effectLst>
            <a:innerShdw blurRad="114300">
              <a:prstClr val="black"/>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000" dirty="0">
                <a:solidFill>
                  <a:srgbClr val="0070C0"/>
                </a:solidFill>
                <a:latin typeface="Consolas" panose="020B0609020204030204" pitchFamily="49" charset="0"/>
              </a:rPr>
              <a:t>public</a:t>
            </a:r>
            <a:r>
              <a:rPr lang="en-GB" sz="2000" dirty="0">
                <a:solidFill>
                  <a:schemeClr val="tx1">
                    <a:lumMod val="50000"/>
                    <a:lumOff val="50000"/>
                  </a:schemeClr>
                </a:solidFill>
                <a:latin typeface="Consolas" panose="020B0609020204030204" pitchFamily="49" charset="0"/>
              </a:rPr>
              <a:t> </a:t>
            </a:r>
            <a:r>
              <a:rPr lang="en-GB" sz="2000" dirty="0">
                <a:solidFill>
                  <a:srgbClr val="0070C0"/>
                </a:solidFill>
                <a:latin typeface="Consolas" panose="020B0609020204030204" pitchFamily="49" charset="0"/>
              </a:rPr>
              <a:t>static long </a:t>
            </a:r>
            <a:r>
              <a:rPr lang="en-GB" sz="2000" dirty="0" err="1">
                <a:solidFill>
                  <a:schemeClr val="bg1"/>
                </a:solidFill>
                <a:latin typeface="Consolas" panose="020B0609020204030204" pitchFamily="49" charset="0"/>
              </a:rPr>
              <a:t>potenzVonZwei</a:t>
            </a:r>
            <a:r>
              <a:rPr lang="en-GB" sz="2000" dirty="0">
                <a:solidFill>
                  <a:srgbClr val="7030A0"/>
                </a:solidFill>
                <a:latin typeface="Consolas" panose="020B0609020204030204" pitchFamily="49" charset="0"/>
              </a:rPr>
              <a:t>(</a:t>
            </a:r>
            <a:r>
              <a:rPr lang="en-GB" sz="2000" dirty="0">
                <a:solidFill>
                  <a:srgbClr val="0070C0"/>
                </a:solidFill>
                <a:latin typeface="Consolas" panose="020B0609020204030204" pitchFamily="49" charset="0"/>
              </a:rPr>
              <a:t>int</a:t>
            </a:r>
            <a:r>
              <a:rPr lang="en-GB" sz="2000" dirty="0">
                <a:solidFill>
                  <a:schemeClr val="tx1">
                    <a:lumMod val="50000"/>
                    <a:lumOff val="50000"/>
                  </a:schemeClr>
                </a:solidFill>
                <a:latin typeface="Consolas" panose="020B0609020204030204" pitchFamily="49" charset="0"/>
              </a:rPr>
              <a:t> </a:t>
            </a:r>
            <a:r>
              <a:rPr lang="en-GB" sz="2000" dirty="0">
                <a:solidFill>
                  <a:schemeClr val="bg1"/>
                </a:solidFill>
                <a:latin typeface="Consolas" panose="020B0609020204030204" pitchFamily="49" charset="0"/>
              </a:rPr>
              <a:t>n</a:t>
            </a:r>
            <a:r>
              <a:rPr lang="en-GB" sz="2000" dirty="0">
                <a:solidFill>
                  <a:srgbClr val="7030A0"/>
                </a:solidFill>
                <a:latin typeface="Consolas" panose="020B0609020204030204" pitchFamily="49" charset="0"/>
              </a:rPr>
              <a:t>)</a:t>
            </a:r>
            <a:r>
              <a:rPr lang="en-GB" sz="2000" dirty="0">
                <a:solidFill>
                  <a:schemeClr val="tx1">
                    <a:lumMod val="50000"/>
                    <a:lumOff val="50000"/>
                  </a:schemeClr>
                </a:solidFill>
                <a:latin typeface="Consolas" panose="020B0609020204030204" pitchFamily="49" charset="0"/>
              </a:rPr>
              <a:t> </a:t>
            </a:r>
            <a:r>
              <a:rPr lang="en-GB" sz="2000" dirty="0">
                <a:solidFill>
                  <a:srgbClr val="7030A0"/>
                </a:solidFill>
                <a:latin typeface="Consolas" panose="020B0609020204030204" pitchFamily="49" charset="0"/>
              </a:rPr>
              <a:t>{</a:t>
            </a:r>
          </a:p>
          <a:p>
            <a:r>
              <a:rPr lang="en-GB" sz="2000" dirty="0">
                <a:solidFill>
                  <a:schemeClr val="tx1">
                    <a:lumMod val="50000"/>
                    <a:lumOff val="50000"/>
                  </a:schemeClr>
                </a:solidFill>
                <a:latin typeface="Consolas" panose="020B0609020204030204" pitchFamily="49" charset="0"/>
              </a:rPr>
              <a:t>	</a:t>
            </a:r>
            <a:r>
              <a:rPr lang="en-GB" sz="2000" dirty="0">
                <a:solidFill>
                  <a:srgbClr val="0070C0"/>
                </a:solidFill>
                <a:latin typeface="Consolas" panose="020B0609020204030204" pitchFamily="49" charset="0"/>
              </a:rPr>
              <a:t>return</a:t>
            </a:r>
            <a:r>
              <a:rPr lang="en-GB" sz="2000" dirty="0">
                <a:solidFill>
                  <a:schemeClr val="tx1">
                    <a:lumMod val="50000"/>
                    <a:lumOff val="50000"/>
                  </a:schemeClr>
                </a:solidFill>
                <a:latin typeface="Consolas" panose="020B0609020204030204" pitchFamily="49" charset="0"/>
              </a:rPr>
              <a:t> </a:t>
            </a:r>
            <a:r>
              <a:rPr lang="en-GB" sz="2000" dirty="0">
                <a:solidFill>
                  <a:schemeClr val="accent6">
                    <a:lumMod val="60000"/>
                    <a:lumOff val="40000"/>
                  </a:schemeClr>
                </a:solidFill>
                <a:latin typeface="Consolas" panose="020B0609020204030204" pitchFamily="49" charset="0"/>
              </a:rPr>
              <a:t>2</a:t>
            </a:r>
            <a:r>
              <a:rPr lang="en-GB" sz="2000" dirty="0">
                <a:solidFill>
                  <a:srgbClr val="92D050"/>
                </a:solidFill>
                <a:latin typeface="Consolas" panose="020B0609020204030204" pitchFamily="49" charset="0"/>
              </a:rPr>
              <a:t> </a:t>
            </a:r>
            <a:r>
              <a:rPr lang="en-GB" sz="2000" dirty="0">
                <a:solidFill>
                  <a:schemeClr val="bg1"/>
                </a:solidFill>
                <a:latin typeface="Consolas" panose="020B0609020204030204" pitchFamily="49" charset="0"/>
              </a:rPr>
              <a:t>* </a:t>
            </a:r>
            <a:r>
              <a:rPr lang="en-GB" sz="2000" dirty="0" err="1">
                <a:solidFill>
                  <a:schemeClr val="bg1"/>
                </a:solidFill>
                <a:latin typeface="Consolas" panose="020B0609020204030204" pitchFamily="49" charset="0"/>
              </a:rPr>
              <a:t>potenzVonZwei</a:t>
            </a:r>
            <a:r>
              <a:rPr lang="en-GB" sz="2000" dirty="0">
                <a:solidFill>
                  <a:srgbClr val="00B0F0"/>
                </a:solidFill>
                <a:latin typeface="Consolas" panose="020B0609020204030204" pitchFamily="49" charset="0"/>
              </a:rPr>
              <a:t>(</a:t>
            </a:r>
            <a:r>
              <a:rPr lang="en-GB" sz="2000" dirty="0">
                <a:solidFill>
                  <a:schemeClr val="bg1"/>
                </a:solidFill>
                <a:latin typeface="Consolas" panose="020B0609020204030204" pitchFamily="49" charset="0"/>
              </a:rPr>
              <a:t>n-</a:t>
            </a:r>
            <a:r>
              <a:rPr lang="en-GB" sz="2000" dirty="0">
                <a:solidFill>
                  <a:schemeClr val="accent6">
                    <a:lumMod val="60000"/>
                    <a:lumOff val="40000"/>
                  </a:schemeClr>
                </a:solidFill>
                <a:latin typeface="Consolas" panose="020B0609020204030204" pitchFamily="49" charset="0"/>
              </a:rPr>
              <a:t>1</a:t>
            </a:r>
            <a:r>
              <a:rPr lang="en-GB" sz="2000" dirty="0">
                <a:solidFill>
                  <a:srgbClr val="00B0F0"/>
                </a:solidFill>
                <a:latin typeface="Consolas" panose="020B0609020204030204" pitchFamily="49" charset="0"/>
              </a:rPr>
              <a:t>)</a:t>
            </a:r>
            <a:r>
              <a:rPr lang="en-GB" sz="2000" dirty="0">
                <a:solidFill>
                  <a:schemeClr val="tx1">
                    <a:lumMod val="50000"/>
                    <a:lumOff val="50000"/>
                  </a:schemeClr>
                </a:solidFill>
                <a:latin typeface="Consolas" panose="020B0609020204030204" pitchFamily="49" charset="0"/>
              </a:rPr>
              <a:t>;</a:t>
            </a:r>
          </a:p>
          <a:p>
            <a:r>
              <a:rPr lang="en-GB" sz="2000" dirty="0">
                <a:solidFill>
                  <a:srgbClr val="7030A0"/>
                </a:solidFill>
                <a:latin typeface="Consolas" panose="020B0609020204030204" pitchFamily="49" charset="0"/>
              </a:rPr>
              <a:t>}</a:t>
            </a:r>
            <a:endParaRPr lang="en-DE" sz="2000" dirty="0">
              <a:solidFill>
                <a:schemeClr val="tx1">
                  <a:lumMod val="50000"/>
                  <a:lumOff val="50000"/>
                </a:schemeClr>
              </a:solidFill>
              <a:latin typeface="Consolas" panose="020B0609020204030204" pitchFamily="49" charset="0"/>
            </a:endParaRPr>
          </a:p>
        </p:txBody>
      </p:sp>
      <p:pic>
        <p:nvPicPr>
          <p:cNvPr id="6" name="Picture 5">
            <a:extLst>
              <a:ext uri="{FF2B5EF4-FFF2-40B4-BE49-F238E27FC236}">
                <a16:creationId xmlns:a16="http://schemas.microsoft.com/office/drawing/2014/main" id="{A3084F16-CF19-D33B-031C-C3C20B70FFE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78" b="89778" l="2222" r="96000">
                        <a14:foregroundMark x1="7111" y1="45333" x2="19111" y2="58222"/>
                        <a14:foregroundMark x1="21778" y1="63111" x2="32889" y2="79111"/>
                        <a14:foregroundMark x1="90222" y1="59111" x2="86222" y2="46222"/>
                        <a14:foregroundMark x1="96000" y1="52889" x2="86222" y2="43111"/>
                        <a14:foregroundMark x1="78667" y1="36444" x2="69333" y2="28889"/>
                        <a14:foregroundMark x1="69333" y1="28889" x2="64000" y2="23556"/>
                        <a14:foregroundMark x1="28444" y1="32000" x2="53778" y2="25778"/>
                        <a14:foregroundMark x1="58222" y1="23556" x2="45778" y2="28444"/>
                        <a14:foregroundMark x1="5778" y1="44000" x2="4444" y2="40889"/>
                        <a14:foregroundMark x1="3556" y1="44444" x2="2222" y2="42222"/>
                        <a14:backgroundMark x1="889" y1="44889" x2="0" y2="43556"/>
                      </a14:backgroundRemoval>
                    </a14:imgEffect>
                  </a14:imgLayer>
                </a14:imgProps>
              </a:ext>
              <a:ext uri="{28A0092B-C50C-407E-A947-70E740481C1C}">
                <a14:useLocalDpi xmlns:a14="http://schemas.microsoft.com/office/drawing/2010/main" val="0"/>
              </a:ext>
            </a:extLst>
          </a:blip>
          <a:stretch>
            <a:fillRect/>
          </a:stretch>
        </p:blipFill>
        <p:spPr>
          <a:xfrm>
            <a:off x="8872537" y="0"/>
            <a:ext cx="2143125" cy="2143125"/>
          </a:xfrm>
          <a:prstGeom prst="rect">
            <a:avLst/>
          </a:prstGeom>
        </p:spPr>
      </p:pic>
    </p:spTree>
    <p:extLst>
      <p:ext uri="{BB962C8B-B14F-4D97-AF65-F5344CB8AC3E}">
        <p14:creationId xmlns:p14="http://schemas.microsoft.com/office/powerpoint/2010/main" val="118702869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692582-644D-01C1-6962-22CB5938710F}"/>
              </a:ext>
            </a:extLst>
          </p:cNvPr>
          <p:cNvSpPr>
            <a:spLocks noGrp="1"/>
          </p:cNvSpPr>
          <p:nvPr>
            <p:ph type="body" sz="quarter" idx="10"/>
          </p:nvPr>
        </p:nvSpPr>
        <p:spPr/>
        <p:txBody>
          <a:bodyPr/>
          <a:lstStyle/>
          <a:p>
            <a:pPr marL="457200" indent="-457200">
              <a:buFont typeface="+mj-lt"/>
              <a:buAutoNum type="alphaLcParenR"/>
            </a:pPr>
            <a:r>
              <a:rPr lang="en-GB" dirty="0" err="1"/>
              <a:t>Welche</a:t>
            </a:r>
            <a:r>
              <a:rPr lang="en-GB" dirty="0"/>
              <a:t> </a:t>
            </a:r>
            <a:r>
              <a:rPr lang="en-GB" dirty="0" err="1"/>
              <a:t>Funktionswerte</a:t>
            </a:r>
            <a:r>
              <a:rPr lang="en-GB" dirty="0"/>
              <a:t> </a:t>
            </a:r>
            <a:r>
              <a:rPr lang="en-GB" dirty="0" err="1"/>
              <a:t>liefert</a:t>
            </a:r>
            <a:r>
              <a:rPr lang="en-GB" dirty="0"/>
              <a:t> die </a:t>
            </a:r>
            <a:r>
              <a:rPr lang="en-GB" dirty="0" err="1"/>
              <a:t>folgende</a:t>
            </a:r>
            <a:r>
              <a:rPr lang="en-GB" dirty="0"/>
              <a:t> </a:t>
            </a:r>
            <a:r>
              <a:rPr lang="en-GB" dirty="0" err="1"/>
              <a:t>Funktion</a:t>
            </a:r>
            <a:r>
              <a:rPr lang="en-GB" dirty="0"/>
              <a:t> </a:t>
            </a:r>
            <a:r>
              <a:rPr lang="en-GB" dirty="0" err="1"/>
              <a:t>bei</a:t>
            </a:r>
            <a:r>
              <a:rPr lang="en-GB" dirty="0"/>
              <a:t> den </a:t>
            </a:r>
            <a:r>
              <a:rPr lang="en-GB" dirty="0" err="1"/>
              <a:t>Parametern</a:t>
            </a:r>
            <a:r>
              <a:rPr lang="en-GB" dirty="0"/>
              <a:t> HANNAH, SARAH und OTTO ?</a:t>
            </a:r>
          </a:p>
          <a:p>
            <a:pPr marL="457200" indent="-457200">
              <a:buFont typeface="+mj-lt"/>
              <a:buAutoNum type="alphaLcParenR"/>
            </a:pPr>
            <a:endParaRPr lang="en-GB" dirty="0"/>
          </a:p>
          <a:p>
            <a:pPr marL="457200" indent="-457200">
              <a:buFont typeface="+mj-lt"/>
              <a:buAutoNum type="alphaLcParenR"/>
            </a:pPr>
            <a:endParaRPr lang="en-GB" dirty="0"/>
          </a:p>
          <a:p>
            <a:pPr marL="457200" indent="-457200">
              <a:buFont typeface="+mj-lt"/>
              <a:buAutoNum type="alphaLcParenR"/>
            </a:pPr>
            <a:endParaRPr lang="en-GB" dirty="0"/>
          </a:p>
          <a:p>
            <a:pPr marL="457200" indent="-457200">
              <a:buFont typeface="+mj-lt"/>
              <a:buAutoNum type="alphaLcParenR"/>
            </a:pPr>
            <a:endParaRPr lang="en-GB" dirty="0"/>
          </a:p>
          <a:p>
            <a:pPr marL="457200" indent="-457200">
              <a:buFont typeface="+mj-lt"/>
              <a:buAutoNum type="alphaLcParenR"/>
            </a:pPr>
            <a:endParaRPr lang="en-GB" dirty="0"/>
          </a:p>
          <a:p>
            <a:pPr marL="457200" indent="-457200">
              <a:buFont typeface="+mj-lt"/>
              <a:buAutoNum type="alphaLcParenR"/>
            </a:pPr>
            <a:r>
              <a:rPr lang="en-GB" dirty="0" err="1"/>
              <a:t>Beschreibe</a:t>
            </a:r>
            <a:r>
              <a:rPr lang="en-GB" dirty="0"/>
              <a:t> die </a:t>
            </a:r>
            <a:r>
              <a:rPr lang="en-GB" dirty="0" err="1"/>
              <a:t>Funktionalität</a:t>
            </a:r>
            <a:r>
              <a:rPr lang="en-GB" dirty="0"/>
              <a:t> der </a:t>
            </a:r>
            <a:r>
              <a:rPr lang="en-GB" dirty="0" err="1"/>
              <a:t>Funktion</a:t>
            </a:r>
            <a:r>
              <a:rPr lang="en-GB" dirty="0"/>
              <a:t>.</a:t>
            </a:r>
          </a:p>
          <a:p>
            <a:pPr marL="457200" indent="-457200">
              <a:buFont typeface="+mj-lt"/>
              <a:buAutoNum type="alphaLcParenR"/>
            </a:pPr>
            <a:r>
              <a:rPr lang="en-GB" dirty="0" err="1"/>
              <a:t>Schreibe</a:t>
            </a:r>
            <a:r>
              <a:rPr lang="en-GB" dirty="0"/>
              <a:t> </a:t>
            </a:r>
            <a:r>
              <a:rPr lang="en-GB" dirty="0" err="1"/>
              <a:t>eine</a:t>
            </a:r>
            <a:r>
              <a:rPr lang="en-GB" dirty="0"/>
              <a:t> </a:t>
            </a:r>
            <a:r>
              <a:rPr lang="en-GB" dirty="0" err="1"/>
              <a:t>Klasse</a:t>
            </a:r>
            <a:r>
              <a:rPr lang="en-GB" dirty="0"/>
              <a:t> </a:t>
            </a:r>
            <a:r>
              <a:rPr lang="en-GB" dirty="0" err="1"/>
              <a:t>namens</a:t>
            </a:r>
            <a:r>
              <a:rPr lang="en-GB" dirty="0"/>
              <a:t> </a:t>
            </a:r>
            <a:r>
              <a:rPr lang="en-GB" b="1" dirty="0">
                <a:solidFill>
                  <a:srgbClr val="00B0F0"/>
                </a:solidFill>
                <a:latin typeface="Consolas" panose="020B0609020204030204" pitchFamily="49" charset="0"/>
              </a:rPr>
              <a:t>RekursiveStrings.java</a:t>
            </a:r>
            <a:r>
              <a:rPr lang="en-GB" dirty="0"/>
              <a:t>, die </a:t>
            </a:r>
            <a:r>
              <a:rPr lang="en-GB" dirty="0" err="1"/>
              <a:t>folgende</a:t>
            </a:r>
            <a:r>
              <a:rPr lang="en-GB" dirty="0"/>
              <a:t> </a:t>
            </a:r>
            <a:r>
              <a:rPr lang="en-GB" dirty="0" err="1"/>
              <a:t>Funktion</a:t>
            </a:r>
            <a:r>
              <a:rPr lang="en-GB" dirty="0"/>
              <a:t> </a:t>
            </a:r>
            <a:r>
              <a:rPr lang="en-GB" dirty="0" err="1"/>
              <a:t>enthält</a:t>
            </a:r>
            <a:r>
              <a:rPr lang="en-GB" dirty="0"/>
              <a:t>:</a:t>
            </a:r>
          </a:p>
          <a:p>
            <a:pPr lvl="1" indent="0">
              <a:buNone/>
            </a:pPr>
            <a:r>
              <a:rPr lang="en-GB" dirty="0">
                <a:solidFill>
                  <a:srgbClr val="FFC000"/>
                </a:solidFill>
                <a:latin typeface="Consolas" panose="020B0609020204030204" pitchFamily="49" charset="0"/>
              </a:rPr>
              <a:t>public static String </a:t>
            </a:r>
            <a:r>
              <a:rPr lang="en-GB" dirty="0" err="1">
                <a:solidFill>
                  <a:srgbClr val="FFC000"/>
                </a:solidFill>
                <a:latin typeface="Consolas" panose="020B0609020204030204" pitchFamily="49" charset="0"/>
              </a:rPr>
              <a:t>umdrehen</a:t>
            </a:r>
            <a:r>
              <a:rPr lang="en-GB" dirty="0">
                <a:solidFill>
                  <a:srgbClr val="FFC000"/>
                </a:solidFill>
                <a:latin typeface="Consolas" panose="020B0609020204030204" pitchFamily="49" charset="0"/>
              </a:rPr>
              <a:t>(String word)</a:t>
            </a:r>
            <a:endParaRPr lang="en-GB" dirty="0"/>
          </a:p>
          <a:p>
            <a:pPr marL="457200" indent="-457200">
              <a:buFont typeface="+mj-lt"/>
              <a:buAutoNum type="alphaLcParenR"/>
            </a:pPr>
            <a:r>
              <a:rPr lang="en-GB" dirty="0" err="1"/>
              <a:t>Vereinfache</a:t>
            </a:r>
            <a:r>
              <a:rPr lang="en-GB" dirty="0"/>
              <a:t> </a:t>
            </a:r>
            <a:r>
              <a:rPr lang="en-GB" dirty="0" err="1"/>
              <a:t>obige</a:t>
            </a:r>
            <a:r>
              <a:rPr lang="en-GB" dirty="0"/>
              <a:t> </a:t>
            </a:r>
            <a:r>
              <a:rPr lang="en-GB" dirty="0" err="1"/>
              <a:t>Funktion</a:t>
            </a:r>
            <a:r>
              <a:rPr lang="en-GB" dirty="0"/>
              <a:t> durch deine </a:t>
            </a:r>
            <a:r>
              <a:rPr lang="en-GB" dirty="0" err="1"/>
              <a:t>neue</a:t>
            </a:r>
            <a:r>
              <a:rPr lang="en-GB" dirty="0"/>
              <a:t> </a:t>
            </a:r>
            <a:r>
              <a:rPr lang="en-GB" dirty="0" err="1"/>
              <a:t>Funktion</a:t>
            </a:r>
            <a:r>
              <a:rPr lang="en-GB" dirty="0"/>
              <a:t>.</a:t>
            </a:r>
            <a:endParaRPr lang="en-GB" dirty="0">
              <a:solidFill>
                <a:srgbClr val="FFC000"/>
              </a:solidFill>
              <a:latin typeface="Consolas" panose="020B0609020204030204" pitchFamily="49" charset="0"/>
            </a:endParaRPr>
          </a:p>
          <a:p>
            <a:pPr marL="457200" indent="-457200">
              <a:buFont typeface="+mj-lt"/>
              <a:buAutoNum type="alphaLcParenR"/>
            </a:pPr>
            <a:endParaRPr lang="en-DE" dirty="0"/>
          </a:p>
        </p:txBody>
      </p:sp>
      <p:sp>
        <p:nvSpPr>
          <p:cNvPr id="3" name="Text Placeholder 2">
            <a:extLst>
              <a:ext uri="{FF2B5EF4-FFF2-40B4-BE49-F238E27FC236}">
                <a16:creationId xmlns:a16="http://schemas.microsoft.com/office/drawing/2014/main" id="{B874F942-DA68-688E-13C5-3398CEBFEA9F}"/>
              </a:ext>
            </a:extLst>
          </p:cNvPr>
          <p:cNvSpPr>
            <a:spLocks noGrp="1"/>
          </p:cNvSpPr>
          <p:nvPr>
            <p:ph type="body" sz="quarter" idx="12"/>
          </p:nvPr>
        </p:nvSpPr>
        <p:spPr/>
        <p:txBody>
          <a:bodyPr/>
          <a:lstStyle/>
          <a:p>
            <a:r>
              <a:rPr lang="en-GB" dirty="0" err="1"/>
              <a:t>Übung</a:t>
            </a:r>
            <a:r>
              <a:rPr lang="en-GB" dirty="0"/>
              <a:t> 4</a:t>
            </a:r>
            <a:endParaRPr lang="en-DE" dirty="0"/>
          </a:p>
        </p:txBody>
      </p:sp>
      <p:sp>
        <p:nvSpPr>
          <p:cNvPr id="4" name="Rectangle: Rounded Corners 3">
            <a:extLst>
              <a:ext uri="{FF2B5EF4-FFF2-40B4-BE49-F238E27FC236}">
                <a16:creationId xmlns:a16="http://schemas.microsoft.com/office/drawing/2014/main" id="{51803722-37F4-D6F1-9F17-34124441594D}"/>
              </a:ext>
            </a:extLst>
          </p:cNvPr>
          <p:cNvSpPr/>
          <p:nvPr/>
        </p:nvSpPr>
        <p:spPr>
          <a:xfrm>
            <a:off x="218237" y="2800350"/>
            <a:ext cx="11755524" cy="1666875"/>
          </a:xfrm>
          <a:prstGeom prst="roundRect">
            <a:avLst>
              <a:gd name="adj" fmla="val 6788"/>
            </a:avLst>
          </a:prstGeom>
          <a:solidFill>
            <a:schemeClr val="tx1">
              <a:lumMod val="85000"/>
              <a:lumOff val="15000"/>
            </a:schemeClr>
          </a:solidFill>
          <a:ln>
            <a:noFill/>
          </a:ln>
          <a:effectLst>
            <a:innerShdw blurRad="114300">
              <a:prstClr val="black"/>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solidFill>
                  <a:srgbClr val="0070C0"/>
                </a:solidFill>
                <a:latin typeface="Consolas" panose="020B0609020204030204" pitchFamily="49" charset="0"/>
              </a:rPr>
              <a:t>public</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static </a:t>
            </a:r>
            <a:r>
              <a:rPr lang="en-GB" sz="1600" dirty="0" err="1">
                <a:solidFill>
                  <a:srgbClr val="0070C0"/>
                </a:solidFill>
                <a:latin typeface="Consolas" panose="020B0609020204030204" pitchFamily="49" charset="0"/>
              </a:rPr>
              <a:t>boolean</a:t>
            </a:r>
            <a:r>
              <a:rPr lang="en-GB" sz="1600" dirty="0">
                <a:solidFill>
                  <a:srgbClr val="0070C0"/>
                </a:solidFill>
                <a:latin typeface="Consolas" panose="020B0609020204030204" pitchFamily="49" charset="0"/>
              </a:rPr>
              <a:t> </a:t>
            </a:r>
            <a:r>
              <a:rPr lang="en-GB" sz="1600" dirty="0" err="1">
                <a:solidFill>
                  <a:schemeClr val="bg1"/>
                </a:solidFill>
                <a:latin typeface="Consolas" panose="020B0609020204030204" pitchFamily="49" charset="0"/>
              </a:rPr>
              <a:t>textprobe</a:t>
            </a:r>
            <a:r>
              <a:rPr lang="en-GB" sz="1600" dirty="0">
                <a:solidFill>
                  <a:srgbClr val="7030A0"/>
                </a:solidFill>
                <a:latin typeface="Consolas" panose="020B0609020204030204" pitchFamily="49" charset="0"/>
              </a:rPr>
              <a:t>(</a:t>
            </a:r>
            <a:r>
              <a:rPr lang="en-GB" sz="1600" dirty="0">
                <a:solidFill>
                  <a:srgbClr val="0070C0"/>
                </a:solidFill>
                <a:latin typeface="Consolas" panose="020B0609020204030204" pitchFamily="49" charset="0"/>
              </a:rPr>
              <a:t>String</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s</a:t>
            </a:r>
            <a:r>
              <a:rPr lang="en-GB" sz="1600" dirty="0">
                <a:solidFill>
                  <a:srgbClr val="7030A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rgbClr val="7030A0"/>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if</a:t>
            </a:r>
            <a:r>
              <a:rPr lang="en-GB" sz="1600" dirty="0">
                <a:solidFill>
                  <a:schemeClr val="tx1">
                    <a:lumMod val="50000"/>
                    <a:lumOff val="50000"/>
                  </a:schemeClr>
                </a:solidFill>
                <a:latin typeface="Consolas" panose="020B0609020204030204" pitchFamily="49" charset="0"/>
              </a:rPr>
              <a:t> </a:t>
            </a:r>
            <a:r>
              <a:rPr lang="en-GB" sz="1600" dirty="0">
                <a:solidFill>
                  <a:srgbClr val="00B0F0"/>
                </a:solidFill>
                <a:latin typeface="Consolas" panose="020B0609020204030204" pitchFamily="49" charset="0"/>
              </a:rPr>
              <a:t>(</a:t>
            </a:r>
            <a:r>
              <a:rPr lang="en-GB" sz="1600" dirty="0">
                <a:solidFill>
                  <a:srgbClr val="FFFF00"/>
                </a:solidFill>
                <a:latin typeface="Consolas" panose="020B0609020204030204" pitchFamily="49" charset="0"/>
              </a:rPr>
              <a:t>(</a:t>
            </a:r>
            <a:r>
              <a:rPr lang="en-GB" sz="1600" dirty="0" err="1">
                <a:solidFill>
                  <a:schemeClr val="bg1"/>
                </a:solidFill>
                <a:latin typeface="Consolas" panose="020B0609020204030204" pitchFamily="49" charset="0"/>
              </a:rPr>
              <a:t>s.length</a:t>
            </a:r>
            <a:r>
              <a:rPr lang="en-GB" sz="1600" dirty="0">
                <a:solidFill>
                  <a:srgbClr val="7030A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accent6">
                    <a:lumMod val="60000"/>
                    <a:lumOff val="40000"/>
                  </a:schemeClr>
                </a:solidFill>
                <a:latin typeface="Consolas" panose="020B0609020204030204" pitchFamily="49" charset="0"/>
              </a:rPr>
              <a:t>0</a:t>
            </a:r>
            <a:r>
              <a:rPr lang="en-GB" sz="1600" dirty="0">
                <a:solidFill>
                  <a:srgbClr val="FFFF0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 </a:t>
            </a:r>
            <a:r>
              <a:rPr lang="en-GB" sz="1600" dirty="0">
                <a:solidFill>
                  <a:srgbClr val="FFFF00"/>
                </a:solidFill>
                <a:latin typeface="Consolas" panose="020B0609020204030204" pitchFamily="49" charset="0"/>
              </a:rPr>
              <a:t>(</a:t>
            </a:r>
            <a:r>
              <a:rPr lang="en-GB" sz="1600" dirty="0" err="1">
                <a:solidFill>
                  <a:schemeClr val="bg1"/>
                </a:solidFill>
                <a:latin typeface="Consolas" panose="020B0609020204030204" pitchFamily="49" charset="0"/>
              </a:rPr>
              <a:t>s.length</a:t>
            </a:r>
            <a:r>
              <a:rPr lang="en-GB" sz="1600" dirty="0">
                <a:solidFill>
                  <a:srgbClr val="7030A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accent6">
                    <a:lumMod val="60000"/>
                    <a:lumOff val="40000"/>
                  </a:schemeClr>
                </a:solidFill>
                <a:latin typeface="Consolas" panose="020B0609020204030204" pitchFamily="49" charset="0"/>
              </a:rPr>
              <a:t>1</a:t>
            </a:r>
            <a:r>
              <a:rPr lang="en-GB" sz="1600" dirty="0">
                <a:solidFill>
                  <a:srgbClr val="FFFF00"/>
                </a:solidFill>
                <a:latin typeface="Consolas" panose="020B0609020204030204" pitchFamily="49" charset="0"/>
              </a:rPr>
              <a:t>)</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rgbClr val="00B0F0"/>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return</a:t>
            </a:r>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true</a:t>
            </a:r>
            <a:r>
              <a:rPr lang="en-GB" sz="1600" dirty="0">
                <a:solidFill>
                  <a:schemeClr val="tx1">
                    <a:lumMod val="50000"/>
                    <a:lumOff val="50000"/>
                  </a:schemeClr>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00B0F0"/>
                </a:solidFill>
                <a:latin typeface="Consolas" panose="020B0609020204030204" pitchFamily="49" charset="0"/>
              </a:rPr>
              <a:t>}</a:t>
            </a:r>
          </a:p>
          <a:p>
            <a:r>
              <a:rPr lang="en-GB" sz="1600" dirty="0">
                <a:solidFill>
                  <a:schemeClr val="tx1">
                    <a:lumMod val="50000"/>
                    <a:lumOff val="50000"/>
                  </a:schemeClr>
                </a:solidFill>
                <a:latin typeface="Consolas" panose="020B0609020204030204" pitchFamily="49" charset="0"/>
              </a:rPr>
              <a:t>	</a:t>
            </a:r>
            <a:r>
              <a:rPr lang="en-GB" sz="1600" dirty="0">
                <a:solidFill>
                  <a:srgbClr val="0070C0"/>
                </a:solidFill>
                <a:latin typeface="Consolas" panose="020B0609020204030204" pitchFamily="49" charset="0"/>
              </a:rPr>
              <a:t>return</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textprobe</a:t>
            </a:r>
            <a:r>
              <a:rPr lang="en-GB" sz="1600" dirty="0">
                <a:solidFill>
                  <a:srgbClr val="00B0F0"/>
                </a:solidFill>
                <a:latin typeface="Consolas" panose="020B0609020204030204" pitchFamily="49" charset="0"/>
              </a:rPr>
              <a:t>(</a:t>
            </a:r>
            <a:r>
              <a:rPr lang="en-GB" sz="1600" dirty="0" err="1">
                <a:solidFill>
                  <a:schemeClr val="bg1"/>
                </a:solidFill>
                <a:latin typeface="Consolas" panose="020B0609020204030204" pitchFamily="49" charset="0"/>
              </a:rPr>
              <a:t>s.substring</a:t>
            </a:r>
            <a:r>
              <a:rPr lang="en-GB" sz="1600" dirty="0">
                <a:solidFill>
                  <a:srgbClr val="FFFF00"/>
                </a:solidFill>
                <a:latin typeface="Consolas" panose="020B0609020204030204" pitchFamily="49" charset="0"/>
              </a:rPr>
              <a:t>(</a:t>
            </a:r>
            <a:r>
              <a:rPr lang="en-GB" sz="1600" dirty="0">
                <a:solidFill>
                  <a:schemeClr val="accent6">
                    <a:lumMod val="60000"/>
                    <a:lumOff val="40000"/>
                  </a:schemeClr>
                </a:solidFill>
                <a:latin typeface="Consolas" panose="020B0609020204030204" pitchFamily="49" charset="0"/>
              </a:rPr>
              <a:t>1</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s.length</a:t>
            </a:r>
            <a:r>
              <a:rPr lang="en-GB" sz="1600" dirty="0">
                <a:solidFill>
                  <a:srgbClr val="7030A0"/>
                </a:solidFill>
                <a:latin typeface="Consolas" panose="020B0609020204030204" pitchFamily="49" charset="0"/>
              </a:rPr>
              <a:t>()</a:t>
            </a:r>
            <a:r>
              <a:rPr lang="en-GB" sz="1600" dirty="0">
                <a:solidFill>
                  <a:schemeClr val="bg1"/>
                </a:solidFill>
                <a:latin typeface="Consolas" panose="020B0609020204030204" pitchFamily="49" charset="0"/>
              </a:rPr>
              <a:t>-</a:t>
            </a:r>
            <a:r>
              <a:rPr lang="en-GB" sz="1600" dirty="0">
                <a:solidFill>
                  <a:schemeClr val="accent6">
                    <a:lumMod val="60000"/>
                    <a:lumOff val="40000"/>
                  </a:schemeClr>
                </a:solidFill>
                <a:latin typeface="Consolas" panose="020B0609020204030204" pitchFamily="49" charset="0"/>
              </a:rPr>
              <a:t>1</a:t>
            </a:r>
            <a:r>
              <a:rPr lang="en-GB" sz="1600" dirty="0">
                <a:solidFill>
                  <a:srgbClr val="FFFF00"/>
                </a:solidFill>
                <a:latin typeface="Consolas" panose="020B0609020204030204" pitchFamily="49" charset="0"/>
              </a:rPr>
              <a:t>)</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&amp;&amp;</a:t>
            </a:r>
            <a:r>
              <a:rPr lang="en-GB" sz="1600" dirty="0">
                <a:solidFill>
                  <a:schemeClr val="tx1">
                    <a:lumMod val="50000"/>
                    <a:lumOff val="50000"/>
                  </a:schemeClr>
                </a:solidFill>
                <a:latin typeface="Consolas" panose="020B0609020204030204" pitchFamily="49" charset="0"/>
              </a:rPr>
              <a:t> </a:t>
            </a:r>
            <a:r>
              <a:rPr lang="en-GB" sz="1600" dirty="0">
                <a:solidFill>
                  <a:srgbClr val="00B0F0"/>
                </a:solidFill>
                <a:latin typeface="Consolas" panose="020B0609020204030204" pitchFamily="49" charset="0"/>
              </a:rPr>
              <a:t>(</a:t>
            </a:r>
            <a:r>
              <a:rPr lang="en-GB" sz="1600" dirty="0" err="1">
                <a:solidFill>
                  <a:schemeClr val="bg1"/>
                </a:solidFill>
                <a:latin typeface="Consolas" panose="020B0609020204030204" pitchFamily="49" charset="0"/>
              </a:rPr>
              <a:t>s.charAt</a:t>
            </a:r>
            <a:r>
              <a:rPr lang="en-GB" sz="1600" dirty="0">
                <a:solidFill>
                  <a:srgbClr val="FFFF00"/>
                </a:solidFill>
                <a:latin typeface="Consolas" panose="020B0609020204030204" pitchFamily="49" charset="0"/>
              </a:rPr>
              <a:t>(</a:t>
            </a:r>
            <a:r>
              <a:rPr lang="en-GB" sz="1600" dirty="0">
                <a:solidFill>
                  <a:schemeClr val="accent6">
                    <a:lumMod val="60000"/>
                    <a:lumOff val="40000"/>
                  </a:schemeClr>
                </a:solidFill>
                <a:latin typeface="Consolas" panose="020B0609020204030204" pitchFamily="49" charset="0"/>
              </a:rPr>
              <a:t>0</a:t>
            </a:r>
            <a:r>
              <a:rPr lang="en-GB" sz="1600" dirty="0">
                <a:solidFill>
                  <a:srgbClr val="FFFF0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a:solidFill>
                  <a:schemeClr val="bg1"/>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 </a:t>
            </a:r>
            <a:r>
              <a:rPr lang="en-GB" sz="1600" dirty="0" err="1">
                <a:solidFill>
                  <a:schemeClr val="bg1"/>
                </a:solidFill>
                <a:latin typeface="Consolas" panose="020B0609020204030204" pitchFamily="49" charset="0"/>
              </a:rPr>
              <a:t>s.charAt</a:t>
            </a:r>
            <a:r>
              <a:rPr lang="en-GB" sz="1600" dirty="0">
                <a:solidFill>
                  <a:srgbClr val="FFFF00"/>
                </a:solidFill>
                <a:latin typeface="Consolas" panose="020B0609020204030204" pitchFamily="49" charset="0"/>
              </a:rPr>
              <a:t>(</a:t>
            </a:r>
            <a:r>
              <a:rPr lang="en-GB" sz="1600" dirty="0" err="1">
                <a:solidFill>
                  <a:schemeClr val="bg1"/>
                </a:solidFill>
                <a:latin typeface="Consolas" panose="020B0609020204030204" pitchFamily="49" charset="0"/>
              </a:rPr>
              <a:t>s.length</a:t>
            </a:r>
            <a:r>
              <a:rPr lang="en-GB" sz="1600" dirty="0">
                <a:solidFill>
                  <a:srgbClr val="7030A0"/>
                </a:solidFill>
                <a:latin typeface="Consolas" panose="020B0609020204030204" pitchFamily="49" charset="0"/>
              </a:rPr>
              <a:t>()</a:t>
            </a:r>
            <a:r>
              <a:rPr lang="en-GB" sz="1600" dirty="0">
                <a:solidFill>
                  <a:schemeClr val="bg1"/>
                </a:solidFill>
                <a:latin typeface="Consolas" panose="020B0609020204030204" pitchFamily="49" charset="0"/>
              </a:rPr>
              <a:t>-</a:t>
            </a:r>
            <a:r>
              <a:rPr lang="en-GB" sz="1600" dirty="0">
                <a:solidFill>
                  <a:schemeClr val="accent6">
                    <a:lumMod val="60000"/>
                    <a:lumOff val="40000"/>
                  </a:schemeClr>
                </a:solidFill>
                <a:latin typeface="Consolas" panose="020B0609020204030204" pitchFamily="49" charset="0"/>
              </a:rPr>
              <a:t>1</a:t>
            </a:r>
            <a:r>
              <a:rPr lang="en-GB" sz="1600" dirty="0">
                <a:solidFill>
                  <a:srgbClr val="FFFF00"/>
                </a:solidFill>
                <a:latin typeface="Consolas" panose="020B0609020204030204" pitchFamily="49" charset="0"/>
              </a:rPr>
              <a:t>)</a:t>
            </a:r>
            <a:r>
              <a:rPr lang="en-GB" sz="1600" dirty="0">
                <a:solidFill>
                  <a:srgbClr val="00B0F0"/>
                </a:solidFill>
                <a:latin typeface="Consolas" panose="020B0609020204030204" pitchFamily="49" charset="0"/>
              </a:rPr>
              <a:t>)</a:t>
            </a:r>
            <a:r>
              <a:rPr lang="en-GB" sz="1600" dirty="0">
                <a:solidFill>
                  <a:schemeClr val="tx1">
                    <a:lumMod val="50000"/>
                    <a:lumOff val="50000"/>
                  </a:schemeClr>
                </a:solidFill>
                <a:latin typeface="Consolas" panose="020B0609020204030204" pitchFamily="49" charset="0"/>
              </a:rPr>
              <a:t>;</a:t>
            </a:r>
          </a:p>
          <a:p>
            <a:r>
              <a:rPr lang="en-GB" sz="1600" dirty="0">
                <a:solidFill>
                  <a:srgbClr val="7030A0"/>
                </a:solidFill>
                <a:latin typeface="Consolas" panose="020B0609020204030204" pitchFamily="49" charset="0"/>
              </a:rPr>
              <a:t>}</a:t>
            </a:r>
            <a:endParaRPr lang="en-DE" sz="1600" dirty="0">
              <a:solidFill>
                <a:schemeClr val="tx1">
                  <a:lumMod val="50000"/>
                  <a:lumOff val="50000"/>
                </a:schemeClr>
              </a:solidFill>
              <a:latin typeface="Consolas" panose="020B0609020204030204" pitchFamily="49" charset="0"/>
            </a:endParaRPr>
          </a:p>
        </p:txBody>
      </p:sp>
    </p:spTree>
    <p:extLst>
      <p:ext uri="{BB962C8B-B14F-4D97-AF65-F5344CB8AC3E}">
        <p14:creationId xmlns:p14="http://schemas.microsoft.com/office/powerpoint/2010/main" val="42660362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500"/>
                                        <p:tgtEl>
                                          <p:spTgt spid="2">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500"/>
                                        <p:tgtEl>
                                          <p:spTgt spid="2">
                                            <p:txEl>
                                              <p:pRg st="7" end="7"/>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
                                            <p:txEl>
                                              <p:pRg st="8" end="8"/>
                                            </p:txEl>
                                          </p:spTgt>
                                        </p:tgtEl>
                                        <p:attrNameLst>
                                          <p:attrName>style.visibility</p:attrName>
                                        </p:attrNameLst>
                                      </p:cBhvr>
                                      <p:to>
                                        <p:strVal val="visible"/>
                                      </p:to>
                                    </p:set>
                                    <p:animEffect transition="in" filter="fade">
                                      <p:cBhvr>
                                        <p:cTn id="20" dur="500"/>
                                        <p:tgtEl>
                                          <p:spTgt spid="2">
                                            <p:txEl>
                                              <p:pRg st="8" end="8"/>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fade">
                                      <p:cBhvr>
                                        <p:cTn id="25"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581EDF-BC24-2853-902C-BEF01710D036}"/>
              </a:ext>
            </a:extLst>
          </p:cNvPr>
          <p:cNvSpPr>
            <a:spLocks noGrp="1"/>
          </p:cNvSpPr>
          <p:nvPr>
            <p:ph type="body" sz="quarter" idx="10"/>
          </p:nvPr>
        </p:nvSpPr>
        <p:spPr>
          <a:xfrm>
            <a:off x="2592388" y="2420967"/>
            <a:ext cx="7427912" cy="2596803"/>
          </a:xfrm>
        </p:spPr>
        <p:txBody>
          <a:bodyPr/>
          <a:lstStyle/>
          <a:p>
            <a:pPr>
              <a:lnSpc>
                <a:spcPct val="100000"/>
              </a:lnSpc>
            </a:pPr>
            <a:r>
              <a:rPr lang="en-GB" dirty="0" err="1"/>
              <a:t>Rekursion</a:t>
            </a:r>
            <a:r>
              <a:rPr lang="en-GB" dirty="0"/>
              <a:t> vs. Iteration</a:t>
            </a:r>
          </a:p>
        </p:txBody>
      </p:sp>
    </p:spTree>
    <p:extLst>
      <p:ext uri="{BB962C8B-B14F-4D97-AF65-F5344CB8AC3E}">
        <p14:creationId xmlns:p14="http://schemas.microsoft.com/office/powerpoint/2010/main" val="108250316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9D61AC31-1513-AF59-86F5-E4E466C10481}"/>
              </a:ext>
            </a:extLst>
          </p:cNvPr>
          <p:cNvSpPr>
            <a:spLocks noGrp="1"/>
          </p:cNvSpPr>
          <p:nvPr>
            <p:ph type="body" sz="quarter" idx="10"/>
          </p:nvPr>
        </p:nvSpPr>
        <p:spPr>
          <a:xfrm>
            <a:off x="665669" y="1273724"/>
            <a:ext cx="10860662" cy="5365399"/>
          </a:xfrm>
        </p:spPr>
        <p:txBody>
          <a:bodyPr/>
          <a:lstStyle/>
          <a:p>
            <a:pPr algn="l"/>
            <a:r>
              <a:rPr lang="en-GB" sz="4800" b="1" dirty="0" err="1">
                <a:solidFill>
                  <a:schemeClr val="accent2"/>
                </a:solidFill>
              </a:rPr>
              <a:t>Türme</a:t>
            </a:r>
            <a:r>
              <a:rPr lang="en-GB" sz="4800" b="1" dirty="0">
                <a:solidFill>
                  <a:schemeClr val="accent2"/>
                </a:solidFill>
              </a:rPr>
              <a:t> von Hanoi</a:t>
            </a:r>
            <a:endParaRPr lang="de-DE" sz="4800" b="1" dirty="0">
              <a:solidFill>
                <a:schemeClr val="accent2"/>
              </a:solidFill>
            </a:endParaRPr>
          </a:p>
          <a:p>
            <a:endParaRPr lang="de-DE" sz="2400" b="1" dirty="0">
              <a:solidFill>
                <a:schemeClr val="accent2"/>
              </a:solidFill>
            </a:endParaRPr>
          </a:p>
          <a:p>
            <a:pPr algn="l">
              <a:lnSpc>
                <a:spcPct val="100000"/>
              </a:lnSpc>
            </a:pPr>
            <a:r>
              <a:rPr lang="de-DE" sz="2000" b="0" i="1" u="none" strike="noStrike" dirty="0">
                <a:effectLst/>
              </a:rPr>
              <a:t>Das Spiel wird von einer Person gespielt. Es besteht aus drei gleich großen Stäben, auf die mehrere gelochte Scheiben gesteckt werden, alle verschieden groß.</a:t>
            </a:r>
          </a:p>
          <a:p>
            <a:pPr algn="l">
              <a:lnSpc>
                <a:spcPct val="100000"/>
              </a:lnSpc>
            </a:pPr>
            <a:r>
              <a:rPr lang="de-DE" sz="2000" b="0" i="1" u="none" strike="noStrike" dirty="0">
                <a:effectLst/>
              </a:rPr>
              <a:t>Zu Beginn liegen alle Scheiben auf dem linken Stab, der Größe nach geordnet, mit der größten Scheibe unten und der kleinsten oben (siehe Bild).</a:t>
            </a:r>
          </a:p>
          <a:p>
            <a:pPr algn="l">
              <a:lnSpc>
                <a:spcPct val="100000"/>
              </a:lnSpc>
            </a:pPr>
            <a:r>
              <a:rPr lang="de-DE" sz="2000" b="0" i="1" u="none" strike="noStrike" dirty="0">
                <a:effectLst/>
              </a:rPr>
              <a:t>Ziel des Spiels ist es, den kompletten Scheiben-Stapel vom linken Stab auf den rechten Stab zu versetzen. Hierbei gelten zwei Regeln:</a:t>
            </a:r>
          </a:p>
          <a:p>
            <a:pPr marL="457200" indent="-457200" algn="l">
              <a:lnSpc>
                <a:spcPct val="100000"/>
              </a:lnSpc>
              <a:buFont typeface="+mj-lt"/>
              <a:buAutoNum type="arabicPeriod"/>
            </a:pPr>
            <a:r>
              <a:rPr lang="de-DE" sz="2000" b="0" i="1" u="none" strike="noStrike" dirty="0">
                <a:effectLst/>
              </a:rPr>
              <a:t>Es darf immer nur eine Scheibe gleichzeitig bewegt werden.</a:t>
            </a:r>
          </a:p>
          <a:p>
            <a:pPr marL="457200" indent="-457200" algn="l">
              <a:lnSpc>
                <a:spcPct val="100000"/>
              </a:lnSpc>
              <a:buFont typeface="+mj-lt"/>
              <a:buAutoNum type="arabicPeriod"/>
            </a:pPr>
            <a:r>
              <a:rPr lang="de-DE" sz="2000" b="0" i="1" u="none" strike="noStrike" dirty="0">
                <a:effectLst/>
              </a:rPr>
              <a:t>Die bewegte Scheibe darf nicht auf eine kleinere Scheibe gesteckt werden.</a:t>
            </a:r>
          </a:p>
          <a:p>
            <a:pPr algn="l">
              <a:lnSpc>
                <a:spcPct val="100000"/>
              </a:lnSpc>
            </a:pPr>
            <a:r>
              <a:rPr lang="de-DE" sz="2000" b="0" i="1" u="none" strike="noStrike" dirty="0">
                <a:effectLst/>
              </a:rPr>
              <a:t>Folglich sind zu jedem Zeitpunkt des Spieles die Scheiben auf jedem Feld der Größe nach geordnet.</a:t>
            </a:r>
            <a:endParaRPr lang="en-GB" sz="2000" i="1" dirty="0"/>
          </a:p>
          <a:p>
            <a:pPr algn="l"/>
            <a:endParaRPr lang="en-DE" sz="2400" dirty="0"/>
          </a:p>
          <a:p>
            <a:endParaRPr lang="de-DE" sz="2400" dirty="0"/>
          </a:p>
        </p:txBody>
      </p:sp>
      <p:pic>
        <p:nvPicPr>
          <p:cNvPr id="4" name="Grafik 3">
            <a:extLst>
              <a:ext uri="{FF2B5EF4-FFF2-40B4-BE49-F238E27FC236}">
                <a16:creationId xmlns:a16="http://schemas.microsoft.com/office/drawing/2014/main" id="{7168ECD5-199D-0156-34CF-F1B7F1E251B2}"/>
              </a:ext>
            </a:extLst>
          </p:cNvPr>
          <p:cNvPicPr>
            <a:picLocks noChangeAspect="1"/>
          </p:cNvPicPr>
          <p:nvPr/>
        </p:nvPicPr>
        <p:blipFill>
          <a:blip r:embed="rId2"/>
          <a:stretch>
            <a:fillRect/>
          </a:stretch>
        </p:blipFill>
        <p:spPr>
          <a:xfrm>
            <a:off x="7095199" y="454809"/>
            <a:ext cx="4191926" cy="1845190"/>
          </a:xfrm>
          <a:prstGeom prst="rect">
            <a:avLst/>
          </a:prstGeom>
          <a:ln>
            <a:noFill/>
          </a:ln>
          <a:effectLst>
            <a:softEdge rad="112500"/>
          </a:effectLst>
        </p:spPr>
      </p:pic>
    </p:spTree>
    <p:extLst>
      <p:ext uri="{BB962C8B-B14F-4D97-AF65-F5344CB8AC3E}">
        <p14:creationId xmlns:p14="http://schemas.microsoft.com/office/powerpoint/2010/main" val="244937583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1F7D96-25E2-4399-5EDA-C71906BC8DD4}"/>
              </a:ext>
            </a:extLst>
          </p:cNvPr>
          <p:cNvSpPr>
            <a:spLocks noGrp="1"/>
          </p:cNvSpPr>
          <p:nvPr>
            <p:ph type="body" sz="quarter" idx="10"/>
          </p:nvPr>
        </p:nvSpPr>
        <p:spPr>
          <a:xfrm>
            <a:off x="218238" y="1690577"/>
            <a:ext cx="11755524" cy="4948547"/>
          </a:xfrm>
        </p:spPr>
        <p:txBody>
          <a:bodyPr/>
          <a:lstStyle/>
          <a:p>
            <a:pPr marL="342900" indent="-342900">
              <a:buFont typeface="Arial" panose="020B0604020202020204" pitchFamily="34" charset="0"/>
              <a:buChar char="•"/>
            </a:pPr>
            <a:r>
              <a:rPr lang="de-DE" dirty="0"/>
              <a:t>Probiere selbst aus: Wie viele Züge benötigst du auf jeden Fall für 3 Scheiben? Wie viele für 4? Wie viele benötigst du allgemein für n Scheiben?</a:t>
            </a:r>
          </a:p>
          <a:p>
            <a:pPr marL="342900" indent="-342900">
              <a:buFont typeface="Arial" panose="020B0604020202020204" pitchFamily="34" charset="0"/>
              <a:buChar char="•"/>
            </a:pPr>
            <a:r>
              <a:rPr lang="de-DE" dirty="0"/>
              <a:t>Beschreibe deine Strategie in einem </a:t>
            </a:r>
            <a:r>
              <a:rPr lang="de-DE" dirty="0" err="1"/>
              <a:t>Struktogramm</a:t>
            </a:r>
            <a:r>
              <a:rPr lang="de-DE" dirty="0"/>
              <a:t>.</a:t>
            </a:r>
          </a:p>
          <a:p>
            <a:pPr marL="342900" indent="-342900">
              <a:buFont typeface="Arial" panose="020B0604020202020204" pitchFamily="34" charset="0"/>
              <a:buChar char="•"/>
            </a:pPr>
            <a:r>
              <a:rPr lang="de-DE" dirty="0"/>
              <a:t>Entwickle eine Klasse </a:t>
            </a:r>
            <a:r>
              <a:rPr lang="de-DE" b="1" dirty="0">
                <a:solidFill>
                  <a:srgbClr val="00B0F0"/>
                </a:solidFill>
                <a:latin typeface="Consolas" panose="020B0609020204030204" pitchFamily="49" charset="0"/>
              </a:rPr>
              <a:t>Hanoi.java</a:t>
            </a:r>
            <a:r>
              <a:rPr lang="de-DE" dirty="0"/>
              <a:t>, in der folgende rekursive Funktion implementiert ist:</a:t>
            </a:r>
          </a:p>
          <a:p>
            <a:pPr marL="342900" indent="-342900"/>
            <a:r>
              <a:rPr lang="de-DE" dirty="0"/>
              <a:t>		</a:t>
            </a:r>
            <a:r>
              <a:rPr lang="de-DE" dirty="0">
                <a:solidFill>
                  <a:schemeClr val="accent2"/>
                </a:solidFill>
                <a:latin typeface="Consolas" panose="020B0609020204030204" pitchFamily="49" charset="0"/>
              </a:rPr>
              <a:t>public static void move(int n</a:t>
            </a:r>
            <a:r>
              <a:rPr lang="de-DE">
                <a:solidFill>
                  <a:schemeClr val="accent2"/>
                </a:solidFill>
                <a:latin typeface="Consolas" panose="020B0609020204030204" pitchFamily="49" charset="0"/>
              </a:rPr>
              <a:t>, char a, char b, char c)</a:t>
            </a:r>
            <a:endParaRPr lang="de-DE" dirty="0">
              <a:solidFill>
                <a:schemeClr val="accent2"/>
              </a:solidFill>
              <a:latin typeface="Consolas" panose="020B0609020204030204" pitchFamily="49" charset="0"/>
            </a:endParaRPr>
          </a:p>
          <a:p>
            <a:pPr marL="342900" indent="-342900"/>
            <a:r>
              <a:rPr lang="de-DE" dirty="0"/>
              <a:t>	Die Funktion soll die Zugfolge in der </a:t>
            </a:r>
            <a:r>
              <a:rPr lang="de-DE" dirty="0" err="1"/>
              <a:t>Console</a:t>
            </a:r>
            <a:r>
              <a:rPr lang="de-DE" dirty="0"/>
              <a:t> ausgeben:</a:t>
            </a:r>
          </a:p>
          <a:p>
            <a:pPr marL="342900" indent="-342900"/>
            <a:r>
              <a:rPr lang="de-DE" dirty="0"/>
              <a:t>		</a:t>
            </a:r>
            <a:r>
              <a:rPr lang="de-DE" sz="1800" i="1" dirty="0">
                <a:solidFill>
                  <a:schemeClr val="bg1">
                    <a:lumMod val="75000"/>
                  </a:schemeClr>
                </a:solidFill>
              </a:rPr>
              <a:t>Verschiebe die oberste Scheibe von a nach c.</a:t>
            </a:r>
          </a:p>
          <a:p>
            <a:pPr marL="342900" indent="-342900"/>
            <a:r>
              <a:rPr lang="de-DE" sz="1800" i="1" dirty="0">
                <a:solidFill>
                  <a:schemeClr val="bg1">
                    <a:lumMod val="75000"/>
                  </a:schemeClr>
                </a:solidFill>
              </a:rPr>
              <a:t>		Verschiebe die oberste Scheibe von a nach b.</a:t>
            </a:r>
          </a:p>
          <a:p>
            <a:pPr marL="342900" indent="-342900"/>
            <a:r>
              <a:rPr lang="de-DE" sz="1800" i="1" dirty="0">
                <a:solidFill>
                  <a:schemeClr val="bg1">
                    <a:lumMod val="75000"/>
                  </a:schemeClr>
                </a:solidFill>
              </a:rPr>
              <a:t>		Verschiebe die oberste Scheibe von c nach b.</a:t>
            </a:r>
          </a:p>
          <a:p>
            <a:pPr marL="342900" indent="-342900"/>
            <a:r>
              <a:rPr lang="de-DE" sz="1800" i="1" dirty="0">
                <a:solidFill>
                  <a:schemeClr val="bg1">
                    <a:lumMod val="75000"/>
                  </a:schemeClr>
                </a:solidFill>
              </a:rPr>
              <a:t>		usw.</a:t>
            </a:r>
            <a:endParaRPr lang="en-DE" sz="1800" i="1" dirty="0">
              <a:solidFill>
                <a:schemeClr val="bg1">
                  <a:lumMod val="75000"/>
                </a:schemeClr>
              </a:solidFill>
            </a:endParaRPr>
          </a:p>
        </p:txBody>
      </p:sp>
    </p:spTree>
    <p:extLst>
      <p:ext uri="{BB962C8B-B14F-4D97-AF65-F5344CB8AC3E}">
        <p14:creationId xmlns:p14="http://schemas.microsoft.com/office/powerpoint/2010/main" val="217615661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EE2D5E-5C37-D667-0AE2-2FA45C8CDD7C}"/>
              </a:ext>
            </a:extLst>
          </p:cNvPr>
          <p:cNvSpPr>
            <a:spLocks noGrp="1"/>
          </p:cNvSpPr>
          <p:nvPr>
            <p:ph type="body" sz="quarter" idx="10"/>
          </p:nvPr>
        </p:nvSpPr>
        <p:spPr/>
        <p:txBody>
          <a:bodyPr/>
          <a:lstStyle/>
          <a:p>
            <a:r>
              <a:rPr lang="en-GB" dirty="0"/>
              <a:t>Was </a:t>
            </a:r>
            <a:r>
              <a:rPr lang="en-GB" dirty="0" err="1"/>
              <a:t>ist</a:t>
            </a:r>
            <a:r>
              <a:rPr lang="en-GB" dirty="0"/>
              <a:t> </a:t>
            </a:r>
            <a:r>
              <a:rPr lang="en-GB" dirty="0" err="1">
                <a:solidFill>
                  <a:srgbClr val="FFC000"/>
                </a:solidFill>
              </a:rPr>
              <a:t>Rekursion</a:t>
            </a:r>
            <a:r>
              <a:rPr lang="en-GB" dirty="0"/>
              <a:t>?</a:t>
            </a:r>
            <a:endParaRPr lang="en-DE" dirty="0"/>
          </a:p>
        </p:txBody>
      </p:sp>
    </p:spTree>
    <p:extLst>
      <p:ext uri="{BB962C8B-B14F-4D97-AF65-F5344CB8AC3E}">
        <p14:creationId xmlns:p14="http://schemas.microsoft.com/office/powerpoint/2010/main" val="15714814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4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A0375F-E6E0-E6D1-EA94-BE2AB24DB991}"/>
              </a:ext>
            </a:extLst>
          </p:cNvPr>
          <p:cNvSpPr>
            <a:spLocks noGrp="1"/>
          </p:cNvSpPr>
          <p:nvPr>
            <p:ph type="body" sz="quarter" idx="10"/>
          </p:nvPr>
        </p:nvSpPr>
        <p:spPr>
          <a:xfrm>
            <a:off x="138112" y="429577"/>
            <a:ext cx="11915775" cy="1250633"/>
          </a:xfrm>
        </p:spPr>
        <p:txBody>
          <a:bodyPr/>
          <a:lstStyle/>
          <a:p>
            <a:r>
              <a:rPr lang="en-GB" dirty="0">
                <a:solidFill>
                  <a:srgbClr val="FFC000"/>
                </a:solidFill>
              </a:rPr>
              <a:t>Was </a:t>
            </a:r>
            <a:r>
              <a:rPr lang="en-GB" dirty="0" err="1">
                <a:solidFill>
                  <a:srgbClr val="FFC000"/>
                </a:solidFill>
              </a:rPr>
              <a:t>passiert</a:t>
            </a:r>
            <a:r>
              <a:rPr lang="en-GB" dirty="0">
                <a:solidFill>
                  <a:srgbClr val="FFC000"/>
                </a:solidFill>
              </a:rPr>
              <a:t> hier?</a:t>
            </a:r>
            <a:endParaRPr lang="en-DE" dirty="0">
              <a:solidFill>
                <a:srgbClr val="FFC000"/>
              </a:solidFill>
            </a:endParaRPr>
          </a:p>
        </p:txBody>
      </p:sp>
      <p:sp>
        <p:nvSpPr>
          <p:cNvPr id="3" name="TextBox 2">
            <a:extLst>
              <a:ext uri="{FF2B5EF4-FFF2-40B4-BE49-F238E27FC236}">
                <a16:creationId xmlns:a16="http://schemas.microsoft.com/office/drawing/2014/main" id="{B0C24898-1293-3D78-85CB-665397E3C678}"/>
              </a:ext>
            </a:extLst>
          </p:cNvPr>
          <p:cNvSpPr txBox="1"/>
          <p:nvPr/>
        </p:nvSpPr>
        <p:spPr>
          <a:xfrm>
            <a:off x="417670" y="1908810"/>
            <a:ext cx="11356657" cy="4401205"/>
          </a:xfrm>
          <a:prstGeom prst="rect">
            <a:avLst/>
          </a:prstGeom>
          <a:noFill/>
        </p:spPr>
        <p:txBody>
          <a:bodyPr wrap="square" rtlCol="0">
            <a:spAutoFit/>
          </a:bodyPr>
          <a:lstStyle/>
          <a:p>
            <a:r>
              <a:rPr lang="de-DE" sz="4000" b="0" dirty="0">
                <a:solidFill>
                  <a:srgbClr val="569CD6"/>
                </a:solidFill>
                <a:effectLst/>
                <a:latin typeface="Consolas" panose="020B0609020204030204" pitchFamily="49" charset="0"/>
              </a:rPr>
              <a:t>public</a:t>
            </a:r>
            <a:r>
              <a:rPr lang="de-DE" sz="4000" b="0" dirty="0">
                <a:solidFill>
                  <a:srgbClr val="D4D4D4"/>
                </a:solidFill>
                <a:effectLst/>
                <a:latin typeface="Consolas" panose="020B0609020204030204" pitchFamily="49" charset="0"/>
              </a:rPr>
              <a:t> </a:t>
            </a:r>
            <a:r>
              <a:rPr lang="de-DE" sz="4000" b="0" dirty="0">
                <a:solidFill>
                  <a:srgbClr val="569CD6"/>
                </a:solidFill>
                <a:effectLst/>
                <a:latin typeface="Consolas" panose="020B0609020204030204" pitchFamily="49" charset="0"/>
              </a:rPr>
              <a:t>static</a:t>
            </a:r>
            <a:r>
              <a:rPr lang="de-DE" sz="4000" b="0" dirty="0">
                <a:solidFill>
                  <a:srgbClr val="D4D4D4"/>
                </a:solidFill>
                <a:effectLst/>
                <a:latin typeface="Consolas" panose="020B0609020204030204" pitchFamily="49" charset="0"/>
              </a:rPr>
              <a:t> </a:t>
            </a:r>
            <a:r>
              <a:rPr lang="de-DE" sz="4000" b="0" dirty="0">
                <a:solidFill>
                  <a:srgbClr val="569CD6"/>
                </a:solidFill>
                <a:effectLst/>
                <a:latin typeface="Consolas" panose="020B0609020204030204" pitchFamily="49" charset="0"/>
              </a:rPr>
              <a:t>int</a:t>
            </a:r>
            <a:r>
              <a:rPr lang="de-DE" sz="4000" b="0" dirty="0">
                <a:solidFill>
                  <a:srgbClr val="D4D4D4"/>
                </a:solidFill>
                <a:effectLst/>
                <a:latin typeface="Consolas" panose="020B0609020204030204" pitchFamily="49" charset="0"/>
              </a:rPr>
              <a:t> iterative(</a:t>
            </a:r>
            <a:r>
              <a:rPr lang="de-DE" sz="4000" b="0" dirty="0">
                <a:solidFill>
                  <a:srgbClr val="569CD6"/>
                </a:solidFill>
                <a:effectLst/>
                <a:latin typeface="Consolas" panose="020B0609020204030204" pitchFamily="49" charset="0"/>
              </a:rPr>
              <a:t>int</a:t>
            </a:r>
            <a:r>
              <a:rPr lang="de-DE" sz="4000" b="0" dirty="0">
                <a:solidFill>
                  <a:srgbClr val="D4D4D4"/>
                </a:solidFill>
                <a:effectLst/>
                <a:latin typeface="Consolas" panose="020B0609020204030204" pitchFamily="49" charset="0"/>
              </a:rPr>
              <a:t> n) {</a:t>
            </a:r>
          </a:p>
          <a:p>
            <a:r>
              <a:rPr lang="de-DE" sz="4000" b="0" dirty="0">
                <a:solidFill>
                  <a:srgbClr val="D4D4D4"/>
                </a:solidFill>
                <a:effectLst/>
                <a:latin typeface="Consolas" panose="020B0609020204030204" pitchFamily="49" charset="0"/>
              </a:rPr>
              <a:t>        </a:t>
            </a:r>
            <a:r>
              <a:rPr lang="de-DE" sz="4000" b="0" dirty="0">
                <a:solidFill>
                  <a:srgbClr val="569CD6"/>
                </a:solidFill>
                <a:effectLst/>
                <a:latin typeface="Consolas" panose="020B0609020204030204" pitchFamily="49" charset="0"/>
              </a:rPr>
              <a:t>int</a:t>
            </a:r>
            <a:r>
              <a:rPr lang="de-DE" sz="4000" b="0" dirty="0">
                <a:solidFill>
                  <a:srgbClr val="D4D4D4"/>
                </a:solidFill>
                <a:effectLst/>
                <a:latin typeface="Consolas" panose="020B0609020204030204" pitchFamily="49" charset="0"/>
              </a:rPr>
              <a:t> x = </a:t>
            </a:r>
            <a:r>
              <a:rPr lang="de-DE" sz="4000" b="0" dirty="0">
                <a:solidFill>
                  <a:srgbClr val="B5CEA8"/>
                </a:solidFill>
                <a:effectLst/>
                <a:latin typeface="Consolas" panose="020B0609020204030204" pitchFamily="49" charset="0"/>
              </a:rPr>
              <a:t>0</a:t>
            </a:r>
            <a:r>
              <a:rPr lang="de-DE" sz="4000" b="0" dirty="0">
                <a:solidFill>
                  <a:srgbClr val="D4D4D4"/>
                </a:solidFill>
                <a:effectLst/>
                <a:latin typeface="Consolas" panose="020B0609020204030204" pitchFamily="49" charset="0"/>
              </a:rPr>
              <a:t>;</a:t>
            </a:r>
          </a:p>
          <a:p>
            <a:r>
              <a:rPr lang="de-DE" sz="4000" b="0" dirty="0">
                <a:solidFill>
                  <a:srgbClr val="D4D4D4"/>
                </a:solidFill>
                <a:effectLst/>
                <a:latin typeface="Consolas" panose="020B0609020204030204" pitchFamily="49" charset="0"/>
              </a:rPr>
              <a:t>        </a:t>
            </a:r>
            <a:r>
              <a:rPr lang="de-DE" sz="4000" b="0" dirty="0">
                <a:solidFill>
                  <a:srgbClr val="569CD6"/>
                </a:solidFill>
                <a:effectLst/>
                <a:latin typeface="Consolas" panose="020B0609020204030204" pitchFamily="49" charset="0"/>
              </a:rPr>
              <a:t>for</a:t>
            </a:r>
            <a:r>
              <a:rPr lang="de-DE" sz="4000" b="0" dirty="0">
                <a:solidFill>
                  <a:srgbClr val="D4D4D4"/>
                </a:solidFill>
                <a:effectLst/>
                <a:latin typeface="Consolas" panose="020B0609020204030204" pitchFamily="49" charset="0"/>
              </a:rPr>
              <a:t> (</a:t>
            </a:r>
            <a:r>
              <a:rPr lang="de-DE" sz="4000" b="0" dirty="0">
                <a:solidFill>
                  <a:srgbClr val="569CD6"/>
                </a:solidFill>
                <a:effectLst/>
                <a:latin typeface="Consolas" panose="020B0609020204030204" pitchFamily="49" charset="0"/>
              </a:rPr>
              <a:t>int</a:t>
            </a:r>
            <a:r>
              <a:rPr lang="de-DE" sz="4000" b="0" dirty="0">
                <a:solidFill>
                  <a:srgbClr val="D4D4D4"/>
                </a:solidFill>
                <a:effectLst/>
                <a:latin typeface="Consolas" panose="020B0609020204030204" pitchFamily="49" charset="0"/>
              </a:rPr>
              <a:t> i = </a:t>
            </a:r>
            <a:r>
              <a:rPr lang="de-DE" sz="4000" b="0" dirty="0">
                <a:solidFill>
                  <a:srgbClr val="B5CEA8"/>
                </a:solidFill>
                <a:effectLst/>
                <a:latin typeface="Consolas" panose="020B0609020204030204" pitchFamily="49" charset="0"/>
              </a:rPr>
              <a:t>0</a:t>
            </a:r>
            <a:r>
              <a:rPr lang="de-DE" sz="4000" b="0" dirty="0">
                <a:solidFill>
                  <a:srgbClr val="D4D4D4"/>
                </a:solidFill>
                <a:effectLst/>
                <a:latin typeface="Consolas" panose="020B0609020204030204" pitchFamily="49" charset="0"/>
              </a:rPr>
              <a:t>; i &lt;= n; i++) {</a:t>
            </a:r>
          </a:p>
          <a:p>
            <a:r>
              <a:rPr lang="de-DE" sz="4000" b="0" dirty="0">
                <a:solidFill>
                  <a:srgbClr val="D4D4D4"/>
                </a:solidFill>
                <a:effectLst/>
                <a:latin typeface="Consolas" panose="020B0609020204030204" pitchFamily="49" charset="0"/>
              </a:rPr>
              <a:t>            x += i;</a:t>
            </a:r>
          </a:p>
          <a:p>
            <a:r>
              <a:rPr lang="de-DE" sz="4000" b="0" dirty="0">
                <a:solidFill>
                  <a:srgbClr val="D4D4D4"/>
                </a:solidFill>
                <a:effectLst/>
                <a:latin typeface="Consolas" panose="020B0609020204030204" pitchFamily="49" charset="0"/>
              </a:rPr>
              <a:t>        }</a:t>
            </a:r>
          </a:p>
          <a:p>
            <a:r>
              <a:rPr lang="de-DE" sz="4000" b="0" dirty="0">
                <a:solidFill>
                  <a:srgbClr val="D4D4D4"/>
                </a:solidFill>
                <a:effectLst/>
                <a:latin typeface="Consolas" panose="020B0609020204030204" pitchFamily="49" charset="0"/>
              </a:rPr>
              <a:t>        </a:t>
            </a:r>
            <a:r>
              <a:rPr lang="de-DE" sz="4000" b="0" dirty="0">
                <a:solidFill>
                  <a:srgbClr val="569CD6"/>
                </a:solidFill>
                <a:effectLst/>
                <a:latin typeface="Consolas" panose="020B0609020204030204" pitchFamily="49" charset="0"/>
              </a:rPr>
              <a:t>return</a:t>
            </a:r>
            <a:r>
              <a:rPr lang="de-DE" sz="4000" b="0" dirty="0">
                <a:solidFill>
                  <a:srgbClr val="D4D4D4"/>
                </a:solidFill>
                <a:effectLst/>
                <a:latin typeface="Consolas" panose="020B0609020204030204" pitchFamily="49" charset="0"/>
              </a:rPr>
              <a:t> x;</a:t>
            </a:r>
            <a:endParaRPr lang="en-GB" sz="4000" b="0" dirty="0">
              <a:solidFill>
                <a:srgbClr val="D4D4D4"/>
              </a:solidFill>
              <a:effectLst/>
              <a:latin typeface="Consolas" panose="020B0609020204030204" pitchFamily="49" charset="0"/>
            </a:endParaRPr>
          </a:p>
          <a:p>
            <a:r>
              <a:rPr lang="en-GB" sz="4000" b="0" dirty="0">
                <a:solidFill>
                  <a:srgbClr val="D4D4D4"/>
                </a:solidFill>
                <a:effectLst/>
                <a:latin typeface="Consolas" panose="020B0609020204030204" pitchFamily="49" charset="0"/>
              </a:rPr>
              <a:t>}</a:t>
            </a:r>
            <a:endParaRPr lang="de-DE" sz="4000" b="0" dirty="0">
              <a:solidFill>
                <a:srgbClr val="D4D4D4"/>
              </a:solidFill>
              <a:effectLst/>
              <a:latin typeface="Consolas" panose="020B0609020204030204" pitchFamily="49" charset="0"/>
            </a:endParaRPr>
          </a:p>
        </p:txBody>
      </p:sp>
    </p:spTree>
    <p:extLst>
      <p:ext uri="{BB962C8B-B14F-4D97-AF65-F5344CB8AC3E}">
        <p14:creationId xmlns:p14="http://schemas.microsoft.com/office/powerpoint/2010/main" val="98122090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A0375F-E6E0-E6D1-EA94-BE2AB24DB991}"/>
              </a:ext>
            </a:extLst>
          </p:cNvPr>
          <p:cNvSpPr>
            <a:spLocks noGrp="1"/>
          </p:cNvSpPr>
          <p:nvPr>
            <p:ph type="body" sz="quarter" idx="10"/>
          </p:nvPr>
        </p:nvSpPr>
        <p:spPr>
          <a:xfrm>
            <a:off x="138112" y="429577"/>
            <a:ext cx="11915775" cy="1250633"/>
          </a:xfrm>
        </p:spPr>
        <p:txBody>
          <a:bodyPr/>
          <a:lstStyle/>
          <a:p>
            <a:r>
              <a:rPr lang="en-GB" dirty="0">
                <a:solidFill>
                  <a:srgbClr val="FFC000"/>
                </a:solidFill>
              </a:rPr>
              <a:t>Was </a:t>
            </a:r>
            <a:r>
              <a:rPr lang="en-GB" dirty="0" err="1">
                <a:solidFill>
                  <a:srgbClr val="FFC000"/>
                </a:solidFill>
              </a:rPr>
              <a:t>passiert</a:t>
            </a:r>
            <a:r>
              <a:rPr lang="en-GB" dirty="0">
                <a:solidFill>
                  <a:srgbClr val="FFC000"/>
                </a:solidFill>
              </a:rPr>
              <a:t> hier?</a:t>
            </a:r>
            <a:endParaRPr lang="en-DE" dirty="0">
              <a:solidFill>
                <a:srgbClr val="FFC000"/>
              </a:solidFill>
            </a:endParaRPr>
          </a:p>
        </p:txBody>
      </p:sp>
      <p:sp>
        <p:nvSpPr>
          <p:cNvPr id="3" name="TextBox 2">
            <a:extLst>
              <a:ext uri="{FF2B5EF4-FFF2-40B4-BE49-F238E27FC236}">
                <a16:creationId xmlns:a16="http://schemas.microsoft.com/office/drawing/2014/main" id="{B0C24898-1293-3D78-85CB-665397E3C678}"/>
              </a:ext>
            </a:extLst>
          </p:cNvPr>
          <p:cNvSpPr txBox="1"/>
          <p:nvPr/>
        </p:nvSpPr>
        <p:spPr>
          <a:xfrm>
            <a:off x="343375" y="2380896"/>
            <a:ext cx="11505247" cy="2800767"/>
          </a:xfrm>
          <a:prstGeom prst="rect">
            <a:avLst/>
          </a:prstGeom>
          <a:noFill/>
        </p:spPr>
        <p:txBody>
          <a:bodyPr wrap="square" rtlCol="0">
            <a:spAutoFit/>
          </a:bodyPr>
          <a:lstStyle/>
          <a:p>
            <a:r>
              <a:rPr lang="de-DE" sz="4400" b="0" dirty="0">
                <a:solidFill>
                  <a:srgbClr val="569CD6"/>
                </a:solidFill>
                <a:effectLst/>
                <a:latin typeface="Consolas" panose="020B0609020204030204" pitchFamily="49" charset="0"/>
              </a:rPr>
              <a:t>public</a:t>
            </a:r>
            <a:r>
              <a:rPr lang="de-DE" sz="4400" b="0" dirty="0">
                <a:solidFill>
                  <a:srgbClr val="D4D4D4"/>
                </a:solidFill>
                <a:effectLst/>
                <a:latin typeface="Consolas" panose="020B0609020204030204" pitchFamily="49" charset="0"/>
              </a:rPr>
              <a:t> </a:t>
            </a:r>
            <a:r>
              <a:rPr lang="de-DE" sz="4400" b="0" dirty="0">
                <a:solidFill>
                  <a:srgbClr val="569CD6"/>
                </a:solidFill>
                <a:effectLst/>
                <a:latin typeface="Consolas" panose="020B0609020204030204" pitchFamily="49" charset="0"/>
              </a:rPr>
              <a:t>static</a:t>
            </a:r>
            <a:r>
              <a:rPr lang="de-DE" sz="4400" b="0" dirty="0">
                <a:solidFill>
                  <a:srgbClr val="D4D4D4"/>
                </a:solidFill>
                <a:effectLst/>
                <a:latin typeface="Consolas" panose="020B0609020204030204" pitchFamily="49" charset="0"/>
              </a:rPr>
              <a:t> </a:t>
            </a:r>
            <a:r>
              <a:rPr lang="de-DE" sz="4400" b="0">
                <a:solidFill>
                  <a:srgbClr val="569CD6"/>
                </a:solidFill>
                <a:effectLst/>
                <a:latin typeface="Consolas" panose="020B0609020204030204" pitchFamily="49" charset="0"/>
              </a:rPr>
              <a:t>int</a:t>
            </a:r>
            <a:r>
              <a:rPr lang="de-DE" sz="4400" b="0">
                <a:solidFill>
                  <a:srgbClr val="D4D4D4"/>
                </a:solidFill>
                <a:effectLst/>
                <a:latin typeface="Consolas" panose="020B0609020204030204" pitchFamily="49" charset="0"/>
              </a:rPr>
              <a:t> recursive</a:t>
            </a:r>
            <a:r>
              <a:rPr lang="de-DE" sz="4400" b="0" dirty="0">
                <a:solidFill>
                  <a:srgbClr val="D4D4D4"/>
                </a:solidFill>
                <a:effectLst/>
                <a:latin typeface="Consolas" panose="020B0609020204030204" pitchFamily="49" charset="0"/>
              </a:rPr>
              <a:t>(</a:t>
            </a:r>
            <a:r>
              <a:rPr lang="de-DE" sz="4400" b="0" dirty="0">
                <a:solidFill>
                  <a:srgbClr val="569CD6"/>
                </a:solidFill>
                <a:effectLst/>
                <a:latin typeface="Consolas" panose="020B0609020204030204" pitchFamily="49" charset="0"/>
              </a:rPr>
              <a:t>int</a:t>
            </a:r>
            <a:r>
              <a:rPr lang="de-DE" sz="4400" b="0" dirty="0">
                <a:solidFill>
                  <a:srgbClr val="D4D4D4"/>
                </a:solidFill>
                <a:effectLst/>
                <a:latin typeface="Consolas" panose="020B0609020204030204" pitchFamily="49" charset="0"/>
              </a:rPr>
              <a:t> n) {</a:t>
            </a:r>
          </a:p>
          <a:p>
            <a:r>
              <a:rPr lang="de-DE" sz="4400" b="0" dirty="0">
                <a:solidFill>
                  <a:srgbClr val="D4D4D4"/>
                </a:solidFill>
                <a:effectLst/>
                <a:latin typeface="Consolas" panose="020B0609020204030204" pitchFamily="49" charset="0"/>
              </a:rPr>
              <a:t>        </a:t>
            </a:r>
            <a:r>
              <a:rPr lang="de-DE" sz="4400" b="0" dirty="0">
                <a:solidFill>
                  <a:srgbClr val="569CD6"/>
                </a:solidFill>
                <a:effectLst/>
                <a:latin typeface="Consolas" panose="020B0609020204030204" pitchFamily="49" charset="0"/>
              </a:rPr>
              <a:t>if</a:t>
            </a:r>
            <a:r>
              <a:rPr lang="de-DE" sz="4400" b="0" dirty="0">
                <a:solidFill>
                  <a:srgbClr val="D4D4D4"/>
                </a:solidFill>
                <a:effectLst/>
                <a:latin typeface="Consolas" panose="020B0609020204030204" pitchFamily="49" charset="0"/>
              </a:rPr>
              <a:t> (n == </a:t>
            </a:r>
            <a:r>
              <a:rPr lang="de-DE" sz="4400" b="0" dirty="0">
                <a:solidFill>
                  <a:srgbClr val="B5CEA8"/>
                </a:solidFill>
                <a:effectLst/>
                <a:latin typeface="Consolas" panose="020B0609020204030204" pitchFamily="49" charset="0"/>
              </a:rPr>
              <a:t>1</a:t>
            </a:r>
            <a:r>
              <a:rPr lang="de-DE" sz="4400" b="0" dirty="0">
                <a:solidFill>
                  <a:srgbClr val="D4D4D4"/>
                </a:solidFill>
                <a:effectLst/>
                <a:latin typeface="Consolas" panose="020B0609020204030204" pitchFamily="49" charset="0"/>
              </a:rPr>
              <a:t>) </a:t>
            </a:r>
            <a:r>
              <a:rPr lang="de-DE" sz="4400" b="0" dirty="0">
                <a:solidFill>
                  <a:srgbClr val="569CD6"/>
                </a:solidFill>
                <a:effectLst/>
                <a:latin typeface="Consolas" panose="020B0609020204030204" pitchFamily="49" charset="0"/>
              </a:rPr>
              <a:t>return</a:t>
            </a:r>
            <a:r>
              <a:rPr lang="de-DE" sz="4400" b="0" dirty="0">
                <a:solidFill>
                  <a:srgbClr val="D4D4D4"/>
                </a:solidFill>
                <a:effectLst/>
                <a:latin typeface="Consolas" panose="020B0609020204030204" pitchFamily="49" charset="0"/>
              </a:rPr>
              <a:t> </a:t>
            </a:r>
            <a:r>
              <a:rPr lang="de-DE" sz="4400" b="0" dirty="0">
                <a:solidFill>
                  <a:srgbClr val="B5CEA8"/>
                </a:solidFill>
                <a:effectLst/>
                <a:latin typeface="Consolas" panose="020B0609020204030204" pitchFamily="49" charset="0"/>
              </a:rPr>
              <a:t>1</a:t>
            </a:r>
            <a:r>
              <a:rPr lang="de-DE" sz="4400" b="0" dirty="0">
                <a:solidFill>
                  <a:srgbClr val="D4D4D4"/>
                </a:solidFill>
                <a:effectLst/>
                <a:latin typeface="Consolas" panose="020B0609020204030204" pitchFamily="49" charset="0"/>
              </a:rPr>
              <a:t>;</a:t>
            </a:r>
          </a:p>
          <a:p>
            <a:r>
              <a:rPr lang="de-DE" sz="4400" b="0" dirty="0">
                <a:solidFill>
                  <a:srgbClr val="D4D4D4"/>
                </a:solidFill>
                <a:effectLst/>
                <a:latin typeface="Consolas" panose="020B0609020204030204" pitchFamily="49" charset="0"/>
              </a:rPr>
              <a:t>        </a:t>
            </a:r>
            <a:r>
              <a:rPr lang="de-DE" sz="4400" b="0" dirty="0">
                <a:solidFill>
                  <a:srgbClr val="569CD6"/>
                </a:solidFill>
                <a:effectLst/>
                <a:latin typeface="Consolas" panose="020B0609020204030204" pitchFamily="49" charset="0"/>
              </a:rPr>
              <a:t>return</a:t>
            </a:r>
            <a:r>
              <a:rPr lang="de-DE" sz="4400" b="0" dirty="0">
                <a:solidFill>
                  <a:srgbClr val="D4D4D4"/>
                </a:solidFill>
                <a:effectLst/>
                <a:latin typeface="Consolas" panose="020B0609020204030204" pitchFamily="49" charset="0"/>
              </a:rPr>
              <a:t> n + recursive(n-</a:t>
            </a:r>
            <a:r>
              <a:rPr lang="de-DE" sz="4400" b="0" dirty="0">
                <a:solidFill>
                  <a:srgbClr val="B5CEA8"/>
                </a:solidFill>
                <a:effectLst/>
                <a:latin typeface="Consolas" panose="020B0609020204030204" pitchFamily="49" charset="0"/>
              </a:rPr>
              <a:t>1</a:t>
            </a:r>
            <a:r>
              <a:rPr lang="de-DE" sz="4400" b="0" dirty="0">
                <a:solidFill>
                  <a:srgbClr val="D4D4D4"/>
                </a:solidFill>
                <a:effectLst/>
                <a:latin typeface="Consolas" panose="020B0609020204030204" pitchFamily="49" charset="0"/>
              </a:rPr>
              <a:t>);</a:t>
            </a:r>
          </a:p>
          <a:p>
            <a:r>
              <a:rPr lang="en-GB" sz="4400" b="0" dirty="0">
                <a:solidFill>
                  <a:srgbClr val="D4D4D4"/>
                </a:solidFill>
                <a:effectLst/>
                <a:latin typeface="Consolas" panose="020B0609020204030204" pitchFamily="49" charset="0"/>
              </a:rPr>
              <a:t>}</a:t>
            </a:r>
            <a:endParaRPr lang="de-DE" sz="4400" b="0" dirty="0">
              <a:solidFill>
                <a:srgbClr val="D4D4D4"/>
              </a:solidFill>
              <a:effectLst/>
              <a:latin typeface="Consolas" panose="020B0609020204030204" pitchFamily="49" charset="0"/>
            </a:endParaRPr>
          </a:p>
        </p:txBody>
      </p:sp>
    </p:spTree>
    <p:extLst>
      <p:ext uri="{BB962C8B-B14F-4D97-AF65-F5344CB8AC3E}">
        <p14:creationId xmlns:p14="http://schemas.microsoft.com/office/powerpoint/2010/main" val="46254488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0E2BBAC0-7FD2-DCE9-E0B8-B76BBEF48480}"/>
              </a:ext>
            </a:extLst>
          </p:cNvPr>
          <p:cNvGraphicFramePr>
            <a:graphicFrameLocks noGrp="1"/>
          </p:cNvGraphicFramePr>
          <p:nvPr>
            <p:extLst>
              <p:ext uri="{D42A27DB-BD31-4B8C-83A1-F6EECF244321}">
                <p14:modId xmlns:p14="http://schemas.microsoft.com/office/powerpoint/2010/main" val="616388907"/>
              </p:ext>
            </p:extLst>
          </p:nvPr>
        </p:nvGraphicFramePr>
        <p:xfrm>
          <a:off x="329565" y="412426"/>
          <a:ext cx="11532870" cy="6122365"/>
        </p:xfrm>
        <a:graphic>
          <a:graphicData uri="http://schemas.openxmlformats.org/drawingml/2006/table">
            <a:tbl>
              <a:tblPr firstRow="1" bandRow="1">
                <a:tableStyleId>{5C22544A-7EE6-4342-B048-85BDC9FD1C3A}</a:tableStyleId>
              </a:tblPr>
              <a:tblGrid>
                <a:gridCol w="5766435">
                  <a:extLst>
                    <a:ext uri="{9D8B030D-6E8A-4147-A177-3AD203B41FA5}">
                      <a16:colId xmlns:a16="http://schemas.microsoft.com/office/drawing/2014/main" val="794881072"/>
                    </a:ext>
                  </a:extLst>
                </a:gridCol>
                <a:gridCol w="5766435">
                  <a:extLst>
                    <a:ext uri="{9D8B030D-6E8A-4147-A177-3AD203B41FA5}">
                      <a16:colId xmlns:a16="http://schemas.microsoft.com/office/drawing/2014/main" val="2406933863"/>
                    </a:ext>
                  </a:extLst>
                </a:gridCol>
              </a:tblGrid>
              <a:tr h="648989">
                <a:tc>
                  <a:txBody>
                    <a:bodyPr/>
                    <a:lstStyle/>
                    <a:p>
                      <a:pPr algn="ctr"/>
                      <a:r>
                        <a:rPr lang="en-GB" sz="3200" dirty="0"/>
                        <a:t>Iteration</a:t>
                      </a:r>
                      <a:endParaRPr lang="en-DE" sz="3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3200" dirty="0" err="1"/>
                        <a:t>Rekursion</a:t>
                      </a:r>
                      <a:endParaRPr lang="en-DE" sz="3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12386830"/>
                  </a:ext>
                </a:extLst>
              </a:tr>
              <a:tr h="1377412">
                <a:tc>
                  <a:txBody>
                    <a:bodyPr/>
                    <a:lstStyle/>
                    <a:p>
                      <a:r>
                        <a:rPr lang="de-DE" sz="1800" b="0" dirty="0">
                          <a:solidFill>
                            <a:srgbClr val="D4D4D4"/>
                          </a:solidFill>
                          <a:effectLst/>
                          <a:latin typeface="+mn-lt"/>
                          <a:ea typeface="Calibri Light" panose="020F0302020204030204" pitchFamily="34" charset="0"/>
                          <a:cs typeface="Calibri Light" panose="020F0302020204030204" pitchFamily="34" charset="0"/>
                        </a:rPr>
                        <a:t>Eine Folge von Anweisungen wird </a:t>
                      </a:r>
                      <a:r>
                        <a:rPr lang="de-DE" sz="1800" b="0" dirty="0">
                          <a:solidFill>
                            <a:srgbClr val="FFC000"/>
                          </a:solidFill>
                          <a:effectLst/>
                          <a:latin typeface="+mn-lt"/>
                          <a:ea typeface="Calibri Light" panose="020F0302020204030204" pitchFamily="34" charset="0"/>
                          <a:cs typeface="Calibri Light" panose="020F0302020204030204" pitchFamily="34" charset="0"/>
                        </a:rPr>
                        <a:t>schrittweise</a:t>
                      </a:r>
                      <a:r>
                        <a:rPr lang="de-DE" sz="1800" b="0" dirty="0">
                          <a:solidFill>
                            <a:srgbClr val="D4D4D4"/>
                          </a:solidFill>
                          <a:effectLst/>
                          <a:latin typeface="+mn-lt"/>
                          <a:ea typeface="Calibri Light" panose="020F0302020204030204" pitchFamily="34" charset="0"/>
                          <a:cs typeface="Calibri Light" panose="020F0302020204030204" pitchFamily="34" charset="0"/>
                        </a:rPr>
                        <a:t> in einer Schleife (z. B. for-Schleife) abgearbeitet.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de-DE" sz="1800" b="0" dirty="0">
                          <a:solidFill>
                            <a:srgbClr val="D4D4D4"/>
                          </a:solidFill>
                          <a:effectLst/>
                          <a:latin typeface="+mn-lt"/>
                          <a:ea typeface="Calibri Light" panose="020F0302020204030204" pitchFamily="34" charset="0"/>
                          <a:cs typeface="Calibri Light" panose="020F0302020204030204" pitchFamily="34" charset="0"/>
                        </a:rPr>
                        <a:t>Eine Funktion </a:t>
                      </a:r>
                      <a:r>
                        <a:rPr lang="de-DE" sz="1800" b="0" dirty="0">
                          <a:solidFill>
                            <a:srgbClr val="FFC000"/>
                          </a:solidFill>
                          <a:effectLst/>
                          <a:latin typeface="+mn-lt"/>
                          <a:ea typeface="Calibri Light" panose="020F0302020204030204" pitchFamily="34" charset="0"/>
                          <a:cs typeface="Calibri Light" panose="020F0302020204030204" pitchFamily="34" charset="0"/>
                        </a:rPr>
                        <a:t>ruft sich </a:t>
                      </a:r>
                      <a:r>
                        <a:rPr lang="de-DE" sz="1800" b="0" dirty="0">
                          <a:solidFill>
                            <a:srgbClr val="D4D4D4"/>
                          </a:solidFill>
                          <a:effectLst/>
                          <a:latin typeface="+mn-lt"/>
                          <a:ea typeface="Calibri Light" panose="020F0302020204030204" pitchFamily="34" charset="0"/>
                          <a:cs typeface="Calibri Light" panose="020F0302020204030204" pitchFamily="34" charset="0"/>
                        </a:rPr>
                        <a:t>zur Lösung eines Problems </a:t>
                      </a:r>
                      <a:r>
                        <a:rPr lang="de-DE" sz="1800" b="0" dirty="0">
                          <a:solidFill>
                            <a:srgbClr val="FFC000"/>
                          </a:solidFill>
                          <a:effectLst/>
                          <a:latin typeface="+mn-lt"/>
                          <a:ea typeface="Calibri Light" panose="020F0302020204030204" pitchFamily="34" charset="0"/>
                          <a:cs typeface="Calibri Light" panose="020F0302020204030204" pitchFamily="34" charset="0"/>
                        </a:rPr>
                        <a:t>selbst auf</a:t>
                      </a:r>
                      <a:r>
                        <a:rPr lang="de-DE" sz="1800" b="0" dirty="0">
                          <a:solidFill>
                            <a:srgbClr val="D4D4D4"/>
                          </a:solidFill>
                          <a:effectLst/>
                          <a:latin typeface="+mn-lt"/>
                          <a:ea typeface="Calibri Light" panose="020F0302020204030204" pitchFamily="34" charset="0"/>
                          <a:cs typeface="Calibri Light" panose="020F0302020204030204" pitchFamily="34" charset="0"/>
                        </a:rPr>
                        <a:t>. Sie bricht bei der Lösung des kleinsten Problems ab.</a:t>
                      </a:r>
                    </a:p>
                    <a:p>
                      <a:r>
                        <a:rPr lang="de-DE" sz="1800" b="0" dirty="0">
                          <a:solidFill>
                            <a:srgbClr val="D4D4D4"/>
                          </a:solidFill>
                          <a:effectLst/>
                          <a:latin typeface="+mn-lt"/>
                          <a:ea typeface="Calibri Light" panose="020F0302020204030204" pitchFamily="34" charset="0"/>
                          <a:cs typeface="Calibri Light" panose="020F0302020204030204" pitchFamily="34" charset="0"/>
                        </a:rPr>
                        <a:t>Man spricht von der sog. </a:t>
                      </a:r>
                      <a:r>
                        <a:rPr lang="de-DE" sz="1800" b="0" dirty="0">
                          <a:solidFill>
                            <a:srgbClr val="FFC000"/>
                          </a:solidFill>
                          <a:effectLst/>
                          <a:latin typeface="+mn-lt"/>
                          <a:ea typeface="Calibri Light" panose="020F0302020204030204" pitchFamily="34" charset="0"/>
                          <a:cs typeface="Calibri Light" panose="020F0302020204030204" pitchFamily="34" charset="0"/>
                        </a:rPr>
                        <a:t>Abbruchbedingung</a:t>
                      </a:r>
                      <a:r>
                        <a:rPr lang="de-DE" sz="1800" b="0" dirty="0">
                          <a:solidFill>
                            <a:srgbClr val="D4D4D4"/>
                          </a:solidFill>
                          <a:effectLst/>
                          <a:latin typeface="+mn-lt"/>
                          <a:ea typeface="Calibri Light" panose="020F0302020204030204" pitchFamily="34" charset="0"/>
                          <a:cs typeface="Calibri Light" panose="020F0302020204030204" pitchFamily="34" charset="0"/>
                        </a:rPr>
                        <a:t>.</a:t>
                      </a:r>
                    </a:p>
                    <a:p>
                      <a:r>
                        <a:rPr lang="de-DE" sz="1800" b="0" dirty="0">
                          <a:solidFill>
                            <a:srgbClr val="D4D4D4"/>
                          </a:solidFill>
                          <a:effectLst/>
                          <a:latin typeface="+mn-lt"/>
                          <a:ea typeface="Calibri Light" panose="020F0302020204030204" pitchFamily="34" charset="0"/>
                          <a:cs typeface="Calibri Light" panose="020F0302020204030204" pitchFamily="34" charset="0"/>
                        </a:rPr>
                        <a:t>Sie folgt dem </a:t>
                      </a:r>
                      <a:r>
                        <a:rPr lang="de-DE" sz="1800" b="0" dirty="0">
                          <a:solidFill>
                            <a:srgbClr val="FFC000"/>
                          </a:solidFill>
                          <a:effectLst/>
                          <a:latin typeface="+mn-lt"/>
                          <a:ea typeface="Calibri Light" panose="020F0302020204030204" pitchFamily="34" charset="0"/>
                          <a:cs typeface="Calibri Light" panose="020F0302020204030204" pitchFamily="34" charset="0"/>
                        </a:rPr>
                        <a:t>„Teile und Herrsche“-Prinzip</a:t>
                      </a:r>
                      <a:r>
                        <a:rPr lang="de-DE" sz="1800" b="0" dirty="0">
                          <a:solidFill>
                            <a:srgbClr val="D4D4D4"/>
                          </a:solidFill>
                          <a:effectLst/>
                          <a:latin typeface="+mn-lt"/>
                          <a:ea typeface="Calibri Light" panose="020F0302020204030204" pitchFamily="34" charset="0"/>
                          <a:cs typeface="Calibri Light" panose="020F0302020204030204" pitchFamily="34" charset="0"/>
                        </a:rPr>
                        <a: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39252224"/>
                  </a:ext>
                </a:extLst>
              </a:tr>
              <a:tr h="2299182">
                <a:tc>
                  <a:txBody>
                    <a:bodyPr/>
                    <a:lstStyle/>
                    <a:p>
                      <a:r>
                        <a:rPr lang="de-DE" sz="1800" b="0" dirty="0">
                          <a:solidFill>
                            <a:srgbClr val="569CD6"/>
                          </a:solidFill>
                          <a:effectLst/>
                          <a:latin typeface="Consolas" panose="020B0609020204030204" pitchFamily="49" charset="0"/>
                        </a:rPr>
                        <a:t>public</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static</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sum(</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n) {</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s = </a:t>
                      </a:r>
                      <a:r>
                        <a:rPr lang="de-DE" sz="1800" b="0" dirty="0">
                          <a:solidFill>
                            <a:srgbClr val="B5CEA8"/>
                          </a:solidFill>
                          <a:effectLst/>
                          <a:latin typeface="Consolas" panose="020B0609020204030204" pitchFamily="49" charset="0"/>
                        </a:rPr>
                        <a:t>0</a:t>
                      </a:r>
                      <a:r>
                        <a:rPr lang="de-DE" sz="1800" b="0" dirty="0">
                          <a:solidFill>
                            <a:srgbClr val="D4D4D4"/>
                          </a:solidFill>
                          <a:effectLst/>
                          <a:latin typeface="Consolas" panose="020B0609020204030204" pitchFamily="49" charset="0"/>
                        </a:rPr>
                        <a:t>;</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for</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i = </a:t>
                      </a:r>
                      <a:r>
                        <a:rPr lang="de-DE" sz="1800" b="0" dirty="0">
                          <a:solidFill>
                            <a:srgbClr val="B5CEA8"/>
                          </a:solidFill>
                          <a:effectLst/>
                          <a:latin typeface="Consolas" panose="020B0609020204030204" pitchFamily="49" charset="0"/>
                        </a:rPr>
                        <a:t>0</a:t>
                      </a:r>
                      <a:r>
                        <a:rPr lang="de-DE" sz="1800" b="0" dirty="0">
                          <a:solidFill>
                            <a:srgbClr val="D4D4D4"/>
                          </a:solidFill>
                          <a:effectLst/>
                          <a:latin typeface="Consolas" panose="020B0609020204030204" pitchFamily="49" charset="0"/>
                        </a:rPr>
                        <a:t>; i &lt;= n; i++) {</a:t>
                      </a:r>
                    </a:p>
                    <a:p>
                      <a:r>
                        <a:rPr lang="de-DE" sz="1800" b="0" dirty="0">
                          <a:solidFill>
                            <a:srgbClr val="D4D4D4"/>
                          </a:solidFill>
                          <a:effectLst/>
                          <a:latin typeface="Consolas" panose="020B0609020204030204" pitchFamily="49" charset="0"/>
                        </a:rPr>
                        <a:t>            s += i;</a:t>
                      </a:r>
                    </a:p>
                    <a:p>
                      <a:r>
                        <a:rPr lang="de-DE" sz="1800" b="0" dirty="0">
                          <a:solidFill>
                            <a:srgbClr val="D4D4D4"/>
                          </a:solidFill>
                          <a:effectLst/>
                          <a:latin typeface="Consolas" panose="020B0609020204030204" pitchFamily="49" charset="0"/>
                        </a:rPr>
                        <a:t>        }</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return</a:t>
                      </a:r>
                      <a:r>
                        <a:rPr lang="de-DE" sz="1800" b="0" dirty="0">
                          <a:solidFill>
                            <a:srgbClr val="D4D4D4"/>
                          </a:solidFill>
                          <a:effectLst/>
                          <a:latin typeface="Consolas" panose="020B0609020204030204" pitchFamily="49" charset="0"/>
                        </a:rPr>
                        <a:t> s;</a:t>
                      </a:r>
                      <a:endParaRPr lang="en-GB" sz="1800" b="0" dirty="0">
                        <a:solidFill>
                          <a:srgbClr val="D4D4D4"/>
                        </a:solidFill>
                        <a:effectLst/>
                        <a:latin typeface="Consolas" panose="020B0609020204030204" pitchFamily="49" charset="0"/>
                      </a:endParaRPr>
                    </a:p>
                    <a:p>
                      <a:r>
                        <a:rPr lang="en-GB" sz="1800" b="0" dirty="0">
                          <a:solidFill>
                            <a:srgbClr val="D4D4D4"/>
                          </a:solidFill>
                          <a:effectLst/>
                          <a:latin typeface="Consolas" panose="020B0609020204030204" pitchFamily="49" charset="0"/>
                        </a:rPr>
                        <a:t>}</a:t>
                      </a:r>
                      <a:endParaRPr lang="de-DE" sz="1800" b="0" dirty="0">
                        <a:solidFill>
                          <a:srgbClr val="D4D4D4"/>
                        </a:solidFill>
                        <a:effectLst/>
                        <a:latin typeface="Consolas" panose="020B0609020204030204" pitchFamily="49"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de-DE" sz="1800" b="0" dirty="0">
                          <a:solidFill>
                            <a:srgbClr val="569CD6"/>
                          </a:solidFill>
                          <a:effectLst/>
                          <a:latin typeface="Consolas" panose="020B0609020204030204" pitchFamily="49" charset="0"/>
                        </a:rPr>
                        <a:t>public</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static</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sum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n) {</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if</a:t>
                      </a:r>
                      <a:r>
                        <a:rPr lang="de-DE" sz="1800" b="0" dirty="0">
                          <a:solidFill>
                            <a:srgbClr val="D4D4D4"/>
                          </a:solidFill>
                          <a:effectLst/>
                          <a:latin typeface="Consolas" panose="020B0609020204030204" pitchFamily="49" charset="0"/>
                        </a:rPr>
                        <a:t> (n == </a:t>
                      </a:r>
                      <a:r>
                        <a:rPr lang="de-DE" sz="1800" b="0" dirty="0">
                          <a:solidFill>
                            <a:srgbClr val="B5CEA8"/>
                          </a:solidFill>
                          <a:effectLst/>
                          <a:latin typeface="Consolas" panose="020B0609020204030204" pitchFamily="49" charset="0"/>
                        </a:rPr>
                        <a:t>1</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return</a:t>
                      </a:r>
                      <a:r>
                        <a:rPr lang="de-DE" sz="1800" b="0" dirty="0">
                          <a:solidFill>
                            <a:srgbClr val="D4D4D4"/>
                          </a:solidFill>
                          <a:effectLst/>
                          <a:latin typeface="Consolas" panose="020B0609020204030204" pitchFamily="49" charset="0"/>
                        </a:rPr>
                        <a:t> </a:t>
                      </a:r>
                      <a:r>
                        <a:rPr lang="de-DE" sz="1800" b="0" dirty="0">
                          <a:solidFill>
                            <a:srgbClr val="B5CEA8"/>
                          </a:solidFill>
                          <a:effectLst/>
                          <a:latin typeface="Consolas" panose="020B0609020204030204" pitchFamily="49" charset="0"/>
                        </a:rPr>
                        <a:t>1</a:t>
                      </a:r>
                      <a:r>
                        <a:rPr lang="de-DE" sz="1800" b="0" dirty="0">
                          <a:solidFill>
                            <a:srgbClr val="D4D4D4"/>
                          </a:solidFill>
                          <a:effectLst/>
                          <a:latin typeface="Consolas" panose="020B0609020204030204" pitchFamily="49" charset="0"/>
                        </a:rPr>
                        <a:t>;</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return</a:t>
                      </a:r>
                      <a:r>
                        <a:rPr lang="de-DE" sz="1800" b="0" dirty="0">
                          <a:solidFill>
                            <a:srgbClr val="D4D4D4"/>
                          </a:solidFill>
                          <a:effectLst/>
                          <a:latin typeface="Consolas" panose="020B0609020204030204" pitchFamily="49" charset="0"/>
                        </a:rPr>
                        <a:t> n + sum (n-</a:t>
                      </a:r>
                      <a:r>
                        <a:rPr lang="de-DE" sz="1800" b="0" dirty="0">
                          <a:solidFill>
                            <a:srgbClr val="B5CEA8"/>
                          </a:solidFill>
                          <a:effectLst/>
                          <a:latin typeface="Consolas" panose="020B0609020204030204" pitchFamily="49" charset="0"/>
                        </a:rPr>
                        <a:t>1</a:t>
                      </a:r>
                      <a:r>
                        <a:rPr lang="de-DE" sz="1800" b="0" dirty="0">
                          <a:solidFill>
                            <a:srgbClr val="D4D4D4"/>
                          </a:solidFill>
                          <a:effectLst/>
                          <a:latin typeface="Consolas" panose="020B0609020204030204" pitchFamily="49" charset="0"/>
                        </a:rPr>
                        <a:t>);</a:t>
                      </a:r>
                    </a:p>
                    <a:p>
                      <a:r>
                        <a:rPr lang="en-GB" sz="1800" b="0" dirty="0">
                          <a:solidFill>
                            <a:srgbClr val="D4D4D4"/>
                          </a:solidFill>
                          <a:effectLst/>
                          <a:latin typeface="Consolas" panose="020B0609020204030204" pitchFamily="49" charset="0"/>
                        </a:rPr>
                        <a:t>}</a:t>
                      </a:r>
                      <a:endParaRPr lang="de-DE" sz="1800" b="0" dirty="0">
                        <a:solidFill>
                          <a:srgbClr val="D4D4D4"/>
                        </a:solidFill>
                        <a:effectLst/>
                        <a:latin typeface="Consolas" panose="020B0609020204030204" pitchFamily="49"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87616290"/>
                  </a:ext>
                </a:extLst>
              </a:tr>
              <a:tr h="1283990">
                <a:tc>
                  <a:txBody>
                    <a:bodyPr/>
                    <a:lstStyle/>
                    <a:p>
                      <a:pPr algn="l"/>
                      <a:r>
                        <a:rPr lang="en-GB" b="1" dirty="0" err="1">
                          <a:solidFill>
                            <a:schemeClr val="bg1"/>
                          </a:solidFill>
                        </a:rPr>
                        <a:t>Vorteil</a:t>
                      </a:r>
                      <a:r>
                        <a:rPr lang="en-GB" b="1" dirty="0">
                          <a:solidFill>
                            <a:schemeClr val="bg1"/>
                          </a:solidFill>
                        </a:rPr>
                        <a:t>: </a:t>
                      </a:r>
                      <a:endParaRPr lang="en-GB" dirty="0">
                        <a:solidFill>
                          <a:schemeClr val="bg1"/>
                        </a:solidFill>
                      </a:endParaRPr>
                    </a:p>
                    <a:p>
                      <a:pPr algn="l"/>
                      <a:r>
                        <a:rPr lang="en-GB" dirty="0" err="1">
                          <a:solidFill>
                            <a:schemeClr val="bg1"/>
                          </a:solidFill>
                        </a:rPr>
                        <a:t>Verbraucht</a:t>
                      </a:r>
                      <a:r>
                        <a:rPr lang="en-GB" dirty="0">
                          <a:solidFill>
                            <a:schemeClr val="bg1"/>
                          </a:solidFill>
                        </a:rPr>
                        <a:t> </a:t>
                      </a:r>
                      <a:r>
                        <a:rPr lang="en-GB" dirty="0" err="1">
                          <a:solidFill>
                            <a:schemeClr val="bg1"/>
                          </a:solidFill>
                        </a:rPr>
                        <a:t>weniger</a:t>
                      </a:r>
                      <a:r>
                        <a:rPr lang="en-GB" dirty="0">
                          <a:solidFill>
                            <a:schemeClr val="bg1"/>
                          </a:solidFill>
                        </a:rPr>
                        <a:t> </a:t>
                      </a:r>
                      <a:r>
                        <a:rPr lang="en-GB" dirty="0" err="1">
                          <a:solidFill>
                            <a:schemeClr val="bg1"/>
                          </a:solidFill>
                        </a:rPr>
                        <a:t>Ressourcen</a:t>
                      </a:r>
                      <a:r>
                        <a:rPr lang="en-GB" dirty="0">
                          <a:solidFill>
                            <a:schemeClr val="bg1"/>
                          </a:solidFill>
                        </a:rPr>
                        <a:t> und </a:t>
                      </a:r>
                      <a:r>
                        <a:rPr lang="en-GB" dirty="0" err="1">
                          <a:solidFill>
                            <a:schemeClr val="bg1"/>
                          </a:solidFill>
                        </a:rPr>
                        <a:t>bei</a:t>
                      </a:r>
                      <a:r>
                        <a:rPr lang="en-GB" dirty="0">
                          <a:solidFill>
                            <a:schemeClr val="bg1"/>
                          </a:solidFill>
                        </a:rPr>
                        <a:t> </a:t>
                      </a:r>
                      <a:r>
                        <a:rPr lang="en-GB" dirty="0" err="1">
                          <a:solidFill>
                            <a:schemeClr val="bg1"/>
                          </a:solidFill>
                        </a:rPr>
                        <a:t>fehlerhafter</a:t>
                      </a:r>
                      <a:r>
                        <a:rPr lang="en-GB" dirty="0">
                          <a:solidFill>
                            <a:schemeClr val="bg1"/>
                          </a:solidFill>
                        </a:rPr>
                        <a:t> </a:t>
                      </a:r>
                      <a:r>
                        <a:rPr lang="en-GB" dirty="0" err="1">
                          <a:solidFill>
                            <a:schemeClr val="bg1"/>
                          </a:solidFill>
                        </a:rPr>
                        <a:t>Abbruchbedingung</a:t>
                      </a:r>
                      <a:r>
                        <a:rPr lang="en-GB" dirty="0">
                          <a:solidFill>
                            <a:schemeClr val="bg1"/>
                          </a:solidFill>
                        </a:rPr>
                        <a:t> kann es </a:t>
                      </a:r>
                      <a:r>
                        <a:rPr lang="en-GB" dirty="0" err="1">
                          <a:solidFill>
                            <a:schemeClr val="bg1"/>
                          </a:solidFill>
                        </a:rPr>
                        <a:t>zur</a:t>
                      </a:r>
                      <a:r>
                        <a:rPr lang="en-GB" dirty="0">
                          <a:solidFill>
                            <a:schemeClr val="bg1"/>
                          </a:solidFill>
                        </a:rPr>
                        <a:t> </a:t>
                      </a:r>
                      <a:r>
                        <a:rPr lang="en-GB" dirty="0" err="1">
                          <a:solidFill>
                            <a:schemeClr val="bg1"/>
                          </a:solidFill>
                        </a:rPr>
                        <a:t>Endlosschleife</a:t>
                      </a:r>
                      <a:r>
                        <a:rPr lang="en-GB" dirty="0">
                          <a:solidFill>
                            <a:schemeClr val="bg1"/>
                          </a:solidFill>
                        </a:rPr>
                        <a:t> kommen.</a:t>
                      </a:r>
                      <a:endParaRPr lang="en-D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GB" b="1" dirty="0" err="1">
                          <a:solidFill>
                            <a:schemeClr val="bg1"/>
                          </a:solidFill>
                        </a:rPr>
                        <a:t>Vorteil</a:t>
                      </a:r>
                      <a:r>
                        <a:rPr lang="en-GB" b="1" dirty="0">
                          <a:solidFill>
                            <a:schemeClr val="bg1"/>
                          </a:solidFill>
                        </a:rPr>
                        <a:t>: </a:t>
                      </a:r>
                    </a:p>
                    <a:p>
                      <a:pPr algn="l"/>
                      <a:r>
                        <a:rPr lang="en-GB" dirty="0">
                          <a:solidFill>
                            <a:schemeClr val="bg1"/>
                          </a:solidFill>
                        </a:rPr>
                        <a:t>Der </a:t>
                      </a:r>
                      <a:r>
                        <a:rPr lang="en-GB" dirty="0" err="1">
                          <a:solidFill>
                            <a:schemeClr val="bg1"/>
                          </a:solidFill>
                        </a:rPr>
                        <a:t>Programmcode</a:t>
                      </a:r>
                      <a:r>
                        <a:rPr lang="en-GB" dirty="0">
                          <a:solidFill>
                            <a:schemeClr val="bg1"/>
                          </a:solidFill>
                        </a:rPr>
                        <a:t> </a:t>
                      </a:r>
                      <a:r>
                        <a:rPr lang="en-GB" dirty="0" err="1">
                          <a:solidFill>
                            <a:schemeClr val="bg1"/>
                          </a:solidFill>
                        </a:rPr>
                        <a:t>wird</a:t>
                      </a:r>
                      <a:r>
                        <a:rPr lang="en-GB" dirty="0">
                          <a:solidFill>
                            <a:schemeClr val="bg1"/>
                          </a:solidFill>
                        </a:rPr>
                        <a:t> in der Regel </a:t>
                      </a:r>
                      <a:r>
                        <a:rPr lang="en-GB" dirty="0" err="1">
                          <a:solidFill>
                            <a:schemeClr val="bg1"/>
                          </a:solidFill>
                        </a:rPr>
                        <a:t>kürzer</a:t>
                      </a:r>
                      <a:r>
                        <a:rPr lang="en-GB" dirty="0">
                          <a:solidFill>
                            <a:schemeClr val="bg1"/>
                          </a:solidFill>
                        </a:rPr>
                        <a:t> und </a:t>
                      </a:r>
                      <a:r>
                        <a:rPr lang="en-GB" dirty="0" err="1">
                          <a:solidFill>
                            <a:schemeClr val="bg1"/>
                          </a:solidFill>
                        </a:rPr>
                        <a:t>ist</a:t>
                      </a:r>
                      <a:r>
                        <a:rPr lang="en-GB" dirty="0">
                          <a:solidFill>
                            <a:schemeClr val="bg1"/>
                          </a:solidFill>
                        </a:rPr>
                        <a:t> </a:t>
                      </a:r>
                      <a:r>
                        <a:rPr lang="en-GB" dirty="0" err="1">
                          <a:solidFill>
                            <a:schemeClr val="bg1"/>
                          </a:solidFill>
                        </a:rPr>
                        <a:t>meist</a:t>
                      </a:r>
                      <a:r>
                        <a:rPr lang="en-GB" dirty="0">
                          <a:solidFill>
                            <a:schemeClr val="bg1"/>
                          </a:solidFill>
                        </a:rPr>
                        <a:t> Leichter </a:t>
                      </a:r>
                      <a:r>
                        <a:rPr lang="en-GB" dirty="0" err="1">
                          <a:solidFill>
                            <a:schemeClr val="bg1"/>
                          </a:solidFill>
                        </a:rPr>
                        <a:t>nachvollziehbar</a:t>
                      </a:r>
                      <a:r>
                        <a:rPr lang="en-GB" dirty="0">
                          <a:solidFill>
                            <a:schemeClr val="bg1"/>
                          </a:solidFill>
                        </a:rPr>
                        <a:t>.</a:t>
                      </a:r>
                      <a:endParaRPr lang="en-D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18044023"/>
                  </a:ext>
                </a:extLst>
              </a:tr>
              <a:tr h="512792">
                <a:tc gridSpan="2">
                  <a:txBody>
                    <a:bodyPr/>
                    <a:lstStyle/>
                    <a:p>
                      <a:pPr algn="ctr"/>
                      <a:r>
                        <a:rPr lang="en-GB" dirty="0" err="1">
                          <a:solidFill>
                            <a:schemeClr val="bg1"/>
                          </a:solidFill>
                        </a:rPr>
                        <a:t>Jede</a:t>
                      </a:r>
                      <a:r>
                        <a:rPr lang="en-GB" dirty="0">
                          <a:solidFill>
                            <a:schemeClr val="bg1"/>
                          </a:solidFill>
                        </a:rPr>
                        <a:t> </a:t>
                      </a:r>
                      <a:r>
                        <a:rPr lang="en-GB" dirty="0" err="1">
                          <a:solidFill>
                            <a:schemeClr val="bg1"/>
                          </a:solidFill>
                        </a:rPr>
                        <a:t>Rekursion</a:t>
                      </a:r>
                      <a:r>
                        <a:rPr lang="en-GB" dirty="0">
                          <a:solidFill>
                            <a:schemeClr val="bg1"/>
                          </a:solidFill>
                        </a:rPr>
                        <a:t> </a:t>
                      </a:r>
                      <a:r>
                        <a:rPr lang="en-GB" dirty="0" err="1">
                          <a:solidFill>
                            <a:schemeClr val="bg1"/>
                          </a:solidFill>
                        </a:rPr>
                        <a:t>lässt</a:t>
                      </a:r>
                      <a:r>
                        <a:rPr lang="en-GB" dirty="0">
                          <a:solidFill>
                            <a:schemeClr val="bg1"/>
                          </a:solidFill>
                        </a:rPr>
                        <a:t> sich </a:t>
                      </a:r>
                      <a:r>
                        <a:rPr lang="en-GB" dirty="0" err="1">
                          <a:solidFill>
                            <a:schemeClr val="bg1"/>
                          </a:solidFill>
                        </a:rPr>
                        <a:t>auch</a:t>
                      </a:r>
                      <a:r>
                        <a:rPr lang="en-GB" dirty="0">
                          <a:solidFill>
                            <a:schemeClr val="bg1"/>
                          </a:solidFill>
                        </a:rPr>
                        <a:t> durch </a:t>
                      </a:r>
                      <a:r>
                        <a:rPr lang="en-GB" dirty="0" err="1">
                          <a:solidFill>
                            <a:schemeClr val="bg1"/>
                          </a:solidFill>
                        </a:rPr>
                        <a:t>eine</a:t>
                      </a:r>
                      <a:r>
                        <a:rPr lang="en-GB" dirty="0">
                          <a:solidFill>
                            <a:schemeClr val="bg1"/>
                          </a:solidFill>
                        </a:rPr>
                        <a:t> Iteration </a:t>
                      </a:r>
                      <a:r>
                        <a:rPr lang="en-GB" dirty="0" err="1">
                          <a:solidFill>
                            <a:schemeClr val="bg1"/>
                          </a:solidFill>
                        </a:rPr>
                        <a:t>ersetzen</a:t>
                      </a:r>
                      <a:r>
                        <a:rPr lang="en-GB" dirty="0">
                          <a:solidFill>
                            <a:schemeClr val="bg1"/>
                          </a:solidFill>
                        </a:rPr>
                        <a:t>!</a:t>
                      </a:r>
                      <a:endParaRPr lang="en-D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a:endParaRPr lang="en-D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44563252"/>
                  </a:ext>
                </a:extLst>
              </a:tr>
            </a:tbl>
          </a:graphicData>
        </a:graphic>
      </p:graphicFrame>
      <p:sp>
        <p:nvSpPr>
          <p:cNvPr id="2" name="Rectangle 1">
            <a:extLst>
              <a:ext uri="{FF2B5EF4-FFF2-40B4-BE49-F238E27FC236}">
                <a16:creationId xmlns:a16="http://schemas.microsoft.com/office/drawing/2014/main" id="{74B8E212-33B5-E965-CA93-F7E57F2AFAAB}"/>
              </a:ext>
            </a:extLst>
          </p:cNvPr>
          <p:cNvSpPr/>
          <p:nvPr/>
        </p:nvSpPr>
        <p:spPr>
          <a:xfrm>
            <a:off x="329565" y="1041991"/>
            <a:ext cx="11717123" cy="127590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4" name="Rectangle 3">
            <a:extLst>
              <a:ext uri="{FF2B5EF4-FFF2-40B4-BE49-F238E27FC236}">
                <a16:creationId xmlns:a16="http://schemas.microsoft.com/office/drawing/2014/main" id="{5F6BECF6-F41E-D0D2-48A9-53DDA01B38C0}"/>
              </a:ext>
            </a:extLst>
          </p:cNvPr>
          <p:cNvSpPr/>
          <p:nvPr/>
        </p:nvSpPr>
        <p:spPr>
          <a:xfrm>
            <a:off x="237438" y="4540102"/>
            <a:ext cx="11717123" cy="1994689"/>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E"/>
          </a:p>
        </p:txBody>
      </p:sp>
    </p:spTree>
    <p:extLst>
      <p:ext uri="{BB962C8B-B14F-4D97-AF65-F5344CB8AC3E}">
        <p14:creationId xmlns:p14="http://schemas.microsoft.com/office/powerpoint/2010/main" val="33606306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0E2BBAC0-7FD2-DCE9-E0B8-B76BBEF48480}"/>
              </a:ext>
            </a:extLst>
          </p:cNvPr>
          <p:cNvGraphicFramePr>
            <a:graphicFrameLocks noGrp="1"/>
          </p:cNvGraphicFramePr>
          <p:nvPr/>
        </p:nvGraphicFramePr>
        <p:xfrm>
          <a:off x="329565" y="412426"/>
          <a:ext cx="11532870" cy="6122365"/>
        </p:xfrm>
        <a:graphic>
          <a:graphicData uri="http://schemas.openxmlformats.org/drawingml/2006/table">
            <a:tbl>
              <a:tblPr firstRow="1" bandRow="1">
                <a:tableStyleId>{5C22544A-7EE6-4342-B048-85BDC9FD1C3A}</a:tableStyleId>
              </a:tblPr>
              <a:tblGrid>
                <a:gridCol w="5766435">
                  <a:extLst>
                    <a:ext uri="{9D8B030D-6E8A-4147-A177-3AD203B41FA5}">
                      <a16:colId xmlns:a16="http://schemas.microsoft.com/office/drawing/2014/main" val="794881072"/>
                    </a:ext>
                  </a:extLst>
                </a:gridCol>
                <a:gridCol w="5766435">
                  <a:extLst>
                    <a:ext uri="{9D8B030D-6E8A-4147-A177-3AD203B41FA5}">
                      <a16:colId xmlns:a16="http://schemas.microsoft.com/office/drawing/2014/main" val="2406933863"/>
                    </a:ext>
                  </a:extLst>
                </a:gridCol>
              </a:tblGrid>
              <a:tr h="648989">
                <a:tc>
                  <a:txBody>
                    <a:bodyPr/>
                    <a:lstStyle/>
                    <a:p>
                      <a:pPr algn="ctr"/>
                      <a:r>
                        <a:rPr lang="en-GB" sz="3200" dirty="0"/>
                        <a:t>Iteration</a:t>
                      </a:r>
                      <a:endParaRPr lang="en-DE" sz="3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GB" sz="3200" dirty="0" err="1"/>
                        <a:t>Rekursion</a:t>
                      </a:r>
                      <a:endParaRPr lang="en-DE" sz="3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12386830"/>
                  </a:ext>
                </a:extLst>
              </a:tr>
              <a:tr h="1377412">
                <a:tc>
                  <a:txBody>
                    <a:bodyPr/>
                    <a:lstStyle/>
                    <a:p>
                      <a:r>
                        <a:rPr lang="de-DE" sz="1800" b="0" dirty="0">
                          <a:solidFill>
                            <a:srgbClr val="D4D4D4"/>
                          </a:solidFill>
                          <a:effectLst/>
                          <a:latin typeface="+mn-lt"/>
                          <a:ea typeface="Calibri Light" panose="020F0302020204030204" pitchFamily="34" charset="0"/>
                          <a:cs typeface="Calibri Light" panose="020F0302020204030204" pitchFamily="34" charset="0"/>
                        </a:rPr>
                        <a:t>Eine Folge von Anweisungen wird </a:t>
                      </a:r>
                      <a:r>
                        <a:rPr lang="de-DE" sz="1800" b="0" dirty="0">
                          <a:solidFill>
                            <a:srgbClr val="FFC000"/>
                          </a:solidFill>
                          <a:effectLst/>
                          <a:latin typeface="+mn-lt"/>
                          <a:ea typeface="Calibri Light" panose="020F0302020204030204" pitchFamily="34" charset="0"/>
                          <a:cs typeface="Calibri Light" panose="020F0302020204030204" pitchFamily="34" charset="0"/>
                        </a:rPr>
                        <a:t>schrittweise</a:t>
                      </a:r>
                      <a:r>
                        <a:rPr lang="de-DE" sz="1800" b="0" dirty="0">
                          <a:solidFill>
                            <a:srgbClr val="D4D4D4"/>
                          </a:solidFill>
                          <a:effectLst/>
                          <a:latin typeface="+mn-lt"/>
                          <a:ea typeface="Calibri Light" panose="020F0302020204030204" pitchFamily="34" charset="0"/>
                          <a:cs typeface="Calibri Light" panose="020F0302020204030204" pitchFamily="34" charset="0"/>
                        </a:rPr>
                        <a:t> in einer Schleife (z. B. for-Schleife) abgearbeitet.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de-DE" sz="1800" b="0" dirty="0">
                          <a:solidFill>
                            <a:srgbClr val="D4D4D4"/>
                          </a:solidFill>
                          <a:effectLst/>
                          <a:latin typeface="+mn-lt"/>
                          <a:ea typeface="Calibri Light" panose="020F0302020204030204" pitchFamily="34" charset="0"/>
                          <a:cs typeface="Calibri Light" panose="020F0302020204030204" pitchFamily="34" charset="0"/>
                        </a:rPr>
                        <a:t>Eine Funktion </a:t>
                      </a:r>
                      <a:r>
                        <a:rPr lang="de-DE" sz="1800" b="0" dirty="0">
                          <a:solidFill>
                            <a:srgbClr val="FFC000"/>
                          </a:solidFill>
                          <a:effectLst/>
                          <a:latin typeface="+mn-lt"/>
                          <a:ea typeface="Calibri Light" panose="020F0302020204030204" pitchFamily="34" charset="0"/>
                          <a:cs typeface="Calibri Light" panose="020F0302020204030204" pitchFamily="34" charset="0"/>
                        </a:rPr>
                        <a:t>ruft sich </a:t>
                      </a:r>
                      <a:r>
                        <a:rPr lang="de-DE" sz="1800" b="0" dirty="0">
                          <a:solidFill>
                            <a:srgbClr val="D4D4D4"/>
                          </a:solidFill>
                          <a:effectLst/>
                          <a:latin typeface="+mn-lt"/>
                          <a:ea typeface="Calibri Light" panose="020F0302020204030204" pitchFamily="34" charset="0"/>
                          <a:cs typeface="Calibri Light" panose="020F0302020204030204" pitchFamily="34" charset="0"/>
                        </a:rPr>
                        <a:t>zur Lösung eines Problems </a:t>
                      </a:r>
                      <a:r>
                        <a:rPr lang="de-DE" sz="1800" b="0" dirty="0">
                          <a:solidFill>
                            <a:srgbClr val="FFC000"/>
                          </a:solidFill>
                          <a:effectLst/>
                          <a:latin typeface="+mn-lt"/>
                          <a:ea typeface="Calibri Light" panose="020F0302020204030204" pitchFamily="34" charset="0"/>
                          <a:cs typeface="Calibri Light" panose="020F0302020204030204" pitchFamily="34" charset="0"/>
                        </a:rPr>
                        <a:t>selbst auf</a:t>
                      </a:r>
                      <a:r>
                        <a:rPr lang="de-DE" sz="1800" b="0" dirty="0">
                          <a:solidFill>
                            <a:srgbClr val="D4D4D4"/>
                          </a:solidFill>
                          <a:effectLst/>
                          <a:latin typeface="+mn-lt"/>
                          <a:ea typeface="Calibri Light" panose="020F0302020204030204" pitchFamily="34" charset="0"/>
                          <a:cs typeface="Calibri Light" panose="020F0302020204030204" pitchFamily="34" charset="0"/>
                        </a:rPr>
                        <a:t>. Sie bricht bei der Lösung des kleinsten Problems ab.</a:t>
                      </a:r>
                    </a:p>
                    <a:p>
                      <a:r>
                        <a:rPr lang="de-DE" sz="1800" b="0" dirty="0">
                          <a:solidFill>
                            <a:srgbClr val="D4D4D4"/>
                          </a:solidFill>
                          <a:effectLst/>
                          <a:latin typeface="+mn-lt"/>
                          <a:ea typeface="Calibri Light" panose="020F0302020204030204" pitchFamily="34" charset="0"/>
                          <a:cs typeface="Calibri Light" panose="020F0302020204030204" pitchFamily="34" charset="0"/>
                        </a:rPr>
                        <a:t>Man spricht von der sog. </a:t>
                      </a:r>
                      <a:r>
                        <a:rPr lang="de-DE" sz="1800" b="0" dirty="0">
                          <a:solidFill>
                            <a:srgbClr val="FFC000"/>
                          </a:solidFill>
                          <a:effectLst/>
                          <a:latin typeface="+mn-lt"/>
                          <a:ea typeface="Calibri Light" panose="020F0302020204030204" pitchFamily="34" charset="0"/>
                          <a:cs typeface="Calibri Light" panose="020F0302020204030204" pitchFamily="34" charset="0"/>
                        </a:rPr>
                        <a:t>Abbruchbedingung</a:t>
                      </a:r>
                      <a:r>
                        <a:rPr lang="de-DE" sz="1800" b="0" dirty="0">
                          <a:solidFill>
                            <a:srgbClr val="D4D4D4"/>
                          </a:solidFill>
                          <a:effectLst/>
                          <a:latin typeface="+mn-lt"/>
                          <a:ea typeface="Calibri Light" panose="020F0302020204030204" pitchFamily="34" charset="0"/>
                          <a:cs typeface="Calibri Light" panose="020F0302020204030204" pitchFamily="34" charset="0"/>
                        </a:rPr>
                        <a:t>.</a:t>
                      </a:r>
                    </a:p>
                    <a:p>
                      <a:r>
                        <a:rPr lang="de-DE" sz="1800" b="0" dirty="0">
                          <a:solidFill>
                            <a:srgbClr val="D4D4D4"/>
                          </a:solidFill>
                          <a:effectLst/>
                          <a:latin typeface="+mn-lt"/>
                          <a:ea typeface="Calibri Light" panose="020F0302020204030204" pitchFamily="34" charset="0"/>
                          <a:cs typeface="Calibri Light" panose="020F0302020204030204" pitchFamily="34" charset="0"/>
                        </a:rPr>
                        <a:t>Sie folgt dem </a:t>
                      </a:r>
                      <a:r>
                        <a:rPr lang="de-DE" sz="1800" b="0" dirty="0">
                          <a:solidFill>
                            <a:srgbClr val="FFC000"/>
                          </a:solidFill>
                          <a:effectLst/>
                          <a:latin typeface="+mn-lt"/>
                          <a:ea typeface="Calibri Light" panose="020F0302020204030204" pitchFamily="34" charset="0"/>
                          <a:cs typeface="Calibri Light" panose="020F0302020204030204" pitchFamily="34" charset="0"/>
                        </a:rPr>
                        <a:t>„Teile und Herrsche“-Prinzip</a:t>
                      </a:r>
                      <a:r>
                        <a:rPr lang="de-DE" sz="1800" b="0" dirty="0">
                          <a:solidFill>
                            <a:srgbClr val="D4D4D4"/>
                          </a:solidFill>
                          <a:effectLst/>
                          <a:latin typeface="+mn-lt"/>
                          <a:ea typeface="Calibri Light" panose="020F0302020204030204" pitchFamily="34" charset="0"/>
                          <a:cs typeface="Calibri Light" panose="020F0302020204030204" pitchFamily="34" charset="0"/>
                        </a:rPr>
                        <a: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39252224"/>
                  </a:ext>
                </a:extLst>
              </a:tr>
              <a:tr h="2299182">
                <a:tc>
                  <a:txBody>
                    <a:bodyPr/>
                    <a:lstStyle/>
                    <a:p>
                      <a:r>
                        <a:rPr lang="de-DE" sz="1800" b="0" dirty="0">
                          <a:solidFill>
                            <a:srgbClr val="569CD6"/>
                          </a:solidFill>
                          <a:effectLst/>
                          <a:latin typeface="Consolas" panose="020B0609020204030204" pitchFamily="49" charset="0"/>
                        </a:rPr>
                        <a:t>public</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static</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sum(</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n) {</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s = </a:t>
                      </a:r>
                      <a:r>
                        <a:rPr lang="de-DE" sz="1800" b="0" dirty="0">
                          <a:solidFill>
                            <a:srgbClr val="B5CEA8"/>
                          </a:solidFill>
                          <a:effectLst/>
                          <a:latin typeface="Consolas" panose="020B0609020204030204" pitchFamily="49" charset="0"/>
                        </a:rPr>
                        <a:t>0</a:t>
                      </a:r>
                      <a:r>
                        <a:rPr lang="de-DE" sz="1800" b="0" dirty="0">
                          <a:solidFill>
                            <a:srgbClr val="D4D4D4"/>
                          </a:solidFill>
                          <a:effectLst/>
                          <a:latin typeface="Consolas" panose="020B0609020204030204" pitchFamily="49" charset="0"/>
                        </a:rPr>
                        <a:t>;</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for</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i = </a:t>
                      </a:r>
                      <a:r>
                        <a:rPr lang="de-DE" sz="1800" b="0" dirty="0">
                          <a:solidFill>
                            <a:srgbClr val="B5CEA8"/>
                          </a:solidFill>
                          <a:effectLst/>
                          <a:latin typeface="Consolas" panose="020B0609020204030204" pitchFamily="49" charset="0"/>
                        </a:rPr>
                        <a:t>0</a:t>
                      </a:r>
                      <a:r>
                        <a:rPr lang="de-DE" sz="1800" b="0" dirty="0">
                          <a:solidFill>
                            <a:srgbClr val="D4D4D4"/>
                          </a:solidFill>
                          <a:effectLst/>
                          <a:latin typeface="Consolas" panose="020B0609020204030204" pitchFamily="49" charset="0"/>
                        </a:rPr>
                        <a:t>; i &lt;= n; i++) {</a:t>
                      </a:r>
                    </a:p>
                    <a:p>
                      <a:r>
                        <a:rPr lang="de-DE" sz="1800" b="0" dirty="0">
                          <a:solidFill>
                            <a:srgbClr val="D4D4D4"/>
                          </a:solidFill>
                          <a:effectLst/>
                          <a:latin typeface="Consolas" panose="020B0609020204030204" pitchFamily="49" charset="0"/>
                        </a:rPr>
                        <a:t>            s += i;</a:t>
                      </a:r>
                    </a:p>
                    <a:p>
                      <a:r>
                        <a:rPr lang="de-DE" sz="1800" b="0" dirty="0">
                          <a:solidFill>
                            <a:srgbClr val="D4D4D4"/>
                          </a:solidFill>
                          <a:effectLst/>
                          <a:latin typeface="Consolas" panose="020B0609020204030204" pitchFamily="49" charset="0"/>
                        </a:rPr>
                        <a:t>        }</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return</a:t>
                      </a:r>
                      <a:r>
                        <a:rPr lang="de-DE" sz="1800" b="0" dirty="0">
                          <a:solidFill>
                            <a:srgbClr val="D4D4D4"/>
                          </a:solidFill>
                          <a:effectLst/>
                          <a:latin typeface="Consolas" panose="020B0609020204030204" pitchFamily="49" charset="0"/>
                        </a:rPr>
                        <a:t> s;</a:t>
                      </a:r>
                      <a:endParaRPr lang="en-GB" sz="1800" b="0" dirty="0">
                        <a:solidFill>
                          <a:srgbClr val="D4D4D4"/>
                        </a:solidFill>
                        <a:effectLst/>
                        <a:latin typeface="Consolas" panose="020B0609020204030204" pitchFamily="49" charset="0"/>
                      </a:endParaRPr>
                    </a:p>
                    <a:p>
                      <a:r>
                        <a:rPr lang="en-GB" sz="1800" b="0" dirty="0">
                          <a:solidFill>
                            <a:srgbClr val="D4D4D4"/>
                          </a:solidFill>
                          <a:effectLst/>
                          <a:latin typeface="Consolas" panose="020B0609020204030204" pitchFamily="49" charset="0"/>
                        </a:rPr>
                        <a:t>}</a:t>
                      </a:r>
                      <a:endParaRPr lang="de-DE" sz="1800" b="0" dirty="0">
                        <a:solidFill>
                          <a:srgbClr val="D4D4D4"/>
                        </a:solidFill>
                        <a:effectLst/>
                        <a:latin typeface="Consolas" panose="020B0609020204030204" pitchFamily="49"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de-DE" sz="1800" b="0" dirty="0">
                          <a:solidFill>
                            <a:srgbClr val="569CD6"/>
                          </a:solidFill>
                          <a:effectLst/>
                          <a:latin typeface="Consolas" panose="020B0609020204030204" pitchFamily="49" charset="0"/>
                        </a:rPr>
                        <a:t>public</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static</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sum (</a:t>
                      </a:r>
                      <a:r>
                        <a:rPr lang="de-DE" sz="1800" b="0" dirty="0">
                          <a:solidFill>
                            <a:srgbClr val="569CD6"/>
                          </a:solidFill>
                          <a:effectLst/>
                          <a:latin typeface="Consolas" panose="020B0609020204030204" pitchFamily="49" charset="0"/>
                        </a:rPr>
                        <a:t>int</a:t>
                      </a:r>
                      <a:r>
                        <a:rPr lang="de-DE" sz="1800" b="0" dirty="0">
                          <a:solidFill>
                            <a:srgbClr val="D4D4D4"/>
                          </a:solidFill>
                          <a:effectLst/>
                          <a:latin typeface="Consolas" panose="020B0609020204030204" pitchFamily="49" charset="0"/>
                        </a:rPr>
                        <a:t> n) {</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if</a:t>
                      </a:r>
                      <a:r>
                        <a:rPr lang="de-DE" sz="1800" b="0" dirty="0">
                          <a:solidFill>
                            <a:srgbClr val="D4D4D4"/>
                          </a:solidFill>
                          <a:effectLst/>
                          <a:latin typeface="Consolas" panose="020B0609020204030204" pitchFamily="49" charset="0"/>
                        </a:rPr>
                        <a:t> (n == </a:t>
                      </a:r>
                      <a:r>
                        <a:rPr lang="de-DE" sz="1800" b="0" dirty="0">
                          <a:solidFill>
                            <a:srgbClr val="B5CEA8"/>
                          </a:solidFill>
                          <a:effectLst/>
                          <a:latin typeface="Consolas" panose="020B0609020204030204" pitchFamily="49" charset="0"/>
                        </a:rPr>
                        <a:t>1</a:t>
                      </a:r>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return</a:t>
                      </a:r>
                      <a:r>
                        <a:rPr lang="de-DE" sz="1800" b="0" dirty="0">
                          <a:solidFill>
                            <a:srgbClr val="D4D4D4"/>
                          </a:solidFill>
                          <a:effectLst/>
                          <a:latin typeface="Consolas" panose="020B0609020204030204" pitchFamily="49" charset="0"/>
                        </a:rPr>
                        <a:t> </a:t>
                      </a:r>
                      <a:r>
                        <a:rPr lang="de-DE" sz="1800" b="0" dirty="0">
                          <a:solidFill>
                            <a:srgbClr val="B5CEA8"/>
                          </a:solidFill>
                          <a:effectLst/>
                          <a:latin typeface="Consolas" panose="020B0609020204030204" pitchFamily="49" charset="0"/>
                        </a:rPr>
                        <a:t>1</a:t>
                      </a:r>
                      <a:r>
                        <a:rPr lang="de-DE" sz="1800" b="0" dirty="0">
                          <a:solidFill>
                            <a:srgbClr val="D4D4D4"/>
                          </a:solidFill>
                          <a:effectLst/>
                          <a:latin typeface="Consolas" panose="020B0609020204030204" pitchFamily="49" charset="0"/>
                        </a:rPr>
                        <a:t>;</a:t>
                      </a:r>
                    </a:p>
                    <a:p>
                      <a:r>
                        <a:rPr lang="de-DE" sz="1800" b="0" dirty="0">
                          <a:solidFill>
                            <a:srgbClr val="D4D4D4"/>
                          </a:solidFill>
                          <a:effectLst/>
                          <a:latin typeface="Consolas" panose="020B0609020204030204" pitchFamily="49" charset="0"/>
                        </a:rPr>
                        <a:t>        </a:t>
                      </a:r>
                      <a:r>
                        <a:rPr lang="de-DE" sz="1800" b="0" dirty="0">
                          <a:solidFill>
                            <a:srgbClr val="569CD6"/>
                          </a:solidFill>
                          <a:effectLst/>
                          <a:latin typeface="Consolas" panose="020B0609020204030204" pitchFamily="49" charset="0"/>
                        </a:rPr>
                        <a:t>return</a:t>
                      </a:r>
                      <a:r>
                        <a:rPr lang="de-DE" sz="1800" b="0" dirty="0">
                          <a:solidFill>
                            <a:srgbClr val="D4D4D4"/>
                          </a:solidFill>
                          <a:effectLst/>
                          <a:latin typeface="Consolas" panose="020B0609020204030204" pitchFamily="49" charset="0"/>
                        </a:rPr>
                        <a:t> n + sum (n-</a:t>
                      </a:r>
                      <a:r>
                        <a:rPr lang="de-DE" sz="1800" b="0" dirty="0">
                          <a:solidFill>
                            <a:srgbClr val="B5CEA8"/>
                          </a:solidFill>
                          <a:effectLst/>
                          <a:latin typeface="Consolas" panose="020B0609020204030204" pitchFamily="49" charset="0"/>
                        </a:rPr>
                        <a:t>1</a:t>
                      </a:r>
                      <a:r>
                        <a:rPr lang="de-DE" sz="1800" b="0" dirty="0">
                          <a:solidFill>
                            <a:srgbClr val="D4D4D4"/>
                          </a:solidFill>
                          <a:effectLst/>
                          <a:latin typeface="Consolas" panose="020B0609020204030204" pitchFamily="49" charset="0"/>
                        </a:rPr>
                        <a:t>);</a:t>
                      </a:r>
                    </a:p>
                    <a:p>
                      <a:r>
                        <a:rPr lang="en-GB" sz="1800" b="0" dirty="0">
                          <a:solidFill>
                            <a:srgbClr val="D4D4D4"/>
                          </a:solidFill>
                          <a:effectLst/>
                          <a:latin typeface="Consolas" panose="020B0609020204030204" pitchFamily="49" charset="0"/>
                        </a:rPr>
                        <a:t>}</a:t>
                      </a:r>
                      <a:endParaRPr lang="de-DE" sz="1800" b="0" dirty="0">
                        <a:solidFill>
                          <a:srgbClr val="D4D4D4"/>
                        </a:solidFill>
                        <a:effectLst/>
                        <a:latin typeface="Consolas" panose="020B0609020204030204" pitchFamily="49"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87616290"/>
                  </a:ext>
                </a:extLst>
              </a:tr>
              <a:tr h="1283990">
                <a:tc>
                  <a:txBody>
                    <a:bodyPr/>
                    <a:lstStyle/>
                    <a:p>
                      <a:pPr algn="l"/>
                      <a:r>
                        <a:rPr lang="en-GB" b="1" dirty="0" err="1">
                          <a:solidFill>
                            <a:schemeClr val="bg1"/>
                          </a:solidFill>
                        </a:rPr>
                        <a:t>Vorteil</a:t>
                      </a:r>
                      <a:r>
                        <a:rPr lang="en-GB" b="1" dirty="0">
                          <a:solidFill>
                            <a:schemeClr val="bg1"/>
                          </a:solidFill>
                        </a:rPr>
                        <a:t>: </a:t>
                      </a:r>
                      <a:endParaRPr lang="en-GB" dirty="0">
                        <a:solidFill>
                          <a:schemeClr val="bg1"/>
                        </a:solidFill>
                      </a:endParaRPr>
                    </a:p>
                    <a:p>
                      <a:pPr algn="l"/>
                      <a:r>
                        <a:rPr lang="en-GB" dirty="0" err="1">
                          <a:solidFill>
                            <a:schemeClr val="bg1"/>
                          </a:solidFill>
                        </a:rPr>
                        <a:t>Verbraucht</a:t>
                      </a:r>
                      <a:r>
                        <a:rPr lang="en-GB" dirty="0">
                          <a:solidFill>
                            <a:schemeClr val="bg1"/>
                          </a:solidFill>
                        </a:rPr>
                        <a:t> </a:t>
                      </a:r>
                      <a:r>
                        <a:rPr lang="en-GB" dirty="0" err="1">
                          <a:solidFill>
                            <a:schemeClr val="bg1"/>
                          </a:solidFill>
                        </a:rPr>
                        <a:t>weniger</a:t>
                      </a:r>
                      <a:r>
                        <a:rPr lang="en-GB" dirty="0">
                          <a:solidFill>
                            <a:schemeClr val="bg1"/>
                          </a:solidFill>
                        </a:rPr>
                        <a:t> </a:t>
                      </a:r>
                      <a:r>
                        <a:rPr lang="en-GB" dirty="0" err="1">
                          <a:solidFill>
                            <a:schemeClr val="bg1"/>
                          </a:solidFill>
                        </a:rPr>
                        <a:t>Ressourcen</a:t>
                      </a:r>
                      <a:r>
                        <a:rPr lang="en-GB" dirty="0">
                          <a:solidFill>
                            <a:schemeClr val="bg1"/>
                          </a:solidFill>
                        </a:rPr>
                        <a:t> und </a:t>
                      </a:r>
                      <a:r>
                        <a:rPr lang="en-GB" dirty="0" err="1">
                          <a:solidFill>
                            <a:schemeClr val="bg1"/>
                          </a:solidFill>
                        </a:rPr>
                        <a:t>bei</a:t>
                      </a:r>
                      <a:r>
                        <a:rPr lang="en-GB" dirty="0">
                          <a:solidFill>
                            <a:schemeClr val="bg1"/>
                          </a:solidFill>
                        </a:rPr>
                        <a:t> </a:t>
                      </a:r>
                      <a:r>
                        <a:rPr lang="en-GB" dirty="0" err="1">
                          <a:solidFill>
                            <a:schemeClr val="bg1"/>
                          </a:solidFill>
                        </a:rPr>
                        <a:t>fehlerhafter</a:t>
                      </a:r>
                      <a:r>
                        <a:rPr lang="en-GB" dirty="0">
                          <a:solidFill>
                            <a:schemeClr val="bg1"/>
                          </a:solidFill>
                        </a:rPr>
                        <a:t> </a:t>
                      </a:r>
                      <a:r>
                        <a:rPr lang="en-GB" dirty="0" err="1">
                          <a:solidFill>
                            <a:schemeClr val="bg1"/>
                          </a:solidFill>
                        </a:rPr>
                        <a:t>Abbruchbedingung</a:t>
                      </a:r>
                      <a:r>
                        <a:rPr lang="en-GB" dirty="0">
                          <a:solidFill>
                            <a:schemeClr val="bg1"/>
                          </a:solidFill>
                        </a:rPr>
                        <a:t> kann es </a:t>
                      </a:r>
                      <a:r>
                        <a:rPr lang="en-GB" dirty="0" err="1">
                          <a:solidFill>
                            <a:schemeClr val="bg1"/>
                          </a:solidFill>
                        </a:rPr>
                        <a:t>zur</a:t>
                      </a:r>
                      <a:r>
                        <a:rPr lang="en-GB" dirty="0">
                          <a:solidFill>
                            <a:schemeClr val="bg1"/>
                          </a:solidFill>
                        </a:rPr>
                        <a:t> </a:t>
                      </a:r>
                      <a:r>
                        <a:rPr lang="en-GB" dirty="0" err="1">
                          <a:solidFill>
                            <a:schemeClr val="bg1"/>
                          </a:solidFill>
                        </a:rPr>
                        <a:t>Endlosschleife</a:t>
                      </a:r>
                      <a:r>
                        <a:rPr lang="en-GB" dirty="0">
                          <a:solidFill>
                            <a:schemeClr val="bg1"/>
                          </a:solidFill>
                        </a:rPr>
                        <a:t> kommen.</a:t>
                      </a:r>
                      <a:endParaRPr lang="en-D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GB" b="1" dirty="0" err="1">
                          <a:solidFill>
                            <a:schemeClr val="bg1"/>
                          </a:solidFill>
                        </a:rPr>
                        <a:t>Vorteil</a:t>
                      </a:r>
                      <a:r>
                        <a:rPr lang="en-GB" b="1" dirty="0">
                          <a:solidFill>
                            <a:schemeClr val="bg1"/>
                          </a:solidFill>
                        </a:rPr>
                        <a:t>: </a:t>
                      </a:r>
                    </a:p>
                    <a:p>
                      <a:pPr algn="l"/>
                      <a:r>
                        <a:rPr lang="en-GB" dirty="0">
                          <a:solidFill>
                            <a:schemeClr val="bg1"/>
                          </a:solidFill>
                        </a:rPr>
                        <a:t>Der </a:t>
                      </a:r>
                      <a:r>
                        <a:rPr lang="en-GB" dirty="0" err="1">
                          <a:solidFill>
                            <a:schemeClr val="bg1"/>
                          </a:solidFill>
                        </a:rPr>
                        <a:t>Programmcode</a:t>
                      </a:r>
                      <a:r>
                        <a:rPr lang="en-GB" dirty="0">
                          <a:solidFill>
                            <a:schemeClr val="bg1"/>
                          </a:solidFill>
                        </a:rPr>
                        <a:t> </a:t>
                      </a:r>
                      <a:r>
                        <a:rPr lang="en-GB" dirty="0" err="1">
                          <a:solidFill>
                            <a:schemeClr val="bg1"/>
                          </a:solidFill>
                        </a:rPr>
                        <a:t>wird</a:t>
                      </a:r>
                      <a:r>
                        <a:rPr lang="en-GB" dirty="0">
                          <a:solidFill>
                            <a:schemeClr val="bg1"/>
                          </a:solidFill>
                        </a:rPr>
                        <a:t> in der Regel </a:t>
                      </a:r>
                      <a:r>
                        <a:rPr lang="en-GB" dirty="0" err="1">
                          <a:solidFill>
                            <a:schemeClr val="bg1"/>
                          </a:solidFill>
                        </a:rPr>
                        <a:t>kürzer</a:t>
                      </a:r>
                      <a:r>
                        <a:rPr lang="en-GB" dirty="0">
                          <a:solidFill>
                            <a:schemeClr val="bg1"/>
                          </a:solidFill>
                        </a:rPr>
                        <a:t> und </a:t>
                      </a:r>
                      <a:r>
                        <a:rPr lang="en-GB" dirty="0" err="1">
                          <a:solidFill>
                            <a:schemeClr val="bg1"/>
                          </a:solidFill>
                        </a:rPr>
                        <a:t>ist</a:t>
                      </a:r>
                      <a:r>
                        <a:rPr lang="en-GB" dirty="0">
                          <a:solidFill>
                            <a:schemeClr val="bg1"/>
                          </a:solidFill>
                        </a:rPr>
                        <a:t> </a:t>
                      </a:r>
                      <a:r>
                        <a:rPr lang="en-GB" dirty="0" err="1">
                          <a:solidFill>
                            <a:schemeClr val="bg1"/>
                          </a:solidFill>
                        </a:rPr>
                        <a:t>meist</a:t>
                      </a:r>
                      <a:r>
                        <a:rPr lang="en-GB" dirty="0">
                          <a:solidFill>
                            <a:schemeClr val="bg1"/>
                          </a:solidFill>
                        </a:rPr>
                        <a:t> Leichter </a:t>
                      </a:r>
                      <a:r>
                        <a:rPr lang="en-GB" dirty="0" err="1">
                          <a:solidFill>
                            <a:schemeClr val="bg1"/>
                          </a:solidFill>
                        </a:rPr>
                        <a:t>nachvollziehbar</a:t>
                      </a:r>
                      <a:r>
                        <a:rPr lang="en-GB" dirty="0">
                          <a:solidFill>
                            <a:schemeClr val="bg1"/>
                          </a:solidFill>
                        </a:rPr>
                        <a:t>.</a:t>
                      </a:r>
                      <a:endParaRPr lang="en-D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18044023"/>
                  </a:ext>
                </a:extLst>
              </a:tr>
              <a:tr h="512792">
                <a:tc gridSpan="2">
                  <a:txBody>
                    <a:bodyPr/>
                    <a:lstStyle/>
                    <a:p>
                      <a:pPr algn="ctr"/>
                      <a:r>
                        <a:rPr lang="en-GB" dirty="0" err="1">
                          <a:solidFill>
                            <a:schemeClr val="bg1"/>
                          </a:solidFill>
                        </a:rPr>
                        <a:t>Jede</a:t>
                      </a:r>
                      <a:r>
                        <a:rPr lang="en-GB" dirty="0">
                          <a:solidFill>
                            <a:schemeClr val="bg1"/>
                          </a:solidFill>
                        </a:rPr>
                        <a:t> </a:t>
                      </a:r>
                      <a:r>
                        <a:rPr lang="en-GB" dirty="0" err="1">
                          <a:solidFill>
                            <a:schemeClr val="bg1"/>
                          </a:solidFill>
                        </a:rPr>
                        <a:t>Rekursion</a:t>
                      </a:r>
                      <a:r>
                        <a:rPr lang="en-GB" dirty="0">
                          <a:solidFill>
                            <a:schemeClr val="bg1"/>
                          </a:solidFill>
                        </a:rPr>
                        <a:t> </a:t>
                      </a:r>
                      <a:r>
                        <a:rPr lang="en-GB" dirty="0" err="1">
                          <a:solidFill>
                            <a:schemeClr val="bg1"/>
                          </a:solidFill>
                        </a:rPr>
                        <a:t>lässt</a:t>
                      </a:r>
                      <a:r>
                        <a:rPr lang="en-GB" dirty="0">
                          <a:solidFill>
                            <a:schemeClr val="bg1"/>
                          </a:solidFill>
                        </a:rPr>
                        <a:t> sich </a:t>
                      </a:r>
                      <a:r>
                        <a:rPr lang="en-GB" dirty="0" err="1">
                          <a:solidFill>
                            <a:schemeClr val="bg1"/>
                          </a:solidFill>
                        </a:rPr>
                        <a:t>auch</a:t>
                      </a:r>
                      <a:r>
                        <a:rPr lang="en-GB" dirty="0">
                          <a:solidFill>
                            <a:schemeClr val="bg1"/>
                          </a:solidFill>
                        </a:rPr>
                        <a:t> durch </a:t>
                      </a:r>
                      <a:r>
                        <a:rPr lang="en-GB" dirty="0" err="1">
                          <a:solidFill>
                            <a:schemeClr val="bg1"/>
                          </a:solidFill>
                        </a:rPr>
                        <a:t>eine</a:t>
                      </a:r>
                      <a:r>
                        <a:rPr lang="en-GB" dirty="0">
                          <a:solidFill>
                            <a:schemeClr val="bg1"/>
                          </a:solidFill>
                        </a:rPr>
                        <a:t> Iteration </a:t>
                      </a:r>
                      <a:r>
                        <a:rPr lang="en-GB" dirty="0" err="1">
                          <a:solidFill>
                            <a:schemeClr val="bg1"/>
                          </a:solidFill>
                        </a:rPr>
                        <a:t>ersetzen</a:t>
                      </a:r>
                      <a:r>
                        <a:rPr lang="en-GB" dirty="0">
                          <a:solidFill>
                            <a:schemeClr val="bg1"/>
                          </a:solidFill>
                        </a:rPr>
                        <a:t>!</a:t>
                      </a:r>
                      <a:endParaRPr lang="en-D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a:endParaRPr lang="en-DE" dirty="0">
                        <a:solidFill>
                          <a:schemeClr val="bg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44563252"/>
                  </a:ext>
                </a:extLst>
              </a:tr>
            </a:tbl>
          </a:graphicData>
        </a:graphic>
      </p:graphicFrame>
    </p:spTree>
    <p:extLst>
      <p:ext uri="{BB962C8B-B14F-4D97-AF65-F5344CB8AC3E}">
        <p14:creationId xmlns:p14="http://schemas.microsoft.com/office/powerpoint/2010/main" val="211063149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692582-644D-01C1-6962-22CB5938710F}"/>
              </a:ext>
            </a:extLst>
          </p:cNvPr>
          <p:cNvSpPr>
            <a:spLocks noGrp="1"/>
          </p:cNvSpPr>
          <p:nvPr>
            <p:ph type="body" sz="quarter" idx="10"/>
          </p:nvPr>
        </p:nvSpPr>
        <p:spPr/>
        <p:txBody>
          <a:bodyPr/>
          <a:lstStyle/>
          <a:p>
            <a:r>
              <a:rPr lang="en-GB" dirty="0" err="1"/>
              <a:t>Schreibe</a:t>
            </a:r>
            <a:r>
              <a:rPr lang="en-GB" dirty="0"/>
              <a:t> </a:t>
            </a:r>
            <a:r>
              <a:rPr lang="en-GB" dirty="0" err="1"/>
              <a:t>eine</a:t>
            </a:r>
            <a:r>
              <a:rPr lang="en-GB" dirty="0"/>
              <a:t> </a:t>
            </a:r>
            <a:r>
              <a:rPr lang="en-GB" dirty="0" err="1"/>
              <a:t>Klasse</a:t>
            </a:r>
            <a:r>
              <a:rPr lang="en-GB" dirty="0"/>
              <a:t> </a:t>
            </a:r>
            <a:r>
              <a:rPr lang="en-GB" dirty="0" err="1"/>
              <a:t>namens</a:t>
            </a:r>
            <a:r>
              <a:rPr lang="en-GB" dirty="0"/>
              <a:t> </a:t>
            </a:r>
            <a:r>
              <a:rPr lang="en-GB" b="1" dirty="0">
                <a:solidFill>
                  <a:srgbClr val="00B0F0"/>
                </a:solidFill>
                <a:latin typeface="Consolas" panose="020B0609020204030204" pitchFamily="49" charset="0"/>
              </a:rPr>
              <a:t>Fakultaet.java</a:t>
            </a:r>
            <a:r>
              <a:rPr lang="en-GB" dirty="0"/>
              <a:t>, die </a:t>
            </a:r>
            <a:r>
              <a:rPr lang="en-GB" dirty="0" err="1"/>
              <a:t>folgende</a:t>
            </a:r>
            <a:r>
              <a:rPr lang="en-GB" dirty="0"/>
              <a:t> </a:t>
            </a:r>
            <a:r>
              <a:rPr lang="en-GB" dirty="0" err="1"/>
              <a:t>Funktionen</a:t>
            </a:r>
            <a:r>
              <a:rPr lang="en-GB" dirty="0"/>
              <a:t> </a:t>
            </a:r>
            <a:r>
              <a:rPr lang="en-GB" dirty="0" err="1"/>
              <a:t>enthält</a:t>
            </a:r>
            <a:r>
              <a:rPr lang="en-GB" dirty="0"/>
              <a:t>:</a:t>
            </a:r>
          </a:p>
          <a:p>
            <a:pPr marL="342900" indent="-342900">
              <a:buFont typeface="Arial" panose="020B0604020202020204" pitchFamily="34" charset="0"/>
              <a:buChar char="•"/>
            </a:pPr>
            <a:r>
              <a:rPr lang="en-GB" dirty="0">
                <a:latin typeface="Consolas" panose="020B0609020204030204" pitchFamily="49" charset="0"/>
              </a:rPr>
              <a:t> </a:t>
            </a:r>
            <a:r>
              <a:rPr lang="en-GB" dirty="0">
                <a:solidFill>
                  <a:srgbClr val="FFC000"/>
                </a:solidFill>
                <a:latin typeface="Consolas" panose="020B0609020204030204" pitchFamily="49" charset="0"/>
              </a:rPr>
              <a:t>public static int </a:t>
            </a:r>
            <a:r>
              <a:rPr lang="en-GB" dirty="0" err="1">
                <a:solidFill>
                  <a:srgbClr val="FFC000"/>
                </a:solidFill>
                <a:latin typeface="Consolas" panose="020B0609020204030204" pitchFamily="49" charset="0"/>
              </a:rPr>
              <a:t>fak_iterative</a:t>
            </a:r>
            <a:r>
              <a:rPr lang="en-GB" dirty="0">
                <a:solidFill>
                  <a:srgbClr val="FFC000"/>
                </a:solidFill>
                <a:latin typeface="Consolas" panose="020B0609020204030204" pitchFamily="49" charset="0"/>
              </a:rPr>
              <a:t>(int n)</a:t>
            </a:r>
          </a:p>
          <a:p>
            <a:pPr marL="342900" indent="-342900">
              <a:buFont typeface="Arial" panose="020B0604020202020204" pitchFamily="34" charset="0"/>
              <a:buChar char="•"/>
            </a:pPr>
            <a:r>
              <a:rPr lang="en-GB" dirty="0">
                <a:latin typeface="Consolas" panose="020B0609020204030204" pitchFamily="49" charset="0"/>
              </a:rPr>
              <a:t> </a:t>
            </a:r>
            <a:r>
              <a:rPr lang="en-GB" dirty="0">
                <a:solidFill>
                  <a:srgbClr val="FFC000"/>
                </a:solidFill>
                <a:latin typeface="Consolas" panose="020B0609020204030204" pitchFamily="49" charset="0"/>
              </a:rPr>
              <a:t>public static int </a:t>
            </a:r>
            <a:r>
              <a:rPr lang="en-GB" dirty="0" err="1">
                <a:solidFill>
                  <a:srgbClr val="FFC000"/>
                </a:solidFill>
                <a:latin typeface="Consolas" panose="020B0609020204030204" pitchFamily="49" charset="0"/>
              </a:rPr>
              <a:t>fak_recursive</a:t>
            </a:r>
            <a:r>
              <a:rPr lang="en-GB" dirty="0">
                <a:solidFill>
                  <a:srgbClr val="FFC000"/>
                </a:solidFill>
                <a:latin typeface="Consolas" panose="020B0609020204030204" pitchFamily="49" charset="0"/>
              </a:rPr>
              <a:t>(int n)</a:t>
            </a:r>
          </a:p>
          <a:p>
            <a:pPr marL="457200" indent="-457200">
              <a:buFont typeface="+mj-lt"/>
              <a:buAutoNum type="alphaLcParenR"/>
            </a:pPr>
            <a:endParaRPr lang="en-GB" dirty="0"/>
          </a:p>
          <a:p>
            <a:pPr marL="457200" indent="-457200">
              <a:buFont typeface="+mj-lt"/>
              <a:buAutoNum type="alphaLcParenR"/>
            </a:pPr>
            <a:endParaRPr lang="en-DE" dirty="0"/>
          </a:p>
        </p:txBody>
      </p:sp>
      <p:sp>
        <p:nvSpPr>
          <p:cNvPr id="3" name="Text Placeholder 2">
            <a:extLst>
              <a:ext uri="{FF2B5EF4-FFF2-40B4-BE49-F238E27FC236}">
                <a16:creationId xmlns:a16="http://schemas.microsoft.com/office/drawing/2014/main" id="{B874F942-DA68-688E-13C5-3398CEBFEA9F}"/>
              </a:ext>
            </a:extLst>
          </p:cNvPr>
          <p:cNvSpPr>
            <a:spLocks noGrp="1"/>
          </p:cNvSpPr>
          <p:nvPr>
            <p:ph type="body" sz="quarter" idx="12"/>
          </p:nvPr>
        </p:nvSpPr>
        <p:spPr/>
        <p:txBody>
          <a:bodyPr/>
          <a:lstStyle/>
          <a:p>
            <a:r>
              <a:rPr lang="en-GB" dirty="0" err="1"/>
              <a:t>Übung</a:t>
            </a:r>
            <a:r>
              <a:rPr lang="en-GB" dirty="0"/>
              <a:t> 1</a:t>
            </a:r>
            <a:endParaRPr lang="en-DE" dirty="0"/>
          </a:p>
        </p:txBody>
      </p:sp>
    </p:spTree>
    <p:extLst>
      <p:ext uri="{BB962C8B-B14F-4D97-AF65-F5344CB8AC3E}">
        <p14:creationId xmlns:p14="http://schemas.microsoft.com/office/powerpoint/2010/main" val="37731162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 Placeholder 1">
                <a:extLst>
                  <a:ext uri="{FF2B5EF4-FFF2-40B4-BE49-F238E27FC236}">
                    <a16:creationId xmlns:a16="http://schemas.microsoft.com/office/drawing/2014/main" id="{58B8EA75-68FE-9C8D-C08F-1E94A407EA9E}"/>
                  </a:ext>
                </a:extLst>
              </p:cNvPr>
              <p:cNvSpPr>
                <a:spLocks noGrp="1"/>
              </p:cNvSpPr>
              <p:nvPr>
                <p:ph type="body" sz="quarter" idx="10"/>
              </p:nvPr>
            </p:nvSpPr>
            <p:spPr>
              <a:xfrm>
                <a:off x="714374" y="895349"/>
                <a:ext cx="10658476" cy="5749999"/>
              </a:xfrm>
            </p:spPr>
            <p:txBody>
              <a:bodyPr/>
              <a:lstStyle/>
              <a:p>
                <a:pPr algn="l">
                  <a:lnSpc>
                    <a:spcPct val="100000"/>
                  </a:lnSpc>
                  <a:spcAft>
                    <a:spcPts val="1000"/>
                  </a:spcAft>
                </a:pPr>
                <a:r>
                  <a:rPr lang="de-DE" sz="4800" b="1"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Fibonacci</a:t>
                </a:r>
              </a:p>
              <a:p>
                <a:pPr algn="l">
                  <a:lnSpc>
                    <a:spcPct val="100000"/>
                  </a:lnSpc>
                  <a:spcAft>
                    <a:spcPts val="1000"/>
                  </a:spcAft>
                </a:pPr>
                <a:r>
                  <a:rPr lang="de-DE" sz="2000" i="1" dirty="0">
                    <a:effectLst/>
                    <a:latin typeface="Calibri" panose="020F0502020204030204" pitchFamily="34" charset="0"/>
                    <a:ea typeface="Calibri" panose="020F0502020204030204" pitchFamily="34" charset="0"/>
                    <a:cs typeface="Times New Roman" panose="02020603050405020304" pitchFamily="18" charset="0"/>
                  </a:rPr>
                  <a:t>Leonardo von Pisa (ca. </a:t>
                </a:r>
                <a14:m>
                  <m:oMath xmlns:m="http://schemas.openxmlformats.org/officeDocument/2006/math">
                    <m:r>
                      <a:rPr lang="de-DE" sz="2000" i="1">
                        <a:effectLst/>
                        <a:latin typeface="Cambria Math" panose="02040503050406030204" pitchFamily="18" charset="0"/>
                        <a:ea typeface="Calibri" panose="020F0502020204030204" pitchFamily="34" charset="0"/>
                        <a:cs typeface="Times New Roman" panose="02020603050405020304" pitchFamily="18" charset="0"/>
                      </a:rPr>
                      <m:t>1170−1250</m:t>
                    </m:r>
                  </m:oMath>
                </a14:m>
                <a:r>
                  <a:rPr lang="de-DE" sz="2000" i="1" dirty="0">
                    <a:effectLst/>
                    <a:latin typeface="Calibri" panose="020F0502020204030204" pitchFamily="34" charset="0"/>
                    <a:ea typeface="Times New Roman" panose="02020603050405020304" pitchFamily="18" charset="0"/>
                    <a:cs typeface="Times New Roman" panose="02020603050405020304" pitchFamily="18" charset="0"/>
                  </a:rPr>
                  <a:t>) besser unter dem Namen Fibonacci (Sohn des Bonacci, wobei Bonacci bedeutet: „von gutem Wesen o.ä.) bekannt, stellte in seinem wichtigsten Werk, dem Liber Abaci von </a:t>
                </a:r>
                <a14:m>
                  <m:oMath xmlns:m="http://schemas.openxmlformats.org/officeDocument/2006/math">
                    <m:r>
                      <a:rPr lang="de-DE" sz="2000" i="1">
                        <a:effectLst/>
                        <a:latin typeface="Cambria Math" panose="02040503050406030204" pitchFamily="18" charset="0"/>
                        <a:ea typeface="Times New Roman" panose="02020603050405020304" pitchFamily="18" charset="0"/>
                        <a:cs typeface="Times New Roman" panose="02020603050405020304" pitchFamily="18" charset="0"/>
                      </a:rPr>
                      <m:t>1202</m:t>
                    </m:r>
                  </m:oMath>
                </a14:m>
                <a:r>
                  <a:rPr lang="de-DE" sz="2000" i="1" dirty="0">
                    <a:effectLst/>
                    <a:latin typeface="Calibri" panose="020F0502020204030204" pitchFamily="34" charset="0"/>
                    <a:ea typeface="Times New Roman" panose="02020603050405020304" pitchFamily="18" charset="0"/>
                    <a:cs typeface="Times New Roman" panose="02020603050405020304" pitchFamily="18" charset="0"/>
                  </a:rPr>
                  <a:t> die harmlos erscheinende Kaninchenaufgabe:</a:t>
                </a:r>
                <a:endParaRPr lang="en-DE" sz="2000" i="1"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de-DE" sz="2000" i="1" dirty="0">
                    <a:effectLst/>
                    <a:latin typeface="Calibri" panose="020F0502020204030204" pitchFamily="34" charset="0"/>
                    <a:ea typeface="Times New Roman" panose="02020603050405020304" pitchFamily="18" charset="0"/>
                    <a:cs typeface="Times New Roman" panose="02020603050405020304" pitchFamily="18" charset="0"/>
                  </a:rPr>
                  <a:t>„Jemand brachte ein frisch geborenes Kaninchenpaar in einen allseits von Wänden umgebenen Ort, um herauszufinden, wie viele Paare aus diesem Paar in einem Jahr entstehen würden. Es sei die Natur der Kaninchen, pro Monat ein neues paar hervorzubringen und im zweiten Monat nach der Geburt erstmals zu gebären. Todesfälle sollen nicht eintreten.“</a:t>
                </a:r>
                <a:endParaRPr lang="en-DE" sz="6600" i="1" dirty="0"/>
              </a:p>
            </p:txBody>
          </p:sp>
        </mc:Choice>
        <mc:Fallback xmlns="">
          <p:sp>
            <p:nvSpPr>
              <p:cNvPr id="2" name="Text Placeholder 1">
                <a:extLst>
                  <a:ext uri="{FF2B5EF4-FFF2-40B4-BE49-F238E27FC236}">
                    <a16:creationId xmlns:a16="http://schemas.microsoft.com/office/drawing/2014/main" id="{58B8EA75-68FE-9C8D-C08F-1E94A407EA9E}"/>
                  </a:ext>
                </a:extLst>
              </p:cNvPr>
              <p:cNvSpPr>
                <a:spLocks noGrp="1" noRot="1" noChangeAspect="1" noMove="1" noResize="1" noEditPoints="1" noAdjustHandles="1" noChangeArrowheads="1" noChangeShapeType="1" noTextEdit="1"/>
              </p:cNvSpPr>
              <p:nvPr>
                <p:ph type="body" sz="quarter" idx="10"/>
              </p:nvPr>
            </p:nvSpPr>
            <p:spPr>
              <a:xfrm>
                <a:off x="714374" y="895349"/>
                <a:ext cx="10658476" cy="5749999"/>
              </a:xfrm>
              <a:blipFill>
                <a:blip r:embed="rId2"/>
                <a:stretch>
                  <a:fillRect l="-2573" r="-286"/>
                </a:stretch>
              </a:blipFill>
            </p:spPr>
            <p:txBody>
              <a:bodyPr/>
              <a:lstStyle/>
              <a:p>
                <a:r>
                  <a:rPr lang="en-DE">
                    <a:noFill/>
                  </a:rPr>
                  <a:t> </a:t>
                </a:r>
              </a:p>
            </p:txBody>
          </p:sp>
        </mc:Fallback>
      </mc:AlternateContent>
      <p:pic>
        <p:nvPicPr>
          <p:cNvPr id="3" name="Bild 1" descr="Fibonacci-leonardo-pisa">
            <a:extLst>
              <a:ext uri="{FF2B5EF4-FFF2-40B4-BE49-F238E27FC236}">
                <a16:creationId xmlns:a16="http://schemas.microsoft.com/office/drawing/2014/main" id="{700E4A18-2E16-8B48-6FBA-1C1357566458}"/>
              </a:ext>
            </a:extLst>
          </p:cNvPr>
          <p:cNvPicPr>
            <a:picLocks noChangeAspect="1"/>
          </p:cNvPicPr>
          <p:nvPr/>
        </p:nvPicPr>
        <p:blipFill>
          <a:blip r:embed="rId3" cstate="print"/>
          <a:srcRect/>
          <a:stretch>
            <a:fillRect/>
          </a:stretch>
        </p:blipFill>
        <p:spPr bwMode="auto">
          <a:xfrm>
            <a:off x="8591549" y="620520"/>
            <a:ext cx="2590801" cy="2065331"/>
          </a:xfrm>
          <a:prstGeom prst="ellipse">
            <a:avLst/>
          </a:prstGeom>
          <a:ln>
            <a:noFill/>
          </a:ln>
          <a:effectLst>
            <a:softEdge rad="112500"/>
          </a:effectLst>
        </p:spPr>
      </p:pic>
    </p:spTree>
    <p:extLst>
      <p:ext uri="{BB962C8B-B14F-4D97-AF65-F5344CB8AC3E}">
        <p14:creationId xmlns:p14="http://schemas.microsoft.com/office/powerpoint/2010/main" val="70234026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692582-644D-01C1-6962-22CB5938710F}"/>
              </a:ext>
            </a:extLst>
          </p:cNvPr>
          <p:cNvSpPr>
            <a:spLocks noGrp="1"/>
          </p:cNvSpPr>
          <p:nvPr>
            <p:ph type="body" sz="quarter" idx="10"/>
          </p:nvPr>
        </p:nvSpPr>
        <p:spPr/>
        <p:txBody>
          <a:bodyPr/>
          <a:lstStyle/>
          <a:p>
            <a:endParaRPr lang="en-GB" dirty="0"/>
          </a:p>
          <a:p>
            <a:endParaRPr lang="en-GB" dirty="0"/>
          </a:p>
          <a:p>
            <a:pPr marL="457200" indent="-457200">
              <a:buFont typeface="+mj-lt"/>
              <a:buAutoNum type="alphaLcParenR"/>
            </a:pPr>
            <a:r>
              <a:rPr lang="en-GB" dirty="0" err="1"/>
              <a:t>Schreibe</a:t>
            </a:r>
            <a:r>
              <a:rPr lang="en-GB" dirty="0"/>
              <a:t> </a:t>
            </a:r>
            <a:r>
              <a:rPr lang="en-GB" dirty="0" err="1"/>
              <a:t>eine</a:t>
            </a:r>
            <a:r>
              <a:rPr lang="en-GB" dirty="0"/>
              <a:t> </a:t>
            </a:r>
            <a:r>
              <a:rPr lang="en-GB" dirty="0" err="1"/>
              <a:t>Klasse</a:t>
            </a:r>
            <a:r>
              <a:rPr lang="en-GB" dirty="0"/>
              <a:t> </a:t>
            </a:r>
            <a:r>
              <a:rPr lang="en-GB" dirty="0" err="1"/>
              <a:t>namens</a:t>
            </a:r>
            <a:r>
              <a:rPr lang="en-GB" dirty="0"/>
              <a:t> </a:t>
            </a:r>
            <a:r>
              <a:rPr lang="en-GB" b="1" dirty="0">
                <a:solidFill>
                  <a:srgbClr val="00B0F0"/>
                </a:solidFill>
                <a:latin typeface="Consolas" panose="020B0609020204030204" pitchFamily="49" charset="0"/>
              </a:rPr>
              <a:t>Fibonacci.java</a:t>
            </a:r>
            <a:r>
              <a:rPr lang="en-GB" dirty="0"/>
              <a:t>, die </a:t>
            </a:r>
            <a:r>
              <a:rPr lang="en-GB" dirty="0" err="1"/>
              <a:t>folgende</a:t>
            </a:r>
            <a:r>
              <a:rPr lang="en-GB" dirty="0"/>
              <a:t> </a:t>
            </a:r>
            <a:r>
              <a:rPr lang="en-GB" dirty="0" err="1"/>
              <a:t>Funktionen</a:t>
            </a:r>
            <a:r>
              <a:rPr lang="en-GB" dirty="0"/>
              <a:t> </a:t>
            </a:r>
            <a:r>
              <a:rPr lang="en-GB" dirty="0" err="1"/>
              <a:t>enthält</a:t>
            </a:r>
            <a:r>
              <a:rPr lang="en-GB" dirty="0"/>
              <a:t>:</a:t>
            </a:r>
          </a:p>
          <a:p>
            <a:pPr marL="808038" indent="-361950">
              <a:buFont typeface="Arial" panose="020B0604020202020204" pitchFamily="34" charset="0"/>
              <a:buChar char="•"/>
            </a:pPr>
            <a:r>
              <a:rPr lang="en-GB" dirty="0"/>
              <a:t> </a:t>
            </a:r>
            <a:r>
              <a:rPr lang="en-GB" dirty="0">
                <a:solidFill>
                  <a:srgbClr val="FFC000"/>
                </a:solidFill>
                <a:latin typeface="Consolas" panose="020B0609020204030204" pitchFamily="49" charset="0"/>
              </a:rPr>
              <a:t>public static int </a:t>
            </a:r>
            <a:r>
              <a:rPr lang="en-GB" dirty="0" err="1">
                <a:solidFill>
                  <a:srgbClr val="FFC000"/>
                </a:solidFill>
                <a:latin typeface="Consolas" panose="020B0609020204030204" pitchFamily="49" charset="0"/>
              </a:rPr>
              <a:t>fib_iterative</a:t>
            </a:r>
            <a:r>
              <a:rPr lang="en-GB" dirty="0">
                <a:solidFill>
                  <a:srgbClr val="FFC000"/>
                </a:solidFill>
                <a:latin typeface="Consolas" panose="020B0609020204030204" pitchFamily="49" charset="0"/>
              </a:rPr>
              <a:t>(int n)</a:t>
            </a:r>
          </a:p>
          <a:p>
            <a:pPr marL="808038" indent="-361950">
              <a:buFont typeface="Arial" panose="020B0604020202020204" pitchFamily="34" charset="0"/>
              <a:buChar char="•"/>
            </a:pPr>
            <a:r>
              <a:rPr lang="en-GB" dirty="0"/>
              <a:t> </a:t>
            </a:r>
            <a:r>
              <a:rPr lang="en-GB" dirty="0">
                <a:solidFill>
                  <a:srgbClr val="FFC000"/>
                </a:solidFill>
                <a:latin typeface="Consolas" panose="020B0609020204030204" pitchFamily="49" charset="0"/>
              </a:rPr>
              <a:t>public static int </a:t>
            </a:r>
            <a:r>
              <a:rPr lang="en-GB" dirty="0" err="1">
                <a:solidFill>
                  <a:srgbClr val="FFC000"/>
                </a:solidFill>
                <a:latin typeface="Consolas" panose="020B0609020204030204" pitchFamily="49" charset="0"/>
              </a:rPr>
              <a:t>fib_recursive</a:t>
            </a:r>
            <a:r>
              <a:rPr lang="en-GB" dirty="0">
                <a:solidFill>
                  <a:srgbClr val="FFC000"/>
                </a:solidFill>
                <a:latin typeface="Consolas" panose="020B0609020204030204" pitchFamily="49" charset="0"/>
              </a:rPr>
              <a:t>(int n) </a:t>
            </a:r>
          </a:p>
          <a:p>
            <a:pPr marL="342900" indent="-342900">
              <a:buFont typeface="Arial" panose="020B0604020202020204" pitchFamily="34" charset="0"/>
              <a:buChar char="•"/>
            </a:pPr>
            <a:endParaRPr lang="en-GB" dirty="0">
              <a:solidFill>
                <a:srgbClr val="FFC000"/>
              </a:solidFill>
              <a:latin typeface="Consolas" panose="020B0609020204030204" pitchFamily="49" charset="0"/>
            </a:endParaRPr>
          </a:p>
          <a:p>
            <a:pPr marL="457200" indent="-457200">
              <a:buFont typeface="+mj-lt"/>
              <a:buAutoNum type="alphaLcParenR" startAt="2"/>
            </a:pPr>
            <a:r>
              <a:rPr lang="en-GB" dirty="0"/>
              <a:t>Stelle in einer </a:t>
            </a:r>
            <a:r>
              <a:rPr lang="en-GB" dirty="0" err="1"/>
              <a:t>Visualisierung</a:t>
            </a:r>
            <a:r>
              <a:rPr lang="en-GB" dirty="0"/>
              <a:t> (</a:t>
            </a:r>
            <a:r>
              <a:rPr lang="en-GB" b="1" dirty="0" err="1"/>
              <a:t>Ableitungsbaum</a:t>
            </a:r>
            <a:r>
              <a:rPr lang="en-GB" dirty="0"/>
              <a:t>) </a:t>
            </a:r>
            <a:r>
              <a:rPr lang="en-GB" dirty="0" err="1"/>
              <a:t>dar</a:t>
            </a:r>
            <a:r>
              <a:rPr lang="en-GB" dirty="0"/>
              <a:t>, </a:t>
            </a:r>
            <a:r>
              <a:rPr lang="en-GB" dirty="0" err="1"/>
              <a:t>welche</a:t>
            </a:r>
            <a:r>
              <a:rPr lang="en-GB" dirty="0"/>
              <a:t> </a:t>
            </a:r>
            <a:r>
              <a:rPr lang="en-GB" dirty="0" err="1"/>
              <a:t>Funktionsaufrufe</a:t>
            </a:r>
            <a:r>
              <a:rPr lang="en-GB" dirty="0"/>
              <a:t> </a:t>
            </a:r>
            <a:r>
              <a:rPr lang="en-GB" dirty="0" err="1"/>
              <a:t>bei</a:t>
            </a:r>
            <a:r>
              <a:rPr lang="en-GB" dirty="0"/>
              <a:t> der </a:t>
            </a:r>
            <a:r>
              <a:rPr lang="en-GB" dirty="0" err="1"/>
              <a:t>rekursiven</a:t>
            </a:r>
            <a:r>
              <a:rPr lang="en-GB" dirty="0"/>
              <a:t> </a:t>
            </a:r>
            <a:r>
              <a:rPr lang="en-GB" dirty="0" err="1"/>
              <a:t>Variante</a:t>
            </a:r>
            <a:r>
              <a:rPr lang="en-GB" dirty="0"/>
              <a:t> für den Fall n=6 </a:t>
            </a:r>
            <a:r>
              <a:rPr lang="en-GB" dirty="0" err="1"/>
              <a:t>getätigt</a:t>
            </a:r>
            <a:r>
              <a:rPr lang="en-GB" dirty="0"/>
              <a:t> werden.</a:t>
            </a:r>
          </a:p>
          <a:p>
            <a:pPr marL="457200" indent="-457200">
              <a:buFont typeface="+mj-lt"/>
              <a:buAutoNum type="alphaLcParenR" startAt="2"/>
            </a:pPr>
            <a:r>
              <a:rPr lang="en-GB" dirty="0" err="1"/>
              <a:t>Gehe</a:t>
            </a:r>
            <a:r>
              <a:rPr lang="en-GB" dirty="0"/>
              <a:t> </a:t>
            </a:r>
            <a:r>
              <a:rPr lang="en-GB" dirty="0" err="1"/>
              <a:t>anhand</a:t>
            </a:r>
            <a:r>
              <a:rPr lang="en-GB" dirty="0"/>
              <a:t> </a:t>
            </a:r>
            <a:r>
              <a:rPr lang="en-GB" dirty="0" err="1"/>
              <a:t>dessen</a:t>
            </a:r>
            <a:r>
              <a:rPr lang="en-GB" dirty="0"/>
              <a:t> auf die </a:t>
            </a:r>
            <a:r>
              <a:rPr lang="en-GB" b="1" dirty="0" err="1"/>
              <a:t>Ineffizienz</a:t>
            </a:r>
            <a:r>
              <a:rPr lang="en-GB" dirty="0"/>
              <a:t> </a:t>
            </a:r>
            <a:r>
              <a:rPr lang="en-GB" dirty="0" err="1"/>
              <a:t>ein</a:t>
            </a:r>
            <a:r>
              <a:rPr lang="en-GB" dirty="0"/>
              <a:t> des </a:t>
            </a:r>
            <a:r>
              <a:rPr lang="en-GB" dirty="0" err="1"/>
              <a:t>rekursiven</a:t>
            </a:r>
            <a:r>
              <a:rPr lang="en-GB" dirty="0"/>
              <a:t> </a:t>
            </a:r>
            <a:r>
              <a:rPr lang="en-GB" dirty="0" err="1"/>
              <a:t>Algorithmus</a:t>
            </a:r>
            <a:r>
              <a:rPr lang="en-GB" dirty="0"/>
              <a:t> </a:t>
            </a:r>
            <a:r>
              <a:rPr lang="en-GB" dirty="0" err="1"/>
              <a:t>ein</a:t>
            </a:r>
            <a:r>
              <a:rPr lang="en-GB" dirty="0"/>
              <a:t>.</a:t>
            </a:r>
          </a:p>
          <a:p>
            <a:pPr marL="457200" indent="-457200">
              <a:buFont typeface="+mj-lt"/>
              <a:buAutoNum type="alphaLcParenR" startAt="2"/>
            </a:pPr>
            <a:r>
              <a:rPr lang="en-GB" dirty="0" err="1"/>
              <a:t>Erkläre</a:t>
            </a:r>
            <a:r>
              <a:rPr lang="en-GB" dirty="0"/>
              <a:t> </a:t>
            </a:r>
            <a:r>
              <a:rPr lang="en-GB" dirty="0" err="1"/>
              <a:t>folgende</a:t>
            </a:r>
            <a:r>
              <a:rPr lang="en-GB" dirty="0"/>
              <a:t> </a:t>
            </a:r>
            <a:r>
              <a:rPr lang="en-GB" dirty="0" err="1"/>
              <a:t>Unterscheidung</a:t>
            </a:r>
            <a:r>
              <a:rPr lang="en-GB" dirty="0"/>
              <a:t>: </a:t>
            </a:r>
            <a:r>
              <a:rPr lang="en-GB" b="1" dirty="0" err="1"/>
              <a:t>lineare</a:t>
            </a:r>
            <a:r>
              <a:rPr lang="en-GB" b="1" dirty="0"/>
              <a:t> </a:t>
            </a:r>
            <a:r>
              <a:rPr lang="en-GB" b="1" dirty="0" err="1"/>
              <a:t>Rekursion</a:t>
            </a:r>
            <a:r>
              <a:rPr lang="en-GB" b="1" dirty="0"/>
              <a:t> </a:t>
            </a:r>
            <a:r>
              <a:rPr lang="en-GB" dirty="0"/>
              <a:t>vs </a:t>
            </a:r>
            <a:r>
              <a:rPr lang="en-GB" b="1" dirty="0" err="1"/>
              <a:t>Mehrfachrekursion</a:t>
            </a:r>
            <a:endParaRPr lang="en-GB" b="1" dirty="0"/>
          </a:p>
          <a:p>
            <a:pPr marL="457200" indent="-457200">
              <a:buFont typeface="+mj-lt"/>
              <a:buAutoNum type="alphaLcParenR" startAt="2"/>
            </a:pPr>
            <a:endParaRPr lang="en-GB" b="1" dirty="0"/>
          </a:p>
          <a:p>
            <a:pPr marL="457200" indent="-457200">
              <a:buFont typeface="+mj-lt"/>
              <a:buAutoNum type="alphaLcParenR" startAt="2"/>
            </a:pPr>
            <a:endParaRPr lang="en-DE" dirty="0"/>
          </a:p>
        </p:txBody>
      </p:sp>
      <p:sp>
        <p:nvSpPr>
          <p:cNvPr id="3" name="Text Placeholder 2">
            <a:extLst>
              <a:ext uri="{FF2B5EF4-FFF2-40B4-BE49-F238E27FC236}">
                <a16:creationId xmlns:a16="http://schemas.microsoft.com/office/drawing/2014/main" id="{B874F942-DA68-688E-13C5-3398CEBFEA9F}"/>
              </a:ext>
            </a:extLst>
          </p:cNvPr>
          <p:cNvSpPr>
            <a:spLocks noGrp="1"/>
          </p:cNvSpPr>
          <p:nvPr>
            <p:ph type="body" sz="quarter" idx="12"/>
          </p:nvPr>
        </p:nvSpPr>
        <p:spPr/>
        <p:txBody>
          <a:bodyPr/>
          <a:lstStyle/>
          <a:p>
            <a:r>
              <a:rPr lang="en-GB" dirty="0" err="1"/>
              <a:t>Übung</a:t>
            </a:r>
            <a:r>
              <a:rPr lang="en-GB" dirty="0"/>
              <a:t> 2</a:t>
            </a:r>
            <a:endParaRPr lang="en-DE" dirty="0"/>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F72CF3C3-C5FE-6EE2-0C7D-684FF2F6CD69}"/>
                  </a:ext>
                </a:extLst>
              </p:cNvPr>
              <p:cNvGraphicFramePr>
                <a:graphicFrameLocks noGrp="1"/>
              </p:cNvGraphicFramePr>
              <p:nvPr>
                <p:extLst>
                  <p:ext uri="{D42A27DB-BD31-4B8C-83A1-F6EECF244321}">
                    <p14:modId xmlns:p14="http://schemas.microsoft.com/office/powerpoint/2010/main" val="3604921653"/>
                  </p:ext>
                </p:extLst>
              </p:nvPr>
            </p:nvGraphicFramePr>
            <p:xfrm>
              <a:off x="2185489" y="1654334"/>
              <a:ext cx="7821021" cy="741680"/>
            </p:xfrm>
            <a:graphic>
              <a:graphicData uri="http://schemas.openxmlformats.org/drawingml/2006/table">
                <a:tbl>
                  <a:tblPr firstRow="1" bandRow="1">
                    <a:tableStyleId>{5C22544A-7EE6-4342-B048-85BDC9FD1C3A}</a:tableStyleId>
                  </a:tblPr>
                  <a:tblGrid>
                    <a:gridCol w="719471">
                      <a:extLst>
                        <a:ext uri="{9D8B030D-6E8A-4147-A177-3AD203B41FA5}">
                          <a16:colId xmlns:a16="http://schemas.microsoft.com/office/drawing/2014/main" val="4038783034"/>
                        </a:ext>
                      </a:extLst>
                    </a:gridCol>
                    <a:gridCol w="669851">
                      <a:extLst>
                        <a:ext uri="{9D8B030D-6E8A-4147-A177-3AD203B41FA5}">
                          <a16:colId xmlns:a16="http://schemas.microsoft.com/office/drawing/2014/main" val="402783400"/>
                        </a:ext>
                      </a:extLst>
                    </a:gridCol>
                    <a:gridCol w="680484">
                      <a:extLst>
                        <a:ext uri="{9D8B030D-6E8A-4147-A177-3AD203B41FA5}">
                          <a16:colId xmlns:a16="http://schemas.microsoft.com/office/drawing/2014/main" val="966179351"/>
                        </a:ext>
                      </a:extLst>
                    </a:gridCol>
                    <a:gridCol w="616688">
                      <a:extLst>
                        <a:ext uri="{9D8B030D-6E8A-4147-A177-3AD203B41FA5}">
                          <a16:colId xmlns:a16="http://schemas.microsoft.com/office/drawing/2014/main" val="732404246"/>
                        </a:ext>
                      </a:extLst>
                    </a:gridCol>
                    <a:gridCol w="606056">
                      <a:extLst>
                        <a:ext uri="{9D8B030D-6E8A-4147-A177-3AD203B41FA5}">
                          <a16:colId xmlns:a16="http://schemas.microsoft.com/office/drawing/2014/main" val="1727166751"/>
                        </a:ext>
                      </a:extLst>
                    </a:gridCol>
                    <a:gridCol w="648586">
                      <a:extLst>
                        <a:ext uri="{9D8B030D-6E8A-4147-A177-3AD203B41FA5}">
                          <a16:colId xmlns:a16="http://schemas.microsoft.com/office/drawing/2014/main" val="3559852930"/>
                        </a:ext>
                      </a:extLst>
                    </a:gridCol>
                    <a:gridCol w="625729">
                      <a:extLst>
                        <a:ext uri="{9D8B030D-6E8A-4147-A177-3AD203B41FA5}">
                          <a16:colId xmlns:a16="http://schemas.microsoft.com/office/drawing/2014/main" val="4126230705"/>
                        </a:ext>
                      </a:extLst>
                    </a:gridCol>
                    <a:gridCol w="3254156">
                      <a:extLst>
                        <a:ext uri="{9D8B030D-6E8A-4147-A177-3AD203B41FA5}">
                          <a16:colId xmlns:a16="http://schemas.microsoft.com/office/drawing/2014/main" val="2473236755"/>
                        </a:ext>
                      </a:extLst>
                    </a:gridCol>
                  </a:tblGrid>
                  <a:tr h="370840">
                    <a:tc>
                      <a:txBody>
                        <a:bodyPr/>
                        <a:lstStyle/>
                        <a:p>
                          <a:pPr algn="ctr"/>
                          <a:r>
                            <a:rPr lang="en-GB" dirty="0">
                              <a:solidFill>
                                <a:schemeClr val="bg1"/>
                              </a:solidFill>
                            </a:rPr>
                            <a:t>1</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1</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2</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3</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5</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8</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lang="en-GB" dirty="0">
                              <a:solidFill>
                                <a:schemeClr val="bg1"/>
                              </a:solidFill>
                            </a:rPr>
                            <a:t>…</a:t>
                          </a:r>
                          <a:endParaRPr lang="en-DE"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rowSpan="2">
                      <a:txBody>
                        <a:bodyPr/>
                        <a:lstStyle/>
                        <a:p>
                          <a:pPr/>
                          <a14:m>
                            <m:oMathPara xmlns:m="http://schemas.openxmlformats.org/officeDocument/2006/math">
                              <m:oMathParaPr>
                                <m:jc m:val="center"/>
                              </m:oMathParaPr>
                              <m:oMath xmlns:m="http://schemas.openxmlformats.org/officeDocument/2006/math">
                                <m:sSub>
                                  <m:sSubPr>
                                    <m:ctrlPr>
                                      <a:rPr lang="en-GB" sz="2400" b="1" i="1" smtClean="0">
                                        <a:solidFill>
                                          <a:schemeClr val="bg1"/>
                                        </a:solidFill>
                                        <a:latin typeface="Cambria Math" panose="02040503050406030204" pitchFamily="18" charset="0"/>
                                      </a:rPr>
                                    </m:ctrlPr>
                                  </m:sSubPr>
                                  <m:e>
                                    <m:r>
                                      <a:rPr lang="en-GB" sz="2400" b="1" i="1" smtClean="0">
                                        <a:solidFill>
                                          <a:schemeClr val="bg1"/>
                                        </a:solidFill>
                                        <a:latin typeface="Cambria Math" panose="02040503050406030204" pitchFamily="18" charset="0"/>
                                      </a:rPr>
                                      <m:t>𝒂</m:t>
                                    </m:r>
                                  </m:e>
                                  <m:sub>
                                    <m:r>
                                      <a:rPr lang="en-GB" sz="2400" b="1" i="1" smtClean="0">
                                        <a:solidFill>
                                          <a:schemeClr val="bg1"/>
                                        </a:solidFill>
                                        <a:latin typeface="Cambria Math" panose="02040503050406030204" pitchFamily="18" charset="0"/>
                                      </a:rPr>
                                      <m:t>𝒏</m:t>
                                    </m:r>
                                  </m:sub>
                                </m:sSub>
                                <m:r>
                                  <a:rPr lang="en-GB" sz="2400" b="1" i="1" smtClean="0">
                                    <a:solidFill>
                                      <a:schemeClr val="bg1"/>
                                    </a:solidFill>
                                    <a:latin typeface="Cambria Math" panose="02040503050406030204" pitchFamily="18" charset="0"/>
                                  </a:rPr>
                                  <m:t>=</m:t>
                                </m:r>
                                <m:sSub>
                                  <m:sSubPr>
                                    <m:ctrlPr>
                                      <a:rPr lang="en-GB" sz="2400" b="1" i="1" smtClean="0">
                                        <a:solidFill>
                                          <a:schemeClr val="bg1"/>
                                        </a:solidFill>
                                        <a:latin typeface="Cambria Math" panose="02040503050406030204" pitchFamily="18" charset="0"/>
                                      </a:rPr>
                                    </m:ctrlPr>
                                  </m:sSubPr>
                                  <m:e>
                                    <m:r>
                                      <a:rPr lang="en-GB" sz="2400" b="1" i="1" smtClean="0">
                                        <a:solidFill>
                                          <a:schemeClr val="bg1"/>
                                        </a:solidFill>
                                        <a:latin typeface="Cambria Math" panose="02040503050406030204" pitchFamily="18" charset="0"/>
                                      </a:rPr>
                                      <m:t>𝒂</m:t>
                                    </m:r>
                                  </m:e>
                                  <m:sub>
                                    <m:r>
                                      <a:rPr lang="en-GB" sz="2400" b="1" i="1" smtClean="0">
                                        <a:solidFill>
                                          <a:schemeClr val="bg1"/>
                                        </a:solidFill>
                                        <a:latin typeface="Cambria Math" panose="02040503050406030204" pitchFamily="18" charset="0"/>
                                      </a:rPr>
                                      <m:t>𝒏</m:t>
                                    </m:r>
                                    <m:r>
                                      <a:rPr lang="en-GB" sz="2400" b="1" i="1" smtClean="0">
                                        <a:solidFill>
                                          <a:schemeClr val="bg1"/>
                                        </a:solidFill>
                                        <a:latin typeface="Cambria Math" panose="02040503050406030204" pitchFamily="18" charset="0"/>
                                      </a:rPr>
                                      <m:t>−</m:t>
                                    </m:r>
                                    <m:r>
                                      <a:rPr lang="en-GB" sz="2400" b="1" i="1" smtClean="0">
                                        <a:solidFill>
                                          <a:schemeClr val="bg1"/>
                                        </a:solidFill>
                                        <a:latin typeface="Cambria Math" panose="02040503050406030204" pitchFamily="18" charset="0"/>
                                      </a:rPr>
                                      <m:t>𝟏</m:t>
                                    </m:r>
                                  </m:sub>
                                </m:sSub>
                                <m:r>
                                  <a:rPr lang="en-GB" sz="2400" b="1" i="1" smtClean="0">
                                    <a:solidFill>
                                      <a:schemeClr val="bg1"/>
                                    </a:solidFill>
                                    <a:latin typeface="Cambria Math" panose="02040503050406030204" pitchFamily="18" charset="0"/>
                                  </a:rPr>
                                  <m:t>+</m:t>
                                </m:r>
                                <m:sSub>
                                  <m:sSubPr>
                                    <m:ctrlPr>
                                      <a:rPr lang="en-GB" sz="2400" b="1" i="1" smtClean="0">
                                        <a:solidFill>
                                          <a:schemeClr val="bg1"/>
                                        </a:solidFill>
                                        <a:latin typeface="Cambria Math" panose="02040503050406030204" pitchFamily="18" charset="0"/>
                                      </a:rPr>
                                    </m:ctrlPr>
                                  </m:sSubPr>
                                  <m:e>
                                    <m:r>
                                      <a:rPr lang="en-GB" sz="2400" b="1" i="1" smtClean="0">
                                        <a:solidFill>
                                          <a:schemeClr val="bg1"/>
                                        </a:solidFill>
                                        <a:latin typeface="Cambria Math" panose="02040503050406030204" pitchFamily="18" charset="0"/>
                                      </a:rPr>
                                      <m:t>𝒂</m:t>
                                    </m:r>
                                  </m:e>
                                  <m:sub>
                                    <m:r>
                                      <a:rPr lang="en-GB" sz="2400" b="1" i="1" smtClean="0">
                                        <a:solidFill>
                                          <a:schemeClr val="bg1"/>
                                        </a:solidFill>
                                        <a:latin typeface="Cambria Math" panose="02040503050406030204" pitchFamily="18" charset="0"/>
                                      </a:rPr>
                                      <m:t>𝒏</m:t>
                                    </m:r>
                                    <m:r>
                                      <a:rPr lang="en-GB" sz="2400" b="1" i="1" smtClean="0">
                                        <a:solidFill>
                                          <a:schemeClr val="bg1"/>
                                        </a:solidFill>
                                        <a:latin typeface="Cambria Math" panose="02040503050406030204" pitchFamily="18" charset="0"/>
                                      </a:rPr>
                                      <m:t>−</m:t>
                                    </m:r>
                                    <m:r>
                                      <a:rPr lang="en-GB" sz="2400" b="1" i="1" smtClean="0">
                                        <a:solidFill>
                                          <a:schemeClr val="bg1"/>
                                        </a:solidFill>
                                        <a:latin typeface="Cambria Math" panose="02040503050406030204" pitchFamily="18" charset="0"/>
                                      </a:rPr>
                                      <m:t>𝟐</m:t>
                                    </m:r>
                                  </m:sub>
                                </m:sSub>
                              </m:oMath>
                            </m:oMathPara>
                          </a14:m>
                          <a:endParaRPr lang="en-DE" b="1"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85487581"/>
                      </a:ext>
                    </a:extLst>
                  </a:tr>
                  <a:tr h="370840">
                    <a:tc>
                      <a:txBody>
                        <a:bodyPr/>
                        <a:lstStyle/>
                        <a:p>
                          <a:pPr algn="ctr"/>
                          <a14:m>
                            <m:oMathPara xmlns:m="http://schemas.openxmlformats.org/officeDocument/2006/math">
                              <m:oMathParaPr>
                                <m:jc m:val="centerGroup"/>
                              </m:oMathParaPr>
                              <m:oMath xmlns:m="http://schemas.openxmlformats.org/officeDocument/2006/math">
                                <m:sSub>
                                  <m:sSubPr>
                                    <m:ctrlPr>
                                      <a:rPr lang="en-GB" b="0" i="1" smtClean="0">
                                        <a:solidFill>
                                          <a:schemeClr val="bg1"/>
                                        </a:solidFill>
                                        <a:latin typeface="Cambria Math" panose="02040503050406030204" pitchFamily="18" charset="0"/>
                                      </a:rPr>
                                    </m:ctrlPr>
                                  </m:sSubPr>
                                  <m:e>
                                    <m:r>
                                      <a:rPr lang="en-GB" b="0" i="1" smtClean="0">
                                        <a:solidFill>
                                          <a:schemeClr val="bg1"/>
                                        </a:solidFill>
                                        <a:latin typeface="Cambria Math" panose="02040503050406030204" pitchFamily="18" charset="0"/>
                                      </a:rPr>
                                      <m:t>𝑎</m:t>
                                    </m:r>
                                  </m:e>
                                  <m:sub>
                                    <m:r>
                                      <a:rPr lang="en-GB" b="0" i="1" smtClean="0">
                                        <a:solidFill>
                                          <a:schemeClr val="bg1"/>
                                        </a:solidFill>
                                        <a:latin typeface="Cambria Math" panose="02040503050406030204" pitchFamily="18" charset="0"/>
                                      </a:rPr>
                                      <m:t>0</m:t>
                                    </m:r>
                                  </m:sub>
                                </m:sSub>
                              </m:oMath>
                            </m:oMathPara>
                          </a14:m>
                          <a:endParaRPr lang="en-GB" b="0" dirty="0">
                            <a:solidFill>
                              <a:schemeClr val="bg1"/>
                            </a:solidFill>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GB" b="0" i="1" smtClean="0">
                                        <a:solidFill>
                                          <a:schemeClr val="bg1"/>
                                        </a:solidFill>
                                        <a:latin typeface="Cambria Math" panose="02040503050406030204" pitchFamily="18" charset="0"/>
                                      </a:rPr>
                                    </m:ctrlPr>
                                  </m:sSubPr>
                                  <m:e>
                                    <m:r>
                                      <a:rPr lang="en-GB" b="0" i="1" smtClean="0">
                                        <a:solidFill>
                                          <a:schemeClr val="bg1"/>
                                        </a:solidFill>
                                        <a:latin typeface="Cambria Math" panose="02040503050406030204" pitchFamily="18" charset="0"/>
                                      </a:rPr>
                                      <m:t>𝑎</m:t>
                                    </m:r>
                                  </m:e>
                                  <m:sub>
                                    <m:r>
                                      <a:rPr lang="en-GB" b="0" i="1" smtClean="0">
                                        <a:solidFill>
                                          <a:schemeClr val="bg1"/>
                                        </a:solidFill>
                                        <a:latin typeface="Cambria Math" panose="02040503050406030204" pitchFamily="18" charset="0"/>
                                      </a:rPr>
                                      <m:t>1</m:t>
                                    </m:r>
                                  </m:sub>
                                </m:sSub>
                              </m:oMath>
                            </m:oMathPara>
                          </a14:m>
                          <a:endParaRPr lang="en-DE" dirty="0">
                            <a:solidFill>
                              <a:schemeClr val="bg1"/>
                            </a:solidFill>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GB" b="0" i="1" smtClean="0">
                                        <a:solidFill>
                                          <a:schemeClr val="bg1"/>
                                        </a:solidFill>
                                        <a:latin typeface="Cambria Math" panose="02040503050406030204" pitchFamily="18" charset="0"/>
                                      </a:rPr>
                                    </m:ctrlPr>
                                  </m:sSubPr>
                                  <m:e>
                                    <m:r>
                                      <a:rPr lang="en-GB" b="0" i="1" smtClean="0">
                                        <a:solidFill>
                                          <a:schemeClr val="bg1"/>
                                        </a:solidFill>
                                        <a:latin typeface="Cambria Math" panose="02040503050406030204" pitchFamily="18" charset="0"/>
                                      </a:rPr>
                                      <m:t>𝑎</m:t>
                                    </m:r>
                                  </m:e>
                                  <m:sub>
                                    <m:r>
                                      <a:rPr lang="en-GB" b="0" i="1" smtClean="0">
                                        <a:solidFill>
                                          <a:schemeClr val="bg1"/>
                                        </a:solidFill>
                                        <a:latin typeface="Cambria Math" panose="02040503050406030204" pitchFamily="18" charset="0"/>
                                      </a:rPr>
                                      <m:t>2</m:t>
                                    </m:r>
                                  </m:sub>
                                </m:sSub>
                              </m:oMath>
                            </m:oMathPara>
                          </a14:m>
                          <a:endParaRPr lang="en-DE" dirty="0">
                            <a:solidFill>
                              <a:schemeClr val="bg1"/>
                            </a:solidFill>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GB" b="0" i="1" smtClean="0">
                                        <a:solidFill>
                                          <a:schemeClr val="bg1"/>
                                        </a:solidFill>
                                        <a:latin typeface="Cambria Math" panose="02040503050406030204" pitchFamily="18" charset="0"/>
                                      </a:rPr>
                                    </m:ctrlPr>
                                  </m:sSubPr>
                                  <m:e>
                                    <m:r>
                                      <a:rPr lang="en-GB" b="0" i="1" smtClean="0">
                                        <a:solidFill>
                                          <a:schemeClr val="bg1"/>
                                        </a:solidFill>
                                        <a:latin typeface="Cambria Math" panose="02040503050406030204" pitchFamily="18" charset="0"/>
                                      </a:rPr>
                                      <m:t>𝑎</m:t>
                                    </m:r>
                                  </m:e>
                                  <m:sub>
                                    <m:r>
                                      <a:rPr lang="en-GB" b="0" i="1" smtClean="0">
                                        <a:solidFill>
                                          <a:schemeClr val="bg1"/>
                                        </a:solidFill>
                                        <a:latin typeface="Cambria Math" panose="02040503050406030204" pitchFamily="18" charset="0"/>
                                      </a:rPr>
                                      <m:t>3</m:t>
                                    </m:r>
                                  </m:sub>
                                </m:sSub>
                              </m:oMath>
                            </m:oMathPara>
                          </a14:m>
                          <a:endParaRPr lang="en-DE" dirty="0">
                            <a:solidFill>
                              <a:schemeClr val="bg1"/>
                            </a:solidFill>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GB" b="0" i="1" smtClean="0">
                                        <a:solidFill>
                                          <a:schemeClr val="bg1"/>
                                        </a:solidFill>
                                        <a:latin typeface="Cambria Math" panose="02040503050406030204" pitchFamily="18" charset="0"/>
                                      </a:rPr>
                                    </m:ctrlPr>
                                  </m:sSubPr>
                                  <m:e>
                                    <m:r>
                                      <a:rPr lang="en-GB" b="0" i="1" smtClean="0">
                                        <a:solidFill>
                                          <a:schemeClr val="bg1"/>
                                        </a:solidFill>
                                        <a:latin typeface="Cambria Math" panose="02040503050406030204" pitchFamily="18" charset="0"/>
                                      </a:rPr>
                                      <m:t>𝑎</m:t>
                                    </m:r>
                                  </m:e>
                                  <m:sub>
                                    <m:r>
                                      <a:rPr lang="en-GB" b="0" i="1" smtClean="0">
                                        <a:solidFill>
                                          <a:schemeClr val="bg1"/>
                                        </a:solidFill>
                                        <a:latin typeface="Cambria Math" panose="02040503050406030204" pitchFamily="18" charset="0"/>
                                      </a:rPr>
                                      <m:t>4</m:t>
                                    </m:r>
                                  </m:sub>
                                </m:sSub>
                              </m:oMath>
                            </m:oMathPara>
                          </a14:m>
                          <a:endParaRPr lang="en-DE" dirty="0">
                            <a:solidFill>
                              <a:schemeClr val="bg1"/>
                            </a:solidFill>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GB" b="0" i="1" smtClean="0">
                                        <a:solidFill>
                                          <a:schemeClr val="bg1"/>
                                        </a:solidFill>
                                        <a:latin typeface="Cambria Math" panose="02040503050406030204" pitchFamily="18" charset="0"/>
                                      </a:rPr>
                                    </m:ctrlPr>
                                  </m:sSubPr>
                                  <m:e>
                                    <m:r>
                                      <a:rPr lang="en-GB" b="0" i="1" smtClean="0">
                                        <a:solidFill>
                                          <a:schemeClr val="bg1"/>
                                        </a:solidFill>
                                        <a:latin typeface="Cambria Math" panose="02040503050406030204" pitchFamily="18" charset="0"/>
                                      </a:rPr>
                                      <m:t>𝑎</m:t>
                                    </m:r>
                                  </m:e>
                                  <m:sub>
                                    <m:r>
                                      <a:rPr lang="en-GB" b="0" i="1" smtClean="0">
                                        <a:solidFill>
                                          <a:schemeClr val="bg1"/>
                                        </a:solidFill>
                                        <a:latin typeface="Cambria Math" panose="02040503050406030204" pitchFamily="18" charset="0"/>
                                      </a:rPr>
                                      <m:t>5</m:t>
                                    </m:r>
                                  </m:sub>
                                </m:sSub>
                              </m:oMath>
                            </m:oMathPara>
                          </a14:m>
                          <a:endParaRPr lang="en-DE" dirty="0">
                            <a:solidFill>
                              <a:schemeClr val="bg1"/>
                            </a:solidFill>
                          </a:endParaRPr>
                        </a:p>
                      </a:txBody>
                      <a:tcPr anchor="ctr">
                        <a:lnL w="12700" cmpd="sng">
                          <a:noFill/>
                        </a:lnL>
                        <a:lnR w="381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vMerge="1">
                      <a:txBody>
                        <a:bodyPr/>
                        <a:lstStyle/>
                        <a:p>
                          <a:endParaRPr lang="en-DE" dirty="0"/>
                        </a:p>
                      </a:txBody>
                      <a:tcPr/>
                    </a:tc>
                    <a:tc vMerge="1">
                      <a:txBody>
                        <a:bodyPr/>
                        <a:lstStyle/>
                        <a:p>
                          <a:pP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𝑎</m:t>
                                    </m:r>
                                  </m:e>
                                  <m:sub>
                                    <m:r>
                                      <a:rPr lang="en-GB" b="0" i="1" smtClean="0">
                                        <a:latin typeface="Cambria Math" panose="02040503050406030204" pitchFamily="18" charset="0"/>
                                      </a:rPr>
                                      <m:t>7</m:t>
                                    </m:r>
                                  </m:sub>
                                </m:sSub>
                              </m:oMath>
                            </m:oMathPara>
                          </a14:m>
                          <a:endParaRPr lang="en-DE" dirty="0"/>
                        </a:p>
                      </a:txBody>
                      <a:tcPr/>
                    </a:tc>
                    <a:extLst>
                      <a:ext uri="{0D108BD9-81ED-4DB2-BD59-A6C34878D82A}">
                        <a16:rowId xmlns:a16="http://schemas.microsoft.com/office/drawing/2014/main" val="2308612554"/>
                      </a:ext>
                    </a:extLst>
                  </a:tr>
                </a:tbl>
              </a:graphicData>
            </a:graphic>
          </p:graphicFrame>
        </mc:Choice>
        <mc:Fallback xmlns="">
          <p:graphicFrame>
            <p:nvGraphicFramePr>
              <p:cNvPr id="4" name="Table 3">
                <a:extLst>
                  <a:ext uri="{FF2B5EF4-FFF2-40B4-BE49-F238E27FC236}">
                    <a16:creationId xmlns:a16="http://schemas.microsoft.com/office/drawing/2014/main" id="{F72CF3C3-C5FE-6EE2-0C7D-684FF2F6CD69}"/>
                  </a:ext>
                </a:extLst>
              </p:cNvPr>
              <p:cNvGraphicFramePr>
                <a:graphicFrameLocks noGrp="1"/>
              </p:cNvGraphicFramePr>
              <p:nvPr>
                <p:extLst>
                  <p:ext uri="{D42A27DB-BD31-4B8C-83A1-F6EECF244321}">
                    <p14:modId xmlns:p14="http://schemas.microsoft.com/office/powerpoint/2010/main" val="3604921653"/>
                  </p:ext>
                </p:extLst>
              </p:nvPr>
            </p:nvGraphicFramePr>
            <p:xfrm>
              <a:off x="2185489" y="1654334"/>
              <a:ext cx="7821021" cy="741680"/>
            </p:xfrm>
            <a:graphic>
              <a:graphicData uri="http://schemas.openxmlformats.org/drawingml/2006/table">
                <a:tbl>
                  <a:tblPr firstRow="1" bandRow="1">
                    <a:tableStyleId>{5C22544A-7EE6-4342-B048-85BDC9FD1C3A}</a:tableStyleId>
                  </a:tblPr>
                  <a:tblGrid>
                    <a:gridCol w="719471">
                      <a:extLst>
                        <a:ext uri="{9D8B030D-6E8A-4147-A177-3AD203B41FA5}">
                          <a16:colId xmlns:a16="http://schemas.microsoft.com/office/drawing/2014/main" val="4038783034"/>
                        </a:ext>
                      </a:extLst>
                    </a:gridCol>
                    <a:gridCol w="669851">
                      <a:extLst>
                        <a:ext uri="{9D8B030D-6E8A-4147-A177-3AD203B41FA5}">
                          <a16:colId xmlns:a16="http://schemas.microsoft.com/office/drawing/2014/main" val="402783400"/>
                        </a:ext>
                      </a:extLst>
                    </a:gridCol>
                    <a:gridCol w="680484">
                      <a:extLst>
                        <a:ext uri="{9D8B030D-6E8A-4147-A177-3AD203B41FA5}">
                          <a16:colId xmlns:a16="http://schemas.microsoft.com/office/drawing/2014/main" val="966179351"/>
                        </a:ext>
                      </a:extLst>
                    </a:gridCol>
                    <a:gridCol w="616688">
                      <a:extLst>
                        <a:ext uri="{9D8B030D-6E8A-4147-A177-3AD203B41FA5}">
                          <a16:colId xmlns:a16="http://schemas.microsoft.com/office/drawing/2014/main" val="732404246"/>
                        </a:ext>
                      </a:extLst>
                    </a:gridCol>
                    <a:gridCol w="606056">
                      <a:extLst>
                        <a:ext uri="{9D8B030D-6E8A-4147-A177-3AD203B41FA5}">
                          <a16:colId xmlns:a16="http://schemas.microsoft.com/office/drawing/2014/main" val="1727166751"/>
                        </a:ext>
                      </a:extLst>
                    </a:gridCol>
                    <a:gridCol w="648586">
                      <a:extLst>
                        <a:ext uri="{9D8B030D-6E8A-4147-A177-3AD203B41FA5}">
                          <a16:colId xmlns:a16="http://schemas.microsoft.com/office/drawing/2014/main" val="3559852930"/>
                        </a:ext>
                      </a:extLst>
                    </a:gridCol>
                    <a:gridCol w="625729">
                      <a:extLst>
                        <a:ext uri="{9D8B030D-6E8A-4147-A177-3AD203B41FA5}">
                          <a16:colId xmlns:a16="http://schemas.microsoft.com/office/drawing/2014/main" val="4126230705"/>
                        </a:ext>
                      </a:extLst>
                    </a:gridCol>
                    <a:gridCol w="3254156">
                      <a:extLst>
                        <a:ext uri="{9D8B030D-6E8A-4147-A177-3AD203B41FA5}">
                          <a16:colId xmlns:a16="http://schemas.microsoft.com/office/drawing/2014/main" val="2473236755"/>
                        </a:ext>
                      </a:extLst>
                    </a:gridCol>
                  </a:tblGrid>
                  <a:tr h="370840">
                    <a:tc>
                      <a:txBody>
                        <a:bodyPr/>
                        <a:lstStyle/>
                        <a:p>
                          <a:pPr algn="ctr"/>
                          <a:r>
                            <a:rPr lang="en-GB" dirty="0">
                              <a:solidFill>
                                <a:schemeClr val="bg1"/>
                              </a:solidFill>
                            </a:rPr>
                            <a:t>1</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1</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2</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3</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5</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chemeClr val="bg1"/>
                              </a:solidFill>
                            </a:rPr>
                            <a:t>8</a:t>
                          </a:r>
                          <a:endParaRPr lang="en-DE" dirty="0">
                            <a:solidFill>
                              <a:schemeClr val="bg1"/>
                            </a:solidFill>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lang="en-GB" dirty="0">
                              <a:solidFill>
                                <a:schemeClr val="bg1"/>
                              </a:solidFill>
                            </a:rPr>
                            <a:t>…</a:t>
                          </a:r>
                          <a:endParaRPr lang="en-DE"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rowSpan="2">
                      <a:txBody>
                        <a:bodyPr/>
                        <a:lstStyle/>
                        <a:p>
                          <a:endParaRPr lang="en-DE"/>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blipFill>
                          <a:blip r:embed="rId2"/>
                          <a:stretch>
                            <a:fillRect l="-140449" t="-4065"/>
                          </a:stretch>
                        </a:blipFill>
                      </a:tcPr>
                    </a:tc>
                    <a:extLst>
                      <a:ext uri="{0D108BD9-81ED-4DB2-BD59-A6C34878D82A}">
                        <a16:rowId xmlns:a16="http://schemas.microsoft.com/office/drawing/2014/main" val="1485487581"/>
                      </a:ext>
                    </a:extLst>
                  </a:tr>
                  <a:tr h="370840">
                    <a:tc>
                      <a:txBody>
                        <a:bodyPr/>
                        <a:lstStyle/>
                        <a:p>
                          <a:endParaRPr lang="en-DE"/>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t="-109836" r="-988136"/>
                          </a:stretch>
                        </a:blipFill>
                      </a:tcPr>
                    </a:tc>
                    <a:tc>
                      <a:txBody>
                        <a:bodyPr/>
                        <a:lstStyle/>
                        <a:p>
                          <a:endParaRPr lang="en-DE"/>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107273" t="-109836" r="-960000"/>
                          </a:stretch>
                        </a:blipFill>
                      </a:tcPr>
                    </a:tc>
                    <a:tc>
                      <a:txBody>
                        <a:bodyPr/>
                        <a:lstStyle/>
                        <a:p>
                          <a:endParaRPr lang="en-DE"/>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203571" t="-109836" r="-842857"/>
                          </a:stretch>
                        </a:blipFill>
                      </a:tcPr>
                    </a:tc>
                    <a:tc>
                      <a:txBody>
                        <a:bodyPr/>
                        <a:lstStyle/>
                        <a:p>
                          <a:endParaRPr lang="en-DE"/>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336634" t="-109836" r="-834653"/>
                          </a:stretch>
                        </a:blipFill>
                      </a:tcPr>
                    </a:tc>
                    <a:tc>
                      <a:txBody>
                        <a:bodyPr/>
                        <a:lstStyle/>
                        <a:p>
                          <a:endParaRPr lang="en-DE"/>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41000" t="-109836" r="-743000"/>
                          </a:stretch>
                        </a:blipFill>
                      </a:tcPr>
                    </a:tc>
                    <a:tc>
                      <a:txBody>
                        <a:bodyPr/>
                        <a:lstStyle/>
                        <a:p>
                          <a:endParaRPr lang="en-DE"/>
                        </a:p>
                      </a:txBody>
                      <a:tcPr anchor="ctr">
                        <a:lnL w="12700" cmpd="sng">
                          <a:noFill/>
                        </a:lnL>
                        <a:lnR w="381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510377" t="-109836" r="-600943"/>
                          </a:stretch>
                        </a:blipFill>
                      </a:tcPr>
                    </a:tc>
                    <a:tc vMerge="1">
                      <a:txBody>
                        <a:bodyPr/>
                        <a:lstStyle/>
                        <a:p>
                          <a:endParaRPr lang="en-DE" dirty="0"/>
                        </a:p>
                      </a:txBody>
                      <a:tcPr/>
                    </a:tc>
                    <a:tc vMerge="1">
                      <a:txBody>
                        <a:bodyPr/>
                        <a:lstStyle/>
                        <a:p>
                          <a:pPr/>
                          <a14:m xmlns:a14="http://schemas.microsoft.com/office/drawing/2010/main">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𝑎</m:t>
                                    </m:r>
                                  </m:e>
                                  <m:sub>
                                    <m:r>
                                      <a:rPr lang="en-GB" b="0" i="1" smtClean="0">
                                        <a:latin typeface="Cambria Math" panose="02040503050406030204" pitchFamily="18" charset="0"/>
                                      </a:rPr>
                                      <m:t>7</m:t>
                                    </m:r>
                                  </m:sub>
                                </m:sSub>
                              </m:oMath>
                            </m:oMathPara>
                          </a14:m>
                          <a:endParaRPr lang="en-DE" dirty="0"/>
                        </a:p>
                      </a:txBody>
                      <a:tcPr/>
                    </a:tc>
                    <a:extLst>
                      <a:ext uri="{0D108BD9-81ED-4DB2-BD59-A6C34878D82A}">
                        <a16:rowId xmlns:a16="http://schemas.microsoft.com/office/drawing/2014/main" val="2308612554"/>
                      </a:ext>
                    </a:extLst>
                  </a:tr>
                </a:tbl>
              </a:graphicData>
            </a:graphic>
          </p:graphicFrame>
        </mc:Fallback>
      </mc:AlternateContent>
      <p:pic>
        <p:nvPicPr>
          <p:cNvPr id="6" name="Picture 5">
            <a:extLst>
              <a:ext uri="{FF2B5EF4-FFF2-40B4-BE49-F238E27FC236}">
                <a16:creationId xmlns:a16="http://schemas.microsoft.com/office/drawing/2014/main" id="{85B8B39B-05FC-6124-7898-3C7CE4C82EB0}"/>
              </a:ext>
            </a:extLst>
          </p:cNvPr>
          <p:cNvPicPr>
            <a:picLocks noChangeAspect="1"/>
          </p:cNvPicPr>
          <p:nvPr/>
        </p:nvPicPr>
        <p:blipFill>
          <a:blip r:embed="rId3"/>
          <a:stretch>
            <a:fillRect/>
          </a:stretch>
        </p:blipFill>
        <p:spPr>
          <a:xfrm>
            <a:off x="8589417" y="3229356"/>
            <a:ext cx="2834185" cy="1332135"/>
          </a:xfrm>
          <a:prstGeom prst="rect">
            <a:avLst/>
          </a:prstGeom>
        </p:spPr>
      </p:pic>
    </p:spTree>
    <p:extLst>
      <p:ext uri="{BB962C8B-B14F-4D97-AF65-F5344CB8AC3E}">
        <p14:creationId xmlns:p14="http://schemas.microsoft.com/office/powerpoint/2010/main" val="3661293223"/>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Youtube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1201</Words>
  <Application>Microsoft Office PowerPoint</Application>
  <PresentationFormat>Widescreen</PresentationFormat>
  <Paragraphs>138</Paragraphs>
  <Slides>14</Slides>
  <Notes>1</Notes>
  <HiddenSlides>1</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Cambria Math</vt:lpstr>
      <vt:lpstr>Consolas</vt:lpstr>
      <vt:lpstr>Office Theme</vt:lpstr>
      <vt:lpstr>Youtube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Abels</dc:creator>
  <cp:lastModifiedBy>Abels, Patrick</cp:lastModifiedBy>
  <cp:revision>79</cp:revision>
  <dcterms:created xsi:type="dcterms:W3CDTF">2022-12-22T20:26:39Z</dcterms:created>
  <dcterms:modified xsi:type="dcterms:W3CDTF">2023-11-12T11:06:29Z</dcterms:modified>
</cp:coreProperties>
</file>