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78" r:id="rId3"/>
    <p:sldId id="256" r:id="rId4"/>
    <p:sldId id="294" r:id="rId5"/>
    <p:sldId id="292" r:id="rId6"/>
    <p:sldId id="293" r:id="rId7"/>
    <p:sldId id="296" r:id="rId8"/>
    <p:sldId id="295" r:id="rId9"/>
    <p:sldId id="297" r:id="rId10"/>
    <p:sldId id="298" r:id="rId11"/>
    <p:sldId id="299" r:id="rId12"/>
    <p:sldId id="301" r:id="rId13"/>
    <p:sldId id="302" r:id="rId14"/>
    <p:sldId id="300" r:id="rId15"/>
    <p:sldId id="291" r:id="rId16"/>
    <p:sldId id="304" r:id="rId17"/>
    <p:sldId id="288" r:id="rId1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23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132AC6-37AA-4EAA-A09D-C5A06C298DAA}" v="547" dt="2023-11-26T23:15:54.4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B5EB9A1-6E7D-2D48-B2FB-3A09C573470B}"/>
    <pc:docChg chg="custSel modSld">
      <pc:chgData name="Abels, Patrick" userId="ba666de4-0d21-43a6-8e66-51a18aae1b4a" providerId="ADAL" clId="{EB5EB9A1-6E7D-2D48-B2FB-3A09C573470B}" dt="2023-11-21T15:34:52.298" v="0" actId="7634"/>
      <pc:docMkLst>
        <pc:docMk/>
      </pc:docMkLst>
      <pc:sldChg chg="addSp">
        <pc:chgData name="Abels, Patrick" userId="ba666de4-0d21-43a6-8e66-51a18aae1b4a" providerId="ADAL" clId="{EB5EB9A1-6E7D-2D48-B2FB-3A09C573470B}" dt="2023-11-21T15:34:52.298" v="0" actId="7634"/>
        <pc:sldMkLst>
          <pc:docMk/>
          <pc:sldMk cId="1264088438" sldId="292"/>
        </pc:sldMkLst>
        <pc:inkChg chg="add">
          <ac:chgData name="Abels, Patrick" userId="ba666de4-0d21-43a6-8e66-51a18aae1b4a" providerId="ADAL" clId="{EB5EB9A1-6E7D-2D48-B2FB-3A09C573470B}" dt="2023-11-21T15:34:52.298" v="0" actId="7634"/>
          <ac:inkMkLst>
            <pc:docMk/>
            <pc:sldMk cId="1264088438" sldId="292"/>
            <ac:inkMk id="4" creationId="{670EA7FB-0178-45A7-E463-24943B23ED00}"/>
          </ac:inkMkLst>
        </pc:inkChg>
      </pc:sldChg>
      <pc:sldChg chg="addSp">
        <pc:chgData name="Abels, Patrick" userId="ba666de4-0d21-43a6-8e66-51a18aae1b4a" providerId="ADAL" clId="{EB5EB9A1-6E7D-2D48-B2FB-3A09C573470B}" dt="2023-11-21T15:34:52.298" v="0" actId="7634"/>
        <pc:sldMkLst>
          <pc:docMk/>
          <pc:sldMk cId="851700391" sldId="293"/>
        </pc:sldMkLst>
        <pc:inkChg chg="add">
          <ac:chgData name="Abels, Patrick" userId="ba666de4-0d21-43a6-8e66-51a18aae1b4a" providerId="ADAL" clId="{EB5EB9A1-6E7D-2D48-B2FB-3A09C573470B}" dt="2023-11-21T15:34:52.298" v="0" actId="7634"/>
          <ac:inkMkLst>
            <pc:docMk/>
            <pc:sldMk cId="851700391" sldId="293"/>
            <ac:inkMk id="3" creationId="{A47CEBE3-EC6F-A5AB-86C1-F67054704417}"/>
          </ac:inkMkLst>
        </pc:inkChg>
      </pc:sldChg>
      <pc:sldChg chg="addSp">
        <pc:chgData name="Abels, Patrick" userId="ba666de4-0d21-43a6-8e66-51a18aae1b4a" providerId="ADAL" clId="{EB5EB9A1-6E7D-2D48-B2FB-3A09C573470B}" dt="2023-11-21T15:34:52.298" v="0" actId="7634"/>
        <pc:sldMkLst>
          <pc:docMk/>
          <pc:sldMk cId="2595100360" sldId="295"/>
        </pc:sldMkLst>
        <pc:inkChg chg="add">
          <ac:chgData name="Abels, Patrick" userId="ba666de4-0d21-43a6-8e66-51a18aae1b4a" providerId="ADAL" clId="{EB5EB9A1-6E7D-2D48-B2FB-3A09C573470B}" dt="2023-11-21T15:34:52.298" v="0" actId="7634"/>
          <ac:inkMkLst>
            <pc:docMk/>
            <pc:sldMk cId="2595100360" sldId="295"/>
            <ac:inkMk id="3" creationId="{FDC0B053-D3DA-5934-0275-206F8E34CDDC}"/>
          </ac:inkMkLst>
        </pc:inkChg>
      </pc:sldChg>
      <pc:sldChg chg="addSp">
        <pc:chgData name="Abels, Patrick" userId="ba666de4-0d21-43a6-8e66-51a18aae1b4a" providerId="ADAL" clId="{EB5EB9A1-6E7D-2D48-B2FB-3A09C573470B}" dt="2023-11-21T15:34:52.298" v="0" actId="7634"/>
        <pc:sldMkLst>
          <pc:docMk/>
          <pc:sldMk cId="1415114633" sldId="296"/>
        </pc:sldMkLst>
        <pc:inkChg chg="add">
          <ac:chgData name="Abels, Patrick" userId="ba666de4-0d21-43a6-8e66-51a18aae1b4a" providerId="ADAL" clId="{EB5EB9A1-6E7D-2D48-B2FB-3A09C573470B}" dt="2023-11-21T15:34:52.298" v="0" actId="7634"/>
          <ac:inkMkLst>
            <pc:docMk/>
            <pc:sldMk cId="1415114633" sldId="296"/>
            <ac:inkMk id="4" creationId="{6602E50A-A9DD-ED66-2E60-BD174C42C262}"/>
          </ac:inkMkLst>
        </pc:inkChg>
      </pc:sldChg>
      <pc:sldChg chg="addSp">
        <pc:chgData name="Abels, Patrick" userId="ba666de4-0d21-43a6-8e66-51a18aae1b4a" providerId="ADAL" clId="{EB5EB9A1-6E7D-2D48-B2FB-3A09C573470B}" dt="2023-11-21T15:34:52.298" v="0" actId="7634"/>
        <pc:sldMkLst>
          <pc:docMk/>
          <pc:sldMk cId="3712997170" sldId="297"/>
        </pc:sldMkLst>
        <pc:inkChg chg="add">
          <ac:chgData name="Abels, Patrick" userId="ba666de4-0d21-43a6-8e66-51a18aae1b4a" providerId="ADAL" clId="{EB5EB9A1-6E7D-2D48-B2FB-3A09C573470B}" dt="2023-11-21T15:34:52.298" v="0" actId="7634"/>
          <ac:inkMkLst>
            <pc:docMk/>
            <pc:sldMk cId="3712997170" sldId="297"/>
            <ac:inkMk id="4" creationId="{78F0C24A-E949-8962-D74D-4BAA8B8F1BC5}"/>
          </ac:inkMkLst>
        </pc:inkChg>
      </pc:sldChg>
    </pc:docChg>
  </pc:docChgLst>
  <pc:docChgLst>
    <pc:chgData name="Abels, Patrick" userId="ba666de4-0d21-43a6-8e66-51a18aae1b4a" providerId="ADAL" clId="{9BE8E41F-0505-46D4-B95E-6199DA9EC18F}"/>
    <pc:docChg chg="modSld">
      <pc:chgData name="Abels, Patrick" userId="ba666de4-0d21-43a6-8e66-51a18aae1b4a" providerId="ADAL" clId="{9BE8E41F-0505-46D4-B95E-6199DA9EC18F}" dt="2023-11-21T14:50:07.341" v="1" actId="20577"/>
      <pc:docMkLst>
        <pc:docMk/>
      </pc:docMkLst>
      <pc:sldChg chg="modSp">
        <pc:chgData name="Abels, Patrick" userId="ba666de4-0d21-43a6-8e66-51a18aae1b4a" providerId="ADAL" clId="{9BE8E41F-0505-46D4-B95E-6199DA9EC18F}" dt="2023-11-21T14:50:07.341" v="1" actId="20577"/>
        <pc:sldMkLst>
          <pc:docMk/>
          <pc:sldMk cId="3200072394" sldId="302"/>
        </pc:sldMkLst>
        <pc:spChg chg="mod">
          <ac:chgData name="Abels, Patrick" userId="ba666de4-0d21-43a6-8e66-51a18aae1b4a" providerId="ADAL" clId="{9BE8E41F-0505-46D4-B95E-6199DA9EC18F}" dt="2023-11-21T14:50:07.341" v="1" actId="20577"/>
          <ac:spMkLst>
            <pc:docMk/>
            <pc:sldMk cId="3200072394" sldId="302"/>
            <ac:spMk id="7" creationId="{70113623-20F4-A9F6-C225-C03F164C658C}"/>
          </ac:spMkLst>
        </pc:spChg>
      </pc:sldChg>
    </pc:docChg>
  </pc:docChgLst>
  <pc:docChgLst>
    <pc:chgData name="Abels, Patrick" userId="ba666de4-0d21-43a6-8e66-51a18aae1b4a" providerId="ADAL" clId="{FB322D46-4EEB-4C9D-AD3F-EA4CA2435A29}"/>
    <pc:docChg chg="undo custSel addSld delSld modSld">
      <pc:chgData name="Abels, Patrick" userId="ba666de4-0d21-43a6-8e66-51a18aae1b4a" providerId="ADAL" clId="{FB322D46-4EEB-4C9D-AD3F-EA4CA2435A29}" dt="2023-11-12T11:06:26.846" v="3655" actId="478"/>
      <pc:docMkLst>
        <pc:docMk/>
      </pc:docMkLst>
      <pc:sldChg chg="modSp mod">
        <pc:chgData name="Abels, Patrick" userId="ba666de4-0d21-43a6-8e66-51a18aae1b4a" providerId="ADAL" clId="{FB322D46-4EEB-4C9D-AD3F-EA4CA2435A29}" dt="2023-11-01T23:11:05.287" v="2222" actId="20577"/>
        <pc:sldMkLst>
          <pc:docMk/>
          <pc:sldMk cId="2176156612" sldId="288"/>
        </pc:sldMkLst>
        <pc:spChg chg="mod">
          <ac:chgData name="Abels, Patrick" userId="ba666de4-0d21-43a6-8e66-51a18aae1b4a" providerId="ADAL" clId="{FB322D46-4EEB-4C9D-AD3F-EA4CA2435A29}" dt="2023-11-01T23:11:05.287" v="2222" actId="20577"/>
          <ac:spMkLst>
            <pc:docMk/>
            <pc:sldMk cId="2176156612" sldId="288"/>
            <ac:spMk id="2" creationId="{401F7D96-25E2-4399-5EDA-C71906BC8DD4}"/>
          </ac:spMkLst>
        </pc:spChg>
      </pc:sldChg>
    </pc:docChg>
  </pc:docChgLst>
  <pc:docChgLst>
    <pc:chgData name="Abels, Patrick" userId="ba666de4-0d21-43a6-8e66-51a18aae1b4a" providerId="ADAL" clId="{29132AC6-37AA-4EAA-A09D-C5A06C298DAA}"/>
    <pc:docChg chg="undo custSel addSld delSld modSld sldOrd">
      <pc:chgData name="Abels, Patrick" userId="ba666de4-0d21-43a6-8e66-51a18aae1b4a" providerId="ADAL" clId="{29132AC6-37AA-4EAA-A09D-C5A06C298DAA}" dt="2023-11-26T23:17:21.727" v="6536" actId="404"/>
      <pc:docMkLst>
        <pc:docMk/>
      </pc:docMkLst>
      <pc:sldChg chg="modSp">
        <pc:chgData name="Abels, Patrick" userId="ba666de4-0d21-43a6-8e66-51a18aae1b4a" providerId="ADAL" clId="{29132AC6-37AA-4EAA-A09D-C5A06C298DAA}" dt="2023-11-20T18:24:35.574" v="27" actId="207"/>
        <pc:sldMkLst>
          <pc:docMk/>
          <pc:sldMk cId="1571481472" sldId="256"/>
        </pc:sldMkLst>
        <pc:spChg chg="mod">
          <ac:chgData name="Abels, Patrick" userId="ba666de4-0d21-43a6-8e66-51a18aae1b4a" providerId="ADAL" clId="{29132AC6-37AA-4EAA-A09D-C5A06C298DAA}" dt="2023-11-20T18:24:35.574" v="27" actId="207"/>
          <ac:spMkLst>
            <pc:docMk/>
            <pc:sldMk cId="1571481472" sldId="256"/>
            <ac:spMk id="2" creationId="{D8EE2D5E-5C37-D667-0AE2-2FA45C8CDD7C}"/>
          </ac:spMkLst>
        </pc:spChg>
      </pc:sldChg>
      <pc:sldChg chg="addSp modSp mod">
        <pc:chgData name="Abels, Patrick" userId="ba666de4-0d21-43a6-8e66-51a18aae1b4a" providerId="ADAL" clId="{29132AC6-37AA-4EAA-A09D-C5A06C298DAA}" dt="2023-11-26T22:57:55.258" v="6316" actId="1036"/>
        <pc:sldMkLst>
          <pc:docMk/>
          <pc:sldMk cId="2176156612" sldId="288"/>
        </pc:sldMkLst>
        <pc:spChg chg="mod">
          <ac:chgData name="Abels, Patrick" userId="ba666de4-0d21-43a6-8e66-51a18aae1b4a" providerId="ADAL" clId="{29132AC6-37AA-4EAA-A09D-C5A06C298DAA}" dt="2023-11-26T22:57:48.248" v="6309" actId="20577"/>
          <ac:spMkLst>
            <pc:docMk/>
            <pc:sldMk cId="2176156612" sldId="288"/>
            <ac:spMk id="2" creationId="{401F7D96-25E2-4399-5EDA-C71906BC8DD4}"/>
          </ac:spMkLst>
        </pc:spChg>
        <pc:spChg chg="add mod">
          <ac:chgData name="Abels, Patrick" userId="ba666de4-0d21-43a6-8e66-51a18aae1b4a" providerId="ADAL" clId="{29132AC6-37AA-4EAA-A09D-C5A06C298DAA}" dt="2023-11-26T22:57:55.258" v="6316" actId="1036"/>
          <ac:spMkLst>
            <pc:docMk/>
            <pc:sldMk cId="2176156612" sldId="288"/>
            <ac:spMk id="3" creationId="{E32E912D-C96D-2938-E3E1-6BF4F8F82B5A}"/>
          </ac:spMkLst>
        </pc:spChg>
        <pc:spChg chg="add mod">
          <ac:chgData name="Abels, Patrick" userId="ba666de4-0d21-43a6-8e66-51a18aae1b4a" providerId="ADAL" clId="{29132AC6-37AA-4EAA-A09D-C5A06C298DAA}" dt="2023-11-26T22:57:55.258" v="6316" actId="1036"/>
          <ac:spMkLst>
            <pc:docMk/>
            <pc:sldMk cId="2176156612" sldId="288"/>
            <ac:spMk id="4" creationId="{E603EA22-34FA-E914-CD96-A18F5BCC1893}"/>
          </ac:spMkLst>
        </pc:spChg>
        <pc:spChg chg="add mod">
          <ac:chgData name="Abels, Patrick" userId="ba666de4-0d21-43a6-8e66-51a18aae1b4a" providerId="ADAL" clId="{29132AC6-37AA-4EAA-A09D-C5A06C298DAA}" dt="2023-11-26T22:57:55.258" v="6316" actId="1036"/>
          <ac:spMkLst>
            <pc:docMk/>
            <pc:sldMk cId="2176156612" sldId="288"/>
            <ac:spMk id="5" creationId="{4D707382-9E82-E78B-E963-5A33E6C0AE9E}"/>
          </ac:spMkLst>
        </pc:spChg>
      </pc:sldChg>
      <pc:sldChg chg="modSp mod">
        <pc:chgData name="Abels, Patrick" userId="ba666de4-0d21-43a6-8e66-51a18aae1b4a" providerId="ADAL" clId="{29132AC6-37AA-4EAA-A09D-C5A06C298DAA}" dt="2023-11-26T23:17:21.727" v="6536" actId="404"/>
        <pc:sldMkLst>
          <pc:docMk/>
          <pc:sldMk cId="1082503161" sldId="291"/>
        </pc:sldMkLst>
        <pc:spChg chg="mod">
          <ac:chgData name="Abels, Patrick" userId="ba666de4-0d21-43a6-8e66-51a18aae1b4a" providerId="ADAL" clId="{29132AC6-37AA-4EAA-A09D-C5A06C298DAA}" dt="2023-11-26T23:17:21.727" v="6536" actId="404"/>
          <ac:spMkLst>
            <pc:docMk/>
            <pc:sldMk cId="1082503161" sldId="291"/>
            <ac:spMk id="2" creationId="{39581EDF-BC24-2853-902C-BEF01710D036}"/>
          </ac:spMkLst>
        </pc:spChg>
      </pc:sldChg>
      <pc:sldChg chg="addSp delSp modSp new mod modTransition modAnim">
        <pc:chgData name="Abels, Patrick" userId="ba666de4-0d21-43a6-8e66-51a18aae1b4a" providerId="ADAL" clId="{29132AC6-37AA-4EAA-A09D-C5A06C298DAA}" dt="2023-11-26T23:13:26.138" v="6341" actId="1076"/>
        <pc:sldMkLst>
          <pc:docMk/>
          <pc:sldMk cId="1264088438" sldId="292"/>
        </pc:sldMkLst>
        <pc:spChg chg="mod">
          <ac:chgData name="Abels, Patrick" userId="ba666de4-0d21-43a6-8e66-51a18aae1b4a" providerId="ADAL" clId="{29132AC6-37AA-4EAA-A09D-C5A06C298DAA}" dt="2023-11-20T18:38:56.918" v="354" actId="14100"/>
          <ac:spMkLst>
            <pc:docMk/>
            <pc:sldMk cId="1264088438" sldId="292"/>
            <ac:spMk id="2" creationId="{F48F253B-9567-7844-6FBA-56B29A31247B}"/>
          </ac:spMkLst>
        </pc:spChg>
        <pc:spChg chg="add mod">
          <ac:chgData name="Abels, Patrick" userId="ba666de4-0d21-43a6-8e66-51a18aae1b4a" providerId="ADAL" clId="{29132AC6-37AA-4EAA-A09D-C5A06C298DAA}" dt="2023-11-26T23:11:32.588" v="6326" actId="20577"/>
          <ac:spMkLst>
            <pc:docMk/>
            <pc:sldMk cId="1264088438" sldId="292"/>
            <ac:spMk id="3" creationId="{29F9D44F-6F40-2AED-18FA-D1C126A18E5F}"/>
          </ac:spMkLst>
        </pc:spChg>
        <pc:spChg chg="add del">
          <ac:chgData name="Abels, Patrick" userId="ba666de4-0d21-43a6-8e66-51a18aae1b4a" providerId="ADAL" clId="{29132AC6-37AA-4EAA-A09D-C5A06C298DAA}" dt="2023-11-20T18:40:38.135" v="367" actId="478"/>
          <ac:spMkLst>
            <pc:docMk/>
            <pc:sldMk cId="1264088438" sldId="292"/>
            <ac:spMk id="4" creationId="{C5F9B4B0-FB57-31F6-84E8-E533D927F8ED}"/>
          </ac:spMkLst>
        </pc:spChg>
        <pc:spChg chg="add del mod">
          <ac:chgData name="Abels, Patrick" userId="ba666de4-0d21-43a6-8e66-51a18aae1b4a" providerId="ADAL" clId="{29132AC6-37AA-4EAA-A09D-C5A06C298DAA}" dt="2023-11-20T18:44:47.136" v="409" actId="478"/>
          <ac:spMkLst>
            <pc:docMk/>
            <pc:sldMk cId="1264088438" sldId="292"/>
            <ac:spMk id="5" creationId="{29E1602C-E787-8D9B-9212-50834D6DFA53}"/>
          </ac:spMkLst>
        </pc:spChg>
        <pc:spChg chg="add mod">
          <ac:chgData name="Abels, Patrick" userId="ba666de4-0d21-43a6-8e66-51a18aae1b4a" providerId="ADAL" clId="{29132AC6-37AA-4EAA-A09D-C5A06C298DAA}" dt="2023-11-20T19:46:15.413" v="1549" actId="404"/>
          <ac:spMkLst>
            <pc:docMk/>
            <pc:sldMk cId="1264088438" sldId="292"/>
            <ac:spMk id="8" creationId="{C1A85CB4-31F0-EFBA-FCCA-6D6DA875C685}"/>
          </ac:spMkLst>
        </pc:spChg>
        <pc:spChg chg="add mod">
          <ac:chgData name="Abels, Patrick" userId="ba666de4-0d21-43a6-8e66-51a18aae1b4a" providerId="ADAL" clId="{29132AC6-37AA-4EAA-A09D-C5A06C298DAA}" dt="2023-11-20T19:46:15.413" v="1549" actId="404"/>
          <ac:spMkLst>
            <pc:docMk/>
            <pc:sldMk cId="1264088438" sldId="292"/>
            <ac:spMk id="15" creationId="{988B1BE2-699B-04EE-D613-4E95A892A0DD}"/>
          </ac:spMkLst>
        </pc:spChg>
        <pc:spChg chg="add mod">
          <ac:chgData name="Abels, Patrick" userId="ba666de4-0d21-43a6-8e66-51a18aae1b4a" providerId="ADAL" clId="{29132AC6-37AA-4EAA-A09D-C5A06C298DAA}" dt="2023-11-20T18:51:50.127" v="521" actId="1076"/>
          <ac:spMkLst>
            <pc:docMk/>
            <pc:sldMk cId="1264088438" sldId="292"/>
            <ac:spMk id="24" creationId="{9A339AFA-F1EB-DC25-98C4-078AC5F0293E}"/>
          </ac:spMkLst>
        </pc:spChg>
        <pc:spChg chg="add mod">
          <ac:chgData name="Abels, Patrick" userId="ba666de4-0d21-43a6-8e66-51a18aae1b4a" providerId="ADAL" clId="{29132AC6-37AA-4EAA-A09D-C5A06C298DAA}" dt="2023-11-20T18:51:58.921" v="541" actId="20577"/>
          <ac:spMkLst>
            <pc:docMk/>
            <pc:sldMk cId="1264088438" sldId="292"/>
            <ac:spMk id="25" creationId="{83E8A125-DDA2-A44F-7A4D-DC6DB3810EC7}"/>
          </ac:spMkLst>
        </pc:spChg>
        <pc:spChg chg="add mod">
          <ac:chgData name="Abels, Patrick" userId="ba666de4-0d21-43a6-8e66-51a18aae1b4a" providerId="ADAL" clId="{29132AC6-37AA-4EAA-A09D-C5A06C298DAA}" dt="2023-11-26T23:13:09.055" v="6339" actId="207"/>
          <ac:spMkLst>
            <pc:docMk/>
            <pc:sldMk cId="1264088438" sldId="292"/>
            <ac:spMk id="28" creationId="{85964E5D-CD4C-6695-78B9-1834621F4BA9}"/>
          </ac:spMkLst>
        </pc:spChg>
        <pc:spChg chg="add mod">
          <ac:chgData name="Abels, Patrick" userId="ba666de4-0d21-43a6-8e66-51a18aae1b4a" providerId="ADAL" clId="{29132AC6-37AA-4EAA-A09D-C5A06C298DAA}" dt="2023-11-20T20:25:55.900" v="2524" actId="14100"/>
          <ac:spMkLst>
            <pc:docMk/>
            <pc:sldMk cId="1264088438" sldId="292"/>
            <ac:spMk id="38" creationId="{DFF17D99-BFE6-BFA6-A0B3-D558C2555454}"/>
          </ac:spMkLst>
        </pc:spChg>
        <pc:picChg chg="add del mod">
          <ac:chgData name="Abels, Patrick" userId="ba666de4-0d21-43a6-8e66-51a18aae1b4a" providerId="ADAL" clId="{29132AC6-37AA-4EAA-A09D-C5A06C298DAA}" dt="2023-11-20T19:19:35.792" v="824" actId="478"/>
          <ac:picMkLst>
            <pc:docMk/>
            <pc:sldMk cId="1264088438" sldId="292"/>
            <ac:picMk id="7" creationId="{D37A31F8-93B5-DE0D-B678-0922953C5732}"/>
          </ac:picMkLst>
        </pc:picChg>
        <pc:picChg chg="add mod">
          <ac:chgData name="Abels, Patrick" userId="ba666de4-0d21-43a6-8e66-51a18aae1b4a" providerId="ADAL" clId="{29132AC6-37AA-4EAA-A09D-C5A06C298DAA}" dt="2023-11-26T23:13:26.138" v="6341" actId="1076"/>
          <ac:picMkLst>
            <pc:docMk/>
            <pc:sldMk cId="1264088438" sldId="292"/>
            <ac:picMk id="18" creationId="{0E31D25E-DE8F-CC07-033B-1831662E1AB1}"/>
          </ac:picMkLst>
        </pc:picChg>
        <pc:picChg chg="add mod ord">
          <ac:chgData name="Abels, Patrick" userId="ba666de4-0d21-43a6-8e66-51a18aae1b4a" providerId="ADAL" clId="{29132AC6-37AA-4EAA-A09D-C5A06C298DAA}" dt="2023-11-20T19:19:41.797" v="826" actId="167"/>
          <ac:picMkLst>
            <pc:docMk/>
            <pc:sldMk cId="1264088438" sldId="292"/>
            <ac:picMk id="35" creationId="{C55F1956-6C6E-533D-483E-9F7E5701263F}"/>
          </ac:picMkLst>
        </pc:picChg>
        <pc:inkChg chg="del">
          <ac:chgData name="Abels, Patrick" userId="ba666de4-0d21-43a6-8e66-51a18aae1b4a" providerId="ADAL" clId="{29132AC6-37AA-4EAA-A09D-C5A06C298DAA}" dt="2023-11-26T23:11:28.988" v="6317" actId="478"/>
          <ac:inkMkLst>
            <pc:docMk/>
            <pc:sldMk cId="1264088438" sldId="292"/>
            <ac:inkMk id="4" creationId="{670EA7FB-0178-45A7-E463-24943B23ED00}"/>
          </ac:inkMkLst>
        </pc:inkChg>
        <pc:cxnChg chg="add mod">
          <ac:chgData name="Abels, Patrick" userId="ba666de4-0d21-43a6-8e66-51a18aae1b4a" providerId="ADAL" clId="{29132AC6-37AA-4EAA-A09D-C5A06C298DAA}" dt="2023-11-20T19:46:15.413" v="1549" actId="404"/>
          <ac:cxnSpMkLst>
            <pc:docMk/>
            <pc:sldMk cId="1264088438" sldId="292"/>
            <ac:cxnSpMk id="10" creationId="{164C6A82-F396-03F4-E5C8-FC27D775A5A4}"/>
          </ac:cxnSpMkLst>
        </pc:cxnChg>
        <pc:cxnChg chg="add mod">
          <ac:chgData name="Abels, Patrick" userId="ba666de4-0d21-43a6-8e66-51a18aae1b4a" providerId="ADAL" clId="{29132AC6-37AA-4EAA-A09D-C5A06C298DAA}" dt="2023-11-20T19:46:15.413" v="1549" actId="404"/>
          <ac:cxnSpMkLst>
            <pc:docMk/>
            <pc:sldMk cId="1264088438" sldId="292"/>
            <ac:cxnSpMk id="12" creationId="{6B106257-9AC2-DD54-7C11-1A36C88F1A29}"/>
          </ac:cxnSpMkLst>
        </pc:cxnChg>
        <pc:cxnChg chg="add mod">
          <ac:chgData name="Abels, Patrick" userId="ba666de4-0d21-43a6-8e66-51a18aae1b4a" providerId="ADAL" clId="{29132AC6-37AA-4EAA-A09D-C5A06C298DAA}" dt="2023-11-20T19:46:15.413" v="1549" actId="404"/>
          <ac:cxnSpMkLst>
            <pc:docMk/>
            <pc:sldMk cId="1264088438" sldId="292"/>
            <ac:cxnSpMk id="16" creationId="{39C5F263-EE95-A01F-AF69-B7C47EBCF414}"/>
          </ac:cxnSpMkLst>
        </pc:cxnChg>
        <pc:cxnChg chg="add mod">
          <ac:chgData name="Abels, Patrick" userId="ba666de4-0d21-43a6-8e66-51a18aae1b4a" providerId="ADAL" clId="{29132AC6-37AA-4EAA-A09D-C5A06C298DAA}" dt="2023-11-20T19:46:15.413" v="1549" actId="404"/>
          <ac:cxnSpMkLst>
            <pc:docMk/>
            <pc:sldMk cId="1264088438" sldId="292"/>
            <ac:cxnSpMk id="17" creationId="{80EDF4DD-9361-EEB7-3401-6CC8CAD1F3CC}"/>
          </ac:cxnSpMkLst>
        </pc:cxnChg>
        <pc:cxnChg chg="add mod">
          <ac:chgData name="Abels, Patrick" userId="ba666de4-0d21-43a6-8e66-51a18aae1b4a" providerId="ADAL" clId="{29132AC6-37AA-4EAA-A09D-C5A06C298DAA}" dt="2023-11-26T23:12:50.451" v="6338" actId="403"/>
          <ac:cxnSpMkLst>
            <pc:docMk/>
            <pc:sldMk cId="1264088438" sldId="292"/>
            <ac:cxnSpMk id="29" creationId="{A8806D34-6130-E6AC-4822-F9E3883F8778}"/>
          </ac:cxnSpMkLst>
        </pc:cxnChg>
        <pc:cxnChg chg="add mod">
          <ac:chgData name="Abels, Patrick" userId="ba666de4-0d21-43a6-8e66-51a18aae1b4a" providerId="ADAL" clId="{29132AC6-37AA-4EAA-A09D-C5A06C298DAA}" dt="2023-11-26T23:12:50.451" v="6338" actId="403"/>
          <ac:cxnSpMkLst>
            <pc:docMk/>
            <pc:sldMk cId="1264088438" sldId="292"/>
            <ac:cxnSpMk id="32" creationId="{B6794F08-FB17-7E39-F552-3AD71A144BED}"/>
          </ac:cxnSpMkLst>
        </pc:cxnChg>
        <pc:cxnChg chg="add mod">
          <ac:chgData name="Abels, Patrick" userId="ba666de4-0d21-43a6-8e66-51a18aae1b4a" providerId="ADAL" clId="{29132AC6-37AA-4EAA-A09D-C5A06C298DAA}" dt="2023-11-20T20:25:55.900" v="2524" actId="14100"/>
          <ac:cxnSpMkLst>
            <pc:docMk/>
            <pc:sldMk cId="1264088438" sldId="292"/>
            <ac:cxnSpMk id="39" creationId="{686CFAAE-96F1-7FBA-818A-F7981159F95C}"/>
          </ac:cxnSpMkLst>
        </pc:cxnChg>
        <pc:cxnChg chg="add mod">
          <ac:chgData name="Abels, Patrick" userId="ba666de4-0d21-43a6-8e66-51a18aae1b4a" providerId="ADAL" clId="{29132AC6-37AA-4EAA-A09D-C5A06C298DAA}" dt="2023-11-20T20:26:02.458" v="2527" actId="14100"/>
          <ac:cxnSpMkLst>
            <pc:docMk/>
            <pc:sldMk cId="1264088438" sldId="292"/>
            <ac:cxnSpMk id="44" creationId="{6BD790E7-C8DD-CBE4-22E9-1396CF51745A}"/>
          </ac:cxnSpMkLst>
        </pc:cxnChg>
      </pc:sldChg>
      <pc:sldChg chg="addSp delSp modSp add mod modTransition">
        <pc:chgData name="Abels, Patrick" userId="ba666de4-0d21-43a6-8e66-51a18aae1b4a" providerId="ADAL" clId="{29132AC6-37AA-4EAA-A09D-C5A06C298DAA}" dt="2023-11-26T23:13:59.672" v="6364" actId="1036"/>
        <pc:sldMkLst>
          <pc:docMk/>
          <pc:sldMk cId="851700391" sldId="293"/>
        </pc:sldMkLst>
        <pc:spChg chg="mod">
          <ac:chgData name="Abels, Patrick" userId="ba666de4-0d21-43a6-8e66-51a18aae1b4a" providerId="ADAL" clId="{29132AC6-37AA-4EAA-A09D-C5A06C298DAA}" dt="2023-11-20T18:55:59.085" v="558" actId="207"/>
          <ac:spMkLst>
            <pc:docMk/>
            <pc:sldMk cId="851700391" sldId="293"/>
            <ac:spMk id="2" creationId="{F48F253B-9567-7844-6FBA-56B29A31247B}"/>
          </ac:spMkLst>
        </pc:spChg>
        <pc:spChg chg="del">
          <ac:chgData name="Abels, Patrick" userId="ba666de4-0d21-43a6-8e66-51a18aae1b4a" providerId="ADAL" clId="{29132AC6-37AA-4EAA-A09D-C5A06C298DAA}" dt="2023-11-20T19:08:05.394" v="559" actId="478"/>
          <ac:spMkLst>
            <pc:docMk/>
            <pc:sldMk cId="851700391" sldId="293"/>
            <ac:spMk id="3" creationId="{29F9D44F-6F40-2AED-18FA-D1C126A18E5F}"/>
          </ac:spMkLst>
        </pc:spChg>
        <pc:spChg chg="add del mod topLvl">
          <ac:chgData name="Abels, Patrick" userId="ba666de4-0d21-43a6-8e66-51a18aae1b4a" providerId="ADAL" clId="{29132AC6-37AA-4EAA-A09D-C5A06C298DAA}" dt="2023-11-20T19:20:48.169" v="845" actId="21"/>
          <ac:spMkLst>
            <pc:docMk/>
            <pc:sldMk cId="851700391" sldId="293"/>
            <ac:spMk id="5" creationId="{19BAEBB1-8739-3A1D-9259-22E12A44A9CF}"/>
          </ac:spMkLst>
        </pc:spChg>
        <pc:spChg chg="add del mod topLvl">
          <ac:chgData name="Abels, Patrick" userId="ba666de4-0d21-43a6-8e66-51a18aae1b4a" providerId="ADAL" clId="{29132AC6-37AA-4EAA-A09D-C5A06C298DAA}" dt="2023-11-20T19:20:48.169" v="845" actId="21"/>
          <ac:spMkLst>
            <pc:docMk/>
            <pc:sldMk cId="851700391" sldId="293"/>
            <ac:spMk id="6" creationId="{D477D4E9-FDF3-10CB-F09E-6804089BE2C7}"/>
          </ac:spMkLst>
        </pc:spChg>
        <pc:spChg chg="del">
          <ac:chgData name="Abels, Patrick" userId="ba666de4-0d21-43a6-8e66-51a18aae1b4a" providerId="ADAL" clId="{29132AC6-37AA-4EAA-A09D-C5A06C298DAA}" dt="2023-11-20T19:08:05.394" v="559" actId="478"/>
          <ac:spMkLst>
            <pc:docMk/>
            <pc:sldMk cId="851700391" sldId="293"/>
            <ac:spMk id="8" creationId="{C1A85CB4-31F0-EFBA-FCCA-6D6DA875C685}"/>
          </ac:spMkLst>
        </pc:spChg>
        <pc:spChg chg="add del mod topLvl">
          <ac:chgData name="Abels, Patrick" userId="ba666de4-0d21-43a6-8e66-51a18aae1b4a" providerId="ADAL" clId="{29132AC6-37AA-4EAA-A09D-C5A06C298DAA}" dt="2023-11-20T19:20:48.169" v="845" actId="21"/>
          <ac:spMkLst>
            <pc:docMk/>
            <pc:sldMk cId="851700391" sldId="293"/>
            <ac:spMk id="9" creationId="{94C84318-1FE3-4BD5-B68B-514BA98AEDE3}"/>
          </ac:spMkLst>
        </pc:spChg>
        <pc:spChg chg="add mod">
          <ac:chgData name="Abels, Patrick" userId="ba666de4-0d21-43a6-8e66-51a18aae1b4a" providerId="ADAL" clId="{29132AC6-37AA-4EAA-A09D-C5A06C298DAA}" dt="2023-11-20T19:12:35.669" v="655"/>
          <ac:spMkLst>
            <pc:docMk/>
            <pc:sldMk cId="851700391" sldId="293"/>
            <ac:spMk id="11" creationId="{CF8A8FDC-C72D-41C1-DE70-C094443AA891}"/>
          </ac:spMkLst>
        </pc:spChg>
        <pc:spChg chg="add del mod topLvl">
          <ac:chgData name="Abels, Patrick" userId="ba666de4-0d21-43a6-8e66-51a18aae1b4a" providerId="ADAL" clId="{29132AC6-37AA-4EAA-A09D-C5A06C298DAA}" dt="2023-11-20T19:20:48.169" v="845" actId="21"/>
          <ac:spMkLst>
            <pc:docMk/>
            <pc:sldMk cId="851700391" sldId="293"/>
            <ac:spMk id="13" creationId="{56B9B53A-2527-1E6A-8F1F-0B4EF583CEDD}"/>
          </ac:spMkLst>
        </pc:spChg>
        <pc:spChg chg="del">
          <ac:chgData name="Abels, Patrick" userId="ba666de4-0d21-43a6-8e66-51a18aae1b4a" providerId="ADAL" clId="{29132AC6-37AA-4EAA-A09D-C5A06C298DAA}" dt="2023-11-20T19:08:06.652" v="560" actId="478"/>
          <ac:spMkLst>
            <pc:docMk/>
            <pc:sldMk cId="851700391" sldId="293"/>
            <ac:spMk id="15" creationId="{988B1BE2-699B-04EE-D613-4E95A892A0DD}"/>
          </ac:spMkLst>
        </pc:spChg>
        <pc:spChg chg="mod">
          <ac:chgData name="Abels, Patrick" userId="ba666de4-0d21-43a6-8e66-51a18aae1b4a" providerId="ADAL" clId="{29132AC6-37AA-4EAA-A09D-C5A06C298DAA}" dt="2023-11-20T19:13:18.508" v="687"/>
          <ac:spMkLst>
            <pc:docMk/>
            <pc:sldMk cId="851700391" sldId="293"/>
            <ac:spMk id="20" creationId="{444DC106-75EC-91EA-0760-7A4CA46961A4}"/>
          </ac:spMkLst>
        </pc:spChg>
        <pc:spChg chg="mod">
          <ac:chgData name="Abels, Patrick" userId="ba666de4-0d21-43a6-8e66-51a18aae1b4a" providerId="ADAL" clId="{29132AC6-37AA-4EAA-A09D-C5A06C298DAA}" dt="2023-11-20T19:13:18.508" v="687"/>
          <ac:spMkLst>
            <pc:docMk/>
            <pc:sldMk cId="851700391" sldId="293"/>
            <ac:spMk id="21" creationId="{F0C0E748-FBA8-D2AF-1CB6-9D0278221FFF}"/>
          </ac:spMkLst>
        </pc:spChg>
        <pc:spChg chg="mod">
          <ac:chgData name="Abels, Patrick" userId="ba666de4-0d21-43a6-8e66-51a18aae1b4a" providerId="ADAL" clId="{29132AC6-37AA-4EAA-A09D-C5A06C298DAA}" dt="2023-11-20T19:13:18.508" v="687"/>
          <ac:spMkLst>
            <pc:docMk/>
            <pc:sldMk cId="851700391" sldId="293"/>
            <ac:spMk id="22" creationId="{E73BCBFC-E2B5-2ECD-3972-4DD11B04E700}"/>
          </ac:spMkLst>
        </pc:spChg>
        <pc:spChg chg="mod">
          <ac:chgData name="Abels, Patrick" userId="ba666de4-0d21-43a6-8e66-51a18aae1b4a" providerId="ADAL" clId="{29132AC6-37AA-4EAA-A09D-C5A06C298DAA}" dt="2023-11-20T19:13:18.508" v="687"/>
          <ac:spMkLst>
            <pc:docMk/>
            <pc:sldMk cId="851700391" sldId="293"/>
            <ac:spMk id="23" creationId="{90DC2553-2DF9-F964-3030-967645E07A31}"/>
          </ac:spMkLst>
        </pc:spChg>
        <pc:spChg chg="del">
          <ac:chgData name="Abels, Patrick" userId="ba666de4-0d21-43a6-8e66-51a18aae1b4a" providerId="ADAL" clId="{29132AC6-37AA-4EAA-A09D-C5A06C298DAA}" dt="2023-11-20T19:08:09.016" v="561" actId="478"/>
          <ac:spMkLst>
            <pc:docMk/>
            <pc:sldMk cId="851700391" sldId="293"/>
            <ac:spMk id="24" creationId="{9A339AFA-F1EB-DC25-98C4-078AC5F0293E}"/>
          </ac:spMkLst>
        </pc:spChg>
        <pc:spChg chg="del">
          <ac:chgData name="Abels, Patrick" userId="ba666de4-0d21-43a6-8e66-51a18aae1b4a" providerId="ADAL" clId="{29132AC6-37AA-4EAA-A09D-C5A06C298DAA}" dt="2023-11-20T19:08:10.160" v="562" actId="478"/>
          <ac:spMkLst>
            <pc:docMk/>
            <pc:sldMk cId="851700391" sldId="293"/>
            <ac:spMk id="25" creationId="{83E8A125-DDA2-A44F-7A4D-DC6DB3810EC7}"/>
          </ac:spMkLst>
        </pc:spChg>
        <pc:spChg chg="add mod ord topLvl">
          <ac:chgData name="Abels, Patrick" userId="ba666de4-0d21-43a6-8e66-51a18aae1b4a" providerId="ADAL" clId="{29132AC6-37AA-4EAA-A09D-C5A06C298DAA}" dt="2023-11-20T19:22:48.311" v="918" actId="164"/>
          <ac:spMkLst>
            <pc:docMk/>
            <pc:sldMk cId="851700391" sldId="293"/>
            <ac:spMk id="26" creationId="{16BAD2AE-74E9-2100-A2E6-9A075B3B9F26}"/>
          </ac:spMkLst>
        </pc:spChg>
        <pc:spChg chg="del">
          <ac:chgData name="Abels, Patrick" userId="ba666de4-0d21-43a6-8e66-51a18aae1b4a" providerId="ADAL" clId="{29132AC6-37AA-4EAA-A09D-C5A06C298DAA}" dt="2023-11-20T19:08:05.394" v="559" actId="478"/>
          <ac:spMkLst>
            <pc:docMk/>
            <pc:sldMk cId="851700391" sldId="293"/>
            <ac:spMk id="28" creationId="{85964E5D-CD4C-6695-78B9-1834621F4BA9}"/>
          </ac:spMkLst>
        </pc:spChg>
        <pc:spChg chg="mod">
          <ac:chgData name="Abels, Patrick" userId="ba666de4-0d21-43a6-8e66-51a18aae1b4a" providerId="ADAL" clId="{29132AC6-37AA-4EAA-A09D-C5A06C298DAA}" dt="2023-11-20T19:16:03.308" v="768" actId="20577"/>
          <ac:spMkLst>
            <pc:docMk/>
            <pc:sldMk cId="851700391" sldId="293"/>
            <ac:spMk id="33" creationId="{F70411B6-B80D-DCFC-FA9F-F6F63E73B2E7}"/>
          </ac:spMkLst>
        </pc:spChg>
        <pc:spChg chg="mod">
          <ac:chgData name="Abels, Patrick" userId="ba666de4-0d21-43a6-8e66-51a18aae1b4a" providerId="ADAL" clId="{29132AC6-37AA-4EAA-A09D-C5A06C298DAA}" dt="2023-11-20T19:16:20.682" v="783" actId="6549"/>
          <ac:spMkLst>
            <pc:docMk/>
            <pc:sldMk cId="851700391" sldId="293"/>
            <ac:spMk id="34" creationId="{60783F42-EFB1-A6E7-5E96-16B6D87F138B}"/>
          </ac:spMkLst>
        </pc:spChg>
        <pc:spChg chg="mod">
          <ac:chgData name="Abels, Patrick" userId="ba666de4-0d21-43a6-8e66-51a18aae1b4a" providerId="ADAL" clId="{29132AC6-37AA-4EAA-A09D-C5A06C298DAA}" dt="2023-11-20T19:14:42.536" v="722"/>
          <ac:spMkLst>
            <pc:docMk/>
            <pc:sldMk cId="851700391" sldId="293"/>
            <ac:spMk id="35" creationId="{C1FFDC1E-E05D-79EF-F01B-F3AB6284D2A3}"/>
          </ac:spMkLst>
        </pc:spChg>
        <pc:spChg chg="mod">
          <ac:chgData name="Abels, Patrick" userId="ba666de4-0d21-43a6-8e66-51a18aae1b4a" providerId="ADAL" clId="{29132AC6-37AA-4EAA-A09D-C5A06C298DAA}" dt="2023-11-20T19:14:42.536" v="722"/>
          <ac:spMkLst>
            <pc:docMk/>
            <pc:sldMk cId="851700391" sldId="293"/>
            <ac:spMk id="36" creationId="{EF4BB1D2-EA2B-02B9-E27D-874B38B09591}"/>
          </ac:spMkLst>
        </pc:spChg>
        <pc:spChg chg="mod">
          <ac:chgData name="Abels, Patrick" userId="ba666de4-0d21-43a6-8e66-51a18aae1b4a" providerId="ADAL" clId="{29132AC6-37AA-4EAA-A09D-C5A06C298DAA}" dt="2023-11-20T19:15:42.255" v="759" actId="20577"/>
          <ac:spMkLst>
            <pc:docMk/>
            <pc:sldMk cId="851700391" sldId="293"/>
            <ac:spMk id="37" creationId="{06B207F3-359D-9D1A-7E31-9EB521BEDEEC}"/>
          </ac:spMkLst>
        </pc:spChg>
        <pc:spChg chg="mod">
          <ac:chgData name="Abels, Patrick" userId="ba666de4-0d21-43a6-8e66-51a18aae1b4a" providerId="ADAL" clId="{29132AC6-37AA-4EAA-A09D-C5A06C298DAA}" dt="2023-11-20T19:16:06.542" v="770" actId="20577"/>
          <ac:spMkLst>
            <pc:docMk/>
            <pc:sldMk cId="851700391" sldId="293"/>
            <ac:spMk id="40" creationId="{CE25CBCD-9BB4-039B-7267-F7AA2AE396AD}"/>
          </ac:spMkLst>
        </pc:spChg>
        <pc:spChg chg="mod">
          <ac:chgData name="Abels, Patrick" userId="ba666de4-0d21-43a6-8e66-51a18aae1b4a" providerId="ADAL" clId="{29132AC6-37AA-4EAA-A09D-C5A06C298DAA}" dt="2023-11-20T19:16:16.782" v="779" actId="20577"/>
          <ac:spMkLst>
            <pc:docMk/>
            <pc:sldMk cId="851700391" sldId="293"/>
            <ac:spMk id="41" creationId="{00687D58-F2C4-A135-710D-78D3AA0E8744}"/>
          </ac:spMkLst>
        </pc:spChg>
        <pc:spChg chg="mod">
          <ac:chgData name="Abels, Patrick" userId="ba666de4-0d21-43a6-8e66-51a18aae1b4a" providerId="ADAL" clId="{29132AC6-37AA-4EAA-A09D-C5A06C298DAA}" dt="2023-11-20T19:17:21.060" v="815" actId="20577"/>
          <ac:spMkLst>
            <pc:docMk/>
            <pc:sldMk cId="851700391" sldId="293"/>
            <ac:spMk id="42" creationId="{A40A0AB1-3FDE-72D7-558F-EBFE42BB46FF}"/>
          </ac:spMkLst>
        </pc:spChg>
        <pc:spChg chg="mod">
          <ac:chgData name="Abels, Patrick" userId="ba666de4-0d21-43a6-8e66-51a18aae1b4a" providerId="ADAL" clId="{29132AC6-37AA-4EAA-A09D-C5A06C298DAA}" dt="2023-11-20T19:14:46.578" v="725"/>
          <ac:spMkLst>
            <pc:docMk/>
            <pc:sldMk cId="851700391" sldId="293"/>
            <ac:spMk id="43" creationId="{1054E78A-E0A6-ABF1-085E-3F4AE68BE10A}"/>
          </ac:spMkLst>
        </pc:spChg>
        <pc:spChg chg="mod">
          <ac:chgData name="Abels, Patrick" userId="ba666de4-0d21-43a6-8e66-51a18aae1b4a" providerId="ADAL" clId="{29132AC6-37AA-4EAA-A09D-C5A06C298DAA}" dt="2023-11-20T19:15:56.981" v="764" actId="20577"/>
          <ac:spMkLst>
            <pc:docMk/>
            <pc:sldMk cId="851700391" sldId="293"/>
            <ac:spMk id="44" creationId="{987D5821-71A7-51A1-8B53-8F2061B925C4}"/>
          </ac:spMkLst>
        </pc:spChg>
        <pc:spChg chg="add mod ord">
          <ac:chgData name="Abels, Patrick" userId="ba666de4-0d21-43a6-8e66-51a18aae1b4a" providerId="ADAL" clId="{29132AC6-37AA-4EAA-A09D-C5A06C298DAA}" dt="2023-11-20T19:22:48.311" v="918" actId="164"/>
          <ac:spMkLst>
            <pc:docMk/>
            <pc:sldMk cId="851700391" sldId="293"/>
            <ac:spMk id="48" creationId="{BDF9F3EF-27B5-6B33-56CC-EF5E1A867D1F}"/>
          </ac:spMkLst>
        </pc:spChg>
        <pc:spChg chg="add mod ord">
          <ac:chgData name="Abels, Patrick" userId="ba666de4-0d21-43a6-8e66-51a18aae1b4a" providerId="ADAL" clId="{29132AC6-37AA-4EAA-A09D-C5A06C298DAA}" dt="2023-11-20T19:22:48.311" v="918" actId="164"/>
          <ac:spMkLst>
            <pc:docMk/>
            <pc:sldMk cId="851700391" sldId="293"/>
            <ac:spMk id="49" creationId="{6D68512B-DB42-5463-E4EA-845E0A19E522}"/>
          </ac:spMkLst>
        </pc:spChg>
        <pc:spChg chg="add mod ord">
          <ac:chgData name="Abels, Patrick" userId="ba666de4-0d21-43a6-8e66-51a18aae1b4a" providerId="ADAL" clId="{29132AC6-37AA-4EAA-A09D-C5A06C298DAA}" dt="2023-11-20T20:00:48.576" v="1901" actId="20577"/>
          <ac:spMkLst>
            <pc:docMk/>
            <pc:sldMk cId="851700391" sldId="293"/>
            <ac:spMk id="50" creationId="{4CEDC459-F1D3-FB10-942D-87BA6CC65FD1}"/>
          </ac:spMkLst>
        </pc:spChg>
        <pc:spChg chg="add mod ord">
          <ac:chgData name="Abels, Patrick" userId="ba666de4-0d21-43a6-8e66-51a18aae1b4a" providerId="ADAL" clId="{29132AC6-37AA-4EAA-A09D-C5A06C298DAA}" dt="2023-11-20T19:22:48.311" v="918" actId="164"/>
          <ac:spMkLst>
            <pc:docMk/>
            <pc:sldMk cId="851700391" sldId="293"/>
            <ac:spMk id="51" creationId="{94B8FB91-6121-F0F5-8A6D-8FC2B67F1113}"/>
          </ac:spMkLst>
        </pc:spChg>
        <pc:spChg chg="mod">
          <ac:chgData name="Abels, Patrick" userId="ba666de4-0d21-43a6-8e66-51a18aae1b4a" providerId="ADAL" clId="{29132AC6-37AA-4EAA-A09D-C5A06C298DAA}" dt="2023-11-20T19:23:20.857" v="938" actId="20577"/>
          <ac:spMkLst>
            <pc:docMk/>
            <pc:sldMk cId="851700391" sldId="293"/>
            <ac:spMk id="55" creationId="{8D70630F-20AE-C8EB-4C76-0AFA3D120C22}"/>
          </ac:spMkLst>
        </pc:spChg>
        <pc:spChg chg="mod">
          <ac:chgData name="Abels, Patrick" userId="ba666de4-0d21-43a6-8e66-51a18aae1b4a" providerId="ADAL" clId="{29132AC6-37AA-4EAA-A09D-C5A06C298DAA}" dt="2023-11-20T19:23:26.012" v="944" actId="20577"/>
          <ac:spMkLst>
            <pc:docMk/>
            <pc:sldMk cId="851700391" sldId="293"/>
            <ac:spMk id="56" creationId="{EE1018E3-00A0-9AE5-D11D-4B01442AE368}"/>
          </ac:spMkLst>
        </pc:spChg>
        <pc:spChg chg="mod">
          <ac:chgData name="Abels, Patrick" userId="ba666de4-0d21-43a6-8e66-51a18aae1b4a" providerId="ADAL" clId="{29132AC6-37AA-4EAA-A09D-C5A06C298DAA}" dt="2023-11-20T20:00:42.820" v="1895" actId="20577"/>
          <ac:spMkLst>
            <pc:docMk/>
            <pc:sldMk cId="851700391" sldId="293"/>
            <ac:spMk id="57" creationId="{F4BA3618-133A-F2D4-59C6-C8A6D4358D4F}"/>
          </ac:spMkLst>
        </pc:spChg>
        <pc:spChg chg="mod">
          <ac:chgData name="Abels, Patrick" userId="ba666de4-0d21-43a6-8e66-51a18aae1b4a" providerId="ADAL" clId="{29132AC6-37AA-4EAA-A09D-C5A06C298DAA}" dt="2023-11-20T19:23:49.444" v="962" actId="20577"/>
          <ac:spMkLst>
            <pc:docMk/>
            <pc:sldMk cId="851700391" sldId="293"/>
            <ac:spMk id="58" creationId="{FCDA5695-5F14-9A5B-7D5C-216A11D40C59}"/>
          </ac:spMkLst>
        </pc:spChg>
        <pc:spChg chg="mod">
          <ac:chgData name="Abels, Patrick" userId="ba666de4-0d21-43a6-8e66-51a18aae1b4a" providerId="ADAL" clId="{29132AC6-37AA-4EAA-A09D-C5A06C298DAA}" dt="2023-11-20T19:23:08.233" v="927" actId="20577"/>
          <ac:spMkLst>
            <pc:docMk/>
            <pc:sldMk cId="851700391" sldId="293"/>
            <ac:spMk id="59" creationId="{7AFF1F5A-A7F0-2D90-EE6F-A81ECE930BE7}"/>
          </ac:spMkLst>
        </pc:spChg>
        <pc:spChg chg="mod">
          <ac:chgData name="Abels, Patrick" userId="ba666de4-0d21-43a6-8e66-51a18aae1b4a" providerId="ADAL" clId="{29132AC6-37AA-4EAA-A09D-C5A06C298DAA}" dt="2023-11-20T19:23:14.951" v="934" actId="20577"/>
          <ac:spMkLst>
            <pc:docMk/>
            <pc:sldMk cId="851700391" sldId="293"/>
            <ac:spMk id="62" creationId="{22B55263-6E93-A8BC-6C35-F79B4223FB4A}"/>
          </ac:spMkLst>
        </pc:spChg>
        <pc:spChg chg="mod">
          <ac:chgData name="Abels, Patrick" userId="ba666de4-0d21-43a6-8e66-51a18aae1b4a" providerId="ADAL" clId="{29132AC6-37AA-4EAA-A09D-C5A06C298DAA}" dt="2023-11-20T19:23:29.197" v="948" actId="6549"/>
          <ac:spMkLst>
            <pc:docMk/>
            <pc:sldMk cId="851700391" sldId="293"/>
            <ac:spMk id="63" creationId="{010CFE2A-912C-BDAA-E6A1-A7E4BCB5CC25}"/>
          </ac:spMkLst>
        </pc:spChg>
        <pc:spChg chg="mod">
          <ac:chgData name="Abels, Patrick" userId="ba666de4-0d21-43a6-8e66-51a18aae1b4a" providerId="ADAL" clId="{29132AC6-37AA-4EAA-A09D-C5A06C298DAA}" dt="2023-11-20T20:00:36.764" v="1888" actId="20577"/>
          <ac:spMkLst>
            <pc:docMk/>
            <pc:sldMk cId="851700391" sldId="293"/>
            <ac:spMk id="64" creationId="{A5856486-5144-F3A6-1C01-82EB2B0B6C4D}"/>
          </ac:spMkLst>
        </pc:spChg>
        <pc:spChg chg="mod">
          <ac:chgData name="Abels, Patrick" userId="ba666de4-0d21-43a6-8e66-51a18aae1b4a" providerId="ADAL" clId="{29132AC6-37AA-4EAA-A09D-C5A06C298DAA}" dt="2023-11-20T19:23:57.173" v="969" actId="20577"/>
          <ac:spMkLst>
            <pc:docMk/>
            <pc:sldMk cId="851700391" sldId="293"/>
            <ac:spMk id="65" creationId="{A6441945-14C4-EBB3-EF36-A4363068A9FE}"/>
          </ac:spMkLst>
        </pc:spChg>
        <pc:spChg chg="mod">
          <ac:chgData name="Abels, Patrick" userId="ba666de4-0d21-43a6-8e66-51a18aae1b4a" providerId="ADAL" clId="{29132AC6-37AA-4EAA-A09D-C5A06C298DAA}" dt="2023-11-20T19:23:12.651" v="932" actId="20577"/>
          <ac:spMkLst>
            <pc:docMk/>
            <pc:sldMk cId="851700391" sldId="293"/>
            <ac:spMk id="66" creationId="{6BE3B9B0-A21B-1A33-4993-8471558C3A35}"/>
          </ac:spMkLst>
        </pc:spChg>
        <pc:grpChg chg="add del mod">
          <ac:chgData name="Abels, Patrick" userId="ba666de4-0d21-43a6-8e66-51a18aae1b4a" providerId="ADAL" clId="{29132AC6-37AA-4EAA-A09D-C5A06C298DAA}" dt="2023-11-20T19:14:34.012" v="719" actId="165"/>
          <ac:grpSpMkLst>
            <pc:docMk/>
            <pc:sldMk cId="851700391" sldId="293"/>
            <ac:grpSpMk id="14" creationId="{7D40CEA3-A0E7-195E-C389-FF5F7969BFDF}"/>
          </ac:grpSpMkLst>
        </pc:grpChg>
        <pc:grpChg chg="add del mod">
          <ac:chgData name="Abels, Patrick" userId="ba666de4-0d21-43a6-8e66-51a18aae1b4a" providerId="ADAL" clId="{29132AC6-37AA-4EAA-A09D-C5A06C298DAA}" dt="2023-11-20T19:14:40.740" v="721" actId="478"/>
          <ac:grpSpMkLst>
            <pc:docMk/>
            <pc:sldMk cId="851700391" sldId="293"/>
            <ac:grpSpMk id="18" creationId="{41E0DE63-DEEB-BF51-77BE-34E3F70D6123}"/>
          </ac:grpSpMkLst>
        </pc:grpChg>
        <pc:grpChg chg="add del mod">
          <ac:chgData name="Abels, Patrick" userId="ba666de4-0d21-43a6-8e66-51a18aae1b4a" providerId="ADAL" clId="{29132AC6-37AA-4EAA-A09D-C5A06C298DAA}" dt="2023-11-20T19:20:04.684" v="836" actId="165"/>
          <ac:grpSpMkLst>
            <pc:docMk/>
            <pc:sldMk cId="851700391" sldId="293"/>
            <ac:grpSpMk id="27" creationId="{9032FDBD-A179-D5B7-6C96-B4AE3C678585}"/>
          </ac:grpSpMkLst>
        </pc:grpChg>
        <pc:grpChg chg="add del mod">
          <ac:chgData name="Abels, Patrick" userId="ba666de4-0d21-43a6-8e66-51a18aae1b4a" providerId="ADAL" clId="{29132AC6-37AA-4EAA-A09D-C5A06C298DAA}" dt="2023-11-20T19:20:14.753" v="837" actId="478"/>
          <ac:grpSpMkLst>
            <pc:docMk/>
            <pc:sldMk cId="851700391" sldId="293"/>
            <ac:grpSpMk id="30" creationId="{28A9DDED-8372-BC9B-AB66-95F422B30752}"/>
          </ac:grpSpMkLst>
        </pc:grpChg>
        <pc:grpChg chg="add del mod">
          <ac:chgData name="Abels, Patrick" userId="ba666de4-0d21-43a6-8e66-51a18aae1b4a" providerId="ADAL" clId="{29132AC6-37AA-4EAA-A09D-C5A06C298DAA}" dt="2023-11-20T19:20:15.696" v="838" actId="478"/>
          <ac:grpSpMkLst>
            <pc:docMk/>
            <pc:sldMk cId="851700391" sldId="293"/>
            <ac:grpSpMk id="38" creationId="{5587E1F8-AA66-1D75-295F-92BA74063116}"/>
          </ac:grpSpMkLst>
        </pc:grpChg>
        <pc:grpChg chg="add mod">
          <ac:chgData name="Abels, Patrick" userId="ba666de4-0d21-43a6-8e66-51a18aae1b4a" providerId="ADAL" clId="{29132AC6-37AA-4EAA-A09D-C5A06C298DAA}" dt="2023-11-20T19:22:51.132" v="919" actId="1076"/>
          <ac:grpSpMkLst>
            <pc:docMk/>
            <pc:sldMk cId="851700391" sldId="293"/>
            <ac:grpSpMk id="52" creationId="{F99333BA-8DE4-0DE0-9A7A-8AACA67E9691}"/>
          </ac:grpSpMkLst>
        </pc:grpChg>
        <pc:grpChg chg="add mod">
          <ac:chgData name="Abels, Patrick" userId="ba666de4-0d21-43a6-8e66-51a18aae1b4a" providerId="ADAL" clId="{29132AC6-37AA-4EAA-A09D-C5A06C298DAA}" dt="2023-11-20T19:22:57.156" v="921" actId="1076"/>
          <ac:grpSpMkLst>
            <pc:docMk/>
            <pc:sldMk cId="851700391" sldId="293"/>
            <ac:grpSpMk id="53" creationId="{433C1DF1-7480-6C38-5A6E-385E674E7B14}"/>
          </ac:grpSpMkLst>
        </pc:grpChg>
        <pc:grpChg chg="add mod">
          <ac:chgData name="Abels, Patrick" userId="ba666de4-0d21-43a6-8e66-51a18aae1b4a" providerId="ADAL" clId="{29132AC6-37AA-4EAA-A09D-C5A06C298DAA}" dt="2023-11-20T19:23:03.392" v="924" actId="1076"/>
          <ac:grpSpMkLst>
            <pc:docMk/>
            <pc:sldMk cId="851700391" sldId="293"/>
            <ac:grpSpMk id="60" creationId="{2AA39134-019E-981E-9A75-E8DF35B6F6E8}"/>
          </ac:grpSpMkLst>
        </pc:grpChg>
        <pc:picChg chg="add del mod topLvl">
          <ac:chgData name="Abels, Patrick" userId="ba666de4-0d21-43a6-8e66-51a18aae1b4a" providerId="ADAL" clId="{29132AC6-37AA-4EAA-A09D-C5A06C298DAA}" dt="2023-11-20T19:22:43.491" v="917" actId="478"/>
          <ac:picMkLst>
            <pc:docMk/>
            <pc:sldMk cId="851700391" sldId="293"/>
            <ac:picMk id="4" creationId="{B7E14BC0-5FFD-C7F2-18C9-638630E810E0}"/>
          </ac:picMkLst>
        </pc:picChg>
        <pc:picChg chg="add mod">
          <ac:chgData name="Abels, Patrick" userId="ba666de4-0d21-43a6-8e66-51a18aae1b4a" providerId="ADAL" clId="{29132AC6-37AA-4EAA-A09D-C5A06C298DAA}" dt="2023-11-26T23:13:39.290" v="6344" actId="1076"/>
          <ac:picMkLst>
            <pc:docMk/>
            <pc:sldMk cId="851700391" sldId="293"/>
            <ac:picMk id="5" creationId="{61899F4C-ECE4-1B20-8DBE-E2BA5901A229}"/>
          </ac:picMkLst>
        </pc:picChg>
        <pc:picChg chg="add mod">
          <ac:chgData name="Abels, Patrick" userId="ba666de4-0d21-43a6-8e66-51a18aae1b4a" providerId="ADAL" clId="{29132AC6-37AA-4EAA-A09D-C5A06C298DAA}" dt="2023-11-26T23:13:47.208" v="6353" actId="1038"/>
          <ac:picMkLst>
            <pc:docMk/>
            <pc:sldMk cId="851700391" sldId="293"/>
            <ac:picMk id="6" creationId="{39E8CC9A-48A0-F049-E448-BD64B5C04744}"/>
          </ac:picMkLst>
        </pc:picChg>
        <pc:picChg chg="add mod">
          <ac:chgData name="Abels, Patrick" userId="ba666de4-0d21-43a6-8e66-51a18aae1b4a" providerId="ADAL" clId="{29132AC6-37AA-4EAA-A09D-C5A06C298DAA}" dt="2023-11-26T23:13:53.446" v="6359" actId="1037"/>
          <ac:picMkLst>
            <pc:docMk/>
            <pc:sldMk cId="851700391" sldId="293"/>
            <ac:picMk id="7" creationId="{65AD523E-2D19-BE41-216D-1FE68B352BC5}"/>
          </ac:picMkLst>
        </pc:picChg>
        <pc:picChg chg="del mod">
          <ac:chgData name="Abels, Patrick" userId="ba666de4-0d21-43a6-8e66-51a18aae1b4a" providerId="ADAL" clId="{29132AC6-37AA-4EAA-A09D-C5A06C298DAA}" dt="2023-11-20T19:19:20.898" v="817" actId="478"/>
          <ac:picMkLst>
            <pc:docMk/>
            <pc:sldMk cId="851700391" sldId="293"/>
            <ac:picMk id="7" creationId="{D37A31F8-93B5-DE0D-B678-0922953C5732}"/>
          </ac:picMkLst>
        </pc:picChg>
        <pc:picChg chg="add mod">
          <ac:chgData name="Abels, Patrick" userId="ba666de4-0d21-43a6-8e66-51a18aae1b4a" providerId="ADAL" clId="{29132AC6-37AA-4EAA-A09D-C5A06C298DAA}" dt="2023-11-26T23:13:59.672" v="6364" actId="1036"/>
          <ac:picMkLst>
            <pc:docMk/>
            <pc:sldMk cId="851700391" sldId="293"/>
            <ac:picMk id="8" creationId="{B033904C-E978-268F-CB50-C821D3A73BAF}"/>
          </ac:picMkLst>
        </pc:picChg>
        <pc:picChg chg="mod">
          <ac:chgData name="Abels, Patrick" userId="ba666de4-0d21-43a6-8e66-51a18aae1b4a" providerId="ADAL" clId="{29132AC6-37AA-4EAA-A09D-C5A06C298DAA}" dt="2023-11-20T19:13:18.508" v="687"/>
          <ac:picMkLst>
            <pc:docMk/>
            <pc:sldMk cId="851700391" sldId="293"/>
            <ac:picMk id="19" creationId="{98E2C573-AD9F-6993-AB32-833D05B966DD}"/>
          </ac:picMkLst>
        </pc:picChg>
        <pc:picChg chg="mod">
          <ac:chgData name="Abels, Patrick" userId="ba666de4-0d21-43a6-8e66-51a18aae1b4a" providerId="ADAL" clId="{29132AC6-37AA-4EAA-A09D-C5A06C298DAA}" dt="2023-11-20T19:14:42.536" v="722"/>
          <ac:picMkLst>
            <pc:docMk/>
            <pc:sldMk cId="851700391" sldId="293"/>
            <ac:picMk id="31" creationId="{BEB1CFCF-7203-503E-7EA2-AC1BD6606111}"/>
          </ac:picMkLst>
        </pc:picChg>
        <pc:picChg chg="mod">
          <ac:chgData name="Abels, Patrick" userId="ba666de4-0d21-43a6-8e66-51a18aae1b4a" providerId="ADAL" clId="{29132AC6-37AA-4EAA-A09D-C5A06C298DAA}" dt="2023-11-20T19:14:57.812" v="729" actId="1076"/>
          <ac:picMkLst>
            <pc:docMk/>
            <pc:sldMk cId="851700391" sldId="293"/>
            <ac:picMk id="39" creationId="{C2E965D1-B714-2C10-E623-B7B6637342EB}"/>
          </ac:picMkLst>
        </pc:picChg>
        <pc:picChg chg="add mod modCrop">
          <ac:chgData name="Abels, Patrick" userId="ba666de4-0d21-43a6-8e66-51a18aae1b4a" providerId="ADAL" clId="{29132AC6-37AA-4EAA-A09D-C5A06C298DAA}" dt="2023-11-20T19:24:47.472" v="983" actId="732"/>
          <ac:picMkLst>
            <pc:docMk/>
            <pc:sldMk cId="851700391" sldId="293"/>
            <ac:picMk id="46" creationId="{6F473F28-EE4D-A6EE-1579-AF46FC3EF3CC}"/>
          </ac:picMkLst>
        </pc:picChg>
        <pc:picChg chg="add mod modCrop">
          <ac:chgData name="Abels, Patrick" userId="ba666de4-0d21-43a6-8e66-51a18aae1b4a" providerId="ADAL" clId="{29132AC6-37AA-4EAA-A09D-C5A06C298DAA}" dt="2023-11-20T19:24:37.925" v="981" actId="732"/>
          <ac:picMkLst>
            <pc:docMk/>
            <pc:sldMk cId="851700391" sldId="293"/>
            <ac:picMk id="47" creationId="{B9FFD27B-B417-39CF-170E-6FEDAA86CDCE}"/>
          </ac:picMkLst>
        </pc:picChg>
        <pc:picChg chg="mod modCrop">
          <ac:chgData name="Abels, Patrick" userId="ba666de4-0d21-43a6-8e66-51a18aae1b4a" providerId="ADAL" clId="{29132AC6-37AA-4EAA-A09D-C5A06C298DAA}" dt="2023-11-20T19:25:14.569" v="988" actId="732"/>
          <ac:picMkLst>
            <pc:docMk/>
            <pc:sldMk cId="851700391" sldId="293"/>
            <ac:picMk id="54" creationId="{616A28E5-E96D-2537-9112-D821202A1DD7}"/>
          </ac:picMkLst>
        </pc:picChg>
        <pc:picChg chg="mod modCrop">
          <ac:chgData name="Abels, Patrick" userId="ba666de4-0d21-43a6-8e66-51a18aae1b4a" providerId="ADAL" clId="{29132AC6-37AA-4EAA-A09D-C5A06C298DAA}" dt="2023-11-20T19:25:04.359" v="986" actId="732"/>
          <ac:picMkLst>
            <pc:docMk/>
            <pc:sldMk cId="851700391" sldId="293"/>
            <ac:picMk id="61" creationId="{95D5D6BE-B9F4-888A-1438-B44CD61D04CB}"/>
          </ac:picMkLst>
        </pc:picChg>
        <pc:inkChg chg="del">
          <ac:chgData name="Abels, Patrick" userId="ba666de4-0d21-43a6-8e66-51a18aae1b4a" providerId="ADAL" clId="{29132AC6-37AA-4EAA-A09D-C5A06C298DAA}" dt="2023-11-26T23:13:33.586" v="6342" actId="478"/>
          <ac:inkMkLst>
            <pc:docMk/>
            <pc:sldMk cId="851700391" sldId="293"/>
            <ac:inkMk id="3" creationId="{A47CEBE3-EC6F-A5AB-86C1-F67054704417}"/>
          </ac:inkMkLst>
        </pc:ink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10" creationId="{164C6A82-F396-03F4-E5C8-FC27D775A5A4}"/>
          </ac:cxnSpMkLst>
        </pc:cxn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12" creationId="{6B106257-9AC2-DD54-7C11-1A36C88F1A29}"/>
          </ac:cxnSpMkLst>
        </pc:cxn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16" creationId="{39C5F263-EE95-A01F-AF69-B7C47EBCF414}"/>
          </ac:cxnSpMkLst>
        </pc:cxn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17" creationId="{80EDF4DD-9361-EEB7-3401-6CC8CAD1F3CC}"/>
          </ac:cxnSpMkLst>
        </pc:cxn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29" creationId="{A8806D34-6130-E6AC-4822-F9E3883F8778}"/>
          </ac:cxnSpMkLst>
        </pc:cxn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32" creationId="{B6794F08-FB17-7E39-F552-3AD71A144BED}"/>
          </ac:cxnSpMkLst>
        </pc:cxnChg>
        <pc:cxnChg chg="add mod">
          <ac:chgData name="Abels, Patrick" userId="ba666de4-0d21-43a6-8e66-51a18aae1b4a" providerId="ADAL" clId="{29132AC6-37AA-4EAA-A09D-C5A06C298DAA}" dt="2023-11-20T19:24:47.472" v="983" actId="732"/>
          <ac:cxnSpMkLst>
            <pc:docMk/>
            <pc:sldMk cId="851700391" sldId="293"/>
            <ac:cxnSpMk id="68" creationId="{A9485D73-2C2F-9BE5-F8CD-F1FE1B13578D}"/>
          </ac:cxnSpMkLst>
        </pc:cxnChg>
        <pc:cxnChg chg="add mod">
          <ac:chgData name="Abels, Patrick" userId="ba666de4-0d21-43a6-8e66-51a18aae1b4a" providerId="ADAL" clId="{29132AC6-37AA-4EAA-A09D-C5A06C298DAA}" dt="2023-11-20T19:25:04.359" v="986" actId="732"/>
          <ac:cxnSpMkLst>
            <pc:docMk/>
            <pc:sldMk cId="851700391" sldId="293"/>
            <ac:cxnSpMk id="69" creationId="{1EA4890C-AE2C-7544-17F3-F1B37CBAB1BC}"/>
          </ac:cxnSpMkLst>
        </pc:cxnChg>
        <pc:cxnChg chg="add mod">
          <ac:chgData name="Abels, Patrick" userId="ba666de4-0d21-43a6-8e66-51a18aae1b4a" providerId="ADAL" clId="{29132AC6-37AA-4EAA-A09D-C5A06C298DAA}" dt="2023-11-20T19:25:14.569" v="988" actId="732"/>
          <ac:cxnSpMkLst>
            <pc:docMk/>
            <pc:sldMk cId="851700391" sldId="293"/>
            <ac:cxnSpMk id="72" creationId="{65A9F943-EDB6-9D31-39F4-16EC76A62A3C}"/>
          </ac:cxnSpMkLst>
        </pc:cxnChg>
      </pc:sldChg>
      <pc:sldChg chg="add del">
        <pc:chgData name="Abels, Patrick" userId="ba666de4-0d21-43a6-8e66-51a18aae1b4a" providerId="ADAL" clId="{29132AC6-37AA-4EAA-A09D-C5A06C298DAA}" dt="2023-11-20T18:55:11.511" v="554" actId="47"/>
        <pc:sldMkLst>
          <pc:docMk/>
          <pc:sldMk cId="4251558017" sldId="293"/>
        </pc:sldMkLst>
      </pc:sldChg>
      <pc:sldChg chg="modSp add modTransition modAnim">
        <pc:chgData name="Abels, Patrick" userId="ba666de4-0d21-43a6-8e66-51a18aae1b4a" providerId="ADAL" clId="{29132AC6-37AA-4EAA-A09D-C5A06C298DAA}" dt="2023-11-20T20:52:20.317" v="2836"/>
        <pc:sldMkLst>
          <pc:docMk/>
          <pc:sldMk cId="1768747765" sldId="294"/>
        </pc:sldMkLst>
        <pc:spChg chg="mod">
          <ac:chgData name="Abels, Patrick" userId="ba666de4-0d21-43a6-8e66-51a18aae1b4a" providerId="ADAL" clId="{29132AC6-37AA-4EAA-A09D-C5A06C298DAA}" dt="2023-11-20T19:27:55.272" v="1101" actId="404"/>
          <ac:spMkLst>
            <pc:docMk/>
            <pc:sldMk cId="1768747765" sldId="294"/>
            <ac:spMk id="2" creationId="{D8EE2D5E-5C37-D667-0AE2-2FA45C8CDD7C}"/>
          </ac:spMkLst>
        </pc:spChg>
      </pc:sldChg>
      <pc:sldChg chg="addSp delSp modSp add mod modTransition modAnim">
        <pc:chgData name="Abels, Patrick" userId="ba666de4-0d21-43a6-8e66-51a18aae1b4a" providerId="ADAL" clId="{29132AC6-37AA-4EAA-A09D-C5A06C298DAA}" dt="2023-11-26T23:15:07.740" v="6425" actId="1038"/>
        <pc:sldMkLst>
          <pc:docMk/>
          <pc:sldMk cId="2595100360" sldId="295"/>
        </pc:sldMkLst>
        <pc:spChg chg="mod">
          <ac:chgData name="Abels, Patrick" userId="ba666de4-0d21-43a6-8e66-51a18aae1b4a" providerId="ADAL" clId="{29132AC6-37AA-4EAA-A09D-C5A06C298DAA}" dt="2023-11-20T20:49:06.406" v="2820" actId="207"/>
          <ac:spMkLst>
            <pc:docMk/>
            <pc:sldMk cId="2595100360" sldId="295"/>
            <ac:spMk id="2" creationId="{F48F253B-9567-7844-6FBA-56B29A31247B}"/>
          </ac:spMkLst>
        </pc:spChg>
        <pc:spChg chg="add mod">
          <ac:chgData name="Abels, Patrick" userId="ba666de4-0d21-43a6-8e66-51a18aae1b4a" providerId="ADAL" clId="{29132AC6-37AA-4EAA-A09D-C5A06C298DAA}" dt="2023-11-20T20:37:27.115" v="2642" actId="14100"/>
          <ac:spMkLst>
            <pc:docMk/>
            <pc:sldMk cId="2595100360" sldId="295"/>
            <ac:spMk id="17" creationId="{DCDBEEA8-6F21-D374-FD34-26BD048BD70A}"/>
          </ac:spMkLst>
        </pc:spChg>
        <pc:spChg chg="add del mod">
          <ac:chgData name="Abels, Patrick" userId="ba666de4-0d21-43a6-8e66-51a18aae1b4a" providerId="ADAL" clId="{29132AC6-37AA-4EAA-A09D-C5A06C298DAA}" dt="2023-11-20T20:02:50.337" v="1938"/>
          <ac:spMkLst>
            <pc:docMk/>
            <pc:sldMk cId="2595100360" sldId="295"/>
            <ac:spMk id="18" creationId="{48F9BA4D-F665-A57B-EA32-A7B88813F6E5}"/>
          </ac:spMkLst>
        </pc:spChg>
        <pc:spChg chg="mod">
          <ac:chgData name="Abels, Patrick" userId="ba666de4-0d21-43a6-8e66-51a18aae1b4a" providerId="ADAL" clId="{29132AC6-37AA-4EAA-A09D-C5A06C298DAA}" dt="2023-11-20T19:48:49.676" v="1590" actId="1076"/>
          <ac:spMkLst>
            <pc:docMk/>
            <pc:sldMk cId="2595100360" sldId="295"/>
            <ac:spMk id="26" creationId="{16BAD2AE-74E9-2100-A2E6-9A075B3B9F26}"/>
          </ac:spMkLst>
        </pc:spChg>
        <pc:spChg chg="add mod">
          <ac:chgData name="Abels, Patrick" userId="ba666de4-0d21-43a6-8e66-51a18aae1b4a" providerId="ADAL" clId="{29132AC6-37AA-4EAA-A09D-C5A06C298DAA}" dt="2023-11-20T20:38:01.219" v="2676" actId="14100"/>
          <ac:spMkLst>
            <pc:docMk/>
            <pc:sldMk cId="2595100360" sldId="295"/>
            <ac:spMk id="39" creationId="{FBA8FF26-26EB-E1B9-A96D-73E9C2D52718}"/>
          </ac:spMkLst>
        </pc:spChg>
        <pc:spChg chg="add mod">
          <ac:chgData name="Abels, Patrick" userId="ba666de4-0d21-43a6-8e66-51a18aae1b4a" providerId="ADAL" clId="{29132AC6-37AA-4EAA-A09D-C5A06C298DAA}" dt="2023-11-20T20:38:04.815" v="2677" actId="1076"/>
          <ac:spMkLst>
            <pc:docMk/>
            <pc:sldMk cId="2595100360" sldId="295"/>
            <ac:spMk id="44" creationId="{C7B0D342-B843-D656-DCE5-972612BFED71}"/>
          </ac:spMkLst>
        </pc:spChg>
        <pc:spChg chg="mod">
          <ac:chgData name="Abels, Patrick" userId="ba666de4-0d21-43a6-8e66-51a18aae1b4a" providerId="ADAL" clId="{29132AC6-37AA-4EAA-A09D-C5A06C298DAA}" dt="2023-11-20T19:48:28.819" v="1575" actId="1037"/>
          <ac:spMkLst>
            <pc:docMk/>
            <pc:sldMk cId="2595100360" sldId="295"/>
            <ac:spMk id="48" creationId="{BDF9F3EF-27B5-6B33-56CC-EF5E1A867D1F}"/>
          </ac:spMkLst>
        </pc:spChg>
        <pc:spChg chg="mod">
          <ac:chgData name="Abels, Patrick" userId="ba666de4-0d21-43a6-8e66-51a18aae1b4a" providerId="ADAL" clId="{29132AC6-37AA-4EAA-A09D-C5A06C298DAA}" dt="2023-11-20T19:48:32.971" v="1576" actId="1076"/>
          <ac:spMkLst>
            <pc:docMk/>
            <pc:sldMk cId="2595100360" sldId="295"/>
            <ac:spMk id="49" creationId="{6D68512B-DB42-5463-E4EA-845E0A19E522}"/>
          </ac:spMkLst>
        </pc:spChg>
        <pc:spChg chg="mod">
          <ac:chgData name="Abels, Patrick" userId="ba666de4-0d21-43a6-8e66-51a18aae1b4a" providerId="ADAL" clId="{29132AC6-37AA-4EAA-A09D-C5A06C298DAA}" dt="2023-11-20T19:48:54.330" v="1593" actId="20577"/>
          <ac:spMkLst>
            <pc:docMk/>
            <pc:sldMk cId="2595100360" sldId="295"/>
            <ac:spMk id="50" creationId="{4CEDC459-F1D3-FB10-942D-87BA6CC65FD1}"/>
          </ac:spMkLst>
        </pc:spChg>
        <pc:spChg chg="mod">
          <ac:chgData name="Abels, Patrick" userId="ba666de4-0d21-43a6-8e66-51a18aae1b4a" providerId="ADAL" clId="{29132AC6-37AA-4EAA-A09D-C5A06C298DAA}" dt="2023-11-20T19:48:45.320" v="1589" actId="1037"/>
          <ac:spMkLst>
            <pc:docMk/>
            <pc:sldMk cId="2595100360" sldId="295"/>
            <ac:spMk id="51" creationId="{94B8FB91-6121-F0F5-8A6D-8FC2B67F1113}"/>
          </ac:spMkLst>
        </pc:spChg>
        <pc:grpChg chg="del">
          <ac:chgData name="Abels, Patrick" userId="ba666de4-0d21-43a6-8e66-51a18aae1b4a" providerId="ADAL" clId="{29132AC6-37AA-4EAA-A09D-C5A06C298DAA}" dt="2023-11-20T19:50:05.363" v="1602" actId="478"/>
          <ac:grpSpMkLst>
            <pc:docMk/>
            <pc:sldMk cId="2595100360" sldId="295"/>
            <ac:grpSpMk id="52" creationId="{F99333BA-8DE4-0DE0-9A7A-8AACA67E9691}"/>
          </ac:grpSpMkLst>
        </pc:grpChg>
        <pc:grpChg chg="del">
          <ac:chgData name="Abels, Patrick" userId="ba666de4-0d21-43a6-8e66-51a18aae1b4a" providerId="ADAL" clId="{29132AC6-37AA-4EAA-A09D-C5A06C298DAA}" dt="2023-11-20T19:49:50.708" v="1598" actId="478"/>
          <ac:grpSpMkLst>
            <pc:docMk/>
            <pc:sldMk cId="2595100360" sldId="295"/>
            <ac:grpSpMk id="53" creationId="{433C1DF1-7480-6C38-5A6E-385E674E7B14}"/>
          </ac:grpSpMkLst>
        </pc:grpChg>
        <pc:grpChg chg="del">
          <ac:chgData name="Abels, Patrick" userId="ba666de4-0d21-43a6-8e66-51a18aae1b4a" providerId="ADAL" clId="{29132AC6-37AA-4EAA-A09D-C5A06C298DAA}" dt="2023-11-20T19:49:35.527" v="1594" actId="478"/>
          <ac:grpSpMkLst>
            <pc:docMk/>
            <pc:sldMk cId="2595100360" sldId="295"/>
            <ac:grpSpMk id="60" creationId="{2AA39134-019E-981E-9A75-E8DF35B6F6E8}"/>
          </ac:grpSpMkLst>
        </pc:grpChg>
        <pc:picChg chg="add mod ord">
          <ac:chgData name="Abels, Patrick" userId="ba666de4-0d21-43a6-8e66-51a18aae1b4a" providerId="ADAL" clId="{29132AC6-37AA-4EAA-A09D-C5A06C298DAA}" dt="2023-11-20T20:37:42.644" v="2667" actId="1038"/>
          <ac:picMkLst>
            <pc:docMk/>
            <pc:sldMk cId="2595100360" sldId="295"/>
            <ac:picMk id="5" creationId="{4F992F1C-230C-B75B-9CCD-96FA46EBEB4A}"/>
          </ac:picMkLst>
        </pc:picChg>
        <pc:picChg chg="add mod">
          <ac:chgData name="Abels, Patrick" userId="ba666de4-0d21-43a6-8e66-51a18aae1b4a" providerId="ADAL" clId="{29132AC6-37AA-4EAA-A09D-C5A06C298DAA}" dt="2023-11-26T23:14:34.141" v="6391" actId="14100"/>
          <ac:picMkLst>
            <pc:docMk/>
            <pc:sldMk cId="2595100360" sldId="295"/>
            <ac:picMk id="6" creationId="{6A16E91C-26FA-A631-85FD-FDA81FAF3BA7}"/>
          </ac:picMkLst>
        </pc:picChg>
        <pc:picChg chg="add mod ord">
          <ac:chgData name="Abels, Patrick" userId="ba666de4-0d21-43a6-8e66-51a18aae1b4a" providerId="ADAL" clId="{29132AC6-37AA-4EAA-A09D-C5A06C298DAA}" dt="2023-11-20T20:37:42.644" v="2667" actId="1038"/>
          <ac:picMkLst>
            <pc:docMk/>
            <pc:sldMk cId="2595100360" sldId="295"/>
            <ac:picMk id="7" creationId="{ACD8E246-2169-1E28-59F7-B28F2E1BF7EC}"/>
          </ac:picMkLst>
        </pc:picChg>
        <pc:picChg chg="add mod">
          <ac:chgData name="Abels, Patrick" userId="ba666de4-0d21-43a6-8e66-51a18aae1b4a" providerId="ADAL" clId="{29132AC6-37AA-4EAA-A09D-C5A06C298DAA}" dt="2023-11-26T23:14:42.886" v="6405" actId="1037"/>
          <ac:picMkLst>
            <pc:docMk/>
            <pc:sldMk cId="2595100360" sldId="295"/>
            <ac:picMk id="8" creationId="{E82924A4-BF01-2325-89B3-3BE5EEBDFE0C}"/>
          </ac:picMkLst>
        </pc:picChg>
        <pc:picChg chg="add mod ord">
          <ac:chgData name="Abels, Patrick" userId="ba666de4-0d21-43a6-8e66-51a18aae1b4a" providerId="ADAL" clId="{29132AC6-37AA-4EAA-A09D-C5A06C298DAA}" dt="2023-11-20T20:37:42.644" v="2667" actId="1038"/>
          <ac:picMkLst>
            <pc:docMk/>
            <pc:sldMk cId="2595100360" sldId="295"/>
            <ac:picMk id="9" creationId="{67797252-66A6-40C1-25F0-D52688E7BFFF}"/>
          </ac:picMkLst>
        </pc:picChg>
        <pc:picChg chg="add mod">
          <ac:chgData name="Abels, Patrick" userId="ba666de4-0d21-43a6-8e66-51a18aae1b4a" providerId="ADAL" clId="{29132AC6-37AA-4EAA-A09D-C5A06C298DAA}" dt="2023-11-26T23:14:48.506" v="6412" actId="1038"/>
          <ac:picMkLst>
            <pc:docMk/>
            <pc:sldMk cId="2595100360" sldId="295"/>
            <ac:picMk id="10" creationId="{73DF7BD4-AFA3-9B07-C402-EAD31E7A3768}"/>
          </ac:picMkLst>
        </pc:picChg>
        <pc:picChg chg="add mod">
          <ac:chgData name="Abels, Patrick" userId="ba666de4-0d21-43a6-8e66-51a18aae1b4a" providerId="ADAL" clId="{29132AC6-37AA-4EAA-A09D-C5A06C298DAA}" dt="2023-11-26T23:15:07.740" v="6425" actId="1038"/>
          <ac:picMkLst>
            <pc:docMk/>
            <pc:sldMk cId="2595100360" sldId="295"/>
            <ac:picMk id="12" creationId="{C022523A-1CAB-80A7-0CB5-B5CB3C98DF2B}"/>
          </ac:picMkLst>
        </pc:picChg>
        <pc:picChg chg="del mod ord">
          <ac:chgData name="Abels, Patrick" userId="ba666de4-0d21-43a6-8e66-51a18aae1b4a" providerId="ADAL" clId="{29132AC6-37AA-4EAA-A09D-C5A06C298DAA}" dt="2023-11-20T20:09:18.913" v="2141" actId="478"/>
          <ac:picMkLst>
            <pc:docMk/>
            <pc:sldMk cId="2595100360" sldId="295"/>
            <ac:picMk id="46" creationId="{6F473F28-EE4D-A6EE-1579-AF46FC3EF3CC}"/>
          </ac:picMkLst>
        </pc:picChg>
        <pc:picChg chg="mod">
          <ac:chgData name="Abels, Patrick" userId="ba666de4-0d21-43a6-8e66-51a18aae1b4a" providerId="ADAL" clId="{29132AC6-37AA-4EAA-A09D-C5A06C298DAA}" dt="2023-11-20T19:48:06.773" v="1552" actId="14100"/>
          <ac:picMkLst>
            <pc:docMk/>
            <pc:sldMk cId="2595100360" sldId="295"/>
            <ac:picMk id="47" creationId="{B9FFD27B-B417-39CF-170E-6FEDAA86CDCE}"/>
          </ac:picMkLst>
        </pc:picChg>
        <pc:picChg chg="add mod">
          <ac:chgData name="Abels, Patrick" userId="ba666de4-0d21-43a6-8e66-51a18aae1b4a" providerId="ADAL" clId="{29132AC6-37AA-4EAA-A09D-C5A06C298DAA}" dt="2023-11-20T20:37:44.704" v="2674" actId="1038"/>
          <ac:picMkLst>
            <pc:docMk/>
            <pc:sldMk cId="2595100360" sldId="295"/>
            <ac:picMk id="71" creationId="{FB3488D1-FD4F-E4BD-9825-DDA3BF78420A}"/>
          </ac:picMkLst>
        </pc:picChg>
        <pc:inkChg chg="del">
          <ac:chgData name="Abels, Patrick" userId="ba666de4-0d21-43a6-8e66-51a18aae1b4a" providerId="ADAL" clId="{29132AC6-37AA-4EAA-A09D-C5A06C298DAA}" dt="2023-11-26T23:14:25.973" v="6386" actId="478"/>
          <ac:inkMkLst>
            <pc:docMk/>
            <pc:sldMk cId="2595100360" sldId="295"/>
            <ac:inkMk id="3" creationId="{FDC0B053-D3DA-5934-0275-206F8E34CDDC}"/>
          </ac:inkMkLst>
        </pc:inkChg>
        <pc:cxnChg chg="add mod">
          <ac:chgData name="Abels, Patrick" userId="ba666de4-0d21-43a6-8e66-51a18aae1b4a" providerId="ADAL" clId="{29132AC6-37AA-4EAA-A09D-C5A06C298DAA}" dt="2023-11-20T20:38:01.219" v="2676" actId="14100"/>
          <ac:cxnSpMkLst>
            <pc:docMk/>
            <pc:sldMk cId="2595100360" sldId="295"/>
            <ac:cxnSpMk id="40" creationId="{8486D254-7018-DB1A-10C4-4EFB0916E8B6}"/>
          </ac:cxnSpMkLst>
        </pc:cxnChg>
        <pc:cxnChg chg="add mod">
          <ac:chgData name="Abels, Patrick" userId="ba666de4-0d21-43a6-8e66-51a18aae1b4a" providerId="ADAL" clId="{29132AC6-37AA-4EAA-A09D-C5A06C298DAA}" dt="2023-11-20T20:38:09.961" v="2679" actId="14100"/>
          <ac:cxnSpMkLst>
            <pc:docMk/>
            <pc:sldMk cId="2595100360" sldId="295"/>
            <ac:cxnSpMk id="45" creationId="{3A9B1EBB-2AB2-E95C-85E5-A9458FD816B8}"/>
          </ac:cxnSpMkLst>
        </pc:cxnChg>
        <pc:cxnChg chg="mod ord">
          <ac:chgData name="Abels, Patrick" userId="ba666de4-0d21-43a6-8e66-51a18aae1b4a" providerId="ADAL" clId="{29132AC6-37AA-4EAA-A09D-C5A06C298DAA}" dt="2023-11-20T20:37:44.704" v="2674" actId="1038"/>
          <ac:cxnSpMkLst>
            <pc:docMk/>
            <pc:sldMk cId="2595100360" sldId="295"/>
            <ac:cxnSpMk id="68" creationId="{A9485D73-2C2F-9BE5-F8CD-F1FE1B13578D}"/>
          </ac:cxnSpMkLst>
        </pc:cxnChg>
        <pc:cxnChg chg="mod ord">
          <ac:chgData name="Abels, Patrick" userId="ba666de4-0d21-43a6-8e66-51a18aae1b4a" providerId="ADAL" clId="{29132AC6-37AA-4EAA-A09D-C5A06C298DAA}" dt="2023-11-20T20:37:44.704" v="2674" actId="1038"/>
          <ac:cxnSpMkLst>
            <pc:docMk/>
            <pc:sldMk cId="2595100360" sldId="295"/>
            <ac:cxnSpMk id="69" creationId="{1EA4890C-AE2C-7544-17F3-F1B37CBAB1BC}"/>
          </ac:cxnSpMkLst>
        </pc:cxnChg>
        <pc:cxnChg chg="mod ord">
          <ac:chgData name="Abels, Patrick" userId="ba666de4-0d21-43a6-8e66-51a18aae1b4a" providerId="ADAL" clId="{29132AC6-37AA-4EAA-A09D-C5A06C298DAA}" dt="2023-11-20T20:37:44.704" v="2674" actId="1038"/>
          <ac:cxnSpMkLst>
            <pc:docMk/>
            <pc:sldMk cId="2595100360" sldId="295"/>
            <ac:cxnSpMk id="72" creationId="{65A9F943-EDB6-9D31-39F4-16EC76A62A3C}"/>
          </ac:cxnSpMkLst>
        </pc:cxnChg>
        <pc:cxnChg chg="add mod">
          <ac:chgData name="Abels, Patrick" userId="ba666de4-0d21-43a6-8e66-51a18aae1b4a" providerId="ADAL" clId="{29132AC6-37AA-4EAA-A09D-C5A06C298DAA}" dt="2023-11-20T20:38:01.219" v="2676" actId="14100"/>
          <ac:cxnSpMkLst>
            <pc:docMk/>
            <pc:sldMk cId="2595100360" sldId="295"/>
            <ac:cxnSpMk id="87" creationId="{E4AE98C8-77F6-689E-74F7-CA629F36C8D2}"/>
          </ac:cxnSpMkLst>
        </pc:cxnChg>
        <pc:cxnChg chg="add mod">
          <ac:chgData name="Abels, Patrick" userId="ba666de4-0d21-43a6-8e66-51a18aae1b4a" providerId="ADAL" clId="{29132AC6-37AA-4EAA-A09D-C5A06C298DAA}" dt="2023-11-20T20:37:57.507" v="2675" actId="1076"/>
          <ac:cxnSpMkLst>
            <pc:docMk/>
            <pc:sldMk cId="2595100360" sldId="295"/>
            <ac:cxnSpMk id="90" creationId="{400A40A5-9FCA-1187-3952-F79B37634DB4}"/>
          </ac:cxnSpMkLst>
        </pc:cxnChg>
      </pc:sldChg>
      <pc:sldChg chg="addSp delSp modSp add mod ord modTransition delAnim modAnim">
        <pc:chgData name="Abels, Patrick" userId="ba666de4-0d21-43a6-8e66-51a18aae1b4a" providerId="ADAL" clId="{29132AC6-37AA-4EAA-A09D-C5A06C298DAA}" dt="2023-11-26T23:14:18.125" v="6385" actId="20577"/>
        <pc:sldMkLst>
          <pc:docMk/>
          <pc:sldMk cId="1415114633" sldId="296"/>
        </pc:sldMkLst>
        <pc:spChg chg="mod">
          <ac:chgData name="Abels, Patrick" userId="ba666de4-0d21-43a6-8e66-51a18aae1b4a" providerId="ADAL" clId="{29132AC6-37AA-4EAA-A09D-C5A06C298DAA}" dt="2023-11-20T20:49:12.905" v="2831" actId="20577"/>
          <ac:spMkLst>
            <pc:docMk/>
            <pc:sldMk cId="1415114633" sldId="296"/>
            <ac:spMk id="2" creationId="{F48F253B-9567-7844-6FBA-56B29A31247B}"/>
          </ac:spMkLst>
        </pc:spChg>
        <pc:spChg chg="mod">
          <ac:chgData name="Abels, Patrick" userId="ba666de4-0d21-43a6-8e66-51a18aae1b4a" providerId="ADAL" clId="{29132AC6-37AA-4EAA-A09D-C5A06C298DAA}" dt="2023-11-26T23:14:18.125" v="6385" actId="20577"/>
          <ac:spMkLst>
            <pc:docMk/>
            <pc:sldMk cId="1415114633" sldId="296"/>
            <ac:spMk id="3" creationId="{29F9D44F-6F40-2AED-18FA-D1C126A18E5F}"/>
          </ac:spMkLst>
        </pc:spChg>
        <pc:spChg chg="mod">
          <ac:chgData name="Abels, Patrick" userId="ba666de4-0d21-43a6-8e66-51a18aae1b4a" providerId="ADAL" clId="{29132AC6-37AA-4EAA-A09D-C5A06C298DAA}" dt="2023-11-20T19:45:44.747" v="1546" actId="207"/>
          <ac:spMkLst>
            <pc:docMk/>
            <pc:sldMk cId="1415114633" sldId="296"/>
            <ac:spMk id="8" creationId="{C1A85CB4-31F0-EFBA-FCCA-6D6DA875C685}"/>
          </ac:spMkLst>
        </pc:spChg>
        <pc:spChg chg="del mod">
          <ac:chgData name="Abels, Patrick" userId="ba666de4-0d21-43a6-8e66-51a18aae1b4a" providerId="ADAL" clId="{29132AC6-37AA-4EAA-A09D-C5A06C298DAA}" dt="2023-11-20T20:17:29.837" v="2195" actId="478"/>
          <ac:spMkLst>
            <pc:docMk/>
            <pc:sldMk cId="1415114633" sldId="296"/>
            <ac:spMk id="15" creationId="{988B1BE2-699B-04EE-D613-4E95A892A0DD}"/>
          </ac:spMkLst>
        </pc:spChg>
        <pc:spChg chg="del">
          <ac:chgData name="Abels, Patrick" userId="ba666de4-0d21-43a6-8e66-51a18aae1b4a" providerId="ADAL" clId="{29132AC6-37AA-4EAA-A09D-C5A06C298DAA}" dt="2023-11-20T19:37:30.977" v="1357" actId="478"/>
          <ac:spMkLst>
            <pc:docMk/>
            <pc:sldMk cId="1415114633" sldId="296"/>
            <ac:spMk id="24" creationId="{9A339AFA-F1EB-DC25-98C4-078AC5F0293E}"/>
          </ac:spMkLst>
        </pc:spChg>
        <pc:spChg chg="del">
          <ac:chgData name="Abels, Patrick" userId="ba666de4-0d21-43a6-8e66-51a18aae1b4a" providerId="ADAL" clId="{29132AC6-37AA-4EAA-A09D-C5A06C298DAA}" dt="2023-11-20T19:37:32.406" v="1358" actId="478"/>
          <ac:spMkLst>
            <pc:docMk/>
            <pc:sldMk cId="1415114633" sldId="296"/>
            <ac:spMk id="25" creationId="{83E8A125-DDA2-A44F-7A4D-DC6DB3810EC7}"/>
          </ac:spMkLst>
        </pc:spChg>
        <pc:spChg chg="mod">
          <ac:chgData name="Abels, Patrick" userId="ba666de4-0d21-43a6-8e66-51a18aae1b4a" providerId="ADAL" clId="{29132AC6-37AA-4EAA-A09D-C5A06C298DAA}" dt="2023-11-20T19:45:44.747" v="1546" actId="207"/>
          <ac:spMkLst>
            <pc:docMk/>
            <pc:sldMk cId="1415114633" sldId="296"/>
            <ac:spMk id="28" creationId="{85964E5D-CD4C-6695-78B9-1834621F4BA9}"/>
          </ac:spMkLst>
        </pc:spChg>
        <pc:spChg chg="add mod">
          <ac:chgData name="Abels, Patrick" userId="ba666de4-0d21-43a6-8e66-51a18aae1b4a" providerId="ADAL" clId="{29132AC6-37AA-4EAA-A09D-C5A06C298DAA}" dt="2023-11-20T19:45:44.747" v="1546" actId="207"/>
          <ac:spMkLst>
            <pc:docMk/>
            <pc:sldMk cId="1415114633" sldId="296"/>
            <ac:spMk id="46" creationId="{1CA05903-4F80-B55D-7A40-9F5E584031B3}"/>
          </ac:spMkLst>
        </pc:spChg>
        <pc:picChg chg="add mod modCrop">
          <ac:chgData name="Abels, Patrick" userId="ba666de4-0d21-43a6-8e66-51a18aae1b4a" providerId="ADAL" clId="{29132AC6-37AA-4EAA-A09D-C5A06C298DAA}" dt="2023-11-20T19:38:37.277" v="1374" actId="1076"/>
          <ac:picMkLst>
            <pc:docMk/>
            <pc:sldMk cId="1415114633" sldId="296"/>
            <ac:picMk id="5" creationId="{EBBDFD6B-56B6-F103-EA57-781390A65157}"/>
          </ac:picMkLst>
        </pc:picChg>
        <pc:picChg chg="add mod">
          <ac:chgData name="Abels, Patrick" userId="ba666de4-0d21-43a6-8e66-51a18aae1b4a" providerId="ADAL" clId="{29132AC6-37AA-4EAA-A09D-C5A06C298DAA}" dt="2023-11-26T23:14:14.833" v="6378" actId="1035"/>
          <ac:picMkLst>
            <pc:docMk/>
            <pc:sldMk cId="1415114633" sldId="296"/>
            <ac:picMk id="7" creationId="{F257B491-0B46-DA1E-04D0-1C63EC827CF7}"/>
          </ac:picMkLst>
        </pc:picChg>
        <pc:picChg chg="del mod">
          <ac:chgData name="Abels, Patrick" userId="ba666de4-0d21-43a6-8e66-51a18aae1b4a" providerId="ADAL" clId="{29132AC6-37AA-4EAA-A09D-C5A06C298DAA}" dt="2023-11-20T19:37:35.612" v="1359" actId="478"/>
          <ac:picMkLst>
            <pc:docMk/>
            <pc:sldMk cId="1415114633" sldId="296"/>
            <ac:picMk id="35" creationId="{C55F1956-6C6E-533D-483E-9F7E5701263F}"/>
          </ac:picMkLst>
        </pc:picChg>
        <pc:inkChg chg="del">
          <ac:chgData name="Abels, Patrick" userId="ba666de4-0d21-43a6-8e66-51a18aae1b4a" providerId="ADAL" clId="{29132AC6-37AA-4EAA-A09D-C5A06C298DAA}" dt="2023-11-26T23:14:07.103" v="6365" actId="478"/>
          <ac:inkMkLst>
            <pc:docMk/>
            <pc:sldMk cId="1415114633" sldId="296"/>
            <ac:inkMk id="4" creationId="{6602E50A-A9DD-ED66-2E60-BD174C42C262}"/>
          </ac:inkMkLst>
        </pc:inkChg>
        <pc:cxnChg chg="mod">
          <ac:chgData name="Abels, Patrick" userId="ba666de4-0d21-43a6-8e66-51a18aae1b4a" providerId="ADAL" clId="{29132AC6-37AA-4EAA-A09D-C5A06C298DAA}" dt="2023-11-20T19:43:26.308" v="1496" actId="14100"/>
          <ac:cxnSpMkLst>
            <pc:docMk/>
            <pc:sldMk cId="1415114633" sldId="296"/>
            <ac:cxnSpMk id="10" creationId="{164C6A82-F396-03F4-E5C8-FC27D775A5A4}"/>
          </ac:cxnSpMkLst>
        </pc:cxnChg>
        <pc:cxnChg chg="mod ord">
          <ac:chgData name="Abels, Patrick" userId="ba666de4-0d21-43a6-8e66-51a18aae1b4a" providerId="ADAL" clId="{29132AC6-37AA-4EAA-A09D-C5A06C298DAA}" dt="2023-11-20T19:43:15.047" v="1494" actId="14100"/>
          <ac:cxnSpMkLst>
            <pc:docMk/>
            <pc:sldMk cId="1415114633" sldId="296"/>
            <ac:cxnSpMk id="12" creationId="{6B106257-9AC2-DD54-7C11-1A36C88F1A29}"/>
          </ac:cxnSpMkLst>
        </pc:cxnChg>
        <pc:cxnChg chg="del mod">
          <ac:chgData name="Abels, Patrick" userId="ba666de4-0d21-43a6-8e66-51a18aae1b4a" providerId="ADAL" clId="{29132AC6-37AA-4EAA-A09D-C5A06C298DAA}" dt="2023-11-20T20:17:29.837" v="2195" actId="478"/>
          <ac:cxnSpMkLst>
            <pc:docMk/>
            <pc:sldMk cId="1415114633" sldId="296"/>
            <ac:cxnSpMk id="16" creationId="{39C5F263-EE95-A01F-AF69-B7C47EBCF414}"/>
          </ac:cxnSpMkLst>
        </pc:cxnChg>
        <pc:cxnChg chg="del mod">
          <ac:chgData name="Abels, Patrick" userId="ba666de4-0d21-43a6-8e66-51a18aae1b4a" providerId="ADAL" clId="{29132AC6-37AA-4EAA-A09D-C5A06C298DAA}" dt="2023-11-20T20:17:29.837" v="2195" actId="478"/>
          <ac:cxnSpMkLst>
            <pc:docMk/>
            <pc:sldMk cId="1415114633" sldId="296"/>
            <ac:cxnSpMk id="17" creationId="{80EDF4DD-9361-EEB7-3401-6CC8CAD1F3CC}"/>
          </ac:cxnSpMkLst>
        </pc:cxnChg>
        <pc:cxnChg chg="mod">
          <ac:chgData name="Abels, Patrick" userId="ba666de4-0d21-43a6-8e66-51a18aae1b4a" providerId="ADAL" clId="{29132AC6-37AA-4EAA-A09D-C5A06C298DAA}" dt="2023-11-20T19:42:10.509" v="1482" actId="14100"/>
          <ac:cxnSpMkLst>
            <pc:docMk/>
            <pc:sldMk cId="1415114633" sldId="296"/>
            <ac:cxnSpMk id="29" creationId="{A8806D34-6130-E6AC-4822-F9E3883F8778}"/>
          </ac:cxnSpMkLst>
        </pc:cxnChg>
        <pc:cxnChg chg="mod ord">
          <ac:chgData name="Abels, Patrick" userId="ba666de4-0d21-43a6-8e66-51a18aae1b4a" providerId="ADAL" clId="{29132AC6-37AA-4EAA-A09D-C5A06C298DAA}" dt="2023-11-20T19:42:04.610" v="1481" actId="404"/>
          <ac:cxnSpMkLst>
            <pc:docMk/>
            <pc:sldMk cId="1415114633" sldId="296"/>
            <ac:cxnSpMk id="32" creationId="{B6794F08-FB17-7E39-F552-3AD71A144BED}"/>
          </ac:cxnSpMkLst>
        </pc:cxnChg>
        <pc:cxnChg chg="add mod">
          <ac:chgData name="Abels, Patrick" userId="ba666de4-0d21-43a6-8e66-51a18aae1b4a" providerId="ADAL" clId="{29132AC6-37AA-4EAA-A09D-C5A06C298DAA}" dt="2023-11-20T19:44:35.720" v="1536" actId="14100"/>
          <ac:cxnSpMkLst>
            <pc:docMk/>
            <pc:sldMk cId="1415114633" sldId="296"/>
            <ac:cxnSpMk id="47" creationId="{C053297E-1729-8005-2015-BAD691E4E775}"/>
          </ac:cxnSpMkLst>
        </pc:cxnChg>
        <pc:cxnChg chg="add mod">
          <ac:chgData name="Abels, Patrick" userId="ba666de4-0d21-43a6-8e66-51a18aae1b4a" providerId="ADAL" clId="{29132AC6-37AA-4EAA-A09D-C5A06C298DAA}" dt="2023-11-20T19:44:56.243" v="1539" actId="14100"/>
          <ac:cxnSpMkLst>
            <pc:docMk/>
            <pc:sldMk cId="1415114633" sldId="296"/>
            <ac:cxnSpMk id="50" creationId="{96D6ADF0-2DF6-5E82-62A5-346FC8F51576}"/>
          </ac:cxnSpMkLst>
        </pc:cxnChg>
        <pc:cxnChg chg="add mod">
          <ac:chgData name="Abels, Patrick" userId="ba666de4-0d21-43a6-8e66-51a18aae1b4a" providerId="ADAL" clId="{29132AC6-37AA-4EAA-A09D-C5A06C298DAA}" dt="2023-11-20T19:45:00.317" v="1542" actId="14100"/>
          <ac:cxnSpMkLst>
            <pc:docMk/>
            <pc:sldMk cId="1415114633" sldId="296"/>
            <ac:cxnSpMk id="53" creationId="{937273B6-75C1-DB5B-E28A-669E6F05E5EA}"/>
          </ac:cxnSpMkLst>
        </pc:cxnChg>
        <pc:cxnChg chg="add mod">
          <ac:chgData name="Abels, Patrick" userId="ba666de4-0d21-43a6-8e66-51a18aae1b4a" providerId="ADAL" clId="{29132AC6-37AA-4EAA-A09D-C5A06C298DAA}" dt="2023-11-20T19:45:05.789" v="1545" actId="14100"/>
          <ac:cxnSpMkLst>
            <pc:docMk/>
            <pc:sldMk cId="1415114633" sldId="296"/>
            <ac:cxnSpMk id="56" creationId="{41E4B6BD-8819-3979-154F-F477EA2D37C2}"/>
          </ac:cxnSpMkLst>
        </pc:cxnChg>
      </pc:sldChg>
      <pc:sldChg chg="addSp delSp modSp add mod modTransition">
        <pc:chgData name="Abels, Patrick" userId="ba666de4-0d21-43a6-8e66-51a18aae1b4a" providerId="ADAL" clId="{29132AC6-37AA-4EAA-A09D-C5A06C298DAA}" dt="2023-11-26T23:16:00.296" v="6484" actId="1037"/>
        <pc:sldMkLst>
          <pc:docMk/>
          <pc:sldMk cId="3712997170" sldId="297"/>
        </pc:sldMkLst>
        <pc:spChg chg="mod">
          <ac:chgData name="Abels, Patrick" userId="ba666de4-0d21-43a6-8e66-51a18aae1b4a" providerId="ADAL" clId="{29132AC6-37AA-4EAA-A09D-C5A06C298DAA}" dt="2023-11-20T20:48:55.448" v="2806" actId="20577"/>
          <ac:spMkLst>
            <pc:docMk/>
            <pc:sldMk cId="3712997170" sldId="297"/>
            <ac:spMk id="2" creationId="{F48F253B-9567-7844-6FBA-56B29A31247B}"/>
          </ac:spMkLst>
        </pc:spChg>
        <pc:spChg chg="add mod">
          <ac:chgData name="Abels, Patrick" userId="ba666de4-0d21-43a6-8e66-51a18aae1b4a" providerId="ADAL" clId="{29132AC6-37AA-4EAA-A09D-C5A06C298DAA}" dt="2023-11-26T23:15:21.992" v="6433" actId="20577"/>
          <ac:spMkLst>
            <pc:docMk/>
            <pc:sldMk cId="3712997170" sldId="297"/>
            <ac:spMk id="3" creationId="{650F1563-9DA1-319C-CFD6-58C52A2620DE}"/>
          </ac:spMkLst>
        </pc:spChg>
        <pc:spChg chg="mod ord">
          <ac:chgData name="Abels, Patrick" userId="ba666de4-0d21-43a6-8e66-51a18aae1b4a" providerId="ADAL" clId="{29132AC6-37AA-4EAA-A09D-C5A06C298DAA}" dt="2023-11-20T21:43:30.477" v="4818" actId="14861"/>
          <ac:spMkLst>
            <pc:docMk/>
            <pc:sldMk cId="3712997170" sldId="297"/>
            <ac:spMk id="17" creationId="{DCDBEEA8-6F21-D374-FD34-26BD048BD70A}"/>
          </ac:spMkLst>
        </pc:spChg>
        <pc:picChg chg="add del mod">
          <ac:chgData name="Abels, Patrick" userId="ba666de4-0d21-43a6-8e66-51a18aae1b4a" providerId="ADAL" clId="{29132AC6-37AA-4EAA-A09D-C5A06C298DAA}" dt="2023-11-20T20:10:34.937" v="2164" actId="478"/>
          <ac:picMkLst>
            <pc:docMk/>
            <pc:sldMk cId="3712997170" sldId="297"/>
            <ac:picMk id="4" creationId="{96EB3A41-EEF3-16E6-8176-31AA71BC1BAE}"/>
          </ac:picMkLst>
        </pc:picChg>
        <pc:picChg chg="del">
          <ac:chgData name="Abels, Patrick" userId="ba666de4-0d21-43a6-8e66-51a18aae1b4a" providerId="ADAL" clId="{29132AC6-37AA-4EAA-A09D-C5A06C298DAA}" dt="2023-11-20T20:04:34.885" v="1972" actId="478"/>
          <ac:picMkLst>
            <pc:docMk/>
            <pc:sldMk cId="3712997170" sldId="297"/>
            <ac:picMk id="5" creationId="{4F992F1C-230C-B75B-9CCD-96FA46EBEB4A}"/>
          </ac:picMkLst>
        </pc:picChg>
        <pc:picChg chg="add mod">
          <ac:chgData name="Abels, Patrick" userId="ba666de4-0d21-43a6-8e66-51a18aae1b4a" providerId="ADAL" clId="{29132AC6-37AA-4EAA-A09D-C5A06C298DAA}" dt="2023-11-26T23:15:37.948" v="6445" actId="1037"/>
          <ac:picMkLst>
            <pc:docMk/>
            <pc:sldMk cId="3712997170" sldId="297"/>
            <ac:picMk id="7" creationId="{3F348F82-B4DF-0FC7-0CB7-97383090EB9E}"/>
          </ac:picMkLst>
        </pc:picChg>
        <pc:picChg chg="del">
          <ac:chgData name="Abels, Patrick" userId="ba666de4-0d21-43a6-8e66-51a18aae1b4a" providerId="ADAL" clId="{29132AC6-37AA-4EAA-A09D-C5A06C298DAA}" dt="2023-11-20T20:04:34.885" v="1972" actId="478"/>
          <ac:picMkLst>
            <pc:docMk/>
            <pc:sldMk cId="3712997170" sldId="297"/>
            <ac:picMk id="7" creationId="{ACD8E246-2169-1E28-59F7-B28F2E1BF7EC}"/>
          </ac:picMkLst>
        </pc:picChg>
        <pc:picChg chg="del">
          <ac:chgData name="Abels, Patrick" userId="ba666de4-0d21-43a6-8e66-51a18aae1b4a" providerId="ADAL" clId="{29132AC6-37AA-4EAA-A09D-C5A06C298DAA}" dt="2023-11-20T20:04:34.885" v="1972" actId="478"/>
          <ac:picMkLst>
            <pc:docMk/>
            <pc:sldMk cId="3712997170" sldId="297"/>
            <ac:picMk id="9" creationId="{67797252-66A6-40C1-25F0-D52688E7BFFF}"/>
          </ac:picMkLst>
        </pc:picChg>
        <pc:picChg chg="add mod">
          <ac:chgData name="Abels, Patrick" userId="ba666de4-0d21-43a6-8e66-51a18aae1b4a" providerId="ADAL" clId="{29132AC6-37AA-4EAA-A09D-C5A06C298DAA}" dt="2023-11-26T23:15:44.762" v="6466" actId="1038"/>
          <ac:picMkLst>
            <pc:docMk/>
            <pc:sldMk cId="3712997170" sldId="297"/>
            <ac:picMk id="9" creationId="{81D65E65-1BEC-0731-C98D-048F451F7A2E}"/>
          </ac:picMkLst>
        </pc:picChg>
        <pc:picChg chg="add mod">
          <ac:chgData name="Abels, Patrick" userId="ba666de4-0d21-43a6-8e66-51a18aae1b4a" providerId="ADAL" clId="{29132AC6-37AA-4EAA-A09D-C5A06C298DAA}" dt="2023-11-20T20:19:16.080" v="2261" actId="1035"/>
          <ac:picMkLst>
            <pc:docMk/>
            <pc:sldMk cId="3712997170" sldId="297"/>
            <ac:picMk id="11" creationId="{A0FAC9E4-F1EA-D4EF-1C3F-BA9EC510EC74}"/>
          </ac:picMkLst>
        </pc:picChg>
        <pc:picChg chg="add mod">
          <ac:chgData name="Abels, Patrick" userId="ba666de4-0d21-43a6-8e66-51a18aae1b4a" providerId="ADAL" clId="{29132AC6-37AA-4EAA-A09D-C5A06C298DAA}" dt="2023-11-20T20:19:16.080" v="2261" actId="1035"/>
          <ac:picMkLst>
            <pc:docMk/>
            <pc:sldMk cId="3712997170" sldId="297"/>
            <ac:picMk id="12" creationId="{FFB0660E-2007-9A79-1560-AA6F64601FF1}"/>
          </ac:picMkLst>
        </pc:picChg>
        <pc:picChg chg="add mod">
          <ac:chgData name="Abels, Patrick" userId="ba666de4-0d21-43a6-8e66-51a18aae1b4a" providerId="ADAL" clId="{29132AC6-37AA-4EAA-A09D-C5A06C298DAA}" dt="2023-11-20T20:19:16.080" v="2261" actId="1035"/>
          <ac:picMkLst>
            <pc:docMk/>
            <pc:sldMk cId="3712997170" sldId="297"/>
            <ac:picMk id="13" creationId="{7C10B628-36E5-EC7C-D47E-9437E5ACA7A0}"/>
          </ac:picMkLst>
        </pc:picChg>
        <pc:picChg chg="add mod">
          <ac:chgData name="Abels, Patrick" userId="ba666de4-0d21-43a6-8e66-51a18aae1b4a" providerId="ADAL" clId="{29132AC6-37AA-4EAA-A09D-C5A06C298DAA}" dt="2023-11-26T23:15:51.710" v="6477" actId="1038"/>
          <ac:picMkLst>
            <pc:docMk/>
            <pc:sldMk cId="3712997170" sldId="297"/>
            <ac:picMk id="14" creationId="{AF3746F5-D4E5-A574-7C0F-44630F514F37}"/>
          </ac:picMkLst>
        </pc:picChg>
        <pc:picChg chg="add mod">
          <ac:chgData name="Abels, Patrick" userId="ba666de4-0d21-43a6-8e66-51a18aae1b4a" providerId="ADAL" clId="{29132AC6-37AA-4EAA-A09D-C5A06C298DAA}" dt="2023-11-26T23:16:00.296" v="6484" actId="1037"/>
          <ac:picMkLst>
            <pc:docMk/>
            <pc:sldMk cId="3712997170" sldId="297"/>
            <ac:picMk id="15" creationId="{68F4C8B8-8213-10E8-5C25-4CA4401D3DA4}"/>
          </ac:picMkLst>
        </pc:picChg>
        <pc:picChg chg="add mod">
          <ac:chgData name="Abels, Patrick" userId="ba666de4-0d21-43a6-8e66-51a18aae1b4a" providerId="ADAL" clId="{29132AC6-37AA-4EAA-A09D-C5A06C298DAA}" dt="2023-11-20T20:19:16.080" v="2261" actId="1035"/>
          <ac:picMkLst>
            <pc:docMk/>
            <pc:sldMk cId="3712997170" sldId="297"/>
            <ac:picMk id="41" creationId="{D4340546-C045-9D24-08B5-5DB694F45205}"/>
          </ac:picMkLst>
        </pc:picChg>
        <pc:picChg chg="del">
          <ac:chgData name="Abels, Patrick" userId="ba666de4-0d21-43a6-8e66-51a18aae1b4a" providerId="ADAL" clId="{29132AC6-37AA-4EAA-A09D-C5A06C298DAA}" dt="2023-11-20T20:04:34.885" v="1972" actId="478"/>
          <ac:picMkLst>
            <pc:docMk/>
            <pc:sldMk cId="3712997170" sldId="297"/>
            <ac:picMk id="46" creationId="{6F473F28-EE4D-A6EE-1579-AF46FC3EF3CC}"/>
          </ac:picMkLst>
        </pc:picChg>
        <pc:inkChg chg="del">
          <ac:chgData name="Abels, Patrick" userId="ba666de4-0d21-43a6-8e66-51a18aae1b4a" providerId="ADAL" clId="{29132AC6-37AA-4EAA-A09D-C5A06C298DAA}" dt="2023-11-26T23:15:19.120" v="6426" actId="478"/>
          <ac:inkMkLst>
            <pc:docMk/>
            <pc:sldMk cId="3712997170" sldId="297"/>
            <ac:inkMk id="4" creationId="{78F0C24A-E949-8962-D74D-4BAA8B8F1BC5}"/>
          </ac:inkMkLst>
        </pc:inkChg>
        <pc:cxnChg chg="add mod">
          <ac:chgData name="Abels, Patrick" userId="ba666de4-0d21-43a6-8e66-51a18aae1b4a" providerId="ADAL" clId="{29132AC6-37AA-4EAA-A09D-C5A06C298DAA}" dt="2023-11-20T20:19:16.080" v="2261" actId="1035"/>
          <ac:cxnSpMkLst>
            <pc:docMk/>
            <pc:sldMk cId="3712997170" sldId="297"/>
            <ac:cxnSpMk id="6" creationId="{6DFA0417-C5C5-7C04-709A-0A5E9ABD56C8}"/>
          </ac:cxnSpMkLst>
        </pc:cxnChg>
        <pc:cxnChg chg="add mod">
          <ac:chgData name="Abels, Patrick" userId="ba666de4-0d21-43a6-8e66-51a18aae1b4a" providerId="ADAL" clId="{29132AC6-37AA-4EAA-A09D-C5A06C298DAA}" dt="2023-11-20T20:19:16.080" v="2261" actId="1035"/>
          <ac:cxnSpMkLst>
            <pc:docMk/>
            <pc:sldMk cId="3712997170" sldId="297"/>
            <ac:cxnSpMk id="8" creationId="{F22E47CA-AE54-0761-E225-734E63A7B451}"/>
          </ac:cxnSpMkLst>
        </pc:cxnChg>
        <pc:cxnChg chg="add mod">
          <ac:chgData name="Abels, Patrick" userId="ba666de4-0d21-43a6-8e66-51a18aae1b4a" providerId="ADAL" clId="{29132AC6-37AA-4EAA-A09D-C5A06C298DAA}" dt="2023-11-20T20:19:16.080" v="2261" actId="1035"/>
          <ac:cxnSpMkLst>
            <pc:docMk/>
            <pc:sldMk cId="3712997170" sldId="297"/>
            <ac:cxnSpMk id="10" creationId="{FD4F2637-1226-2A80-2249-7651A7AE750B}"/>
          </ac:cxnSpMkLst>
        </pc:cxnChg>
        <pc:cxnChg chg="del mod">
          <ac:chgData name="Abels, Patrick" userId="ba666de4-0d21-43a6-8e66-51a18aae1b4a" providerId="ADAL" clId="{29132AC6-37AA-4EAA-A09D-C5A06C298DAA}" dt="2023-11-20T20:04:34.885" v="1972" actId="478"/>
          <ac:cxnSpMkLst>
            <pc:docMk/>
            <pc:sldMk cId="3712997170" sldId="297"/>
            <ac:cxnSpMk id="68" creationId="{A9485D73-2C2F-9BE5-F8CD-F1FE1B13578D}"/>
          </ac:cxnSpMkLst>
        </pc:cxnChg>
        <pc:cxnChg chg="del mod">
          <ac:chgData name="Abels, Patrick" userId="ba666de4-0d21-43a6-8e66-51a18aae1b4a" providerId="ADAL" clId="{29132AC6-37AA-4EAA-A09D-C5A06C298DAA}" dt="2023-11-20T20:04:34.885" v="1972" actId="478"/>
          <ac:cxnSpMkLst>
            <pc:docMk/>
            <pc:sldMk cId="3712997170" sldId="297"/>
            <ac:cxnSpMk id="69" creationId="{1EA4890C-AE2C-7544-17F3-F1B37CBAB1BC}"/>
          </ac:cxnSpMkLst>
        </pc:cxnChg>
        <pc:cxnChg chg="del mod">
          <ac:chgData name="Abels, Patrick" userId="ba666de4-0d21-43a6-8e66-51a18aae1b4a" providerId="ADAL" clId="{29132AC6-37AA-4EAA-A09D-C5A06C298DAA}" dt="2023-11-20T20:04:34.885" v="1972" actId="478"/>
          <ac:cxnSpMkLst>
            <pc:docMk/>
            <pc:sldMk cId="3712997170" sldId="297"/>
            <ac:cxnSpMk id="72" creationId="{65A9F943-EDB6-9D31-39F4-16EC76A62A3C}"/>
          </ac:cxnSpMkLst>
        </pc:cxnChg>
      </pc:sldChg>
      <pc:sldChg chg="addSp delSp modSp add mod modTransition delAnim modAnim">
        <pc:chgData name="Abels, Patrick" userId="ba666de4-0d21-43a6-8e66-51a18aae1b4a" providerId="ADAL" clId="{29132AC6-37AA-4EAA-A09D-C5A06C298DAA}" dt="2023-11-20T20:55:20.697" v="2844"/>
        <pc:sldMkLst>
          <pc:docMk/>
          <pc:sldMk cId="3361261707" sldId="298"/>
        </pc:sldMkLst>
        <pc:spChg chg="mod ord">
          <ac:chgData name="Abels, Patrick" userId="ba666de4-0d21-43a6-8e66-51a18aae1b4a" providerId="ADAL" clId="{29132AC6-37AA-4EAA-A09D-C5A06C298DAA}" dt="2023-11-20T20:51:21.647" v="2832" actId="166"/>
          <ac:spMkLst>
            <pc:docMk/>
            <pc:sldMk cId="3361261707" sldId="298"/>
            <ac:spMk id="2" creationId="{F48F253B-9567-7844-6FBA-56B29A31247B}"/>
          </ac:spMkLst>
        </pc:spChg>
        <pc:spChg chg="mod">
          <ac:chgData name="Abels, Patrick" userId="ba666de4-0d21-43a6-8e66-51a18aae1b4a" providerId="ADAL" clId="{29132AC6-37AA-4EAA-A09D-C5A06C298DAA}" dt="2023-11-20T20:40:52.328" v="2747" actId="207"/>
          <ac:spMkLst>
            <pc:docMk/>
            <pc:sldMk cId="3361261707" sldId="298"/>
            <ac:spMk id="3" creationId="{29F9D44F-6F40-2AED-18FA-D1C126A18E5F}"/>
          </ac:spMkLst>
        </pc:spChg>
        <pc:spChg chg="add mod">
          <ac:chgData name="Abels, Patrick" userId="ba666de4-0d21-43a6-8e66-51a18aae1b4a" providerId="ADAL" clId="{29132AC6-37AA-4EAA-A09D-C5A06C298DAA}" dt="2023-11-20T20:24:59.272" v="2504" actId="14100"/>
          <ac:spMkLst>
            <pc:docMk/>
            <pc:sldMk cId="3361261707" sldId="298"/>
            <ac:spMk id="7" creationId="{103D1E5A-ACFB-E242-D3C4-F24F9B5DA271}"/>
          </ac:spMkLst>
        </pc:spChg>
        <pc:spChg chg="del">
          <ac:chgData name="Abels, Patrick" userId="ba666de4-0d21-43a6-8e66-51a18aae1b4a" providerId="ADAL" clId="{29132AC6-37AA-4EAA-A09D-C5A06C298DAA}" dt="2023-11-20T20:15:01.954" v="2180" actId="478"/>
          <ac:spMkLst>
            <pc:docMk/>
            <pc:sldMk cId="3361261707" sldId="298"/>
            <ac:spMk id="8" creationId="{C1A85CB4-31F0-EFBA-FCCA-6D6DA875C685}"/>
          </ac:spMkLst>
        </pc:spChg>
        <pc:spChg chg="del">
          <ac:chgData name="Abels, Patrick" userId="ba666de4-0d21-43a6-8e66-51a18aae1b4a" providerId="ADAL" clId="{29132AC6-37AA-4EAA-A09D-C5A06C298DAA}" dt="2023-11-20T20:15:01.954" v="2180" actId="478"/>
          <ac:spMkLst>
            <pc:docMk/>
            <pc:sldMk cId="3361261707" sldId="298"/>
            <ac:spMk id="15" creationId="{988B1BE2-699B-04EE-D613-4E95A892A0DD}"/>
          </ac:spMkLst>
        </pc:spChg>
        <pc:spChg chg="add mod">
          <ac:chgData name="Abels, Patrick" userId="ba666de4-0d21-43a6-8e66-51a18aae1b4a" providerId="ADAL" clId="{29132AC6-37AA-4EAA-A09D-C5A06C298DAA}" dt="2023-11-20T20:27:29.419" v="2553" actId="14100"/>
          <ac:spMkLst>
            <pc:docMk/>
            <pc:sldMk cId="3361261707" sldId="298"/>
            <ac:spMk id="21" creationId="{D6538390-13A7-1DC0-B2C8-1136E2FBCAB4}"/>
          </ac:spMkLst>
        </pc:spChg>
        <pc:spChg chg="add mod">
          <ac:chgData name="Abels, Patrick" userId="ba666de4-0d21-43a6-8e66-51a18aae1b4a" providerId="ADAL" clId="{29132AC6-37AA-4EAA-A09D-C5A06C298DAA}" dt="2023-11-20T20:28:41.135" v="2579" actId="6549"/>
          <ac:spMkLst>
            <pc:docMk/>
            <pc:sldMk cId="3361261707" sldId="298"/>
            <ac:spMk id="26" creationId="{1531A0C5-7566-6751-0DB3-6151347C7EFE}"/>
          </ac:spMkLst>
        </pc:spChg>
        <pc:spChg chg="del">
          <ac:chgData name="Abels, Patrick" userId="ba666de4-0d21-43a6-8e66-51a18aae1b4a" providerId="ADAL" clId="{29132AC6-37AA-4EAA-A09D-C5A06C298DAA}" dt="2023-11-20T20:15:01.954" v="2180" actId="478"/>
          <ac:spMkLst>
            <pc:docMk/>
            <pc:sldMk cId="3361261707" sldId="298"/>
            <ac:spMk id="28" creationId="{85964E5D-CD4C-6695-78B9-1834621F4BA9}"/>
          </ac:spMkLst>
        </pc:spChg>
        <pc:spChg chg="del">
          <ac:chgData name="Abels, Patrick" userId="ba666de4-0d21-43a6-8e66-51a18aae1b4a" providerId="ADAL" clId="{29132AC6-37AA-4EAA-A09D-C5A06C298DAA}" dt="2023-11-20T20:15:01.954" v="2180" actId="478"/>
          <ac:spMkLst>
            <pc:docMk/>
            <pc:sldMk cId="3361261707" sldId="298"/>
            <ac:spMk id="46" creationId="{1CA05903-4F80-B55D-7A40-9F5E584031B3}"/>
          </ac:spMkLst>
        </pc:spChg>
        <pc:picChg chg="del">
          <ac:chgData name="Abels, Patrick" userId="ba666de4-0d21-43a6-8e66-51a18aae1b4a" providerId="ADAL" clId="{29132AC6-37AA-4EAA-A09D-C5A06C298DAA}" dt="2023-11-20T20:15:21.962" v="2181" actId="478"/>
          <ac:picMkLst>
            <pc:docMk/>
            <pc:sldMk cId="3361261707" sldId="298"/>
            <ac:picMk id="5" creationId="{EBBDFD6B-56B6-F103-EA57-781390A65157}"/>
          </ac:picMkLst>
        </pc:picChg>
        <pc:picChg chg="add mod modCrop">
          <ac:chgData name="Abels, Patrick" userId="ba666de4-0d21-43a6-8e66-51a18aae1b4a" providerId="ADAL" clId="{29132AC6-37AA-4EAA-A09D-C5A06C298DAA}" dt="2023-11-20T20:24:50.108" v="2501" actId="14100"/>
          <ac:picMkLst>
            <pc:docMk/>
            <pc:sldMk cId="3361261707" sldId="298"/>
            <ac:picMk id="6" creationId="{646AEA61-A5E4-800C-5AA7-A753180395F0}"/>
          </ac:picMkLst>
        </pc:picChg>
        <pc:cxnChg chg="add mod">
          <ac:chgData name="Abels, Patrick" userId="ba666de4-0d21-43a6-8e66-51a18aae1b4a" providerId="ADAL" clId="{29132AC6-37AA-4EAA-A09D-C5A06C298DAA}" dt="2023-11-20T20:25:03.957" v="2505" actId="14100"/>
          <ac:cxnSpMkLst>
            <pc:docMk/>
            <pc:sldMk cId="3361261707" sldId="298"/>
            <ac:cxnSpMk id="9" creationId="{A3AC9FDC-83D7-F6F5-394E-3CC623E10412}"/>
          </ac:cxnSpMkLst>
        </pc:cxnChg>
        <pc:cxnChg chg="del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10" creationId="{164C6A82-F396-03F4-E5C8-FC27D775A5A4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12" creationId="{6B106257-9AC2-DD54-7C11-1A36C88F1A29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16" creationId="{39C5F263-EE95-A01F-AF69-B7C47EBCF414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17" creationId="{80EDF4DD-9361-EEB7-3401-6CC8CAD1F3CC}"/>
          </ac:cxnSpMkLst>
        </pc:cxnChg>
        <pc:cxnChg chg="add mod">
          <ac:chgData name="Abels, Patrick" userId="ba666de4-0d21-43a6-8e66-51a18aae1b4a" providerId="ADAL" clId="{29132AC6-37AA-4EAA-A09D-C5A06C298DAA}" dt="2023-11-20T20:25:09.745" v="2508" actId="14100"/>
          <ac:cxnSpMkLst>
            <pc:docMk/>
            <pc:sldMk cId="3361261707" sldId="298"/>
            <ac:cxnSpMk id="18" creationId="{D0A7B99B-A86C-07EA-39A5-A20148EF4072}"/>
          </ac:cxnSpMkLst>
        </pc:cxnChg>
        <pc:cxnChg chg="add mod">
          <ac:chgData name="Abels, Patrick" userId="ba666de4-0d21-43a6-8e66-51a18aae1b4a" providerId="ADAL" clId="{29132AC6-37AA-4EAA-A09D-C5A06C298DAA}" dt="2023-11-20T20:27:29.419" v="2553" actId="14100"/>
          <ac:cxnSpMkLst>
            <pc:docMk/>
            <pc:sldMk cId="3361261707" sldId="298"/>
            <ac:cxnSpMk id="22" creationId="{8D0161EB-C042-D72D-0B84-A7259BF2E52B}"/>
          </ac:cxnSpMkLst>
        </pc:cxnChg>
        <pc:cxnChg chg="add mod">
          <ac:chgData name="Abels, Patrick" userId="ba666de4-0d21-43a6-8e66-51a18aae1b4a" providerId="ADAL" clId="{29132AC6-37AA-4EAA-A09D-C5A06C298DAA}" dt="2023-11-20T20:28:07.925" v="2568" actId="14100"/>
          <ac:cxnSpMkLst>
            <pc:docMk/>
            <pc:sldMk cId="3361261707" sldId="298"/>
            <ac:cxnSpMk id="27" creationId="{43EF5100-4040-5F9B-EBFF-3E45B932B257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29" creationId="{A8806D34-6130-E6AC-4822-F9E3883F8778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32" creationId="{B6794F08-FB17-7E39-F552-3AD71A144BED}"/>
          </ac:cxnSpMkLst>
        </pc:cxnChg>
        <pc:cxnChg chg="add mod">
          <ac:chgData name="Abels, Patrick" userId="ba666de4-0d21-43a6-8e66-51a18aae1b4a" providerId="ADAL" clId="{29132AC6-37AA-4EAA-A09D-C5A06C298DAA}" dt="2023-11-20T20:28:17.256" v="2571" actId="14100"/>
          <ac:cxnSpMkLst>
            <pc:docMk/>
            <pc:sldMk cId="3361261707" sldId="298"/>
            <ac:cxnSpMk id="33" creationId="{90834EA9-2F15-482F-BD56-0C6746E1B6B9}"/>
          </ac:cxnSpMkLst>
        </pc:cxnChg>
        <pc:cxnChg chg="add mod">
          <ac:chgData name="Abels, Patrick" userId="ba666de4-0d21-43a6-8e66-51a18aae1b4a" providerId="ADAL" clId="{29132AC6-37AA-4EAA-A09D-C5A06C298DAA}" dt="2023-11-20T20:28:20.353" v="2573" actId="14100"/>
          <ac:cxnSpMkLst>
            <pc:docMk/>
            <pc:sldMk cId="3361261707" sldId="298"/>
            <ac:cxnSpMk id="36" creationId="{C6209FEB-5A44-7A1E-BCD0-F338F60A67B4}"/>
          </ac:cxnSpMkLst>
        </pc:cxnChg>
        <pc:cxnChg chg="add mod">
          <ac:chgData name="Abels, Patrick" userId="ba666de4-0d21-43a6-8e66-51a18aae1b4a" providerId="ADAL" clId="{29132AC6-37AA-4EAA-A09D-C5A06C298DAA}" dt="2023-11-20T20:28:21.738" v="2574"/>
          <ac:cxnSpMkLst>
            <pc:docMk/>
            <pc:sldMk cId="3361261707" sldId="298"/>
            <ac:cxnSpMk id="38" creationId="{B8448B66-919F-8C57-56E7-3B8E3B670CCA}"/>
          </ac:cxnSpMkLst>
        </pc:cxnChg>
        <pc:cxnChg chg="add mod">
          <ac:chgData name="Abels, Patrick" userId="ba666de4-0d21-43a6-8e66-51a18aae1b4a" providerId="ADAL" clId="{29132AC6-37AA-4EAA-A09D-C5A06C298DAA}" dt="2023-11-20T20:28:33.033" v="2578" actId="14100"/>
          <ac:cxnSpMkLst>
            <pc:docMk/>
            <pc:sldMk cId="3361261707" sldId="298"/>
            <ac:cxnSpMk id="39" creationId="{4055A671-816C-2F79-9EDA-AB0FF7448B51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47" creationId="{C053297E-1729-8005-2015-BAD691E4E775}"/>
          </ac:cxnSpMkLst>
        </pc:cxnChg>
        <pc:cxnChg chg="del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50" creationId="{96D6ADF0-2DF6-5E82-62A5-346FC8F51576}"/>
          </ac:cxnSpMkLst>
        </pc:cxnChg>
        <pc:cxnChg chg="del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53" creationId="{937273B6-75C1-DB5B-E28A-669E6F05E5EA}"/>
          </ac:cxnSpMkLst>
        </pc:cxnChg>
        <pc:cxnChg chg="del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56" creationId="{41E4B6BD-8819-3979-154F-F477EA2D37C2}"/>
          </ac:cxnSpMkLst>
        </pc:cxnChg>
      </pc:sldChg>
      <pc:sldChg chg="addSp delSp modSp add mod ord modTransition">
        <pc:chgData name="Abels, Patrick" userId="ba666de4-0d21-43a6-8e66-51a18aae1b4a" providerId="ADAL" clId="{29132AC6-37AA-4EAA-A09D-C5A06C298DAA}" dt="2023-11-20T21:43:09.946" v="4816" actId="14861"/>
        <pc:sldMkLst>
          <pc:docMk/>
          <pc:sldMk cId="2362869028" sldId="299"/>
        </pc:sldMkLst>
        <pc:spChg chg="mod ord">
          <ac:chgData name="Abels, Patrick" userId="ba666de4-0d21-43a6-8e66-51a18aae1b4a" providerId="ADAL" clId="{29132AC6-37AA-4EAA-A09D-C5A06C298DAA}" dt="2023-11-20T20:51:25.936" v="2833" actId="166"/>
          <ac:spMkLst>
            <pc:docMk/>
            <pc:sldMk cId="2362869028" sldId="299"/>
            <ac:spMk id="2" creationId="{F48F253B-9567-7844-6FBA-56B29A31247B}"/>
          </ac:spMkLst>
        </pc:spChg>
        <pc:spChg chg="del mod">
          <ac:chgData name="Abels, Patrick" userId="ba666de4-0d21-43a6-8e66-51a18aae1b4a" providerId="ADAL" clId="{29132AC6-37AA-4EAA-A09D-C5A06C298DAA}" dt="2023-11-20T20:33:16.997" v="2585" actId="478"/>
          <ac:spMkLst>
            <pc:docMk/>
            <pc:sldMk cId="2362869028" sldId="299"/>
            <ac:spMk id="3" creationId="{650F1563-9DA1-319C-CFD6-58C52A2620DE}"/>
          </ac:spMkLst>
        </pc:spChg>
        <pc:spChg chg="add mod">
          <ac:chgData name="Abels, Patrick" userId="ba666de4-0d21-43a6-8e66-51a18aae1b4a" providerId="ADAL" clId="{29132AC6-37AA-4EAA-A09D-C5A06C298DAA}" dt="2023-11-20T20:41:25.463" v="2750" actId="207"/>
          <ac:spMkLst>
            <pc:docMk/>
            <pc:sldMk cId="2362869028" sldId="299"/>
            <ac:spMk id="4" creationId="{1175C4B1-D7A9-269E-618B-B9A693015F8A}"/>
          </ac:spMkLst>
        </pc:spChg>
        <pc:spChg chg="add del mod">
          <ac:chgData name="Abels, Patrick" userId="ba666de4-0d21-43a6-8e66-51a18aae1b4a" providerId="ADAL" clId="{29132AC6-37AA-4EAA-A09D-C5A06C298DAA}" dt="2023-11-20T20:39:11.917" v="2693" actId="478"/>
          <ac:spMkLst>
            <pc:docMk/>
            <pc:sldMk cId="2362869028" sldId="299"/>
            <ac:spMk id="5" creationId="{551B6820-FB6E-AA8D-6ECE-D7FD31935D5D}"/>
          </ac:spMkLst>
        </pc:spChg>
        <pc:spChg chg="add mod">
          <ac:chgData name="Abels, Patrick" userId="ba666de4-0d21-43a6-8e66-51a18aae1b4a" providerId="ADAL" clId="{29132AC6-37AA-4EAA-A09D-C5A06C298DAA}" dt="2023-11-20T21:43:09.946" v="4816" actId="14861"/>
          <ac:spMkLst>
            <pc:docMk/>
            <pc:sldMk cId="2362869028" sldId="299"/>
            <ac:spMk id="7" creationId="{70113623-20F4-A9F6-C225-C03F164C658C}"/>
          </ac:spMkLst>
        </pc:spChg>
        <pc:spChg chg="del">
          <ac:chgData name="Abels, Patrick" userId="ba666de4-0d21-43a6-8e66-51a18aae1b4a" providerId="ADAL" clId="{29132AC6-37AA-4EAA-A09D-C5A06C298DAA}" dt="2023-11-20T20:33:18.206" v="2586" actId="478"/>
          <ac:spMkLst>
            <pc:docMk/>
            <pc:sldMk cId="2362869028" sldId="299"/>
            <ac:spMk id="17" creationId="{DCDBEEA8-6F21-D374-FD34-26BD048BD70A}"/>
          </ac:spMkLst>
        </pc:spChg>
        <pc:picChg chg="del">
          <ac:chgData name="Abels, Patrick" userId="ba666de4-0d21-43a6-8e66-51a18aae1b4a" providerId="ADAL" clId="{29132AC6-37AA-4EAA-A09D-C5A06C298DAA}" dt="2023-11-20T20:33:04.399" v="2583" actId="478"/>
          <ac:picMkLst>
            <pc:docMk/>
            <pc:sldMk cId="2362869028" sldId="299"/>
            <ac:picMk id="11" creationId="{A0FAC9E4-F1EA-D4EF-1C3F-BA9EC510EC74}"/>
          </ac:picMkLst>
        </pc:picChg>
        <pc:picChg chg="del">
          <ac:chgData name="Abels, Patrick" userId="ba666de4-0d21-43a6-8e66-51a18aae1b4a" providerId="ADAL" clId="{29132AC6-37AA-4EAA-A09D-C5A06C298DAA}" dt="2023-11-20T20:33:04.399" v="2583" actId="478"/>
          <ac:picMkLst>
            <pc:docMk/>
            <pc:sldMk cId="2362869028" sldId="299"/>
            <ac:picMk id="12" creationId="{FFB0660E-2007-9A79-1560-AA6F64601FF1}"/>
          </ac:picMkLst>
        </pc:picChg>
        <pc:picChg chg="del">
          <ac:chgData name="Abels, Patrick" userId="ba666de4-0d21-43a6-8e66-51a18aae1b4a" providerId="ADAL" clId="{29132AC6-37AA-4EAA-A09D-C5A06C298DAA}" dt="2023-11-20T20:33:04.399" v="2583" actId="478"/>
          <ac:picMkLst>
            <pc:docMk/>
            <pc:sldMk cId="2362869028" sldId="299"/>
            <ac:picMk id="13" creationId="{7C10B628-36E5-EC7C-D47E-9437E5ACA7A0}"/>
          </ac:picMkLst>
        </pc:picChg>
        <pc:picChg chg="del">
          <ac:chgData name="Abels, Patrick" userId="ba666de4-0d21-43a6-8e66-51a18aae1b4a" providerId="ADAL" clId="{29132AC6-37AA-4EAA-A09D-C5A06C298DAA}" dt="2023-11-20T20:33:04.399" v="2583" actId="478"/>
          <ac:picMkLst>
            <pc:docMk/>
            <pc:sldMk cId="2362869028" sldId="299"/>
            <ac:picMk id="41" creationId="{D4340546-C045-9D24-08B5-5DB694F45205}"/>
          </ac:picMkLst>
        </pc:picChg>
        <pc:cxnChg chg="del mod">
          <ac:chgData name="Abels, Patrick" userId="ba666de4-0d21-43a6-8e66-51a18aae1b4a" providerId="ADAL" clId="{29132AC6-37AA-4EAA-A09D-C5A06C298DAA}" dt="2023-11-20T20:33:04.399" v="2583" actId="478"/>
          <ac:cxnSpMkLst>
            <pc:docMk/>
            <pc:sldMk cId="2362869028" sldId="299"/>
            <ac:cxnSpMk id="6" creationId="{6DFA0417-C5C5-7C04-709A-0A5E9ABD56C8}"/>
          </ac:cxnSpMkLst>
        </pc:cxnChg>
        <pc:cxnChg chg="del mod">
          <ac:chgData name="Abels, Patrick" userId="ba666de4-0d21-43a6-8e66-51a18aae1b4a" providerId="ADAL" clId="{29132AC6-37AA-4EAA-A09D-C5A06C298DAA}" dt="2023-11-20T20:33:04.399" v="2583" actId="478"/>
          <ac:cxnSpMkLst>
            <pc:docMk/>
            <pc:sldMk cId="2362869028" sldId="299"/>
            <ac:cxnSpMk id="8" creationId="{F22E47CA-AE54-0761-E225-734E63A7B451}"/>
          </ac:cxnSpMkLst>
        </pc:cxnChg>
        <pc:cxnChg chg="del mod">
          <ac:chgData name="Abels, Patrick" userId="ba666de4-0d21-43a6-8e66-51a18aae1b4a" providerId="ADAL" clId="{29132AC6-37AA-4EAA-A09D-C5A06C298DAA}" dt="2023-11-20T20:33:04.399" v="2583" actId="478"/>
          <ac:cxnSpMkLst>
            <pc:docMk/>
            <pc:sldMk cId="2362869028" sldId="299"/>
            <ac:cxnSpMk id="10" creationId="{FD4F2637-1226-2A80-2249-7651A7AE750B}"/>
          </ac:cxnSpMkLst>
        </pc:cxnChg>
      </pc:sldChg>
      <pc:sldChg chg="new del">
        <pc:chgData name="Abels, Patrick" userId="ba666de4-0d21-43a6-8e66-51a18aae1b4a" providerId="ADAL" clId="{29132AC6-37AA-4EAA-A09D-C5A06C298DAA}" dt="2023-11-20T20:59:14.173" v="2846" actId="47"/>
        <pc:sldMkLst>
          <pc:docMk/>
          <pc:sldMk cId="203210140" sldId="300"/>
        </pc:sldMkLst>
      </pc:sldChg>
      <pc:sldChg chg="modSp new mod">
        <pc:chgData name="Abels, Patrick" userId="ba666de4-0d21-43a6-8e66-51a18aae1b4a" providerId="ADAL" clId="{29132AC6-37AA-4EAA-A09D-C5A06C298DAA}" dt="2023-11-20T21:48:24.079" v="4896" actId="20577"/>
        <pc:sldMkLst>
          <pc:docMk/>
          <pc:sldMk cId="1342613700" sldId="300"/>
        </pc:sldMkLst>
        <pc:spChg chg="mod">
          <ac:chgData name="Abels, Patrick" userId="ba666de4-0d21-43a6-8e66-51a18aae1b4a" providerId="ADAL" clId="{29132AC6-37AA-4EAA-A09D-C5A06C298DAA}" dt="2023-11-20T21:48:24.079" v="4896" actId="20577"/>
          <ac:spMkLst>
            <pc:docMk/>
            <pc:sldMk cId="1342613700" sldId="300"/>
            <ac:spMk id="2" creationId="{B97A5691-C89F-EF52-5176-886FD98975E5}"/>
          </ac:spMkLst>
        </pc:spChg>
        <pc:spChg chg="mod">
          <ac:chgData name="Abels, Patrick" userId="ba666de4-0d21-43a6-8e66-51a18aae1b4a" providerId="ADAL" clId="{29132AC6-37AA-4EAA-A09D-C5A06C298DAA}" dt="2023-11-20T20:59:22.691" v="2854" actId="20577"/>
          <ac:spMkLst>
            <pc:docMk/>
            <pc:sldMk cId="1342613700" sldId="300"/>
            <ac:spMk id="3" creationId="{15AEB4B9-0B83-8701-1600-2B79D617D416}"/>
          </ac:spMkLst>
        </pc:spChg>
      </pc:sldChg>
      <pc:sldChg chg="addSp delSp modSp add mod ord delAnim">
        <pc:chgData name="Abels, Patrick" userId="ba666de4-0d21-43a6-8e66-51a18aae1b4a" providerId="ADAL" clId="{29132AC6-37AA-4EAA-A09D-C5A06C298DAA}" dt="2023-11-20T21:47:36.301" v="4884" actId="1076"/>
        <pc:sldMkLst>
          <pc:docMk/>
          <pc:sldMk cId="850997601" sldId="301"/>
        </pc:sldMkLst>
        <pc:spChg chg="mod">
          <ac:chgData name="Abels, Patrick" userId="ba666de4-0d21-43a6-8e66-51a18aae1b4a" providerId="ADAL" clId="{29132AC6-37AA-4EAA-A09D-C5A06C298DAA}" dt="2023-11-20T21:34:54.152" v="4659" actId="20577"/>
          <ac:spMkLst>
            <pc:docMk/>
            <pc:sldMk cId="850997601" sldId="301"/>
            <ac:spMk id="2" creationId="{F48F253B-9567-7844-6FBA-56B29A31247B}"/>
          </ac:spMkLst>
        </pc:spChg>
        <pc:spChg chg="mod">
          <ac:chgData name="Abels, Patrick" userId="ba666de4-0d21-43a6-8e66-51a18aae1b4a" providerId="ADAL" clId="{29132AC6-37AA-4EAA-A09D-C5A06C298DAA}" dt="2023-11-20T21:39:45.741" v="4754" actId="14100"/>
          <ac:spMkLst>
            <pc:docMk/>
            <pc:sldMk cId="850997601" sldId="301"/>
            <ac:spMk id="3" creationId="{29F9D44F-6F40-2AED-18FA-D1C126A18E5F}"/>
          </ac:spMkLst>
        </pc:spChg>
        <pc:spChg chg="del">
          <ac:chgData name="Abels, Patrick" userId="ba666de4-0d21-43a6-8e66-51a18aae1b4a" providerId="ADAL" clId="{29132AC6-37AA-4EAA-A09D-C5A06C298DAA}" dt="2023-11-20T21:35:16.838" v="4666" actId="478"/>
          <ac:spMkLst>
            <pc:docMk/>
            <pc:sldMk cId="850997601" sldId="301"/>
            <ac:spMk id="7" creationId="{103D1E5A-ACFB-E242-D3C4-F24F9B5DA271}"/>
          </ac:spMkLst>
        </pc:spChg>
        <pc:spChg chg="add mod">
          <ac:chgData name="Abels, Patrick" userId="ba666de4-0d21-43a6-8e66-51a18aae1b4a" providerId="ADAL" clId="{29132AC6-37AA-4EAA-A09D-C5A06C298DAA}" dt="2023-11-20T21:38:32.072" v="4739" actId="1036"/>
          <ac:spMkLst>
            <pc:docMk/>
            <pc:sldMk cId="850997601" sldId="301"/>
            <ac:spMk id="8" creationId="{FE1182E6-1EBA-7CD6-3700-EE612D144BE7}"/>
          </ac:spMkLst>
        </pc:spChg>
        <pc:spChg chg="del">
          <ac:chgData name="Abels, Patrick" userId="ba666de4-0d21-43a6-8e66-51a18aae1b4a" providerId="ADAL" clId="{29132AC6-37AA-4EAA-A09D-C5A06C298DAA}" dt="2023-11-20T21:34:59.544" v="4662" actId="478"/>
          <ac:spMkLst>
            <pc:docMk/>
            <pc:sldMk cId="850997601" sldId="301"/>
            <ac:spMk id="21" creationId="{D6538390-13A7-1DC0-B2C8-1136E2FBCAB4}"/>
          </ac:spMkLst>
        </pc:spChg>
        <pc:spChg chg="mod ord">
          <ac:chgData name="Abels, Patrick" userId="ba666de4-0d21-43a6-8e66-51a18aae1b4a" providerId="ADAL" clId="{29132AC6-37AA-4EAA-A09D-C5A06C298DAA}" dt="2023-11-20T21:38:19.274" v="4713" actId="166"/>
          <ac:spMkLst>
            <pc:docMk/>
            <pc:sldMk cId="850997601" sldId="301"/>
            <ac:spMk id="26" creationId="{1531A0C5-7566-6751-0DB3-6151347C7EFE}"/>
          </ac:spMkLst>
        </pc:spChg>
        <pc:picChg chg="add del mod">
          <ac:chgData name="Abels, Patrick" userId="ba666de4-0d21-43a6-8e66-51a18aae1b4a" providerId="ADAL" clId="{29132AC6-37AA-4EAA-A09D-C5A06C298DAA}" dt="2023-11-20T21:47:29.092" v="4879" actId="478"/>
          <ac:picMkLst>
            <pc:docMk/>
            <pc:sldMk cId="850997601" sldId="301"/>
            <ac:picMk id="5" creationId="{A83543F7-3998-019C-D3DC-3C39CA03A503}"/>
          </ac:picMkLst>
        </pc:picChg>
        <pc:picChg chg="del">
          <ac:chgData name="Abels, Patrick" userId="ba666de4-0d21-43a6-8e66-51a18aae1b4a" providerId="ADAL" clId="{29132AC6-37AA-4EAA-A09D-C5A06C298DAA}" dt="2023-11-20T21:34:58.177" v="4661" actId="478"/>
          <ac:picMkLst>
            <pc:docMk/>
            <pc:sldMk cId="850997601" sldId="301"/>
            <ac:picMk id="6" creationId="{646AEA61-A5E4-800C-5AA7-A753180395F0}"/>
          </ac:picMkLst>
        </pc:picChg>
        <pc:picChg chg="add mod modCrop">
          <ac:chgData name="Abels, Patrick" userId="ba666de4-0d21-43a6-8e66-51a18aae1b4a" providerId="ADAL" clId="{29132AC6-37AA-4EAA-A09D-C5A06C298DAA}" dt="2023-11-20T21:47:36.301" v="4884" actId="1076"/>
          <ac:picMkLst>
            <pc:docMk/>
            <pc:sldMk cId="850997601" sldId="301"/>
            <ac:picMk id="11" creationId="{419ECC56-93A6-26BC-E09B-3D4468C57569}"/>
          </ac:picMkLst>
        </pc:picChg>
        <pc:cxnChg chg="del mod">
          <ac:chgData name="Abels, Patrick" userId="ba666de4-0d21-43a6-8e66-51a18aae1b4a" providerId="ADAL" clId="{29132AC6-37AA-4EAA-A09D-C5A06C298DAA}" dt="2023-11-20T21:35:16.838" v="4666" actId="478"/>
          <ac:cxnSpMkLst>
            <pc:docMk/>
            <pc:sldMk cId="850997601" sldId="301"/>
            <ac:cxnSpMk id="9" creationId="{A3AC9FDC-83D7-F6F5-394E-3CC623E10412}"/>
          </ac:cxnSpMkLst>
        </pc:cxnChg>
        <pc:cxnChg chg="del mod">
          <ac:chgData name="Abels, Patrick" userId="ba666de4-0d21-43a6-8e66-51a18aae1b4a" providerId="ADAL" clId="{29132AC6-37AA-4EAA-A09D-C5A06C298DAA}" dt="2023-11-20T21:35:16.838" v="4666" actId="478"/>
          <ac:cxnSpMkLst>
            <pc:docMk/>
            <pc:sldMk cId="850997601" sldId="301"/>
            <ac:cxnSpMk id="18" creationId="{D0A7B99B-A86C-07EA-39A5-A20148EF4072}"/>
          </ac:cxnSpMkLst>
        </pc:cxnChg>
        <pc:cxnChg chg="del mod">
          <ac:chgData name="Abels, Patrick" userId="ba666de4-0d21-43a6-8e66-51a18aae1b4a" providerId="ADAL" clId="{29132AC6-37AA-4EAA-A09D-C5A06C298DAA}" dt="2023-11-20T21:34:59.544" v="4662" actId="478"/>
          <ac:cxnSpMkLst>
            <pc:docMk/>
            <pc:sldMk cId="850997601" sldId="301"/>
            <ac:cxnSpMk id="22" creationId="{8D0161EB-C042-D72D-0B84-A7259BF2E52B}"/>
          </ac:cxnSpMkLst>
        </pc:cxnChg>
        <pc:cxnChg chg="mod ord">
          <ac:chgData name="Abels, Patrick" userId="ba666de4-0d21-43a6-8e66-51a18aae1b4a" providerId="ADAL" clId="{29132AC6-37AA-4EAA-A09D-C5A06C298DAA}" dt="2023-11-20T21:38:19.274" v="4713" actId="166"/>
          <ac:cxnSpMkLst>
            <pc:docMk/>
            <pc:sldMk cId="850997601" sldId="301"/>
            <ac:cxnSpMk id="27" creationId="{43EF5100-4040-5F9B-EBFF-3E45B932B257}"/>
          </ac:cxnSpMkLst>
        </pc:cxnChg>
        <pc:cxnChg chg="mod ord">
          <ac:chgData name="Abels, Patrick" userId="ba666de4-0d21-43a6-8e66-51a18aae1b4a" providerId="ADAL" clId="{29132AC6-37AA-4EAA-A09D-C5A06C298DAA}" dt="2023-11-20T21:38:19.274" v="4713" actId="166"/>
          <ac:cxnSpMkLst>
            <pc:docMk/>
            <pc:sldMk cId="850997601" sldId="301"/>
            <ac:cxnSpMk id="33" creationId="{90834EA9-2F15-482F-BD56-0C6746E1B6B9}"/>
          </ac:cxnSpMkLst>
        </pc:cxnChg>
        <pc:cxnChg chg="mod ord">
          <ac:chgData name="Abels, Patrick" userId="ba666de4-0d21-43a6-8e66-51a18aae1b4a" providerId="ADAL" clId="{29132AC6-37AA-4EAA-A09D-C5A06C298DAA}" dt="2023-11-20T21:38:19.274" v="4713" actId="166"/>
          <ac:cxnSpMkLst>
            <pc:docMk/>
            <pc:sldMk cId="850997601" sldId="301"/>
            <ac:cxnSpMk id="36" creationId="{C6209FEB-5A44-7A1E-BCD0-F338F60A67B4}"/>
          </ac:cxnSpMkLst>
        </pc:cxnChg>
        <pc:cxnChg chg="mod ord">
          <ac:chgData name="Abels, Patrick" userId="ba666de4-0d21-43a6-8e66-51a18aae1b4a" providerId="ADAL" clId="{29132AC6-37AA-4EAA-A09D-C5A06C298DAA}" dt="2023-11-20T21:38:19.274" v="4713" actId="166"/>
          <ac:cxnSpMkLst>
            <pc:docMk/>
            <pc:sldMk cId="850997601" sldId="301"/>
            <ac:cxnSpMk id="38" creationId="{B8448B66-919F-8C57-56E7-3B8E3B670CCA}"/>
          </ac:cxnSpMkLst>
        </pc:cxnChg>
        <pc:cxnChg chg="mod ord">
          <ac:chgData name="Abels, Patrick" userId="ba666de4-0d21-43a6-8e66-51a18aae1b4a" providerId="ADAL" clId="{29132AC6-37AA-4EAA-A09D-C5A06C298DAA}" dt="2023-11-20T21:38:19.274" v="4713" actId="166"/>
          <ac:cxnSpMkLst>
            <pc:docMk/>
            <pc:sldMk cId="850997601" sldId="301"/>
            <ac:cxnSpMk id="39" creationId="{4055A671-816C-2F79-9EDA-AB0FF7448B51}"/>
          </ac:cxnSpMkLst>
        </pc:cxnChg>
      </pc:sldChg>
      <pc:sldChg chg="modSp new del mod">
        <pc:chgData name="Abels, Patrick" userId="ba666de4-0d21-43a6-8e66-51a18aae1b4a" providerId="ADAL" clId="{29132AC6-37AA-4EAA-A09D-C5A06C298DAA}" dt="2023-11-20T21:28:20.828" v="4623" actId="47"/>
        <pc:sldMkLst>
          <pc:docMk/>
          <pc:sldMk cId="1827698975" sldId="301"/>
        </pc:sldMkLst>
        <pc:spChg chg="mod">
          <ac:chgData name="Abels, Patrick" userId="ba666de4-0d21-43a6-8e66-51a18aae1b4a" providerId="ADAL" clId="{29132AC6-37AA-4EAA-A09D-C5A06C298DAA}" dt="2023-11-20T21:26:45.972" v="4572" actId="20577"/>
          <ac:spMkLst>
            <pc:docMk/>
            <pc:sldMk cId="1827698975" sldId="301"/>
            <ac:spMk id="2" creationId="{E59AEAE0-2E78-2F45-84A2-A7438AF79A3A}"/>
          </ac:spMkLst>
        </pc:spChg>
        <pc:spChg chg="mod">
          <ac:chgData name="Abels, Patrick" userId="ba666de4-0d21-43a6-8e66-51a18aae1b4a" providerId="ADAL" clId="{29132AC6-37AA-4EAA-A09D-C5A06C298DAA}" dt="2023-11-20T21:08:34.300" v="3724" actId="20577"/>
          <ac:spMkLst>
            <pc:docMk/>
            <pc:sldMk cId="1827698975" sldId="301"/>
            <ac:spMk id="3" creationId="{642C4A7F-250B-A026-3402-2ECE8F65E026}"/>
          </ac:spMkLst>
        </pc:spChg>
      </pc:sldChg>
      <pc:sldChg chg="addSp modSp add mod ord modAnim">
        <pc:chgData name="Abels, Patrick" userId="ba666de4-0d21-43a6-8e66-51a18aae1b4a" providerId="ADAL" clId="{29132AC6-37AA-4EAA-A09D-C5A06C298DAA}" dt="2023-11-20T21:45:39.841" v="4875" actId="20577"/>
        <pc:sldMkLst>
          <pc:docMk/>
          <pc:sldMk cId="3200072394" sldId="302"/>
        </pc:sldMkLst>
        <pc:spChg chg="mod">
          <ac:chgData name="Abels, Patrick" userId="ba666de4-0d21-43a6-8e66-51a18aae1b4a" providerId="ADAL" clId="{29132AC6-37AA-4EAA-A09D-C5A06C298DAA}" dt="2023-11-20T21:39:03.676" v="4748" actId="20577"/>
          <ac:spMkLst>
            <pc:docMk/>
            <pc:sldMk cId="3200072394" sldId="302"/>
            <ac:spMk id="2" creationId="{F48F253B-9567-7844-6FBA-56B29A31247B}"/>
          </ac:spMkLst>
        </pc:spChg>
        <pc:spChg chg="add mod">
          <ac:chgData name="Abels, Patrick" userId="ba666de4-0d21-43a6-8e66-51a18aae1b4a" providerId="ADAL" clId="{29132AC6-37AA-4EAA-A09D-C5A06C298DAA}" dt="2023-11-20T21:45:39.841" v="4875" actId="20577"/>
          <ac:spMkLst>
            <pc:docMk/>
            <pc:sldMk cId="3200072394" sldId="302"/>
            <ac:spMk id="3" creationId="{56D22BEC-5D89-DE10-B480-422CB2FC4710}"/>
          </ac:spMkLst>
        </pc:spChg>
        <pc:spChg chg="mod">
          <ac:chgData name="Abels, Patrick" userId="ba666de4-0d21-43a6-8e66-51a18aae1b4a" providerId="ADAL" clId="{29132AC6-37AA-4EAA-A09D-C5A06C298DAA}" dt="2023-11-20T21:40:14.879" v="4795" actId="1035"/>
          <ac:spMkLst>
            <pc:docMk/>
            <pc:sldMk cId="3200072394" sldId="302"/>
            <ac:spMk id="4" creationId="{1175C4B1-D7A9-269E-618B-B9A693015F8A}"/>
          </ac:spMkLst>
        </pc:spChg>
        <pc:spChg chg="add mod">
          <ac:chgData name="Abels, Patrick" userId="ba666de4-0d21-43a6-8e66-51a18aae1b4a" providerId="ADAL" clId="{29132AC6-37AA-4EAA-A09D-C5A06C298DAA}" dt="2023-11-20T21:44:41.545" v="4853" actId="1036"/>
          <ac:spMkLst>
            <pc:docMk/>
            <pc:sldMk cId="3200072394" sldId="302"/>
            <ac:spMk id="5" creationId="{935BE2CB-5791-814E-2494-753C6A02E7C1}"/>
          </ac:spMkLst>
        </pc:spChg>
        <pc:spChg chg="mod">
          <ac:chgData name="Abels, Patrick" userId="ba666de4-0d21-43a6-8e66-51a18aae1b4a" providerId="ADAL" clId="{29132AC6-37AA-4EAA-A09D-C5A06C298DAA}" dt="2023-11-20T21:42:52.645" v="4814" actId="14861"/>
          <ac:spMkLst>
            <pc:docMk/>
            <pc:sldMk cId="3200072394" sldId="302"/>
            <ac:spMk id="7" creationId="{70113623-20F4-A9F6-C225-C03F164C658C}"/>
          </ac:spMkLst>
        </pc:spChg>
        <pc:spChg chg="add mod">
          <ac:chgData name="Abels, Patrick" userId="ba666de4-0d21-43a6-8e66-51a18aae1b4a" providerId="ADAL" clId="{29132AC6-37AA-4EAA-A09D-C5A06C298DAA}" dt="2023-11-20T21:44:47.522" v="4857" actId="20577"/>
          <ac:spMkLst>
            <pc:docMk/>
            <pc:sldMk cId="3200072394" sldId="302"/>
            <ac:spMk id="11" creationId="{AD79DE65-1A0D-26A7-E8E1-9B6F74C38502}"/>
          </ac:spMkLst>
        </pc:spChg>
        <pc:cxnChg chg="add mod">
          <ac:chgData name="Abels, Patrick" userId="ba666de4-0d21-43a6-8e66-51a18aae1b4a" providerId="ADAL" clId="{29132AC6-37AA-4EAA-A09D-C5A06C298DAA}" dt="2023-11-20T21:44:41.545" v="4853" actId="1036"/>
          <ac:cxnSpMkLst>
            <pc:docMk/>
            <pc:sldMk cId="3200072394" sldId="302"/>
            <ac:cxnSpMk id="6" creationId="{38FF6019-571F-DAE3-A2E4-31BDF2C1BA6E}"/>
          </ac:cxnSpMkLst>
        </pc:cxnChg>
        <pc:cxnChg chg="add mod">
          <ac:chgData name="Abels, Patrick" userId="ba666de4-0d21-43a6-8e66-51a18aae1b4a" providerId="ADAL" clId="{29132AC6-37AA-4EAA-A09D-C5A06C298DAA}" dt="2023-11-20T21:44:45.713" v="4855" actId="1076"/>
          <ac:cxnSpMkLst>
            <pc:docMk/>
            <pc:sldMk cId="3200072394" sldId="302"/>
            <ac:cxnSpMk id="12" creationId="{8BA2E1FE-5437-796B-519C-5F503E5BC92A}"/>
          </ac:cxnSpMkLst>
        </pc:cxnChg>
      </pc:sldChg>
      <pc:sldChg chg="addSp modSp new del mod">
        <pc:chgData name="Abels, Patrick" userId="ba666de4-0d21-43a6-8e66-51a18aae1b4a" providerId="ADAL" clId="{29132AC6-37AA-4EAA-A09D-C5A06C298DAA}" dt="2023-11-26T22:36:14.144" v="5990" actId="47"/>
        <pc:sldMkLst>
          <pc:docMk/>
          <pc:sldMk cId="482168965" sldId="303"/>
        </pc:sldMkLst>
        <pc:spChg chg="mod">
          <ac:chgData name="Abels, Patrick" userId="ba666de4-0d21-43a6-8e66-51a18aae1b4a" providerId="ADAL" clId="{29132AC6-37AA-4EAA-A09D-C5A06C298DAA}" dt="2023-11-26T22:35:19.985" v="5976" actId="20577"/>
          <ac:spMkLst>
            <pc:docMk/>
            <pc:sldMk cId="482168965" sldId="303"/>
            <ac:spMk id="2" creationId="{DF64A42F-6568-D61F-E3E0-F4136536EB4B}"/>
          </ac:spMkLst>
        </pc:spChg>
        <pc:spChg chg="mod">
          <ac:chgData name="Abels, Patrick" userId="ba666de4-0d21-43a6-8e66-51a18aae1b4a" providerId="ADAL" clId="{29132AC6-37AA-4EAA-A09D-C5A06C298DAA}" dt="2023-11-26T22:21:48.961" v="4909" actId="20577"/>
          <ac:spMkLst>
            <pc:docMk/>
            <pc:sldMk cId="482168965" sldId="303"/>
            <ac:spMk id="3" creationId="{A152E314-7746-DD48-C152-9F01C078C7E5}"/>
          </ac:spMkLst>
        </pc:spChg>
        <pc:picChg chg="add mod">
          <ac:chgData name="Abels, Patrick" userId="ba666de4-0d21-43a6-8e66-51a18aae1b4a" providerId="ADAL" clId="{29132AC6-37AA-4EAA-A09D-C5A06C298DAA}" dt="2023-11-26T22:35:48.250" v="5978" actId="1076"/>
          <ac:picMkLst>
            <pc:docMk/>
            <pc:sldMk cId="482168965" sldId="303"/>
            <ac:picMk id="5" creationId="{7FDF7F81-688D-74BA-827B-7357558C2F1D}"/>
          </ac:picMkLst>
        </pc:picChg>
      </pc:sldChg>
      <pc:sldChg chg="addSp delSp modSp new mod">
        <pc:chgData name="Abels, Patrick" userId="ba666de4-0d21-43a6-8e66-51a18aae1b4a" providerId="ADAL" clId="{29132AC6-37AA-4EAA-A09D-C5A06C298DAA}" dt="2023-11-26T22:53:23.786" v="6194" actId="1076"/>
        <pc:sldMkLst>
          <pc:docMk/>
          <pc:sldMk cId="341179031" sldId="304"/>
        </pc:sldMkLst>
        <pc:spChg chg="mod">
          <ac:chgData name="Abels, Patrick" userId="ba666de4-0d21-43a6-8e66-51a18aae1b4a" providerId="ADAL" clId="{29132AC6-37AA-4EAA-A09D-C5A06C298DAA}" dt="2023-11-26T22:44:26.702" v="6102" actId="207"/>
          <ac:spMkLst>
            <pc:docMk/>
            <pc:sldMk cId="341179031" sldId="304"/>
            <ac:spMk id="2" creationId="{3FA0C177-60C6-234B-C500-1B4CE9093095}"/>
          </ac:spMkLst>
        </pc:spChg>
        <pc:spChg chg="mod">
          <ac:chgData name="Abels, Patrick" userId="ba666de4-0d21-43a6-8e66-51a18aae1b4a" providerId="ADAL" clId="{29132AC6-37AA-4EAA-A09D-C5A06C298DAA}" dt="2023-11-26T22:36:05.395" v="5988" actId="20577"/>
          <ac:spMkLst>
            <pc:docMk/>
            <pc:sldMk cId="341179031" sldId="304"/>
            <ac:spMk id="3" creationId="{19A1F805-F166-93CF-1EAC-48ADB441505F}"/>
          </ac:spMkLst>
        </pc:spChg>
        <pc:spChg chg="add del mod">
          <ac:chgData name="Abels, Patrick" userId="ba666de4-0d21-43a6-8e66-51a18aae1b4a" providerId="ADAL" clId="{29132AC6-37AA-4EAA-A09D-C5A06C298DAA}" dt="2023-11-26T22:50:44.234" v="6184" actId="478"/>
          <ac:spMkLst>
            <pc:docMk/>
            <pc:sldMk cId="341179031" sldId="304"/>
            <ac:spMk id="5" creationId="{E21BEA8F-46D5-A7C3-7BD0-C096928CCE23}"/>
          </ac:spMkLst>
        </pc:spChg>
        <pc:picChg chg="add mod">
          <ac:chgData name="Abels, Patrick" userId="ba666de4-0d21-43a6-8e66-51a18aae1b4a" providerId="ADAL" clId="{29132AC6-37AA-4EAA-A09D-C5A06C298DAA}" dt="2023-11-26T22:43:45.656" v="6005" actId="14100"/>
          <ac:picMkLst>
            <pc:docMk/>
            <pc:sldMk cId="341179031" sldId="304"/>
            <ac:picMk id="4" creationId="{5C563ED6-BA19-A0D0-3C05-AC1CCC1B27F5}"/>
          </ac:picMkLst>
        </pc:picChg>
        <pc:picChg chg="add mod">
          <ac:chgData name="Abels, Patrick" userId="ba666de4-0d21-43a6-8e66-51a18aae1b4a" providerId="ADAL" clId="{29132AC6-37AA-4EAA-A09D-C5A06C298DAA}" dt="2023-11-26T22:50:46.336" v="6185" actId="1076"/>
          <ac:picMkLst>
            <pc:docMk/>
            <pc:sldMk cId="341179031" sldId="304"/>
            <ac:picMk id="7" creationId="{6CCEB92A-C059-189D-B8C2-2D5C21FA1A99}"/>
          </ac:picMkLst>
        </pc:picChg>
        <pc:picChg chg="add mod">
          <ac:chgData name="Abels, Patrick" userId="ba666de4-0d21-43a6-8e66-51a18aae1b4a" providerId="ADAL" clId="{29132AC6-37AA-4EAA-A09D-C5A06C298DAA}" dt="2023-11-26T22:53:23.786" v="6194" actId="1076"/>
          <ac:picMkLst>
            <pc:docMk/>
            <pc:sldMk cId="341179031" sldId="304"/>
            <ac:picMk id="9" creationId="{907DDFF5-C610-5805-EA21-02EB567C7595}"/>
          </ac:picMkLst>
        </pc:picChg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3773116202" sldId="327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3661293223" sldId="358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1187028696" sldId="359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4266036277" sldId="361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981220900" sldId="362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462544880" sldId="363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3360630662" sldId="364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702340268" sldId="365"/>
        </pc:sldMkLst>
      </pc:sldChg>
      <pc:sldChg chg="del">
        <pc:chgData name="Abels, Patrick" userId="ba666de4-0d21-43a6-8e66-51a18aae1b4a" providerId="ADAL" clId="{29132AC6-37AA-4EAA-A09D-C5A06C298DAA}" dt="2023-11-20T18:32:02.554" v="29" actId="47"/>
        <pc:sldMkLst>
          <pc:docMk/>
          <pc:sldMk cId="2449375832" sldId="366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2110631496" sldId="367"/>
        </pc:sldMkLst>
      </pc:sldChg>
    </pc:docChg>
  </pc:docChgLst>
  <pc:docChgLst>
    <pc:chgData name="Abels, Patrick" userId="ba666de4-0d21-43a6-8e66-51a18aae1b4a" providerId="ADAL" clId="{D8EC70C1-C722-41A2-8CF3-B9B709D18C45}"/>
    <pc:docChg chg="modSld">
      <pc:chgData name="Abels, Patrick" userId="ba666de4-0d21-43a6-8e66-51a18aae1b4a" providerId="ADAL" clId="{D8EC70C1-C722-41A2-8CF3-B9B709D18C45}" dt="2023-09-16T15:30:52.523" v="1" actId="1076"/>
      <pc:docMkLst>
        <pc:docMk/>
      </pc:docMkLst>
      <pc:sldChg chg="addSp modSp mod">
        <pc:chgData name="Abels, Patrick" userId="ba666de4-0d21-43a6-8e66-51a18aae1b4a" providerId="ADAL" clId="{D8EC70C1-C722-41A2-8CF3-B9B709D18C45}" dt="2023-09-16T15:30:52.523" v="1" actId="1076"/>
        <pc:sldMkLst>
          <pc:docMk/>
          <pc:sldMk cId="1283346392" sldId="278"/>
        </pc:sldMkLst>
        <pc:picChg chg="add mod">
          <ac:chgData name="Abels, Patrick" userId="ba666de4-0d21-43a6-8e66-51a18aae1b4a" providerId="ADAL" clId="{D8EC70C1-C722-41A2-8CF3-B9B709D18C45}" dt="2023-09-16T15:30:52.523" v="1" actId="1076"/>
          <ac:picMkLst>
            <pc:docMk/>
            <pc:sldMk cId="1283346392" sldId="278"/>
            <ac:picMk id="3" creationId="{3B325E06-7DB6-1829-F883-B74B6E5DDD0D}"/>
          </ac:picMkLst>
        </pc:picChg>
      </pc:sldChg>
    </pc:docChg>
  </pc:docChgLst>
  <pc:docChgLst>
    <pc:chgData name="Abels, Patrick" userId="ba666de4-0d21-43a6-8e66-51a18aae1b4a" providerId="ADAL" clId="{B9A2D43C-7F2C-FD45-AE36-2546EE710C13}"/>
    <pc:docChg chg="undo custSel addSld modSld">
      <pc:chgData name="Abels, Patrick" userId="ba666de4-0d21-43a6-8e66-51a18aae1b4a" providerId="ADAL" clId="{B9A2D43C-7F2C-FD45-AE36-2546EE710C13}" dt="2023-11-01T16:52:27.946" v="680" actId="20577"/>
      <pc:docMkLst>
        <pc:docMk/>
      </pc:docMkLst>
      <pc:sldChg chg="addSp delSp modSp">
        <pc:chgData name="Abels, Patrick" userId="ba666de4-0d21-43a6-8e66-51a18aae1b4a" providerId="ADAL" clId="{B9A2D43C-7F2C-FD45-AE36-2546EE710C13}" dt="2023-11-01T16:52:27.946" v="680" actId="20577"/>
        <pc:sldMkLst>
          <pc:docMk/>
          <pc:sldMk cId="2176156612" sldId="288"/>
        </pc:sldMkLst>
        <pc:spChg chg="mod">
          <ac:chgData name="Abels, Patrick" userId="ba666de4-0d21-43a6-8e66-51a18aae1b4a" providerId="ADAL" clId="{B9A2D43C-7F2C-FD45-AE36-2546EE710C13}" dt="2023-11-01T16:52:27.946" v="680" actId="20577"/>
          <ac:spMkLst>
            <pc:docMk/>
            <pc:sldMk cId="2176156612" sldId="288"/>
            <ac:spMk id="2" creationId="{401F7D96-25E2-4399-5EDA-C71906BC8DD4}"/>
          </ac:spMkLst>
        </pc:spChg>
        <pc:picChg chg="add del mod">
          <ac:chgData name="Abels, Patrick" userId="ba666de4-0d21-43a6-8e66-51a18aae1b4a" providerId="ADAL" clId="{B9A2D43C-7F2C-FD45-AE36-2546EE710C13}" dt="2023-11-01T16:37:54.100" v="79" actId="21"/>
          <ac:picMkLst>
            <pc:docMk/>
            <pc:sldMk cId="2176156612" sldId="288"/>
            <ac:picMk id="5" creationId="{EF343672-9119-7B6C-840A-EEF64EC103F7}"/>
          </ac:picMkLst>
        </pc:picChg>
      </pc:sldChg>
      <pc:sldChg chg="modSp mod modClrScheme chgLayout">
        <pc:chgData name="Abels, Patrick" userId="ba666de4-0d21-43a6-8e66-51a18aae1b4a" providerId="ADAL" clId="{B9A2D43C-7F2C-FD45-AE36-2546EE710C13}" dt="2023-11-01T16:36:32.311" v="67" actId="700"/>
        <pc:sldMkLst>
          <pc:docMk/>
          <pc:sldMk cId="1082503161" sldId="291"/>
        </pc:sldMkLst>
        <pc:spChg chg="mod ord">
          <ac:chgData name="Abels, Patrick" userId="ba666de4-0d21-43a6-8e66-51a18aae1b4a" providerId="ADAL" clId="{B9A2D43C-7F2C-FD45-AE36-2546EE710C13}" dt="2023-11-01T16:36:32.311" v="67" actId="700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7FEF0-E1A0-4AAE-8E1E-95F1B0D30559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A8F02-D8AE-46F0-885A-9479BE97C3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494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2033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5335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15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63408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 NoBor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1807536"/>
            <a:ext cx="11755524" cy="4831588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1912990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8" y="1690577"/>
            <a:ext cx="11755524" cy="494854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27/11/2023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72" r:id="rId5"/>
    <p:sldLayoutId id="2147483664" r:id="rId6"/>
    <p:sldLayoutId id="2147483665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2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2DF8AA-1D36-C4A3-DE8B-6124CA62EF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Q1 Abels</a:t>
            </a:r>
            <a:endParaRPr lang="en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325E06-7DB6-1829-F883-B74B6E5DD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430" y="4640980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28334639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175C4B1-D7A9-269E-618B-B9A693015F8A}"/>
              </a:ext>
            </a:extLst>
          </p:cNvPr>
          <p:cNvSpPr/>
          <p:nvPr/>
        </p:nvSpPr>
        <p:spPr>
          <a:xfrm>
            <a:off x="138112" y="960674"/>
            <a:ext cx="6855721" cy="5825607"/>
          </a:xfrm>
          <a:prstGeom prst="roundRect">
            <a:avLst>
              <a:gd name="adj" fmla="val 4634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Anfang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Attribute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Ende Attribute</a:t>
            </a:r>
          </a:p>
          <a:p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//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Anfang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Methoden</a:t>
            </a:r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getMarke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getBaujahr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getVerbrauch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getFarbe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// Ende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Methoden</a:t>
            </a:r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}</a:t>
            </a:r>
            <a:endParaRPr lang="en-DE" sz="110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0113623-20F4-A9F6-C225-C03F164C658C}"/>
              </a:ext>
            </a:extLst>
          </p:cNvPr>
          <p:cNvSpPr/>
          <p:nvPr/>
        </p:nvSpPr>
        <p:spPr>
          <a:xfrm>
            <a:off x="5221101" y="4645070"/>
            <a:ext cx="6757110" cy="1827447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Autohaus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 void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main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[]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args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Auto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autoAbels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Toyota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2012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6.7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schwarz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Auto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autoBob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“Audi”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2009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8.3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blau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Auto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autoCorbi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VW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2005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9.2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grün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	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System.out.println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autoAbels.getMarke</a:t>
            </a:r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()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}</a:t>
            </a:r>
            <a:endParaRPr lang="en-DE" sz="110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8F253B-9567-7844-6FBA-56B29A312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1365"/>
            <a:ext cx="11915775" cy="950259"/>
          </a:xfrm>
        </p:spPr>
        <p:txBody>
          <a:bodyPr/>
          <a:lstStyle/>
          <a:p>
            <a:r>
              <a:rPr lang="en-GB">
                <a:solidFill>
                  <a:srgbClr val="FFC000"/>
                </a:solidFill>
              </a:rPr>
              <a:t>get – </a:t>
            </a:r>
            <a:r>
              <a:rPr lang="en-GB" err="1">
                <a:solidFill>
                  <a:srgbClr val="FFC000"/>
                </a:solidFill>
              </a:rPr>
              <a:t>Methode</a:t>
            </a:r>
            <a:r>
              <a:rPr lang="en-GB">
                <a:solidFill>
                  <a:srgbClr val="FFC000"/>
                </a:solidFill>
              </a:rPr>
              <a:t> </a:t>
            </a:r>
            <a:endParaRPr lang="en-DE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8690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9F9D44F-6F40-2AED-18FA-D1C126A18E5F}"/>
              </a:ext>
            </a:extLst>
          </p:cNvPr>
          <p:cNvSpPr/>
          <p:nvPr/>
        </p:nvSpPr>
        <p:spPr>
          <a:xfrm>
            <a:off x="331999" y="1308847"/>
            <a:ext cx="6785979" cy="5504328"/>
          </a:xfrm>
          <a:prstGeom prst="roundRect">
            <a:avLst>
              <a:gd name="adj" fmla="val 4634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Anfang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Attribute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Ende Attribute</a:t>
            </a:r>
          </a:p>
          <a:p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//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Anfang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Methoden</a:t>
            </a:r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getMarke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getBaujahr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getVerbrauch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getFarbe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  <a:endParaRPr lang="en-DE" sz="110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8F253B-9567-7844-6FBA-56B29A312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1365"/>
            <a:ext cx="11915775" cy="950259"/>
          </a:xfrm>
        </p:spPr>
        <p:txBody>
          <a:bodyPr/>
          <a:lstStyle/>
          <a:p>
            <a:r>
              <a:rPr lang="en-GB">
                <a:solidFill>
                  <a:srgbClr val="FFC000"/>
                </a:solidFill>
              </a:rPr>
              <a:t>set – </a:t>
            </a:r>
            <a:r>
              <a:rPr lang="en-GB" err="1">
                <a:solidFill>
                  <a:srgbClr val="FFC000"/>
                </a:solidFill>
              </a:rPr>
              <a:t>Methode</a:t>
            </a:r>
            <a:r>
              <a:rPr lang="en-GB">
                <a:solidFill>
                  <a:srgbClr val="FFC000"/>
                </a:solidFill>
              </a:rPr>
              <a:t> </a:t>
            </a:r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E1182E6-1EBA-7CD6-3700-EE612D144BE7}"/>
              </a:ext>
            </a:extLst>
          </p:cNvPr>
          <p:cNvSpPr/>
          <p:nvPr/>
        </p:nvSpPr>
        <p:spPr>
          <a:xfrm>
            <a:off x="7171611" y="3698904"/>
            <a:ext cx="4717568" cy="3105310"/>
          </a:xfrm>
          <a:prstGeom prst="roundRect">
            <a:avLst>
              <a:gd name="adj" fmla="val 4634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void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setMarke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void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setBaujahr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void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setVerbrauch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void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setFarbe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// Ende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Methoden</a:t>
            </a:r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}</a:t>
            </a:r>
            <a:endParaRPr lang="en-DE" sz="110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531A0C5-7566-6751-0DB3-6151347C7EFE}"/>
              </a:ext>
            </a:extLst>
          </p:cNvPr>
          <p:cNvSpPr txBox="1"/>
          <p:nvPr/>
        </p:nvSpPr>
        <p:spPr>
          <a:xfrm>
            <a:off x="6000212" y="4451064"/>
            <a:ext cx="1310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set-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Methode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3EF5100-4040-5F9B-EBFF-3E45B932B257}"/>
              </a:ext>
            </a:extLst>
          </p:cNvPr>
          <p:cNvCxnSpPr>
            <a:cxnSpLocks/>
            <a:stCxn id="26" idx="3"/>
          </p:cNvCxnSpPr>
          <p:nvPr/>
        </p:nvCxnSpPr>
        <p:spPr>
          <a:xfrm flipV="1">
            <a:off x="7310596" y="4086455"/>
            <a:ext cx="681318" cy="50310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0834EA9-2F15-482F-BD56-0C6746E1B6B9}"/>
              </a:ext>
            </a:extLst>
          </p:cNvPr>
          <p:cNvCxnSpPr>
            <a:cxnSpLocks/>
          </p:cNvCxnSpPr>
          <p:nvPr/>
        </p:nvCxnSpPr>
        <p:spPr>
          <a:xfrm>
            <a:off x="7310596" y="4589563"/>
            <a:ext cx="661717" cy="13850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6209FEB-5A44-7A1E-BCD0-F338F60A67B4}"/>
              </a:ext>
            </a:extLst>
          </p:cNvPr>
          <p:cNvCxnSpPr>
            <a:cxnSpLocks/>
          </p:cNvCxnSpPr>
          <p:nvPr/>
        </p:nvCxnSpPr>
        <p:spPr>
          <a:xfrm>
            <a:off x="7310596" y="4589562"/>
            <a:ext cx="661717" cy="64160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8448B66-919F-8C57-56E7-3B8E3B670CCA}"/>
              </a:ext>
            </a:extLst>
          </p:cNvPr>
          <p:cNvCxnSpPr>
            <a:cxnSpLocks/>
          </p:cNvCxnSpPr>
          <p:nvPr/>
        </p:nvCxnSpPr>
        <p:spPr>
          <a:xfrm>
            <a:off x="7310596" y="4589561"/>
            <a:ext cx="661717" cy="64160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055A671-816C-2F79-9EDA-AB0FF7448B51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7310596" y="4589564"/>
            <a:ext cx="692298" cy="1280868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19ECC56-93A6-26BC-E09B-3D4468C575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7" t="1212"/>
          <a:stretch/>
        </p:blipFill>
        <p:spPr>
          <a:xfrm>
            <a:off x="7614128" y="969476"/>
            <a:ext cx="3832533" cy="259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9976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175C4B1-D7A9-269E-618B-B9A693015F8A}"/>
              </a:ext>
            </a:extLst>
          </p:cNvPr>
          <p:cNvSpPr/>
          <p:nvPr/>
        </p:nvSpPr>
        <p:spPr>
          <a:xfrm>
            <a:off x="322730" y="1113072"/>
            <a:ext cx="6855721" cy="5511843"/>
          </a:xfrm>
          <a:prstGeom prst="roundRect">
            <a:avLst>
              <a:gd name="adj" fmla="val 4634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FFFF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GB" sz="11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Anfang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Attribute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Ende Attribute</a:t>
            </a:r>
          </a:p>
          <a:p>
            <a:endParaRPr lang="en-GB" sz="11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)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 dirty="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// </a:t>
            </a:r>
            <a:r>
              <a:rPr lang="en-GB" sz="11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Anfang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Methoden</a:t>
            </a:r>
            <a:endParaRPr lang="en-GB" sz="11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getMarke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getBaujahr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 dirty="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getVerbrauch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 dirty="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getFarbe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  <a:endParaRPr lang="en-DE" sz="1100" dirty="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0113623-20F4-A9F6-C225-C03F164C658C}"/>
              </a:ext>
            </a:extLst>
          </p:cNvPr>
          <p:cNvSpPr/>
          <p:nvPr/>
        </p:nvSpPr>
        <p:spPr>
          <a:xfrm>
            <a:off x="5112160" y="4313915"/>
            <a:ext cx="6757110" cy="2195001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Autohaus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 void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main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[]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args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Auto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autoAbels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Toyota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2012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6.7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schwarz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Auto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autoBob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“Audi”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2009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8.3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blau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Auto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autoCorbi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VW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2005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9.2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grün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	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System.out.println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autoAbels.getMarke</a:t>
            </a:r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()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autoAbels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.setMarke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VW</a:t>
            </a:r>
            <a:r>
              <a:rPr lang="en-GB" sz="11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System.out.println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autoAbels.getMarke</a:t>
            </a:r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()</a:t>
            </a:r>
            <a:r>
              <a:rPr lang="en-GB" sz="11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}</a:t>
            </a:r>
            <a:endParaRPr lang="en-DE" sz="110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8F253B-9567-7844-6FBA-56B29A312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1365"/>
            <a:ext cx="11915775" cy="950259"/>
          </a:xfrm>
        </p:spPr>
        <p:txBody>
          <a:bodyPr/>
          <a:lstStyle/>
          <a:p>
            <a:r>
              <a:rPr lang="en-GB">
                <a:solidFill>
                  <a:srgbClr val="FFC000"/>
                </a:solidFill>
              </a:rPr>
              <a:t>set – </a:t>
            </a:r>
            <a:r>
              <a:rPr lang="en-GB" err="1">
                <a:solidFill>
                  <a:srgbClr val="FFC000"/>
                </a:solidFill>
              </a:rPr>
              <a:t>Methode</a:t>
            </a:r>
            <a:r>
              <a:rPr lang="en-GB">
                <a:solidFill>
                  <a:srgbClr val="FFC000"/>
                </a:solidFill>
              </a:rPr>
              <a:t> </a:t>
            </a:r>
            <a:endParaRPr lang="en-DE">
              <a:solidFill>
                <a:srgbClr val="FFC000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6D22BEC-5D89-DE10-B480-422CB2FC4710}"/>
              </a:ext>
            </a:extLst>
          </p:cNvPr>
          <p:cNvSpPr/>
          <p:nvPr/>
        </p:nvSpPr>
        <p:spPr>
          <a:xfrm>
            <a:off x="7178451" y="1092607"/>
            <a:ext cx="4717568" cy="3105310"/>
          </a:xfrm>
          <a:prstGeom prst="roundRect">
            <a:avLst>
              <a:gd name="adj" fmla="val 4634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void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setMarke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void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setBaujahr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void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setVerbrauch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void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setFarbe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// Ende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Methoden</a:t>
            </a:r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}</a:t>
            </a:r>
            <a:endParaRPr lang="en-DE" sz="110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5BE2CB-5791-814E-2494-753C6A02E7C1}"/>
              </a:ext>
            </a:extLst>
          </p:cNvPr>
          <p:cNvSpPr txBox="1"/>
          <p:nvPr/>
        </p:nvSpPr>
        <p:spPr>
          <a:xfrm>
            <a:off x="10694892" y="5452536"/>
            <a:ext cx="70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Toyota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8FF6019-571F-DAE3-A2E4-31BDF2C1BA6E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0300446" y="5591036"/>
            <a:ext cx="394446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D79DE65-1A0D-26A7-E8E1-9B6F74C38502}"/>
              </a:ext>
            </a:extLst>
          </p:cNvPr>
          <p:cNvSpPr txBox="1"/>
          <p:nvPr/>
        </p:nvSpPr>
        <p:spPr>
          <a:xfrm>
            <a:off x="10694892" y="5772977"/>
            <a:ext cx="70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VW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BA2E1FE-5437-796B-519C-5F503E5BC92A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10300446" y="5911477"/>
            <a:ext cx="394446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072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7A5691-C89F-EF52-5176-886FD9897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Gegeben</a:t>
            </a:r>
            <a:r>
              <a:rPr lang="en-GB"/>
              <a:t> sei </a:t>
            </a:r>
            <a:r>
              <a:rPr lang="en-GB" err="1"/>
              <a:t>eine</a:t>
            </a:r>
            <a:r>
              <a:rPr lang="en-GB"/>
              <a:t> </a:t>
            </a:r>
            <a:r>
              <a:rPr lang="en-GB" err="1"/>
              <a:t>Klasse</a:t>
            </a:r>
            <a:r>
              <a:rPr lang="en-GB"/>
              <a:t> </a:t>
            </a:r>
            <a:r>
              <a:rPr lang="en-GB" err="1"/>
              <a:t>namens</a:t>
            </a:r>
            <a:r>
              <a:rPr lang="en-GB"/>
              <a:t> </a:t>
            </a:r>
            <a:r>
              <a:rPr lang="en-GB" b="1">
                <a:solidFill>
                  <a:srgbClr val="00B0F0"/>
                </a:solidFill>
                <a:latin typeface="Consolas" panose="020B0609020204030204" pitchFamily="49" charset="0"/>
              </a:rPr>
              <a:t>Bus</a:t>
            </a:r>
            <a:r>
              <a:rPr lang="en-GB"/>
              <a:t>. Die </a:t>
            </a:r>
            <a:r>
              <a:rPr lang="en-GB" err="1"/>
              <a:t>Klasse</a:t>
            </a:r>
            <a:r>
              <a:rPr lang="en-GB"/>
              <a:t> Bus hat Attribute für den </a:t>
            </a:r>
            <a:r>
              <a:rPr lang="en-GB" err="1"/>
              <a:t>Namen</a:t>
            </a:r>
            <a:r>
              <a:rPr lang="en-GB"/>
              <a:t> des </a:t>
            </a:r>
            <a:r>
              <a:rPr lang="en-GB" err="1"/>
              <a:t>Fahrers</a:t>
            </a:r>
            <a:r>
              <a:rPr lang="en-GB"/>
              <a:t> und die </a:t>
            </a:r>
            <a:r>
              <a:rPr lang="en-GB" err="1"/>
              <a:t>Zahl</a:t>
            </a:r>
            <a:r>
              <a:rPr lang="en-GB"/>
              <a:t> der </a:t>
            </a:r>
            <a:r>
              <a:rPr lang="en-GB" err="1"/>
              <a:t>Gäste</a:t>
            </a:r>
            <a:r>
              <a:rPr lang="en-GB"/>
              <a:t>. Für beide Attribute </a:t>
            </a:r>
            <a:r>
              <a:rPr lang="en-GB" err="1"/>
              <a:t>besitzt</a:t>
            </a:r>
            <a:r>
              <a:rPr lang="en-GB"/>
              <a:t> </a:t>
            </a:r>
            <a:r>
              <a:rPr lang="en-GB" err="1"/>
              <a:t>sie</a:t>
            </a:r>
            <a:r>
              <a:rPr lang="en-GB"/>
              <a:t> get-/set-</a:t>
            </a:r>
            <a:r>
              <a:rPr lang="en-GB" err="1"/>
              <a:t>Methoden</a:t>
            </a:r>
            <a:r>
              <a:rPr lang="en-GB"/>
              <a:t> und einen </a:t>
            </a:r>
            <a:r>
              <a:rPr lang="en-GB" err="1"/>
              <a:t>entsprechenden</a:t>
            </a:r>
            <a:r>
              <a:rPr lang="en-GB"/>
              <a:t> </a:t>
            </a:r>
            <a:r>
              <a:rPr lang="en-GB" err="1"/>
              <a:t>Konstruktor</a:t>
            </a:r>
            <a:r>
              <a:rPr lang="en-GB"/>
              <a:t>. </a:t>
            </a:r>
            <a:r>
              <a:rPr lang="en-GB" err="1"/>
              <a:t>Außerdem</a:t>
            </a:r>
            <a:r>
              <a:rPr lang="en-GB"/>
              <a:t> hat </a:t>
            </a:r>
            <a:r>
              <a:rPr lang="en-GB" err="1"/>
              <a:t>sie</a:t>
            </a:r>
            <a:r>
              <a:rPr lang="en-GB"/>
              <a:t> </a:t>
            </a:r>
            <a:r>
              <a:rPr lang="en-GB" err="1"/>
              <a:t>zwei</a:t>
            </a:r>
            <a:r>
              <a:rPr lang="en-GB"/>
              <a:t> </a:t>
            </a:r>
            <a:r>
              <a:rPr lang="en-GB" err="1"/>
              <a:t>Methoden</a:t>
            </a:r>
            <a:r>
              <a:rPr lang="en-GB"/>
              <a:t> für das Zu- bzw. </a:t>
            </a:r>
            <a:r>
              <a:rPr lang="en-GB" err="1"/>
              <a:t>Aussteigen</a:t>
            </a:r>
            <a:r>
              <a:rPr lang="en-GB"/>
              <a:t> von </a:t>
            </a:r>
            <a:r>
              <a:rPr lang="en-GB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en-GB"/>
              <a:t> </a:t>
            </a:r>
            <a:r>
              <a:rPr lang="en-GB" err="1"/>
              <a:t>Personen</a:t>
            </a:r>
            <a:r>
              <a:rPr lang="en-GB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err="1"/>
              <a:t>Entwirf</a:t>
            </a:r>
            <a:r>
              <a:rPr lang="en-GB"/>
              <a:t> </a:t>
            </a:r>
            <a:r>
              <a:rPr lang="en-GB" err="1"/>
              <a:t>ein</a:t>
            </a:r>
            <a:r>
              <a:rPr lang="en-GB"/>
              <a:t> UML-</a:t>
            </a:r>
            <a:r>
              <a:rPr lang="en-GB" err="1"/>
              <a:t>Diagramm</a:t>
            </a:r>
            <a:r>
              <a:rPr lang="en-GB"/>
              <a:t> für die </a:t>
            </a:r>
            <a:r>
              <a:rPr lang="en-GB" err="1"/>
              <a:t>Klasse</a:t>
            </a:r>
            <a:r>
              <a:rPr lang="en-GB"/>
              <a:t> </a:t>
            </a:r>
            <a:r>
              <a:rPr lang="en-GB" b="1">
                <a:solidFill>
                  <a:srgbClr val="00B0F0"/>
                </a:solidFill>
                <a:latin typeface="Consolas" panose="020B0609020204030204" pitchFamily="49" charset="0"/>
              </a:rPr>
              <a:t>Bus</a:t>
            </a:r>
            <a:r>
              <a:rPr lang="en-GB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err="1"/>
              <a:t>Erweitere</a:t>
            </a:r>
            <a:r>
              <a:rPr lang="en-GB"/>
              <a:t> das UML-</a:t>
            </a:r>
            <a:r>
              <a:rPr lang="en-GB" err="1"/>
              <a:t>Diagramm</a:t>
            </a:r>
            <a:r>
              <a:rPr lang="en-GB"/>
              <a:t> um </a:t>
            </a:r>
            <a:r>
              <a:rPr lang="en-GB" err="1"/>
              <a:t>zwei</a:t>
            </a:r>
            <a:r>
              <a:rPr lang="en-GB"/>
              <a:t> Objekte </a:t>
            </a:r>
            <a:r>
              <a:rPr lang="en-GB">
                <a:solidFill>
                  <a:srgbClr val="FFC000"/>
                </a:solidFill>
                <a:latin typeface="Consolas" panose="020B0609020204030204" pitchFamily="49" charset="0"/>
              </a:rPr>
              <a:t>bus1</a:t>
            </a:r>
            <a:r>
              <a:rPr lang="en-GB"/>
              <a:t> und </a:t>
            </a:r>
            <a:r>
              <a:rPr lang="en-GB">
                <a:solidFill>
                  <a:srgbClr val="FFC000"/>
                </a:solidFill>
                <a:latin typeface="Consolas" panose="020B0609020204030204" pitchFamily="49" charset="0"/>
              </a:rPr>
              <a:t>bus2</a:t>
            </a:r>
            <a:r>
              <a:rPr lang="en-GB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err="1"/>
              <a:t>Implementiere</a:t>
            </a:r>
            <a:r>
              <a:rPr lang="en-GB"/>
              <a:t> die </a:t>
            </a:r>
            <a:r>
              <a:rPr lang="en-GB" err="1"/>
              <a:t>Klasse</a:t>
            </a:r>
            <a:r>
              <a:rPr lang="en-GB"/>
              <a:t> </a:t>
            </a:r>
            <a:r>
              <a:rPr lang="en-GB" b="1">
                <a:solidFill>
                  <a:srgbClr val="00B0F0"/>
                </a:solidFill>
                <a:latin typeface="Consolas" panose="020B0609020204030204" pitchFamily="49" charset="0"/>
              </a:rPr>
              <a:t>Bus</a:t>
            </a:r>
            <a:r>
              <a:rPr lang="en-GB"/>
              <a:t> in Java.</a:t>
            </a:r>
          </a:p>
          <a:p>
            <a:pPr marL="457200" indent="-457200">
              <a:buFont typeface="+mj-lt"/>
              <a:buAutoNum type="alphaLcParenR"/>
            </a:pPr>
            <a:r>
              <a:rPr lang="en-GB" err="1"/>
              <a:t>Implementiere</a:t>
            </a:r>
            <a:r>
              <a:rPr lang="en-GB"/>
              <a:t> die </a:t>
            </a:r>
            <a:r>
              <a:rPr lang="en-GB" err="1"/>
              <a:t>Klasse</a:t>
            </a:r>
            <a:r>
              <a:rPr lang="en-GB"/>
              <a:t> </a:t>
            </a:r>
            <a:r>
              <a:rPr lang="en-GB" b="1" err="1">
                <a:solidFill>
                  <a:srgbClr val="00B0F0"/>
                </a:solidFill>
                <a:latin typeface="Consolas" panose="020B0609020204030204" pitchFamily="49" charset="0"/>
              </a:rPr>
              <a:t>Verkehr</a:t>
            </a:r>
            <a:r>
              <a:rPr lang="en-GB"/>
              <a:t>, in der die beiden </a:t>
            </a:r>
            <a:r>
              <a:rPr lang="en-GB" err="1"/>
              <a:t>Busse</a:t>
            </a:r>
            <a:r>
              <a:rPr lang="en-GB"/>
              <a:t> </a:t>
            </a:r>
            <a:r>
              <a:rPr lang="en-GB">
                <a:solidFill>
                  <a:srgbClr val="FFC000"/>
                </a:solidFill>
                <a:latin typeface="Consolas" panose="020B0609020204030204" pitchFamily="49" charset="0"/>
              </a:rPr>
              <a:t>bus1</a:t>
            </a:r>
            <a:r>
              <a:rPr lang="en-GB"/>
              <a:t> und </a:t>
            </a:r>
            <a:r>
              <a:rPr lang="en-GB">
                <a:solidFill>
                  <a:srgbClr val="FFC000"/>
                </a:solidFill>
                <a:latin typeface="Consolas" panose="020B0609020204030204" pitchFamily="49" charset="0"/>
              </a:rPr>
              <a:t>bus2</a:t>
            </a:r>
            <a:r>
              <a:rPr lang="en-GB"/>
              <a:t> </a:t>
            </a:r>
            <a:r>
              <a:rPr lang="en-GB" err="1"/>
              <a:t>mit</a:t>
            </a:r>
            <a:r>
              <a:rPr lang="en-GB"/>
              <a:t> </a:t>
            </a:r>
            <a:r>
              <a:rPr lang="en-GB" err="1"/>
              <a:t>erfundenen</a:t>
            </a:r>
            <a:r>
              <a:rPr lang="en-GB"/>
              <a:t> Daten </a:t>
            </a:r>
            <a:r>
              <a:rPr lang="en-GB" err="1"/>
              <a:t>instanziiert</a:t>
            </a:r>
            <a:r>
              <a:rPr lang="en-GB"/>
              <a:t> werden.</a:t>
            </a:r>
          </a:p>
          <a:p>
            <a:pPr marL="457200" indent="-457200">
              <a:buFont typeface="+mj-lt"/>
              <a:buAutoNum type="alphaLcParenR"/>
            </a:pPr>
            <a:r>
              <a:rPr lang="en-GB"/>
              <a:t>Gib den </a:t>
            </a:r>
            <a:r>
              <a:rPr lang="en-GB" err="1"/>
              <a:t>Fahrer</a:t>
            </a:r>
            <a:r>
              <a:rPr lang="en-GB"/>
              <a:t> des Busses </a:t>
            </a:r>
            <a:r>
              <a:rPr lang="en-GB" err="1"/>
              <a:t>mit</a:t>
            </a:r>
            <a:r>
              <a:rPr lang="en-GB"/>
              <a:t> den </a:t>
            </a:r>
            <a:r>
              <a:rPr lang="en-GB" err="1"/>
              <a:t>meisten</a:t>
            </a:r>
            <a:r>
              <a:rPr lang="en-GB"/>
              <a:t> </a:t>
            </a:r>
            <a:r>
              <a:rPr lang="en-GB" err="1"/>
              <a:t>Gästen</a:t>
            </a:r>
            <a:r>
              <a:rPr lang="en-GB"/>
              <a:t> in der Console </a:t>
            </a:r>
            <a:r>
              <a:rPr lang="en-GB" err="1"/>
              <a:t>aus.</a:t>
            </a:r>
            <a:endParaRPr lang="en-GB"/>
          </a:p>
          <a:p>
            <a:pPr marL="457200" indent="-457200">
              <a:buFont typeface="+mj-lt"/>
              <a:buAutoNum type="alphaLcParenR"/>
            </a:pPr>
            <a:r>
              <a:rPr lang="en-GB" err="1"/>
              <a:t>Befördere</a:t>
            </a:r>
            <a:r>
              <a:rPr lang="en-GB"/>
              <a:t> 5 </a:t>
            </a:r>
            <a:r>
              <a:rPr lang="en-GB" err="1"/>
              <a:t>Gäste</a:t>
            </a:r>
            <a:r>
              <a:rPr lang="en-GB"/>
              <a:t> vom Bus </a:t>
            </a:r>
            <a:r>
              <a:rPr lang="en-GB" err="1"/>
              <a:t>mit</a:t>
            </a:r>
            <a:r>
              <a:rPr lang="en-GB"/>
              <a:t> mehr </a:t>
            </a:r>
            <a:r>
              <a:rPr lang="en-GB" err="1"/>
              <a:t>Gästen</a:t>
            </a:r>
            <a:r>
              <a:rPr lang="en-GB"/>
              <a:t> </a:t>
            </a:r>
            <a:r>
              <a:rPr lang="en-GB" err="1"/>
              <a:t>zum</a:t>
            </a:r>
            <a:r>
              <a:rPr lang="en-GB"/>
              <a:t> Bus </a:t>
            </a:r>
            <a:r>
              <a:rPr lang="en-GB" err="1"/>
              <a:t>mit</a:t>
            </a:r>
            <a:r>
              <a:rPr lang="en-GB"/>
              <a:t> </a:t>
            </a:r>
            <a:r>
              <a:rPr lang="en-GB" err="1"/>
              <a:t>weniger</a:t>
            </a:r>
            <a:r>
              <a:rPr lang="en-GB"/>
              <a:t> </a:t>
            </a:r>
            <a:r>
              <a:rPr lang="en-GB" err="1"/>
              <a:t>Gästen</a:t>
            </a:r>
            <a:r>
              <a:rPr lang="en-GB"/>
              <a:t>.</a:t>
            </a:r>
          </a:p>
          <a:p>
            <a:pPr marL="457200" indent="-457200">
              <a:buFont typeface="+mj-lt"/>
              <a:buAutoNum type="alphaLcParenR"/>
            </a:pP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EB4B9-0B83-8701-1600-2B79D617D4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4261370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0225"/>
            <a:ext cx="7427912" cy="4419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err="1"/>
              <a:t>Klasse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dirty="0"/>
              <a:t>Objekt</a:t>
            </a:r>
          </a:p>
          <a:p>
            <a:pPr>
              <a:lnSpc>
                <a:spcPct val="100000"/>
              </a:lnSpc>
            </a:pPr>
            <a:r>
              <a:rPr lang="en-GB" dirty="0" err="1"/>
              <a:t>Attribut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dirty="0" err="1"/>
              <a:t>Konstruktor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dirty="0"/>
              <a:t>get- / set-</a:t>
            </a:r>
            <a:r>
              <a:rPr lang="en-GB" dirty="0" err="1"/>
              <a:t>Methode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2800" dirty="0" err="1"/>
              <a:t>Sichtbarkeit</a:t>
            </a:r>
            <a:r>
              <a:rPr lang="en-GB" sz="2800" dirty="0"/>
              <a:t> /</a:t>
            </a:r>
            <a:r>
              <a:rPr lang="en-GB" sz="2800" dirty="0" err="1"/>
              <a:t>Geheimnisprinzip</a:t>
            </a:r>
            <a:r>
              <a:rPr lang="en-GB" sz="2800" dirty="0"/>
              <a:t> / </a:t>
            </a:r>
            <a:r>
              <a:rPr lang="en-GB" sz="2800" dirty="0" err="1"/>
              <a:t>Datenkapselung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A0C177-60C6-234B-C500-1B4CE90930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39" y="1600200"/>
            <a:ext cx="11755524" cy="5038924"/>
          </a:xfrm>
        </p:spPr>
        <p:txBody>
          <a:bodyPr/>
          <a:lstStyle/>
          <a:p>
            <a:r>
              <a:rPr lang="en-GB" sz="2000" dirty="0"/>
              <a:t>In einem neuen Ordner </a:t>
            </a:r>
            <a:r>
              <a:rPr lang="en-GB" sz="2000" dirty="0" err="1">
                <a:solidFill>
                  <a:srgbClr val="00B050"/>
                </a:solidFill>
                <a:latin typeface="Consolas" panose="020B0609020204030204" pitchFamily="49" charset="0"/>
              </a:rPr>
              <a:t>Geometrie</a:t>
            </a:r>
            <a:r>
              <a:rPr lang="en-GB" sz="2000" dirty="0"/>
              <a:t> </a:t>
            </a:r>
            <a:r>
              <a:rPr lang="en-GB" sz="2000" dirty="0" err="1"/>
              <a:t>wollen</a:t>
            </a:r>
            <a:r>
              <a:rPr lang="en-GB" sz="2000" dirty="0"/>
              <a:t> wir </a:t>
            </a:r>
            <a:r>
              <a:rPr lang="en-GB" sz="2000" dirty="0" err="1"/>
              <a:t>geometrische</a:t>
            </a:r>
            <a:r>
              <a:rPr lang="en-GB" sz="2000" dirty="0"/>
              <a:t> Objekte </a:t>
            </a:r>
            <a:r>
              <a:rPr lang="en-GB" sz="2000" dirty="0" err="1"/>
              <a:t>betrachten</a:t>
            </a:r>
            <a:r>
              <a:rPr lang="en-GB" sz="2000" dirty="0"/>
              <a:t>.</a:t>
            </a:r>
          </a:p>
          <a:p>
            <a:endParaRPr lang="en-GB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Erstelle</a:t>
            </a:r>
            <a:r>
              <a:rPr lang="en-GB" sz="2000" dirty="0"/>
              <a:t> </a:t>
            </a:r>
            <a:r>
              <a:rPr lang="en-GB" sz="2000" dirty="0" err="1"/>
              <a:t>eine</a:t>
            </a:r>
            <a:r>
              <a:rPr lang="en-GB" sz="2000" dirty="0"/>
              <a:t> </a:t>
            </a:r>
            <a:r>
              <a:rPr lang="en-GB" sz="2000" dirty="0" err="1"/>
              <a:t>Klasse</a:t>
            </a:r>
            <a:r>
              <a:rPr lang="en-GB" sz="2000" dirty="0"/>
              <a:t> </a:t>
            </a:r>
            <a:r>
              <a:rPr lang="en-GB" sz="2000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Dreieck</a:t>
            </a:r>
            <a:r>
              <a:rPr lang="en-GB" sz="2000" dirty="0"/>
              <a:t> nach </a:t>
            </a:r>
            <a:r>
              <a:rPr lang="en-GB" sz="2000" dirty="0" err="1"/>
              <a:t>folgendem</a:t>
            </a:r>
            <a:r>
              <a:rPr lang="en-GB" sz="2000" dirty="0"/>
              <a:t> UML. 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Implementiere</a:t>
            </a:r>
            <a:r>
              <a:rPr lang="en-GB" sz="2000" dirty="0"/>
              <a:t> die </a:t>
            </a:r>
            <a:r>
              <a:rPr lang="en-GB" sz="2000" dirty="0" err="1"/>
              <a:t>Funktion</a:t>
            </a:r>
            <a:r>
              <a:rPr lang="en-GB" sz="2000" dirty="0"/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public double area()</a:t>
            </a:r>
            <a:r>
              <a:rPr lang="en-GB" sz="2000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Erstelle</a:t>
            </a:r>
            <a:r>
              <a:rPr lang="en-GB" sz="2000" dirty="0"/>
              <a:t> </a:t>
            </a:r>
            <a:r>
              <a:rPr lang="en-GB" sz="2000" dirty="0" err="1"/>
              <a:t>eine</a:t>
            </a:r>
            <a:r>
              <a:rPr lang="en-GB" sz="2000" dirty="0"/>
              <a:t> </a:t>
            </a:r>
            <a:r>
              <a:rPr lang="en-GB" sz="2000" dirty="0" err="1"/>
              <a:t>Klasse</a:t>
            </a:r>
            <a:r>
              <a:rPr lang="en-GB" sz="2000" dirty="0"/>
              <a:t> </a:t>
            </a:r>
            <a:r>
              <a:rPr lang="en-GB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Main</a:t>
            </a:r>
            <a:r>
              <a:rPr lang="en-GB" sz="2000" dirty="0"/>
              <a:t>, in der das Objekt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d1</a:t>
            </a:r>
            <a:r>
              <a:rPr lang="en-GB" sz="2000" dirty="0"/>
              <a:t> vom </a:t>
            </a:r>
            <a:r>
              <a:rPr lang="en-GB" sz="2000" dirty="0" err="1"/>
              <a:t>Typ</a:t>
            </a:r>
            <a:r>
              <a:rPr lang="en-GB" sz="2000" dirty="0"/>
              <a:t> </a:t>
            </a:r>
            <a:r>
              <a:rPr lang="en-GB" sz="2000" dirty="0" err="1">
                <a:solidFill>
                  <a:srgbClr val="FFC000"/>
                </a:solidFill>
                <a:latin typeface="Consolas" panose="020B0609020204030204" pitchFamily="49" charset="0"/>
              </a:rPr>
              <a:t>Dreieck</a:t>
            </a:r>
            <a:r>
              <a:rPr lang="en-GB" sz="2000" dirty="0"/>
              <a:t> </a:t>
            </a:r>
            <a:r>
              <a:rPr lang="en-GB" sz="2000" dirty="0" err="1"/>
              <a:t>mit</a:t>
            </a:r>
            <a:r>
              <a:rPr lang="en-GB" sz="2000" dirty="0"/>
              <a:t> </a:t>
            </a:r>
            <a:r>
              <a:rPr lang="en-GB" sz="2000" dirty="0" err="1"/>
              <a:t>willkürlichen</a:t>
            </a:r>
            <a:r>
              <a:rPr lang="en-GB" sz="2000" dirty="0"/>
              <a:t> </a:t>
            </a:r>
            <a:r>
              <a:rPr lang="en-GB" sz="2000" dirty="0" err="1"/>
              <a:t>Zahlen</a:t>
            </a:r>
            <a:r>
              <a:rPr lang="en-GB" sz="2000" dirty="0"/>
              <a:t> </a:t>
            </a:r>
            <a:r>
              <a:rPr lang="en-GB" sz="2000" dirty="0" err="1"/>
              <a:t>instanziiert</a:t>
            </a:r>
            <a:r>
              <a:rPr lang="en-GB" sz="2000" dirty="0"/>
              <a:t> und </a:t>
            </a:r>
            <a:r>
              <a:rPr lang="en-GB" sz="2000" dirty="0" err="1"/>
              <a:t>dessen</a:t>
            </a:r>
            <a:r>
              <a:rPr lang="en-GB" sz="2000" dirty="0"/>
              <a:t> </a:t>
            </a:r>
            <a:r>
              <a:rPr lang="en-GB" sz="2000" dirty="0" err="1"/>
              <a:t>Flächeninhalt</a:t>
            </a:r>
            <a:r>
              <a:rPr lang="en-GB" sz="2000" dirty="0"/>
              <a:t> </a:t>
            </a:r>
            <a:r>
              <a:rPr lang="en-GB" sz="2000" dirty="0" err="1"/>
              <a:t>berechnet</a:t>
            </a:r>
            <a:r>
              <a:rPr lang="en-GB" sz="2000" dirty="0"/>
              <a:t> sowie </a:t>
            </a:r>
            <a:r>
              <a:rPr lang="en-GB" sz="2000" dirty="0" err="1"/>
              <a:t>ausgegeben</a:t>
            </a:r>
            <a:r>
              <a:rPr lang="en-GB" sz="2000" dirty="0"/>
              <a:t> </a:t>
            </a:r>
            <a:r>
              <a:rPr lang="en-GB" sz="2000" dirty="0" err="1"/>
              <a:t>wird</a:t>
            </a:r>
            <a:r>
              <a:rPr lang="en-GB" sz="2000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Erstelle</a:t>
            </a:r>
            <a:r>
              <a:rPr lang="en-GB" sz="2000" dirty="0"/>
              <a:t> </a:t>
            </a:r>
            <a:r>
              <a:rPr lang="en-GB" sz="2000" dirty="0" err="1"/>
              <a:t>eine</a:t>
            </a:r>
            <a:r>
              <a:rPr lang="en-GB" sz="2000" dirty="0"/>
              <a:t> </a:t>
            </a:r>
            <a:r>
              <a:rPr lang="en-GB" sz="2000" dirty="0" err="1"/>
              <a:t>Klasse</a:t>
            </a:r>
            <a:r>
              <a:rPr lang="en-GB" sz="2000" dirty="0"/>
              <a:t> </a:t>
            </a:r>
            <a:r>
              <a:rPr lang="en-GB" sz="2000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Punkt</a:t>
            </a:r>
            <a:r>
              <a:rPr lang="en-GB" sz="2000" dirty="0"/>
              <a:t> </a:t>
            </a:r>
            <a:r>
              <a:rPr lang="en-GB" sz="2000" dirty="0" err="1"/>
              <a:t>mit</a:t>
            </a:r>
            <a:r>
              <a:rPr lang="en-GB" sz="2000" dirty="0"/>
              <a:t> den </a:t>
            </a:r>
            <a:r>
              <a:rPr lang="en-GB" sz="2000" dirty="0" err="1"/>
              <a:t>Parametern</a:t>
            </a:r>
            <a:r>
              <a:rPr lang="en-GB" sz="2000" dirty="0"/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double x</a:t>
            </a:r>
            <a:r>
              <a:rPr lang="en-GB" sz="2000" dirty="0"/>
              <a:t> und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double y</a:t>
            </a:r>
            <a:r>
              <a:rPr lang="en-GB" sz="2000" dirty="0"/>
              <a:t> </a:t>
            </a:r>
            <a:r>
              <a:rPr lang="en-GB" sz="2000" dirty="0" err="1"/>
              <a:t>inklusive</a:t>
            </a:r>
            <a:r>
              <a:rPr lang="en-GB" sz="2000" dirty="0"/>
              <a:t> </a:t>
            </a:r>
            <a:r>
              <a:rPr lang="en-GB" sz="2000" dirty="0" err="1"/>
              <a:t>Gettern</a:t>
            </a:r>
            <a:r>
              <a:rPr lang="en-GB" sz="2000" dirty="0"/>
              <a:t>, </a:t>
            </a:r>
            <a:r>
              <a:rPr lang="en-GB" sz="2000" dirty="0" err="1"/>
              <a:t>Settern</a:t>
            </a:r>
            <a:r>
              <a:rPr lang="en-GB" sz="2000" dirty="0"/>
              <a:t> und einem </a:t>
            </a:r>
            <a:r>
              <a:rPr lang="en-GB" sz="2000" dirty="0" err="1"/>
              <a:t>Konstruktor</a:t>
            </a:r>
            <a:r>
              <a:rPr lang="en-GB" sz="2000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Erweitere</a:t>
            </a:r>
            <a:r>
              <a:rPr lang="en-GB" sz="2000" dirty="0"/>
              <a:t> die </a:t>
            </a:r>
            <a:r>
              <a:rPr lang="en-GB" sz="2000" dirty="0" err="1"/>
              <a:t>Klasse</a:t>
            </a:r>
            <a:r>
              <a:rPr lang="en-GB" sz="2000" dirty="0"/>
              <a:t> </a:t>
            </a:r>
            <a:r>
              <a:rPr lang="en-GB" sz="2000" dirty="0" err="1"/>
              <a:t>Punkt</a:t>
            </a:r>
            <a:r>
              <a:rPr lang="en-GB" sz="2000" dirty="0"/>
              <a:t> um die </a:t>
            </a:r>
            <a:r>
              <a:rPr lang="en-GB" sz="2000" dirty="0" err="1"/>
              <a:t>Funktion</a:t>
            </a:r>
            <a:r>
              <a:rPr lang="en-GB" sz="2000" dirty="0"/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public double distance(</a:t>
            </a:r>
            <a:r>
              <a:rPr lang="en-GB" sz="2000" dirty="0" err="1">
                <a:solidFill>
                  <a:srgbClr val="FFC000"/>
                </a:solidFill>
                <a:latin typeface="Consolas" panose="020B0609020204030204" pitchFamily="49" charset="0"/>
              </a:rPr>
              <a:t>Punkt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 p)</a:t>
            </a:r>
            <a:r>
              <a:rPr lang="en-GB" sz="2000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Erstelle</a:t>
            </a:r>
            <a:r>
              <a:rPr lang="en-GB" sz="2000" dirty="0"/>
              <a:t> in der </a:t>
            </a:r>
            <a:r>
              <a:rPr lang="en-GB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Main</a:t>
            </a:r>
            <a:r>
              <a:rPr lang="en-GB" sz="2000" dirty="0"/>
              <a:t>-</a:t>
            </a:r>
            <a:r>
              <a:rPr lang="en-GB" sz="2000" dirty="0" err="1"/>
              <a:t>Klasse</a:t>
            </a:r>
            <a:r>
              <a:rPr lang="en-GB" sz="2000" dirty="0"/>
              <a:t> </a:t>
            </a:r>
            <a:r>
              <a:rPr lang="en-GB" sz="2000" dirty="0" err="1"/>
              <a:t>ein</a:t>
            </a:r>
            <a:r>
              <a:rPr lang="en-GB" sz="2000" dirty="0"/>
              <a:t> </a:t>
            </a:r>
            <a:r>
              <a:rPr lang="en-GB" sz="2000" dirty="0" err="1"/>
              <a:t>weiteres</a:t>
            </a:r>
            <a:r>
              <a:rPr lang="en-GB" sz="2000" dirty="0"/>
              <a:t> </a:t>
            </a:r>
            <a:r>
              <a:rPr lang="en-GB" sz="2000" dirty="0" err="1">
                <a:solidFill>
                  <a:srgbClr val="FFC000"/>
                </a:solidFill>
                <a:latin typeface="Consolas" panose="020B0609020204030204" pitchFamily="49" charset="0"/>
              </a:rPr>
              <a:t>Dreieck</a:t>
            </a:r>
            <a:r>
              <a:rPr lang="en-GB" sz="2000" dirty="0"/>
              <a:t>-Objekt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d2</a:t>
            </a:r>
            <a:r>
              <a:rPr lang="en-GB" sz="2000" dirty="0"/>
              <a:t> durch </a:t>
            </a:r>
            <a:r>
              <a:rPr lang="en-GB" sz="2000" dirty="0" err="1"/>
              <a:t>Angabe</a:t>
            </a:r>
            <a:r>
              <a:rPr lang="en-GB" sz="2000" dirty="0"/>
              <a:t> </a:t>
            </a:r>
            <a:r>
              <a:rPr lang="en-GB" sz="2000" dirty="0" err="1"/>
              <a:t>dreier</a:t>
            </a:r>
            <a:r>
              <a:rPr lang="en-GB" sz="2000" dirty="0"/>
              <a:t> </a:t>
            </a:r>
            <a:r>
              <a:rPr lang="en-GB" sz="2000" dirty="0" err="1">
                <a:solidFill>
                  <a:srgbClr val="FFC000"/>
                </a:solidFill>
                <a:latin typeface="Consolas" panose="020B0609020204030204" pitchFamily="49" charset="0"/>
              </a:rPr>
              <a:t>Punkt</a:t>
            </a:r>
            <a:r>
              <a:rPr lang="en-GB" sz="2000" dirty="0"/>
              <a:t>-Objekte und gib </a:t>
            </a:r>
            <a:r>
              <a:rPr lang="en-GB" sz="2000" dirty="0" err="1"/>
              <a:t>dessen</a:t>
            </a:r>
            <a:r>
              <a:rPr lang="en-GB" sz="2000" dirty="0"/>
              <a:t> </a:t>
            </a:r>
            <a:r>
              <a:rPr lang="en-GB" sz="2000" dirty="0" err="1"/>
              <a:t>Flächeninhalt</a:t>
            </a:r>
            <a:r>
              <a:rPr lang="en-GB" sz="2000" dirty="0"/>
              <a:t> </a:t>
            </a:r>
            <a:r>
              <a:rPr lang="en-GB" sz="2000" dirty="0" err="1"/>
              <a:t>aus.</a:t>
            </a:r>
            <a:r>
              <a:rPr lang="en-GB" sz="2000" dirty="0"/>
              <a:t> Was musst du </a:t>
            </a:r>
            <a:r>
              <a:rPr lang="en-GB" sz="2000" dirty="0" err="1"/>
              <a:t>dafür</a:t>
            </a:r>
            <a:r>
              <a:rPr lang="en-GB" sz="2000" dirty="0"/>
              <a:t> </a:t>
            </a:r>
            <a:r>
              <a:rPr lang="en-GB" sz="2000" dirty="0" err="1"/>
              <a:t>noch</a:t>
            </a:r>
            <a:r>
              <a:rPr lang="en-GB" sz="2000" dirty="0"/>
              <a:t> in der </a:t>
            </a:r>
            <a:r>
              <a:rPr lang="en-GB" sz="2000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Dreieck</a:t>
            </a:r>
            <a:r>
              <a:rPr lang="en-GB" sz="2000" dirty="0" err="1"/>
              <a:t>-Klasse</a:t>
            </a:r>
            <a:r>
              <a:rPr lang="en-GB" sz="2000" dirty="0"/>
              <a:t> </a:t>
            </a:r>
            <a:r>
              <a:rPr lang="en-GB" sz="2000" dirty="0" err="1"/>
              <a:t>ergänzen</a:t>
            </a:r>
            <a:r>
              <a:rPr lang="en-GB" sz="2000" dirty="0"/>
              <a:t>?</a:t>
            </a:r>
            <a:endParaRPr lang="en-DE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1F805-F166-93CF-1EAC-48ADB44150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563ED6-BA19-A0D0-3C05-AC1CCC1B2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5875" y="218876"/>
            <a:ext cx="3067886" cy="28436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CEB92A-C059-189D-B8C2-2D5C21FA1A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Glas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830" y="5600023"/>
            <a:ext cx="3762931" cy="1039101"/>
          </a:xfrm>
          <a:prstGeom prst="rect">
            <a:avLst/>
          </a:prstGeom>
        </p:spPr>
      </p:pic>
      <p:pic>
        <p:nvPicPr>
          <p:cNvPr id="9" name="Graphic 8" descr="Lightbulb with solid fill">
            <a:extLst>
              <a:ext uri="{FF2B5EF4-FFF2-40B4-BE49-F238E27FC236}">
                <a16:creationId xmlns:a16="http://schemas.microsoft.com/office/drawing/2014/main" id="{907DDFF5-C610-5805-EA21-02EB567C75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09033" y="5736311"/>
            <a:ext cx="766523" cy="766523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41179031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1F7D96-25E2-4399-5EDA-C71906BC8D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38" y="1690577"/>
            <a:ext cx="11755524" cy="4948547"/>
          </a:xfrm>
        </p:spPr>
        <p:txBody>
          <a:bodyPr/>
          <a:lstStyle/>
          <a:p>
            <a:r>
              <a:rPr lang="en-GB" dirty="0"/>
              <a:t>In einem neuen Ordner </a:t>
            </a:r>
            <a:r>
              <a:rPr lang="en-GB" dirty="0" err="1">
                <a:solidFill>
                  <a:srgbClr val="00B050"/>
                </a:solidFill>
                <a:latin typeface="Consolas" panose="020B0609020204030204" pitchFamily="49" charset="0"/>
              </a:rPr>
              <a:t>Geometrie</a:t>
            </a:r>
            <a:r>
              <a:rPr lang="en-GB" dirty="0"/>
              <a:t> </a:t>
            </a:r>
            <a:r>
              <a:rPr lang="en-GB" dirty="0" err="1"/>
              <a:t>wollen</a:t>
            </a:r>
            <a:r>
              <a:rPr lang="en-GB" dirty="0"/>
              <a:t> wir </a:t>
            </a:r>
            <a:r>
              <a:rPr lang="en-GB" dirty="0" err="1"/>
              <a:t>verschiedene</a:t>
            </a:r>
            <a:r>
              <a:rPr lang="en-GB" dirty="0"/>
              <a:t> </a:t>
            </a:r>
            <a:r>
              <a:rPr lang="en-GB" dirty="0" err="1"/>
              <a:t>geometrische</a:t>
            </a:r>
            <a:r>
              <a:rPr lang="en-GB" dirty="0"/>
              <a:t> Objekte </a:t>
            </a:r>
            <a:r>
              <a:rPr lang="en-GB" dirty="0" err="1"/>
              <a:t>betrachten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jeweils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Klasse</a:t>
            </a:r>
            <a:r>
              <a:rPr lang="en-GB" dirty="0"/>
              <a:t> für die Objekte </a:t>
            </a:r>
            <a:r>
              <a:rPr lang="en-GB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Dreieck</a:t>
            </a:r>
            <a:r>
              <a:rPr lang="en-GB" dirty="0"/>
              <a:t>, </a:t>
            </a:r>
            <a:r>
              <a:rPr lang="en-GB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Zyliner</a:t>
            </a:r>
            <a:r>
              <a:rPr lang="en-GB" dirty="0"/>
              <a:t> und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Kreis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Erweitere</a:t>
            </a:r>
            <a:r>
              <a:rPr lang="en-GB" dirty="0"/>
              <a:t> die Klassen </a:t>
            </a:r>
            <a:r>
              <a:rPr lang="en-GB" dirty="0" err="1"/>
              <a:t>mit</a:t>
            </a:r>
            <a:r>
              <a:rPr lang="en-GB" dirty="0"/>
              <a:t> den </a:t>
            </a:r>
            <a:r>
              <a:rPr lang="en-GB" dirty="0" err="1"/>
              <a:t>Attributen</a:t>
            </a:r>
            <a:r>
              <a:rPr lang="en-GB" dirty="0"/>
              <a:t>, die diese Objekte </a:t>
            </a:r>
            <a:r>
              <a:rPr lang="en-GB" dirty="0" err="1"/>
              <a:t>eindeutig</a:t>
            </a:r>
            <a:r>
              <a:rPr lang="en-GB" dirty="0"/>
              <a:t> </a:t>
            </a:r>
            <a:r>
              <a:rPr lang="en-GB" dirty="0" err="1"/>
              <a:t>bestimmen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Erweitere</a:t>
            </a:r>
            <a:r>
              <a:rPr lang="en-GB" dirty="0"/>
              <a:t> die Klassen </a:t>
            </a:r>
            <a:r>
              <a:rPr lang="en-GB" dirty="0" err="1"/>
              <a:t>mit</a:t>
            </a:r>
            <a:r>
              <a:rPr lang="en-GB" dirty="0"/>
              <a:t> den </a:t>
            </a:r>
            <a:r>
              <a:rPr lang="en-GB" dirty="0" err="1"/>
              <a:t>jeweiligen</a:t>
            </a:r>
            <a:r>
              <a:rPr lang="en-GB" dirty="0"/>
              <a:t> get-/set-</a:t>
            </a:r>
            <a:r>
              <a:rPr lang="en-GB" dirty="0" err="1"/>
              <a:t>Methoden</a:t>
            </a:r>
            <a:r>
              <a:rPr lang="en-GB" dirty="0"/>
              <a:t> und </a:t>
            </a:r>
            <a:r>
              <a:rPr lang="en-GB" dirty="0" err="1"/>
              <a:t>Konstruktoren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Erweitere</a:t>
            </a:r>
            <a:r>
              <a:rPr lang="en-GB" dirty="0"/>
              <a:t> die Klassen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Methoden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Berechnung</a:t>
            </a:r>
            <a:r>
              <a:rPr lang="en-GB" dirty="0"/>
              <a:t> des </a:t>
            </a:r>
            <a:r>
              <a:rPr lang="en-GB" dirty="0" err="1"/>
              <a:t>Flächeninhalts</a:t>
            </a:r>
            <a:r>
              <a:rPr lang="en-GB" dirty="0"/>
              <a:t> bzw. </a:t>
            </a:r>
            <a:r>
              <a:rPr lang="en-GB" dirty="0" err="1"/>
              <a:t>Volumens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Erweitere</a:t>
            </a:r>
            <a:r>
              <a:rPr lang="en-GB" dirty="0"/>
              <a:t> die Klassen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weiteren</a:t>
            </a:r>
            <a:r>
              <a:rPr lang="en-GB" dirty="0"/>
              <a:t> </a:t>
            </a:r>
            <a:r>
              <a:rPr lang="en-GB" dirty="0" err="1"/>
              <a:t>Konstruktoren</a:t>
            </a:r>
            <a:r>
              <a:rPr lang="en-GB" dirty="0"/>
              <a:t> und </a:t>
            </a:r>
            <a:r>
              <a:rPr lang="en-GB" dirty="0" err="1"/>
              <a:t>Methoden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Cylinder 2">
            <a:extLst>
              <a:ext uri="{FF2B5EF4-FFF2-40B4-BE49-F238E27FC236}">
                <a16:creationId xmlns:a16="http://schemas.microsoft.com/office/drawing/2014/main" id="{E32E912D-C96D-2938-E3E1-6BF4F8F82B5A}"/>
              </a:ext>
            </a:extLst>
          </p:cNvPr>
          <p:cNvSpPr/>
          <p:nvPr/>
        </p:nvSpPr>
        <p:spPr>
          <a:xfrm>
            <a:off x="4114799" y="5114924"/>
            <a:ext cx="1452283" cy="1482685"/>
          </a:xfrm>
          <a:prstGeom prst="can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E603EA22-34FA-E914-CD96-A18F5BCC1893}"/>
              </a:ext>
            </a:extLst>
          </p:cNvPr>
          <p:cNvSpPr/>
          <p:nvPr/>
        </p:nvSpPr>
        <p:spPr>
          <a:xfrm>
            <a:off x="5025537" y="4814536"/>
            <a:ext cx="1925499" cy="1617080"/>
          </a:xfrm>
          <a:prstGeom prst="triangl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D707382-9E82-E78B-E963-5A33E6C0AE9E}"/>
              </a:ext>
            </a:extLst>
          </p:cNvPr>
          <p:cNvSpPr/>
          <p:nvPr/>
        </p:nvSpPr>
        <p:spPr>
          <a:xfrm>
            <a:off x="6454124" y="5039100"/>
            <a:ext cx="1572675" cy="1558509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7615661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>
                <a:solidFill>
                  <a:srgbClr val="FFC000"/>
                </a:solidFill>
              </a:rPr>
              <a:t>Klasse</a:t>
            </a:r>
            <a:r>
              <a:rPr lang="en-GB">
                <a:solidFill>
                  <a:srgbClr val="FFC000"/>
                </a:solidFill>
              </a:rPr>
              <a:t> </a:t>
            </a:r>
            <a:r>
              <a:rPr lang="en-GB"/>
              <a:t>vs</a:t>
            </a:r>
            <a:r>
              <a:rPr lang="en-GB">
                <a:solidFill>
                  <a:srgbClr val="FFC000"/>
                </a:solidFill>
              </a:rPr>
              <a:t> Objekt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71481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>
                <a:solidFill>
                  <a:srgbClr val="FFC000"/>
                </a:solidFill>
              </a:rPr>
              <a:t>Klasse</a:t>
            </a:r>
            <a:r>
              <a:rPr lang="en-GB">
                <a:solidFill>
                  <a:srgbClr val="FFC000"/>
                </a:solidFill>
              </a:rPr>
              <a:t> </a:t>
            </a:r>
            <a:r>
              <a:rPr lang="en-GB"/>
              <a:t>vs</a:t>
            </a:r>
            <a:r>
              <a:rPr lang="en-GB">
                <a:solidFill>
                  <a:srgbClr val="FFC000"/>
                </a:solidFill>
              </a:rPr>
              <a:t> Objekt</a:t>
            </a:r>
          </a:p>
          <a:p>
            <a:endParaRPr lang="en-GB" sz="4800"/>
          </a:p>
          <a:p>
            <a:r>
              <a:rPr lang="en-GB" sz="4800"/>
              <a:t>Klassen </a:t>
            </a:r>
            <a:r>
              <a:rPr lang="en-GB" sz="4800" err="1"/>
              <a:t>sind</a:t>
            </a:r>
            <a:r>
              <a:rPr lang="en-GB" sz="4800"/>
              <a:t> </a:t>
            </a:r>
            <a:r>
              <a:rPr lang="en-GB" sz="4800" err="1"/>
              <a:t>Vorlagen</a:t>
            </a:r>
            <a:r>
              <a:rPr lang="en-GB" sz="4800"/>
              <a:t>, </a:t>
            </a:r>
            <a:r>
              <a:rPr lang="en-GB" sz="4800" err="1"/>
              <a:t>aus</a:t>
            </a:r>
            <a:r>
              <a:rPr lang="en-GB" sz="4800"/>
              <a:t> denen </a:t>
            </a:r>
            <a:r>
              <a:rPr lang="en-GB" sz="4800" err="1"/>
              <a:t>Instanzen</a:t>
            </a:r>
            <a:r>
              <a:rPr lang="en-GB" sz="4800"/>
              <a:t> </a:t>
            </a:r>
            <a:r>
              <a:rPr lang="en-GB" sz="4800" err="1"/>
              <a:t>genannte</a:t>
            </a:r>
            <a:r>
              <a:rPr lang="en-GB" sz="4800"/>
              <a:t> Objekte </a:t>
            </a:r>
            <a:r>
              <a:rPr lang="en-GB" sz="4800" err="1"/>
              <a:t>zur</a:t>
            </a:r>
            <a:r>
              <a:rPr lang="en-GB" sz="4800"/>
              <a:t> </a:t>
            </a:r>
            <a:r>
              <a:rPr lang="en-GB" sz="4800" err="1"/>
              <a:t>Laufzeit</a:t>
            </a:r>
            <a:r>
              <a:rPr lang="en-GB" sz="4800"/>
              <a:t> </a:t>
            </a:r>
            <a:r>
              <a:rPr lang="en-GB" sz="4800" err="1"/>
              <a:t>erzeugt</a:t>
            </a:r>
            <a:r>
              <a:rPr lang="en-GB" sz="4800"/>
              <a:t> werden.</a:t>
            </a:r>
            <a:endParaRPr lang="en-DE" sz="4800"/>
          </a:p>
        </p:txBody>
      </p:sp>
    </p:spTree>
    <p:extLst>
      <p:ext uri="{BB962C8B-B14F-4D97-AF65-F5344CB8AC3E}">
        <p14:creationId xmlns:p14="http://schemas.microsoft.com/office/powerpoint/2010/main" val="1768747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C55F1956-6C6E-533D-483E-9F7E57012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500" y="2544804"/>
            <a:ext cx="3345640" cy="268162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8F253B-9567-7844-6FBA-56B29A312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1365"/>
            <a:ext cx="11915775" cy="950259"/>
          </a:xfrm>
        </p:spPr>
        <p:txBody>
          <a:bodyPr/>
          <a:lstStyle/>
          <a:p>
            <a:r>
              <a:rPr lang="en-GB" err="1">
                <a:solidFill>
                  <a:srgbClr val="FFC000"/>
                </a:solidFill>
              </a:rPr>
              <a:t>Klasse</a:t>
            </a:r>
            <a:r>
              <a:rPr lang="en-GB"/>
              <a:t> vs Objekt</a:t>
            </a:r>
            <a:endParaRPr lang="en-D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9F9D44F-6F40-2AED-18FA-D1C126A18E5F}"/>
              </a:ext>
            </a:extLst>
          </p:cNvPr>
          <p:cNvSpPr/>
          <p:nvPr/>
        </p:nvSpPr>
        <p:spPr>
          <a:xfrm>
            <a:off x="1461248" y="2357172"/>
            <a:ext cx="5011270" cy="2985247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FFFF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Anfang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Attribute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Ende Attribute</a:t>
            </a:r>
          </a:p>
          <a:p>
            <a:r>
              <a:rPr lang="en-GB" sz="2000" dirty="0">
                <a:solidFill>
                  <a:srgbClr val="FFFF00"/>
                </a:solidFill>
                <a:latin typeface="Consolas" panose="020B0609020204030204" pitchFamily="49" charset="0"/>
              </a:rPr>
              <a:t>}</a:t>
            </a:r>
            <a:endParaRPr lang="en-DE" sz="2000" dirty="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A85CB4-31F0-EFBA-FCCA-6D6DA875C685}"/>
              </a:ext>
            </a:extLst>
          </p:cNvPr>
          <p:cNvSpPr txBox="1"/>
          <p:nvPr/>
        </p:nvSpPr>
        <p:spPr>
          <a:xfrm>
            <a:off x="6095999" y="5701475"/>
            <a:ext cx="11474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Attribute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64C6A82-F396-03F4-E5C8-FC27D775A5A4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5692588" y="4473388"/>
            <a:ext cx="977153" cy="1228087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B106257-9AC2-DD54-7C11-1A36C88F1A29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6669741" y="4903694"/>
            <a:ext cx="513270" cy="797781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B1BE2-699B-04EE-D613-4E95A892A0DD}"/>
              </a:ext>
            </a:extLst>
          </p:cNvPr>
          <p:cNvSpPr txBox="1"/>
          <p:nvPr/>
        </p:nvSpPr>
        <p:spPr>
          <a:xfrm>
            <a:off x="4879079" y="1642646"/>
            <a:ext cx="1739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Klassenname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9C5F263-EE95-A01F-AF69-B7C47EBCF414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3971365" y="1919645"/>
            <a:ext cx="1777292" cy="746868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0EDF4DD-9361-EEB7-3401-6CC8CAD1F3CC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5748657" y="1919645"/>
            <a:ext cx="1434354" cy="860544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A339AFA-F1EB-DC25-98C4-078AC5F0293E}"/>
              </a:ext>
            </a:extLst>
          </p:cNvPr>
          <p:cNvSpPr txBox="1"/>
          <p:nvPr/>
        </p:nvSpPr>
        <p:spPr>
          <a:xfrm>
            <a:off x="3151094" y="6358081"/>
            <a:ext cx="1340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err="1">
                <a:solidFill>
                  <a:schemeClr val="bg1"/>
                </a:solidFill>
                <a:latin typeface="Montserrat" pitchFamily="2" charset="0"/>
              </a:rPr>
              <a:t>Quellcode</a:t>
            </a:r>
            <a:endParaRPr lang="en-DE" sz="1600" b="1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3E8A125-DDA2-A44F-7A4D-DC6DB3810EC7}"/>
              </a:ext>
            </a:extLst>
          </p:cNvPr>
          <p:cNvSpPr txBox="1"/>
          <p:nvPr/>
        </p:nvSpPr>
        <p:spPr>
          <a:xfrm>
            <a:off x="8198223" y="6358081"/>
            <a:ext cx="1340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>
                <a:solidFill>
                  <a:schemeClr val="bg1"/>
                </a:solidFill>
                <a:latin typeface="Montserrat" pitchFamily="2" charset="0"/>
              </a:rPr>
              <a:t>UML</a:t>
            </a:r>
            <a:endParaRPr lang="en-DE" sz="1600" b="1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964E5D-CD4C-6695-78B9-1834621F4BA9}"/>
              </a:ext>
            </a:extLst>
          </p:cNvPr>
          <p:cNvSpPr txBox="1"/>
          <p:nvPr/>
        </p:nvSpPr>
        <p:spPr>
          <a:xfrm>
            <a:off x="1962151" y="5330008"/>
            <a:ext cx="4133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FFC000"/>
                </a:solidFill>
                <a:latin typeface="Montserrat" pitchFamily="2" charset="0"/>
              </a:rPr>
              <a:t>Sichtbarkeit</a:t>
            </a:r>
            <a:endParaRPr lang="en-GB" sz="1200" dirty="0">
              <a:solidFill>
                <a:srgbClr val="FFC000"/>
              </a:solidFill>
              <a:latin typeface="Montserrat" pitchFamily="2" charset="0"/>
            </a:endParaRPr>
          </a:p>
          <a:p>
            <a:pPr algn="ctr"/>
            <a:r>
              <a:rPr lang="de-DE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itchFamily="2" charset="0"/>
              </a:rPr>
              <a:t>https://de.wikipedia.org/wiki/Datenkapselung_(Programmierung)</a:t>
            </a:r>
            <a:endParaRPr lang="en-DE" sz="800" dirty="0">
              <a:solidFill>
                <a:schemeClr val="tx1">
                  <a:lumMod val="50000"/>
                  <a:lumOff val="50000"/>
                </a:schemeClr>
              </a:solidFill>
              <a:latin typeface="Montserrat" pitchFamily="2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8806D34-6130-E6AC-4822-F9E3883F8778}"/>
              </a:ext>
            </a:extLst>
          </p:cNvPr>
          <p:cNvCxnSpPr>
            <a:cxnSpLocks/>
            <a:stCxn id="28" idx="0"/>
          </p:cNvCxnSpPr>
          <p:nvPr/>
        </p:nvCxnSpPr>
        <p:spPr>
          <a:xfrm flipH="1" flipV="1">
            <a:off x="3464857" y="4473388"/>
            <a:ext cx="564218" cy="85662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6794F08-FB17-7E39-F552-3AD71A144BED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4029075" y="4410635"/>
            <a:ext cx="3420596" cy="919373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DFF17D99-BFE6-BFA6-A0B3-D558C2555454}"/>
              </a:ext>
            </a:extLst>
          </p:cNvPr>
          <p:cNvSpPr txBox="1"/>
          <p:nvPr/>
        </p:nvSpPr>
        <p:spPr>
          <a:xfrm>
            <a:off x="5720168" y="2652365"/>
            <a:ext cx="9495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Datentyp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86CFAAE-96F1-7FBA-818A-F7981159F95C}"/>
              </a:ext>
            </a:extLst>
          </p:cNvPr>
          <p:cNvCxnSpPr>
            <a:cxnSpLocks/>
            <a:stCxn id="38" idx="3"/>
          </p:cNvCxnSpPr>
          <p:nvPr/>
        </p:nvCxnSpPr>
        <p:spPr>
          <a:xfrm>
            <a:off x="6669741" y="2790865"/>
            <a:ext cx="2026024" cy="638135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BD790E7-C8DD-CBE4-22E9-1396CF51745A}"/>
              </a:ext>
            </a:extLst>
          </p:cNvPr>
          <p:cNvCxnSpPr>
            <a:cxnSpLocks/>
            <a:stCxn id="38" idx="1"/>
          </p:cNvCxnSpPr>
          <p:nvPr/>
        </p:nvCxnSpPr>
        <p:spPr>
          <a:xfrm flipH="1">
            <a:off x="4258235" y="2790865"/>
            <a:ext cx="1461933" cy="490217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0E31D25E-DE8F-CC07-033B-1831662E1A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9671" y="3439676"/>
            <a:ext cx="247685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0884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28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8F253B-9567-7844-6FBA-56B29A312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1365"/>
            <a:ext cx="11915775" cy="950259"/>
          </a:xfrm>
        </p:spPr>
        <p:txBody>
          <a:bodyPr/>
          <a:lstStyle/>
          <a:p>
            <a:r>
              <a:rPr lang="en-GB" err="1"/>
              <a:t>Klasse</a:t>
            </a:r>
            <a:r>
              <a:rPr lang="en-GB"/>
              <a:t> vs </a:t>
            </a:r>
            <a:r>
              <a:rPr lang="en-GB">
                <a:solidFill>
                  <a:srgbClr val="FFC000"/>
                </a:solidFill>
              </a:rPr>
              <a:t>Objekt</a:t>
            </a:r>
            <a:endParaRPr lang="en-DE">
              <a:solidFill>
                <a:srgbClr val="FFC000"/>
              </a:solidFill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6F473F28-EE4D-A6EE-1579-AF46FC3EF3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18" t="5930" r="3698" b="5583"/>
          <a:stretch/>
        </p:blipFill>
        <p:spPr>
          <a:xfrm>
            <a:off x="4876790" y="1676400"/>
            <a:ext cx="2280381" cy="1752600"/>
          </a:xfrm>
          <a:prstGeom prst="rect">
            <a:avLst/>
          </a:prstGeom>
        </p:spPr>
      </p:pic>
      <p:grpSp>
        <p:nvGrpSpPr>
          <p:cNvPr id="52" name="Group 51">
            <a:extLst>
              <a:ext uri="{FF2B5EF4-FFF2-40B4-BE49-F238E27FC236}">
                <a16:creationId xmlns:a16="http://schemas.microsoft.com/office/drawing/2014/main" id="{F99333BA-8DE4-0DE0-9A7A-8AACA67E9691}"/>
              </a:ext>
            </a:extLst>
          </p:cNvPr>
          <p:cNvGrpSpPr/>
          <p:nvPr/>
        </p:nvGrpSpPr>
        <p:grpSpPr>
          <a:xfrm>
            <a:off x="609606" y="1981200"/>
            <a:ext cx="3272112" cy="2456330"/>
            <a:chOff x="7844123" y="2375648"/>
            <a:chExt cx="3272112" cy="2456330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B9FFD27B-B417-39CF-170E-6FEDAA86CD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700" t="5982" r="4602" b="4762"/>
            <a:stretch/>
          </p:blipFill>
          <p:spPr>
            <a:xfrm>
              <a:off x="7844123" y="2375648"/>
              <a:ext cx="3114084" cy="2456330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DF9F3EF-27B5-6B33-56CC-EF5E1A867D1F}"/>
                </a:ext>
              </a:extLst>
            </p:cNvPr>
            <p:cNvSpPr txBox="1"/>
            <p:nvPr/>
          </p:nvSpPr>
          <p:spPr>
            <a:xfrm>
              <a:off x="9071136" y="3064043"/>
              <a:ext cx="17235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“Toyota”</a:t>
              </a:r>
              <a:endParaRPr lang="en-DE" sz="2400">
                <a:solidFill>
                  <a:schemeClr val="accent2">
                    <a:lumMod val="75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D68512B-DB42-5463-E4EA-845E0A19E522}"/>
                </a:ext>
              </a:extLst>
            </p:cNvPr>
            <p:cNvSpPr txBox="1"/>
            <p:nvPr/>
          </p:nvSpPr>
          <p:spPr>
            <a:xfrm>
              <a:off x="9250431" y="3488873"/>
              <a:ext cx="129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</a:t>
              </a:r>
              <a:r>
                <a:rPr lang="en-GB" sz="2400">
                  <a:solidFill>
                    <a:schemeClr val="accent6">
                      <a:lumMod val="60000"/>
                      <a:lumOff val="40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2012</a:t>
              </a:r>
              <a:endParaRPr lang="en-DE" sz="2400">
                <a:solidFill>
                  <a:schemeClr val="accent6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CEDC459-F1D3-FB10-942D-87BA6CC65FD1}"/>
                </a:ext>
              </a:extLst>
            </p:cNvPr>
            <p:cNvSpPr txBox="1"/>
            <p:nvPr/>
          </p:nvSpPr>
          <p:spPr>
            <a:xfrm>
              <a:off x="9591087" y="3901352"/>
              <a:ext cx="15251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</a:t>
              </a:r>
              <a:r>
                <a:rPr lang="en-GB" sz="2400">
                  <a:solidFill>
                    <a:schemeClr val="accent6">
                      <a:lumMod val="60000"/>
                      <a:lumOff val="40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6.7     </a:t>
              </a:r>
              <a:r>
                <a:rPr lang="en-GB" sz="2400">
                  <a:highlight>
                    <a:srgbClr val="000000"/>
                  </a:highlight>
                  <a:latin typeface="Montserrat" pitchFamily="2" charset="0"/>
                </a:rPr>
                <a:t>.</a:t>
              </a:r>
              <a:r>
                <a:rPr lang="en-GB" sz="2400">
                  <a:solidFill>
                    <a:schemeClr val="accent6">
                      <a:lumMod val="60000"/>
                      <a:lumOff val="40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   </a:t>
              </a:r>
              <a:endParaRPr lang="en-DE" sz="2400">
                <a:solidFill>
                  <a:schemeClr val="accent6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4B8FB91-6121-F0F5-8A6D-8FC2B67F1113}"/>
                </a:ext>
              </a:extLst>
            </p:cNvPr>
            <p:cNvSpPr txBox="1"/>
            <p:nvPr/>
          </p:nvSpPr>
          <p:spPr>
            <a:xfrm>
              <a:off x="8908629" y="4292612"/>
              <a:ext cx="20462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“schwarz”</a:t>
              </a:r>
              <a:endParaRPr lang="en-DE" sz="2400">
                <a:solidFill>
                  <a:schemeClr val="accent2">
                    <a:lumMod val="75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6BAD2AE-74E9-2100-A2E6-9A075B3B9F26}"/>
                </a:ext>
              </a:extLst>
            </p:cNvPr>
            <p:cNvSpPr txBox="1"/>
            <p:nvPr/>
          </p:nvSpPr>
          <p:spPr>
            <a:xfrm>
              <a:off x="7979724" y="2475496"/>
              <a:ext cx="28059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err="1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autoAbels</a:t>
              </a:r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: </a:t>
              </a:r>
              <a:r>
                <a:rPr lang="en-GB" sz="2400">
                  <a:solidFill>
                    <a:srgbClr val="0070C0"/>
                  </a:solidFill>
                  <a:highlight>
                    <a:srgbClr val="000000"/>
                  </a:highlight>
                  <a:latin typeface="Montserrat" pitchFamily="2" charset="0"/>
                </a:rPr>
                <a:t>Auto</a:t>
              </a:r>
              <a:endParaRPr lang="en-DE" sz="2400">
                <a:solidFill>
                  <a:srgbClr val="0070C0"/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33C1DF1-7480-6C38-5A6E-385E674E7B14}"/>
              </a:ext>
            </a:extLst>
          </p:cNvPr>
          <p:cNvGrpSpPr/>
          <p:nvPr/>
        </p:nvGrpSpPr>
        <p:grpSpPr>
          <a:xfrm>
            <a:off x="8422401" y="1981200"/>
            <a:ext cx="3321364" cy="2456330"/>
            <a:chOff x="7794871" y="2375648"/>
            <a:chExt cx="3321364" cy="2456330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616A28E5-E96D-2537-9112-D821202A1D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65" t="5981" r="4326" b="4764"/>
            <a:stretch/>
          </p:blipFill>
          <p:spPr>
            <a:xfrm>
              <a:off x="7794871" y="2375648"/>
              <a:ext cx="3172834" cy="2456330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D70630F-20AE-C8EB-4C76-0AFA3D120C22}"/>
                </a:ext>
              </a:extLst>
            </p:cNvPr>
            <p:cNvSpPr txBox="1"/>
            <p:nvPr/>
          </p:nvSpPr>
          <p:spPr>
            <a:xfrm>
              <a:off x="9071136" y="3064043"/>
              <a:ext cx="17235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“Audi”</a:t>
              </a:r>
              <a:endParaRPr lang="en-DE" sz="2400">
                <a:solidFill>
                  <a:schemeClr val="accent2">
                    <a:lumMod val="75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E1018E3-00A0-9AE5-D11D-4B01442AE368}"/>
                </a:ext>
              </a:extLst>
            </p:cNvPr>
            <p:cNvSpPr txBox="1"/>
            <p:nvPr/>
          </p:nvSpPr>
          <p:spPr>
            <a:xfrm>
              <a:off x="9250431" y="3488873"/>
              <a:ext cx="129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</a:t>
              </a:r>
              <a:r>
                <a:rPr lang="en-GB" sz="2400">
                  <a:solidFill>
                    <a:schemeClr val="accent6">
                      <a:lumMod val="60000"/>
                      <a:lumOff val="40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2009</a:t>
              </a:r>
              <a:endParaRPr lang="en-DE" sz="2400">
                <a:solidFill>
                  <a:schemeClr val="accent6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4BA3618-133A-F2D4-59C6-C8A6D4358D4F}"/>
                </a:ext>
              </a:extLst>
            </p:cNvPr>
            <p:cNvSpPr txBox="1"/>
            <p:nvPr/>
          </p:nvSpPr>
          <p:spPr>
            <a:xfrm>
              <a:off x="9591087" y="3901352"/>
              <a:ext cx="15251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</a:t>
              </a:r>
              <a:r>
                <a:rPr lang="en-GB" sz="2400">
                  <a:solidFill>
                    <a:schemeClr val="accent6">
                      <a:lumMod val="60000"/>
                      <a:lumOff val="40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8.3     </a:t>
              </a:r>
              <a:r>
                <a:rPr lang="en-GB" sz="2400">
                  <a:highlight>
                    <a:srgbClr val="000000"/>
                  </a:highlight>
                  <a:latin typeface="Montserrat" pitchFamily="2" charset="0"/>
                </a:rPr>
                <a:t>.</a:t>
              </a:r>
              <a:r>
                <a:rPr lang="en-GB" sz="2400">
                  <a:solidFill>
                    <a:schemeClr val="accent6">
                      <a:lumMod val="60000"/>
                      <a:lumOff val="40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   </a:t>
              </a:r>
              <a:endParaRPr lang="en-DE" sz="2400">
                <a:solidFill>
                  <a:schemeClr val="accent6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CDA5695-5F14-9A5B-7D5C-216A11D40C59}"/>
                </a:ext>
              </a:extLst>
            </p:cNvPr>
            <p:cNvSpPr txBox="1"/>
            <p:nvPr/>
          </p:nvSpPr>
          <p:spPr>
            <a:xfrm>
              <a:off x="8908629" y="4292612"/>
              <a:ext cx="20462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“</a:t>
              </a:r>
              <a:r>
                <a:rPr lang="en-GB" sz="2400" err="1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blau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”</a:t>
              </a:r>
              <a:endParaRPr lang="en-DE" sz="2400">
                <a:solidFill>
                  <a:schemeClr val="accent2">
                    <a:lumMod val="75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AFF1F5A-A7F0-2D90-EE6F-A81ECE930BE7}"/>
                </a:ext>
              </a:extLst>
            </p:cNvPr>
            <p:cNvSpPr txBox="1"/>
            <p:nvPr/>
          </p:nvSpPr>
          <p:spPr>
            <a:xfrm>
              <a:off x="7979724" y="2475496"/>
              <a:ext cx="28059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err="1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autoBob</a:t>
              </a:r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: </a:t>
              </a:r>
              <a:r>
                <a:rPr lang="en-GB" sz="2400">
                  <a:solidFill>
                    <a:srgbClr val="0070C0"/>
                  </a:solidFill>
                  <a:highlight>
                    <a:srgbClr val="000000"/>
                  </a:highlight>
                  <a:latin typeface="Montserrat" pitchFamily="2" charset="0"/>
                </a:rPr>
                <a:t>Auto</a:t>
              </a:r>
              <a:endParaRPr lang="en-DE" sz="2400">
                <a:solidFill>
                  <a:srgbClr val="0070C0"/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AA39134-019E-981E-9A75-E8DF35B6F6E8}"/>
              </a:ext>
            </a:extLst>
          </p:cNvPr>
          <p:cNvGrpSpPr/>
          <p:nvPr/>
        </p:nvGrpSpPr>
        <p:grpSpPr>
          <a:xfrm>
            <a:off x="4454321" y="4165121"/>
            <a:ext cx="3275454" cy="2432902"/>
            <a:chOff x="7840781" y="2389241"/>
            <a:chExt cx="3275454" cy="2432902"/>
          </a:xfrm>
        </p:grpSpPr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95D5D6BE-B9F4-888A-1438-B44CD61D04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602" t="6476" r="4700" b="5121"/>
            <a:stretch/>
          </p:blipFill>
          <p:spPr>
            <a:xfrm>
              <a:off x="7840781" y="2389241"/>
              <a:ext cx="3114084" cy="2432902"/>
            </a:xfrm>
            <a:prstGeom prst="rect">
              <a:avLst/>
            </a:prstGeom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2B55263-6E93-A8BC-6C35-F79B4223FB4A}"/>
                </a:ext>
              </a:extLst>
            </p:cNvPr>
            <p:cNvSpPr txBox="1"/>
            <p:nvPr/>
          </p:nvSpPr>
          <p:spPr>
            <a:xfrm>
              <a:off x="9071136" y="3064043"/>
              <a:ext cx="17235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“VW”</a:t>
              </a:r>
              <a:endParaRPr lang="en-DE" sz="2400">
                <a:solidFill>
                  <a:schemeClr val="accent2">
                    <a:lumMod val="75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10CFE2A-912C-BDAA-E6A1-A7E4BCB5CC25}"/>
                </a:ext>
              </a:extLst>
            </p:cNvPr>
            <p:cNvSpPr txBox="1"/>
            <p:nvPr/>
          </p:nvSpPr>
          <p:spPr>
            <a:xfrm>
              <a:off x="9250431" y="3488873"/>
              <a:ext cx="129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</a:t>
              </a:r>
              <a:r>
                <a:rPr lang="en-GB" sz="2400">
                  <a:solidFill>
                    <a:schemeClr val="accent6">
                      <a:lumMod val="60000"/>
                      <a:lumOff val="40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2005</a:t>
              </a:r>
              <a:endParaRPr lang="en-DE" sz="2400">
                <a:solidFill>
                  <a:schemeClr val="accent6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5856486-5144-F3A6-1C01-82EB2B0B6C4D}"/>
                </a:ext>
              </a:extLst>
            </p:cNvPr>
            <p:cNvSpPr txBox="1"/>
            <p:nvPr/>
          </p:nvSpPr>
          <p:spPr>
            <a:xfrm>
              <a:off x="9591087" y="3901352"/>
              <a:ext cx="15251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</a:t>
              </a:r>
              <a:r>
                <a:rPr lang="en-GB" sz="2400">
                  <a:solidFill>
                    <a:schemeClr val="accent6">
                      <a:lumMod val="60000"/>
                      <a:lumOff val="40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9.2     </a:t>
              </a:r>
              <a:r>
                <a:rPr lang="en-GB" sz="2400">
                  <a:highlight>
                    <a:srgbClr val="000000"/>
                  </a:highlight>
                  <a:latin typeface="Montserrat" pitchFamily="2" charset="0"/>
                </a:rPr>
                <a:t>.</a:t>
              </a:r>
              <a:r>
                <a:rPr lang="en-GB" sz="2400">
                  <a:solidFill>
                    <a:schemeClr val="accent6">
                      <a:lumMod val="60000"/>
                      <a:lumOff val="40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   </a:t>
              </a:r>
              <a:endParaRPr lang="en-DE" sz="2400">
                <a:solidFill>
                  <a:schemeClr val="accent6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6441945-14C4-EBB3-EF36-A4363068A9FE}"/>
                </a:ext>
              </a:extLst>
            </p:cNvPr>
            <p:cNvSpPr txBox="1"/>
            <p:nvPr/>
          </p:nvSpPr>
          <p:spPr>
            <a:xfrm>
              <a:off x="8908629" y="4292612"/>
              <a:ext cx="20462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=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 “</a:t>
              </a:r>
              <a:r>
                <a:rPr lang="en-GB" sz="2400" err="1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grün</a:t>
              </a:r>
              <a:r>
                <a:rPr lang="en-GB" sz="2400">
                  <a:solidFill>
                    <a:schemeClr val="accent2">
                      <a:lumMod val="75000"/>
                    </a:schemeClr>
                  </a:solidFill>
                  <a:highlight>
                    <a:srgbClr val="000000"/>
                  </a:highlight>
                  <a:latin typeface="Montserrat" pitchFamily="2" charset="0"/>
                </a:rPr>
                <a:t>”</a:t>
              </a:r>
              <a:endParaRPr lang="en-DE" sz="2400">
                <a:solidFill>
                  <a:schemeClr val="accent2">
                    <a:lumMod val="75000"/>
                  </a:schemeClr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BE3B9B0-A21B-1A33-4993-8471558C3A35}"/>
                </a:ext>
              </a:extLst>
            </p:cNvPr>
            <p:cNvSpPr txBox="1"/>
            <p:nvPr/>
          </p:nvSpPr>
          <p:spPr>
            <a:xfrm>
              <a:off x="7979724" y="2475496"/>
              <a:ext cx="28059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err="1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autoCorbi</a:t>
              </a:r>
              <a:r>
                <a:rPr lang="en-GB" sz="2400">
                  <a:solidFill>
                    <a:schemeClr val="bg1"/>
                  </a:solidFill>
                  <a:highlight>
                    <a:srgbClr val="000000"/>
                  </a:highlight>
                  <a:latin typeface="Montserrat" pitchFamily="2" charset="0"/>
                </a:rPr>
                <a:t>: </a:t>
              </a:r>
              <a:r>
                <a:rPr lang="en-GB" sz="2400">
                  <a:solidFill>
                    <a:srgbClr val="0070C0"/>
                  </a:solidFill>
                  <a:highlight>
                    <a:srgbClr val="000000"/>
                  </a:highlight>
                  <a:latin typeface="Montserrat" pitchFamily="2" charset="0"/>
                </a:rPr>
                <a:t>Auto</a:t>
              </a:r>
              <a:endParaRPr lang="en-DE" sz="2400">
                <a:solidFill>
                  <a:srgbClr val="0070C0"/>
                </a:solidFill>
                <a:highlight>
                  <a:srgbClr val="000000"/>
                </a:highlight>
                <a:latin typeface="Montserrat" pitchFamily="2" charset="0"/>
              </a:endParaRPr>
            </a:p>
          </p:txBody>
        </p:sp>
      </p:grp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9485D73-2C2F-9BE5-F8CD-F1FE1B13578D}"/>
              </a:ext>
            </a:extLst>
          </p:cNvPr>
          <p:cNvCxnSpPr>
            <a:stCxn id="47" idx="3"/>
            <a:endCxn id="46" idx="1"/>
          </p:cNvCxnSpPr>
          <p:nvPr/>
        </p:nvCxnSpPr>
        <p:spPr>
          <a:xfrm flipV="1">
            <a:off x="3723690" y="2552700"/>
            <a:ext cx="1153100" cy="65666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EA4890C-AE2C-7544-17F3-F1B37CBAB1BC}"/>
              </a:ext>
            </a:extLst>
          </p:cNvPr>
          <p:cNvCxnSpPr>
            <a:cxnSpLocks/>
            <a:stCxn id="61" idx="0"/>
            <a:endCxn id="46" idx="2"/>
          </p:cNvCxnSpPr>
          <p:nvPr/>
        </p:nvCxnSpPr>
        <p:spPr>
          <a:xfrm flipV="1">
            <a:off x="6011363" y="3429000"/>
            <a:ext cx="5618" cy="73612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5A9F943-EDB6-9D31-39F4-16EC76A62A3C}"/>
              </a:ext>
            </a:extLst>
          </p:cNvPr>
          <p:cNvCxnSpPr>
            <a:cxnSpLocks/>
            <a:stCxn id="54" idx="1"/>
            <a:endCxn id="46" idx="3"/>
          </p:cNvCxnSpPr>
          <p:nvPr/>
        </p:nvCxnSpPr>
        <p:spPr>
          <a:xfrm flipH="1" flipV="1">
            <a:off x="7157171" y="2552700"/>
            <a:ext cx="1265230" cy="65666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61899F4C-ECE4-1B20-8DBE-E2BA5901A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569" y="2747663"/>
            <a:ext cx="247685" cy="2667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E8CC9A-48A0-F049-E448-BD64B5C04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940" y="2223500"/>
            <a:ext cx="247685" cy="266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AD523E-2D19-BE41-216D-1FE68B352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9154" y="2786426"/>
            <a:ext cx="247685" cy="2667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33904C-E978-268F-CB50-C821D3A73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3945" y="4946911"/>
            <a:ext cx="247685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7003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8F253B-9567-7844-6FBA-56B29A312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1365"/>
            <a:ext cx="11915775" cy="950259"/>
          </a:xfrm>
        </p:spPr>
        <p:txBody>
          <a:bodyPr/>
          <a:lstStyle/>
          <a:p>
            <a:r>
              <a:rPr lang="en-GB" err="1">
                <a:solidFill>
                  <a:srgbClr val="FFC000"/>
                </a:solidFill>
              </a:rPr>
              <a:t>Konstruktor</a:t>
            </a:r>
            <a:endParaRPr lang="en-D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9F9D44F-6F40-2AED-18FA-D1C126A18E5F}"/>
              </a:ext>
            </a:extLst>
          </p:cNvPr>
          <p:cNvSpPr/>
          <p:nvPr/>
        </p:nvSpPr>
        <p:spPr>
          <a:xfrm>
            <a:off x="235361" y="2144312"/>
            <a:ext cx="9352469" cy="4523976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FFFF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GB" sz="16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Anfang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Attribute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Ende Attribute</a:t>
            </a:r>
          </a:p>
          <a:p>
            <a:endParaRPr lang="en-GB" sz="16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600" dirty="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600" dirty="0">
                <a:solidFill>
                  <a:srgbClr val="AD23AA"/>
                </a:solidFill>
                <a:latin typeface="Consolas" panose="020B0609020204030204" pitchFamily="49" charset="0"/>
              </a:rPr>
              <a:t>)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AD23AA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6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6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6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6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600" dirty="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1600" dirty="0">
                <a:solidFill>
                  <a:srgbClr val="FFFF00"/>
                </a:solidFill>
                <a:latin typeface="Consolas" panose="020B0609020204030204" pitchFamily="49" charset="0"/>
              </a:rPr>
              <a:t>}</a:t>
            </a:r>
            <a:endParaRPr lang="en-DE" sz="1600" dirty="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A85CB4-31F0-EFBA-FCCA-6D6DA875C685}"/>
              </a:ext>
            </a:extLst>
          </p:cNvPr>
          <p:cNvSpPr txBox="1"/>
          <p:nvPr/>
        </p:nvSpPr>
        <p:spPr>
          <a:xfrm>
            <a:off x="7248816" y="3654656"/>
            <a:ext cx="320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Parameter 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zur</a:t>
            </a:r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 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Erzeugung</a:t>
            </a:r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 (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Instanziierung</a:t>
            </a:r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) eines neuen 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Objekts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64C6A82-F396-03F4-E5C8-FC27D775A5A4}"/>
              </a:ext>
            </a:extLst>
          </p:cNvPr>
          <p:cNvCxnSpPr>
            <a:cxnSpLocks/>
          </p:cNvCxnSpPr>
          <p:nvPr/>
        </p:nvCxnSpPr>
        <p:spPr>
          <a:xfrm flipH="1">
            <a:off x="7010400" y="4116321"/>
            <a:ext cx="1839877" cy="39289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5964E5D-CD4C-6695-78B9-1834621F4BA9}"/>
              </a:ext>
            </a:extLst>
          </p:cNvPr>
          <p:cNvSpPr txBox="1"/>
          <p:nvPr/>
        </p:nvSpPr>
        <p:spPr>
          <a:xfrm>
            <a:off x="4187695" y="3861200"/>
            <a:ext cx="1506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Constructor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8806D34-6130-E6AC-4822-F9E3883F8778}"/>
              </a:ext>
            </a:extLst>
          </p:cNvPr>
          <p:cNvCxnSpPr>
            <a:cxnSpLocks/>
            <a:stCxn id="28" idx="2"/>
          </p:cNvCxnSpPr>
          <p:nvPr/>
        </p:nvCxnSpPr>
        <p:spPr>
          <a:xfrm flipH="1">
            <a:off x="3525446" y="4138199"/>
            <a:ext cx="1415284" cy="338977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BBDFD6B-56B6-F103-EA57-781390A651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7" t="4665" r="2100" b="3614"/>
          <a:stretch/>
        </p:blipFill>
        <p:spPr>
          <a:xfrm>
            <a:off x="5260003" y="1342814"/>
            <a:ext cx="6436660" cy="2055442"/>
          </a:xfrm>
          <a:prstGeom prst="rect">
            <a:avLst/>
          </a:prstGeom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6794F08-FB17-7E39-F552-3AD71A144BED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4940730" y="3245224"/>
            <a:ext cx="402235" cy="615976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B106257-9AC2-DD54-7C11-1A36C88F1A29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8211671" y="3296041"/>
            <a:ext cx="638606" cy="358615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CA05903-4F80-B55D-7A40-9F5E584031B3}"/>
              </a:ext>
            </a:extLst>
          </p:cNvPr>
          <p:cNvSpPr txBox="1"/>
          <p:nvPr/>
        </p:nvSpPr>
        <p:spPr>
          <a:xfrm>
            <a:off x="235361" y="5044186"/>
            <a:ext cx="1485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Bezug</a:t>
            </a:r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 auf das 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aktuelle</a:t>
            </a:r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 Objekt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053297E-1729-8005-2015-BAD691E4E775}"/>
              </a:ext>
            </a:extLst>
          </p:cNvPr>
          <p:cNvCxnSpPr>
            <a:cxnSpLocks/>
            <a:stCxn id="46" idx="3"/>
          </p:cNvCxnSpPr>
          <p:nvPr/>
        </p:nvCxnSpPr>
        <p:spPr>
          <a:xfrm flipV="1">
            <a:off x="1721224" y="4917819"/>
            <a:ext cx="515756" cy="35720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6D6ADF0-2DF6-5E82-62A5-346FC8F51576}"/>
              </a:ext>
            </a:extLst>
          </p:cNvPr>
          <p:cNvCxnSpPr>
            <a:cxnSpLocks/>
          </p:cNvCxnSpPr>
          <p:nvPr/>
        </p:nvCxnSpPr>
        <p:spPr>
          <a:xfrm flipV="1">
            <a:off x="1721224" y="5096419"/>
            <a:ext cx="515756" cy="17859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37273B6-75C1-DB5B-E28A-669E6F05E5EA}"/>
              </a:ext>
            </a:extLst>
          </p:cNvPr>
          <p:cNvCxnSpPr>
            <a:cxnSpLocks/>
          </p:cNvCxnSpPr>
          <p:nvPr/>
        </p:nvCxnSpPr>
        <p:spPr>
          <a:xfrm>
            <a:off x="1721224" y="5275019"/>
            <a:ext cx="515756" cy="9484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1E4B6BD-8819-3979-154F-F477EA2D37C2}"/>
              </a:ext>
            </a:extLst>
          </p:cNvPr>
          <p:cNvCxnSpPr>
            <a:cxnSpLocks/>
          </p:cNvCxnSpPr>
          <p:nvPr/>
        </p:nvCxnSpPr>
        <p:spPr>
          <a:xfrm>
            <a:off x="1721224" y="5275018"/>
            <a:ext cx="515756" cy="35720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F257B491-0B46-DA1E-04D0-1C63EC827C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4390" y="1827397"/>
            <a:ext cx="247685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1146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8F253B-9567-7844-6FBA-56B29A312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1365"/>
            <a:ext cx="11915775" cy="950259"/>
          </a:xfrm>
        </p:spPr>
        <p:txBody>
          <a:bodyPr/>
          <a:lstStyle/>
          <a:p>
            <a:r>
              <a:rPr lang="en-GB" err="1">
                <a:solidFill>
                  <a:srgbClr val="FFC000"/>
                </a:solidFill>
              </a:rPr>
              <a:t>Konstruktor</a:t>
            </a:r>
            <a:endParaRPr lang="en-DE">
              <a:solidFill>
                <a:srgbClr val="FFC000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CDBEEA8-6F21-D374-FD34-26BD048BD70A}"/>
              </a:ext>
            </a:extLst>
          </p:cNvPr>
          <p:cNvSpPr/>
          <p:nvPr/>
        </p:nvSpPr>
        <p:spPr>
          <a:xfrm>
            <a:off x="235361" y="4463718"/>
            <a:ext cx="8639697" cy="2204569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err="1">
                <a:solidFill>
                  <a:schemeClr val="bg1"/>
                </a:solidFill>
                <a:latin typeface="Consolas" panose="020B0609020204030204" pitchFamily="49" charset="0"/>
              </a:rPr>
              <a:t>Autohaus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rgbClr val="FFFF00"/>
                </a:solidFill>
                <a:latin typeface="Consolas" panose="020B0609020204030204" pitchFamily="49" charset="0"/>
              </a:rPr>
              <a:t>{</a:t>
            </a:r>
            <a:endParaRPr lang="en-GB" sz="16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600">
                <a:solidFill>
                  <a:srgbClr val="0070C0"/>
                </a:solidFill>
                <a:latin typeface="Consolas" panose="020B0609020204030204" pitchFamily="49" charset="0"/>
              </a:rPr>
              <a:t>public static void </a:t>
            </a:r>
            <a:r>
              <a:rPr lang="en-GB" sz="1600">
                <a:solidFill>
                  <a:schemeClr val="bg1"/>
                </a:solidFill>
                <a:latin typeface="Consolas" panose="020B0609020204030204" pitchFamily="49" charset="0"/>
              </a:rPr>
              <a:t>main</a:t>
            </a:r>
            <a:r>
              <a:rPr lang="en-GB" sz="16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6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600">
                <a:solidFill>
                  <a:srgbClr val="00B0F0"/>
                </a:solidFill>
                <a:latin typeface="Consolas" panose="020B0609020204030204" pitchFamily="49" charset="0"/>
              </a:rPr>
              <a:t>[]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err="1">
                <a:solidFill>
                  <a:schemeClr val="bg1"/>
                </a:solidFill>
                <a:latin typeface="Consolas" panose="020B0609020204030204" pitchFamily="49" charset="0"/>
              </a:rPr>
              <a:t>args</a:t>
            </a:r>
            <a:r>
              <a:rPr lang="en-GB" sz="1600">
                <a:solidFill>
                  <a:srgbClr val="AD23AA"/>
                </a:solidFill>
                <a:latin typeface="Consolas" panose="020B0609020204030204" pitchFamily="49" charset="0"/>
              </a:rPr>
              <a:t>)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rgbClr val="AD23AA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600">
                <a:solidFill>
                  <a:srgbClr val="0070C0"/>
                </a:solidFill>
                <a:latin typeface="Consolas" panose="020B0609020204030204" pitchFamily="49" charset="0"/>
              </a:rPr>
              <a:t>Auto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 err="1">
                <a:solidFill>
                  <a:schemeClr val="bg1"/>
                </a:solidFill>
                <a:latin typeface="Consolas" panose="020B0609020204030204" pitchFamily="49" charset="0"/>
              </a:rPr>
              <a:t>autoAbels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6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Toyota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2012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6.7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schwarz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6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600">
                <a:solidFill>
                  <a:srgbClr val="0070C0"/>
                </a:solidFill>
                <a:latin typeface="Consolas" panose="020B0609020204030204" pitchFamily="49" charset="0"/>
              </a:rPr>
              <a:t>Auto </a:t>
            </a:r>
            <a:r>
              <a:rPr lang="en-GB" sz="1600" err="1">
                <a:solidFill>
                  <a:schemeClr val="bg1"/>
                </a:solidFill>
                <a:latin typeface="Consolas" panose="020B0609020204030204" pitchFamily="49" charset="0"/>
              </a:rPr>
              <a:t>autoBob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6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“Audi”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2009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8.3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60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blau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6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600">
                <a:solidFill>
                  <a:srgbClr val="0070C0"/>
                </a:solidFill>
                <a:latin typeface="Consolas" panose="020B0609020204030204" pitchFamily="49" charset="0"/>
              </a:rPr>
              <a:t>Auto </a:t>
            </a:r>
            <a:r>
              <a:rPr lang="en-GB" sz="1600" err="1">
                <a:solidFill>
                  <a:schemeClr val="bg1"/>
                </a:solidFill>
                <a:latin typeface="Consolas" panose="020B0609020204030204" pitchFamily="49" charset="0"/>
              </a:rPr>
              <a:t>autoCorbi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60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VW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2005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9.2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60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grün</a:t>
            </a:r>
            <a:r>
              <a:rPr lang="en-GB" sz="160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60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6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6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6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1600">
                <a:solidFill>
                  <a:srgbClr val="FFFF00"/>
                </a:solidFill>
                <a:latin typeface="Consolas" panose="020B0609020204030204" pitchFamily="49" charset="0"/>
              </a:rPr>
              <a:t>}</a:t>
            </a:r>
            <a:endParaRPr lang="en-DE" sz="160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9485D73-2C2F-9BE5-F8CD-F1FE1B13578D}"/>
              </a:ext>
            </a:extLst>
          </p:cNvPr>
          <p:cNvCxnSpPr>
            <a:cxnSpLocks/>
            <a:stCxn id="9" idx="0"/>
            <a:endCxn id="71" idx="2"/>
          </p:cNvCxnSpPr>
          <p:nvPr/>
        </p:nvCxnSpPr>
        <p:spPr>
          <a:xfrm flipV="1">
            <a:off x="6966294" y="2115604"/>
            <a:ext cx="1967498" cy="36764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EA4890C-AE2C-7544-17F3-F1B37CBAB1BC}"/>
              </a:ext>
            </a:extLst>
          </p:cNvPr>
          <p:cNvCxnSpPr>
            <a:cxnSpLocks/>
            <a:stCxn id="5" idx="0"/>
            <a:endCxn id="71" idx="2"/>
          </p:cNvCxnSpPr>
          <p:nvPr/>
        </p:nvCxnSpPr>
        <p:spPr>
          <a:xfrm flipH="1" flipV="1">
            <a:off x="8933792" y="2115604"/>
            <a:ext cx="8815" cy="67176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5A9F943-EDB6-9D31-39F4-16EC76A62A3C}"/>
              </a:ext>
            </a:extLst>
          </p:cNvPr>
          <p:cNvCxnSpPr>
            <a:cxnSpLocks/>
            <a:stCxn id="7" idx="0"/>
            <a:endCxn id="71" idx="2"/>
          </p:cNvCxnSpPr>
          <p:nvPr/>
        </p:nvCxnSpPr>
        <p:spPr>
          <a:xfrm flipH="1" flipV="1">
            <a:off x="8933792" y="2115604"/>
            <a:ext cx="2001763" cy="30411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F992F1C-230C-B75B-9CCD-96FA46EBE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3342" y="2787367"/>
            <a:ext cx="1858530" cy="14466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D8E246-2169-1E28-59F7-B28F2E1BF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6975" y="2419723"/>
            <a:ext cx="1877159" cy="14827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797252-66A6-40C1-25F0-D52688E7BF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4348" y="2483248"/>
            <a:ext cx="1843891" cy="1461198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FBA8FF26-26EB-E1B9-A96D-73E9C2D52718}"/>
              </a:ext>
            </a:extLst>
          </p:cNvPr>
          <p:cNvSpPr txBox="1"/>
          <p:nvPr/>
        </p:nvSpPr>
        <p:spPr>
          <a:xfrm>
            <a:off x="138112" y="5229354"/>
            <a:ext cx="1190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Auto nun 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als</a:t>
            </a:r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 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Datentyp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86D254-7018-DB1A-10C4-4EFB0916E8B6}"/>
              </a:ext>
            </a:extLst>
          </p:cNvPr>
          <p:cNvCxnSpPr>
            <a:cxnSpLocks/>
            <a:stCxn id="39" idx="3"/>
          </p:cNvCxnSpPr>
          <p:nvPr/>
        </p:nvCxnSpPr>
        <p:spPr>
          <a:xfrm flipV="1">
            <a:off x="1328139" y="5325686"/>
            <a:ext cx="831924" cy="134501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7B0D342-B843-D656-DCE5-972612BFED71}"/>
              </a:ext>
            </a:extLst>
          </p:cNvPr>
          <p:cNvSpPr txBox="1"/>
          <p:nvPr/>
        </p:nvSpPr>
        <p:spPr>
          <a:xfrm>
            <a:off x="4006929" y="6145357"/>
            <a:ext cx="3269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Aufruf</a:t>
            </a:r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 des Constructors 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mit</a:t>
            </a:r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 den 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gegebenen</a:t>
            </a:r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 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Parametern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A9B1EBB-2AB2-E95C-85E5-A9458FD816B8}"/>
              </a:ext>
            </a:extLst>
          </p:cNvPr>
          <p:cNvCxnSpPr>
            <a:cxnSpLocks/>
          </p:cNvCxnSpPr>
          <p:nvPr/>
        </p:nvCxnSpPr>
        <p:spPr>
          <a:xfrm flipH="1" flipV="1">
            <a:off x="4271418" y="5934635"/>
            <a:ext cx="283791" cy="210722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70">
            <a:extLst>
              <a:ext uri="{FF2B5EF4-FFF2-40B4-BE49-F238E27FC236}">
                <a16:creationId xmlns:a16="http://schemas.microsoft.com/office/drawing/2014/main" id="{FB3488D1-FD4F-E4BD-9825-DDA3BF78420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27" t="4665" r="2100" b="3614"/>
          <a:stretch/>
        </p:blipFill>
        <p:spPr>
          <a:xfrm>
            <a:off x="7276769" y="1057317"/>
            <a:ext cx="3314046" cy="1058287"/>
          </a:xfrm>
          <a:prstGeom prst="rect">
            <a:avLst/>
          </a:prstGeom>
        </p:spPr>
      </p:pic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4AE98C8-77F6-689E-74F7-CA629F36C8D2}"/>
              </a:ext>
            </a:extLst>
          </p:cNvPr>
          <p:cNvCxnSpPr>
            <a:cxnSpLocks/>
            <a:stCxn id="39" idx="3"/>
          </p:cNvCxnSpPr>
          <p:nvPr/>
        </p:nvCxnSpPr>
        <p:spPr>
          <a:xfrm>
            <a:off x="1328139" y="5460187"/>
            <a:ext cx="831924" cy="67863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400A40A5-9FCA-1187-3952-F79B37634DB4}"/>
              </a:ext>
            </a:extLst>
          </p:cNvPr>
          <p:cNvCxnSpPr>
            <a:cxnSpLocks/>
          </p:cNvCxnSpPr>
          <p:nvPr/>
        </p:nvCxnSpPr>
        <p:spPr>
          <a:xfrm>
            <a:off x="1347629" y="5460186"/>
            <a:ext cx="812434" cy="30412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A16E91C-26FA-A631-85FD-FDA81FAF3B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5525" y="2903751"/>
            <a:ext cx="167143" cy="180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2924A4-BF01-2325-89B3-3BE5EEBDFE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70492" y="3251947"/>
            <a:ext cx="167143" cy="18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3DF7BD4-AFA3-9B07-C402-EAD31E7A37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73559" y="2887710"/>
            <a:ext cx="167143" cy="18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022523A-1CAB-80A7-0CB5-B5CB3C98DF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4870" y="1310545"/>
            <a:ext cx="100286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1003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8F253B-9567-7844-6FBA-56B29A312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1365"/>
            <a:ext cx="11915775" cy="950259"/>
          </a:xfrm>
        </p:spPr>
        <p:txBody>
          <a:bodyPr/>
          <a:lstStyle/>
          <a:p>
            <a:r>
              <a:rPr lang="en-GB" err="1">
                <a:solidFill>
                  <a:srgbClr val="FFC000"/>
                </a:solidFill>
              </a:rPr>
              <a:t>Konstruktor</a:t>
            </a:r>
            <a:endParaRPr lang="en-DE">
              <a:solidFill>
                <a:srgbClr val="FFC000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50F1563-9DA1-319C-CFD6-58C52A2620DE}"/>
              </a:ext>
            </a:extLst>
          </p:cNvPr>
          <p:cNvSpPr/>
          <p:nvPr/>
        </p:nvSpPr>
        <p:spPr>
          <a:xfrm>
            <a:off x="167334" y="1753091"/>
            <a:ext cx="6757110" cy="2890675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FFFF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GB" sz="11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Anfang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Attribute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Ende Attribute</a:t>
            </a:r>
          </a:p>
          <a:p>
            <a:endParaRPr lang="en-GB" sz="11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)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1100" dirty="0">
                <a:solidFill>
                  <a:srgbClr val="FFFF00"/>
                </a:solidFill>
                <a:latin typeface="Consolas" panose="020B0609020204030204" pitchFamily="49" charset="0"/>
              </a:rPr>
              <a:t>}</a:t>
            </a:r>
            <a:endParaRPr lang="en-DE" sz="1100" dirty="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CDBEEA8-6F21-D374-FD34-26BD048BD70A}"/>
              </a:ext>
            </a:extLst>
          </p:cNvPr>
          <p:cNvSpPr/>
          <p:nvPr/>
        </p:nvSpPr>
        <p:spPr>
          <a:xfrm>
            <a:off x="138112" y="4725753"/>
            <a:ext cx="6757110" cy="1541929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Autohaus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FFFF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public void 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main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 dirty="0">
                <a:solidFill>
                  <a:srgbClr val="00B0F0"/>
                </a:solidFill>
                <a:latin typeface="Consolas" panose="020B0609020204030204" pitchFamily="49" charset="0"/>
              </a:rPr>
              <a:t>[]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args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)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Auto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autoAbels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 dirty="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Toyota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2012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6.7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schwarz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 dirty="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Auto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autoBob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 dirty="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“Audi”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2009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8.3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blau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 dirty="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Auto </a:t>
            </a:r>
            <a:r>
              <a:rPr lang="en-GB" sz="1100" dirty="0" err="1">
                <a:solidFill>
                  <a:schemeClr val="bg1"/>
                </a:solidFill>
                <a:latin typeface="Consolas" panose="020B0609020204030204" pitchFamily="49" charset="0"/>
              </a:rPr>
              <a:t>autoCorbi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 dirty="0">
                <a:solidFill>
                  <a:srgbClr val="00B0F0"/>
                </a:solidFill>
                <a:latin typeface="Consolas" panose="020B0609020204030204" pitchFamily="49" charset="0"/>
              </a:rPr>
              <a:t>(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VW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2005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9.2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1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grün</a:t>
            </a:r>
            <a:r>
              <a:rPr lang="en-GB" sz="11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100" dirty="0">
                <a:solidFill>
                  <a:srgbClr val="00B0F0"/>
                </a:solidFill>
                <a:latin typeface="Consolas" panose="020B0609020204030204" pitchFamily="49" charset="0"/>
              </a:rPr>
              <a:t>)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 dirty="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1100" dirty="0">
                <a:solidFill>
                  <a:srgbClr val="FFFF00"/>
                </a:solidFill>
                <a:latin typeface="Consolas" panose="020B0609020204030204" pitchFamily="49" charset="0"/>
              </a:rPr>
              <a:t>}</a:t>
            </a:r>
            <a:endParaRPr lang="en-DE" sz="1100" dirty="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DFA0417-C5C5-7C04-709A-0A5E9ABD56C8}"/>
              </a:ext>
            </a:extLst>
          </p:cNvPr>
          <p:cNvCxnSpPr>
            <a:cxnSpLocks/>
            <a:stCxn id="13" idx="0"/>
            <a:endCxn id="41" idx="2"/>
          </p:cNvCxnSpPr>
          <p:nvPr/>
        </p:nvCxnSpPr>
        <p:spPr>
          <a:xfrm flipV="1">
            <a:off x="7892297" y="3384175"/>
            <a:ext cx="1683705" cy="810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22E47CA-AE54-0761-E225-734E63A7B451}"/>
              </a:ext>
            </a:extLst>
          </p:cNvPr>
          <p:cNvCxnSpPr>
            <a:cxnSpLocks/>
            <a:stCxn id="11" idx="0"/>
            <a:endCxn id="41" idx="2"/>
          </p:cNvCxnSpPr>
          <p:nvPr/>
        </p:nvCxnSpPr>
        <p:spPr>
          <a:xfrm flipV="1">
            <a:off x="9576001" y="3384175"/>
            <a:ext cx="1" cy="139630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4F2637-1226-2A80-2249-7651A7AE750B}"/>
              </a:ext>
            </a:extLst>
          </p:cNvPr>
          <p:cNvCxnSpPr>
            <a:cxnSpLocks/>
            <a:stCxn id="12" idx="0"/>
            <a:endCxn id="41" idx="2"/>
          </p:cNvCxnSpPr>
          <p:nvPr/>
        </p:nvCxnSpPr>
        <p:spPr>
          <a:xfrm flipH="1" flipV="1">
            <a:off x="9576002" y="3384175"/>
            <a:ext cx="1698522" cy="79165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0FAC9E4-F1EA-D4EF-1C3F-BA9EC510E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8206" y="4780479"/>
            <a:ext cx="1655590" cy="128872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FB0660E-2007-9A79-1560-AA6F64601F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8431" y="4175833"/>
            <a:ext cx="1672185" cy="132088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C10B628-36E5-EC7C-D47E-9437E5ACA7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1022" y="4195074"/>
            <a:ext cx="1642549" cy="130164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D4340546-C045-9D24-08B5-5DB694F4520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27" t="4665" r="2100" b="3614"/>
          <a:stretch/>
        </p:blipFill>
        <p:spPr>
          <a:xfrm>
            <a:off x="7389723" y="1987871"/>
            <a:ext cx="4372557" cy="13963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48F82-B4DF-0FC7-0CB7-97383090EB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10031" y="4553766"/>
            <a:ext cx="167143" cy="18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D65E65-1BEC-0731-C98D-048F451F7A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95430" y="5168642"/>
            <a:ext cx="167143" cy="18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F3746F5-D4E5-A574-7C0F-44630F514F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94877" y="4571904"/>
            <a:ext cx="167143" cy="18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F4C8B8-8213-10E8-5C25-4CA4401D3D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5927" y="2373728"/>
            <a:ext cx="100286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997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9F9D44F-6F40-2AED-18FA-D1C126A18E5F}"/>
              </a:ext>
            </a:extLst>
          </p:cNvPr>
          <p:cNvSpPr/>
          <p:nvPr/>
        </p:nvSpPr>
        <p:spPr>
          <a:xfrm>
            <a:off x="1171031" y="987568"/>
            <a:ext cx="6855721" cy="5825607"/>
          </a:xfrm>
          <a:prstGeom prst="roundRect">
            <a:avLst>
              <a:gd name="adj" fmla="val 4634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Anfang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Attribute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private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Ende Attribute</a:t>
            </a:r>
          </a:p>
          <a:p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Auto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)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10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//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Anfang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Methoden</a:t>
            </a:r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getMarke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.marke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getBaujahr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.baujahr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double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getVerbrauch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.verbrauch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endParaRPr lang="en-GB" sz="1100">
              <a:solidFill>
                <a:srgbClr val="AD23AA"/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public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String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getFarbe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GB" sz="110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100" err="1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  <a:r>
              <a:rPr lang="en-GB" sz="1100" err="1">
                <a:solidFill>
                  <a:schemeClr val="bg1"/>
                </a:solidFill>
                <a:latin typeface="Consolas" panose="020B0609020204030204" pitchFamily="49" charset="0"/>
              </a:rPr>
              <a:t>.farbe</a:t>
            </a:r>
            <a:r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GB" sz="1100">
                <a:solidFill>
                  <a:srgbClr val="AD23AA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11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// Ende </a:t>
            </a:r>
            <a:r>
              <a:rPr lang="en-GB" sz="11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Methoden</a:t>
            </a:r>
            <a:endParaRPr lang="en-GB" sz="11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1100">
                <a:solidFill>
                  <a:srgbClr val="FFFF00"/>
                </a:solidFill>
                <a:latin typeface="Consolas" panose="020B0609020204030204" pitchFamily="49" charset="0"/>
              </a:rPr>
              <a:t>}</a:t>
            </a:r>
            <a:endParaRPr lang="en-DE" sz="110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6AEA61-A5E4-800C-5AA7-A753180395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84" t="2661" b="2705"/>
          <a:stretch/>
        </p:blipFill>
        <p:spPr>
          <a:xfrm>
            <a:off x="6888558" y="4096871"/>
            <a:ext cx="5165329" cy="253224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3D1E5A-ACFB-E242-D3C4-F24F9B5DA271}"/>
              </a:ext>
            </a:extLst>
          </p:cNvPr>
          <p:cNvSpPr txBox="1"/>
          <p:nvPr/>
        </p:nvSpPr>
        <p:spPr>
          <a:xfrm>
            <a:off x="5369859" y="6200633"/>
            <a:ext cx="1002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Methoden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3AC9FDC-83D7-F6F5-394E-3CC623E10412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4975412" y="6062134"/>
            <a:ext cx="394447" cy="27699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0A7B99B-A86C-07EA-39A5-A20148EF4072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6372098" y="6200633"/>
            <a:ext cx="450045" cy="13850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6538390-13A7-1DC0-B2C8-1136E2FBCAB4}"/>
              </a:ext>
            </a:extLst>
          </p:cNvPr>
          <p:cNvSpPr txBox="1"/>
          <p:nvPr/>
        </p:nvSpPr>
        <p:spPr>
          <a:xfrm>
            <a:off x="10183905" y="6075301"/>
            <a:ext cx="1338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Rückgabewert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D0161EB-C042-D72D-0B84-A7259BF2E52B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8540925" y="5773271"/>
            <a:ext cx="1642980" cy="44053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531A0C5-7566-6751-0DB3-6151347C7EFE}"/>
              </a:ext>
            </a:extLst>
          </p:cNvPr>
          <p:cNvSpPr txBox="1"/>
          <p:nvPr/>
        </p:nvSpPr>
        <p:spPr>
          <a:xfrm>
            <a:off x="168792" y="4353903"/>
            <a:ext cx="1310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>
                <a:solidFill>
                  <a:srgbClr val="FFC000"/>
                </a:solidFill>
                <a:latin typeface="Montserrat" pitchFamily="2" charset="0"/>
              </a:rPr>
              <a:t>get-</a:t>
            </a:r>
            <a:r>
              <a:rPr lang="en-GB" sz="1200" err="1">
                <a:solidFill>
                  <a:srgbClr val="FFC000"/>
                </a:solidFill>
                <a:latin typeface="Montserrat" pitchFamily="2" charset="0"/>
              </a:rPr>
              <a:t>Methode</a:t>
            </a:r>
            <a:endParaRPr lang="en-DE" sz="1200">
              <a:solidFill>
                <a:srgbClr val="FFC000"/>
              </a:solidFill>
              <a:latin typeface="Montserrat" pitchFamily="2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3EF5100-4040-5F9B-EBFF-3E45B932B257}"/>
              </a:ext>
            </a:extLst>
          </p:cNvPr>
          <p:cNvCxnSpPr>
            <a:cxnSpLocks/>
            <a:stCxn id="26" idx="3"/>
          </p:cNvCxnSpPr>
          <p:nvPr/>
        </p:nvCxnSpPr>
        <p:spPr>
          <a:xfrm flipV="1">
            <a:off x="1479176" y="3989294"/>
            <a:ext cx="681318" cy="50310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0834EA9-2F15-482F-BD56-0C6746E1B6B9}"/>
              </a:ext>
            </a:extLst>
          </p:cNvPr>
          <p:cNvCxnSpPr>
            <a:cxnSpLocks/>
          </p:cNvCxnSpPr>
          <p:nvPr/>
        </p:nvCxnSpPr>
        <p:spPr>
          <a:xfrm>
            <a:off x="1479176" y="4492402"/>
            <a:ext cx="661717" cy="13850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6209FEB-5A44-7A1E-BCD0-F338F60A67B4}"/>
              </a:ext>
            </a:extLst>
          </p:cNvPr>
          <p:cNvCxnSpPr>
            <a:cxnSpLocks/>
          </p:cNvCxnSpPr>
          <p:nvPr/>
        </p:nvCxnSpPr>
        <p:spPr>
          <a:xfrm>
            <a:off x="1479176" y="4492401"/>
            <a:ext cx="661717" cy="64160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8448B66-919F-8C57-56E7-3B8E3B670CCA}"/>
              </a:ext>
            </a:extLst>
          </p:cNvPr>
          <p:cNvCxnSpPr>
            <a:cxnSpLocks/>
          </p:cNvCxnSpPr>
          <p:nvPr/>
        </p:nvCxnSpPr>
        <p:spPr>
          <a:xfrm>
            <a:off x="1479176" y="4492400"/>
            <a:ext cx="661717" cy="64160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055A671-816C-2F79-9EDA-AB0FF7448B51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1479176" y="4492403"/>
            <a:ext cx="692298" cy="1280868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8F253B-9567-7844-6FBA-56B29A312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1365"/>
            <a:ext cx="11915775" cy="950259"/>
          </a:xfrm>
        </p:spPr>
        <p:txBody>
          <a:bodyPr/>
          <a:lstStyle/>
          <a:p>
            <a:r>
              <a:rPr lang="en-GB">
                <a:solidFill>
                  <a:srgbClr val="FFC000"/>
                </a:solidFill>
              </a:rPr>
              <a:t>get – </a:t>
            </a:r>
            <a:r>
              <a:rPr lang="en-GB" err="1">
                <a:solidFill>
                  <a:srgbClr val="FFC000"/>
                </a:solidFill>
              </a:rPr>
              <a:t>Methode</a:t>
            </a:r>
            <a:r>
              <a:rPr lang="en-GB">
                <a:solidFill>
                  <a:srgbClr val="FFC000"/>
                </a:solidFill>
              </a:rPr>
              <a:t> 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12617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1753</Words>
  <Application>Microsoft Office PowerPoint</Application>
  <PresentationFormat>Widescreen</PresentationFormat>
  <Paragraphs>313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Consolas</vt:lpstr>
      <vt:lpstr>Montserrat</vt:lpstr>
      <vt:lpstr>Office Theme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1</cp:revision>
  <dcterms:created xsi:type="dcterms:W3CDTF">2022-12-22T20:26:39Z</dcterms:created>
  <dcterms:modified xsi:type="dcterms:W3CDTF">2023-11-26T23:17:23Z</dcterms:modified>
</cp:coreProperties>
</file>