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78" r:id="rId3"/>
    <p:sldId id="256" r:id="rId4"/>
    <p:sldId id="294" r:id="rId5"/>
    <p:sldId id="292" r:id="rId6"/>
    <p:sldId id="305" r:id="rId7"/>
    <p:sldId id="306" r:id="rId8"/>
    <p:sldId id="307" r:id="rId9"/>
    <p:sldId id="300" r:id="rId10"/>
    <p:sldId id="291" r:id="rId11"/>
    <p:sldId id="308" r:id="rId12"/>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23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C8CED3-2901-4D51-BE33-530B4BFFAF5E}" v="158" dt="2023-12-04T23:20:10.8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39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els, Patrick" userId="ba666de4-0d21-43a6-8e66-51a18aae1b4a" providerId="ADAL" clId="{EB5EB9A1-6E7D-2D48-B2FB-3A09C573470B}"/>
    <pc:docChg chg="custSel modSld">
      <pc:chgData name="Abels, Patrick" userId="ba666de4-0d21-43a6-8e66-51a18aae1b4a" providerId="ADAL" clId="{EB5EB9A1-6E7D-2D48-B2FB-3A09C573470B}" dt="2023-11-21T15:34:52.298" v="0" actId="7634"/>
      <pc:docMkLst>
        <pc:docMk/>
      </pc:docMkLst>
      <pc:sldChg chg="addSp">
        <pc:chgData name="Abels, Patrick" userId="ba666de4-0d21-43a6-8e66-51a18aae1b4a" providerId="ADAL" clId="{EB5EB9A1-6E7D-2D48-B2FB-3A09C573470B}" dt="2023-11-21T15:34:52.298" v="0" actId="7634"/>
        <pc:sldMkLst>
          <pc:docMk/>
          <pc:sldMk cId="1264088438" sldId="292"/>
        </pc:sldMkLst>
        <pc:inkChg chg="add">
          <ac:chgData name="Abels, Patrick" userId="ba666de4-0d21-43a6-8e66-51a18aae1b4a" providerId="ADAL" clId="{EB5EB9A1-6E7D-2D48-B2FB-3A09C573470B}" dt="2023-11-21T15:34:52.298" v="0" actId="7634"/>
          <ac:inkMkLst>
            <pc:docMk/>
            <pc:sldMk cId="1264088438" sldId="292"/>
            <ac:inkMk id="4" creationId="{670EA7FB-0178-45A7-E463-24943B23ED00}"/>
          </ac:inkMkLst>
        </pc:inkChg>
      </pc:sldChg>
      <pc:sldChg chg="addSp">
        <pc:chgData name="Abels, Patrick" userId="ba666de4-0d21-43a6-8e66-51a18aae1b4a" providerId="ADAL" clId="{EB5EB9A1-6E7D-2D48-B2FB-3A09C573470B}" dt="2023-11-21T15:34:52.298" v="0" actId="7634"/>
        <pc:sldMkLst>
          <pc:docMk/>
          <pc:sldMk cId="851700391" sldId="293"/>
        </pc:sldMkLst>
        <pc:inkChg chg="add">
          <ac:chgData name="Abels, Patrick" userId="ba666de4-0d21-43a6-8e66-51a18aae1b4a" providerId="ADAL" clId="{EB5EB9A1-6E7D-2D48-B2FB-3A09C573470B}" dt="2023-11-21T15:34:52.298" v="0" actId="7634"/>
          <ac:inkMkLst>
            <pc:docMk/>
            <pc:sldMk cId="851700391" sldId="293"/>
            <ac:inkMk id="3" creationId="{A47CEBE3-EC6F-A5AB-86C1-F67054704417}"/>
          </ac:inkMkLst>
        </pc:inkChg>
      </pc:sldChg>
      <pc:sldChg chg="addSp">
        <pc:chgData name="Abels, Patrick" userId="ba666de4-0d21-43a6-8e66-51a18aae1b4a" providerId="ADAL" clId="{EB5EB9A1-6E7D-2D48-B2FB-3A09C573470B}" dt="2023-11-21T15:34:52.298" v="0" actId="7634"/>
        <pc:sldMkLst>
          <pc:docMk/>
          <pc:sldMk cId="2595100360" sldId="295"/>
        </pc:sldMkLst>
        <pc:inkChg chg="add">
          <ac:chgData name="Abels, Patrick" userId="ba666de4-0d21-43a6-8e66-51a18aae1b4a" providerId="ADAL" clId="{EB5EB9A1-6E7D-2D48-B2FB-3A09C573470B}" dt="2023-11-21T15:34:52.298" v="0" actId="7634"/>
          <ac:inkMkLst>
            <pc:docMk/>
            <pc:sldMk cId="2595100360" sldId="295"/>
            <ac:inkMk id="3" creationId="{FDC0B053-D3DA-5934-0275-206F8E34CDDC}"/>
          </ac:inkMkLst>
        </pc:inkChg>
      </pc:sldChg>
      <pc:sldChg chg="addSp">
        <pc:chgData name="Abels, Patrick" userId="ba666de4-0d21-43a6-8e66-51a18aae1b4a" providerId="ADAL" clId="{EB5EB9A1-6E7D-2D48-B2FB-3A09C573470B}" dt="2023-11-21T15:34:52.298" v="0" actId="7634"/>
        <pc:sldMkLst>
          <pc:docMk/>
          <pc:sldMk cId="1415114633" sldId="296"/>
        </pc:sldMkLst>
        <pc:inkChg chg="add">
          <ac:chgData name="Abels, Patrick" userId="ba666de4-0d21-43a6-8e66-51a18aae1b4a" providerId="ADAL" clId="{EB5EB9A1-6E7D-2D48-B2FB-3A09C573470B}" dt="2023-11-21T15:34:52.298" v="0" actId="7634"/>
          <ac:inkMkLst>
            <pc:docMk/>
            <pc:sldMk cId="1415114633" sldId="296"/>
            <ac:inkMk id="4" creationId="{6602E50A-A9DD-ED66-2E60-BD174C42C262}"/>
          </ac:inkMkLst>
        </pc:inkChg>
      </pc:sldChg>
      <pc:sldChg chg="addSp">
        <pc:chgData name="Abels, Patrick" userId="ba666de4-0d21-43a6-8e66-51a18aae1b4a" providerId="ADAL" clId="{EB5EB9A1-6E7D-2D48-B2FB-3A09C573470B}" dt="2023-11-21T15:34:52.298" v="0" actId="7634"/>
        <pc:sldMkLst>
          <pc:docMk/>
          <pc:sldMk cId="3712997170" sldId="297"/>
        </pc:sldMkLst>
        <pc:inkChg chg="add">
          <ac:chgData name="Abels, Patrick" userId="ba666de4-0d21-43a6-8e66-51a18aae1b4a" providerId="ADAL" clId="{EB5EB9A1-6E7D-2D48-B2FB-3A09C573470B}" dt="2023-11-21T15:34:52.298" v="0" actId="7634"/>
          <ac:inkMkLst>
            <pc:docMk/>
            <pc:sldMk cId="3712997170" sldId="297"/>
            <ac:inkMk id="4" creationId="{78F0C24A-E949-8962-D74D-4BAA8B8F1BC5}"/>
          </ac:inkMkLst>
        </pc:inkChg>
      </pc:sldChg>
    </pc:docChg>
  </pc:docChgLst>
  <pc:docChgLst>
    <pc:chgData name="Abels, Patrick" userId="ba666de4-0d21-43a6-8e66-51a18aae1b4a" providerId="ADAL" clId="{9BE8E41F-0505-46D4-B95E-6199DA9EC18F}"/>
    <pc:docChg chg="modSld">
      <pc:chgData name="Abels, Patrick" userId="ba666de4-0d21-43a6-8e66-51a18aae1b4a" providerId="ADAL" clId="{9BE8E41F-0505-46D4-B95E-6199DA9EC18F}" dt="2023-11-21T14:50:07.341" v="1" actId="20577"/>
      <pc:docMkLst>
        <pc:docMk/>
      </pc:docMkLst>
      <pc:sldChg chg="modSp">
        <pc:chgData name="Abels, Patrick" userId="ba666de4-0d21-43a6-8e66-51a18aae1b4a" providerId="ADAL" clId="{9BE8E41F-0505-46D4-B95E-6199DA9EC18F}" dt="2023-11-21T14:50:07.341" v="1" actId="20577"/>
        <pc:sldMkLst>
          <pc:docMk/>
          <pc:sldMk cId="3200072394" sldId="302"/>
        </pc:sldMkLst>
        <pc:spChg chg="mod">
          <ac:chgData name="Abels, Patrick" userId="ba666de4-0d21-43a6-8e66-51a18aae1b4a" providerId="ADAL" clId="{9BE8E41F-0505-46D4-B95E-6199DA9EC18F}" dt="2023-11-21T14:50:07.341" v="1" actId="20577"/>
          <ac:spMkLst>
            <pc:docMk/>
            <pc:sldMk cId="3200072394" sldId="302"/>
            <ac:spMk id="7" creationId="{70113623-20F4-A9F6-C225-C03F164C658C}"/>
          </ac:spMkLst>
        </pc:spChg>
      </pc:sldChg>
    </pc:docChg>
  </pc:docChgLst>
  <pc:docChgLst>
    <pc:chgData name="Abels, Patrick" userId="ba666de4-0d21-43a6-8e66-51a18aae1b4a" providerId="ADAL" clId="{FB322D46-4EEB-4C9D-AD3F-EA4CA2435A29}"/>
    <pc:docChg chg="undo custSel addSld delSld modSld">
      <pc:chgData name="Abels, Patrick" userId="ba666de4-0d21-43a6-8e66-51a18aae1b4a" providerId="ADAL" clId="{FB322D46-4EEB-4C9D-AD3F-EA4CA2435A29}" dt="2023-11-12T11:06:26.846" v="3655" actId="478"/>
      <pc:docMkLst>
        <pc:docMk/>
      </pc:docMkLst>
      <pc:sldChg chg="modSp mod">
        <pc:chgData name="Abels, Patrick" userId="ba666de4-0d21-43a6-8e66-51a18aae1b4a" providerId="ADAL" clId="{FB322D46-4EEB-4C9D-AD3F-EA4CA2435A29}" dt="2023-11-01T23:11:05.287" v="2222" actId="20577"/>
        <pc:sldMkLst>
          <pc:docMk/>
          <pc:sldMk cId="2176156612" sldId="288"/>
        </pc:sldMkLst>
        <pc:spChg chg="mod">
          <ac:chgData name="Abels, Patrick" userId="ba666de4-0d21-43a6-8e66-51a18aae1b4a" providerId="ADAL" clId="{FB322D46-4EEB-4C9D-AD3F-EA4CA2435A29}" dt="2023-11-01T23:11:05.287" v="2222" actId="20577"/>
          <ac:spMkLst>
            <pc:docMk/>
            <pc:sldMk cId="2176156612" sldId="288"/>
            <ac:spMk id="2" creationId="{401F7D96-25E2-4399-5EDA-C71906BC8DD4}"/>
          </ac:spMkLst>
        </pc:spChg>
      </pc:sldChg>
    </pc:docChg>
  </pc:docChgLst>
  <pc:docChgLst>
    <pc:chgData name="Abels, Patrick" userId="ba666de4-0d21-43a6-8e66-51a18aae1b4a" providerId="ADAL" clId="{90C8CED3-2901-4D51-BE33-530B4BFFAF5E}"/>
    <pc:docChg chg="undo custSel addSld delSld modSld sldOrd">
      <pc:chgData name="Abels, Patrick" userId="ba666de4-0d21-43a6-8e66-51a18aae1b4a" providerId="ADAL" clId="{90C8CED3-2901-4D51-BE33-530B4BFFAF5E}" dt="2023-12-14T14:40:12.343" v="2508" actId="20577"/>
      <pc:docMkLst>
        <pc:docMk/>
      </pc:docMkLst>
      <pc:sldChg chg="modSp">
        <pc:chgData name="Abels, Patrick" userId="ba666de4-0d21-43a6-8e66-51a18aae1b4a" providerId="ADAL" clId="{90C8CED3-2901-4D51-BE33-530B4BFFAF5E}" dt="2023-12-04T22:07:52.894" v="110" actId="20577"/>
        <pc:sldMkLst>
          <pc:docMk/>
          <pc:sldMk cId="1571481472" sldId="256"/>
        </pc:sldMkLst>
        <pc:spChg chg="mod">
          <ac:chgData name="Abels, Patrick" userId="ba666de4-0d21-43a6-8e66-51a18aae1b4a" providerId="ADAL" clId="{90C8CED3-2901-4D51-BE33-530B4BFFAF5E}" dt="2023-12-04T22:07:52.894" v="110" actId="20577"/>
          <ac:spMkLst>
            <pc:docMk/>
            <pc:sldMk cId="1571481472" sldId="256"/>
            <ac:spMk id="2" creationId="{D8EE2D5E-5C37-D667-0AE2-2FA45C8CDD7C}"/>
          </ac:spMkLst>
        </pc:spChg>
      </pc:sldChg>
      <pc:sldChg chg="del">
        <pc:chgData name="Abels, Patrick" userId="ba666de4-0d21-43a6-8e66-51a18aae1b4a" providerId="ADAL" clId="{90C8CED3-2901-4D51-BE33-530B4BFFAF5E}" dt="2023-12-04T23:19:11.143" v="2488" actId="47"/>
        <pc:sldMkLst>
          <pc:docMk/>
          <pc:sldMk cId="2176156612" sldId="288"/>
        </pc:sldMkLst>
      </pc:sldChg>
      <pc:sldChg chg="modSp mod">
        <pc:chgData name="Abels, Patrick" userId="ba666de4-0d21-43a6-8e66-51a18aae1b4a" providerId="ADAL" clId="{90C8CED3-2901-4D51-BE33-530B4BFFAF5E}" dt="2023-12-04T22:40:20.969" v="1029" actId="20577"/>
        <pc:sldMkLst>
          <pc:docMk/>
          <pc:sldMk cId="1082503161" sldId="291"/>
        </pc:sldMkLst>
        <pc:spChg chg="mod">
          <ac:chgData name="Abels, Patrick" userId="ba666de4-0d21-43a6-8e66-51a18aae1b4a" providerId="ADAL" clId="{90C8CED3-2901-4D51-BE33-530B4BFFAF5E}" dt="2023-12-04T22:40:20.969" v="1029" actId="20577"/>
          <ac:spMkLst>
            <pc:docMk/>
            <pc:sldMk cId="1082503161" sldId="291"/>
            <ac:spMk id="2" creationId="{39581EDF-BC24-2853-902C-BEF01710D036}"/>
          </ac:spMkLst>
        </pc:spChg>
      </pc:sldChg>
      <pc:sldChg chg="addSp delSp modSp mod delAnim">
        <pc:chgData name="Abels, Patrick" userId="ba666de4-0d21-43a6-8e66-51a18aae1b4a" providerId="ADAL" clId="{90C8CED3-2901-4D51-BE33-530B4BFFAF5E}" dt="2023-12-04T22:45:06.494" v="1182" actId="207"/>
        <pc:sldMkLst>
          <pc:docMk/>
          <pc:sldMk cId="1264088438" sldId="292"/>
        </pc:sldMkLst>
        <pc:spChg chg="mod">
          <ac:chgData name="Abels, Patrick" userId="ba666de4-0d21-43a6-8e66-51a18aae1b4a" providerId="ADAL" clId="{90C8CED3-2901-4D51-BE33-530B4BFFAF5E}" dt="2023-12-04T22:15:39.514" v="417" actId="20577"/>
          <ac:spMkLst>
            <pc:docMk/>
            <pc:sldMk cId="1264088438" sldId="292"/>
            <ac:spMk id="2" creationId="{F48F253B-9567-7844-6FBA-56B29A31247B}"/>
          </ac:spMkLst>
        </pc:spChg>
        <pc:spChg chg="mod">
          <ac:chgData name="Abels, Patrick" userId="ba666de4-0d21-43a6-8e66-51a18aae1b4a" providerId="ADAL" clId="{90C8CED3-2901-4D51-BE33-530B4BFFAF5E}" dt="2023-12-04T22:45:06.494" v="1182" actId="207"/>
          <ac:spMkLst>
            <pc:docMk/>
            <pc:sldMk cId="1264088438" sldId="292"/>
            <ac:spMk id="3" creationId="{29F9D44F-6F40-2AED-18FA-D1C126A18E5F}"/>
          </ac:spMkLst>
        </pc:spChg>
        <pc:spChg chg="del">
          <ac:chgData name="Abels, Patrick" userId="ba666de4-0d21-43a6-8e66-51a18aae1b4a" providerId="ADAL" clId="{90C8CED3-2901-4D51-BE33-530B4BFFAF5E}" dt="2023-12-04T22:17:16.968" v="520" actId="478"/>
          <ac:spMkLst>
            <pc:docMk/>
            <pc:sldMk cId="1264088438" sldId="292"/>
            <ac:spMk id="8" creationId="{C1A85CB4-31F0-EFBA-FCCA-6D6DA875C685}"/>
          </ac:spMkLst>
        </pc:spChg>
        <pc:spChg chg="del">
          <ac:chgData name="Abels, Patrick" userId="ba666de4-0d21-43a6-8e66-51a18aae1b4a" providerId="ADAL" clId="{90C8CED3-2901-4D51-BE33-530B4BFFAF5E}" dt="2023-12-04T22:17:29.080" v="525" actId="478"/>
          <ac:spMkLst>
            <pc:docMk/>
            <pc:sldMk cId="1264088438" sldId="292"/>
            <ac:spMk id="15" creationId="{988B1BE2-699B-04EE-D613-4E95A892A0DD}"/>
          </ac:spMkLst>
        </pc:spChg>
        <pc:spChg chg="del">
          <ac:chgData name="Abels, Patrick" userId="ba666de4-0d21-43a6-8e66-51a18aae1b4a" providerId="ADAL" clId="{90C8CED3-2901-4D51-BE33-530B4BFFAF5E}" dt="2023-12-04T22:17:39.895" v="528" actId="478"/>
          <ac:spMkLst>
            <pc:docMk/>
            <pc:sldMk cId="1264088438" sldId="292"/>
            <ac:spMk id="24" creationId="{9A339AFA-F1EB-DC25-98C4-078AC5F0293E}"/>
          </ac:spMkLst>
        </pc:spChg>
        <pc:spChg chg="del">
          <ac:chgData name="Abels, Patrick" userId="ba666de4-0d21-43a6-8e66-51a18aae1b4a" providerId="ADAL" clId="{90C8CED3-2901-4D51-BE33-530B4BFFAF5E}" dt="2023-12-04T22:17:41.978" v="529" actId="478"/>
          <ac:spMkLst>
            <pc:docMk/>
            <pc:sldMk cId="1264088438" sldId="292"/>
            <ac:spMk id="25" creationId="{83E8A125-DDA2-A44F-7A4D-DC6DB3810EC7}"/>
          </ac:spMkLst>
        </pc:spChg>
        <pc:spChg chg="mod">
          <ac:chgData name="Abels, Patrick" userId="ba666de4-0d21-43a6-8e66-51a18aae1b4a" providerId="ADAL" clId="{90C8CED3-2901-4D51-BE33-530B4BFFAF5E}" dt="2023-12-04T22:42:12.470" v="1091" actId="20577"/>
          <ac:spMkLst>
            <pc:docMk/>
            <pc:sldMk cId="1264088438" sldId="292"/>
            <ac:spMk id="28" creationId="{85964E5D-CD4C-6695-78B9-1834621F4BA9}"/>
          </ac:spMkLst>
        </pc:spChg>
        <pc:spChg chg="del">
          <ac:chgData name="Abels, Patrick" userId="ba666de4-0d21-43a6-8e66-51a18aae1b4a" providerId="ADAL" clId="{90C8CED3-2901-4D51-BE33-530B4BFFAF5E}" dt="2023-12-04T22:17:21.419" v="522" actId="478"/>
          <ac:spMkLst>
            <pc:docMk/>
            <pc:sldMk cId="1264088438" sldId="292"/>
            <ac:spMk id="38" creationId="{DFF17D99-BFE6-BFA6-A0B3-D558C2555454}"/>
          </ac:spMkLst>
        </pc:spChg>
        <pc:picChg chg="add mod">
          <ac:chgData name="Abels, Patrick" userId="ba666de4-0d21-43a6-8e66-51a18aae1b4a" providerId="ADAL" clId="{90C8CED3-2901-4D51-BE33-530B4BFFAF5E}" dt="2023-12-04T22:38:03.576" v="969" actId="1035"/>
          <ac:picMkLst>
            <pc:docMk/>
            <pc:sldMk cId="1264088438" sldId="292"/>
            <ac:picMk id="5" creationId="{47928EC1-6DE7-7723-7AC7-F68C561CDCAF}"/>
          </ac:picMkLst>
        </pc:picChg>
        <pc:picChg chg="del">
          <ac:chgData name="Abels, Patrick" userId="ba666de4-0d21-43a6-8e66-51a18aae1b4a" providerId="ADAL" clId="{90C8CED3-2901-4D51-BE33-530B4BFFAF5E}" dt="2023-12-04T22:18:06.264" v="531" actId="478"/>
          <ac:picMkLst>
            <pc:docMk/>
            <pc:sldMk cId="1264088438" sldId="292"/>
            <ac:picMk id="18" creationId="{0E31D25E-DE8F-CC07-033B-1831662E1AB1}"/>
          </ac:picMkLst>
        </pc:picChg>
        <pc:picChg chg="del">
          <ac:chgData name="Abels, Patrick" userId="ba666de4-0d21-43a6-8e66-51a18aae1b4a" providerId="ADAL" clId="{90C8CED3-2901-4D51-BE33-530B4BFFAF5E}" dt="2023-12-04T22:17:46.302" v="530" actId="478"/>
          <ac:picMkLst>
            <pc:docMk/>
            <pc:sldMk cId="1264088438" sldId="292"/>
            <ac:picMk id="35" creationId="{C55F1956-6C6E-533D-483E-9F7E5701263F}"/>
          </ac:picMkLst>
        </pc:picChg>
        <pc:cxnChg chg="del mod">
          <ac:chgData name="Abels, Patrick" userId="ba666de4-0d21-43a6-8e66-51a18aae1b4a" providerId="ADAL" clId="{90C8CED3-2901-4D51-BE33-530B4BFFAF5E}" dt="2023-12-04T22:17:18.532" v="521" actId="478"/>
          <ac:cxnSpMkLst>
            <pc:docMk/>
            <pc:sldMk cId="1264088438" sldId="292"/>
            <ac:cxnSpMk id="10" creationId="{164C6A82-F396-03F4-E5C8-FC27D775A5A4}"/>
          </ac:cxnSpMkLst>
        </pc:cxnChg>
        <pc:cxnChg chg="del mod">
          <ac:chgData name="Abels, Patrick" userId="ba666de4-0d21-43a6-8e66-51a18aae1b4a" providerId="ADAL" clId="{90C8CED3-2901-4D51-BE33-530B4BFFAF5E}" dt="2023-12-04T22:17:16.968" v="520" actId="478"/>
          <ac:cxnSpMkLst>
            <pc:docMk/>
            <pc:sldMk cId="1264088438" sldId="292"/>
            <ac:cxnSpMk id="12" creationId="{6B106257-9AC2-DD54-7C11-1A36C88F1A29}"/>
          </ac:cxnSpMkLst>
        </pc:cxnChg>
        <pc:cxnChg chg="del mod">
          <ac:chgData name="Abels, Patrick" userId="ba666de4-0d21-43a6-8e66-51a18aae1b4a" providerId="ADAL" clId="{90C8CED3-2901-4D51-BE33-530B4BFFAF5E}" dt="2023-12-04T22:17:30.678" v="526" actId="478"/>
          <ac:cxnSpMkLst>
            <pc:docMk/>
            <pc:sldMk cId="1264088438" sldId="292"/>
            <ac:cxnSpMk id="16" creationId="{39C5F263-EE95-A01F-AF69-B7C47EBCF414}"/>
          </ac:cxnSpMkLst>
        </pc:cxnChg>
        <pc:cxnChg chg="del mod">
          <ac:chgData name="Abels, Patrick" userId="ba666de4-0d21-43a6-8e66-51a18aae1b4a" providerId="ADAL" clId="{90C8CED3-2901-4D51-BE33-530B4BFFAF5E}" dt="2023-12-04T22:17:32.045" v="527" actId="478"/>
          <ac:cxnSpMkLst>
            <pc:docMk/>
            <pc:sldMk cId="1264088438" sldId="292"/>
            <ac:cxnSpMk id="17" creationId="{80EDF4DD-9361-EEB7-3401-6CC8CAD1F3CC}"/>
          </ac:cxnSpMkLst>
        </pc:cxnChg>
        <pc:cxnChg chg="mod">
          <ac:chgData name="Abels, Patrick" userId="ba666de4-0d21-43a6-8e66-51a18aae1b4a" providerId="ADAL" clId="{90C8CED3-2901-4D51-BE33-530B4BFFAF5E}" dt="2023-12-04T22:42:12.470" v="1091" actId="20577"/>
          <ac:cxnSpMkLst>
            <pc:docMk/>
            <pc:sldMk cId="1264088438" sldId="292"/>
            <ac:cxnSpMk id="29" creationId="{A8806D34-6130-E6AC-4822-F9E3883F8778}"/>
          </ac:cxnSpMkLst>
        </pc:cxnChg>
        <pc:cxnChg chg="mod ord">
          <ac:chgData name="Abels, Patrick" userId="ba666de4-0d21-43a6-8e66-51a18aae1b4a" providerId="ADAL" clId="{90C8CED3-2901-4D51-BE33-530B4BFFAF5E}" dt="2023-12-04T22:42:12.470" v="1091" actId="20577"/>
          <ac:cxnSpMkLst>
            <pc:docMk/>
            <pc:sldMk cId="1264088438" sldId="292"/>
            <ac:cxnSpMk id="32" creationId="{B6794F08-FB17-7E39-F552-3AD71A144BED}"/>
          </ac:cxnSpMkLst>
        </pc:cxnChg>
        <pc:cxnChg chg="del mod">
          <ac:chgData name="Abels, Patrick" userId="ba666de4-0d21-43a6-8e66-51a18aae1b4a" providerId="ADAL" clId="{90C8CED3-2901-4D51-BE33-530B4BFFAF5E}" dt="2023-12-04T22:17:25.567" v="524" actId="478"/>
          <ac:cxnSpMkLst>
            <pc:docMk/>
            <pc:sldMk cId="1264088438" sldId="292"/>
            <ac:cxnSpMk id="39" creationId="{686CFAAE-96F1-7FBA-818A-F7981159F95C}"/>
          </ac:cxnSpMkLst>
        </pc:cxnChg>
        <pc:cxnChg chg="del mod">
          <ac:chgData name="Abels, Patrick" userId="ba666de4-0d21-43a6-8e66-51a18aae1b4a" providerId="ADAL" clId="{90C8CED3-2901-4D51-BE33-530B4BFFAF5E}" dt="2023-12-04T22:17:23.586" v="523" actId="478"/>
          <ac:cxnSpMkLst>
            <pc:docMk/>
            <pc:sldMk cId="1264088438" sldId="292"/>
            <ac:cxnSpMk id="44" creationId="{6BD790E7-C8DD-CBE4-22E9-1396CF51745A}"/>
          </ac:cxnSpMkLst>
        </pc:cxnChg>
      </pc:sldChg>
      <pc:sldChg chg="del">
        <pc:chgData name="Abels, Patrick" userId="ba666de4-0d21-43a6-8e66-51a18aae1b4a" providerId="ADAL" clId="{90C8CED3-2901-4D51-BE33-530B4BFFAF5E}" dt="2023-12-04T22:40:13.084" v="1028" actId="47"/>
        <pc:sldMkLst>
          <pc:docMk/>
          <pc:sldMk cId="851700391" sldId="293"/>
        </pc:sldMkLst>
      </pc:sldChg>
      <pc:sldChg chg="addSp modSp mod">
        <pc:chgData name="Abels, Patrick" userId="ba666de4-0d21-43a6-8e66-51a18aae1b4a" providerId="ADAL" clId="{90C8CED3-2901-4D51-BE33-530B4BFFAF5E}" dt="2023-12-04T22:14:46.764" v="407" actId="1582"/>
        <pc:sldMkLst>
          <pc:docMk/>
          <pc:sldMk cId="1768747765" sldId="294"/>
        </pc:sldMkLst>
        <pc:spChg chg="mod">
          <ac:chgData name="Abels, Patrick" userId="ba666de4-0d21-43a6-8e66-51a18aae1b4a" providerId="ADAL" clId="{90C8CED3-2901-4D51-BE33-530B4BFFAF5E}" dt="2023-12-04T22:10:27.735" v="212" actId="14100"/>
          <ac:spMkLst>
            <pc:docMk/>
            <pc:sldMk cId="1768747765" sldId="294"/>
            <ac:spMk id="2" creationId="{D8EE2D5E-5C37-D667-0AE2-2FA45C8CDD7C}"/>
          </ac:spMkLst>
        </pc:spChg>
        <pc:spChg chg="add mod">
          <ac:chgData name="Abels, Patrick" userId="ba666de4-0d21-43a6-8e66-51a18aae1b4a" providerId="ADAL" clId="{90C8CED3-2901-4D51-BE33-530B4BFFAF5E}" dt="2023-12-04T22:11:56.532" v="269" actId="1036"/>
          <ac:spMkLst>
            <pc:docMk/>
            <pc:sldMk cId="1768747765" sldId="294"/>
            <ac:spMk id="3" creationId="{F840CC8E-020B-EF2F-863A-A0B3329F2E8E}"/>
          </ac:spMkLst>
        </pc:spChg>
        <pc:spChg chg="add mod">
          <ac:chgData name="Abels, Patrick" userId="ba666de4-0d21-43a6-8e66-51a18aae1b4a" providerId="ADAL" clId="{90C8CED3-2901-4D51-BE33-530B4BFFAF5E}" dt="2023-12-04T22:11:56.532" v="269" actId="1036"/>
          <ac:spMkLst>
            <pc:docMk/>
            <pc:sldMk cId="1768747765" sldId="294"/>
            <ac:spMk id="4" creationId="{FD40ECAF-3EBF-82E0-2BAD-A6AB58575DB7}"/>
          </ac:spMkLst>
        </pc:spChg>
        <pc:spChg chg="add mod">
          <ac:chgData name="Abels, Patrick" userId="ba666de4-0d21-43a6-8e66-51a18aae1b4a" providerId="ADAL" clId="{90C8CED3-2901-4D51-BE33-530B4BFFAF5E}" dt="2023-12-04T22:12:59.270" v="353" actId="1076"/>
          <ac:spMkLst>
            <pc:docMk/>
            <pc:sldMk cId="1768747765" sldId="294"/>
            <ac:spMk id="7" creationId="{002074F3-EB56-C0B2-74BB-C6D566417E5F}"/>
          </ac:spMkLst>
        </pc:spChg>
        <pc:spChg chg="add mod">
          <ac:chgData name="Abels, Patrick" userId="ba666de4-0d21-43a6-8e66-51a18aae1b4a" providerId="ADAL" clId="{90C8CED3-2901-4D51-BE33-530B4BFFAF5E}" dt="2023-12-04T22:13:39.456" v="398" actId="14100"/>
          <ac:spMkLst>
            <pc:docMk/>
            <pc:sldMk cId="1768747765" sldId="294"/>
            <ac:spMk id="9" creationId="{45D214A8-4F15-4A9B-B653-4C195A51DBE0}"/>
          </ac:spMkLst>
        </pc:spChg>
        <pc:spChg chg="add mod">
          <ac:chgData name="Abels, Patrick" userId="ba666de4-0d21-43a6-8e66-51a18aae1b4a" providerId="ADAL" clId="{90C8CED3-2901-4D51-BE33-530B4BFFAF5E}" dt="2023-12-04T22:14:36.485" v="404" actId="1582"/>
          <ac:spMkLst>
            <pc:docMk/>
            <pc:sldMk cId="1768747765" sldId="294"/>
            <ac:spMk id="10" creationId="{BE695CE9-FBD3-2518-ADC6-979874BB1A3B}"/>
          </ac:spMkLst>
        </pc:spChg>
        <pc:cxnChg chg="add mod">
          <ac:chgData name="Abels, Patrick" userId="ba666de4-0d21-43a6-8e66-51a18aae1b4a" providerId="ADAL" clId="{90C8CED3-2901-4D51-BE33-530B4BFFAF5E}" dt="2023-12-04T22:12:31.892" v="330" actId="1037"/>
          <ac:cxnSpMkLst>
            <pc:docMk/>
            <pc:sldMk cId="1768747765" sldId="294"/>
            <ac:cxnSpMk id="6" creationId="{86159E13-3ADE-14BE-04C1-B7CC873C19E2}"/>
          </ac:cxnSpMkLst>
        </pc:cxnChg>
        <pc:cxnChg chg="add mod">
          <ac:chgData name="Abels, Patrick" userId="ba666de4-0d21-43a6-8e66-51a18aae1b4a" providerId="ADAL" clId="{90C8CED3-2901-4D51-BE33-530B4BFFAF5E}" dt="2023-12-04T22:14:01.735" v="399" actId="197"/>
          <ac:cxnSpMkLst>
            <pc:docMk/>
            <pc:sldMk cId="1768747765" sldId="294"/>
            <ac:cxnSpMk id="8" creationId="{D8EE959F-6F4B-E2B6-2F77-88170F79BA73}"/>
          </ac:cxnSpMkLst>
        </pc:cxnChg>
        <pc:cxnChg chg="add mod">
          <ac:chgData name="Abels, Patrick" userId="ba666de4-0d21-43a6-8e66-51a18aae1b4a" providerId="ADAL" clId="{90C8CED3-2901-4D51-BE33-530B4BFFAF5E}" dt="2023-12-04T22:14:46.764" v="407" actId="1582"/>
          <ac:cxnSpMkLst>
            <pc:docMk/>
            <pc:sldMk cId="1768747765" sldId="294"/>
            <ac:cxnSpMk id="12" creationId="{A5E96718-921F-3BF3-535C-5156A8F7386B}"/>
          </ac:cxnSpMkLst>
        </pc:cxnChg>
      </pc:sldChg>
      <pc:sldChg chg="del">
        <pc:chgData name="Abels, Patrick" userId="ba666de4-0d21-43a6-8e66-51a18aae1b4a" providerId="ADAL" clId="{90C8CED3-2901-4D51-BE33-530B4BFFAF5E}" dt="2023-12-04T22:40:13.084" v="1028" actId="47"/>
        <pc:sldMkLst>
          <pc:docMk/>
          <pc:sldMk cId="2595100360" sldId="295"/>
        </pc:sldMkLst>
      </pc:sldChg>
      <pc:sldChg chg="del">
        <pc:chgData name="Abels, Patrick" userId="ba666de4-0d21-43a6-8e66-51a18aae1b4a" providerId="ADAL" clId="{90C8CED3-2901-4D51-BE33-530B4BFFAF5E}" dt="2023-12-04T22:40:13.084" v="1028" actId="47"/>
        <pc:sldMkLst>
          <pc:docMk/>
          <pc:sldMk cId="1415114633" sldId="296"/>
        </pc:sldMkLst>
      </pc:sldChg>
      <pc:sldChg chg="del">
        <pc:chgData name="Abels, Patrick" userId="ba666de4-0d21-43a6-8e66-51a18aae1b4a" providerId="ADAL" clId="{90C8CED3-2901-4D51-BE33-530B4BFFAF5E}" dt="2023-12-04T22:40:13.084" v="1028" actId="47"/>
        <pc:sldMkLst>
          <pc:docMk/>
          <pc:sldMk cId="3712997170" sldId="297"/>
        </pc:sldMkLst>
      </pc:sldChg>
      <pc:sldChg chg="del">
        <pc:chgData name="Abels, Patrick" userId="ba666de4-0d21-43a6-8e66-51a18aae1b4a" providerId="ADAL" clId="{90C8CED3-2901-4D51-BE33-530B4BFFAF5E}" dt="2023-12-04T22:40:13.084" v="1028" actId="47"/>
        <pc:sldMkLst>
          <pc:docMk/>
          <pc:sldMk cId="3361261707" sldId="298"/>
        </pc:sldMkLst>
      </pc:sldChg>
      <pc:sldChg chg="del">
        <pc:chgData name="Abels, Patrick" userId="ba666de4-0d21-43a6-8e66-51a18aae1b4a" providerId="ADAL" clId="{90C8CED3-2901-4D51-BE33-530B4BFFAF5E}" dt="2023-12-04T22:40:13.084" v="1028" actId="47"/>
        <pc:sldMkLst>
          <pc:docMk/>
          <pc:sldMk cId="2362869028" sldId="299"/>
        </pc:sldMkLst>
      </pc:sldChg>
      <pc:sldChg chg="modSp mod">
        <pc:chgData name="Abels, Patrick" userId="ba666de4-0d21-43a6-8e66-51a18aae1b4a" providerId="ADAL" clId="{90C8CED3-2901-4D51-BE33-530B4BFFAF5E}" dt="2023-12-04T23:14:27.620" v="2398" actId="20577"/>
        <pc:sldMkLst>
          <pc:docMk/>
          <pc:sldMk cId="1342613700" sldId="300"/>
        </pc:sldMkLst>
        <pc:spChg chg="mod">
          <ac:chgData name="Abels, Patrick" userId="ba666de4-0d21-43a6-8e66-51a18aae1b4a" providerId="ADAL" clId="{90C8CED3-2901-4D51-BE33-530B4BFFAF5E}" dt="2023-12-04T23:14:27.620" v="2398" actId="20577"/>
          <ac:spMkLst>
            <pc:docMk/>
            <pc:sldMk cId="1342613700" sldId="300"/>
            <ac:spMk id="2" creationId="{B97A5691-C89F-EF52-5176-886FD98975E5}"/>
          </ac:spMkLst>
        </pc:spChg>
      </pc:sldChg>
      <pc:sldChg chg="del">
        <pc:chgData name="Abels, Patrick" userId="ba666de4-0d21-43a6-8e66-51a18aae1b4a" providerId="ADAL" clId="{90C8CED3-2901-4D51-BE33-530B4BFFAF5E}" dt="2023-12-04T22:40:13.084" v="1028" actId="47"/>
        <pc:sldMkLst>
          <pc:docMk/>
          <pc:sldMk cId="850997601" sldId="301"/>
        </pc:sldMkLst>
      </pc:sldChg>
      <pc:sldChg chg="del">
        <pc:chgData name="Abels, Patrick" userId="ba666de4-0d21-43a6-8e66-51a18aae1b4a" providerId="ADAL" clId="{90C8CED3-2901-4D51-BE33-530B4BFFAF5E}" dt="2023-12-04T22:40:13.084" v="1028" actId="47"/>
        <pc:sldMkLst>
          <pc:docMk/>
          <pc:sldMk cId="3200072394" sldId="302"/>
        </pc:sldMkLst>
      </pc:sldChg>
      <pc:sldChg chg="delSp modSp del mod">
        <pc:chgData name="Abels, Patrick" userId="ba666de4-0d21-43a6-8e66-51a18aae1b4a" providerId="ADAL" clId="{90C8CED3-2901-4D51-BE33-530B4BFFAF5E}" dt="2023-12-04T23:19:21.655" v="2491" actId="47"/>
        <pc:sldMkLst>
          <pc:docMk/>
          <pc:sldMk cId="341179031" sldId="304"/>
        </pc:sldMkLst>
        <pc:spChg chg="mod">
          <ac:chgData name="Abels, Patrick" userId="ba666de4-0d21-43a6-8e66-51a18aae1b4a" providerId="ADAL" clId="{90C8CED3-2901-4D51-BE33-530B4BFFAF5E}" dt="2023-12-04T23:18:58.863" v="2487" actId="207"/>
          <ac:spMkLst>
            <pc:docMk/>
            <pc:sldMk cId="341179031" sldId="304"/>
            <ac:spMk id="2" creationId="{3FA0C177-60C6-234B-C500-1B4CE9093095}"/>
          </ac:spMkLst>
        </pc:spChg>
        <pc:picChg chg="del">
          <ac:chgData name="Abels, Patrick" userId="ba666de4-0d21-43a6-8e66-51a18aae1b4a" providerId="ADAL" clId="{90C8CED3-2901-4D51-BE33-530B4BFFAF5E}" dt="2023-12-04T23:17:35.544" v="2399" actId="478"/>
          <ac:picMkLst>
            <pc:docMk/>
            <pc:sldMk cId="341179031" sldId="304"/>
            <ac:picMk id="4" creationId="{5C563ED6-BA19-A0D0-3C05-AC1CCC1B27F5}"/>
          </ac:picMkLst>
        </pc:picChg>
        <pc:picChg chg="del">
          <ac:chgData name="Abels, Patrick" userId="ba666de4-0d21-43a6-8e66-51a18aae1b4a" providerId="ADAL" clId="{90C8CED3-2901-4D51-BE33-530B4BFFAF5E}" dt="2023-12-04T23:17:37.013" v="2400" actId="478"/>
          <ac:picMkLst>
            <pc:docMk/>
            <pc:sldMk cId="341179031" sldId="304"/>
            <ac:picMk id="7" creationId="{6CCEB92A-C059-189D-B8C2-2D5C21FA1A99}"/>
          </ac:picMkLst>
        </pc:picChg>
        <pc:picChg chg="del">
          <ac:chgData name="Abels, Patrick" userId="ba666de4-0d21-43a6-8e66-51a18aae1b4a" providerId="ADAL" clId="{90C8CED3-2901-4D51-BE33-530B4BFFAF5E}" dt="2023-12-04T23:17:38.796" v="2401" actId="478"/>
          <ac:picMkLst>
            <pc:docMk/>
            <pc:sldMk cId="341179031" sldId="304"/>
            <ac:picMk id="9" creationId="{907DDFF5-C610-5805-EA21-02EB567C7595}"/>
          </ac:picMkLst>
        </pc:picChg>
      </pc:sldChg>
      <pc:sldChg chg="addSp delSp modSp add mod delAnim modAnim">
        <pc:chgData name="Abels, Patrick" userId="ba666de4-0d21-43a6-8e66-51a18aae1b4a" providerId="ADAL" clId="{90C8CED3-2901-4D51-BE33-530B4BFFAF5E}" dt="2023-12-04T22:50:20.544" v="1374" actId="20577"/>
        <pc:sldMkLst>
          <pc:docMk/>
          <pc:sldMk cId="889800745" sldId="305"/>
        </pc:sldMkLst>
        <pc:spChg chg="mod">
          <ac:chgData name="Abels, Patrick" userId="ba666de4-0d21-43a6-8e66-51a18aae1b4a" providerId="ADAL" clId="{90C8CED3-2901-4D51-BE33-530B4BFFAF5E}" dt="2023-12-04T22:40:41.489" v="1045" actId="207"/>
          <ac:spMkLst>
            <pc:docMk/>
            <pc:sldMk cId="889800745" sldId="305"/>
            <ac:spMk id="2" creationId="{F48F253B-9567-7844-6FBA-56B29A31247B}"/>
          </ac:spMkLst>
        </pc:spChg>
        <pc:spChg chg="del">
          <ac:chgData name="Abels, Patrick" userId="ba666de4-0d21-43a6-8e66-51a18aae1b4a" providerId="ADAL" clId="{90C8CED3-2901-4D51-BE33-530B4BFFAF5E}" dt="2023-12-04T22:38:25.536" v="971" actId="478"/>
          <ac:spMkLst>
            <pc:docMk/>
            <pc:sldMk cId="889800745" sldId="305"/>
            <ac:spMk id="3" creationId="{29F9D44F-6F40-2AED-18FA-D1C126A18E5F}"/>
          </ac:spMkLst>
        </pc:spChg>
        <pc:spChg chg="add mod">
          <ac:chgData name="Abels, Patrick" userId="ba666de4-0d21-43a6-8e66-51a18aae1b4a" providerId="ADAL" clId="{90C8CED3-2901-4D51-BE33-530B4BFFAF5E}" dt="2023-12-04T22:47:48.874" v="1269" actId="1076"/>
          <ac:spMkLst>
            <pc:docMk/>
            <pc:sldMk cId="889800745" sldId="305"/>
            <ac:spMk id="7" creationId="{0B267435-3D1D-82DA-5BBE-F6F92CBA9739}"/>
          </ac:spMkLst>
        </pc:spChg>
        <pc:spChg chg="add mod">
          <ac:chgData name="Abels, Patrick" userId="ba666de4-0d21-43a6-8e66-51a18aae1b4a" providerId="ADAL" clId="{90C8CED3-2901-4D51-BE33-530B4BFFAF5E}" dt="2023-12-04T22:50:20.544" v="1374" actId="20577"/>
          <ac:spMkLst>
            <pc:docMk/>
            <pc:sldMk cId="889800745" sldId="305"/>
            <ac:spMk id="10" creationId="{964E7096-2C3A-7310-1FAD-1903D22AB32D}"/>
          </ac:spMkLst>
        </pc:spChg>
        <pc:spChg chg="del">
          <ac:chgData name="Abels, Patrick" userId="ba666de4-0d21-43a6-8e66-51a18aae1b4a" providerId="ADAL" clId="{90C8CED3-2901-4D51-BE33-530B4BFFAF5E}" dt="2023-12-04T22:38:27.633" v="972" actId="478"/>
          <ac:spMkLst>
            <pc:docMk/>
            <pc:sldMk cId="889800745" sldId="305"/>
            <ac:spMk id="28" creationId="{85964E5D-CD4C-6695-78B9-1834621F4BA9}"/>
          </ac:spMkLst>
        </pc:spChg>
        <pc:picChg chg="mod">
          <ac:chgData name="Abels, Patrick" userId="ba666de4-0d21-43a6-8e66-51a18aae1b4a" providerId="ADAL" clId="{90C8CED3-2901-4D51-BE33-530B4BFFAF5E}" dt="2023-12-04T22:39:33.844" v="1001" actId="1035"/>
          <ac:picMkLst>
            <pc:docMk/>
            <pc:sldMk cId="889800745" sldId="305"/>
            <ac:picMk id="5" creationId="{47928EC1-6DE7-7723-7AC7-F68C561CDCAF}"/>
          </ac:picMkLst>
        </pc:picChg>
        <pc:picChg chg="add mod">
          <ac:chgData name="Abels, Patrick" userId="ba666de4-0d21-43a6-8e66-51a18aae1b4a" providerId="ADAL" clId="{90C8CED3-2901-4D51-BE33-530B4BFFAF5E}" dt="2023-12-04T22:39:32.201" v="999" actId="1036"/>
          <ac:picMkLst>
            <pc:docMk/>
            <pc:sldMk cId="889800745" sldId="305"/>
            <ac:picMk id="6" creationId="{D1DBECED-D08D-76A9-F01F-306000219D3E}"/>
          </ac:picMkLst>
        </pc:picChg>
        <pc:cxnChg chg="add mod">
          <ac:chgData name="Abels, Patrick" userId="ba666de4-0d21-43a6-8e66-51a18aae1b4a" providerId="ADAL" clId="{90C8CED3-2901-4D51-BE33-530B4BFFAF5E}" dt="2023-12-04T22:47:48.874" v="1269" actId="1076"/>
          <ac:cxnSpMkLst>
            <pc:docMk/>
            <pc:sldMk cId="889800745" sldId="305"/>
            <ac:cxnSpMk id="8" creationId="{DF097FE9-D2C3-A785-620F-9A9A9535DDEF}"/>
          </ac:cxnSpMkLst>
        </pc:cxnChg>
        <pc:cxnChg chg="add mod">
          <ac:chgData name="Abels, Patrick" userId="ba666de4-0d21-43a6-8e66-51a18aae1b4a" providerId="ADAL" clId="{90C8CED3-2901-4D51-BE33-530B4BFFAF5E}" dt="2023-12-04T22:50:16.599" v="1363" actId="20577"/>
          <ac:cxnSpMkLst>
            <pc:docMk/>
            <pc:sldMk cId="889800745" sldId="305"/>
            <ac:cxnSpMk id="11" creationId="{53E66291-B635-06D1-828B-0EC4E79094F8}"/>
          </ac:cxnSpMkLst>
        </pc:cxnChg>
        <pc:cxnChg chg="add mod">
          <ac:chgData name="Abels, Patrick" userId="ba666de4-0d21-43a6-8e66-51a18aae1b4a" providerId="ADAL" clId="{90C8CED3-2901-4D51-BE33-530B4BFFAF5E}" dt="2023-12-04T22:50:16.599" v="1363" actId="20577"/>
          <ac:cxnSpMkLst>
            <pc:docMk/>
            <pc:sldMk cId="889800745" sldId="305"/>
            <ac:cxnSpMk id="16" creationId="{2F17FE4C-75A3-589E-DFE8-11222C3B8777}"/>
          </ac:cxnSpMkLst>
        </pc:cxnChg>
        <pc:cxnChg chg="add mod">
          <ac:chgData name="Abels, Patrick" userId="ba666de4-0d21-43a6-8e66-51a18aae1b4a" providerId="ADAL" clId="{90C8CED3-2901-4D51-BE33-530B4BFFAF5E}" dt="2023-12-04T22:50:16.599" v="1363" actId="20577"/>
          <ac:cxnSpMkLst>
            <pc:docMk/>
            <pc:sldMk cId="889800745" sldId="305"/>
            <ac:cxnSpMk id="19" creationId="{978BB802-DFB8-E94E-023A-94905D613231}"/>
          </ac:cxnSpMkLst>
        </pc:cxnChg>
        <pc:cxnChg chg="add mod">
          <ac:chgData name="Abels, Patrick" userId="ba666de4-0d21-43a6-8e66-51a18aae1b4a" providerId="ADAL" clId="{90C8CED3-2901-4D51-BE33-530B4BFFAF5E}" dt="2023-12-04T22:50:16.599" v="1363" actId="20577"/>
          <ac:cxnSpMkLst>
            <pc:docMk/>
            <pc:sldMk cId="889800745" sldId="305"/>
            <ac:cxnSpMk id="21" creationId="{A5C05D09-D1C7-339C-DB2E-BD3C11860047}"/>
          </ac:cxnSpMkLst>
        </pc:cxnChg>
        <pc:cxnChg chg="add mod">
          <ac:chgData name="Abels, Patrick" userId="ba666de4-0d21-43a6-8e66-51a18aae1b4a" providerId="ADAL" clId="{90C8CED3-2901-4D51-BE33-530B4BFFAF5E}" dt="2023-12-04T22:50:16.599" v="1363" actId="20577"/>
          <ac:cxnSpMkLst>
            <pc:docMk/>
            <pc:sldMk cId="889800745" sldId="305"/>
            <ac:cxnSpMk id="24" creationId="{730106E9-39AD-1FB0-AADE-F61A423A9F56}"/>
          </ac:cxnSpMkLst>
        </pc:cxnChg>
        <pc:cxnChg chg="add mod">
          <ac:chgData name="Abels, Patrick" userId="ba666de4-0d21-43a6-8e66-51a18aae1b4a" providerId="ADAL" clId="{90C8CED3-2901-4D51-BE33-530B4BFFAF5E}" dt="2023-12-04T22:50:16.599" v="1363" actId="20577"/>
          <ac:cxnSpMkLst>
            <pc:docMk/>
            <pc:sldMk cId="889800745" sldId="305"/>
            <ac:cxnSpMk id="27" creationId="{8CE5099E-0100-B789-41EA-89D0F698D860}"/>
          </ac:cxnSpMkLst>
        </pc:cxnChg>
        <pc:cxnChg chg="del mod">
          <ac:chgData name="Abels, Patrick" userId="ba666de4-0d21-43a6-8e66-51a18aae1b4a" providerId="ADAL" clId="{90C8CED3-2901-4D51-BE33-530B4BFFAF5E}" dt="2023-12-04T22:38:27.633" v="972" actId="478"/>
          <ac:cxnSpMkLst>
            <pc:docMk/>
            <pc:sldMk cId="889800745" sldId="305"/>
            <ac:cxnSpMk id="29" creationId="{A8806D34-6130-E6AC-4822-F9E3883F8778}"/>
          </ac:cxnSpMkLst>
        </pc:cxnChg>
        <pc:cxnChg chg="del mod">
          <ac:chgData name="Abels, Patrick" userId="ba666de4-0d21-43a6-8e66-51a18aae1b4a" providerId="ADAL" clId="{90C8CED3-2901-4D51-BE33-530B4BFFAF5E}" dt="2023-12-04T22:38:27.633" v="972" actId="478"/>
          <ac:cxnSpMkLst>
            <pc:docMk/>
            <pc:sldMk cId="889800745" sldId="305"/>
            <ac:cxnSpMk id="32" creationId="{B6794F08-FB17-7E39-F552-3AD71A144BED}"/>
          </ac:cxnSpMkLst>
        </pc:cxnChg>
      </pc:sldChg>
      <pc:sldChg chg="addSp delSp modSp add mod ord addAnim delAnim modAnim">
        <pc:chgData name="Abels, Patrick" userId="ba666de4-0d21-43a6-8e66-51a18aae1b4a" providerId="ADAL" clId="{90C8CED3-2901-4D51-BE33-530B4BFFAF5E}" dt="2023-12-14T14:40:12.343" v="2508" actId="20577"/>
        <pc:sldMkLst>
          <pc:docMk/>
          <pc:sldMk cId="2809138343" sldId="306"/>
        </pc:sldMkLst>
        <pc:spChg chg="mod">
          <ac:chgData name="Abels, Patrick" userId="ba666de4-0d21-43a6-8e66-51a18aae1b4a" providerId="ADAL" clId="{90C8CED3-2901-4D51-BE33-530B4BFFAF5E}" dt="2023-12-04T22:40:47.940" v="1050" actId="20577"/>
          <ac:spMkLst>
            <pc:docMk/>
            <pc:sldMk cId="2809138343" sldId="306"/>
            <ac:spMk id="2" creationId="{F48F253B-9567-7844-6FBA-56B29A31247B}"/>
          </ac:spMkLst>
        </pc:spChg>
        <pc:spChg chg="mod">
          <ac:chgData name="Abels, Patrick" userId="ba666de4-0d21-43a6-8e66-51a18aae1b4a" providerId="ADAL" clId="{90C8CED3-2901-4D51-BE33-530B4BFFAF5E}" dt="2023-12-14T14:40:12.343" v="2508" actId="20577"/>
          <ac:spMkLst>
            <pc:docMk/>
            <pc:sldMk cId="2809138343" sldId="306"/>
            <ac:spMk id="3" creationId="{29F9D44F-6F40-2AED-18FA-D1C126A18E5F}"/>
          </ac:spMkLst>
        </pc:spChg>
        <pc:spChg chg="add mod">
          <ac:chgData name="Abels, Patrick" userId="ba666de4-0d21-43a6-8e66-51a18aae1b4a" providerId="ADAL" clId="{90C8CED3-2901-4D51-BE33-530B4BFFAF5E}" dt="2023-12-04T22:51:32.016" v="1390" actId="1076"/>
          <ac:spMkLst>
            <pc:docMk/>
            <pc:sldMk cId="2809138343" sldId="306"/>
            <ac:spMk id="10" creationId="{AF3AA3F0-485E-E08F-3148-C6E834AA839D}"/>
          </ac:spMkLst>
        </pc:spChg>
        <pc:spChg chg="add del mod">
          <ac:chgData name="Abels, Patrick" userId="ba666de4-0d21-43a6-8e66-51a18aae1b4a" providerId="ADAL" clId="{90C8CED3-2901-4D51-BE33-530B4BFFAF5E}" dt="2023-12-04T22:51:50.657" v="1397" actId="1076"/>
          <ac:spMkLst>
            <pc:docMk/>
            <pc:sldMk cId="2809138343" sldId="306"/>
            <ac:spMk id="28" creationId="{85964E5D-CD4C-6695-78B9-1834621F4BA9}"/>
          </ac:spMkLst>
        </pc:spChg>
        <pc:picChg chg="add mod">
          <ac:chgData name="Abels, Patrick" userId="ba666de4-0d21-43a6-8e66-51a18aae1b4a" providerId="ADAL" clId="{90C8CED3-2901-4D51-BE33-530B4BFFAF5E}" dt="2023-12-04T22:52:00.062" v="1402" actId="14100"/>
          <ac:picMkLst>
            <pc:docMk/>
            <pc:sldMk cId="2809138343" sldId="306"/>
            <ac:picMk id="4" creationId="{F72FA75D-EC81-73A5-E207-336DBC217A63}"/>
          </ac:picMkLst>
        </pc:picChg>
        <pc:picChg chg="del">
          <ac:chgData name="Abels, Patrick" userId="ba666de4-0d21-43a6-8e66-51a18aae1b4a" providerId="ADAL" clId="{90C8CED3-2901-4D51-BE33-530B4BFFAF5E}" dt="2023-12-04T22:41:05.562" v="1051" actId="478"/>
          <ac:picMkLst>
            <pc:docMk/>
            <pc:sldMk cId="2809138343" sldId="306"/>
            <ac:picMk id="5" creationId="{47928EC1-6DE7-7723-7AC7-F68C561CDCAF}"/>
          </ac:picMkLst>
        </pc:picChg>
        <pc:cxnChg chg="add mod">
          <ac:chgData name="Abels, Patrick" userId="ba666de4-0d21-43a6-8e66-51a18aae1b4a" providerId="ADAL" clId="{90C8CED3-2901-4D51-BE33-530B4BFFAF5E}" dt="2023-12-04T22:51:43.960" v="1394" actId="14100"/>
          <ac:cxnSpMkLst>
            <pc:docMk/>
            <pc:sldMk cId="2809138343" sldId="306"/>
            <ac:cxnSpMk id="11" creationId="{B230FEF1-0410-3E49-A3C7-9EB815300DFD}"/>
          </ac:cxnSpMkLst>
        </pc:cxnChg>
        <pc:cxnChg chg="add del mod">
          <ac:chgData name="Abels, Patrick" userId="ba666de4-0d21-43a6-8e66-51a18aae1b4a" providerId="ADAL" clId="{90C8CED3-2901-4D51-BE33-530B4BFFAF5E}" dt="2023-12-04T22:51:48.215" v="1396" actId="14100"/>
          <ac:cxnSpMkLst>
            <pc:docMk/>
            <pc:sldMk cId="2809138343" sldId="306"/>
            <ac:cxnSpMk id="29" creationId="{A8806D34-6130-E6AC-4822-F9E3883F8778}"/>
          </ac:cxnSpMkLst>
        </pc:cxnChg>
        <pc:cxnChg chg="add del mod ord">
          <ac:chgData name="Abels, Patrick" userId="ba666de4-0d21-43a6-8e66-51a18aae1b4a" providerId="ADAL" clId="{90C8CED3-2901-4D51-BE33-530B4BFFAF5E}" dt="2023-12-04T22:46:06.141" v="1214" actId="478"/>
          <ac:cxnSpMkLst>
            <pc:docMk/>
            <pc:sldMk cId="2809138343" sldId="306"/>
            <ac:cxnSpMk id="32" creationId="{B6794F08-FB17-7E39-F552-3AD71A144BED}"/>
          </ac:cxnSpMkLst>
        </pc:cxnChg>
      </pc:sldChg>
      <pc:sldChg chg="addSp delSp modSp add mod modTransition delAnim">
        <pc:chgData name="Abels, Patrick" userId="ba666de4-0d21-43a6-8e66-51a18aae1b4a" providerId="ADAL" clId="{90C8CED3-2901-4D51-BE33-530B4BFFAF5E}" dt="2023-12-04T23:20:10.853" v="2492"/>
        <pc:sldMkLst>
          <pc:docMk/>
          <pc:sldMk cId="4051083373" sldId="307"/>
        </pc:sldMkLst>
        <pc:spChg chg="mod">
          <ac:chgData name="Abels, Patrick" userId="ba666de4-0d21-43a6-8e66-51a18aae1b4a" providerId="ADAL" clId="{90C8CED3-2901-4D51-BE33-530B4BFFAF5E}" dt="2023-12-04T22:55:13.190" v="1466" actId="20577"/>
          <ac:spMkLst>
            <pc:docMk/>
            <pc:sldMk cId="4051083373" sldId="307"/>
            <ac:spMk id="2" creationId="{F48F253B-9567-7844-6FBA-56B29A31247B}"/>
          </ac:spMkLst>
        </pc:spChg>
        <pc:spChg chg="mod">
          <ac:chgData name="Abels, Patrick" userId="ba666de4-0d21-43a6-8e66-51a18aae1b4a" providerId="ADAL" clId="{90C8CED3-2901-4D51-BE33-530B4BFFAF5E}" dt="2023-12-04T23:00:49.921" v="1566" actId="207"/>
          <ac:spMkLst>
            <pc:docMk/>
            <pc:sldMk cId="4051083373" sldId="307"/>
            <ac:spMk id="3" creationId="{29F9D44F-6F40-2AED-18FA-D1C126A18E5F}"/>
          </ac:spMkLst>
        </pc:spChg>
        <pc:spChg chg="add del mod">
          <ac:chgData name="Abels, Patrick" userId="ba666de4-0d21-43a6-8e66-51a18aae1b4a" providerId="ADAL" clId="{90C8CED3-2901-4D51-BE33-530B4BFFAF5E}" dt="2023-12-04T22:56:41.925" v="1472" actId="478"/>
          <ac:spMkLst>
            <pc:docMk/>
            <pc:sldMk cId="4051083373" sldId="307"/>
            <ac:spMk id="6" creationId="{063FDA95-51A0-5EDC-04A6-7D4450C7B21F}"/>
          </ac:spMkLst>
        </pc:spChg>
        <pc:spChg chg="add mod">
          <ac:chgData name="Abels, Patrick" userId="ba666de4-0d21-43a6-8e66-51a18aae1b4a" providerId="ADAL" clId="{90C8CED3-2901-4D51-BE33-530B4BFFAF5E}" dt="2023-12-04T23:00:29.855" v="1564" actId="14100"/>
          <ac:spMkLst>
            <pc:docMk/>
            <pc:sldMk cId="4051083373" sldId="307"/>
            <ac:spMk id="7" creationId="{3403E4FF-2A1C-72CA-5645-117F6FD93581}"/>
          </ac:spMkLst>
        </pc:spChg>
        <pc:spChg chg="add mod">
          <ac:chgData name="Abels, Patrick" userId="ba666de4-0d21-43a6-8e66-51a18aae1b4a" providerId="ADAL" clId="{90C8CED3-2901-4D51-BE33-530B4BFFAF5E}" dt="2023-12-04T23:00:17.923" v="1562" actId="1076"/>
          <ac:spMkLst>
            <pc:docMk/>
            <pc:sldMk cId="4051083373" sldId="307"/>
            <ac:spMk id="9" creationId="{9172132C-9DF2-B849-B915-E3BBBABF088B}"/>
          </ac:spMkLst>
        </pc:spChg>
        <pc:spChg chg="del mod">
          <ac:chgData name="Abels, Patrick" userId="ba666de4-0d21-43a6-8e66-51a18aae1b4a" providerId="ADAL" clId="{90C8CED3-2901-4D51-BE33-530B4BFFAF5E}" dt="2023-12-04T23:00:57.958" v="1567" actId="478"/>
          <ac:spMkLst>
            <pc:docMk/>
            <pc:sldMk cId="4051083373" sldId="307"/>
            <ac:spMk id="10" creationId="{AF3AA3F0-485E-E08F-3148-C6E834AA839D}"/>
          </ac:spMkLst>
        </pc:spChg>
        <pc:spChg chg="del">
          <ac:chgData name="Abels, Patrick" userId="ba666de4-0d21-43a6-8e66-51a18aae1b4a" providerId="ADAL" clId="{90C8CED3-2901-4D51-BE33-530B4BFFAF5E}" dt="2023-12-04T23:00:59.987" v="1568" actId="478"/>
          <ac:spMkLst>
            <pc:docMk/>
            <pc:sldMk cId="4051083373" sldId="307"/>
            <ac:spMk id="28" creationId="{85964E5D-CD4C-6695-78B9-1834621F4BA9}"/>
          </ac:spMkLst>
        </pc:spChg>
        <pc:picChg chg="mod">
          <ac:chgData name="Abels, Patrick" userId="ba666de4-0d21-43a6-8e66-51a18aae1b4a" providerId="ADAL" clId="{90C8CED3-2901-4D51-BE33-530B4BFFAF5E}" dt="2023-12-04T22:59:27.875" v="1547" actId="1076"/>
          <ac:picMkLst>
            <pc:docMk/>
            <pc:sldMk cId="4051083373" sldId="307"/>
            <ac:picMk id="4" creationId="{F72FA75D-EC81-73A5-E207-336DBC217A63}"/>
          </ac:picMkLst>
        </pc:picChg>
        <pc:picChg chg="add mod">
          <ac:chgData name="Abels, Patrick" userId="ba666de4-0d21-43a6-8e66-51a18aae1b4a" providerId="ADAL" clId="{90C8CED3-2901-4D51-BE33-530B4BFFAF5E}" dt="2023-12-04T22:59:31.145" v="1548" actId="1076"/>
          <ac:picMkLst>
            <pc:docMk/>
            <pc:sldMk cId="4051083373" sldId="307"/>
            <ac:picMk id="8" creationId="{DCD27E7B-D3A9-9106-97F9-1CDC72FB5F3F}"/>
          </ac:picMkLst>
        </pc:picChg>
        <pc:cxnChg chg="del mod">
          <ac:chgData name="Abels, Patrick" userId="ba666de4-0d21-43a6-8e66-51a18aae1b4a" providerId="ADAL" clId="{90C8CED3-2901-4D51-BE33-530B4BFFAF5E}" dt="2023-12-04T23:01:00.948" v="1569" actId="478"/>
          <ac:cxnSpMkLst>
            <pc:docMk/>
            <pc:sldMk cId="4051083373" sldId="307"/>
            <ac:cxnSpMk id="11" creationId="{B230FEF1-0410-3E49-A3C7-9EB815300DFD}"/>
          </ac:cxnSpMkLst>
        </pc:cxnChg>
        <pc:cxnChg chg="add mod">
          <ac:chgData name="Abels, Patrick" userId="ba666de4-0d21-43a6-8e66-51a18aae1b4a" providerId="ADAL" clId="{90C8CED3-2901-4D51-BE33-530B4BFFAF5E}" dt="2023-12-04T23:00:01.960" v="1555" actId="14100"/>
          <ac:cxnSpMkLst>
            <pc:docMk/>
            <pc:sldMk cId="4051083373" sldId="307"/>
            <ac:cxnSpMk id="12" creationId="{B53820DA-FF56-5436-D8C6-ADCEDE4E3D35}"/>
          </ac:cxnSpMkLst>
        </pc:cxnChg>
        <pc:cxnChg chg="del">
          <ac:chgData name="Abels, Patrick" userId="ba666de4-0d21-43a6-8e66-51a18aae1b4a" providerId="ADAL" clId="{90C8CED3-2901-4D51-BE33-530B4BFFAF5E}" dt="2023-12-04T23:01:04.196" v="1570" actId="478"/>
          <ac:cxnSpMkLst>
            <pc:docMk/>
            <pc:sldMk cId="4051083373" sldId="307"/>
            <ac:cxnSpMk id="29" creationId="{A8806D34-6130-E6AC-4822-F9E3883F8778}"/>
          </ac:cxnSpMkLst>
        </pc:cxnChg>
      </pc:sldChg>
      <pc:sldChg chg="modSp new mod">
        <pc:chgData name="Abels, Patrick" userId="ba666de4-0d21-43a6-8e66-51a18aae1b4a" providerId="ADAL" clId="{90C8CED3-2901-4D51-BE33-530B4BFFAF5E}" dt="2023-12-04T23:19:18.961" v="2490"/>
        <pc:sldMkLst>
          <pc:docMk/>
          <pc:sldMk cId="1567159164" sldId="308"/>
        </pc:sldMkLst>
        <pc:spChg chg="mod">
          <ac:chgData name="Abels, Patrick" userId="ba666de4-0d21-43a6-8e66-51a18aae1b4a" providerId="ADAL" clId="{90C8CED3-2901-4D51-BE33-530B4BFFAF5E}" dt="2023-12-04T23:19:18.961" v="2490"/>
          <ac:spMkLst>
            <pc:docMk/>
            <pc:sldMk cId="1567159164" sldId="308"/>
            <ac:spMk id="2" creationId="{07E4FE73-D908-A9F3-2F43-AA5DA9C63A16}"/>
          </ac:spMkLst>
        </pc:spChg>
      </pc:sldChg>
    </pc:docChg>
  </pc:docChgLst>
  <pc:docChgLst>
    <pc:chgData name="Abels, Patrick" userId="ba666de4-0d21-43a6-8e66-51a18aae1b4a" providerId="ADAL" clId="{29132AC6-37AA-4EAA-A09D-C5A06C298DAA}"/>
    <pc:docChg chg="undo custSel addSld delSld modSld sldOrd">
      <pc:chgData name="Abels, Patrick" userId="ba666de4-0d21-43a6-8e66-51a18aae1b4a" providerId="ADAL" clId="{29132AC6-37AA-4EAA-A09D-C5A06C298DAA}" dt="2023-11-26T23:17:21.727" v="6536" actId="404"/>
      <pc:docMkLst>
        <pc:docMk/>
      </pc:docMkLst>
      <pc:sldChg chg="modSp">
        <pc:chgData name="Abels, Patrick" userId="ba666de4-0d21-43a6-8e66-51a18aae1b4a" providerId="ADAL" clId="{29132AC6-37AA-4EAA-A09D-C5A06C298DAA}" dt="2023-11-20T18:24:35.574" v="27" actId="207"/>
        <pc:sldMkLst>
          <pc:docMk/>
          <pc:sldMk cId="1571481472" sldId="256"/>
        </pc:sldMkLst>
        <pc:spChg chg="mod">
          <ac:chgData name="Abels, Patrick" userId="ba666de4-0d21-43a6-8e66-51a18aae1b4a" providerId="ADAL" clId="{29132AC6-37AA-4EAA-A09D-C5A06C298DAA}" dt="2023-11-20T18:24:35.574" v="27" actId="207"/>
          <ac:spMkLst>
            <pc:docMk/>
            <pc:sldMk cId="1571481472" sldId="256"/>
            <ac:spMk id="2" creationId="{D8EE2D5E-5C37-D667-0AE2-2FA45C8CDD7C}"/>
          </ac:spMkLst>
        </pc:spChg>
      </pc:sldChg>
      <pc:sldChg chg="addSp modSp mod">
        <pc:chgData name="Abels, Patrick" userId="ba666de4-0d21-43a6-8e66-51a18aae1b4a" providerId="ADAL" clId="{29132AC6-37AA-4EAA-A09D-C5A06C298DAA}" dt="2023-11-26T22:57:55.258" v="6316" actId="1036"/>
        <pc:sldMkLst>
          <pc:docMk/>
          <pc:sldMk cId="2176156612" sldId="288"/>
        </pc:sldMkLst>
        <pc:spChg chg="mod">
          <ac:chgData name="Abels, Patrick" userId="ba666de4-0d21-43a6-8e66-51a18aae1b4a" providerId="ADAL" clId="{29132AC6-37AA-4EAA-A09D-C5A06C298DAA}" dt="2023-11-26T22:57:48.248" v="6309" actId="20577"/>
          <ac:spMkLst>
            <pc:docMk/>
            <pc:sldMk cId="2176156612" sldId="288"/>
            <ac:spMk id="2" creationId="{401F7D96-25E2-4399-5EDA-C71906BC8DD4}"/>
          </ac:spMkLst>
        </pc:spChg>
        <pc:spChg chg="add mod">
          <ac:chgData name="Abels, Patrick" userId="ba666de4-0d21-43a6-8e66-51a18aae1b4a" providerId="ADAL" clId="{29132AC6-37AA-4EAA-A09D-C5A06C298DAA}" dt="2023-11-26T22:57:55.258" v="6316" actId="1036"/>
          <ac:spMkLst>
            <pc:docMk/>
            <pc:sldMk cId="2176156612" sldId="288"/>
            <ac:spMk id="3" creationId="{E32E912D-C96D-2938-E3E1-6BF4F8F82B5A}"/>
          </ac:spMkLst>
        </pc:spChg>
        <pc:spChg chg="add mod">
          <ac:chgData name="Abels, Patrick" userId="ba666de4-0d21-43a6-8e66-51a18aae1b4a" providerId="ADAL" clId="{29132AC6-37AA-4EAA-A09D-C5A06C298DAA}" dt="2023-11-26T22:57:55.258" v="6316" actId="1036"/>
          <ac:spMkLst>
            <pc:docMk/>
            <pc:sldMk cId="2176156612" sldId="288"/>
            <ac:spMk id="4" creationId="{E603EA22-34FA-E914-CD96-A18F5BCC1893}"/>
          </ac:spMkLst>
        </pc:spChg>
        <pc:spChg chg="add mod">
          <ac:chgData name="Abels, Patrick" userId="ba666de4-0d21-43a6-8e66-51a18aae1b4a" providerId="ADAL" clId="{29132AC6-37AA-4EAA-A09D-C5A06C298DAA}" dt="2023-11-26T22:57:55.258" v="6316" actId="1036"/>
          <ac:spMkLst>
            <pc:docMk/>
            <pc:sldMk cId="2176156612" sldId="288"/>
            <ac:spMk id="5" creationId="{4D707382-9E82-E78B-E963-5A33E6C0AE9E}"/>
          </ac:spMkLst>
        </pc:spChg>
      </pc:sldChg>
      <pc:sldChg chg="modSp mod">
        <pc:chgData name="Abels, Patrick" userId="ba666de4-0d21-43a6-8e66-51a18aae1b4a" providerId="ADAL" clId="{29132AC6-37AA-4EAA-A09D-C5A06C298DAA}" dt="2023-11-26T23:17:21.727" v="6536" actId="404"/>
        <pc:sldMkLst>
          <pc:docMk/>
          <pc:sldMk cId="1082503161" sldId="291"/>
        </pc:sldMkLst>
        <pc:spChg chg="mod">
          <ac:chgData name="Abels, Patrick" userId="ba666de4-0d21-43a6-8e66-51a18aae1b4a" providerId="ADAL" clId="{29132AC6-37AA-4EAA-A09D-C5A06C298DAA}" dt="2023-11-26T23:17:21.727" v="6536" actId="404"/>
          <ac:spMkLst>
            <pc:docMk/>
            <pc:sldMk cId="1082503161" sldId="291"/>
            <ac:spMk id="2" creationId="{39581EDF-BC24-2853-902C-BEF01710D036}"/>
          </ac:spMkLst>
        </pc:spChg>
      </pc:sldChg>
      <pc:sldChg chg="addSp delSp modSp new mod modTransition modAnim">
        <pc:chgData name="Abels, Patrick" userId="ba666de4-0d21-43a6-8e66-51a18aae1b4a" providerId="ADAL" clId="{29132AC6-37AA-4EAA-A09D-C5A06C298DAA}" dt="2023-11-26T23:13:26.138" v="6341" actId="1076"/>
        <pc:sldMkLst>
          <pc:docMk/>
          <pc:sldMk cId="1264088438" sldId="292"/>
        </pc:sldMkLst>
        <pc:spChg chg="mod">
          <ac:chgData name="Abels, Patrick" userId="ba666de4-0d21-43a6-8e66-51a18aae1b4a" providerId="ADAL" clId="{29132AC6-37AA-4EAA-A09D-C5A06C298DAA}" dt="2023-11-20T18:38:56.918" v="354" actId="14100"/>
          <ac:spMkLst>
            <pc:docMk/>
            <pc:sldMk cId="1264088438" sldId="292"/>
            <ac:spMk id="2" creationId="{F48F253B-9567-7844-6FBA-56B29A31247B}"/>
          </ac:spMkLst>
        </pc:spChg>
        <pc:spChg chg="add mod">
          <ac:chgData name="Abels, Patrick" userId="ba666de4-0d21-43a6-8e66-51a18aae1b4a" providerId="ADAL" clId="{29132AC6-37AA-4EAA-A09D-C5A06C298DAA}" dt="2023-11-26T23:11:32.588" v="6326" actId="20577"/>
          <ac:spMkLst>
            <pc:docMk/>
            <pc:sldMk cId="1264088438" sldId="292"/>
            <ac:spMk id="3" creationId="{29F9D44F-6F40-2AED-18FA-D1C126A18E5F}"/>
          </ac:spMkLst>
        </pc:spChg>
        <pc:spChg chg="add del">
          <ac:chgData name="Abels, Patrick" userId="ba666de4-0d21-43a6-8e66-51a18aae1b4a" providerId="ADAL" clId="{29132AC6-37AA-4EAA-A09D-C5A06C298DAA}" dt="2023-11-20T18:40:38.135" v="367" actId="478"/>
          <ac:spMkLst>
            <pc:docMk/>
            <pc:sldMk cId="1264088438" sldId="292"/>
            <ac:spMk id="4" creationId="{C5F9B4B0-FB57-31F6-84E8-E533D927F8ED}"/>
          </ac:spMkLst>
        </pc:spChg>
        <pc:spChg chg="add del mod">
          <ac:chgData name="Abels, Patrick" userId="ba666de4-0d21-43a6-8e66-51a18aae1b4a" providerId="ADAL" clId="{29132AC6-37AA-4EAA-A09D-C5A06C298DAA}" dt="2023-11-20T18:44:47.136" v="409" actId="478"/>
          <ac:spMkLst>
            <pc:docMk/>
            <pc:sldMk cId="1264088438" sldId="292"/>
            <ac:spMk id="5" creationId="{29E1602C-E787-8D9B-9212-50834D6DFA53}"/>
          </ac:spMkLst>
        </pc:spChg>
        <pc:spChg chg="add mod">
          <ac:chgData name="Abels, Patrick" userId="ba666de4-0d21-43a6-8e66-51a18aae1b4a" providerId="ADAL" clId="{29132AC6-37AA-4EAA-A09D-C5A06C298DAA}" dt="2023-11-20T19:46:15.413" v="1549" actId="404"/>
          <ac:spMkLst>
            <pc:docMk/>
            <pc:sldMk cId="1264088438" sldId="292"/>
            <ac:spMk id="8" creationId="{C1A85CB4-31F0-EFBA-FCCA-6D6DA875C685}"/>
          </ac:spMkLst>
        </pc:spChg>
        <pc:spChg chg="add mod">
          <ac:chgData name="Abels, Patrick" userId="ba666de4-0d21-43a6-8e66-51a18aae1b4a" providerId="ADAL" clId="{29132AC6-37AA-4EAA-A09D-C5A06C298DAA}" dt="2023-11-20T19:46:15.413" v="1549" actId="404"/>
          <ac:spMkLst>
            <pc:docMk/>
            <pc:sldMk cId="1264088438" sldId="292"/>
            <ac:spMk id="15" creationId="{988B1BE2-699B-04EE-D613-4E95A892A0DD}"/>
          </ac:spMkLst>
        </pc:spChg>
        <pc:spChg chg="add mod">
          <ac:chgData name="Abels, Patrick" userId="ba666de4-0d21-43a6-8e66-51a18aae1b4a" providerId="ADAL" clId="{29132AC6-37AA-4EAA-A09D-C5A06C298DAA}" dt="2023-11-20T18:51:50.127" v="521" actId="1076"/>
          <ac:spMkLst>
            <pc:docMk/>
            <pc:sldMk cId="1264088438" sldId="292"/>
            <ac:spMk id="24" creationId="{9A339AFA-F1EB-DC25-98C4-078AC5F0293E}"/>
          </ac:spMkLst>
        </pc:spChg>
        <pc:spChg chg="add mod">
          <ac:chgData name="Abels, Patrick" userId="ba666de4-0d21-43a6-8e66-51a18aae1b4a" providerId="ADAL" clId="{29132AC6-37AA-4EAA-A09D-C5A06C298DAA}" dt="2023-11-20T18:51:58.921" v="541" actId="20577"/>
          <ac:spMkLst>
            <pc:docMk/>
            <pc:sldMk cId="1264088438" sldId="292"/>
            <ac:spMk id="25" creationId="{83E8A125-DDA2-A44F-7A4D-DC6DB3810EC7}"/>
          </ac:spMkLst>
        </pc:spChg>
        <pc:spChg chg="add mod">
          <ac:chgData name="Abels, Patrick" userId="ba666de4-0d21-43a6-8e66-51a18aae1b4a" providerId="ADAL" clId="{29132AC6-37AA-4EAA-A09D-C5A06C298DAA}" dt="2023-11-26T23:13:09.055" v="6339" actId="207"/>
          <ac:spMkLst>
            <pc:docMk/>
            <pc:sldMk cId="1264088438" sldId="292"/>
            <ac:spMk id="28" creationId="{85964E5D-CD4C-6695-78B9-1834621F4BA9}"/>
          </ac:spMkLst>
        </pc:spChg>
        <pc:spChg chg="add mod">
          <ac:chgData name="Abels, Patrick" userId="ba666de4-0d21-43a6-8e66-51a18aae1b4a" providerId="ADAL" clId="{29132AC6-37AA-4EAA-A09D-C5A06C298DAA}" dt="2023-11-20T20:25:55.900" v="2524" actId="14100"/>
          <ac:spMkLst>
            <pc:docMk/>
            <pc:sldMk cId="1264088438" sldId="292"/>
            <ac:spMk id="38" creationId="{DFF17D99-BFE6-BFA6-A0B3-D558C2555454}"/>
          </ac:spMkLst>
        </pc:spChg>
        <pc:picChg chg="add del mod">
          <ac:chgData name="Abels, Patrick" userId="ba666de4-0d21-43a6-8e66-51a18aae1b4a" providerId="ADAL" clId="{29132AC6-37AA-4EAA-A09D-C5A06C298DAA}" dt="2023-11-20T19:19:35.792" v="824" actId="478"/>
          <ac:picMkLst>
            <pc:docMk/>
            <pc:sldMk cId="1264088438" sldId="292"/>
            <ac:picMk id="7" creationId="{D37A31F8-93B5-DE0D-B678-0922953C5732}"/>
          </ac:picMkLst>
        </pc:picChg>
        <pc:picChg chg="add mod">
          <ac:chgData name="Abels, Patrick" userId="ba666de4-0d21-43a6-8e66-51a18aae1b4a" providerId="ADAL" clId="{29132AC6-37AA-4EAA-A09D-C5A06C298DAA}" dt="2023-11-26T23:13:26.138" v="6341" actId="1076"/>
          <ac:picMkLst>
            <pc:docMk/>
            <pc:sldMk cId="1264088438" sldId="292"/>
            <ac:picMk id="18" creationId="{0E31D25E-DE8F-CC07-033B-1831662E1AB1}"/>
          </ac:picMkLst>
        </pc:picChg>
        <pc:picChg chg="add mod ord">
          <ac:chgData name="Abels, Patrick" userId="ba666de4-0d21-43a6-8e66-51a18aae1b4a" providerId="ADAL" clId="{29132AC6-37AA-4EAA-A09D-C5A06C298DAA}" dt="2023-11-20T19:19:41.797" v="826" actId="167"/>
          <ac:picMkLst>
            <pc:docMk/>
            <pc:sldMk cId="1264088438" sldId="292"/>
            <ac:picMk id="35" creationId="{C55F1956-6C6E-533D-483E-9F7E5701263F}"/>
          </ac:picMkLst>
        </pc:picChg>
        <pc:inkChg chg="del">
          <ac:chgData name="Abels, Patrick" userId="ba666de4-0d21-43a6-8e66-51a18aae1b4a" providerId="ADAL" clId="{29132AC6-37AA-4EAA-A09D-C5A06C298DAA}" dt="2023-11-26T23:11:28.988" v="6317" actId="478"/>
          <ac:inkMkLst>
            <pc:docMk/>
            <pc:sldMk cId="1264088438" sldId="292"/>
            <ac:inkMk id="4" creationId="{670EA7FB-0178-45A7-E463-24943B23ED00}"/>
          </ac:inkMkLst>
        </pc:inkChg>
        <pc:cxnChg chg="add mod">
          <ac:chgData name="Abels, Patrick" userId="ba666de4-0d21-43a6-8e66-51a18aae1b4a" providerId="ADAL" clId="{29132AC6-37AA-4EAA-A09D-C5A06C298DAA}" dt="2023-11-20T19:46:15.413" v="1549" actId="404"/>
          <ac:cxnSpMkLst>
            <pc:docMk/>
            <pc:sldMk cId="1264088438" sldId="292"/>
            <ac:cxnSpMk id="10" creationId="{164C6A82-F396-03F4-E5C8-FC27D775A5A4}"/>
          </ac:cxnSpMkLst>
        </pc:cxnChg>
        <pc:cxnChg chg="add mod">
          <ac:chgData name="Abels, Patrick" userId="ba666de4-0d21-43a6-8e66-51a18aae1b4a" providerId="ADAL" clId="{29132AC6-37AA-4EAA-A09D-C5A06C298DAA}" dt="2023-11-20T19:46:15.413" v="1549" actId="404"/>
          <ac:cxnSpMkLst>
            <pc:docMk/>
            <pc:sldMk cId="1264088438" sldId="292"/>
            <ac:cxnSpMk id="12" creationId="{6B106257-9AC2-DD54-7C11-1A36C88F1A29}"/>
          </ac:cxnSpMkLst>
        </pc:cxnChg>
        <pc:cxnChg chg="add mod">
          <ac:chgData name="Abels, Patrick" userId="ba666de4-0d21-43a6-8e66-51a18aae1b4a" providerId="ADAL" clId="{29132AC6-37AA-4EAA-A09D-C5A06C298DAA}" dt="2023-11-20T19:46:15.413" v="1549" actId="404"/>
          <ac:cxnSpMkLst>
            <pc:docMk/>
            <pc:sldMk cId="1264088438" sldId="292"/>
            <ac:cxnSpMk id="16" creationId="{39C5F263-EE95-A01F-AF69-B7C47EBCF414}"/>
          </ac:cxnSpMkLst>
        </pc:cxnChg>
        <pc:cxnChg chg="add mod">
          <ac:chgData name="Abels, Patrick" userId="ba666de4-0d21-43a6-8e66-51a18aae1b4a" providerId="ADAL" clId="{29132AC6-37AA-4EAA-A09D-C5A06C298DAA}" dt="2023-11-20T19:46:15.413" v="1549" actId="404"/>
          <ac:cxnSpMkLst>
            <pc:docMk/>
            <pc:sldMk cId="1264088438" sldId="292"/>
            <ac:cxnSpMk id="17" creationId="{80EDF4DD-9361-EEB7-3401-6CC8CAD1F3CC}"/>
          </ac:cxnSpMkLst>
        </pc:cxnChg>
        <pc:cxnChg chg="add mod">
          <ac:chgData name="Abels, Patrick" userId="ba666de4-0d21-43a6-8e66-51a18aae1b4a" providerId="ADAL" clId="{29132AC6-37AA-4EAA-A09D-C5A06C298DAA}" dt="2023-11-26T23:12:50.451" v="6338" actId="403"/>
          <ac:cxnSpMkLst>
            <pc:docMk/>
            <pc:sldMk cId="1264088438" sldId="292"/>
            <ac:cxnSpMk id="29" creationId="{A8806D34-6130-E6AC-4822-F9E3883F8778}"/>
          </ac:cxnSpMkLst>
        </pc:cxnChg>
        <pc:cxnChg chg="add mod">
          <ac:chgData name="Abels, Patrick" userId="ba666de4-0d21-43a6-8e66-51a18aae1b4a" providerId="ADAL" clId="{29132AC6-37AA-4EAA-A09D-C5A06C298DAA}" dt="2023-11-26T23:12:50.451" v="6338" actId="403"/>
          <ac:cxnSpMkLst>
            <pc:docMk/>
            <pc:sldMk cId="1264088438" sldId="292"/>
            <ac:cxnSpMk id="32" creationId="{B6794F08-FB17-7E39-F552-3AD71A144BED}"/>
          </ac:cxnSpMkLst>
        </pc:cxnChg>
        <pc:cxnChg chg="add mod">
          <ac:chgData name="Abels, Patrick" userId="ba666de4-0d21-43a6-8e66-51a18aae1b4a" providerId="ADAL" clId="{29132AC6-37AA-4EAA-A09D-C5A06C298DAA}" dt="2023-11-20T20:25:55.900" v="2524" actId="14100"/>
          <ac:cxnSpMkLst>
            <pc:docMk/>
            <pc:sldMk cId="1264088438" sldId="292"/>
            <ac:cxnSpMk id="39" creationId="{686CFAAE-96F1-7FBA-818A-F7981159F95C}"/>
          </ac:cxnSpMkLst>
        </pc:cxnChg>
        <pc:cxnChg chg="add mod">
          <ac:chgData name="Abels, Patrick" userId="ba666de4-0d21-43a6-8e66-51a18aae1b4a" providerId="ADAL" clId="{29132AC6-37AA-4EAA-A09D-C5A06C298DAA}" dt="2023-11-20T20:26:02.458" v="2527" actId="14100"/>
          <ac:cxnSpMkLst>
            <pc:docMk/>
            <pc:sldMk cId="1264088438" sldId="292"/>
            <ac:cxnSpMk id="44" creationId="{6BD790E7-C8DD-CBE4-22E9-1396CF51745A}"/>
          </ac:cxnSpMkLst>
        </pc:cxnChg>
      </pc:sldChg>
      <pc:sldChg chg="addSp delSp modSp add mod modTransition">
        <pc:chgData name="Abels, Patrick" userId="ba666de4-0d21-43a6-8e66-51a18aae1b4a" providerId="ADAL" clId="{29132AC6-37AA-4EAA-A09D-C5A06C298DAA}" dt="2023-11-26T23:13:59.672" v="6364" actId="1036"/>
        <pc:sldMkLst>
          <pc:docMk/>
          <pc:sldMk cId="851700391" sldId="293"/>
        </pc:sldMkLst>
        <pc:spChg chg="mod">
          <ac:chgData name="Abels, Patrick" userId="ba666de4-0d21-43a6-8e66-51a18aae1b4a" providerId="ADAL" clId="{29132AC6-37AA-4EAA-A09D-C5A06C298DAA}" dt="2023-11-20T18:55:59.085" v="558" actId="207"/>
          <ac:spMkLst>
            <pc:docMk/>
            <pc:sldMk cId="851700391" sldId="293"/>
            <ac:spMk id="2" creationId="{F48F253B-9567-7844-6FBA-56B29A31247B}"/>
          </ac:spMkLst>
        </pc:spChg>
        <pc:spChg chg="del">
          <ac:chgData name="Abels, Patrick" userId="ba666de4-0d21-43a6-8e66-51a18aae1b4a" providerId="ADAL" clId="{29132AC6-37AA-4EAA-A09D-C5A06C298DAA}" dt="2023-11-20T19:08:05.394" v="559" actId="478"/>
          <ac:spMkLst>
            <pc:docMk/>
            <pc:sldMk cId="851700391" sldId="293"/>
            <ac:spMk id="3" creationId="{29F9D44F-6F40-2AED-18FA-D1C126A18E5F}"/>
          </ac:spMkLst>
        </pc:spChg>
        <pc:spChg chg="add del mod topLvl">
          <ac:chgData name="Abels, Patrick" userId="ba666de4-0d21-43a6-8e66-51a18aae1b4a" providerId="ADAL" clId="{29132AC6-37AA-4EAA-A09D-C5A06C298DAA}" dt="2023-11-20T19:20:48.169" v="845" actId="21"/>
          <ac:spMkLst>
            <pc:docMk/>
            <pc:sldMk cId="851700391" sldId="293"/>
            <ac:spMk id="5" creationId="{19BAEBB1-8739-3A1D-9259-22E12A44A9CF}"/>
          </ac:spMkLst>
        </pc:spChg>
        <pc:spChg chg="add del mod topLvl">
          <ac:chgData name="Abels, Patrick" userId="ba666de4-0d21-43a6-8e66-51a18aae1b4a" providerId="ADAL" clId="{29132AC6-37AA-4EAA-A09D-C5A06C298DAA}" dt="2023-11-20T19:20:48.169" v="845" actId="21"/>
          <ac:spMkLst>
            <pc:docMk/>
            <pc:sldMk cId="851700391" sldId="293"/>
            <ac:spMk id="6" creationId="{D477D4E9-FDF3-10CB-F09E-6804089BE2C7}"/>
          </ac:spMkLst>
        </pc:spChg>
        <pc:spChg chg="del">
          <ac:chgData name="Abels, Patrick" userId="ba666de4-0d21-43a6-8e66-51a18aae1b4a" providerId="ADAL" clId="{29132AC6-37AA-4EAA-A09D-C5A06C298DAA}" dt="2023-11-20T19:08:05.394" v="559" actId="478"/>
          <ac:spMkLst>
            <pc:docMk/>
            <pc:sldMk cId="851700391" sldId="293"/>
            <ac:spMk id="8" creationId="{C1A85CB4-31F0-EFBA-FCCA-6D6DA875C685}"/>
          </ac:spMkLst>
        </pc:spChg>
        <pc:spChg chg="add del mod topLvl">
          <ac:chgData name="Abels, Patrick" userId="ba666de4-0d21-43a6-8e66-51a18aae1b4a" providerId="ADAL" clId="{29132AC6-37AA-4EAA-A09D-C5A06C298DAA}" dt="2023-11-20T19:20:48.169" v="845" actId="21"/>
          <ac:spMkLst>
            <pc:docMk/>
            <pc:sldMk cId="851700391" sldId="293"/>
            <ac:spMk id="9" creationId="{94C84318-1FE3-4BD5-B68B-514BA98AEDE3}"/>
          </ac:spMkLst>
        </pc:spChg>
        <pc:spChg chg="add mod">
          <ac:chgData name="Abels, Patrick" userId="ba666de4-0d21-43a6-8e66-51a18aae1b4a" providerId="ADAL" clId="{29132AC6-37AA-4EAA-A09D-C5A06C298DAA}" dt="2023-11-20T19:12:35.669" v="655"/>
          <ac:spMkLst>
            <pc:docMk/>
            <pc:sldMk cId="851700391" sldId="293"/>
            <ac:spMk id="11" creationId="{CF8A8FDC-C72D-41C1-DE70-C094443AA891}"/>
          </ac:spMkLst>
        </pc:spChg>
        <pc:spChg chg="add del mod topLvl">
          <ac:chgData name="Abels, Patrick" userId="ba666de4-0d21-43a6-8e66-51a18aae1b4a" providerId="ADAL" clId="{29132AC6-37AA-4EAA-A09D-C5A06C298DAA}" dt="2023-11-20T19:20:48.169" v="845" actId="21"/>
          <ac:spMkLst>
            <pc:docMk/>
            <pc:sldMk cId="851700391" sldId="293"/>
            <ac:spMk id="13" creationId="{56B9B53A-2527-1E6A-8F1F-0B4EF583CEDD}"/>
          </ac:spMkLst>
        </pc:spChg>
        <pc:spChg chg="del">
          <ac:chgData name="Abels, Patrick" userId="ba666de4-0d21-43a6-8e66-51a18aae1b4a" providerId="ADAL" clId="{29132AC6-37AA-4EAA-A09D-C5A06C298DAA}" dt="2023-11-20T19:08:06.652" v="560" actId="478"/>
          <ac:spMkLst>
            <pc:docMk/>
            <pc:sldMk cId="851700391" sldId="293"/>
            <ac:spMk id="15" creationId="{988B1BE2-699B-04EE-D613-4E95A892A0DD}"/>
          </ac:spMkLst>
        </pc:spChg>
        <pc:spChg chg="mod">
          <ac:chgData name="Abels, Patrick" userId="ba666de4-0d21-43a6-8e66-51a18aae1b4a" providerId="ADAL" clId="{29132AC6-37AA-4EAA-A09D-C5A06C298DAA}" dt="2023-11-20T19:13:18.508" v="687"/>
          <ac:spMkLst>
            <pc:docMk/>
            <pc:sldMk cId="851700391" sldId="293"/>
            <ac:spMk id="20" creationId="{444DC106-75EC-91EA-0760-7A4CA46961A4}"/>
          </ac:spMkLst>
        </pc:spChg>
        <pc:spChg chg="mod">
          <ac:chgData name="Abels, Patrick" userId="ba666de4-0d21-43a6-8e66-51a18aae1b4a" providerId="ADAL" clId="{29132AC6-37AA-4EAA-A09D-C5A06C298DAA}" dt="2023-11-20T19:13:18.508" v="687"/>
          <ac:spMkLst>
            <pc:docMk/>
            <pc:sldMk cId="851700391" sldId="293"/>
            <ac:spMk id="21" creationId="{F0C0E748-FBA8-D2AF-1CB6-9D0278221FFF}"/>
          </ac:spMkLst>
        </pc:spChg>
        <pc:spChg chg="mod">
          <ac:chgData name="Abels, Patrick" userId="ba666de4-0d21-43a6-8e66-51a18aae1b4a" providerId="ADAL" clId="{29132AC6-37AA-4EAA-A09D-C5A06C298DAA}" dt="2023-11-20T19:13:18.508" v="687"/>
          <ac:spMkLst>
            <pc:docMk/>
            <pc:sldMk cId="851700391" sldId="293"/>
            <ac:spMk id="22" creationId="{E73BCBFC-E2B5-2ECD-3972-4DD11B04E700}"/>
          </ac:spMkLst>
        </pc:spChg>
        <pc:spChg chg="mod">
          <ac:chgData name="Abels, Patrick" userId="ba666de4-0d21-43a6-8e66-51a18aae1b4a" providerId="ADAL" clId="{29132AC6-37AA-4EAA-A09D-C5A06C298DAA}" dt="2023-11-20T19:13:18.508" v="687"/>
          <ac:spMkLst>
            <pc:docMk/>
            <pc:sldMk cId="851700391" sldId="293"/>
            <ac:spMk id="23" creationId="{90DC2553-2DF9-F964-3030-967645E07A31}"/>
          </ac:spMkLst>
        </pc:spChg>
        <pc:spChg chg="del">
          <ac:chgData name="Abels, Patrick" userId="ba666de4-0d21-43a6-8e66-51a18aae1b4a" providerId="ADAL" clId="{29132AC6-37AA-4EAA-A09D-C5A06C298DAA}" dt="2023-11-20T19:08:09.016" v="561" actId="478"/>
          <ac:spMkLst>
            <pc:docMk/>
            <pc:sldMk cId="851700391" sldId="293"/>
            <ac:spMk id="24" creationId="{9A339AFA-F1EB-DC25-98C4-078AC5F0293E}"/>
          </ac:spMkLst>
        </pc:spChg>
        <pc:spChg chg="del">
          <ac:chgData name="Abels, Patrick" userId="ba666de4-0d21-43a6-8e66-51a18aae1b4a" providerId="ADAL" clId="{29132AC6-37AA-4EAA-A09D-C5A06C298DAA}" dt="2023-11-20T19:08:10.160" v="562" actId="478"/>
          <ac:spMkLst>
            <pc:docMk/>
            <pc:sldMk cId="851700391" sldId="293"/>
            <ac:spMk id="25" creationId="{83E8A125-DDA2-A44F-7A4D-DC6DB3810EC7}"/>
          </ac:spMkLst>
        </pc:spChg>
        <pc:spChg chg="add mod ord topLvl">
          <ac:chgData name="Abels, Patrick" userId="ba666de4-0d21-43a6-8e66-51a18aae1b4a" providerId="ADAL" clId="{29132AC6-37AA-4EAA-A09D-C5A06C298DAA}" dt="2023-11-20T19:22:48.311" v="918" actId="164"/>
          <ac:spMkLst>
            <pc:docMk/>
            <pc:sldMk cId="851700391" sldId="293"/>
            <ac:spMk id="26" creationId="{16BAD2AE-74E9-2100-A2E6-9A075B3B9F26}"/>
          </ac:spMkLst>
        </pc:spChg>
        <pc:spChg chg="del">
          <ac:chgData name="Abels, Patrick" userId="ba666de4-0d21-43a6-8e66-51a18aae1b4a" providerId="ADAL" clId="{29132AC6-37AA-4EAA-A09D-C5A06C298DAA}" dt="2023-11-20T19:08:05.394" v="559" actId="478"/>
          <ac:spMkLst>
            <pc:docMk/>
            <pc:sldMk cId="851700391" sldId="293"/>
            <ac:spMk id="28" creationId="{85964E5D-CD4C-6695-78B9-1834621F4BA9}"/>
          </ac:spMkLst>
        </pc:spChg>
        <pc:spChg chg="mod">
          <ac:chgData name="Abels, Patrick" userId="ba666de4-0d21-43a6-8e66-51a18aae1b4a" providerId="ADAL" clId="{29132AC6-37AA-4EAA-A09D-C5A06C298DAA}" dt="2023-11-20T19:16:03.308" v="768" actId="20577"/>
          <ac:spMkLst>
            <pc:docMk/>
            <pc:sldMk cId="851700391" sldId="293"/>
            <ac:spMk id="33" creationId="{F70411B6-B80D-DCFC-FA9F-F6F63E73B2E7}"/>
          </ac:spMkLst>
        </pc:spChg>
        <pc:spChg chg="mod">
          <ac:chgData name="Abels, Patrick" userId="ba666de4-0d21-43a6-8e66-51a18aae1b4a" providerId="ADAL" clId="{29132AC6-37AA-4EAA-A09D-C5A06C298DAA}" dt="2023-11-20T19:16:20.682" v="783" actId="6549"/>
          <ac:spMkLst>
            <pc:docMk/>
            <pc:sldMk cId="851700391" sldId="293"/>
            <ac:spMk id="34" creationId="{60783F42-EFB1-A6E7-5E96-16B6D87F138B}"/>
          </ac:spMkLst>
        </pc:spChg>
        <pc:spChg chg="mod">
          <ac:chgData name="Abels, Patrick" userId="ba666de4-0d21-43a6-8e66-51a18aae1b4a" providerId="ADAL" clId="{29132AC6-37AA-4EAA-A09D-C5A06C298DAA}" dt="2023-11-20T19:14:42.536" v="722"/>
          <ac:spMkLst>
            <pc:docMk/>
            <pc:sldMk cId="851700391" sldId="293"/>
            <ac:spMk id="35" creationId="{C1FFDC1E-E05D-79EF-F01B-F3AB6284D2A3}"/>
          </ac:spMkLst>
        </pc:spChg>
        <pc:spChg chg="mod">
          <ac:chgData name="Abels, Patrick" userId="ba666de4-0d21-43a6-8e66-51a18aae1b4a" providerId="ADAL" clId="{29132AC6-37AA-4EAA-A09D-C5A06C298DAA}" dt="2023-11-20T19:14:42.536" v="722"/>
          <ac:spMkLst>
            <pc:docMk/>
            <pc:sldMk cId="851700391" sldId="293"/>
            <ac:spMk id="36" creationId="{EF4BB1D2-EA2B-02B9-E27D-874B38B09591}"/>
          </ac:spMkLst>
        </pc:spChg>
        <pc:spChg chg="mod">
          <ac:chgData name="Abels, Patrick" userId="ba666de4-0d21-43a6-8e66-51a18aae1b4a" providerId="ADAL" clId="{29132AC6-37AA-4EAA-A09D-C5A06C298DAA}" dt="2023-11-20T19:15:42.255" v="759" actId="20577"/>
          <ac:spMkLst>
            <pc:docMk/>
            <pc:sldMk cId="851700391" sldId="293"/>
            <ac:spMk id="37" creationId="{06B207F3-359D-9D1A-7E31-9EB521BEDEEC}"/>
          </ac:spMkLst>
        </pc:spChg>
        <pc:spChg chg="mod">
          <ac:chgData name="Abels, Patrick" userId="ba666de4-0d21-43a6-8e66-51a18aae1b4a" providerId="ADAL" clId="{29132AC6-37AA-4EAA-A09D-C5A06C298DAA}" dt="2023-11-20T19:16:06.542" v="770" actId="20577"/>
          <ac:spMkLst>
            <pc:docMk/>
            <pc:sldMk cId="851700391" sldId="293"/>
            <ac:spMk id="40" creationId="{CE25CBCD-9BB4-039B-7267-F7AA2AE396AD}"/>
          </ac:spMkLst>
        </pc:spChg>
        <pc:spChg chg="mod">
          <ac:chgData name="Abels, Patrick" userId="ba666de4-0d21-43a6-8e66-51a18aae1b4a" providerId="ADAL" clId="{29132AC6-37AA-4EAA-A09D-C5A06C298DAA}" dt="2023-11-20T19:16:16.782" v="779" actId="20577"/>
          <ac:spMkLst>
            <pc:docMk/>
            <pc:sldMk cId="851700391" sldId="293"/>
            <ac:spMk id="41" creationId="{00687D58-F2C4-A135-710D-78D3AA0E8744}"/>
          </ac:spMkLst>
        </pc:spChg>
        <pc:spChg chg="mod">
          <ac:chgData name="Abels, Patrick" userId="ba666de4-0d21-43a6-8e66-51a18aae1b4a" providerId="ADAL" clId="{29132AC6-37AA-4EAA-A09D-C5A06C298DAA}" dt="2023-11-20T19:17:21.060" v="815" actId="20577"/>
          <ac:spMkLst>
            <pc:docMk/>
            <pc:sldMk cId="851700391" sldId="293"/>
            <ac:spMk id="42" creationId="{A40A0AB1-3FDE-72D7-558F-EBFE42BB46FF}"/>
          </ac:spMkLst>
        </pc:spChg>
        <pc:spChg chg="mod">
          <ac:chgData name="Abels, Patrick" userId="ba666de4-0d21-43a6-8e66-51a18aae1b4a" providerId="ADAL" clId="{29132AC6-37AA-4EAA-A09D-C5A06C298DAA}" dt="2023-11-20T19:14:46.578" v="725"/>
          <ac:spMkLst>
            <pc:docMk/>
            <pc:sldMk cId="851700391" sldId="293"/>
            <ac:spMk id="43" creationId="{1054E78A-E0A6-ABF1-085E-3F4AE68BE10A}"/>
          </ac:spMkLst>
        </pc:spChg>
        <pc:spChg chg="mod">
          <ac:chgData name="Abels, Patrick" userId="ba666de4-0d21-43a6-8e66-51a18aae1b4a" providerId="ADAL" clId="{29132AC6-37AA-4EAA-A09D-C5A06C298DAA}" dt="2023-11-20T19:15:56.981" v="764" actId="20577"/>
          <ac:spMkLst>
            <pc:docMk/>
            <pc:sldMk cId="851700391" sldId="293"/>
            <ac:spMk id="44" creationId="{987D5821-71A7-51A1-8B53-8F2061B925C4}"/>
          </ac:spMkLst>
        </pc:spChg>
        <pc:spChg chg="add mod ord">
          <ac:chgData name="Abels, Patrick" userId="ba666de4-0d21-43a6-8e66-51a18aae1b4a" providerId="ADAL" clId="{29132AC6-37AA-4EAA-A09D-C5A06C298DAA}" dt="2023-11-20T19:22:48.311" v="918" actId="164"/>
          <ac:spMkLst>
            <pc:docMk/>
            <pc:sldMk cId="851700391" sldId="293"/>
            <ac:spMk id="48" creationId="{BDF9F3EF-27B5-6B33-56CC-EF5E1A867D1F}"/>
          </ac:spMkLst>
        </pc:spChg>
        <pc:spChg chg="add mod ord">
          <ac:chgData name="Abels, Patrick" userId="ba666de4-0d21-43a6-8e66-51a18aae1b4a" providerId="ADAL" clId="{29132AC6-37AA-4EAA-A09D-C5A06C298DAA}" dt="2023-11-20T19:22:48.311" v="918" actId="164"/>
          <ac:spMkLst>
            <pc:docMk/>
            <pc:sldMk cId="851700391" sldId="293"/>
            <ac:spMk id="49" creationId="{6D68512B-DB42-5463-E4EA-845E0A19E522}"/>
          </ac:spMkLst>
        </pc:spChg>
        <pc:spChg chg="add mod ord">
          <ac:chgData name="Abels, Patrick" userId="ba666de4-0d21-43a6-8e66-51a18aae1b4a" providerId="ADAL" clId="{29132AC6-37AA-4EAA-A09D-C5A06C298DAA}" dt="2023-11-20T20:00:48.576" v="1901" actId="20577"/>
          <ac:spMkLst>
            <pc:docMk/>
            <pc:sldMk cId="851700391" sldId="293"/>
            <ac:spMk id="50" creationId="{4CEDC459-F1D3-FB10-942D-87BA6CC65FD1}"/>
          </ac:spMkLst>
        </pc:spChg>
        <pc:spChg chg="add mod ord">
          <ac:chgData name="Abels, Patrick" userId="ba666de4-0d21-43a6-8e66-51a18aae1b4a" providerId="ADAL" clId="{29132AC6-37AA-4EAA-A09D-C5A06C298DAA}" dt="2023-11-20T19:22:48.311" v="918" actId="164"/>
          <ac:spMkLst>
            <pc:docMk/>
            <pc:sldMk cId="851700391" sldId="293"/>
            <ac:spMk id="51" creationId="{94B8FB91-6121-F0F5-8A6D-8FC2B67F1113}"/>
          </ac:spMkLst>
        </pc:spChg>
        <pc:spChg chg="mod">
          <ac:chgData name="Abels, Patrick" userId="ba666de4-0d21-43a6-8e66-51a18aae1b4a" providerId="ADAL" clId="{29132AC6-37AA-4EAA-A09D-C5A06C298DAA}" dt="2023-11-20T19:23:20.857" v="938" actId="20577"/>
          <ac:spMkLst>
            <pc:docMk/>
            <pc:sldMk cId="851700391" sldId="293"/>
            <ac:spMk id="55" creationId="{8D70630F-20AE-C8EB-4C76-0AFA3D120C22}"/>
          </ac:spMkLst>
        </pc:spChg>
        <pc:spChg chg="mod">
          <ac:chgData name="Abels, Patrick" userId="ba666de4-0d21-43a6-8e66-51a18aae1b4a" providerId="ADAL" clId="{29132AC6-37AA-4EAA-A09D-C5A06C298DAA}" dt="2023-11-20T19:23:26.012" v="944" actId="20577"/>
          <ac:spMkLst>
            <pc:docMk/>
            <pc:sldMk cId="851700391" sldId="293"/>
            <ac:spMk id="56" creationId="{EE1018E3-00A0-9AE5-D11D-4B01442AE368}"/>
          </ac:spMkLst>
        </pc:spChg>
        <pc:spChg chg="mod">
          <ac:chgData name="Abels, Patrick" userId="ba666de4-0d21-43a6-8e66-51a18aae1b4a" providerId="ADAL" clId="{29132AC6-37AA-4EAA-A09D-C5A06C298DAA}" dt="2023-11-20T20:00:42.820" v="1895" actId="20577"/>
          <ac:spMkLst>
            <pc:docMk/>
            <pc:sldMk cId="851700391" sldId="293"/>
            <ac:spMk id="57" creationId="{F4BA3618-133A-F2D4-59C6-C8A6D4358D4F}"/>
          </ac:spMkLst>
        </pc:spChg>
        <pc:spChg chg="mod">
          <ac:chgData name="Abels, Patrick" userId="ba666de4-0d21-43a6-8e66-51a18aae1b4a" providerId="ADAL" clId="{29132AC6-37AA-4EAA-A09D-C5A06C298DAA}" dt="2023-11-20T19:23:49.444" v="962" actId="20577"/>
          <ac:spMkLst>
            <pc:docMk/>
            <pc:sldMk cId="851700391" sldId="293"/>
            <ac:spMk id="58" creationId="{FCDA5695-5F14-9A5B-7D5C-216A11D40C59}"/>
          </ac:spMkLst>
        </pc:spChg>
        <pc:spChg chg="mod">
          <ac:chgData name="Abels, Patrick" userId="ba666de4-0d21-43a6-8e66-51a18aae1b4a" providerId="ADAL" clId="{29132AC6-37AA-4EAA-A09D-C5A06C298DAA}" dt="2023-11-20T19:23:08.233" v="927" actId="20577"/>
          <ac:spMkLst>
            <pc:docMk/>
            <pc:sldMk cId="851700391" sldId="293"/>
            <ac:spMk id="59" creationId="{7AFF1F5A-A7F0-2D90-EE6F-A81ECE930BE7}"/>
          </ac:spMkLst>
        </pc:spChg>
        <pc:spChg chg="mod">
          <ac:chgData name="Abels, Patrick" userId="ba666de4-0d21-43a6-8e66-51a18aae1b4a" providerId="ADAL" clId="{29132AC6-37AA-4EAA-A09D-C5A06C298DAA}" dt="2023-11-20T19:23:14.951" v="934" actId="20577"/>
          <ac:spMkLst>
            <pc:docMk/>
            <pc:sldMk cId="851700391" sldId="293"/>
            <ac:spMk id="62" creationId="{22B55263-6E93-A8BC-6C35-F79B4223FB4A}"/>
          </ac:spMkLst>
        </pc:spChg>
        <pc:spChg chg="mod">
          <ac:chgData name="Abels, Patrick" userId="ba666de4-0d21-43a6-8e66-51a18aae1b4a" providerId="ADAL" clId="{29132AC6-37AA-4EAA-A09D-C5A06C298DAA}" dt="2023-11-20T19:23:29.197" v="948" actId="6549"/>
          <ac:spMkLst>
            <pc:docMk/>
            <pc:sldMk cId="851700391" sldId="293"/>
            <ac:spMk id="63" creationId="{010CFE2A-912C-BDAA-E6A1-A7E4BCB5CC25}"/>
          </ac:spMkLst>
        </pc:spChg>
        <pc:spChg chg="mod">
          <ac:chgData name="Abels, Patrick" userId="ba666de4-0d21-43a6-8e66-51a18aae1b4a" providerId="ADAL" clId="{29132AC6-37AA-4EAA-A09D-C5A06C298DAA}" dt="2023-11-20T20:00:36.764" v="1888" actId="20577"/>
          <ac:spMkLst>
            <pc:docMk/>
            <pc:sldMk cId="851700391" sldId="293"/>
            <ac:spMk id="64" creationId="{A5856486-5144-F3A6-1C01-82EB2B0B6C4D}"/>
          </ac:spMkLst>
        </pc:spChg>
        <pc:spChg chg="mod">
          <ac:chgData name="Abels, Patrick" userId="ba666de4-0d21-43a6-8e66-51a18aae1b4a" providerId="ADAL" clId="{29132AC6-37AA-4EAA-A09D-C5A06C298DAA}" dt="2023-11-20T19:23:57.173" v="969" actId="20577"/>
          <ac:spMkLst>
            <pc:docMk/>
            <pc:sldMk cId="851700391" sldId="293"/>
            <ac:spMk id="65" creationId="{A6441945-14C4-EBB3-EF36-A4363068A9FE}"/>
          </ac:spMkLst>
        </pc:spChg>
        <pc:spChg chg="mod">
          <ac:chgData name="Abels, Patrick" userId="ba666de4-0d21-43a6-8e66-51a18aae1b4a" providerId="ADAL" clId="{29132AC6-37AA-4EAA-A09D-C5A06C298DAA}" dt="2023-11-20T19:23:12.651" v="932" actId="20577"/>
          <ac:spMkLst>
            <pc:docMk/>
            <pc:sldMk cId="851700391" sldId="293"/>
            <ac:spMk id="66" creationId="{6BE3B9B0-A21B-1A33-4993-8471558C3A35}"/>
          </ac:spMkLst>
        </pc:spChg>
        <pc:grpChg chg="add del mod">
          <ac:chgData name="Abels, Patrick" userId="ba666de4-0d21-43a6-8e66-51a18aae1b4a" providerId="ADAL" clId="{29132AC6-37AA-4EAA-A09D-C5A06C298DAA}" dt="2023-11-20T19:14:34.012" v="719" actId="165"/>
          <ac:grpSpMkLst>
            <pc:docMk/>
            <pc:sldMk cId="851700391" sldId="293"/>
            <ac:grpSpMk id="14" creationId="{7D40CEA3-A0E7-195E-C389-FF5F7969BFDF}"/>
          </ac:grpSpMkLst>
        </pc:grpChg>
        <pc:grpChg chg="add del mod">
          <ac:chgData name="Abels, Patrick" userId="ba666de4-0d21-43a6-8e66-51a18aae1b4a" providerId="ADAL" clId="{29132AC6-37AA-4EAA-A09D-C5A06C298DAA}" dt="2023-11-20T19:14:40.740" v="721" actId="478"/>
          <ac:grpSpMkLst>
            <pc:docMk/>
            <pc:sldMk cId="851700391" sldId="293"/>
            <ac:grpSpMk id="18" creationId="{41E0DE63-DEEB-BF51-77BE-34E3F70D6123}"/>
          </ac:grpSpMkLst>
        </pc:grpChg>
        <pc:grpChg chg="add del mod">
          <ac:chgData name="Abels, Patrick" userId="ba666de4-0d21-43a6-8e66-51a18aae1b4a" providerId="ADAL" clId="{29132AC6-37AA-4EAA-A09D-C5A06C298DAA}" dt="2023-11-20T19:20:04.684" v="836" actId="165"/>
          <ac:grpSpMkLst>
            <pc:docMk/>
            <pc:sldMk cId="851700391" sldId="293"/>
            <ac:grpSpMk id="27" creationId="{9032FDBD-A179-D5B7-6C96-B4AE3C678585}"/>
          </ac:grpSpMkLst>
        </pc:grpChg>
        <pc:grpChg chg="add del mod">
          <ac:chgData name="Abels, Patrick" userId="ba666de4-0d21-43a6-8e66-51a18aae1b4a" providerId="ADAL" clId="{29132AC6-37AA-4EAA-A09D-C5A06C298DAA}" dt="2023-11-20T19:20:14.753" v="837" actId="478"/>
          <ac:grpSpMkLst>
            <pc:docMk/>
            <pc:sldMk cId="851700391" sldId="293"/>
            <ac:grpSpMk id="30" creationId="{28A9DDED-8372-BC9B-AB66-95F422B30752}"/>
          </ac:grpSpMkLst>
        </pc:grpChg>
        <pc:grpChg chg="add del mod">
          <ac:chgData name="Abels, Patrick" userId="ba666de4-0d21-43a6-8e66-51a18aae1b4a" providerId="ADAL" clId="{29132AC6-37AA-4EAA-A09D-C5A06C298DAA}" dt="2023-11-20T19:20:15.696" v="838" actId="478"/>
          <ac:grpSpMkLst>
            <pc:docMk/>
            <pc:sldMk cId="851700391" sldId="293"/>
            <ac:grpSpMk id="38" creationId="{5587E1F8-AA66-1D75-295F-92BA74063116}"/>
          </ac:grpSpMkLst>
        </pc:grpChg>
        <pc:grpChg chg="add mod">
          <ac:chgData name="Abels, Patrick" userId="ba666de4-0d21-43a6-8e66-51a18aae1b4a" providerId="ADAL" clId="{29132AC6-37AA-4EAA-A09D-C5A06C298DAA}" dt="2023-11-20T19:22:51.132" v="919" actId="1076"/>
          <ac:grpSpMkLst>
            <pc:docMk/>
            <pc:sldMk cId="851700391" sldId="293"/>
            <ac:grpSpMk id="52" creationId="{F99333BA-8DE4-0DE0-9A7A-8AACA67E9691}"/>
          </ac:grpSpMkLst>
        </pc:grpChg>
        <pc:grpChg chg="add mod">
          <ac:chgData name="Abels, Patrick" userId="ba666de4-0d21-43a6-8e66-51a18aae1b4a" providerId="ADAL" clId="{29132AC6-37AA-4EAA-A09D-C5A06C298DAA}" dt="2023-11-20T19:22:57.156" v="921" actId="1076"/>
          <ac:grpSpMkLst>
            <pc:docMk/>
            <pc:sldMk cId="851700391" sldId="293"/>
            <ac:grpSpMk id="53" creationId="{433C1DF1-7480-6C38-5A6E-385E674E7B14}"/>
          </ac:grpSpMkLst>
        </pc:grpChg>
        <pc:grpChg chg="add mod">
          <ac:chgData name="Abels, Patrick" userId="ba666de4-0d21-43a6-8e66-51a18aae1b4a" providerId="ADAL" clId="{29132AC6-37AA-4EAA-A09D-C5A06C298DAA}" dt="2023-11-20T19:23:03.392" v="924" actId="1076"/>
          <ac:grpSpMkLst>
            <pc:docMk/>
            <pc:sldMk cId="851700391" sldId="293"/>
            <ac:grpSpMk id="60" creationId="{2AA39134-019E-981E-9A75-E8DF35B6F6E8}"/>
          </ac:grpSpMkLst>
        </pc:grpChg>
        <pc:picChg chg="add del mod topLvl">
          <ac:chgData name="Abels, Patrick" userId="ba666de4-0d21-43a6-8e66-51a18aae1b4a" providerId="ADAL" clId="{29132AC6-37AA-4EAA-A09D-C5A06C298DAA}" dt="2023-11-20T19:22:43.491" v="917" actId="478"/>
          <ac:picMkLst>
            <pc:docMk/>
            <pc:sldMk cId="851700391" sldId="293"/>
            <ac:picMk id="4" creationId="{B7E14BC0-5FFD-C7F2-18C9-638630E810E0}"/>
          </ac:picMkLst>
        </pc:picChg>
        <pc:picChg chg="add mod">
          <ac:chgData name="Abels, Patrick" userId="ba666de4-0d21-43a6-8e66-51a18aae1b4a" providerId="ADAL" clId="{29132AC6-37AA-4EAA-A09D-C5A06C298DAA}" dt="2023-11-26T23:13:39.290" v="6344" actId="1076"/>
          <ac:picMkLst>
            <pc:docMk/>
            <pc:sldMk cId="851700391" sldId="293"/>
            <ac:picMk id="5" creationId="{61899F4C-ECE4-1B20-8DBE-E2BA5901A229}"/>
          </ac:picMkLst>
        </pc:picChg>
        <pc:picChg chg="add mod">
          <ac:chgData name="Abels, Patrick" userId="ba666de4-0d21-43a6-8e66-51a18aae1b4a" providerId="ADAL" clId="{29132AC6-37AA-4EAA-A09D-C5A06C298DAA}" dt="2023-11-26T23:13:47.208" v="6353" actId="1038"/>
          <ac:picMkLst>
            <pc:docMk/>
            <pc:sldMk cId="851700391" sldId="293"/>
            <ac:picMk id="6" creationId="{39E8CC9A-48A0-F049-E448-BD64B5C04744}"/>
          </ac:picMkLst>
        </pc:picChg>
        <pc:picChg chg="add mod">
          <ac:chgData name="Abels, Patrick" userId="ba666de4-0d21-43a6-8e66-51a18aae1b4a" providerId="ADAL" clId="{29132AC6-37AA-4EAA-A09D-C5A06C298DAA}" dt="2023-11-26T23:13:53.446" v="6359" actId="1037"/>
          <ac:picMkLst>
            <pc:docMk/>
            <pc:sldMk cId="851700391" sldId="293"/>
            <ac:picMk id="7" creationId="{65AD523E-2D19-BE41-216D-1FE68B352BC5}"/>
          </ac:picMkLst>
        </pc:picChg>
        <pc:picChg chg="del mod">
          <ac:chgData name="Abels, Patrick" userId="ba666de4-0d21-43a6-8e66-51a18aae1b4a" providerId="ADAL" clId="{29132AC6-37AA-4EAA-A09D-C5A06C298DAA}" dt="2023-11-20T19:19:20.898" v="817" actId="478"/>
          <ac:picMkLst>
            <pc:docMk/>
            <pc:sldMk cId="851700391" sldId="293"/>
            <ac:picMk id="7" creationId="{D37A31F8-93B5-DE0D-B678-0922953C5732}"/>
          </ac:picMkLst>
        </pc:picChg>
        <pc:picChg chg="add mod">
          <ac:chgData name="Abels, Patrick" userId="ba666de4-0d21-43a6-8e66-51a18aae1b4a" providerId="ADAL" clId="{29132AC6-37AA-4EAA-A09D-C5A06C298DAA}" dt="2023-11-26T23:13:59.672" v="6364" actId="1036"/>
          <ac:picMkLst>
            <pc:docMk/>
            <pc:sldMk cId="851700391" sldId="293"/>
            <ac:picMk id="8" creationId="{B033904C-E978-268F-CB50-C821D3A73BAF}"/>
          </ac:picMkLst>
        </pc:picChg>
        <pc:picChg chg="mod">
          <ac:chgData name="Abels, Patrick" userId="ba666de4-0d21-43a6-8e66-51a18aae1b4a" providerId="ADAL" clId="{29132AC6-37AA-4EAA-A09D-C5A06C298DAA}" dt="2023-11-20T19:13:18.508" v="687"/>
          <ac:picMkLst>
            <pc:docMk/>
            <pc:sldMk cId="851700391" sldId="293"/>
            <ac:picMk id="19" creationId="{98E2C573-AD9F-6993-AB32-833D05B966DD}"/>
          </ac:picMkLst>
        </pc:picChg>
        <pc:picChg chg="mod">
          <ac:chgData name="Abels, Patrick" userId="ba666de4-0d21-43a6-8e66-51a18aae1b4a" providerId="ADAL" clId="{29132AC6-37AA-4EAA-A09D-C5A06C298DAA}" dt="2023-11-20T19:14:42.536" v="722"/>
          <ac:picMkLst>
            <pc:docMk/>
            <pc:sldMk cId="851700391" sldId="293"/>
            <ac:picMk id="31" creationId="{BEB1CFCF-7203-503E-7EA2-AC1BD6606111}"/>
          </ac:picMkLst>
        </pc:picChg>
        <pc:picChg chg="mod">
          <ac:chgData name="Abels, Patrick" userId="ba666de4-0d21-43a6-8e66-51a18aae1b4a" providerId="ADAL" clId="{29132AC6-37AA-4EAA-A09D-C5A06C298DAA}" dt="2023-11-20T19:14:57.812" v="729" actId="1076"/>
          <ac:picMkLst>
            <pc:docMk/>
            <pc:sldMk cId="851700391" sldId="293"/>
            <ac:picMk id="39" creationId="{C2E965D1-B714-2C10-E623-B7B6637342EB}"/>
          </ac:picMkLst>
        </pc:picChg>
        <pc:picChg chg="add mod modCrop">
          <ac:chgData name="Abels, Patrick" userId="ba666de4-0d21-43a6-8e66-51a18aae1b4a" providerId="ADAL" clId="{29132AC6-37AA-4EAA-A09D-C5A06C298DAA}" dt="2023-11-20T19:24:47.472" v="983" actId="732"/>
          <ac:picMkLst>
            <pc:docMk/>
            <pc:sldMk cId="851700391" sldId="293"/>
            <ac:picMk id="46" creationId="{6F473F28-EE4D-A6EE-1579-AF46FC3EF3CC}"/>
          </ac:picMkLst>
        </pc:picChg>
        <pc:picChg chg="add mod modCrop">
          <ac:chgData name="Abels, Patrick" userId="ba666de4-0d21-43a6-8e66-51a18aae1b4a" providerId="ADAL" clId="{29132AC6-37AA-4EAA-A09D-C5A06C298DAA}" dt="2023-11-20T19:24:37.925" v="981" actId="732"/>
          <ac:picMkLst>
            <pc:docMk/>
            <pc:sldMk cId="851700391" sldId="293"/>
            <ac:picMk id="47" creationId="{B9FFD27B-B417-39CF-170E-6FEDAA86CDCE}"/>
          </ac:picMkLst>
        </pc:picChg>
        <pc:picChg chg="mod modCrop">
          <ac:chgData name="Abels, Patrick" userId="ba666de4-0d21-43a6-8e66-51a18aae1b4a" providerId="ADAL" clId="{29132AC6-37AA-4EAA-A09D-C5A06C298DAA}" dt="2023-11-20T19:25:14.569" v="988" actId="732"/>
          <ac:picMkLst>
            <pc:docMk/>
            <pc:sldMk cId="851700391" sldId="293"/>
            <ac:picMk id="54" creationId="{616A28E5-E96D-2537-9112-D821202A1DD7}"/>
          </ac:picMkLst>
        </pc:picChg>
        <pc:picChg chg="mod modCrop">
          <ac:chgData name="Abels, Patrick" userId="ba666de4-0d21-43a6-8e66-51a18aae1b4a" providerId="ADAL" clId="{29132AC6-37AA-4EAA-A09D-C5A06C298DAA}" dt="2023-11-20T19:25:04.359" v="986" actId="732"/>
          <ac:picMkLst>
            <pc:docMk/>
            <pc:sldMk cId="851700391" sldId="293"/>
            <ac:picMk id="61" creationId="{95D5D6BE-B9F4-888A-1438-B44CD61D04CB}"/>
          </ac:picMkLst>
        </pc:picChg>
        <pc:inkChg chg="del">
          <ac:chgData name="Abels, Patrick" userId="ba666de4-0d21-43a6-8e66-51a18aae1b4a" providerId="ADAL" clId="{29132AC6-37AA-4EAA-A09D-C5A06C298DAA}" dt="2023-11-26T23:13:33.586" v="6342" actId="478"/>
          <ac:inkMkLst>
            <pc:docMk/>
            <pc:sldMk cId="851700391" sldId="293"/>
            <ac:inkMk id="3" creationId="{A47CEBE3-EC6F-A5AB-86C1-F67054704417}"/>
          </ac:inkMkLst>
        </pc:inkChg>
        <pc:cxnChg chg="del mod">
          <ac:chgData name="Abels, Patrick" userId="ba666de4-0d21-43a6-8e66-51a18aae1b4a" providerId="ADAL" clId="{29132AC6-37AA-4EAA-A09D-C5A06C298DAA}" dt="2023-11-20T19:08:05.394" v="559" actId="478"/>
          <ac:cxnSpMkLst>
            <pc:docMk/>
            <pc:sldMk cId="851700391" sldId="293"/>
            <ac:cxnSpMk id="10" creationId="{164C6A82-F396-03F4-E5C8-FC27D775A5A4}"/>
          </ac:cxnSpMkLst>
        </pc:cxnChg>
        <pc:cxnChg chg="del mod">
          <ac:chgData name="Abels, Patrick" userId="ba666de4-0d21-43a6-8e66-51a18aae1b4a" providerId="ADAL" clId="{29132AC6-37AA-4EAA-A09D-C5A06C298DAA}" dt="2023-11-20T19:08:05.394" v="559" actId="478"/>
          <ac:cxnSpMkLst>
            <pc:docMk/>
            <pc:sldMk cId="851700391" sldId="293"/>
            <ac:cxnSpMk id="12" creationId="{6B106257-9AC2-DD54-7C11-1A36C88F1A29}"/>
          </ac:cxnSpMkLst>
        </pc:cxnChg>
        <pc:cxnChg chg="del mod">
          <ac:chgData name="Abels, Patrick" userId="ba666de4-0d21-43a6-8e66-51a18aae1b4a" providerId="ADAL" clId="{29132AC6-37AA-4EAA-A09D-C5A06C298DAA}" dt="2023-11-20T19:08:05.394" v="559" actId="478"/>
          <ac:cxnSpMkLst>
            <pc:docMk/>
            <pc:sldMk cId="851700391" sldId="293"/>
            <ac:cxnSpMk id="16" creationId="{39C5F263-EE95-A01F-AF69-B7C47EBCF414}"/>
          </ac:cxnSpMkLst>
        </pc:cxnChg>
        <pc:cxnChg chg="del mod">
          <ac:chgData name="Abels, Patrick" userId="ba666de4-0d21-43a6-8e66-51a18aae1b4a" providerId="ADAL" clId="{29132AC6-37AA-4EAA-A09D-C5A06C298DAA}" dt="2023-11-20T19:08:05.394" v="559" actId="478"/>
          <ac:cxnSpMkLst>
            <pc:docMk/>
            <pc:sldMk cId="851700391" sldId="293"/>
            <ac:cxnSpMk id="17" creationId="{80EDF4DD-9361-EEB7-3401-6CC8CAD1F3CC}"/>
          </ac:cxnSpMkLst>
        </pc:cxnChg>
        <pc:cxnChg chg="del mod">
          <ac:chgData name="Abels, Patrick" userId="ba666de4-0d21-43a6-8e66-51a18aae1b4a" providerId="ADAL" clId="{29132AC6-37AA-4EAA-A09D-C5A06C298DAA}" dt="2023-11-20T19:08:05.394" v="559" actId="478"/>
          <ac:cxnSpMkLst>
            <pc:docMk/>
            <pc:sldMk cId="851700391" sldId="293"/>
            <ac:cxnSpMk id="29" creationId="{A8806D34-6130-E6AC-4822-F9E3883F8778}"/>
          </ac:cxnSpMkLst>
        </pc:cxnChg>
        <pc:cxnChg chg="del mod">
          <ac:chgData name="Abels, Patrick" userId="ba666de4-0d21-43a6-8e66-51a18aae1b4a" providerId="ADAL" clId="{29132AC6-37AA-4EAA-A09D-C5A06C298DAA}" dt="2023-11-20T19:08:05.394" v="559" actId="478"/>
          <ac:cxnSpMkLst>
            <pc:docMk/>
            <pc:sldMk cId="851700391" sldId="293"/>
            <ac:cxnSpMk id="32" creationId="{B6794F08-FB17-7E39-F552-3AD71A144BED}"/>
          </ac:cxnSpMkLst>
        </pc:cxnChg>
        <pc:cxnChg chg="add mod">
          <ac:chgData name="Abels, Patrick" userId="ba666de4-0d21-43a6-8e66-51a18aae1b4a" providerId="ADAL" clId="{29132AC6-37AA-4EAA-A09D-C5A06C298DAA}" dt="2023-11-20T19:24:47.472" v="983" actId="732"/>
          <ac:cxnSpMkLst>
            <pc:docMk/>
            <pc:sldMk cId="851700391" sldId="293"/>
            <ac:cxnSpMk id="68" creationId="{A9485D73-2C2F-9BE5-F8CD-F1FE1B13578D}"/>
          </ac:cxnSpMkLst>
        </pc:cxnChg>
        <pc:cxnChg chg="add mod">
          <ac:chgData name="Abels, Patrick" userId="ba666de4-0d21-43a6-8e66-51a18aae1b4a" providerId="ADAL" clId="{29132AC6-37AA-4EAA-A09D-C5A06C298DAA}" dt="2023-11-20T19:25:04.359" v="986" actId="732"/>
          <ac:cxnSpMkLst>
            <pc:docMk/>
            <pc:sldMk cId="851700391" sldId="293"/>
            <ac:cxnSpMk id="69" creationId="{1EA4890C-AE2C-7544-17F3-F1B37CBAB1BC}"/>
          </ac:cxnSpMkLst>
        </pc:cxnChg>
        <pc:cxnChg chg="add mod">
          <ac:chgData name="Abels, Patrick" userId="ba666de4-0d21-43a6-8e66-51a18aae1b4a" providerId="ADAL" clId="{29132AC6-37AA-4EAA-A09D-C5A06C298DAA}" dt="2023-11-20T19:25:14.569" v="988" actId="732"/>
          <ac:cxnSpMkLst>
            <pc:docMk/>
            <pc:sldMk cId="851700391" sldId="293"/>
            <ac:cxnSpMk id="72" creationId="{65A9F943-EDB6-9D31-39F4-16EC76A62A3C}"/>
          </ac:cxnSpMkLst>
        </pc:cxnChg>
      </pc:sldChg>
      <pc:sldChg chg="add del">
        <pc:chgData name="Abels, Patrick" userId="ba666de4-0d21-43a6-8e66-51a18aae1b4a" providerId="ADAL" clId="{29132AC6-37AA-4EAA-A09D-C5A06C298DAA}" dt="2023-11-20T18:55:11.511" v="554" actId="47"/>
        <pc:sldMkLst>
          <pc:docMk/>
          <pc:sldMk cId="4251558017" sldId="293"/>
        </pc:sldMkLst>
      </pc:sldChg>
      <pc:sldChg chg="modSp add modTransition modAnim">
        <pc:chgData name="Abels, Patrick" userId="ba666de4-0d21-43a6-8e66-51a18aae1b4a" providerId="ADAL" clId="{29132AC6-37AA-4EAA-A09D-C5A06C298DAA}" dt="2023-11-20T20:52:20.317" v="2836"/>
        <pc:sldMkLst>
          <pc:docMk/>
          <pc:sldMk cId="1768747765" sldId="294"/>
        </pc:sldMkLst>
        <pc:spChg chg="mod">
          <ac:chgData name="Abels, Patrick" userId="ba666de4-0d21-43a6-8e66-51a18aae1b4a" providerId="ADAL" clId="{29132AC6-37AA-4EAA-A09D-C5A06C298DAA}" dt="2023-11-20T19:27:55.272" v="1101" actId="404"/>
          <ac:spMkLst>
            <pc:docMk/>
            <pc:sldMk cId="1768747765" sldId="294"/>
            <ac:spMk id="2" creationId="{D8EE2D5E-5C37-D667-0AE2-2FA45C8CDD7C}"/>
          </ac:spMkLst>
        </pc:spChg>
      </pc:sldChg>
      <pc:sldChg chg="addSp delSp modSp add mod modTransition modAnim">
        <pc:chgData name="Abels, Patrick" userId="ba666de4-0d21-43a6-8e66-51a18aae1b4a" providerId="ADAL" clId="{29132AC6-37AA-4EAA-A09D-C5A06C298DAA}" dt="2023-11-26T23:15:07.740" v="6425" actId="1038"/>
        <pc:sldMkLst>
          <pc:docMk/>
          <pc:sldMk cId="2595100360" sldId="295"/>
        </pc:sldMkLst>
        <pc:spChg chg="mod">
          <ac:chgData name="Abels, Patrick" userId="ba666de4-0d21-43a6-8e66-51a18aae1b4a" providerId="ADAL" clId="{29132AC6-37AA-4EAA-A09D-C5A06C298DAA}" dt="2023-11-20T20:49:06.406" v="2820" actId="207"/>
          <ac:spMkLst>
            <pc:docMk/>
            <pc:sldMk cId="2595100360" sldId="295"/>
            <ac:spMk id="2" creationId="{F48F253B-9567-7844-6FBA-56B29A31247B}"/>
          </ac:spMkLst>
        </pc:spChg>
        <pc:spChg chg="add mod">
          <ac:chgData name="Abels, Patrick" userId="ba666de4-0d21-43a6-8e66-51a18aae1b4a" providerId="ADAL" clId="{29132AC6-37AA-4EAA-A09D-C5A06C298DAA}" dt="2023-11-20T20:37:27.115" v="2642" actId="14100"/>
          <ac:spMkLst>
            <pc:docMk/>
            <pc:sldMk cId="2595100360" sldId="295"/>
            <ac:spMk id="17" creationId="{DCDBEEA8-6F21-D374-FD34-26BD048BD70A}"/>
          </ac:spMkLst>
        </pc:spChg>
        <pc:spChg chg="add del mod">
          <ac:chgData name="Abels, Patrick" userId="ba666de4-0d21-43a6-8e66-51a18aae1b4a" providerId="ADAL" clId="{29132AC6-37AA-4EAA-A09D-C5A06C298DAA}" dt="2023-11-20T20:02:50.337" v="1938"/>
          <ac:spMkLst>
            <pc:docMk/>
            <pc:sldMk cId="2595100360" sldId="295"/>
            <ac:spMk id="18" creationId="{48F9BA4D-F665-A57B-EA32-A7B88813F6E5}"/>
          </ac:spMkLst>
        </pc:spChg>
        <pc:spChg chg="mod">
          <ac:chgData name="Abels, Patrick" userId="ba666de4-0d21-43a6-8e66-51a18aae1b4a" providerId="ADAL" clId="{29132AC6-37AA-4EAA-A09D-C5A06C298DAA}" dt="2023-11-20T19:48:49.676" v="1590" actId="1076"/>
          <ac:spMkLst>
            <pc:docMk/>
            <pc:sldMk cId="2595100360" sldId="295"/>
            <ac:spMk id="26" creationId="{16BAD2AE-74E9-2100-A2E6-9A075B3B9F26}"/>
          </ac:spMkLst>
        </pc:spChg>
        <pc:spChg chg="add mod">
          <ac:chgData name="Abels, Patrick" userId="ba666de4-0d21-43a6-8e66-51a18aae1b4a" providerId="ADAL" clId="{29132AC6-37AA-4EAA-A09D-C5A06C298DAA}" dt="2023-11-20T20:38:01.219" v="2676" actId="14100"/>
          <ac:spMkLst>
            <pc:docMk/>
            <pc:sldMk cId="2595100360" sldId="295"/>
            <ac:spMk id="39" creationId="{FBA8FF26-26EB-E1B9-A96D-73E9C2D52718}"/>
          </ac:spMkLst>
        </pc:spChg>
        <pc:spChg chg="add mod">
          <ac:chgData name="Abels, Patrick" userId="ba666de4-0d21-43a6-8e66-51a18aae1b4a" providerId="ADAL" clId="{29132AC6-37AA-4EAA-A09D-C5A06C298DAA}" dt="2023-11-20T20:38:04.815" v="2677" actId="1076"/>
          <ac:spMkLst>
            <pc:docMk/>
            <pc:sldMk cId="2595100360" sldId="295"/>
            <ac:spMk id="44" creationId="{C7B0D342-B843-D656-DCE5-972612BFED71}"/>
          </ac:spMkLst>
        </pc:spChg>
        <pc:spChg chg="mod">
          <ac:chgData name="Abels, Patrick" userId="ba666de4-0d21-43a6-8e66-51a18aae1b4a" providerId="ADAL" clId="{29132AC6-37AA-4EAA-A09D-C5A06C298DAA}" dt="2023-11-20T19:48:28.819" v="1575" actId="1037"/>
          <ac:spMkLst>
            <pc:docMk/>
            <pc:sldMk cId="2595100360" sldId="295"/>
            <ac:spMk id="48" creationId="{BDF9F3EF-27B5-6B33-56CC-EF5E1A867D1F}"/>
          </ac:spMkLst>
        </pc:spChg>
        <pc:spChg chg="mod">
          <ac:chgData name="Abels, Patrick" userId="ba666de4-0d21-43a6-8e66-51a18aae1b4a" providerId="ADAL" clId="{29132AC6-37AA-4EAA-A09D-C5A06C298DAA}" dt="2023-11-20T19:48:32.971" v="1576" actId="1076"/>
          <ac:spMkLst>
            <pc:docMk/>
            <pc:sldMk cId="2595100360" sldId="295"/>
            <ac:spMk id="49" creationId="{6D68512B-DB42-5463-E4EA-845E0A19E522}"/>
          </ac:spMkLst>
        </pc:spChg>
        <pc:spChg chg="mod">
          <ac:chgData name="Abels, Patrick" userId="ba666de4-0d21-43a6-8e66-51a18aae1b4a" providerId="ADAL" clId="{29132AC6-37AA-4EAA-A09D-C5A06C298DAA}" dt="2023-11-20T19:48:54.330" v="1593" actId="20577"/>
          <ac:spMkLst>
            <pc:docMk/>
            <pc:sldMk cId="2595100360" sldId="295"/>
            <ac:spMk id="50" creationId="{4CEDC459-F1D3-FB10-942D-87BA6CC65FD1}"/>
          </ac:spMkLst>
        </pc:spChg>
        <pc:spChg chg="mod">
          <ac:chgData name="Abels, Patrick" userId="ba666de4-0d21-43a6-8e66-51a18aae1b4a" providerId="ADAL" clId="{29132AC6-37AA-4EAA-A09D-C5A06C298DAA}" dt="2023-11-20T19:48:45.320" v="1589" actId="1037"/>
          <ac:spMkLst>
            <pc:docMk/>
            <pc:sldMk cId="2595100360" sldId="295"/>
            <ac:spMk id="51" creationId="{94B8FB91-6121-F0F5-8A6D-8FC2B67F1113}"/>
          </ac:spMkLst>
        </pc:spChg>
        <pc:grpChg chg="del">
          <ac:chgData name="Abels, Patrick" userId="ba666de4-0d21-43a6-8e66-51a18aae1b4a" providerId="ADAL" clId="{29132AC6-37AA-4EAA-A09D-C5A06C298DAA}" dt="2023-11-20T19:50:05.363" v="1602" actId="478"/>
          <ac:grpSpMkLst>
            <pc:docMk/>
            <pc:sldMk cId="2595100360" sldId="295"/>
            <ac:grpSpMk id="52" creationId="{F99333BA-8DE4-0DE0-9A7A-8AACA67E9691}"/>
          </ac:grpSpMkLst>
        </pc:grpChg>
        <pc:grpChg chg="del">
          <ac:chgData name="Abels, Patrick" userId="ba666de4-0d21-43a6-8e66-51a18aae1b4a" providerId="ADAL" clId="{29132AC6-37AA-4EAA-A09D-C5A06C298DAA}" dt="2023-11-20T19:49:50.708" v="1598" actId="478"/>
          <ac:grpSpMkLst>
            <pc:docMk/>
            <pc:sldMk cId="2595100360" sldId="295"/>
            <ac:grpSpMk id="53" creationId="{433C1DF1-7480-6C38-5A6E-385E674E7B14}"/>
          </ac:grpSpMkLst>
        </pc:grpChg>
        <pc:grpChg chg="del">
          <ac:chgData name="Abels, Patrick" userId="ba666de4-0d21-43a6-8e66-51a18aae1b4a" providerId="ADAL" clId="{29132AC6-37AA-4EAA-A09D-C5A06C298DAA}" dt="2023-11-20T19:49:35.527" v="1594" actId="478"/>
          <ac:grpSpMkLst>
            <pc:docMk/>
            <pc:sldMk cId="2595100360" sldId="295"/>
            <ac:grpSpMk id="60" creationId="{2AA39134-019E-981E-9A75-E8DF35B6F6E8}"/>
          </ac:grpSpMkLst>
        </pc:grpChg>
        <pc:picChg chg="add mod ord">
          <ac:chgData name="Abels, Patrick" userId="ba666de4-0d21-43a6-8e66-51a18aae1b4a" providerId="ADAL" clId="{29132AC6-37AA-4EAA-A09D-C5A06C298DAA}" dt="2023-11-20T20:37:42.644" v="2667" actId="1038"/>
          <ac:picMkLst>
            <pc:docMk/>
            <pc:sldMk cId="2595100360" sldId="295"/>
            <ac:picMk id="5" creationId="{4F992F1C-230C-B75B-9CCD-96FA46EBEB4A}"/>
          </ac:picMkLst>
        </pc:picChg>
        <pc:picChg chg="add mod">
          <ac:chgData name="Abels, Patrick" userId="ba666de4-0d21-43a6-8e66-51a18aae1b4a" providerId="ADAL" clId="{29132AC6-37AA-4EAA-A09D-C5A06C298DAA}" dt="2023-11-26T23:14:34.141" v="6391" actId="14100"/>
          <ac:picMkLst>
            <pc:docMk/>
            <pc:sldMk cId="2595100360" sldId="295"/>
            <ac:picMk id="6" creationId="{6A16E91C-26FA-A631-85FD-FDA81FAF3BA7}"/>
          </ac:picMkLst>
        </pc:picChg>
        <pc:picChg chg="add mod ord">
          <ac:chgData name="Abels, Patrick" userId="ba666de4-0d21-43a6-8e66-51a18aae1b4a" providerId="ADAL" clId="{29132AC6-37AA-4EAA-A09D-C5A06C298DAA}" dt="2023-11-20T20:37:42.644" v="2667" actId="1038"/>
          <ac:picMkLst>
            <pc:docMk/>
            <pc:sldMk cId="2595100360" sldId="295"/>
            <ac:picMk id="7" creationId="{ACD8E246-2169-1E28-59F7-B28F2E1BF7EC}"/>
          </ac:picMkLst>
        </pc:picChg>
        <pc:picChg chg="add mod">
          <ac:chgData name="Abels, Patrick" userId="ba666de4-0d21-43a6-8e66-51a18aae1b4a" providerId="ADAL" clId="{29132AC6-37AA-4EAA-A09D-C5A06C298DAA}" dt="2023-11-26T23:14:42.886" v="6405" actId="1037"/>
          <ac:picMkLst>
            <pc:docMk/>
            <pc:sldMk cId="2595100360" sldId="295"/>
            <ac:picMk id="8" creationId="{E82924A4-BF01-2325-89B3-3BE5EEBDFE0C}"/>
          </ac:picMkLst>
        </pc:picChg>
        <pc:picChg chg="add mod ord">
          <ac:chgData name="Abels, Patrick" userId="ba666de4-0d21-43a6-8e66-51a18aae1b4a" providerId="ADAL" clId="{29132AC6-37AA-4EAA-A09D-C5A06C298DAA}" dt="2023-11-20T20:37:42.644" v="2667" actId="1038"/>
          <ac:picMkLst>
            <pc:docMk/>
            <pc:sldMk cId="2595100360" sldId="295"/>
            <ac:picMk id="9" creationId="{67797252-66A6-40C1-25F0-D52688E7BFFF}"/>
          </ac:picMkLst>
        </pc:picChg>
        <pc:picChg chg="add mod">
          <ac:chgData name="Abels, Patrick" userId="ba666de4-0d21-43a6-8e66-51a18aae1b4a" providerId="ADAL" clId="{29132AC6-37AA-4EAA-A09D-C5A06C298DAA}" dt="2023-11-26T23:14:48.506" v="6412" actId="1038"/>
          <ac:picMkLst>
            <pc:docMk/>
            <pc:sldMk cId="2595100360" sldId="295"/>
            <ac:picMk id="10" creationId="{73DF7BD4-AFA3-9B07-C402-EAD31E7A3768}"/>
          </ac:picMkLst>
        </pc:picChg>
        <pc:picChg chg="add mod">
          <ac:chgData name="Abels, Patrick" userId="ba666de4-0d21-43a6-8e66-51a18aae1b4a" providerId="ADAL" clId="{29132AC6-37AA-4EAA-A09D-C5A06C298DAA}" dt="2023-11-26T23:15:07.740" v="6425" actId="1038"/>
          <ac:picMkLst>
            <pc:docMk/>
            <pc:sldMk cId="2595100360" sldId="295"/>
            <ac:picMk id="12" creationId="{C022523A-1CAB-80A7-0CB5-B5CB3C98DF2B}"/>
          </ac:picMkLst>
        </pc:picChg>
        <pc:picChg chg="del mod ord">
          <ac:chgData name="Abels, Patrick" userId="ba666de4-0d21-43a6-8e66-51a18aae1b4a" providerId="ADAL" clId="{29132AC6-37AA-4EAA-A09D-C5A06C298DAA}" dt="2023-11-20T20:09:18.913" v="2141" actId="478"/>
          <ac:picMkLst>
            <pc:docMk/>
            <pc:sldMk cId="2595100360" sldId="295"/>
            <ac:picMk id="46" creationId="{6F473F28-EE4D-A6EE-1579-AF46FC3EF3CC}"/>
          </ac:picMkLst>
        </pc:picChg>
        <pc:picChg chg="mod">
          <ac:chgData name="Abels, Patrick" userId="ba666de4-0d21-43a6-8e66-51a18aae1b4a" providerId="ADAL" clId="{29132AC6-37AA-4EAA-A09D-C5A06C298DAA}" dt="2023-11-20T19:48:06.773" v="1552" actId="14100"/>
          <ac:picMkLst>
            <pc:docMk/>
            <pc:sldMk cId="2595100360" sldId="295"/>
            <ac:picMk id="47" creationId="{B9FFD27B-B417-39CF-170E-6FEDAA86CDCE}"/>
          </ac:picMkLst>
        </pc:picChg>
        <pc:picChg chg="add mod">
          <ac:chgData name="Abels, Patrick" userId="ba666de4-0d21-43a6-8e66-51a18aae1b4a" providerId="ADAL" clId="{29132AC6-37AA-4EAA-A09D-C5A06C298DAA}" dt="2023-11-20T20:37:44.704" v="2674" actId="1038"/>
          <ac:picMkLst>
            <pc:docMk/>
            <pc:sldMk cId="2595100360" sldId="295"/>
            <ac:picMk id="71" creationId="{FB3488D1-FD4F-E4BD-9825-DDA3BF78420A}"/>
          </ac:picMkLst>
        </pc:picChg>
        <pc:inkChg chg="del">
          <ac:chgData name="Abels, Patrick" userId="ba666de4-0d21-43a6-8e66-51a18aae1b4a" providerId="ADAL" clId="{29132AC6-37AA-4EAA-A09D-C5A06C298DAA}" dt="2023-11-26T23:14:25.973" v="6386" actId="478"/>
          <ac:inkMkLst>
            <pc:docMk/>
            <pc:sldMk cId="2595100360" sldId="295"/>
            <ac:inkMk id="3" creationId="{FDC0B053-D3DA-5934-0275-206F8E34CDDC}"/>
          </ac:inkMkLst>
        </pc:inkChg>
        <pc:cxnChg chg="add mod">
          <ac:chgData name="Abels, Patrick" userId="ba666de4-0d21-43a6-8e66-51a18aae1b4a" providerId="ADAL" clId="{29132AC6-37AA-4EAA-A09D-C5A06C298DAA}" dt="2023-11-20T20:38:01.219" v="2676" actId="14100"/>
          <ac:cxnSpMkLst>
            <pc:docMk/>
            <pc:sldMk cId="2595100360" sldId="295"/>
            <ac:cxnSpMk id="40" creationId="{8486D254-7018-DB1A-10C4-4EFB0916E8B6}"/>
          </ac:cxnSpMkLst>
        </pc:cxnChg>
        <pc:cxnChg chg="add mod">
          <ac:chgData name="Abels, Patrick" userId="ba666de4-0d21-43a6-8e66-51a18aae1b4a" providerId="ADAL" clId="{29132AC6-37AA-4EAA-A09D-C5A06C298DAA}" dt="2023-11-20T20:38:09.961" v="2679" actId="14100"/>
          <ac:cxnSpMkLst>
            <pc:docMk/>
            <pc:sldMk cId="2595100360" sldId="295"/>
            <ac:cxnSpMk id="45" creationId="{3A9B1EBB-2AB2-E95C-85E5-A9458FD816B8}"/>
          </ac:cxnSpMkLst>
        </pc:cxnChg>
        <pc:cxnChg chg="mod ord">
          <ac:chgData name="Abels, Patrick" userId="ba666de4-0d21-43a6-8e66-51a18aae1b4a" providerId="ADAL" clId="{29132AC6-37AA-4EAA-A09D-C5A06C298DAA}" dt="2023-11-20T20:37:44.704" v="2674" actId="1038"/>
          <ac:cxnSpMkLst>
            <pc:docMk/>
            <pc:sldMk cId="2595100360" sldId="295"/>
            <ac:cxnSpMk id="68" creationId="{A9485D73-2C2F-9BE5-F8CD-F1FE1B13578D}"/>
          </ac:cxnSpMkLst>
        </pc:cxnChg>
        <pc:cxnChg chg="mod ord">
          <ac:chgData name="Abels, Patrick" userId="ba666de4-0d21-43a6-8e66-51a18aae1b4a" providerId="ADAL" clId="{29132AC6-37AA-4EAA-A09D-C5A06C298DAA}" dt="2023-11-20T20:37:44.704" v="2674" actId="1038"/>
          <ac:cxnSpMkLst>
            <pc:docMk/>
            <pc:sldMk cId="2595100360" sldId="295"/>
            <ac:cxnSpMk id="69" creationId="{1EA4890C-AE2C-7544-17F3-F1B37CBAB1BC}"/>
          </ac:cxnSpMkLst>
        </pc:cxnChg>
        <pc:cxnChg chg="mod ord">
          <ac:chgData name="Abels, Patrick" userId="ba666de4-0d21-43a6-8e66-51a18aae1b4a" providerId="ADAL" clId="{29132AC6-37AA-4EAA-A09D-C5A06C298DAA}" dt="2023-11-20T20:37:44.704" v="2674" actId="1038"/>
          <ac:cxnSpMkLst>
            <pc:docMk/>
            <pc:sldMk cId="2595100360" sldId="295"/>
            <ac:cxnSpMk id="72" creationId="{65A9F943-EDB6-9D31-39F4-16EC76A62A3C}"/>
          </ac:cxnSpMkLst>
        </pc:cxnChg>
        <pc:cxnChg chg="add mod">
          <ac:chgData name="Abels, Patrick" userId="ba666de4-0d21-43a6-8e66-51a18aae1b4a" providerId="ADAL" clId="{29132AC6-37AA-4EAA-A09D-C5A06C298DAA}" dt="2023-11-20T20:38:01.219" v="2676" actId="14100"/>
          <ac:cxnSpMkLst>
            <pc:docMk/>
            <pc:sldMk cId="2595100360" sldId="295"/>
            <ac:cxnSpMk id="87" creationId="{E4AE98C8-77F6-689E-74F7-CA629F36C8D2}"/>
          </ac:cxnSpMkLst>
        </pc:cxnChg>
        <pc:cxnChg chg="add mod">
          <ac:chgData name="Abels, Patrick" userId="ba666de4-0d21-43a6-8e66-51a18aae1b4a" providerId="ADAL" clId="{29132AC6-37AA-4EAA-A09D-C5A06C298DAA}" dt="2023-11-20T20:37:57.507" v="2675" actId="1076"/>
          <ac:cxnSpMkLst>
            <pc:docMk/>
            <pc:sldMk cId="2595100360" sldId="295"/>
            <ac:cxnSpMk id="90" creationId="{400A40A5-9FCA-1187-3952-F79B37634DB4}"/>
          </ac:cxnSpMkLst>
        </pc:cxnChg>
      </pc:sldChg>
      <pc:sldChg chg="addSp delSp modSp add mod ord modTransition delAnim modAnim">
        <pc:chgData name="Abels, Patrick" userId="ba666de4-0d21-43a6-8e66-51a18aae1b4a" providerId="ADAL" clId="{29132AC6-37AA-4EAA-A09D-C5A06C298DAA}" dt="2023-11-26T23:14:18.125" v="6385" actId="20577"/>
        <pc:sldMkLst>
          <pc:docMk/>
          <pc:sldMk cId="1415114633" sldId="296"/>
        </pc:sldMkLst>
        <pc:spChg chg="mod">
          <ac:chgData name="Abels, Patrick" userId="ba666de4-0d21-43a6-8e66-51a18aae1b4a" providerId="ADAL" clId="{29132AC6-37AA-4EAA-A09D-C5A06C298DAA}" dt="2023-11-20T20:49:12.905" v="2831" actId="20577"/>
          <ac:spMkLst>
            <pc:docMk/>
            <pc:sldMk cId="1415114633" sldId="296"/>
            <ac:spMk id="2" creationId="{F48F253B-9567-7844-6FBA-56B29A31247B}"/>
          </ac:spMkLst>
        </pc:spChg>
        <pc:spChg chg="mod">
          <ac:chgData name="Abels, Patrick" userId="ba666de4-0d21-43a6-8e66-51a18aae1b4a" providerId="ADAL" clId="{29132AC6-37AA-4EAA-A09D-C5A06C298DAA}" dt="2023-11-26T23:14:18.125" v="6385" actId="20577"/>
          <ac:spMkLst>
            <pc:docMk/>
            <pc:sldMk cId="1415114633" sldId="296"/>
            <ac:spMk id="3" creationId="{29F9D44F-6F40-2AED-18FA-D1C126A18E5F}"/>
          </ac:spMkLst>
        </pc:spChg>
        <pc:spChg chg="mod">
          <ac:chgData name="Abels, Patrick" userId="ba666de4-0d21-43a6-8e66-51a18aae1b4a" providerId="ADAL" clId="{29132AC6-37AA-4EAA-A09D-C5A06C298DAA}" dt="2023-11-20T19:45:44.747" v="1546" actId="207"/>
          <ac:spMkLst>
            <pc:docMk/>
            <pc:sldMk cId="1415114633" sldId="296"/>
            <ac:spMk id="8" creationId="{C1A85CB4-31F0-EFBA-FCCA-6D6DA875C685}"/>
          </ac:spMkLst>
        </pc:spChg>
        <pc:spChg chg="del mod">
          <ac:chgData name="Abels, Patrick" userId="ba666de4-0d21-43a6-8e66-51a18aae1b4a" providerId="ADAL" clId="{29132AC6-37AA-4EAA-A09D-C5A06C298DAA}" dt="2023-11-20T20:17:29.837" v="2195" actId="478"/>
          <ac:spMkLst>
            <pc:docMk/>
            <pc:sldMk cId="1415114633" sldId="296"/>
            <ac:spMk id="15" creationId="{988B1BE2-699B-04EE-D613-4E95A892A0DD}"/>
          </ac:spMkLst>
        </pc:spChg>
        <pc:spChg chg="del">
          <ac:chgData name="Abels, Patrick" userId="ba666de4-0d21-43a6-8e66-51a18aae1b4a" providerId="ADAL" clId="{29132AC6-37AA-4EAA-A09D-C5A06C298DAA}" dt="2023-11-20T19:37:30.977" v="1357" actId="478"/>
          <ac:spMkLst>
            <pc:docMk/>
            <pc:sldMk cId="1415114633" sldId="296"/>
            <ac:spMk id="24" creationId="{9A339AFA-F1EB-DC25-98C4-078AC5F0293E}"/>
          </ac:spMkLst>
        </pc:spChg>
        <pc:spChg chg="del">
          <ac:chgData name="Abels, Patrick" userId="ba666de4-0d21-43a6-8e66-51a18aae1b4a" providerId="ADAL" clId="{29132AC6-37AA-4EAA-A09D-C5A06C298DAA}" dt="2023-11-20T19:37:32.406" v="1358" actId="478"/>
          <ac:spMkLst>
            <pc:docMk/>
            <pc:sldMk cId="1415114633" sldId="296"/>
            <ac:spMk id="25" creationId="{83E8A125-DDA2-A44F-7A4D-DC6DB3810EC7}"/>
          </ac:spMkLst>
        </pc:spChg>
        <pc:spChg chg="mod">
          <ac:chgData name="Abels, Patrick" userId="ba666de4-0d21-43a6-8e66-51a18aae1b4a" providerId="ADAL" clId="{29132AC6-37AA-4EAA-A09D-C5A06C298DAA}" dt="2023-11-20T19:45:44.747" v="1546" actId="207"/>
          <ac:spMkLst>
            <pc:docMk/>
            <pc:sldMk cId="1415114633" sldId="296"/>
            <ac:spMk id="28" creationId="{85964E5D-CD4C-6695-78B9-1834621F4BA9}"/>
          </ac:spMkLst>
        </pc:spChg>
        <pc:spChg chg="add mod">
          <ac:chgData name="Abels, Patrick" userId="ba666de4-0d21-43a6-8e66-51a18aae1b4a" providerId="ADAL" clId="{29132AC6-37AA-4EAA-A09D-C5A06C298DAA}" dt="2023-11-20T19:45:44.747" v="1546" actId="207"/>
          <ac:spMkLst>
            <pc:docMk/>
            <pc:sldMk cId="1415114633" sldId="296"/>
            <ac:spMk id="46" creationId="{1CA05903-4F80-B55D-7A40-9F5E584031B3}"/>
          </ac:spMkLst>
        </pc:spChg>
        <pc:picChg chg="add mod modCrop">
          <ac:chgData name="Abels, Patrick" userId="ba666de4-0d21-43a6-8e66-51a18aae1b4a" providerId="ADAL" clId="{29132AC6-37AA-4EAA-A09D-C5A06C298DAA}" dt="2023-11-20T19:38:37.277" v="1374" actId="1076"/>
          <ac:picMkLst>
            <pc:docMk/>
            <pc:sldMk cId="1415114633" sldId="296"/>
            <ac:picMk id="5" creationId="{EBBDFD6B-56B6-F103-EA57-781390A65157}"/>
          </ac:picMkLst>
        </pc:picChg>
        <pc:picChg chg="add mod">
          <ac:chgData name="Abels, Patrick" userId="ba666de4-0d21-43a6-8e66-51a18aae1b4a" providerId="ADAL" clId="{29132AC6-37AA-4EAA-A09D-C5A06C298DAA}" dt="2023-11-26T23:14:14.833" v="6378" actId="1035"/>
          <ac:picMkLst>
            <pc:docMk/>
            <pc:sldMk cId="1415114633" sldId="296"/>
            <ac:picMk id="7" creationId="{F257B491-0B46-DA1E-04D0-1C63EC827CF7}"/>
          </ac:picMkLst>
        </pc:picChg>
        <pc:picChg chg="del mod">
          <ac:chgData name="Abels, Patrick" userId="ba666de4-0d21-43a6-8e66-51a18aae1b4a" providerId="ADAL" clId="{29132AC6-37AA-4EAA-A09D-C5A06C298DAA}" dt="2023-11-20T19:37:35.612" v="1359" actId="478"/>
          <ac:picMkLst>
            <pc:docMk/>
            <pc:sldMk cId="1415114633" sldId="296"/>
            <ac:picMk id="35" creationId="{C55F1956-6C6E-533D-483E-9F7E5701263F}"/>
          </ac:picMkLst>
        </pc:picChg>
        <pc:inkChg chg="del">
          <ac:chgData name="Abels, Patrick" userId="ba666de4-0d21-43a6-8e66-51a18aae1b4a" providerId="ADAL" clId="{29132AC6-37AA-4EAA-A09D-C5A06C298DAA}" dt="2023-11-26T23:14:07.103" v="6365" actId="478"/>
          <ac:inkMkLst>
            <pc:docMk/>
            <pc:sldMk cId="1415114633" sldId="296"/>
            <ac:inkMk id="4" creationId="{6602E50A-A9DD-ED66-2E60-BD174C42C262}"/>
          </ac:inkMkLst>
        </pc:inkChg>
        <pc:cxnChg chg="mod">
          <ac:chgData name="Abels, Patrick" userId="ba666de4-0d21-43a6-8e66-51a18aae1b4a" providerId="ADAL" clId="{29132AC6-37AA-4EAA-A09D-C5A06C298DAA}" dt="2023-11-20T19:43:26.308" v="1496" actId="14100"/>
          <ac:cxnSpMkLst>
            <pc:docMk/>
            <pc:sldMk cId="1415114633" sldId="296"/>
            <ac:cxnSpMk id="10" creationId="{164C6A82-F396-03F4-E5C8-FC27D775A5A4}"/>
          </ac:cxnSpMkLst>
        </pc:cxnChg>
        <pc:cxnChg chg="mod ord">
          <ac:chgData name="Abels, Patrick" userId="ba666de4-0d21-43a6-8e66-51a18aae1b4a" providerId="ADAL" clId="{29132AC6-37AA-4EAA-A09D-C5A06C298DAA}" dt="2023-11-20T19:43:15.047" v="1494" actId="14100"/>
          <ac:cxnSpMkLst>
            <pc:docMk/>
            <pc:sldMk cId="1415114633" sldId="296"/>
            <ac:cxnSpMk id="12" creationId="{6B106257-9AC2-DD54-7C11-1A36C88F1A29}"/>
          </ac:cxnSpMkLst>
        </pc:cxnChg>
        <pc:cxnChg chg="del mod">
          <ac:chgData name="Abels, Patrick" userId="ba666de4-0d21-43a6-8e66-51a18aae1b4a" providerId="ADAL" clId="{29132AC6-37AA-4EAA-A09D-C5A06C298DAA}" dt="2023-11-20T20:17:29.837" v="2195" actId="478"/>
          <ac:cxnSpMkLst>
            <pc:docMk/>
            <pc:sldMk cId="1415114633" sldId="296"/>
            <ac:cxnSpMk id="16" creationId="{39C5F263-EE95-A01F-AF69-B7C47EBCF414}"/>
          </ac:cxnSpMkLst>
        </pc:cxnChg>
        <pc:cxnChg chg="del mod">
          <ac:chgData name="Abels, Patrick" userId="ba666de4-0d21-43a6-8e66-51a18aae1b4a" providerId="ADAL" clId="{29132AC6-37AA-4EAA-A09D-C5A06C298DAA}" dt="2023-11-20T20:17:29.837" v="2195" actId="478"/>
          <ac:cxnSpMkLst>
            <pc:docMk/>
            <pc:sldMk cId="1415114633" sldId="296"/>
            <ac:cxnSpMk id="17" creationId="{80EDF4DD-9361-EEB7-3401-6CC8CAD1F3CC}"/>
          </ac:cxnSpMkLst>
        </pc:cxnChg>
        <pc:cxnChg chg="mod">
          <ac:chgData name="Abels, Patrick" userId="ba666de4-0d21-43a6-8e66-51a18aae1b4a" providerId="ADAL" clId="{29132AC6-37AA-4EAA-A09D-C5A06C298DAA}" dt="2023-11-20T19:42:10.509" v="1482" actId="14100"/>
          <ac:cxnSpMkLst>
            <pc:docMk/>
            <pc:sldMk cId="1415114633" sldId="296"/>
            <ac:cxnSpMk id="29" creationId="{A8806D34-6130-E6AC-4822-F9E3883F8778}"/>
          </ac:cxnSpMkLst>
        </pc:cxnChg>
        <pc:cxnChg chg="mod ord">
          <ac:chgData name="Abels, Patrick" userId="ba666de4-0d21-43a6-8e66-51a18aae1b4a" providerId="ADAL" clId="{29132AC6-37AA-4EAA-A09D-C5A06C298DAA}" dt="2023-11-20T19:42:04.610" v="1481" actId="404"/>
          <ac:cxnSpMkLst>
            <pc:docMk/>
            <pc:sldMk cId="1415114633" sldId="296"/>
            <ac:cxnSpMk id="32" creationId="{B6794F08-FB17-7E39-F552-3AD71A144BED}"/>
          </ac:cxnSpMkLst>
        </pc:cxnChg>
        <pc:cxnChg chg="add mod">
          <ac:chgData name="Abels, Patrick" userId="ba666de4-0d21-43a6-8e66-51a18aae1b4a" providerId="ADAL" clId="{29132AC6-37AA-4EAA-A09D-C5A06C298DAA}" dt="2023-11-20T19:44:35.720" v="1536" actId="14100"/>
          <ac:cxnSpMkLst>
            <pc:docMk/>
            <pc:sldMk cId="1415114633" sldId="296"/>
            <ac:cxnSpMk id="47" creationId="{C053297E-1729-8005-2015-BAD691E4E775}"/>
          </ac:cxnSpMkLst>
        </pc:cxnChg>
        <pc:cxnChg chg="add mod">
          <ac:chgData name="Abels, Patrick" userId="ba666de4-0d21-43a6-8e66-51a18aae1b4a" providerId="ADAL" clId="{29132AC6-37AA-4EAA-A09D-C5A06C298DAA}" dt="2023-11-20T19:44:56.243" v="1539" actId="14100"/>
          <ac:cxnSpMkLst>
            <pc:docMk/>
            <pc:sldMk cId="1415114633" sldId="296"/>
            <ac:cxnSpMk id="50" creationId="{96D6ADF0-2DF6-5E82-62A5-346FC8F51576}"/>
          </ac:cxnSpMkLst>
        </pc:cxnChg>
        <pc:cxnChg chg="add mod">
          <ac:chgData name="Abels, Patrick" userId="ba666de4-0d21-43a6-8e66-51a18aae1b4a" providerId="ADAL" clId="{29132AC6-37AA-4EAA-A09D-C5A06C298DAA}" dt="2023-11-20T19:45:00.317" v="1542" actId="14100"/>
          <ac:cxnSpMkLst>
            <pc:docMk/>
            <pc:sldMk cId="1415114633" sldId="296"/>
            <ac:cxnSpMk id="53" creationId="{937273B6-75C1-DB5B-E28A-669E6F05E5EA}"/>
          </ac:cxnSpMkLst>
        </pc:cxnChg>
        <pc:cxnChg chg="add mod">
          <ac:chgData name="Abels, Patrick" userId="ba666de4-0d21-43a6-8e66-51a18aae1b4a" providerId="ADAL" clId="{29132AC6-37AA-4EAA-A09D-C5A06C298DAA}" dt="2023-11-20T19:45:05.789" v="1545" actId="14100"/>
          <ac:cxnSpMkLst>
            <pc:docMk/>
            <pc:sldMk cId="1415114633" sldId="296"/>
            <ac:cxnSpMk id="56" creationId="{41E4B6BD-8819-3979-154F-F477EA2D37C2}"/>
          </ac:cxnSpMkLst>
        </pc:cxnChg>
      </pc:sldChg>
      <pc:sldChg chg="addSp delSp modSp add mod modTransition">
        <pc:chgData name="Abels, Patrick" userId="ba666de4-0d21-43a6-8e66-51a18aae1b4a" providerId="ADAL" clId="{29132AC6-37AA-4EAA-A09D-C5A06C298DAA}" dt="2023-11-26T23:16:00.296" v="6484" actId="1037"/>
        <pc:sldMkLst>
          <pc:docMk/>
          <pc:sldMk cId="3712997170" sldId="297"/>
        </pc:sldMkLst>
        <pc:spChg chg="mod">
          <ac:chgData name="Abels, Patrick" userId="ba666de4-0d21-43a6-8e66-51a18aae1b4a" providerId="ADAL" clId="{29132AC6-37AA-4EAA-A09D-C5A06C298DAA}" dt="2023-11-20T20:48:55.448" v="2806" actId="20577"/>
          <ac:spMkLst>
            <pc:docMk/>
            <pc:sldMk cId="3712997170" sldId="297"/>
            <ac:spMk id="2" creationId="{F48F253B-9567-7844-6FBA-56B29A31247B}"/>
          </ac:spMkLst>
        </pc:spChg>
        <pc:spChg chg="add mod">
          <ac:chgData name="Abels, Patrick" userId="ba666de4-0d21-43a6-8e66-51a18aae1b4a" providerId="ADAL" clId="{29132AC6-37AA-4EAA-A09D-C5A06C298DAA}" dt="2023-11-26T23:15:21.992" v="6433" actId="20577"/>
          <ac:spMkLst>
            <pc:docMk/>
            <pc:sldMk cId="3712997170" sldId="297"/>
            <ac:spMk id="3" creationId="{650F1563-9DA1-319C-CFD6-58C52A2620DE}"/>
          </ac:spMkLst>
        </pc:spChg>
        <pc:spChg chg="mod ord">
          <ac:chgData name="Abels, Patrick" userId="ba666de4-0d21-43a6-8e66-51a18aae1b4a" providerId="ADAL" clId="{29132AC6-37AA-4EAA-A09D-C5A06C298DAA}" dt="2023-11-20T21:43:30.477" v="4818" actId="14861"/>
          <ac:spMkLst>
            <pc:docMk/>
            <pc:sldMk cId="3712997170" sldId="297"/>
            <ac:spMk id="17" creationId="{DCDBEEA8-6F21-D374-FD34-26BD048BD70A}"/>
          </ac:spMkLst>
        </pc:spChg>
        <pc:picChg chg="add del mod">
          <ac:chgData name="Abels, Patrick" userId="ba666de4-0d21-43a6-8e66-51a18aae1b4a" providerId="ADAL" clId="{29132AC6-37AA-4EAA-A09D-C5A06C298DAA}" dt="2023-11-20T20:10:34.937" v="2164" actId="478"/>
          <ac:picMkLst>
            <pc:docMk/>
            <pc:sldMk cId="3712997170" sldId="297"/>
            <ac:picMk id="4" creationId="{96EB3A41-EEF3-16E6-8176-31AA71BC1BAE}"/>
          </ac:picMkLst>
        </pc:picChg>
        <pc:picChg chg="del">
          <ac:chgData name="Abels, Patrick" userId="ba666de4-0d21-43a6-8e66-51a18aae1b4a" providerId="ADAL" clId="{29132AC6-37AA-4EAA-A09D-C5A06C298DAA}" dt="2023-11-20T20:04:34.885" v="1972" actId="478"/>
          <ac:picMkLst>
            <pc:docMk/>
            <pc:sldMk cId="3712997170" sldId="297"/>
            <ac:picMk id="5" creationId="{4F992F1C-230C-B75B-9CCD-96FA46EBEB4A}"/>
          </ac:picMkLst>
        </pc:picChg>
        <pc:picChg chg="add mod">
          <ac:chgData name="Abels, Patrick" userId="ba666de4-0d21-43a6-8e66-51a18aae1b4a" providerId="ADAL" clId="{29132AC6-37AA-4EAA-A09D-C5A06C298DAA}" dt="2023-11-26T23:15:37.948" v="6445" actId="1037"/>
          <ac:picMkLst>
            <pc:docMk/>
            <pc:sldMk cId="3712997170" sldId="297"/>
            <ac:picMk id="7" creationId="{3F348F82-B4DF-0FC7-0CB7-97383090EB9E}"/>
          </ac:picMkLst>
        </pc:picChg>
        <pc:picChg chg="del">
          <ac:chgData name="Abels, Patrick" userId="ba666de4-0d21-43a6-8e66-51a18aae1b4a" providerId="ADAL" clId="{29132AC6-37AA-4EAA-A09D-C5A06C298DAA}" dt="2023-11-20T20:04:34.885" v="1972" actId="478"/>
          <ac:picMkLst>
            <pc:docMk/>
            <pc:sldMk cId="3712997170" sldId="297"/>
            <ac:picMk id="7" creationId="{ACD8E246-2169-1E28-59F7-B28F2E1BF7EC}"/>
          </ac:picMkLst>
        </pc:picChg>
        <pc:picChg chg="del">
          <ac:chgData name="Abels, Patrick" userId="ba666de4-0d21-43a6-8e66-51a18aae1b4a" providerId="ADAL" clId="{29132AC6-37AA-4EAA-A09D-C5A06C298DAA}" dt="2023-11-20T20:04:34.885" v="1972" actId="478"/>
          <ac:picMkLst>
            <pc:docMk/>
            <pc:sldMk cId="3712997170" sldId="297"/>
            <ac:picMk id="9" creationId="{67797252-66A6-40C1-25F0-D52688E7BFFF}"/>
          </ac:picMkLst>
        </pc:picChg>
        <pc:picChg chg="add mod">
          <ac:chgData name="Abels, Patrick" userId="ba666de4-0d21-43a6-8e66-51a18aae1b4a" providerId="ADAL" clId="{29132AC6-37AA-4EAA-A09D-C5A06C298DAA}" dt="2023-11-26T23:15:44.762" v="6466" actId="1038"/>
          <ac:picMkLst>
            <pc:docMk/>
            <pc:sldMk cId="3712997170" sldId="297"/>
            <ac:picMk id="9" creationId="{81D65E65-1BEC-0731-C98D-048F451F7A2E}"/>
          </ac:picMkLst>
        </pc:picChg>
        <pc:picChg chg="add mod">
          <ac:chgData name="Abels, Patrick" userId="ba666de4-0d21-43a6-8e66-51a18aae1b4a" providerId="ADAL" clId="{29132AC6-37AA-4EAA-A09D-C5A06C298DAA}" dt="2023-11-20T20:19:16.080" v="2261" actId="1035"/>
          <ac:picMkLst>
            <pc:docMk/>
            <pc:sldMk cId="3712997170" sldId="297"/>
            <ac:picMk id="11" creationId="{A0FAC9E4-F1EA-D4EF-1C3F-BA9EC510EC74}"/>
          </ac:picMkLst>
        </pc:picChg>
        <pc:picChg chg="add mod">
          <ac:chgData name="Abels, Patrick" userId="ba666de4-0d21-43a6-8e66-51a18aae1b4a" providerId="ADAL" clId="{29132AC6-37AA-4EAA-A09D-C5A06C298DAA}" dt="2023-11-20T20:19:16.080" v="2261" actId="1035"/>
          <ac:picMkLst>
            <pc:docMk/>
            <pc:sldMk cId="3712997170" sldId="297"/>
            <ac:picMk id="12" creationId="{FFB0660E-2007-9A79-1560-AA6F64601FF1}"/>
          </ac:picMkLst>
        </pc:picChg>
        <pc:picChg chg="add mod">
          <ac:chgData name="Abels, Patrick" userId="ba666de4-0d21-43a6-8e66-51a18aae1b4a" providerId="ADAL" clId="{29132AC6-37AA-4EAA-A09D-C5A06C298DAA}" dt="2023-11-20T20:19:16.080" v="2261" actId="1035"/>
          <ac:picMkLst>
            <pc:docMk/>
            <pc:sldMk cId="3712997170" sldId="297"/>
            <ac:picMk id="13" creationId="{7C10B628-36E5-EC7C-D47E-9437E5ACA7A0}"/>
          </ac:picMkLst>
        </pc:picChg>
        <pc:picChg chg="add mod">
          <ac:chgData name="Abels, Patrick" userId="ba666de4-0d21-43a6-8e66-51a18aae1b4a" providerId="ADAL" clId="{29132AC6-37AA-4EAA-A09D-C5A06C298DAA}" dt="2023-11-26T23:15:51.710" v="6477" actId="1038"/>
          <ac:picMkLst>
            <pc:docMk/>
            <pc:sldMk cId="3712997170" sldId="297"/>
            <ac:picMk id="14" creationId="{AF3746F5-D4E5-A574-7C0F-44630F514F37}"/>
          </ac:picMkLst>
        </pc:picChg>
        <pc:picChg chg="add mod">
          <ac:chgData name="Abels, Patrick" userId="ba666de4-0d21-43a6-8e66-51a18aae1b4a" providerId="ADAL" clId="{29132AC6-37AA-4EAA-A09D-C5A06C298DAA}" dt="2023-11-26T23:16:00.296" v="6484" actId="1037"/>
          <ac:picMkLst>
            <pc:docMk/>
            <pc:sldMk cId="3712997170" sldId="297"/>
            <ac:picMk id="15" creationId="{68F4C8B8-8213-10E8-5C25-4CA4401D3DA4}"/>
          </ac:picMkLst>
        </pc:picChg>
        <pc:picChg chg="add mod">
          <ac:chgData name="Abels, Patrick" userId="ba666de4-0d21-43a6-8e66-51a18aae1b4a" providerId="ADAL" clId="{29132AC6-37AA-4EAA-A09D-C5A06C298DAA}" dt="2023-11-20T20:19:16.080" v="2261" actId="1035"/>
          <ac:picMkLst>
            <pc:docMk/>
            <pc:sldMk cId="3712997170" sldId="297"/>
            <ac:picMk id="41" creationId="{D4340546-C045-9D24-08B5-5DB694F45205}"/>
          </ac:picMkLst>
        </pc:picChg>
        <pc:picChg chg="del">
          <ac:chgData name="Abels, Patrick" userId="ba666de4-0d21-43a6-8e66-51a18aae1b4a" providerId="ADAL" clId="{29132AC6-37AA-4EAA-A09D-C5A06C298DAA}" dt="2023-11-20T20:04:34.885" v="1972" actId="478"/>
          <ac:picMkLst>
            <pc:docMk/>
            <pc:sldMk cId="3712997170" sldId="297"/>
            <ac:picMk id="46" creationId="{6F473F28-EE4D-A6EE-1579-AF46FC3EF3CC}"/>
          </ac:picMkLst>
        </pc:picChg>
        <pc:inkChg chg="del">
          <ac:chgData name="Abels, Patrick" userId="ba666de4-0d21-43a6-8e66-51a18aae1b4a" providerId="ADAL" clId="{29132AC6-37AA-4EAA-A09D-C5A06C298DAA}" dt="2023-11-26T23:15:19.120" v="6426" actId="478"/>
          <ac:inkMkLst>
            <pc:docMk/>
            <pc:sldMk cId="3712997170" sldId="297"/>
            <ac:inkMk id="4" creationId="{78F0C24A-E949-8962-D74D-4BAA8B8F1BC5}"/>
          </ac:inkMkLst>
        </pc:inkChg>
        <pc:cxnChg chg="add mod">
          <ac:chgData name="Abels, Patrick" userId="ba666de4-0d21-43a6-8e66-51a18aae1b4a" providerId="ADAL" clId="{29132AC6-37AA-4EAA-A09D-C5A06C298DAA}" dt="2023-11-20T20:19:16.080" v="2261" actId="1035"/>
          <ac:cxnSpMkLst>
            <pc:docMk/>
            <pc:sldMk cId="3712997170" sldId="297"/>
            <ac:cxnSpMk id="6" creationId="{6DFA0417-C5C5-7C04-709A-0A5E9ABD56C8}"/>
          </ac:cxnSpMkLst>
        </pc:cxnChg>
        <pc:cxnChg chg="add mod">
          <ac:chgData name="Abels, Patrick" userId="ba666de4-0d21-43a6-8e66-51a18aae1b4a" providerId="ADAL" clId="{29132AC6-37AA-4EAA-A09D-C5A06C298DAA}" dt="2023-11-20T20:19:16.080" v="2261" actId="1035"/>
          <ac:cxnSpMkLst>
            <pc:docMk/>
            <pc:sldMk cId="3712997170" sldId="297"/>
            <ac:cxnSpMk id="8" creationId="{F22E47CA-AE54-0761-E225-734E63A7B451}"/>
          </ac:cxnSpMkLst>
        </pc:cxnChg>
        <pc:cxnChg chg="add mod">
          <ac:chgData name="Abels, Patrick" userId="ba666de4-0d21-43a6-8e66-51a18aae1b4a" providerId="ADAL" clId="{29132AC6-37AA-4EAA-A09D-C5A06C298DAA}" dt="2023-11-20T20:19:16.080" v="2261" actId="1035"/>
          <ac:cxnSpMkLst>
            <pc:docMk/>
            <pc:sldMk cId="3712997170" sldId="297"/>
            <ac:cxnSpMk id="10" creationId="{FD4F2637-1226-2A80-2249-7651A7AE750B}"/>
          </ac:cxnSpMkLst>
        </pc:cxnChg>
        <pc:cxnChg chg="del mod">
          <ac:chgData name="Abels, Patrick" userId="ba666de4-0d21-43a6-8e66-51a18aae1b4a" providerId="ADAL" clId="{29132AC6-37AA-4EAA-A09D-C5A06C298DAA}" dt="2023-11-20T20:04:34.885" v="1972" actId="478"/>
          <ac:cxnSpMkLst>
            <pc:docMk/>
            <pc:sldMk cId="3712997170" sldId="297"/>
            <ac:cxnSpMk id="68" creationId="{A9485D73-2C2F-9BE5-F8CD-F1FE1B13578D}"/>
          </ac:cxnSpMkLst>
        </pc:cxnChg>
        <pc:cxnChg chg="del mod">
          <ac:chgData name="Abels, Patrick" userId="ba666de4-0d21-43a6-8e66-51a18aae1b4a" providerId="ADAL" clId="{29132AC6-37AA-4EAA-A09D-C5A06C298DAA}" dt="2023-11-20T20:04:34.885" v="1972" actId="478"/>
          <ac:cxnSpMkLst>
            <pc:docMk/>
            <pc:sldMk cId="3712997170" sldId="297"/>
            <ac:cxnSpMk id="69" creationId="{1EA4890C-AE2C-7544-17F3-F1B37CBAB1BC}"/>
          </ac:cxnSpMkLst>
        </pc:cxnChg>
        <pc:cxnChg chg="del mod">
          <ac:chgData name="Abels, Patrick" userId="ba666de4-0d21-43a6-8e66-51a18aae1b4a" providerId="ADAL" clId="{29132AC6-37AA-4EAA-A09D-C5A06C298DAA}" dt="2023-11-20T20:04:34.885" v="1972" actId="478"/>
          <ac:cxnSpMkLst>
            <pc:docMk/>
            <pc:sldMk cId="3712997170" sldId="297"/>
            <ac:cxnSpMk id="72" creationId="{65A9F943-EDB6-9D31-39F4-16EC76A62A3C}"/>
          </ac:cxnSpMkLst>
        </pc:cxnChg>
      </pc:sldChg>
      <pc:sldChg chg="addSp delSp modSp add mod modTransition delAnim modAnim">
        <pc:chgData name="Abels, Patrick" userId="ba666de4-0d21-43a6-8e66-51a18aae1b4a" providerId="ADAL" clId="{29132AC6-37AA-4EAA-A09D-C5A06C298DAA}" dt="2023-11-20T20:55:20.697" v="2844"/>
        <pc:sldMkLst>
          <pc:docMk/>
          <pc:sldMk cId="3361261707" sldId="298"/>
        </pc:sldMkLst>
        <pc:spChg chg="mod ord">
          <ac:chgData name="Abels, Patrick" userId="ba666de4-0d21-43a6-8e66-51a18aae1b4a" providerId="ADAL" clId="{29132AC6-37AA-4EAA-A09D-C5A06C298DAA}" dt="2023-11-20T20:51:21.647" v="2832" actId="166"/>
          <ac:spMkLst>
            <pc:docMk/>
            <pc:sldMk cId="3361261707" sldId="298"/>
            <ac:spMk id="2" creationId="{F48F253B-9567-7844-6FBA-56B29A31247B}"/>
          </ac:spMkLst>
        </pc:spChg>
        <pc:spChg chg="mod">
          <ac:chgData name="Abels, Patrick" userId="ba666de4-0d21-43a6-8e66-51a18aae1b4a" providerId="ADAL" clId="{29132AC6-37AA-4EAA-A09D-C5A06C298DAA}" dt="2023-11-20T20:40:52.328" v="2747" actId="207"/>
          <ac:spMkLst>
            <pc:docMk/>
            <pc:sldMk cId="3361261707" sldId="298"/>
            <ac:spMk id="3" creationId="{29F9D44F-6F40-2AED-18FA-D1C126A18E5F}"/>
          </ac:spMkLst>
        </pc:spChg>
        <pc:spChg chg="add mod">
          <ac:chgData name="Abels, Patrick" userId="ba666de4-0d21-43a6-8e66-51a18aae1b4a" providerId="ADAL" clId="{29132AC6-37AA-4EAA-A09D-C5A06C298DAA}" dt="2023-11-20T20:24:59.272" v="2504" actId="14100"/>
          <ac:spMkLst>
            <pc:docMk/>
            <pc:sldMk cId="3361261707" sldId="298"/>
            <ac:spMk id="7" creationId="{103D1E5A-ACFB-E242-D3C4-F24F9B5DA271}"/>
          </ac:spMkLst>
        </pc:spChg>
        <pc:spChg chg="del">
          <ac:chgData name="Abels, Patrick" userId="ba666de4-0d21-43a6-8e66-51a18aae1b4a" providerId="ADAL" clId="{29132AC6-37AA-4EAA-A09D-C5A06C298DAA}" dt="2023-11-20T20:15:01.954" v="2180" actId="478"/>
          <ac:spMkLst>
            <pc:docMk/>
            <pc:sldMk cId="3361261707" sldId="298"/>
            <ac:spMk id="8" creationId="{C1A85CB4-31F0-EFBA-FCCA-6D6DA875C685}"/>
          </ac:spMkLst>
        </pc:spChg>
        <pc:spChg chg="del">
          <ac:chgData name="Abels, Patrick" userId="ba666de4-0d21-43a6-8e66-51a18aae1b4a" providerId="ADAL" clId="{29132AC6-37AA-4EAA-A09D-C5A06C298DAA}" dt="2023-11-20T20:15:01.954" v="2180" actId="478"/>
          <ac:spMkLst>
            <pc:docMk/>
            <pc:sldMk cId="3361261707" sldId="298"/>
            <ac:spMk id="15" creationId="{988B1BE2-699B-04EE-D613-4E95A892A0DD}"/>
          </ac:spMkLst>
        </pc:spChg>
        <pc:spChg chg="add mod">
          <ac:chgData name="Abels, Patrick" userId="ba666de4-0d21-43a6-8e66-51a18aae1b4a" providerId="ADAL" clId="{29132AC6-37AA-4EAA-A09D-C5A06C298DAA}" dt="2023-11-20T20:27:29.419" v="2553" actId="14100"/>
          <ac:spMkLst>
            <pc:docMk/>
            <pc:sldMk cId="3361261707" sldId="298"/>
            <ac:spMk id="21" creationId="{D6538390-13A7-1DC0-B2C8-1136E2FBCAB4}"/>
          </ac:spMkLst>
        </pc:spChg>
        <pc:spChg chg="add mod">
          <ac:chgData name="Abels, Patrick" userId="ba666de4-0d21-43a6-8e66-51a18aae1b4a" providerId="ADAL" clId="{29132AC6-37AA-4EAA-A09D-C5A06C298DAA}" dt="2023-11-20T20:28:41.135" v="2579" actId="6549"/>
          <ac:spMkLst>
            <pc:docMk/>
            <pc:sldMk cId="3361261707" sldId="298"/>
            <ac:spMk id="26" creationId="{1531A0C5-7566-6751-0DB3-6151347C7EFE}"/>
          </ac:spMkLst>
        </pc:spChg>
        <pc:spChg chg="del">
          <ac:chgData name="Abels, Patrick" userId="ba666de4-0d21-43a6-8e66-51a18aae1b4a" providerId="ADAL" clId="{29132AC6-37AA-4EAA-A09D-C5A06C298DAA}" dt="2023-11-20T20:15:01.954" v="2180" actId="478"/>
          <ac:spMkLst>
            <pc:docMk/>
            <pc:sldMk cId="3361261707" sldId="298"/>
            <ac:spMk id="28" creationId="{85964E5D-CD4C-6695-78B9-1834621F4BA9}"/>
          </ac:spMkLst>
        </pc:spChg>
        <pc:spChg chg="del">
          <ac:chgData name="Abels, Patrick" userId="ba666de4-0d21-43a6-8e66-51a18aae1b4a" providerId="ADAL" clId="{29132AC6-37AA-4EAA-A09D-C5A06C298DAA}" dt="2023-11-20T20:15:01.954" v="2180" actId="478"/>
          <ac:spMkLst>
            <pc:docMk/>
            <pc:sldMk cId="3361261707" sldId="298"/>
            <ac:spMk id="46" creationId="{1CA05903-4F80-B55D-7A40-9F5E584031B3}"/>
          </ac:spMkLst>
        </pc:spChg>
        <pc:picChg chg="del">
          <ac:chgData name="Abels, Patrick" userId="ba666de4-0d21-43a6-8e66-51a18aae1b4a" providerId="ADAL" clId="{29132AC6-37AA-4EAA-A09D-C5A06C298DAA}" dt="2023-11-20T20:15:21.962" v="2181" actId="478"/>
          <ac:picMkLst>
            <pc:docMk/>
            <pc:sldMk cId="3361261707" sldId="298"/>
            <ac:picMk id="5" creationId="{EBBDFD6B-56B6-F103-EA57-781390A65157}"/>
          </ac:picMkLst>
        </pc:picChg>
        <pc:picChg chg="add mod modCrop">
          <ac:chgData name="Abels, Patrick" userId="ba666de4-0d21-43a6-8e66-51a18aae1b4a" providerId="ADAL" clId="{29132AC6-37AA-4EAA-A09D-C5A06C298DAA}" dt="2023-11-20T20:24:50.108" v="2501" actId="14100"/>
          <ac:picMkLst>
            <pc:docMk/>
            <pc:sldMk cId="3361261707" sldId="298"/>
            <ac:picMk id="6" creationId="{646AEA61-A5E4-800C-5AA7-A753180395F0}"/>
          </ac:picMkLst>
        </pc:picChg>
        <pc:cxnChg chg="add mod">
          <ac:chgData name="Abels, Patrick" userId="ba666de4-0d21-43a6-8e66-51a18aae1b4a" providerId="ADAL" clId="{29132AC6-37AA-4EAA-A09D-C5A06C298DAA}" dt="2023-11-20T20:25:03.957" v="2505" actId="14100"/>
          <ac:cxnSpMkLst>
            <pc:docMk/>
            <pc:sldMk cId="3361261707" sldId="298"/>
            <ac:cxnSpMk id="9" creationId="{A3AC9FDC-83D7-F6F5-394E-3CC623E10412}"/>
          </ac:cxnSpMkLst>
        </pc:cxnChg>
        <pc:cxnChg chg="del">
          <ac:chgData name="Abels, Patrick" userId="ba666de4-0d21-43a6-8e66-51a18aae1b4a" providerId="ADAL" clId="{29132AC6-37AA-4EAA-A09D-C5A06C298DAA}" dt="2023-11-20T20:15:01.954" v="2180" actId="478"/>
          <ac:cxnSpMkLst>
            <pc:docMk/>
            <pc:sldMk cId="3361261707" sldId="298"/>
            <ac:cxnSpMk id="10" creationId="{164C6A82-F396-03F4-E5C8-FC27D775A5A4}"/>
          </ac:cxnSpMkLst>
        </pc:cxnChg>
        <pc:cxnChg chg="del mod">
          <ac:chgData name="Abels, Patrick" userId="ba666de4-0d21-43a6-8e66-51a18aae1b4a" providerId="ADAL" clId="{29132AC6-37AA-4EAA-A09D-C5A06C298DAA}" dt="2023-11-20T20:15:01.954" v="2180" actId="478"/>
          <ac:cxnSpMkLst>
            <pc:docMk/>
            <pc:sldMk cId="3361261707" sldId="298"/>
            <ac:cxnSpMk id="12" creationId="{6B106257-9AC2-DD54-7C11-1A36C88F1A29}"/>
          </ac:cxnSpMkLst>
        </pc:cxnChg>
        <pc:cxnChg chg="del mod">
          <ac:chgData name="Abels, Patrick" userId="ba666de4-0d21-43a6-8e66-51a18aae1b4a" providerId="ADAL" clId="{29132AC6-37AA-4EAA-A09D-C5A06C298DAA}" dt="2023-11-20T20:15:01.954" v="2180" actId="478"/>
          <ac:cxnSpMkLst>
            <pc:docMk/>
            <pc:sldMk cId="3361261707" sldId="298"/>
            <ac:cxnSpMk id="16" creationId="{39C5F263-EE95-A01F-AF69-B7C47EBCF414}"/>
          </ac:cxnSpMkLst>
        </pc:cxnChg>
        <pc:cxnChg chg="del mod">
          <ac:chgData name="Abels, Patrick" userId="ba666de4-0d21-43a6-8e66-51a18aae1b4a" providerId="ADAL" clId="{29132AC6-37AA-4EAA-A09D-C5A06C298DAA}" dt="2023-11-20T20:15:01.954" v="2180" actId="478"/>
          <ac:cxnSpMkLst>
            <pc:docMk/>
            <pc:sldMk cId="3361261707" sldId="298"/>
            <ac:cxnSpMk id="17" creationId="{80EDF4DD-9361-EEB7-3401-6CC8CAD1F3CC}"/>
          </ac:cxnSpMkLst>
        </pc:cxnChg>
        <pc:cxnChg chg="add mod">
          <ac:chgData name="Abels, Patrick" userId="ba666de4-0d21-43a6-8e66-51a18aae1b4a" providerId="ADAL" clId="{29132AC6-37AA-4EAA-A09D-C5A06C298DAA}" dt="2023-11-20T20:25:09.745" v="2508" actId="14100"/>
          <ac:cxnSpMkLst>
            <pc:docMk/>
            <pc:sldMk cId="3361261707" sldId="298"/>
            <ac:cxnSpMk id="18" creationId="{D0A7B99B-A86C-07EA-39A5-A20148EF4072}"/>
          </ac:cxnSpMkLst>
        </pc:cxnChg>
        <pc:cxnChg chg="add mod">
          <ac:chgData name="Abels, Patrick" userId="ba666de4-0d21-43a6-8e66-51a18aae1b4a" providerId="ADAL" clId="{29132AC6-37AA-4EAA-A09D-C5A06C298DAA}" dt="2023-11-20T20:27:29.419" v="2553" actId="14100"/>
          <ac:cxnSpMkLst>
            <pc:docMk/>
            <pc:sldMk cId="3361261707" sldId="298"/>
            <ac:cxnSpMk id="22" creationId="{8D0161EB-C042-D72D-0B84-A7259BF2E52B}"/>
          </ac:cxnSpMkLst>
        </pc:cxnChg>
        <pc:cxnChg chg="add mod">
          <ac:chgData name="Abels, Patrick" userId="ba666de4-0d21-43a6-8e66-51a18aae1b4a" providerId="ADAL" clId="{29132AC6-37AA-4EAA-A09D-C5A06C298DAA}" dt="2023-11-20T20:28:07.925" v="2568" actId="14100"/>
          <ac:cxnSpMkLst>
            <pc:docMk/>
            <pc:sldMk cId="3361261707" sldId="298"/>
            <ac:cxnSpMk id="27" creationId="{43EF5100-4040-5F9B-EBFF-3E45B932B257}"/>
          </ac:cxnSpMkLst>
        </pc:cxnChg>
        <pc:cxnChg chg="del mod">
          <ac:chgData name="Abels, Patrick" userId="ba666de4-0d21-43a6-8e66-51a18aae1b4a" providerId="ADAL" clId="{29132AC6-37AA-4EAA-A09D-C5A06C298DAA}" dt="2023-11-20T20:15:01.954" v="2180" actId="478"/>
          <ac:cxnSpMkLst>
            <pc:docMk/>
            <pc:sldMk cId="3361261707" sldId="298"/>
            <ac:cxnSpMk id="29" creationId="{A8806D34-6130-E6AC-4822-F9E3883F8778}"/>
          </ac:cxnSpMkLst>
        </pc:cxnChg>
        <pc:cxnChg chg="del mod">
          <ac:chgData name="Abels, Patrick" userId="ba666de4-0d21-43a6-8e66-51a18aae1b4a" providerId="ADAL" clId="{29132AC6-37AA-4EAA-A09D-C5A06C298DAA}" dt="2023-11-20T20:15:01.954" v="2180" actId="478"/>
          <ac:cxnSpMkLst>
            <pc:docMk/>
            <pc:sldMk cId="3361261707" sldId="298"/>
            <ac:cxnSpMk id="32" creationId="{B6794F08-FB17-7E39-F552-3AD71A144BED}"/>
          </ac:cxnSpMkLst>
        </pc:cxnChg>
        <pc:cxnChg chg="add mod">
          <ac:chgData name="Abels, Patrick" userId="ba666de4-0d21-43a6-8e66-51a18aae1b4a" providerId="ADAL" clId="{29132AC6-37AA-4EAA-A09D-C5A06C298DAA}" dt="2023-11-20T20:28:17.256" v="2571" actId="14100"/>
          <ac:cxnSpMkLst>
            <pc:docMk/>
            <pc:sldMk cId="3361261707" sldId="298"/>
            <ac:cxnSpMk id="33" creationId="{90834EA9-2F15-482F-BD56-0C6746E1B6B9}"/>
          </ac:cxnSpMkLst>
        </pc:cxnChg>
        <pc:cxnChg chg="add mod">
          <ac:chgData name="Abels, Patrick" userId="ba666de4-0d21-43a6-8e66-51a18aae1b4a" providerId="ADAL" clId="{29132AC6-37AA-4EAA-A09D-C5A06C298DAA}" dt="2023-11-20T20:28:20.353" v="2573" actId="14100"/>
          <ac:cxnSpMkLst>
            <pc:docMk/>
            <pc:sldMk cId="3361261707" sldId="298"/>
            <ac:cxnSpMk id="36" creationId="{C6209FEB-5A44-7A1E-BCD0-F338F60A67B4}"/>
          </ac:cxnSpMkLst>
        </pc:cxnChg>
        <pc:cxnChg chg="add mod">
          <ac:chgData name="Abels, Patrick" userId="ba666de4-0d21-43a6-8e66-51a18aae1b4a" providerId="ADAL" clId="{29132AC6-37AA-4EAA-A09D-C5A06C298DAA}" dt="2023-11-20T20:28:21.738" v="2574"/>
          <ac:cxnSpMkLst>
            <pc:docMk/>
            <pc:sldMk cId="3361261707" sldId="298"/>
            <ac:cxnSpMk id="38" creationId="{B8448B66-919F-8C57-56E7-3B8E3B670CCA}"/>
          </ac:cxnSpMkLst>
        </pc:cxnChg>
        <pc:cxnChg chg="add mod">
          <ac:chgData name="Abels, Patrick" userId="ba666de4-0d21-43a6-8e66-51a18aae1b4a" providerId="ADAL" clId="{29132AC6-37AA-4EAA-A09D-C5A06C298DAA}" dt="2023-11-20T20:28:33.033" v="2578" actId="14100"/>
          <ac:cxnSpMkLst>
            <pc:docMk/>
            <pc:sldMk cId="3361261707" sldId="298"/>
            <ac:cxnSpMk id="39" creationId="{4055A671-816C-2F79-9EDA-AB0FF7448B51}"/>
          </ac:cxnSpMkLst>
        </pc:cxnChg>
        <pc:cxnChg chg="del mod">
          <ac:chgData name="Abels, Patrick" userId="ba666de4-0d21-43a6-8e66-51a18aae1b4a" providerId="ADAL" clId="{29132AC6-37AA-4EAA-A09D-C5A06C298DAA}" dt="2023-11-20T20:15:01.954" v="2180" actId="478"/>
          <ac:cxnSpMkLst>
            <pc:docMk/>
            <pc:sldMk cId="3361261707" sldId="298"/>
            <ac:cxnSpMk id="47" creationId="{C053297E-1729-8005-2015-BAD691E4E775}"/>
          </ac:cxnSpMkLst>
        </pc:cxnChg>
        <pc:cxnChg chg="del">
          <ac:chgData name="Abels, Patrick" userId="ba666de4-0d21-43a6-8e66-51a18aae1b4a" providerId="ADAL" clId="{29132AC6-37AA-4EAA-A09D-C5A06C298DAA}" dt="2023-11-20T20:15:01.954" v="2180" actId="478"/>
          <ac:cxnSpMkLst>
            <pc:docMk/>
            <pc:sldMk cId="3361261707" sldId="298"/>
            <ac:cxnSpMk id="50" creationId="{96D6ADF0-2DF6-5E82-62A5-346FC8F51576}"/>
          </ac:cxnSpMkLst>
        </pc:cxnChg>
        <pc:cxnChg chg="del">
          <ac:chgData name="Abels, Patrick" userId="ba666de4-0d21-43a6-8e66-51a18aae1b4a" providerId="ADAL" clId="{29132AC6-37AA-4EAA-A09D-C5A06C298DAA}" dt="2023-11-20T20:15:01.954" v="2180" actId="478"/>
          <ac:cxnSpMkLst>
            <pc:docMk/>
            <pc:sldMk cId="3361261707" sldId="298"/>
            <ac:cxnSpMk id="53" creationId="{937273B6-75C1-DB5B-E28A-669E6F05E5EA}"/>
          </ac:cxnSpMkLst>
        </pc:cxnChg>
        <pc:cxnChg chg="del">
          <ac:chgData name="Abels, Patrick" userId="ba666de4-0d21-43a6-8e66-51a18aae1b4a" providerId="ADAL" clId="{29132AC6-37AA-4EAA-A09D-C5A06C298DAA}" dt="2023-11-20T20:15:01.954" v="2180" actId="478"/>
          <ac:cxnSpMkLst>
            <pc:docMk/>
            <pc:sldMk cId="3361261707" sldId="298"/>
            <ac:cxnSpMk id="56" creationId="{41E4B6BD-8819-3979-154F-F477EA2D37C2}"/>
          </ac:cxnSpMkLst>
        </pc:cxnChg>
      </pc:sldChg>
      <pc:sldChg chg="addSp delSp modSp add mod ord modTransition">
        <pc:chgData name="Abels, Patrick" userId="ba666de4-0d21-43a6-8e66-51a18aae1b4a" providerId="ADAL" clId="{29132AC6-37AA-4EAA-A09D-C5A06C298DAA}" dt="2023-11-20T21:43:09.946" v="4816" actId="14861"/>
        <pc:sldMkLst>
          <pc:docMk/>
          <pc:sldMk cId="2362869028" sldId="299"/>
        </pc:sldMkLst>
        <pc:spChg chg="mod ord">
          <ac:chgData name="Abels, Patrick" userId="ba666de4-0d21-43a6-8e66-51a18aae1b4a" providerId="ADAL" clId="{29132AC6-37AA-4EAA-A09D-C5A06C298DAA}" dt="2023-11-20T20:51:25.936" v="2833" actId="166"/>
          <ac:spMkLst>
            <pc:docMk/>
            <pc:sldMk cId="2362869028" sldId="299"/>
            <ac:spMk id="2" creationId="{F48F253B-9567-7844-6FBA-56B29A31247B}"/>
          </ac:spMkLst>
        </pc:spChg>
        <pc:spChg chg="del mod">
          <ac:chgData name="Abels, Patrick" userId="ba666de4-0d21-43a6-8e66-51a18aae1b4a" providerId="ADAL" clId="{29132AC6-37AA-4EAA-A09D-C5A06C298DAA}" dt="2023-11-20T20:33:16.997" v="2585" actId="478"/>
          <ac:spMkLst>
            <pc:docMk/>
            <pc:sldMk cId="2362869028" sldId="299"/>
            <ac:spMk id="3" creationId="{650F1563-9DA1-319C-CFD6-58C52A2620DE}"/>
          </ac:spMkLst>
        </pc:spChg>
        <pc:spChg chg="add mod">
          <ac:chgData name="Abels, Patrick" userId="ba666de4-0d21-43a6-8e66-51a18aae1b4a" providerId="ADAL" clId="{29132AC6-37AA-4EAA-A09D-C5A06C298DAA}" dt="2023-11-20T20:41:25.463" v="2750" actId="207"/>
          <ac:spMkLst>
            <pc:docMk/>
            <pc:sldMk cId="2362869028" sldId="299"/>
            <ac:spMk id="4" creationId="{1175C4B1-D7A9-269E-618B-B9A693015F8A}"/>
          </ac:spMkLst>
        </pc:spChg>
        <pc:spChg chg="add del mod">
          <ac:chgData name="Abels, Patrick" userId="ba666de4-0d21-43a6-8e66-51a18aae1b4a" providerId="ADAL" clId="{29132AC6-37AA-4EAA-A09D-C5A06C298DAA}" dt="2023-11-20T20:39:11.917" v="2693" actId="478"/>
          <ac:spMkLst>
            <pc:docMk/>
            <pc:sldMk cId="2362869028" sldId="299"/>
            <ac:spMk id="5" creationId="{551B6820-FB6E-AA8D-6ECE-D7FD31935D5D}"/>
          </ac:spMkLst>
        </pc:spChg>
        <pc:spChg chg="add mod">
          <ac:chgData name="Abels, Patrick" userId="ba666de4-0d21-43a6-8e66-51a18aae1b4a" providerId="ADAL" clId="{29132AC6-37AA-4EAA-A09D-C5A06C298DAA}" dt="2023-11-20T21:43:09.946" v="4816" actId="14861"/>
          <ac:spMkLst>
            <pc:docMk/>
            <pc:sldMk cId="2362869028" sldId="299"/>
            <ac:spMk id="7" creationId="{70113623-20F4-A9F6-C225-C03F164C658C}"/>
          </ac:spMkLst>
        </pc:spChg>
        <pc:spChg chg="del">
          <ac:chgData name="Abels, Patrick" userId="ba666de4-0d21-43a6-8e66-51a18aae1b4a" providerId="ADAL" clId="{29132AC6-37AA-4EAA-A09D-C5A06C298DAA}" dt="2023-11-20T20:33:18.206" v="2586" actId="478"/>
          <ac:spMkLst>
            <pc:docMk/>
            <pc:sldMk cId="2362869028" sldId="299"/>
            <ac:spMk id="17" creationId="{DCDBEEA8-6F21-D374-FD34-26BD048BD70A}"/>
          </ac:spMkLst>
        </pc:spChg>
        <pc:picChg chg="del">
          <ac:chgData name="Abels, Patrick" userId="ba666de4-0d21-43a6-8e66-51a18aae1b4a" providerId="ADAL" clId="{29132AC6-37AA-4EAA-A09D-C5A06C298DAA}" dt="2023-11-20T20:33:04.399" v="2583" actId="478"/>
          <ac:picMkLst>
            <pc:docMk/>
            <pc:sldMk cId="2362869028" sldId="299"/>
            <ac:picMk id="11" creationId="{A0FAC9E4-F1EA-D4EF-1C3F-BA9EC510EC74}"/>
          </ac:picMkLst>
        </pc:picChg>
        <pc:picChg chg="del">
          <ac:chgData name="Abels, Patrick" userId="ba666de4-0d21-43a6-8e66-51a18aae1b4a" providerId="ADAL" clId="{29132AC6-37AA-4EAA-A09D-C5A06C298DAA}" dt="2023-11-20T20:33:04.399" v="2583" actId="478"/>
          <ac:picMkLst>
            <pc:docMk/>
            <pc:sldMk cId="2362869028" sldId="299"/>
            <ac:picMk id="12" creationId="{FFB0660E-2007-9A79-1560-AA6F64601FF1}"/>
          </ac:picMkLst>
        </pc:picChg>
        <pc:picChg chg="del">
          <ac:chgData name="Abels, Patrick" userId="ba666de4-0d21-43a6-8e66-51a18aae1b4a" providerId="ADAL" clId="{29132AC6-37AA-4EAA-A09D-C5A06C298DAA}" dt="2023-11-20T20:33:04.399" v="2583" actId="478"/>
          <ac:picMkLst>
            <pc:docMk/>
            <pc:sldMk cId="2362869028" sldId="299"/>
            <ac:picMk id="13" creationId="{7C10B628-36E5-EC7C-D47E-9437E5ACA7A0}"/>
          </ac:picMkLst>
        </pc:picChg>
        <pc:picChg chg="del">
          <ac:chgData name="Abels, Patrick" userId="ba666de4-0d21-43a6-8e66-51a18aae1b4a" providerId="ADAL" clId="{29132AC6-37AA-4EAA-A09D-C5A06C298DAA}" dt="2023-11-20T20:33:04.399" v="2583" actId="478"/>
          <ac:picMkLst>
            <pc:docMk/>
            <pc:sldMk cId="2362869028" sldId="299"/>
            <ac:picMk id="41" creationId="{D4340546-C045-9D24-08B5-5DB694F45205}"/>
          </ac:picMkLst>
        </pc:picChg>
        <pc:cxnChg chg="del mod">
          <ac:chgData name="Abels, Patrick" userId="ba666de4-0d21-43a6-8e66-51a18aae1b4a" providerId="ADAL" clId="{29132AC6-37AA-4EAA-A09D-C5A06C298DAA}" dt="2023-11-20T20:33:04.399" v="2583" actId="478"/>
          <ac:cxnSpMkLst>
            <pc:docMk/>
            <pc:sldMk cId="2362869028" sldId="299"/>
            <ac:cxnSpMk id="6" creationId="{6DFA0417-C5C5-7C04-709A-0A5E9ABD56C8}"/>
          </ac:cxnSpMkLst>
        </pc:cxnChg>
        <pc:cxnChg chg="del mod">
          <ac:chgData name="Abels, Patrick" userId="ba666de4-0d21-43a6-8e66-51a18aae1b4a" providerId="ADAL" clId="{29132AC6-37AA-4EAA-A09D-C5A06C298DAA}" dt="2023-11-20T20:33:04.399" v="2583" actId="478"/>
          <ac:cxnSpMkLst>
            <pc:docMk/>
            <pc:sldMk cId="2362869028" sldId="299"/>
            <ac:cxnSpMk id="8" creationId="{F22E47CA-AE54-0761-E225-734E63A7B451}"/>
          </ac:cxnSpMkLst>
        </pc:cxnChg>
        <pc:cxnChg chg="del mod">
          <ac:chgData name="Abels, Patrick" userId="ba666de4-0d21-43a6-8e66-51a18aae1b4a" providerId="ADAL" clId="{29132AC6-37AA-4EAA-A09D-C5A06C298DAA}" dt="2023-11-20T20:33:04.399" v="2583" actId="478"/>
          <ac:cxnSpMkLst>
            <pc:docMk/>
            <pc:sldMk cId="2362869028" sldId="299"/>
            <ac:cxnSpMk id="10" creationId="{FD4F2637-1226-2A80-2249-7651A7AE750B}"/>
          </ac:cxnSpMkLst>
        </pc:cxnChg>
      </pc:sldChg>
      <pc:sldChg chg="new del">
        <pc:chgData name="Abels, Patrick" userId="ba666de4-0d21-43a6-8e66-51a18aae1b4a" providerId="ADAL" clId="{29132AC6-37AA-4EAA-A09D-C5A06C298DAA}" dt="2023-11-20T20:59:14.173" v="2846" actId="47"/>
        <pc:sldMkLst>
          <pc:docMk/>
          <pc:sldMk cId="203210140" sldId="300"/>
        </pc:sldMkLst>
      </pc:sldChg>
      <pc:sldChg chg="modSp new mod">
        <pc:chgData name="Abels, Patrick" userId="ba666de4-0d21-43a6-8e66-51a18aae1b4a" providerId="ADAL" clId="{29132AC6-37AA-4EAA-A09D-C5A06C298DAA}" dt="2023-11-20T21:48:24.079" v="4896" actId="20577"/>
        <pc:sldMkLst>
          <pc:docMk/>
          <pc:sldMk cId="1342613700" sldId="300"/>
        </pc:sldMkLst>
        <pc:spChg chg="mod">
          <ac:chgData name="Abels, Patrick" userId="ba666de4-0d21-43a6-8e66-51a18aae1b4a" providerId="ADAL" clId="{29132AC6-37AA-4EAA-A09D-C5A06C298DAA}" dt="2023-11-20T21:48:24.079" v="4896" actId="20577"/>
          <ac:spMkLst>
            <pc:docMk/>
            <pc:sldMk cId="1342613700" sldId="300"/>
            <ac:spMk id="2" creationId="{B97A5691-C89F-EF52-5176-886FD98975E5}"/>
          </ac:spMkLst>
        </pc:spChg>
        <pc:spChg chg="mod">
          <ac:chgData name="Abels, Patrick" userId="ba666de4-0d21-43a6-8e66-51a18aae1b4a" providerId="ADAL" clId="{29132AC6-37AA-4EAA-A09D-C5A06C298DAA}" dt="2023-11-20T20:59:22.691" v="2854" actId="20577"/>
          <ac:spMkLst>
            <pc:docMk/>
            <pc:sldMk cId="1342613700" sldId="300"/>
            <ac:spMk id="3" creationId="{15AEB4B9-0B83-8701-1600-2B79D617D416}"/>
          </ac:spMkLst>
        </pc:spChg>
      </pc:sldChg>
      <pc:sldChg chg="addSp delSp modSp add mod ord delAnim">
        <pc:chgData name="Abels, Patrick" userId="ba666de4-0d21-43a6-8e66-51a18aae1b4a" providerId="ADAL" clId="{29132AC6-37AA-4EAA-A09D-C5A06C298DAA}" dt="2023-11-20T21:47:36.301" v="4884" actId="1076"/>
        <pc:sldMkLst>
          <pc:docMk/>
          <pc:sldMk cId="850997601" sldId="301"/>
        </pc:sldMkLst>
        <pc:spChg chg="mod">
          <ac:chgData name="Abels, Patrick" userId="ba666de4-0d21-43a6-8e66-51a18aae1b4a" providerId="ADAL" clId="{29132AC6-37AA-4EAA-A09D-C5A06C298DAA}" dt="2023-11-20T21:34:54.152" v="4659" actId="20577"/>
          <ac:spMkLst>
            <pc:docMk/>
            <pc:sldMk cId="850997601" sldId="301"/>
            <ac:spMk id="2" creationId="{F48F253B-9567-7844-6FBA-56B29A31247B}"/>
          </ac:spMkLst>
        </pc:spChg>
        <pc:spChg chg="mod">
          <ac:chgData name="Abels, Patrick" userId="ba666de4-0d21-43a6-8e66-51a18aae1b4a" providerId="ADAL" clId="{29132AC6-37AA-4EAA-A09D-C5A06C298DAA}" dt="2023-11-20T21:39:45.741" v="4754" actId="14100"/>
          <ac:spMkLst>
            <pc:docMk/>
            <pc:sldMk cId="850997601" sldId="301"/>
            <ac:spMk id="3" creationId="{29F9D44F-6F40-2AED-18FA-D1C126A18E5F}"/>
          </ac:spMkLst>
        </pc:spChg>
        <pc:spChg chg="del">
          <ac:chgData name="Abels, Patrick" userId="ba666de4-0d21-43a6-8e66-51a18aae1b4a" providerId="ADAL" clId="{29132AC6-37AA-4EAA-A09D-C5A06C298DAA}" dt="2023-11-20T21:35:16.838" v="4666" actId="478"/>
          <ac:spMkLst>
            <pc:docMk/>
            <pc:sldMk cId="850997601" sldId="301"/>
            <ac:spMk id="7" creationId="{103D1E5A-ACFB-E242-D3C4-F24F9B5DA271}"/>
          </ac:spMkLst>
        </pc:spChg>
        <pc:spChg chg="add mod">
          <ac:chgData name="Abels, Patrick" userId="ba666de4-0d21-43a6-8e66-51a18aae1b4a" providerId="ADAL" clId="{29132AC6-37AA-4EAA-A09D-C5A06C298DAA}" dt="2023-11-20T21:38:32.072" v="4739" actId="1036"/>
          <ac:spMkLst>
            <pc:docMk/>
            <pc:sldMk cId="850997601" sldId="301"/>
            <ac:spMk id="8" creationId="{FE1182E6-1EBA-7CD6-3700-EE612D144BE7}"/>
          </ac:spMkLst>
        </pc:spChg>
        <pc:spChg chg="del">
          <ac:chgData name="Abels, Patrick" userId="ba666de4-0d21-43a6-8e66-51a18aae1b4a" providerId="ADAL" clId="{29132AC6-37AA-4EAA-A09D-C5A06C298DAA}" dt="2023-11-20T21:34:59.544" v="4662" actId="478"/>
          <ac:spMkLst>
            <pc:docMk/>
            <pc:sldMk cId="850997601" sldId="301"/>
            <ac:spMk id="21" creationId="{D6538390-13A7-1DC0-B2C8-1136E2FBCAB4}"/>
          </ac:spMkLst>
        </pc:spChg>
        <pc:spChg chg="mod ord">
          <ac:chgData name="Abels, Patrick" userId="ba666de4-0d21-43a6-8e66-51a18aae1b4a" providerId="ADAL" clId="{29132AC6-37AA-4EAA-A09D-C5A06C298DAA}" dt="2023-11-20T21:38:19.274" v="4713" actId="166"/>
          <ac:spMkLst>
            <pc:docMk/>
            <pc:sldMk cId="850997601" sldId="301"/>
            <ac:spMk id="26" creationId="{1531A0C5-7566-6751-0DB3-6151347C7EFE}"/>
          </ac:spMkLst>
        </pc:spChg>
        <pc:picChg chg="add del mod">
          <ac:chgData name="Abels, Patrick" userId="ba666de4-0d21-43a6-8e66-51a18aae1b4a" providerId="ADAL" clId="{29132AC6-37AA-4EAA-A09D-C5A06C298DAA}" dt="2023-11-20T21:47:29.092" v="4879" actId="478"/>
          <ac:picMkLst>
            <pc:docMk/>
            <pc:sldMk cId="850997601" sldId="301"/>
            <ac:picMk id="5" creationId="{A83543F7-3998-019C-D3DC-3C39CA03A503}"/>
          </ac:picMkLst>
        </pc:picChg>
        <pc:picChg chg="del">
          <ac:chgData name="Abels, Patrick" userId="ba666de4-0d21-43a6-8e66-51a18aae1b4a" providerId="ADAL" clId="{29132AC6-37AA-4EAA-A09D-C5A06C298DAA}" dt="2023-11-20T21:34:58.177" v="4661" actId="478"/>
          <ac:picMkLst>
            <pc:docMk/>
            <pc:sldMk cId="850997601" sldId="301"/>
            <ac:picMk id="6" creationId="{646AEA61-A5E4-800C-5AA7-A753180395F0}"/>
          </ac:picMkLst>
        </pc:picChg>
        <pc:picChg chg="add mod modCrop">
          <ac:chgData name="Abels, Patrick" userId="ba666de4-0d21-43a6-8e66-51a18aae1b4a" providerId="ADAL" clId="{29132AC6-37AA-4EAA-A09D-C5A06C298DAA}" dt="2023-11-20T21:47:36.301" v="4884" actId="1076"/>
          <ac:picMkLst>
            <pc:docMk/>
            <pc:sldMk cId="850997601" sldId="301"/>
            <ac:picMk id="11" creationId="{419ECC56-93A6-26BC-E09B-3D4468C57569}"/>
          </ac:picMkLst>
        </pc:picChg>
        <pc:cxnChg chg="del mod">
          <ac:chgData name="Abels, Patrick" userId="ba666de4-0d21-43a6-8e66-51a18aae1b4a" providerId="ADAL" clId="{29132AC6-37AA-4EAA-A09D-C5A06C298DAA}" dt="2023-11-20T21:35:16.838" v="4666" actId="478"/>
          <ac:cxnSpMkLst>
            <pc:docMk/>
            <pc:sldMk cId="850997601" sldId="301"/>
            <ac:cxnSpMk id="9" creationId="{A3AC9FDC-83D7-F6F5-394E-3CC623E10412}"/>
          </ac:cxnSpMkLst>
        </pc:cxnChg>
        <pc:cxnChg chg="del mod">
          <ac:chgData name="Abels, Patrick" userId="ba666de4-0d21-43a6-8e66-51a18aae1b4a" providerId="ADAL" clId="{29132AC6-37AA-4EAA-A09D-C5A06C298DAA}" dt="2023-11-20T21:35:16.838" v="4666" actId="478"/>
          <ac:cxnSpMkLst>
            <pc:docMk/>
            <pc:sldMk cId="850997601" sldId="301"/>
            <ac:cxnSpMk id="18" creationId="{D0A7B99B-A86C-07EA-39A5-A20148EF4072}"/>
          </ac:cxnSpMkLst>
        </pc:cxnChg>
        <pc:cxnChg chg="del mod">
          <ac:chgData name="Abels, Patrick" userId="ba666de4-0d21-43a6-8e66-51a18aae1b4a" providerId="ADAL" clId="{29132AC6-37AA-4EAA-A09D-C5A06C298DAA}" dt="2023-11-20T21:34:59.544" v="4662" actId="478"/>
          <ac:cxnSpMkLst>
            <pc:docMk/>
            <pc:sldMk cId="850997601" sldId="301"/>
            <ac:cxnSpMk id="22" creationId="{8D0161EB-C042-D72D-0B84-A7259BF2E52B}"/>
          </ac:cxnSpMkLst>
        </pc:cxnChg>
        <pc:cxnChg chg="mod ord">
          <ac:chgData name="Abels, Patrick" userId="ba666de4-0d21-43a6-8e66-51a18aae1b4a" providerId="ADAL" clId="{29132AC6-37AA-4EAA-A09D-C5A06C298DAA}" dt="2023-11-20T21:38:19.274" v="4713" actId="166"/>
          <ac:cxnSpMkLst>
            <pc:docMk/>
            <pc:sldMk cId="850997601" sldId="301"/>
            <ac:cxnSpMk id="27" creationId="{43EF5100-4040-5F9B-EBFF-3E45B932B257}"/>
          </ac:cxnSpMkLst>
        </pc:cxnChg>
        <pc:cxnChg chg="mod ord">
          <ac:chgData name="Abels, Patrick" userId="ba666de4-0d21-43a6-8e66-51a18aae1b4a" providerId="ADAL" clId="{29132AC6-37AA-4EAA-A09D-C5A06C298DAA}" dt="2023-11-20T21:38:19.274" v="4713" actId="166"/>
          <ac:cxnSpMkLst>
            <pc:docMk/>
            <pc:sldMk cId="850997601" sldId="301"/>
            <ac:cxnSpMk id="33" creationId="{90834EA9-2F15-482F-BD56-0C6746E1B6B9}"/>
          </ac:cxnSpMkLst>
        </pc:cxnChg>
        <pc:cxnChg chg="mod ord">
          <ac:chgData name="Abels, Patrick" userId="ba666de4-0d21-43a6-8e66-51a18aae1b4a" providerId="ADAL" clId="{29132AC6-37AA-4EAA-A09D-C5A06C298DAA}" dt="2023-11-20T21:38:19.274" v="4713" actId="166"/>
          <ac:cxnSpMkLst>
            <pc:docMk/>
            <pc:sldMk cId="850997601" sldId="301"/>
            <ac:cxnSpMk id="36" creationId="{C6209FEB-5A44-7A1E-BCD0-F338F60A67B4}"/>
          </ac:cxnSpMkLst>
        </pc:cxnChg>
        <pc:cxnChg chg="mod ord">
          <ac:chgData name="Abels, Patrick" userId="ba666de4-0d21-43a6-8e66-51a18aae1b4a" providerId="ADAL" clId="{29132AC6-37AA-4EAA-A09D-C5A06C298DAA}" dt="2023-11-20T21:38:19.274" v="4713" actId="166"/>
          <ac:cxnSpMkLst>
            <pc:docMk/>
            <pc:sldMk cId="850997601" sldId="301"/>
            <ac:cxnSpMk id="38" creationId="{B8448B66-919F-8C57-56E7-3B8E3B670CCA}"/>
          </ac:cxnSpMkLst>
        </pc:cxnChg>
        <pc:cxnChg chg="mod ord">
          <ac:chgData name="Abels, Patrick" userId="ba666de4-0d21-43a6-8e66-51a18aae1b4a" providerId="ADAL" clId="{29132AC6-37AA-4EAA-A09D-C5A06C298DAA}" dt="2023-11-20T21:38:19.274" v="4713" actId="166"/>
          <ac:cxnSpMkLst>
            <pc:docMk/>
            <pc:sldMk cId="850997601" sldId="301"/>
            <ac:cxnSpMk id="39" creationId="{4055A671-816C-2F79-9EDA-AB0FF7448B51}"/>
          </ac:cxnSpMkLst>
        </pc:cxnChg>
      </pc:sldChg>
      <pc:sldChg chg="modSp new del mod">
        <pc:chgData name="Abels, Patrick" userId="ba666de4-0d21-43a6-8e66-51a18aae1b4a" providerId="ADAL" clId="{29132AC6-37AA-4EAA-A09D-C5A06C298DAA}" dt="2023-11-20T21:28:20.828" v="4623" actId="47"/>
        <pc:sldMkLst>
          <pc:docMk/>
          <pc:sldMk cId="1827698975" sldId="301"/>
        </pc:sldMkLst>
        <pc:spChg chg="mod">
          <ac:chgData name="Abels, Patrick" userId="ba666de4-0d21-43a6-8e66-51a18aae1b4a" providerId="ADAL" clId="{29132AC6-37AA-4EAA-A09D-C5A06C298DAA}" dt="2023-11-20T21:26:45.972" v="4572" actId="20577"/>
          <ac:spMkLst>
            <pc:docMk/>
            <pc:sldMk cId="1827698975" sldId="301"/>
            <ac:spMk id="2" creationId="{E59AEAE0-2E78-2F45-84A2-A7438AF79A3A}"/>
          </ac:spMkLst>
        </pc:spChg>
        <pc:spChg chg="mod">
          <ac:chgData name="Abels, Patrick" userId="ba666de4-0d21-43a6-8e66-51a18aae1b4a" providerId="ADAL" clId="{29132AC6-37AA-4EAA-A09D-C5A06C298DAA}" dt="2023-11-20T21:08:34.300" v="3724" actId="20577"/>
          <ac:spMkLst>
            <pc:docMk/>
            <pc:sldMk cId="1827698975" sldId="301"/>
            <ac:spMk id="3" creationId="{642C4A7F-250B-A026-3402-2ECE8F65E026}"/>
          </ac:spMkLst>
        </pc:spChg>
      </pc:sldChg>
      <pc:sldChg chg="addSp modSp add mod ord modAnim">
        <pc:chgData name="Abels, Patrick" userId="ba666de4-0d21-43a6-8e66-51a18aae1b4a" providerId="ADAL" clId="{29132AC6-37AA-4EAA-A09D-C5A06C298DAA}" dt="2023-11-20T21:45:39.841" v="4875" actId="20577"/>
        <pc:sldMkLst>
          <pc:docMk/>
          <pc:sldMk cId="3200072394" sldId="302"/>
        </pc:sldMkLst>
        <pc:spChg chg="mod">
          <ac:chgData name="Abels, Patrick" userId="ba666de4-0d21-43a6-8e66-51a18aae1b4a" providerId="ADAL" clId="{29132AC6-37AA-4EAA-A09D-C5A06C298DAA}" dt="2023-11-20T21:39:03.676" v="4748" actId="20577"/>
          <ac:spMkLst>
            <pc:docMk/>
            <pc:sldMk cId="3200072394" sldId="302"/>
            <ac:spMk id="2" creationId="{F48F253B-9567-7844-6FBA-56B29A31247B}"/>
          </ac:spMkLst>
        </pc:spChg>
        <pc:spChg chg="add mod">
          <ac:chgData name="Abels, Patrick" userId="ba666de4-0d21-43a6-8e66-51a18aae1b4a" providerId="ADAL" clId="{29132AC6-37AA-4EAA-A09D-C5A06C298DAA}" dt="2023-11-20T21:45:39.841" v="4875" actId="20577"/>
          <ac:spMkLst>
            <pc:docMk/>
            <pc:sldMk cId="3200072394" sldId="302"/>
            <ac:spMk id="3" creationId="{56D22BEC-5D89-DE10-B480-422CB2FC4710}"/>
          </ac:spMkLst>
        </pc:spChg>
        <pc:spChg chg="mod">
          <ac:chgData name="Abels, Patrick" userId="ba666de4-0d21-43a6-8e66-51a18aae1b4a" providerId="ADAL" clId="{29132AC6-37AA-4EAA-A09D-C5A06C298DAA}" dt="2023-11-20T21:40:14.879" v="4795" actId="1035"/>
          <ac:spMkLst>
            <pc:docMk/>
            <pc:sldMk cId="3200072394" sldId="302"/>
            <ac:spMk id="4" creationId="{1175C4B1-D7A9-269E-618B-B9A693015F8A}"/>
          </ac:spMkLst>
        </pc:spChg>
        <pc:spChg chg="add mod">
          <ac:chgData name="Abels, Patrick" userId="ba666de4-0d21-43a6-8e66-51a18aae1b4a" providerId="ADAL" clId="{29132AC6-37AA-4EAA-A09D-C5A06C298DAA}" dt="2023-11-20T21:44:41.545" v="4853" actId="1036"/>
          <ac:spMkLst>
            <pc:docMk/>
            <pc:sldMk cId="3200072394" sldId="302"/>
            <ac:spMk id="5" creationId="{935BE2CB-5791-814E-2494-753C6A02E7C1}"/>
          </ac:spMkLst>
        </pc:spChg>
        <pc:spChg chg="mod">
          <ac:chgData name="Abels, Patrick" userId="ba666de4-0d21-43a6-8e66-51a18aae1b4a" providerId="ADAL" clId="{29132AC6-37AA-4EAA-A09D-C5A06C298DAA}" dt="2023-11-20T21:42:52.645" v="4814" actId="14861"/>
          <ac:spMkLst>
            <pc:docMk/>
            <pc:sldMk cId="3200072394" sldId="302"/>
            <ac:spMk id="7" creationId="{70113623-20F4-A9F6-C225-C03F164C658C}"/>
          </ac:spMkLst>
        </pc:spChg>
        <pc:spChg chg="add mod">
          <ac:chgData name="Abels, Patrick" userId="ba666de4-0d21-43a6-8e66-51a18aae1b4a" providerId="ADAL" clId="{29132AC6-37AA-4EAA-A09D-C5A06C298DAA}" dt="2023-11-20T21:44:47.522" v="4857" actId="20577"/>
          <ac:spMkLst>
            <pc:docMk/>
            <pc:sldMk cId="3200072394" sldId="302"/>
            <ac:spMk id="11" creationId="{AD79DE65-1A0D-26A7-E8E1-9B6F74C38502}"/>
          </ac:spMkLst>
        </pc:spChg>
        <pc:cxnChg chg="add mod">
          <ac:chgData name="Abels, Patrick" userId="ba666de4-0d21-43a6-8e66-51a18aae1b4a" providerId="ADAL" clId="{29132AC6-37AA-4EAA-A09D-C5A06C298DAA}" dt="2023-11-20T21:44:41.545" v="4853" actId="1036"/>
          <ac:cxnSpMkLst>
            <pc:docMk/>
            <pc:sldMk cId="3200072394" sldId="302"/>
            <ac:cxnSpMk id="6" creationId="{38FF6019-571F-DAE3-A2E4-31BDF2C1BA6E}"/>
          </ac:cxnSpMkLst>
        </pc:cxnChg>
        <pc:cxnChg chg="add mod">
          <ac:chgData name="Abels, Patrick" userId="ba666de4-0d21-43a6-8e66-51a18aae1b4a" providerId="ADAL" clId="{29132AC6-37AA-4EAA-A09D-C5A06C298DAA}" dt="2023-11-20T21:44:45.713" v="4855" actId="1076"/>
          <ac:cxnSpMkLst>
            <pc:docMk/>
            <pc:sldMk cId="3200072394" sldId="302"/>
            <ac:cxnSpMk id="12" creationId="{8BA2E1FE-5437-796B-519C-5F503E5BC92A}"/>
          </ac:cxnSpMkLst>
        </pc:cxnChg>
      </pc:sldChg>
      <pc:sldChg chg="addSp modSp new del mod">
        <pc:chgData name="Abels, Patrick" userId="ba666de4-0d21-43a6-8e66-51a18aae1b4a" providerId="ADAL" clId="{29132AC6-37AA-4EAA-A09D-C5A06C298DAA}" dt="2023-11-26T22:36:14.144" v="5990" actId="47"/>
        <pc:sldMkLst>
          <pc:docMk/>
          <pc:sldMk cId="482168965" sldId="303"/>
        </pc:sldMkLst>
        <pc:spChg chg="mod">
          <ac:chgData name="Abels, Patrick" userId="ba666de4-0d21-43a6-8e66-51a18aae1b4a" providerId="ADAL" clId="{29132AC6-37AA-4EAA-A09D-C5A06C298DAA}" dt="2023-11-26T22:35:19.985" v="5976" actId="20577"/>
          <ac:spMkLst>
            <pc:docMk/>
            <pc:sldMk cId="482168965" sldId="303"/>
            <ac:spMk id="2" creationId="{DF64A42F-6568-D61F-E3E0-F4136536EB4B}"/>
          </ac:spMkLst>
        </pc:spChg>
        <pc:spChg chg="mod">
          <ac:chgData name="Abels, Patrick" userId="ba666de4-0d21-43a6-8e66-51a18aae1b4a" providerId="ADAL" clId="{29132AC6-37AA-4EAA-A09D-C5A06C298DAA}" dt="2023-11-26T22:21:48.961" v="4909" actId="20577"/>
          <ac:spMkLst>
            <pc:docMk/>
            <pc:sldMk cId="482168965" sldId="303"/>
            <ac:spMk id="3" creationId="{A152E314-7746-DD48-C152-9F01C078C7E5}"/>
          </ac:spMkLst>
        </pc:spChg>
        <pc:picChg chg="add mod">
          <ac:chgData name="Abels, Patrick" userId="ba666de4-0d21-43a6-8e66-51a18aae1b4a" providerId="ADAL" clId="{29132AC6-37AA-4EAA-A09D-C5A06C298DAA}" dt="2023-11-26T22:35:48.250" v="5978" actId="1076"/>
          <ac:picMkLst>
            <pc:docMk/>
            <pc:sldMk cId="482168965" sldId="303"/>
            <ac:picMk id="5" creationId="{7FDF7F81-688D-74BA-827B-7357558C2F1D}"/>
          </ac:picMkLst>
        </pc:picChg>
      </pc:sldChg>
      <pc:sldChg chg="addSp delSp modSp new mod">
        <pc:chgData name="Abels, Patrick" userId="ba666de4-0d21-43a6-8e66-51a18aae1b4a" providerId="ADAL" clId="{29132AC6-37AA-4EAA-A09D-C5A06C298DAA}" dt="2023-11-26T22:53:23.786" v="6194" actId="1076"/>
        <pc:sldMkLst>
          <pc:docMk/>
          <pc:sldMk cId="341179031" sldId="304"/>
        </pc:sldMkLst>
        <pc:spChg chg="mod">
          <ac:chgData name="Abels, Patrick" userId="ba666de4-0d21-43a6-8e66-51a18aae1b4a" providerId="ADAL" clId="{29132AC6-37AA-4EAA-A09D-C5A06C298DAA}" dt="2023-11-26T22:44:26.702" v="6102" actId="207"/>
          <ac:spMkLst>
            <pc:docMk/>
            <pc:sldMk cId="341179031" sldId="304"/>
            <ac:spMk id="2" creationId="{3FA0C177-60C6-234B-C500-1B4CE9093095}"/>
          </ac:spMkLst>
        </pc:spChg>
        <pc:spChg chg="mod">
          <ac:chgData name="Abels, Patrick" userId="ba666de4-0d21-43a6-8e66-51a18aae1b4a" providerId="ADAL" clId="{29132AC6-37AA-4EAA-A09D-C5A06C298DAA}" dt="2023-11-26T22:36:05.395" v="5988" actId="20577"/>
          <ac:spMkLst>
            <pc:docMk/>
            <pc:sldMk cId="341179031" sldId="304"/>
            <ac:spMk id="3" creationId="{19A1F805-F166-93CF-1EAC-48ADB441505F}"/>
          </ac:spMkLst>
        </pc:spChg>
        <pc:spChg chg="add del mod">
          <ac:chgData name="Abels, Patrick" userId="ba666de4-0d21-43a6-8e66-51a18aae1b4a" providerId="ADAL" clId="{29132AC6-37AA-4EAA-A09D-C5A06C298DAA}" dt="2023-11-26T22:50:44.234" v="6184" actId="478"/>
          <ac:spMkLst>
            <pc:docMk/>
            <pc:sldMk cId="341179031" sldId="304"/>
            <ac:spMk id="5" creationId="{E21BEA8F-46D5-A7C3-7BD0-C096928CCE23}"/>
          </ac:spMkLst>
        </pc:spChg>
        <pc:picChg chg="add mod">
          <ac:chgData name="Abels, Patrick" userId="ba666de4-0d21-43a6-8e66-51a18aae1b4a" providerId="ADAL" clId="{29132AC6-37AA-4EAA-A09D-C5A06C298DAA}" dt="2023-11-26T22:43:45.656" v="6005" actId="14100"/>
          <ac:picMkLst>
            <pc:docMk/>
            <pc:sldMk cId="341179031" sldId="304"/>
            <ac:picMk id="4" creationId="{5C563ED6-BA19-A0D0-3C05-AC1CCC1B27F5}"/>
          </ac:picMkLst>
        </pc:picChg>
        <pc:picChg chg="add mod">
          <ac:chgData name="Abels, Patrick" userId="ba666de4-0d21-43a6-8e66-51a18aae1b4a" providerId="ADAL" clId="{29132AC6-37AA-4EAA-A09D-C5A06C298DAA}" dt="2023-11-26T22:50:46.336" v="6185" actId="1076"/>
          <ac:picMkLst>
            <pc:docMk/>
            <pc:sldMk cId="341179031" sldId="304"/>
            <ac:picMk id="7" creationId="{6CCEB92A-C059-189D-B8C2-2D5C21FA1A99}"/>
          </ac:picMkLst>
        </pc:picChg>
        <pc:picChg chg="add mod">
          <ac:chgData name="Abels, Patrick" userId="ba666de4-0d21-43a6-8e66-51a18aae1b4a" providerId="ADAL" clId="{29132AC6-37AA-4EAA-A09D-C5A06C298DAA}" dt="2023-11-26T22:53:23.786" v="6194" actId="1076"/>
          <ac:picMkLst>
            <pc:docMk/>
            <pc:sldMk cId="341179031" sldId="304"/>
            <ac:picMk id="9" creationId="{907DDFF5-C610-5805-EA21-02EB567C7595}"/>
          </ac:picMkLst>
        </pc:picChg>
      </pc:sldChg>
      <pc:sldChg chg="del">
        <pc:chgData name="Abels, Patrick" userId="ba666de4-0d21-43a6-8e66-51a18aae1b4a" providerId="ADAL" clId="{29132AC6-37AA-4EAA-A09D-C5A06C298DAA}" dt="2023-11-20T18:32:00.785" v="28" actId="47"/>
        <pc:sldMkLst>
          <pc:docMk/>
          <pc:sldMk cId="3773116202" sldId="327"/>
        </pc:sldMkLst>
      </pc:sldChg>
      <pc:sldChg chg="del">
        <pc:chgData name="Abels, Patrick" userId="ba666de4-0d21-43a6-8e66-51a18aae1b4a" providerId="ADAL" clId="{29132AC6-37AA-4EAA-A09D-C5A06C298DAA}" dt="2023-11-20T18:32:00.785" v="28" actId="47"/>
        <pc:sldMkLst>
          <pc:docMk/>
          <pc:sldMk cId="3661293223" sldId="358"/>
        </pc:sldMkLst>
      </pc:sldChg>
      <pc:sldChg chg="del">
        <pc:chgData name="Abels, Patrick" userId="ba666de4-0d21-43a6-8e66-51a18aae1b4a" providerId="ADAL" clId="{29132AC6-37AA-4EAA-A09D-C5A06C298DAA}" dt="2023-11-20T18:32:00.785" v="28" actId="47"/>
        <pc:sldMkLst>
          <pc:docMk/>
          <pc:sldMk cId="1187028696" sldId="359"/>
        </pc:sldMkLst>
      </pc:sldChg>
      <pc:sldChg chg="del">
        <pc:chgData name="Abels, Patrick" userId="ba666de4-0d21-43a6-8e66-51a18aae1b4a" providerId="ADAL" clId="{29132AC6-37AA-4EAA-A09D-C5A06C298DAA}" dt="2023-11-20T18:32:00.785" v="28" actId="47"/>
        <pc:sldMkLst>
          <pc:docMk/>
          <pc:sldMk cId="4266036277" sldId="361"/>
        </pc:sldMkLst>
      </pc:sldChg>
      <pc:sldChg chg="del">
        <pc:chgData name="Abels, Patrick" userId="ba666de4-0d21-43a6-8e66-51a18aae1b4a" providerId="ADAL" clId="{29132AC6-37AA-4EAA-A09D-C5A06C298DAA}" dt="2023-11-20T18:32:00.785" v="28" actId="47"/>
        <pc:sldMkLst>
          <pc:docMk/>
          <pc:sldMk cId="981220900" sldId="362"/>
        </pc:sldMkLst>
      </pc:sldChg>
      <pc:sldChg chg="del">
        <pc:chgData name="Abels, Patrick" userId="ba666de4-0d21-43a6-8e66-51a18aae1b4a" providerId="ADAL" clId="{29132AC6-37AA-4EAA-A09D-C5A06C298DAA}" dt="2023-11-20T18:32:00.785" v="28" actId="47"/>
        <pc:sldMkLst>
          <pc:docMk/>
          <pc:sldMk cId="462544880" sldId="363"/>
        </pc:sldMkLst>
      </pc:sldChg>
      <pc:sldChg chg="del">
        <pc:chgData name="Abels, Patrick" userId="ba666de4-0d21-43a6-8e66-51a18aae1b4a" providerId="ADAL" clId="{29132AC6-37AA-4EAA-A09D-C5A06C298DAA}" dt="2023-11-20T18:32:00.785" v="28" actId="47"/>
        <pc:sldMkLst>
          <pc:docMk/>
          <pc:sldMk cId="3360630662" sldId="364"/>
        </pc:sldMkLst>
      </pc:sldChg>
      <pc:sldChg chg="del">
        <pc:chgData name="Abels, Patrick" userId="ba666de4-0d21-43a6-8e66-51a18aae1b4a" providerId="ADAL" clId="{29132AC6-37AA-4EAA-A09D-C5A06C298DAA}" dt="2023-11-20T18:32:00.785" v="28" actId="47"/>
        <pc:sldMkLst>
          <pc:docMk/>
          <pc:sldMk cId="702340268" sldId="365"/>
        </pc:sldMkLst>
      </pc:sldChg>
      <pc:sldChg chg="del">
        <pc:chgData name="Abels, Patrick" userId="ba666de4-0d21-43a6-8e66-51a18aae1b4a" providerId="ADAL" clId="{29132AC6-37AA-4EAA-A09D-C5A06C298DAA}" dt="2023-11-20T18:32:02.554" v="29" actId="47"/>
        <pc:sldMkLst>
          <pc:docMk/>
          <pc:sldMk cId="2449375832" sldId="366"/>
        </pc:sldMkLst>
      </pc:sldChg>
      <pc:sldChg chg="del">
        <pc:chgData name="Abels, Patrick" userId="ba666de4-0d21-43a6-8e66-51a18aae1b4a" providerId="ADAL" clId="{29132AC6-37AA-4EAA-A09D-C5A06C298DAA}" dt="2023-11-20T18:32:00.785" v="28" actId="47"/>
        <pc:sldMkLst>
          <pc:docMk/>
          <pc:sldMk cId="2110631496" sldId="367"/>
        </pc:sldMkLst>
      </pc:sldChg>
    </pc:docChg>
  </pc:docChgLst>
  <pc:docChgLst>
    <pc:chgData name="Abels, Patrick" userId="ba666de4-0d21-43a6-8e66-51a18aae1b4a" providerId="ADAL" clId="{D8EC70C1-C722-41A2-8CF3-B9B709D18C45}"/>
    <pc:docChg chg="modSld">
      <pc:chgData name="Abels, Patrick" userId="ba666de4-0d21-43a6-8e66-51a18aae1b4a" providerId="ADAL" clId="{D8EC70C1-C722-41A2-8CF3-B9B709D18C45}" dt="2023-09-16T15:30:52.523" v="1" actId="1076"/>
      <pc:docMkLst>
        <pc:docMk/>
      </pc:docMkLst>
      <pc:sldChg chg="addSp modSp mod">
        <pc:chgData name="Abels, Patrick" userId="ba666de4-0d21-43a6-8e66-51a18aae1b4a" providerId="ADAL" clId="{D8EC70C1-C722-41A2-8CF3-B9B709D18C45}" dt="2023-09-16T15:30:52.523" v="1" actId="1076"/>
        <pc:sldMkLst>
          <pc:docMk/>
          <pc:sldMk cId="1283346392" sldId="278"/>
        </pc:sldMkLst>
        <pc:picChg chg="add mod">
          <ac:chgData name="Abels, Patrick" userId="ba666de4-0d21-43a6-8e66-51a18aae1b4a" providerId="ADAL" clId="{D8EC70C1-C722-41A2-8CF3-B9B709D18C45}" dt="2023-09-16T15:30:52.523" v="1" actId="1076"/>
          <ac:picMkLst>
            <pc:docMk/>
            <pc:sldMk cId="1283346392" sldId="278"/>
            <ac:picMk id="3" creationId="{3B325E06-7DB6-1829-F883-B74B6E5DDD0D}"/>
          </ac:picMkLst>
        </pc:picChg>
      </pc:sldChg>
    </pc:docChg>
  </pc:docChgLst>
  <pc:docChgLst>
    <pc:chgData name="Abels, Patrick" userId="ba666de4-0d21-43a6-8e66-51a18aae1b4a" providerId="ADAL" clId="{B9A2D43C-7F2C-FD45-AE36-2546EE710C13}"/>
    <pc:docChg chg="undo custSel addSld modSld">
      <pc:chgData name="Abels, Patrick" userId="ba666de4-0d21-43a6-8e66-51a18aae1b4a" providerId="ADAL" clId="{B9A2D43C-7F2C-FD45-AE36-2546EE710C13}" dt="2023-11-01T16:52:27.946" v="680" actId="20577"/>
      <pc:docMkLst>
        <pc:docMk/>
      </pc:docMkLst>
      <pc:sldChg chg="addSp delSp modSp">
        <pc:chgData name="Abels, Patrick" userId="ba666de4-0d21-43a6-8e66-51a18aae1b4a" providerId="ADAL" clId="{B9A2D43C-7F2C-FD45-AE36-2546EE710C13}" dt="2023-11-01T16:52:27.946" v="680" actId="20577"/>
        <pc:sldMkLst>
          <pc:docMk/>
          <pc:sldMk cId="2176156612" sldId="288"/>
        </pc:sldMkLst>
        <pc:spChg chg="mod">
          <ac:chgData name="Abels, Patrick" userId="ba666de4-0d21-43a6-8e66-51a18aae1b4a" providerId="ADAL" clId="{B9A2D43C-7F2C-FD45-AE36-2546EE710C13}" dt="2023-11-01T16:52:27.946" v="680" actId="20577"/>
          <ac:spMkLst>
            <pc:docMk/>
            <pc:sldMk cId="2176156612" sldId="288"/>
            <ac:spMk id="2" creationId="{401F7D96-25E2-4399-5EDA-C71906BC8DD4}"/>
          </ac:spMkLst>
        </pc:spChg>
        <pc:picChg chg="add del mod">
          <ac:chgData name="Abels, Patrick" userId="ba666de4-0d21-43a6-8e66-51a18aae1b4a" providerId="ADAL" clId="{B9A2D43C-7F2C-FD45-AE36-2546EE710C13}" dt="2023-11-01T16:37:54.100" v="79" actId="21"/>
          <ac:picMkLst>
            <pc:docMk/>
            <pc:sldMk cId="2176156612" sldId="288"/>
            <ac:picMk id="5" creationId="{EF343672-9119-7B6C-840A-EEF64EC103F7}"/>
          </ac:picMkLst>
        </pc:picChg>
      </pc:sldChg>
      <pc:sldChg chg="modSp mod modClrScheme chgLayout">
        <pc:chgData name="Abels, Patrick" userId="ba666de4-0d21-43a6-8e66-51a18aae1b4a" providerId="ADAL" clId="{B9A2D43C-7F2C-FD45-AE36-2546EE710C13}" dt="2023-11-01T16:36:32.311" v="67" actId="700"/>
        <pc:sldMkLst>
          <pc:docMk/>
          <pc:sldMk cId="1082503161" sldId="291"/>
        </pc:sldMkLst>
        <pc:spChg chg="mod ord">
          <ac:chgData name="Abels, Patrick" userId="ba666de4-0d21-43a6-8e66-51a18aae1b4a" providerId="ADAL" clId="{B9A2D43C-7F2C-FD45-AE36-2546EE710C13}" dt="2023-11-01T16:36:32.311" v="67" actId="700"/>
          <ac:spMkLst>
            <pc:docMk/>
            <pc:sldMk cId="1082503161" sldId="291"/>
            <ac:spMk id="2" creationId="{39581EDF-BC24-2853-902C-BEF01710D03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7FEF0-E1A0-4AAE-8E1E-95F1B0D30559}" type="datetimeFigureOut">
              <a:rPr lang="en-DE" smtClean="0"/>
              <a:t>14/12/2023</a:t>
            </a:fld>
            <a:endParaRPr lang="en-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8A8F02-D8AE-46F0-885A-9479BE97C3B5}" type="slidenum">
              <a:rPr lang="en-DE" smtClean="0"/>
              <a:t>‹#›</a:t>
            </a:fld>
            <a:endParaRPr lang="en-DE"/>
          </a:p>
        </p:txBody>
      </p:sp>
    </p:spTree>
    <p:extLst>
      <p:ext uri="{BB962C8B-B14F-4D97-AF65-F5344CB8AC3E}">
        <p14:creationId xmlns:p14="http://schemas.microsoft.com/office/powerpoint/2010/main" val="1844941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a:p>
        </p:txBody>
      </p:sp>
      <p:sp>
        <p:nvSpPr>
          <p:cNvPr id="4" name="Slide Number Placeholder 3"/>
          <p:cNvSpPr>
            <a:spLocks noGrp="1"/>
          </p:cNvSpPr>
          <p:nvPr>
            <p:ph type="sldNum" sz="quarter" idx="5"/>
          </p:nvPr>
        </p:nvSpPr>
        <p:spPr/>
        <p:txBody>
          <a:bodyPr/>
          <a:lstStyle/>
          <a:p>
            <a:fld id="{608A8F02-D8AE-46F0-885A-9479BE97C3B5}" type="slidenum">
              <a:rPr lang="en-DE" smtClean="0"/>
              <a:t>2</a:t>
            </a:fld>
            <a:endParaRPr lang="en-DE"/>
          </a:p>
        </p:txBody>
      </p:sp>
    </p:spTree>
    <p:extLst>
      <p:ext uri="{BB962C8B-B14F-4D97-AF65-F5344CB8AC3E}">
        <p14:creationId xmlns:p14="http://schemas.microsoft.com/office/powerpoint/2010/main" val="2972033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a:p>
        </p:txBody>
      </p:sp>
      <p:sp>
        <p:nvSpPr>
          <p:cNvPr id="4" name="Slide Number Placeholder 3"/>
          <p:cNvSpPr>
            <a:spLocks noGrp="1"/>
          </p:cNvSpPr>
          <p:nvPr>
            <p:ph type="sldNum" sz="quarter" idx="5"/>
          </p:nvPr>
        </p:nvSpPr>
        <p:spPr/>
        <p:txBody>
          <a:bodyPr/>
          <a:lstStyle/>
          <a:p>
            <a:fld id="{608A8F02-D8AE-46F0-885A-9479BE97C3B5}" type="slidenum">
              <a:rPr lang="en-DE" smtClean="0"/>
              <a:t>3</a:t>
            </a:fld>
            <a:endParaRPr lang="en-DE"/>
          </a:p>
        </p:txBody>
      </p:sp>
    </p:spTree>
    <p:extLst>
      <p:ext uri="{BB962C8B-B14F-4D97-AF65-F5344CB8AC3E}">
        <p14:creationId xmlns:p14="http://schemas.microsoft.com/office/powerpoint/2010/main" val="4275335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C4999-2040-2F82-30D1-FCB68DDD2B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DE"/>
          </a:p>
        </p:txBody>
      </p:sp>
      <p:sp>
        <p:nvSpPr>
          <p:cNvPr id="3" name="Subtitle 2">
            <a:extLst>
              <a:ext uri="{FF2B5EF4-FFF2-40B4-BE49-F238E27FC236}">
                <a16:creationId xmlns:a16="http://schemas.microsoft.com/office/drawing/2014/main" id="{AAC066CF-F6B6-CB9B-55C3-C0F3CBFBB8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DE"/>
          </a:p>
        </p:txBody>
      </p:sp>
      <p:sp>
        <p:nvSpPr>
          <p:cNvPr id="4" name="Date Placeholder 3">
            <a:extLst>
              <a:ext uri="{FF2B5EF4-FFF2-40B4-BE49-F238E27FC236}">
                <a16:creationId xmlns:a16="http://schemas.microsoft.com/office/drawing/2014/main" id="{D844EFB9-05B6-0AE7-C39C-17CF1257950B}"/>
              </a:ext>
            </a:extLst>
          </p:cNvPr>
          <p:cNvSpPr>
            <a:spLocks noGrp="1"/>
          </p:cNvSpPr>
          <p:nvPr>
            <p:ph type="dt" sz="half" idx="10"/>
          </p:nvPr>
        </p:nvSpPr>
        <p:spPr/>
        <p:txBody>
          <a:bodyPr/>
          <a:lstStyle/>
          <a:p>
            <a:fld id="{8F4EA553-CD51-44E2-A8D5-993B0F1BDBE0}" type="datetimeFigureOut">
              <a:rPr lang="en-DE" smtClean="0"/>
              <a:t>14/12/2023</a:t>
            </a:fld>
            <a:endParaRPr lang="en-DE"/>
          </a:p>
        </p:txBody>
      </p:sp>
      <p:sp>
        <p:nvSpPr>
          <p:cNvPr id="5" name="Footer Placeholder 4">
            <a:extLst>
              <a:ext uri="{FF2B5EF4-FFF2-40B4-BE49-F238E27FC236}">
                <a16:creationId xmlns:a16="http://schemas.microsoft.com/office/drawing/2014/main" id="{D375B39F-D057-0A76-F1B0-18088FED290B}"/>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03A9AA67-1F11-3543-7421-B494477FF171}"/>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3322436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4493E-9361-F20D-C1B4-8BDCC8AD85D4}"/>
              </a:ext>
            </a:extLst>
          </p:cNvPr>
          <p:cNvSpPr>
            <a:spLocks noGrp="1"/>
          </p:cNvSpPr>
          <p:nvPr>
            <p:ph type="title"/>
          </p:nvPr>
        </p:nvSpPr>
        <p:spPr/>
        <p:txBody>
          <a:bodyPr/>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99F2B1C1-90A1-BB02-ACFD-AD1E40EFB1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B083AD27-5A4B-3899-6BCF-4B006C61B129}"/>
              </a:ext>
            </a:extLst>
          </p:cNvPr>
          <p:cNvSpPr>
            <a:spLocks noGrp="1"/>
          </p:cNvSpPr>
          <p:nvPr>
            <p:ph type="dt" sz="half" idx="10"/>
          </p:nvPr>
        </p:nvSpPr>
        <p:spPr/>
        <p:txBody>
          <a:bodyPr/>
          <a:lstStyle/>
          <a:p>
            <a:fld id="{8F4EA553-CD51-44E2-A8D5-993B0F1BDBE0}" type="datetimeFigureOut">
              <a:rPr lang="en-DE" smtClean="0"/>
              <a:t>14/12/2023</a:t>
            </a:fld>
            <a:endParaRPr lang="en-DE"/>
          </a:p>
        </p:txBody>
      </p:sp>
      <p:sp>
        <p:nvSpPr>
          <p:cNvPr id="5" name="Footer Placeholder 4">
            <a:extLst>
              <a:ext uri="{FF2B5EF4-FFF2-40B4-BE49-F238E27FC236}">
                <a16:creationId xmlns:a16="http://schemas.microsoft.com/office/drawing/2014/main" id="{D62DD872-C691-B55B-4D60-04A813F86CA6}"/>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F7A17989-4888-23C5-DC1E-7905DCC80B4B}"/>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879698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EA9951-5217-E68A-0698-F84F242F75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555F697D-0FEF-F716-CFBD-DD49BD6A04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FBEC70E3-53C7-888E-F4F8-6CB72BA9C6AF}"/>
              </a:ext>
            </a:extLst>
          </p:cNvPr>
          <p:cNvSpPr>
            <a:spLocks noGrp="1"/>
          </p:cNvSpPr>
          <p:nvPr>
            <p:ph type="dt" sz="half" idx="10"/>
          </p:nvPr>
        </p:nvSpPr>
        <p:spPr/>
        <p:txBody>
          <a:bodyPr/>
          <a:lstStyle/>
          <a:p>
            <a:fld id="{8F4EA553-CD51-44E2-A8D5-993B0F1BDBE0}" type="datetimeFigureOut">
              <a:rPr lang="en-DE" smtClean="0"/>
              <a:t>14/12/2023</a:t>
            </a:fld>
            <a:endParaRPr lang="en-DE"/>
          </a:p>
        </p:txBody>
      </p:sp>
      <p:sp>
        <p:nvSpPr>
          <p:cNvPr id="5" name="Footer Placeholder 4">
            <a:extLst>
              <a:ext uri="{FF2B5EF4-FFF2-40B4-BE49-F238E27FC236}">
                <a16:creationId xmlns:a16="http://schemas.microsoft.com/office/drawing/2014/main" id="{A83F20FE-DD75-57AE-DAC0-11D0FAA685D1}"/>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2E83BFE7-C935-7495-CDFE-0E8DDB8CEC24}"/>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37500990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am Check Slide">
    <p:bg>
      <p:bgPr>
        <a:solidFill>
          <a:schemeClr val="tx1"/>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2CB35870-924C-FCEE-621F-5B1A5DAC2D9A}"/>
              </a:ext>
            </a:extLst>
          </p:cNvPr>
          <p:cNvSpPr/>
          <p:nvPr userDrawn="1"/>
        </p:nvSpPr>
        <p:spPr>
          <a:xfrm>
            <a:off x="10173680" y="4826062"/>
            <a:ext cx="1908000" cy="1908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Tree>
    <p:extLst>
      <p:ext uri="{BB962C8B-B14F-4D97-AF65-F5344CB8AC3E}">
        <p14:creationId xmlns:p14="http://schemas.microsoft.com/office/powerpoint/2010/main" val="2506960842"/>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put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138112" y="1023937"/>
            <a:ext cx="11915775" cy="4810125"/>
          </a:xfrm>
          <a:prstGeom prst="rect">
            <a:avLst/>
          </a:prstGeom>
        </p:spPr>
        <p:txBody>
          <a:bodyPr anchor="ctr"/>
          <a:lstStyle>
            <a:lvl1pPr marL="0" indent="0" algn="ctr">
              <a:buNone/>
              <a:defRPr sz="6000">
                <a:solidFill>
                  <a:schemeClr val="bg1"/>
                </a:solidFill>
                <a:latin typeface="+mn-lt"/>
              </a:defRPr>
            </a:lvl1pPr>
          </a:lstStyle>
          <a:p>
            <a:pPr lvl="0"/>
            <a:r>
              <a:rPr lang="en-US"/>
              <a:t>Click to add text</a:t>
            </a:r>
            <a:endParaRPr lang="en-DE"/>
          </a:p>
        </p:txBody>
      </p:sp>
    </p:spTree>
    <p:extLst>
      <p:ext uri="{BB962C8B-B14F-4D97-AF65-F5344CB8AC3E}">
        <p14:creationId xmlns:p14="http://schemas.microsoft.com/office/powerpoint/2010/main" val="607473778"/>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xercise Question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2036616"/>
            <a:ext cx="11755524" cy="4602507"/>
          </a:xfrm>
          <a:prstGeom prst="rect">
            <a:avLst/>
          </a:prstGeom>
        </p:spPr>
        <p:txBody>
          <a:bodyPr anchor="t"/>
          <a:lstStyle>
            <a:lvl1pPr marL="0" indent="0" algn="l">
              <a:buNone/>
              <a:defRPr sz="2400">
                <a:solidFill>
                  <a:schemeClr val="bg1"/>
                </a:solidFill>
                <a:latin typeface="+mn-lt"/>
              </a:defRPr>
            </a:lvl1pPr>
          </a:lstStyle>
          <a:p>
            <a:pPr lvl="0"/>
            <a:r>
              <a:rPr lang="en-US"/>
              <a:t>Click to add text</a:t>
            </a:r>
            <a:endParaRPr lang="en-DE"/>
          </a:p>
        </p:txBody>
      </p:sp>
      <p:sp>
        <p:nvSpPr>
          <p:cNvPr id="2" name="Rectangle: Rounded Corners 1">
            <a:extLst>
              <a:ext uri="{FF2B5EF4-FFF2-40B4-BE49-F238E27FC236}">
                <a16:creationId xmlns:a16="http://schemas.microsoft.com/office/drawing/2014/main" id="{32E43612-BB99-E759-308D-EC7DC153B9A7}"/>
              </a:ext>
            </a:extLst>
          </p:cNvPr>
          <p:cNvSpPr/>
          <p:nvPr userDrawn="1"/>
        </p:nvSpPr>
        <p:spPr>
          <a:xfrm>
            <a:off x="218238" y="312663"/>
            <a:ext cx="9142330" cy="1493748"/>
          </a:xfrm>
          <a:prstGeom prst="roundRect">
            <a:avLst>
              <a:gd name="adj" fmla="val 1772"/>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5" name="Rectangle: Rounded Corners 4">
            <a:extLst>
              <a:ext uri="{FF2B5EF4-FFF2-40B4-BE49-F238E27FC236}">
                <a16:creationId xmlns:a16="http://schemas.microsoft.com/office/drawing/2014/main" id="{3C980BA9-BC4E-30FD-C020-AEBBFBFBF1AE}"/>
              </a:ext>
            </a:extLst>
          </p:cNvPr>
          <p:cNvSpPr/>
          <p:nvPr userDrawn="1"/>
        </p:nvSpPr>
        <p:spPr>
          <a:xfrm>
            <a:off x="9583193" y="302723"/>
            <a:ext cx="2390569" cy="1493748"/>
          </a:xfrm>
          <a:prstGeom prst="roundRect">
            <a:avLst>
              <a:gd name="adj" fmla="val 2989"/>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6" name="Graphic 5" descr="Lightbulb with solid fill">
            <a:extLst>
              <a:ext uri="{FF2B5EF4-FFF2-40B4-BE49-F238E27FC236}">
                <a16:creationId xmlns:a16="http://schemas.microsoft.com/office/drawing/2014/main" id="{734DD610-3F58-B68C-1038-0C4D7BF33004}"/>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24753" y="619845"/>
            <a:ext cx="914400" cy="914400"/>
          </a:xfrm>
          <a:prstGeom prst="rect">
            <a:avLst/>
          </a:prstGeom>
        </p:spPr>
      </p:pic>
      <p:sp>
        <p:nvSpPr>
          <p:cNvPr id="11" name="Picture Placeholder 10">
            <a:extLst>
              <a:ext uri="{FF2B5EF4-FFF2-40B4-BE49-F238E27FC236}">
                <a16:creationId xmlns:a16="http://schemas.microsoft.com/office/drawing/2014/main" id="{596C6788-0DB4-7E84-1F70-465F03B94063}"/>
              </a:ext>
            </a:extLst>
          </p:cNvPr>
          <p:cNvSpPr>
            <a:spLocks noGrp="1"/>
          </p:cNvSpPr>
          <p:nvPr>
            <p:ph type="pic" sz="quarter" idx="11"/>
          </p:nvPr>
        </p:nvSpPr>
        <p:spPr>
          <a:xfrm>
            <a:off x="10608986" y="407504"/>
            <a:ext cx="1281600" cy="1282148"/>
          </a:xfrm>
          <a:prstGeom prst="rect">
            <a:avLst/>
          </a:prstGeom>
        </p:spPr>
        <p:txBody>
          <a:bodyPr/>
          <a:lstStyle/>
          <a:p>
            <a:endParaRPr lang="en-DE"/>
          </a:p>
        </p:txBody>
      </p:sp>
      <p:sp>
        <p:nvSpPr>
          <p:cNvPr id="12" name="Text Placeholder 8">
            <a:extLst>
              <a:ext uri="{FF2B5EF4-FFF2-40B4-BE49-F238E27FC236}">
                <a16:creationId xmlns:a16="http://schemas.microsoft.com/office/drawing/2014/main" id="{48D296A4-2077-12B4-53D8-2472FECBC899}"/>
              </a:ext>
            </a:extLst>
          </p:cNvPr>
          <p:cNvSpPr>
            <a:spLocks noGrp="1"/>
          </p:cNvSpPr>
          <p:nvPr>
            <p:ph type="body" sz="quarter" idx="12" hasCustomPrompt="1"/>
          </p:nvPr>
        </p:nvSpPr>
        <p:spPr>
          <a:xfrm>
            <a:off x="1652588" y="781533"/>
            <a:ext cx="2282825" cy="646112"/>
          </a:xfrm>
          <a:prstGeom prst="rect">
            <a:avLst/>
          </a:prstGeom>
        </p:spPr>
        <p:txBody>
          <a:bodyPr/>
          <a:lstStyle>
            <a:lvl1pPr marL="0" indent="0">
              <a:buNone/>
              <a:defRPr sz="3600" b="1">
                <a:solidFill>
                  <a:schemeClr val="bg1"/>
                </a:solidFill>
              </a:defRPr>
            </a:lvl1pPr>
          </a:lstStyle>
          <a:p>
            <a:pPr lvl="0"/>
            <a:r>
              <a:rPr lang="en-GB" err="1"/>
              <a:t>Übung</a:t>
            </a:r>
            <a:r>
              <a:rPr lang="en-GB"/>
              <a:t> …</a:t>
            </a:r>
            <a:endParaRPr lang="en-DE"/>
          </a:p>
        </p:txBody>
      </p:sp>
    </p:spTree>
    <p:extLst>
      <p:ext uri="{BB962C8B-B14F-4D97-AF65-F5344CB8AC3E}">
        <p14:creationId xmlns:p14="http://schemas.microsoft.com/office/powerpoint/2010/main" val="2939654414"/>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xercise NoHint Question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2036616"/>
            <a:ext cx="11755524" cy="4602507"/>
          </a:xfrm>
          <a:prstGeom prst="rect">
            <a:avLst/>
          </a:prstGeom>
        </p:spPr>
        <p:txBody>
          <a:bodyPr anchor="t"/>
          <a:lstStyle>
            <a:lvl1pPr marL="0" indent="0" algn="l">
              <a:buNone/>
              <a:defRPr sz="2400">
                <a:solidFill>
                  <a:schemeClr val="bg1"/>
                </a:solidFill>
                <a:latin typeface="+mn-lt"/>
              </a:defRPr>
            </a:lvl1pPr>
          </a:lstStyle>
          <a:p>
            <a:pPr lvl="0"/>
            <a:r>
              <a:rPr lang="en-US"/>
              <a:t>Click to add text</a:t>
            </a:r>
            <a:endParaRPr lang="en-DE"/>
          </a:p>
        </p:txBody>
      </p:sp>
      <p:sp>
        <p:nvSpPr>
          <p:cNvPr id="2" name="Rectangle: Rounded Corners 1">
            <a:extLst>
              <a:ext uri="{FF2B5EF4-FFF2-40B4-BE49-F238E27FC236}">
                <a16:creationId xmlns:a16="http://schemas.microsoft.com/office/drawing/2014/main" id="{32E43612-BB99-E759-308D-EC7DC153B9A7}"/>
              </a:ext>
            </a:extLst>
          </p:cNvPr>
          <p:cNvSpPr/>
          <p:nvPr userDrawn="1"/>
        </p:nvSpPr>
        <p:spPr>
          <a:xfrm>
            <a:off x="218237" y="312663"/>
            <a:ext cx="11755523" cy="1493748"/>
          </a:xfrm>
          <a:prstGeom prst="roundRect">
            <a:avLst>
              <a:gd name="adj" fmla="val 1772"/>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5" name="Text Placeholder 8">
            <a:extLst>
              <a:ext uri="{FF2B5EF4-FFF2-40B4-BE49-F238E27FC236}">
                <a16:creationId xmlns:a16="http://schemas.microsoft.com/office/drawing/2014/main" id="{DD23C22D-C9DD-219B-C738-804E4CB2C5E9}"/>
              </a:ext>
            </a:extLst>
          </p:cNvPr>
          <p:cNvSpPr>
            <a:spLocks noGrp="1"/>
          </p:cNvSpPr>
          <p:nvPr>
            <p:ph type="body" sz="quarter" idx="12" hasCustomPrompt="1"/>
          </p:nvPr>
        </p:nvSpPr>
        <p:spPr>
          <a:xfrm>
            <a:off x="1652588" y="781533"/>
            <a:ext cx="2282825" cy="646112"/>
          </a:xfrm>
          <a:prstGeom prst="rect">
            <a:avLst/>
          </a:prstGeom>
        </p:spPr>
        <p:txBody>
          <a:bodyPr/>
          <a:lstStyle>
            <a:lvl1pPr marL="0" indent="0">
              <a:buNone/>
              <a:defRPr sz="3600" b="1">
                <a:solidFill>
                  <a:schemeClr val="bg1"/>
                </a:solidFill>
              </a:defRPr>
            </a:lvl1pPr>
          </a:lstStyle>
          <a:p>
            <a:pPr lvl="0"/>
            <a:r>
              <a:rPr lang="en-GB" err="1"/>
              <a:t>Übung</a:t>
            </a:r>
            <a:r>
              <a:rPr lang="en-GB"/>
              <a:t> …</a:t>
            </a:r>
            <a:endParaRPr lang="en-DE"/>
          </a:p>
        </p:txBody>
      </p:sp>
    </p:spTree>
    <p:extLst>
      <p:ext uri="{BB962C8B-B14F-4D97-AF65-F5344CB8AC3E}">
        <p14:creationId xmlns:p14="http://schemas.microsoft.com/office/powerpoint/2010/main" val="1654437158"/>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xercise NoHint Question Slide NoBorder">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1807536"/>
            <a:ext cx="11755524" cy="4831588"/>
          </a:xfrm>
          <a:prstGeom prst="rect">
            <a:avLst/>
          </a:prstGeom>
        </p:spPr>
        <p:txBody>
          <a:bodyPr anchor="t"/>
          <a:lstStyle>
            <a:lvl1pPr marL="0" indent="0" algn="l">
              <a:buNone/>
              <a:defRPr sz="2400">
                <a:solidFill>
                  <a:schemeClr val="bg1"/>
                </a:solidFill>
                <a:latin typeface="+mn-lt"/>
              </a:defRPr>
            </a:lvl1pPr>
          </a:lstStyle>
          <a:p>
            <a:pPr lvl="0"/>
            <a:r>
              <a:rPr lang="en-US"/>
              <a:t>Click to add text</a:t>
            </a:r>
            <a:endParaRPr lang="en-DE"/>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468437"/>
            <a:ext cx="961297" cy="1037706"/>
          </a:xfrm>
          <a:prstGeom prst="rect">
            <a:avLst/>
          </a:prstGeom>
        </p:spPr>
      </p:pic>
      <p:sp>
        <p:nvSpPr>
          <p:cNvPr id="5" name="Text Placeholder 8">
            <a:extLst>
              <a:ext uri="{FF2B5EF4-FFF2-40B4-BE49-F238E27FC236}">
                <a16:creationId xmlns:a16="http://schemas.microsoft.com/office/drawing/2014/main" id="{DD23C22D-C9DD-219B-C738-804E4CB2C5E9}"/>
              </a:ext>
            </a:extLst>
          </p:cNvPr>
          <p:cNvSpPr>
            <a:spLocks noGrp="1"/>
          </p:cNvSpPr>
          <p:nvPr>
            <p:ph type="body" sz="quarter" idx="12" hasCustomPrompt="1"/>
          </p:nvPr>
        </p:nvSpPr>
        <p:spPr>
          <a:xfrm>
            <a:off x="1652588" y="707102"/>
            <a:ext cx="2282825" cy="646112"/>
          </a:xfrm>
          <a:prstGeom prst="rect">
            <a:avLst/>
          </a:prstGeom>
        </p:spPr>
        <p:txBody>
          <a:bodyPr/>
          <a:lstStyle>
            <a:lvl1pPr marL="0" indent="0">
              <a:buNone/>
              <a:defRPr sz="3600" b="1">
                <a:solidFill>
                  <a:schemeClr val="bg1"/>
                </a:solidFill>
              </a:defRPr>
            </a:lvl1pPr>
          </a:lstStyle>
          <a:p>
            <a:pPr lvl="0"/>
            <a:r>
              <a:rPr lang="en-GB" err="1"/>
              <a:t>Übung</a:t>
            </a:r>
            <a:r>
              <a:rPr lang="en-GB"/>
              <a:t> …</a:t>
            </a:r>
            <a:endParaRPr lang="en-DE"/>
          </a:p>
        </p:txBody>
      </p:sp>
    </p:spTree>
    <p:extLst>
      <p:ext uri="{BB962C8B-B14F-4D97-AF65-F5344CB8AC3E}">
        <p14:creationId xmlns:p14="http://schemas.microsoft.com/office/powerpoint/2010/main" val="1731912990"/>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xercise Hint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2036616"/>
            <a:ext cx="11755524" cy="4602507"/>
          </a:xfrm>
          <a:prstGeom prst="rect">
            <a:avLst/>
          </a:prstGeom>
        </p:spPr>
        <p:txBody>
          <a:bodyPr anchor="t"/>
          <a:lstStyle>
            <a:lvl1pPr marL="0" indent="0" algn="l">
              <a:buNone/>
              <a:defRPr sz="2400">
                <a:solidFill>
                  <a:schemeClr val="bg1"/>
                </a:solidFill>
                <a:latin typeface="+mn-lt"/>
              </a:defRPr>
            </a:lvl1pPr>
          </a:lstStyle>
          <a:p>
            <a:pPr lvl="0"/>
            <a:r>
              <a:rPr lang="en-US"/>
              <a:t>Click to add text</a:t>
            </a:r>
            <a:endParaRPr lang="en-DE"/>
          </a:p>
        </p:txBody>
      </p:sp>
      <p:sp>
        <p:nvSpPr>
          <p:cNvPr id="2" name="Rectangle: Rounded Corners 1">
            <a:extLst>
              <a:ext uri="{FF2B5EF4-FFF2-40B4-BE49-F238E27FC236}">
                <a16:creationId xmlns:a16="http://schemas.microsoft.com/office/drawing/2014/main" id="{32E43612-BB99-E759-308D-EC7DC153B9A7}"/>
              </a:ext>
            </a:extLst>
          </p:cNvPr>
          <p:cNvSpPr/>
          <p:nvPr userDrawn="1"/>
        </p:nvSpPr>
        <p:spPr>
          <a:xfrm>
            <a:off x="218238" y="312663"/>
            <a:ext cx="9142330" cy="1493748"/>
          </a:xfrm>
          <a:prstGeom prst="roundRect">
            <a:avLst>
              <a:gd name="adj" fmla="val 1772"/>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5" name="Rectangle: Rounded Corners 4">
            <a:extLst>
              <a:ext uri="{FF2B5EF4-FFF2-40B4-BE49-F238E27FC236}">
                <a16:creationId xmlns:a16="http://schemas.microsoft.com/office/drawing/2014/main" id="{3C980BA9-BC4E-30FD-C020-AEBBFBFBF1AE}"/>
              </a:ext>
            </a:extLst>
          </p:cNvPr>
          <p:cNvSpPr/>
          <p:nvPr userDrawn="1"/>
        </p:nvSpPr>
        <p:spPr>
          <a:xfrm>
            <a:off x="9583193" y="302723"/>
            <a:ext cx="2390569" cy="1493748"/>
          </a:xfrm>
          <a:prstGeom prst="roundRect">
            <a:avLst>
              <a:gd name="adj" fmla="val 2989"/>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6" name="Graphic 5" descr="Lightbulb with solid fill">
            <a:extLst>
              <a:ext uri="{FF2B5EF4-FFF2-40B4-BE49-F238E27FC236}">
                <a16:creationId xmlns:a16="http://schemas.microsoft.com/office/drawing/2014/main" id="{734DD610-3F58-B68C-1038-0C4D7BF33004}"/>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21277" y="602337"/>
            <a:ext cx="914400" cy="914400"/>
          </a:xfrm>
          <a:prstGeom prst="rect">
            <a:avLst/>
          </a:prstGeom>
        </p:spPr>
      </p:pic>
      <p:sp>
        <p:nvSpPr>
          <p:cNvPr id="7" name="Text Placeholder 8">
            <a:extLst>
              <a:ext uri="{FF2B5EF4-FFF2-40B4-BE49-F238E27FC236}">
                <a16:creationId xmlns:a16="http://schemas.microsoft.com/office/drawing/2014/main" id="{21C5A454-C75F-6FDA-789A-702540F36ABB}"/>
              </a:ext>
            </a:extLst>
          </p:cNvPr>
          <p:cNvSpPr>
            <a:spLocks noGrp="1"/>
          </p:cNvSpPr>
          <p:nvPr>
            <p:ph type="body" sz="quarter" idx="12" hasCustomPrompt="1"/>
          </p:nvPr>
        </p:nvSpPr>
        <p:spPr>
          <a:xfrm>
            <a:off x="1652588" y="781533"/>
            <a:ext cx="2282825" cy="646112"/>
          </a:xfrm>
          <a:prstGeom prst="rect">
            <a:avLst/>
          </a:prstGeom>
        </p:spPr>
        <p:txBody>
          <a:bodyPr/>
          <a:lstStyle>
            <a:lvl1pPr marL="0" indent="0">
              <a:buNone/>
              <a:defRPr sz="3600" b="1">
                <a:solidFill>
                  <a:schemeClr val="bg1"/>
                </a:solidFill>
              </a:defRPr>
            </a:lvl1pPr>
          </a:lstStyle>
          <a:p>
            <a:pPr lvl="0"/>
            <a:r>
              <a:rPr lang="en-GB" err="1"/>
              <a:t>Übung</a:t>
            </a:r>
            <a:r>
              <a:rPr lang="en-GB"/>
              <a:t> …</a:t>
            </a:r>
            <a:endParaRPr lang="en-DE"/>
          </a:p>
        </p:txBody>
      </p:sp>
    </p:spTree>
    <p:extLst>
      <p:ext uri="{BB962C8B-B14F-4D97-AF65-F5344CB8AC3E}">
        <p14:creationId xmlns:p14="http://schemas.microsoft.com/office/powerpoint/2010/main" val="16656439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xercise Solution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2036616"/>
            <a:ext cx="11755524" cy="4602507"/>
          </a:xfrm>
          <a:prstGeom prst="rect">
            <a:avLst/>
          </a:prstGeom>
        </p:spPr>
        <p:txBody>
          <a:bodyPr anchor="t"/>
          <a:lstStyle>
            <a:lvl1pPr marL="0" indent="0" algn="l">
              <a:buNone/>
              <a:defRPr sz="2400">
                <a:solidFill>
                  <a:schemeClr val="bg1"/>
                </a:solidFill>
                <a:latin typeface="+mn-lt"/>
              </a:defRPr>
            </a:lvl1pPr>
          </a:lstStyle>
          <a:p>
            <a:pPr lvl="0"/>
            <a:r>
              <a:rPr lang="en-US"/>
              <a:t>Click to add text</a:t>
            </a:r>
            <a:endParaRPr lang="en-DE"/>
          </a:p>
        </p:txBody>
      </p:sp>
      <p:sp>
        <p:nvSpPr>
          <p:cNvPr id="2" name="Rectangle: Rounded Corners 1">
            <a:extLst>
              <a:ext uri="{FF2B5EF4-FFF2-40B4-BE49-F238E27FC236}">
                <a16:creationId xmlns:a16="http://schemas.microsoft.com/office/drawing/2014/main" id="{32E43612-BB99-E759-308D-EC7DC153B9A7}"/>
              </a:ext>
            </a:extLst>
          </p:cNvPr>
          <p:cNvSpPr/>
          <p:nvPr userDrawn="1"/>
        </p:nvSpPr>
        <p:spPr>
          <a:xfrm>
            <a:off x="218238" y="312663"/>
            <a:ext cx="9142330" cy="1493748"/>
          </a:xfrm>
          <a:prstGeom prst="roundRect">
            <a:avLst>
              <a:gd name="adj" fmla="val 1772"/>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5" name="Rectangle: Rounded Corners 4">
            <a:extLst>
              <a:ext uri="{FF2B5EF4-FFF2-40B4-BE49-F238E27FC236}">
                <a16:creationId xmlns:a16="http://schemas.microsoft.com/office/drawing/2014/main" id="{3C980BA9-BC4E-30FD-C020-AEBBFBFBF1AE}"/>
              </a:ext>
            </a:extLst>
          </p:cNvPr>
          <p:cNvSpPr/>
          <p:nvPr userDrawn="1"/>
        </p:nvSpPr>
        <p:spPr>
          <a:xfrm>
            <a:off x="9583193" y="302723"/>
            <a:ext cx="2390569" cy="1493748"/>
          </a:xfrm>
          <a:prstGeom prst="roundRect">
            <a:avLst>
              <a:gd name="adj" fmla="val 2989"/>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solidFill>
                <a:schemeClr val="bg1"/>
              </a:solidFill>
            </a:endParaRPr>
          </a:p>
        </p:txBody>
      </p:sp>
      <p:pic>
        <p:nvPicPr>
          <p:cNvPr id="7" name="Graphic 6" descr="Checkmark with solid fill">
            <a:extLst>
              <a:ext uri="{FF2B5EF4-FFF2-40B4-BE49-F238E27FC236}">
                <a16:creationId xmlns:a16="http://schemas.microsoft.com/office/drawing/2014/main" id="{DA3F6043-04FC-7DBE-9677-C0D2183CF0A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21277" y="602337"/>
            <a:ext cx="914400" cy="914400"/>
          </a:xfrm>
          <a:prstGeom prst="rect">
            <a:avLst/>
          </a:prstGeom>
        </p:spPr>
      </p:pic>
      <p:sp>
        <p:nvSpPr>
          <p:cNvPr id="6" name="Text Placeholder 8">
            <a:extLst>
              <a:ext uri="{FF2B5EF4-FFF2-40B4-BE49-F238E27FC236}">
                <a16:creationId xmlns:a16="http://schemas.microsoft.com/office/drawing/2014/main" id="{68954BE4-B50E-7AD3-4EEE-A26283E79FB3}"/>
              </a:ext>
            </a:extLst>
          </p:cNvPr>
          <p:cNvSpPr>
            <a:spLocks noGrp="1"/>
          </p:cNvSpPr>
          <p:nvPr>
            <p:ph type="body" sz="quarter" idx="12" hasCustomPrompt="1"/>
          </p:nvPr>
        </p:nvSpPr>
        <p:spPr>
          <a:xfrm>
            <a:off x="1652588" y="781533"/>
            <a:ext cx="2282825" cy="646112"/>
          </a:xfrm>
          <a:prstGeom prst="rect">
            <a:avLst/>
          </a:prstGeom>
        </p:spPr>
        <p:txBody>
          <a:bodyPr/>
          <a:lstStyle>
            <a:lvl1pPr marL="0" indent="0">
              <a:buNone/>
              <a:defRPr sz="3600" b="1">
                <a:solidFill>
                  <a:schemeClr val="bg1"/>
                </a:solidFill>
              </a:defRPr>
            </a:lvl1pPr>
          </a:lstStyle>
          <a:p>
            <a:pPr lvl="0"/>
            <a:r>
              <a:rPr lang="en-GB" err="1"/>
              <a:t>Übung</a:t>
            </a:r>
            <a:r>
              <a:rPr lang="en-GB"/>
              <a:t> …</a:t>
            </a:r>
            <a:endParaRPr lang="en-DE"/>
          </a:p>
        </p:txBody>
      </p:sp>
    </p:spTree>
    <p:extLst>
      <p:ext uri="{BB962C8B-B14F-4D97-AF65-F5344CB8AC3E}">
        <p14:creationId xmlns:p14="http://schemas.microsoft.com/office/powerpoint/2010/main" val="8158049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ary Slide">
    <p:bg>
      <p:bgPr>
        <a:solidFill>
          <a:schemeClr val="tx1"/>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7B8AC5E-4F07-913B-6471-29597C792985}"/>
              </a:ext>
            </a:extLst>
          </p:cNvPr>
          <p:cNvSpPr txBox="1"/>
          <p:nvPr userDrawn="1"/>
        </p:nvSpPr>
        <p:spPr>
          <a:xfrm>
            <a:off x="1652847" y="561281"/>
            <a:ext cx="7114032" cy="646331"/>
          </a:xfrm>
          <a:prstGeom prst="rect">
            <a:avLst/>
          </a:prstGeom>
          <a:noFill/>
          <a:ln>
            <a:noFill/>
          </a:ln>
        </p:spPr>
        <p:txBody>
          <a:bodyPr wrap="square" rtlCol="0">
            <a:spAutoFit/>
          </a:bodyPr>
          <a:lstStyle/>
          <a:p>
            <a:r>
              <a:rPr lang="en-GB" sz="3600" b="1" err="1">
                <a:solidFill>
                  <a:schemeClr val="bg1"/>
                </a:solidFill>
              </a:rPr>
              <a:t>Tagebucheintrag</a:t>
            </a:r>
            <a:endParaRPr lang="en-DE" sz="3600" b="1">
              <a:solidFill>
                <a:schemeClr val="bg1"/>
              </a:solidFill>
            </a:endParaRPr>
          </a:p>
        </p:txBody>
      </p:sp>
      <p:pic>
        <p:nvPicPr>
          <p:cNvPr id="11" name="Graphic 10" descr="Open book with solid fill">
            <a:extLst>
              <a:ext uri="{FF2B5EF4-FFF2-40B4-BE49-F238E27FC236}">
                <a16:creationId xmlns:a16="http://schemas.microsoft.com/office/drawing/2014/main" id="{46D9EE8F-FC58-5590-C56E-DC3C6D78A0F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8342" y="427246"/>
            <a:ext cx="914400" cy="914400"/>
          </a:xfrm>
          <a:prstGeom prst="rect">
            <a:avLst/>
          </a:prstGeom>
        </p:spPr>
      </p:pic>
      <p:grpSp>
        <p:nvGrpSpPr>
          <p:cNvPr id="22" name="Group 21">
            <a:extLst>
              <a:ext uri="{FF2B5EF4-FFF2-40B4-BE49-F238E27FC236}">
                <a16:creationId xmlns:a16="http://schemas.microsoft.com/office/drawing/2014/main" id="{E47C1DD1-A76C-9A3C-B4BA-8AF278FC06C8}"/>
              </a:ext>
            </a:extLst>
          </p:cNvPr>
          <p:cNvGrpSpPr/>
          <p:nvPr userDrawn="1"/>
        </p:nvGrpSpPr>
        <p:grpSpPr>
          <a:xfrm>
            <a:off x="1188019" y="1665962"/>
            <a:ext cx="9634469" cy="4630757"/>
            <a:chOff x="1188019" y="1665962"/>
            <a:chExt cx="9634469" cy="4630757"/>
          </a:xfrm>
        </p:grpSpPr>
        <p:sp>
          <p:nvSpPr>
            <p:cNvPr id="9" name="Rectangle 8">
              <a:extLst>
                <a:ext uri="{FF2B5EF4-FFF2-40B4-BE49-F238E27FC236}">
                  <a16:creationId xmlns:a16="http://schemas.microsoft.com/office/drawing/2014/main" id="{4A3A2996-CEA9-A52A-5C2F-4E4B5480146C}"/>
                </a:ext>
              </a:extLst>
            </p:cNvPr>
            <p:cNvSpPr/>
            <p:nvPr userDrawn="1"/>
          </p:nvSpPr>
          <p:spPr>
            <a:xfrm>
              <a:off x="1392742" y="1665962"/>
              <a:ext cx="9429746" cy="4630757"/>
            </a:xfrm>
            <a:prstGeom prst="rect">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2" name="Oval 11">
              <a:extLst>
                <a:ext uri="{FF2B5EF4-FFF2-40B4-BE49-F238E27FC236}">
                  <a16:creationId xmlns:a16="http://schemas.microsoft.com/office/drawing/2014/main" id="{F006F7FC-7B8B-83AF-7478-5A2300CD9035}"/>
                </a:ext>
              </a:extLst>
            </p:cNvPr>
            <p:cNvSpPr/>
            <p:nvPr userDrawn="1"/>
          </p:nvSpPr>
          <p:spPr>
            <a:xfrm>
              <a:off x="1553227" y="2091847"/>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3" name="Oval 12">
              <a:extLst>
                <a:ext uri="{FF2B5EF4-FFF2-40B4-BE49-F238E27FC236}">
                  <a16:creationId xmlns:a16="http://schemas.microsoft.com/office/drawing/2014/main" id="{4CEA32AD-EEDF-49AB-BB81-0B64164495C8}"/>
                </a:ext>
              </a:extLst>
            </p:cNvPr>
            <p:cNvSpPr/>
            <p:nvPr userDrawn="1"/>
          </p:nvSpPr>
          <p:spPr>
            <a:xfrm>
              <a:off x="1553227" y="3206350"/>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4" name="Oval 13">
              <a:extLst>
                <a:ext uri="{FF2B5EF4-FFF2-40B4-BE49-F238E27FC236}">
                  <a16:creationId xmlns:a16="http://schemas.microsoft.com/office/drawing/2014/main" id="{C4635288-42A5-5DA6-8739-F44C5834A910}"/>
                </a:ext>
              </a:extLst>
            </p:cNvPr>
            <p:cNvSpPr/>
            <p:nvPr userDrawn="1"/>
          </p:nvSpPr>
          <p:spPr>
            <a:xfrm>
              <a:off x="1553227" y="4320853"/>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5" name="Oval 14">
              <a:extLst>
                <a:ext uri="{FF2B5EF4-FFF2-40B4-BE49-F238E27FC236}">
                  <a16:creationId xmlns:a16="http://schemas.microsoft.com/office/drawing/2014/main" id="{79F1A893-D163-7C74-9FEC-80F76F089957}"/>
                </a:ext>
              </a:extLst>
            </p:cNvPr>
            <p:cNvSpPr/>
            <p:nvPr userDrawn="1"/>
          </p:nvSpPr>
          <p:spPr>
            <a:xfrm>
              <a:off x="1553226" y="5435355"/>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6" name="Block Arc 15">
              <a:extLst>
                <a:ext uri="{FF2B5EF4-FFF2-40B4-BE49-F238E27FC236}">
                  <a16:creationId xmlns:a16="http://schemas.microsoft.com/office/drawing/2014/main" id="{A7259D4F-4E5E-3CF3-0939-0F792D23F379}"/>
                </a:ext>
              </a:extLst>
            </p:cNvPr>
            <p:cNvSpPr/>
            <p:nvPr userDrawn="1"/>
          </p:nvSpPr>
          <p:spPr>
            <a:xfrm>
              <a:off x="1216003" y="2265609"/>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
          <p:nvSpPr>
            <p:cNvPr id="17" name="Block Arc 16">
              <a:extLst>
                <a:ext uri="{FF2B5EF4-FFF2-40B4-BE49-F238E27FC236}">
                  <a16:creationId xmlns:a16="http://schemas.microsoft.com/office/drawing/2014/main" id="{48A0EDDC-BDD5-F07C-09F0-C691B3E1B2FA}"/>
                </a:ext>
              </a:extLst>
            </p:cNvPr>
            <p:cNvSpPr/>
            <p:nvPr userDrawn="1"/>
          </p:nvSpPr>
          <p:spPr>
            <a:xfrm>
              <a:off x="1188019" y="3352590"/>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
          <p:nvSpPr>
            <p:cNvPr id="18" name="Block Arc 17">
              <a:extLst>
                <a:ext uri="{FF2B5EF4-FFF2-40B4-BE49-F238E27FC236}">
                  <a16:creationId xmlns:a16="http://schemas.microsoft.com/office/drawing/2014/main" id="{B786A0B9-B4D3-AA71-44DE-CC5448D9BBD4}"/>
                </a:ext>
              </a:extLst>
            </p:cNvPr>
            <p:cNvSpPr/>
            <p:nvPr userDrawn="1"/>
          </p:nvSpPr>
          <p:spPr>
            <a:xfrm>
              <a:off x="1188019" y="4393972"/>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
          <p:nvSpPr>
            <p:cNvPr id="19" name="Block Arc 18">
              <a:extLst>
                <a:ext uri="{FF2B5EF4-FFF2-40B4-BE49-F238E27FC236}">
                  <a16:creationId xmlns:a16="http://schemas.microsoft.com/office/drawing/2014/main" id="{B349A6F1-CAC2-606F-639B-3FD8C2036A5C}"/>
                </a:ext>
              </a:extLst>
            </p:cNvPr>
            <p:cNvSpPr/>
            <p:nvPr userDrawn="1"/>
          </p:nvSpPr>
          <p:spPr>
            <a:xfrm>
              <a:off x="1188019" y="5546101"/>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grpSp>
      <p:graphicFrame>
        <p:nvGraphicFramePr>
          <p:cNvPr id="21" name="Table 21">
            <a:extLst>
              <a:ext uri="{FF2B5EF4-FFF2-40B4-BE49-F238E27FC236}">
                <a16:creationId xmlns:a16="http://schemas.microsoft.com/office/drawing/2014/main" id="{632C864F-336F-9C63-0C06-99CD8D40F8CB}"/>
              </a:ext>
            </a:extLst>
          </p:cNvPr>
          <p:cNvGraphicFramePr>
            <a:graphicFrameLocks noGrp="1"/>
          </p:cNvGraphicFramePr>
          <p:nvPr userDrawn="1">
            <p:extLst>
              <p:ext uri="{D42A27DB-BD31-4B8C-83A1-F6EECF244321}">
                <p14:modId xmlns:p14="http://schemas.microsoft.com/office/powerpoint/2010/main" val="2352277630"/>
              </p:ext>
            </p:extLst>
          </p:nvPr>
        </p:nvGraphicFramePr>
        <p:xfrm>
          <a:off x="2171309" y="1929008"/>
          <a:ext cx="8467464" cy="4096014"/>
        </p:xfrm>
        <a:graphic>
          <a:graphicData uri="http://schemas.openxmlformats.org/drawingml/2006/table">
            <a:tbl>
              <a:tblPr firstRow="1" bandRow="1">
                <a:tableStyleId>{5C22544A-7EE6-4342-B048-85BDC9FD1C3A}</a:tableStyleId>
              </a:tblPr>
              <a:tblGrid>
                <a:gridCol w="8467464">
                  <a:extLst>
                    <a:ext uri="{9D8B030D-6E8A-4147-A177-3AD203B41FA5}">
                      <a16:colId xmlns:a16="http://schemas.microsoft.com/office/drawing/2014/main" val="889989886"/>
                    </a:ext>
                  </a:extLst>
                </a:gridCol>
              </a:tblGrid>
              <a:tr h="682669">
                <a:tc>
                  <a:txBody>
                    <a:bodyPr/>
                    <a:lstStyle/>
                    <a:p>
                      <a:endParaRPr lang="en-DE"/>
                    </a:p>
                  </a:txBody>
                  <a:tcP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7781412"/>
                  </a:ext>
                </a:extLst>
              </a:tr>
              <a:tr h="682669">
                <a:tc>
                  <a:txBody>
                    <a:bodyPr/>
                    <a:lstStyle/>
                    <a:p>
                      <a:endParaRPr lang="en-DE"/>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8311390"/>
                  </a:ext>
                </a:extLst>
              </a:tr>
              <a:tr h="682669">
                <a:tc>
                  <a:txBody>
                    <a:bodyPr/>
                    <a:lstStyle/>
                    <a:p>
                      <a:endParaRPr lang="en-DE"/>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2400930"/>
                  </a:ext>
                </a:extLst>
              </a:tr>
              <a:tr h="682669">
                <a:tc>
                  <a:txBody>
                    <a:bodyPr/>
                    <a:lstStyle/>
                    <a:p>
                      <a:endParaRPr lang="en-DE"/>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9233595"/>
                  </a:ext>
                </a:extLst>
              </a:tr>
              <a:tr h="682669">
                <a:tc>
                  <a:txBody>
                    <a:bodyPr/>
                    <a:lstStyle/>
                    <a:p>
                      <a:endParaRPr lang="en-DE"/>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7086951"/>
                  </a:ext>
                </a:extLst>
              </a:tr>
              <a:tr h="682669">
                <a:tc>
                  <a:txBody>
                    <a:bodyPr/>
                    <a:lstStyle/>
                    <a:p>
                      <a:endParaRPr lang="en-DE"/>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6848687"/>
                  </a:ext>
                </a:extLst>
              </a:tr>
            </a:tbl>
          </a:graphicData>
        </a:graphic>
      </p:graphicFrame>
      <p:sp>
        <p:nvSpPr>
          <p:cNvPr id="24" name="Text Placeholder 23">
            <a:extLst>
              <a:ext uri="{FF2B5EF4-FFF2-40B4-BE49-F238E27FC236}">
                <a16:creationId xmlns:a16="http://schemas.microsoft.com/office/drawing/2014/main" id="{11996C77-3770-2B17-DE2E-6BFAF105594D}"/>
              </a:ext>
            </a:extLst>
          </p:cNvPr>
          <p:cNvSpPr>
            <a:spLocks noGrp="1"/>
          </p:cNvSpPr>
          <p:nvPr>
            <p:ph type="body" sz="quarter" idx="10" hasCustomPrompt="1"/>
          </p:nvPr>
        </p:nvSpPr>
        <p:spPr>
          <a:xfrm>
            <a:off x="2592388" y="1803747"/>
            <a:ext cx="7427912" cy="2517105"/>
          </a:xfrm>
          <a:prstGeom prst="rect">
            <a:avLst/>
          </a:prstGeom>
        </p:spPr>
        <p:txBody>
          <a:bodyPr anchor="ctr"/>
          <a:lstStyle>
            <a:lvl1pPr marL="0" indent="0" algn="ctr">
              <a:buNone/>
              <a:defRPr sz="3600"/>
            </a:lvl1pPr>
          </a:lstStyle>
          <a:p>
            <a:pPr lvl="0"/>
            <a:r>
              <a:rPr lang="en-GB"/>
              <a:t>Click to add text</a:t>
            </a:r>
            <a:endParaRPr lang="en-DE"/>
          </a:p>
        </p:txBody>
      </p:sp>
    </p:spTree>
    <p:extLst>
      <p:ext uri="{BB962C8B-B14F-4D97-AF65-F5344CB8AC3E}">
        <p14:creationId xmlns:p14="http://schemas.microsoft.com/office/powerpoint/2010/main" val="2664097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iterate type="lt">
                                    <p:tmAbs val="40"/>
                                  </p:iterate>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tmplLst>
          <p:tmpl>
            <p:tnLst>
              <p:par>
                <p:cTn presetID="1" presetClass="entr" presetSubtype="0" fill="hold" nodeType="withEffect">
                  <p:stCondLst>
                    <p:cond delay="0"/>
                  </p:stCondLst>
                  <p:iterate type="lt">
                    <p:tmAbs val="40"/>
                  </p:iterate>
                  <p:childTnLst>
                    <p:set>
                      <p:cBhvr>
                        <p:cTn dur="1" fill="hold">
                          <p:stCondLst>
                            <p:cond delay="0"/>
                          </p:stCondLst>
                        </p:cTn>
                        <p:tgtEl>
                          <p:spTgt spid="24"/>
                        </p:tgtEl>
                        <p:attrNameLst>
                          <p:attrName>style.visibility</p:attrName>
                        </p:attrNameLst>
                      </p:cBhvr>
                      <p:to>
                        <p:strVal val="visible"/>
                      </p:to>
                    </p:se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D5450-128F-5328-7479-FC6483405CC6}"/>
              </a:ext>
            </a:extLst>
          </p:cNvPr>
          <p:cNvSpPr>
            <a:spLocks noGrp="1"/>
          </p:cNvSpPr>
          <p:nvPr>
            <p:ph type="title"/>
          </p:nvPr>
        </p:nvSpPr>
        <p:spPr/>
        <p:txBody>
          <a:bodyPr/>
          <a:lstStyle/>
          <a:p>
            <a:r>
              <a:rPr lang="en-US"/>
              <a:t>Click to edit Master title style</a:t>
            </a:r>
            <a:endParaRPr lang="en-DE"/>
          </a:p>
        </p:txBody>
      </p:sp>
      <p:sp>
        <p:nvSpPr>
          <p:cNvPr id="3" name="Content Placeholder 2">
            <a:extLst>
              <a:ext uri="{FF2B5EF4-FFF2-40B4-BE49-F238E27FC236}">
                <a16:creationId xmlns:a16="http://schemas.microsoft.com/office/drawing/2014/main" id="{757B636C-76EA-50F8-755C-8E918DD398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8C658C8B-899A-08FD-97F4-B7628C937DE8}"/>
              </a:ext>
            </a:extLst>
          </p:cNvPr>
          <p:cNvSpPr>
            <a:spLocks noGrp="1"/>
          </p:cNvSpPr>
          <p:nvPr>
            <p:ph type="dt" sz="half" idx="10"/>
          </p:nvPr>
        </p:nvSpPr>
        <p:spPr/>
        <p:txBody>
          <a:bodyPr/>
          <a:lstStyle/>
          <a:p>
            <a:fld id="{8F4EA553-CD51-44E2-A8D5-993B0F1BDBE0}" type="datetimeFigureOut">
              <a:rPr lang="en-DE" smtClean="0"/>
              <a:t>14/12/2023</a:t>
            </a:fld>
            <a:endParaRPr lang="en-DE"/>
          </a:p>
        </p:txBody>
      </p:sp>
      <p:sp>
        <p:nvSpPr>
          <p:cNvPr id="5" name="Footer Placeholder 4">
            <a:extLst>
              <a:ext uri="{FF2B5EF4-FFF2-40B4-BE49-F238E27FC236}">
                <a16:creationId xmlns:a16="http://schemas.microsoft.com/office/drawing/2014/main" id="{0AE18550-3A29-796C-2855-3383DC9BB1DB}"/>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FAB95C6C-1FD0-0FE7-D4CA-01D63264EB8E}"/>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15820001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eekly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8" y="1690577"/>
            <a:ext cx="11755524" cy="4948547"/>
          </a:xfrm>
          <a:prstGeom prst="rect">
            <a:avLst/>
          </a:prstGeom>
        </p:spPr>
        <p:txBody>
          <a:bodyPr anchor="t"/>
          <a:lstStyle>
            <a:lvl1pPr marL="0" indent="0" algn="l">
              <a:buNone/>
              <a:defRPr sz="2400">
                <a:solidFill>
                  <a:schemeClr val="bg1"/>
                </a:solidFill>
                <a:latin typeface="+mn-lt"/>
              </a:defRPr>
            </a:lvl1pPr>
          </a:lstStyle>
          <a:p>
            <a:pPr lvl="0"/>
            <a:r>
              <a:rPr lang="en-US"/>
              <a:t>Click to add text</a:t>
            </a:r>
            <a:endParaRPr lang="en-DE"/>
          </a:p>
        </p:txBody>
      </p:sp>
      <p:sp>
        <p:nvSpPr>
          <p:cNvPr id="10" name="TextBox 9">
            <a:extLst>
              <a:ext uri="{FF2B5EF4-FFF2-40B4-BE49-F238E27FC236}">
                <a16:creationId xmlns:a16="http://schemas.microsoft.com/office/drawing/2014/main" id="{91A6C134-3551-6DE4-1C26-0EAF373048EE}"/>
              </a:ext>
            </a:extLst>
          </p:cNvPr>
          <p:cNvSpPr txBox="1"/>
          <p:nvPr userDrawn="1"/>
        </p:nvSpPr>
        <p:spPr>
          <a:xfrm>
            <a:off x="1652847" y="571913"/>
            <a:ext cx="7114032" cy="646331"/>
          </a:xfrm>
          <a:prstGeom prst="rect">
            <a:avLst/>
          </a:prstGeom>
          <a:noFill/>
        </p:spPr>
        <p:txBody>
          <a:bodyPr wrap="square" rtlCol="0">
            <a:spAutoFit/>
          </a:bodyPr>
          <a:lstStyle/>
          <a:p>
            <a:r>
              <a:rPr lang="en-GB" sz="3600" b="1" err="1">
                <a:solidFill>
                  <a:schemeClr val="bg1"/>
                </a:solidFill>
              </a:rPr>
              <a:t>Wochenübung</a:t>
            </a:r>
            <a:endParaRPr lang="en-DE" sz="3600" b="1">
              <a:solidFill>
                <a:schemeClr val="bg1"/>
              </a:solidFill>
            </a:endParaRPr>
          </a:p>
        </p:txBody>
      </p:sp>
      <p:pic>
        <p:nvPicPr>
          <p:cNvPr id="11" name="Graphic 10" descr="Questions with solid fill">
            <a:extLst>
              <a:ext uri="{FF2B5EF4-FFF2-40B4-BE49-F238E27FC236}">
                <a16:creationId xmlns:a16="http://schemas.microsoft.com/office/drawing/2014/main" id="{583C38F4-65D6-97A2-2BA6-A89F6A9860F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8342" y="437878"/>
            <a:ext cx="914400" cy="914400"/>
          </a:xfrm>
          <a:prstGeom prst="rect">
            <a:avLst/>
          </a:prstGeom>
        </p:spPr>
      </p:pic>
    </p:spTree>
    <p:extLst>
      <p:ext uri="{BB962C8B-B14F-4D97-AF65-F5344CB8AC3E}">
        <p14:creationId xmlns:p14="http://schemas.microsoft.com/office/powerpoint/2010/main" val="2964693336"/>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FB8B9-8C2B-513B-5FB1-C45ADDFF15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DE"/>
          </a:p>
        </p:txBody>
      </p:sp>
      <p:sp>
        <p:nvSpPr>
          <p:cNvPr id="3" name="Text Placeholder 2">
            <a:extLst>
              <a:ext uri="{FF2B5EF4-FFF2-40B4-BE49-F238E27FC236}">
                <a16:creationId xmlns:a16="http://schemas.microsoft.com/office/drawing/2014/main" id="{55320192-1928-2F8F-7D9D-E1ACC44F49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105317-3DFB-B3E8-5294-4CD4D4A38B2B}"/>
              </a:ext>
            </a:extLst>
          </p:cNvPr>
          <p:cNvSpPr>
            <a:spLocks noGrp="1"/>
          </p:cNvSpPr>
          <p:nvPr>
            <p:ph type="dt" sz="half" idx="10"/>
          </p:nvPr>
        </p:nvSpPr>
        <p:spPr/>
        <p:txBody>
          <a:bodyPr/>
          <a:lstStyle/>
          <a:p>
            <a:fld id="{8F4EA553-CD51-44E2-A8D5-993B0F1BDBE0}" type="datetimeFigureOut">
              <a:rPr lang="en-DE" smtClean="0"/>
              <a:t>14/12/2023</a:t>
            </a:fld>
            <a:endParaRPr lang="en-DE"/>
          </a:p>
        </p:txBody>
      </p:sp>
      <p:sp>
        <p:nvSpPr>
          <p:cNvPr id="5" name="Footer Placeholder 4">
            <a:extLst>
              <a:ext uri="{FF2B5EF4-FFF2-40B4-BE49-F238E27FC236}">
                <a16:creationId xmlns:a16="http://schemas.microsoft.com/office/drawing/2014/main" id="{220B62D3-4FAA-480D-5078-1EBEC36069AC}"/>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40F8A8E4-F498-0435-6991-597F8C03BA20}"/>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981716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3BC12-67A4-1B44-562E-C45775E7945D}"/>
              </a:ext>
            </a:extLst>
          </p:cNvPr>
          <p:cNvSpPr>
            <a:spLocks noGrp="1"/>
          </p:cNvSpPr>
          <p:nvPr>
            <p:ph type="title"/>
          </p:nvPr>
        </p:nvSpPr>
        <p:spPr/>
        <p:txBody>
          <a:bodyPr/>
          <a:lstStyle/>
          <a:p>
            <a:r>
              <a:rPr lang="en-US"/>
              <a:t>Click to edit Master title style</a:t>
            </a:r>
            <a:endParaRPr lang="en-DE"/>
          </a:p>
        </p:txBody>
      </p:sp>
      <p:sp>
        <p:nvSpPr>
          <p:cNvPr id="3" name="Content Placeholder 2">
            <a:extLst>
              <a:ext uri="{FF2B5EF4-FFF2-40B4-BE49-F238E27FC236}">
                <a16:creationId xmlns:a16="http://schemas.microsoft.com/office/drawing/2014/main" id="{9AD9BDFD-58EE-DAD3-9CB1-A6FCDD8EFA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Content Placeholder 3">
            <a:extLst>
              <a:ext uri="{FF2B5EF4-FFF2-40B4-BE49-F238E27FC236}">
                <a16:creationId xmlns:a16="http://schemas.microsoft.com/office/drawing/2014/main" id="{49A3A4C2-A0B2-0A7D-7E30-FE3C46E14E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Date Placeholder 4">
            <a:extLst>
              <a:ext uri="{FF2B5EF4-FFF2-40B4-BE49-F238E27FC236}">
                <a16:creationId xmlns:a16="http://schemas.microsoft.com/office/drawing/2014/main" id="{E9E0A9EF-07F3-6DA3-54D8-98F123CAC401}"/>
              </a:ext>
            </a:extLst>
          </p:cNvPr>
          <p:cNvSpPr>
            <a:spLocks noGrp="1"/>
          </p:cNvSpPr>
          <p:nvPr>
            <p:ph type="dt" sz="half" idx="10"/>
          </p:nvPr>
        </p:nvSpPr>
        <p:spPr/>
        <p:txBody>
          <a:bodyPr/>
          <a:lstStyle/>
          <a:p>
            <a:fld id="{8F4EA553-CD51-44E2-A8D5-993B0F1BDBE0}" type="datetimeFigureOut">
              <a:rPr lang="en-DE" smtClean="0"/>
              <a:t>14/12/2023</a:t>
            </a:fld>
            <a:endParaRPr lang="en-DE"/>
          </a:p>
        </p:txBody>
      </p:sp>
      <p:sp>
        <p:nvSpPr>
          <p:cNvPr id="6" name="Footer Placeholder 5">
            <a:extLst>
              <a:ext uri="{FF2B5EF4-FFF2-40B4-BE49-F238E27FC236}">
                <a16:creationId xmlns:a16="http://schemas.microsoft.com/office/drawing/2014/main" id="{CB9A4DDC-0E8E-AF14-E931-EAD2189A5345}"/>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C53D2D75-658E-57AE-6B42-112B6B80E89A}"/>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281824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0D05-9EB5-3981-2CAE-51DCC10B4BEF}"/>
              </a:ext>
            </a:extLst>
          </p:cNvPr>
          <p:cNvSpPr>
            <a:spLocks noGrp="1"/>
          </p:cNvSpPr>
          <p:nvPr>
            <p:ph type="title"/>
          </p:nvPr>
        </p:nvSpPr>
        <p:spPr>
          <a:xfrm>
            <a:off x="839788" y="365125"/>
            <a:ext cx="10515600" cy="1325563"/>
          </a:xfrm>
        </p:spPr>
        <p:txBody>
          <a:bodyPr/>
          <a:lstStyle/>
          <a:p>
            <a:r>
              <a:rPr lang="en-US"/>
              <a:t>Click to edit Master title style</a:t>
            </a:r>
            <a:endParaRPr lang="en-DE"/>
          </a:p>
        </p:txBody>
      </p:sp>
      <p:sp>
        <p:nvSpPr>
          <p:cNvPr id="3" name="Text Placeholder 2">
            <a:extLst>
              <a:ext uri="{FF2B5EF4-FFF2-40B4-BE49-F238E27FC236}">
                <a16:creationId xmlns:a16="http://schemas.microsoft.com/office/drawing/2014/main" id="{2F097320-4104-46E7-F3C7-212818401A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444C3E-8429-4922-28E6-1746802171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Text Placeholder 4">
            <a:extLst>
              <a:ext uri="{FF2B5EF4-FFF2-40B4-BE49-F238E27FC236}">
                <a16:creationId xmlns:a16="http://schemas.microsoft.com/office/drawing/2014/main" id="{BE71310E-1612-920A-81FF-DB100A4B2F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113E5E-851D-E06A-9B47-AE5B616081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7" name="Date Placeholder 6">
            <a:extLst>
              <a:ext uri="{FF2B5EF4-FFF2-40B4-BE49-F238E27FC236}">
                <a16:creationId xmlns:a16="http://schemas.microsoft.com/office/drawing/2014/main" id="{52DF5737-3C6D-FF60-F713-338BCBB06138}"/>
              </a:ext>
            </a:extLst>
          </p:cNvPr>
          <p:cNvSpPr>
            <a:spLocks noGrp="1"/>
          </p:cNvSpPr>
          <p:nvPr>
            <p:ph type="dt" sz="half" idx="10"/>
          </p:nvPr>
        </p:nvSpPr>
        <p:spPr/>
        <p:txBody>
          <a:bodyPr/>
          <a:lstStyle/>
          <a:p>
            <a:fld id="{8F4EA553-CD51-44E2-A8D5-993B0F1BDBE0}" type="datetimeFigureOut">
              <a:rPr lang="en-DE" smtClean="0"/>
              <a:t>14/12/2023</a:t>
            </a:fld>
            <a:endParaRPr lang="en-DE"/>
          </a:p>
        </p:txBody>
      </p:sp>
      <p:sp>
        <p:nvSpPr>
          <p:cNvPr id="8" name="Footer Placeholder 7">
            <a:extLst>
              <a:ext uri="{FF2B5EF4-FFF2-40B4-BE49-F238E27FC236}">
                <a16:creationId xmlns:a16="http://schemas.microsoft.com/office/drawing/2014/main" id="{9B40D726-71D8-B2F6-572D-94FBB90431A1}"/>
              </a:ext>
            </a:extLst>
          </p:cNvPr>
          <p:cNvSpPr>
            <a:spLocks noGrp="1"/>
          </p:cNvSpPr>
          <p:nvPr>
            <p:ph type="ftr" sz="quarter" idx="11"/>
          </p:nvPr>
        </p:nvSpPr>
        <p:spPr/>
        <p:txBody>
          <a:bodyPr/>
          <a:lstStyle/>
          <a:p>
            <a:endParaRPr lang="en-DE"/>
          </a:p>
        </p:txBody>
      </p:sp>
      <p:sp>
        <p:nvSpPr>
          <p:cNvPr id="9" name="Slide Number Placeholder 8">
            <a:extLst>
              <a:ext uri="{FF2B5EF4-FFF2-40B4-BE49-F238E27FC236}">
                <a16:creationId xmlns:a16="http://schemas.microsoft.com/office/drawing/2014/main" id="{354CC4C0-F2E3-BC82-5B43-E3941C42871F}"/>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472178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32A88-DAC5-F94C-6A18-120BB7A8CF86}"/>
              </a:ext>
            </a:extLst>
          </p:cNvPr>
          <p:cNvSpPr>
            <a:spLocks noGrp="1"/>
          </p:cNvSpPr>
          <p:nvPr>
            <p:ph type="title"/>
          </p:nvPr>
        </p:nvSpPr>
        <p:spPr/>
        <p:txBody>
          <a:bodyPr/>
          <a:lstStyle/>
          <a:p>
            <a:r>
              <a:rPr lang="en-US"/>
              <a:t>Click to edit Master title style</a:t>
            </a:r>
            <a:endParaRPr lang="en-DE"/>
          </a:p>
        </p:txBody>
      </p:sp>
      <p:sp>
        <p:nvSpPr>
          <p:cNvPr id="3" name="Date Placeholder 2">
            <a:extLst>
              <a:ext uri="{FF2B5EF4-FFF2-40B4-BE49-F238E27FC236}">
                <a16:creationId xmlns:a16="http://schemas.microsoft.com/office/drawing/2014/main" id="{9B409EE8-EDDA-2066-4AAC-21C0149BA8A4}"/>
              </a:ext>
            </a:extLst>
          </p:cNvPr>
          <p:cNvSpPr>
            <a:spLocks noGrp="1"/>
          </p:cNvSpPr>
          <p:nvPr>
            <p:ph type="dt" sz="half" idx="10"/>
          </p:nvPr>
        </p:nvSpPr>
        <p:spPr/>
        <p:txBody>
          <a:bodyPr/>
          <a:lstStyle/>
          <a:p>
            <a:fld id="{8F4EA553-CD51-44E2-A8D5-993B0F1BDBE0}" type="datetimeFigureOut">
              <a:rPr lang="en-DE" smtClean="0"/>
              <a:t>14/12/2023</a:t>
            </a:fld>
            <a:endParaRPr lang="en-DE"/>
          </a:p>
        </p:txBody>
      </p:sp>
      <p:sp>
        <p:nvSpPr>
          <p:cNvPr id="4" name="Footer Placeholder 3">
            <a:extLst>
              <a:ext uri="{FF2B5EF4-FFF2-40B4-BE49-F238E27FC236}">
                <a16:creationId xmlns:a16="http://schemas.microsoft.com/office/drawing/2014/main" id="{A7570917-5F60-8B55-623D-A39A465E4FEC}"/>
              </a:ext>
            </a:extLst>
          </p:cNvPr>
          <p:cNvSpPr>
            <a:spLocks noGrp="1"/>
          </p:cNvSpPr>
          <p:nvPr>
            <p:ph type="ftr" sz="quarter" idx="11"/>
          </p:nvPr>
        </p:nvSpPr>
        <p:spPr/>
        <p:txBody>
          <a:bodyPr/>
          <a:lstStyle/>
          <a:p>
            <a:endParaRPr lang="en-DE"/>
          </a:p>
        </p:txBody>
      </p:sp>
      <p:sp>
        <p:nvSpPr>
          <p:cNvPr id="5" name="Slide Number Placeholder 4">
            <a:extLst>
              <a:ext uri="{FF2B5EF4-FFF2-40B4-BE49-F238E27FC236}">
                <a16:creationId xmlns:a16="http://schemas.microsoft.com/office/drawing/2014/main" id="{E996EA24-BC70-3CE9-6924-4AEB99EBC7C0}"/>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1658126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76B71D-6400-13CA-2D07-0A312616E737}"/>
              </a:ext>
            </a:extLst>
          </p:cNvPr>
          <p:cNvSpPr>
            <a:spLocks noGrp="1"/>
          </p:cNvSpPr>
          <p:nvPr>
            <p:ph type="dt" sz="half" idx="10"/>
          </p:nvPr>
        </p:nvSpPr>
        <p:spPr/>
        <p:txBody>
          <a:bodyPr/>
          <a:lstStyle/>
          <a:p>
            <a:fld id="{8F4EA553-CD51-44E2-A8D5-993B0F1BDBE0}" type="datetimeFigureOut">
              <a:rPr lang="en-DE" smtClean="0"/>
              <a:t>14/12/2023</a:t>
            </a:fld>
            <a:endParaRPr lang="en-DE"/>
          </a:p>
        </p:txBody>
      </p:sp>
      <p:sp>
        <p:nvSpPr>
          <p:cNvPr id="3" name="Footer Placeholder 2">
            <a:extLst>
              <a:ext uri="{FF2B5EF4-FFF2-40B4-BE49-F238E27FC236}">
                <a16:creationId xmlns:a16="http://schemas.microsoft.com/office/drawing/2014/main" id="{B4062FFB-20CE-66DC-43D5-929B4001E2ED}"/>
              </a:ext>
            </a:extLst>
          </p:cNvPr>
          <p:cNvSpPr>
            <a:spLocks noGrp="1"/>
          </p:cNvSpPr>
          <p:nvPr>
            <p:ph type="ftr" sz="quarter" idx="11"/>
          </p:nvPr>
        </p:nvSpPr>
        <p:spPr/>
        <p:txBody>
          <a:bodyPr/>
          <a:lstStyle/>
          <a:p>
            <a:endParaRPr lang="en-DE"/>
          </a:p>
        </p:txBody>
      </p:sp>
      <p:sp>
        <p:nvSpPr>
          <p:cNvPr id="4" name="Slide Number Placeholder 3">
            <a:extLst>
              <a:ext uri="{FF2B5EF4-FFF2-40B4-BE49-F238E27FC236}">
                <a16:creationId xmlns:a16="http://schemas.microsoft.com/office/drawing/2014/main" id="{4D6A8C8D-F3C5-F3A9-08CB-4EC55CB1828D}"/>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3362336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BF68A-B54C-7E2D-A707-CAE099E724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Content Placeholder 2">
            <a:extLst>
              <a:ext uri="{FF2B5EF4-FFF2-40B4-BE49-F238E27FC236}">
                <a16:creationId xmlns:a16="http://schemas.microsoft.com/office/drawing/2014/main" id="{E7A01252-7968-A790-5A6D-921E75543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Text Placeholder 3">
            <a:extLst>
              <a:ext uri="{FF2B5EF4-FFF2-40B4-BE49-F238E27FC236}">
                <a16:creationId xmlns:a16="http://schemas.microsoft.com/office/drawing/2014/main" id="{F3B09657-1F17-57CE-CB0D-058CAD26BD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6FDB6A-9208-1048-CD8A-7EAC232B2D0B}"/>
              </a:ext>
            </a:extLst>
          </p:cNvPr>
          <p:cNvSpPr>
            <a:spLocks noGrp="1"/>
          </p:cNvSpPr>
          <p:nvPr>
            <p:ph type="dt" sz="half" idx="10"/>
          </p:nvPr>
        </p:nvSpPr>
        <p:spPr/>
        <p:txBody>
          <a:bodyPr/>
          <a:lstStyle/>
          <a:p>
            <a:fld id="{8F4EA553-CD51-44E2-A8D5-993B0F1BDBE0}" type="datetimeFigureOut">
              <a:rPr lang="en-DE" smtClean="0"/>
              <a:t>14/12/2023</a:t>
            </a:fld>
            <a:endParaRPr lang="en-DE"/>
          </a:p>
        </p:txBody>
      </p:sp>
      <p:sp>
        <p:nvSpPr>
          <p:cNvPr id="6" name="Footer Placeholder 5">
            <a:extLst>
              <a:ext uri="{FF2B5EF4-FFF2-40B4-BE49-F238E27FC236}">
                <a16:creationId xmlns:a16="http://schemas.microsoft.com/office/drawing/2014/main" id="{D1C51A42-0738-9D43-DDF1-85AC06220DE0}"/>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CB30F4D5-3C03-BBD1-11C6-F734C2791557}"/>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144979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1BC9D-CC57-4B03-9B70-4DFF497DF2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Picture Placeholder 2">
            <a:extLst>
              <a:ext uri="{FF2B5EF4-FFF2-40B4-BE49-F238E27FC236}">
                <a16:creationId xmlns:a16="http://schemas.microsoft.com/office/drawing/2014/main" id="{8884DB49-250A-C556-75D2-7777EC1F54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E"/>
          </a:p>
        </p:txBody>
      </p:sp>
      <p:sp>
        <p:nvSpPr>
          <p:cNvPr id="4" name="Text Placeholder 3">
            <a:extLst>
              <a:ext uri="{FF2B5EF4-FFF2-40B4-BE49-F238E27FC236}">
                <a16:creationId xmlns:a16="http://schemas.microsoft.com/office/drawing/2014/main" id="{49949F21-4384-B162-2CDF-DE287D993D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67E851-3902-A546-7C67-378487185FC6}"/>
              </a:ext>
            </a:extLst>
          </p:cNvPr>
          <p:cNvSpPr>
            <a:spLocks noGrp="1"/>
          </p:cNvSpPr>
          <p:nvPr>
            <p:ph type="dt" sz="half" idx="10"/>
          </p:nvPr>
        </p:nvSpPr>
        <p:spPr/>
        <p:txBody>
          <a:bodyPr/>
          <a:lstStyle/>
          <a:p>
            <a:fld id="{8F4EA553-CD51-44E2-A8D5-993B0F1BDBE0}" type="datetimeFigureOut">
              <a:rPr lang="en-DE" smtClean="0"/>
              <a:t>14/12/2023</a:t>
            </a:fld>
            <a:endParaRPr lang="en-DE"/>
          </a:p>
        </p:txBody>
      </p:sp>
      <p:sp>
        <p:nvSpPr>
          <p:cNvPr id="6" name="Footer Placeholder 5">
            <a:extLst>
              <a:ext uri="{FF2B5EF4-FFF2-40B4-BE49-F238E27FC236}">
                <a16:creationId xmlns:a16="http://schemas.microsoft.com/office/drawing/2014/main" id="{A9BD3A90-6BBA-84B6-D890-55037D0C6C78}"/>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A9928F46-823A-32C6-ECA5-887454144BDB}"/>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71373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996F04-A9DA-074D-571D-E85E98608B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DE"/>
          </a:p>
        </p:txBody>
      </p:sp>
      <p:sp>
        <p:nvSpPr>
          <p:cNvPr id="3" name="Text Placeholder 2">
            <a:extLst>
              <a:ext uri="{FF2B5EF4-FFF2-40B4-BE49-F238E27FC236}">
                <a16:creationId xmlns:a16="http://schemas.microsoft.com/office/drawing/2014/main" id="{74194F4C-AACF-7DE4-7F48-FC307640CA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A69F5961-37AD-59EA-9DF7-47311A7AEB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4EA553-CD51-44E2-A8D5-993B0F1BDBE0}" type="datetimeFigureOut">
              <a:rPr lang="en-DE" smtClean="0"/>
              <a:t>14/12/2023</a:t>
            </a:fld>
            <a:endParaRPr lang="en-DE"/>
          </a:p>
        </p:txBody>
      </p:sp>
      <p:sp>
        <p:nvSpPr>
          <p:cNvPr id="5" name="Footer Placeholder 4">
            <a:extLst>
              <a:ext uri="{FF2B5EF4-FFF2-40B4-BE49-F238E27FC236}">
                <a16:creationId xmlns:a16="http://schemas.microsoft.com/office/drawing/2014/main" id="{939EA217-9397-C05A-8130-6DD5B2D60E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E"/>
          </a:p>
        </p:txBody>
      </p:sp>
      <p:sp>
        <p:nvSpPr>
          <p:cNvPr id="6" name="Slide Number Placeholder 5">
            <a:extLst>
              <a:ext uri="{FF2B5EF4-FFF2-40B4-BE49-F238E27FC236}">
                <a16:creationId xmlns:a16="http://schemas.microsoft.com/office/drawing/2014/main" id="{BB26281F-F17F-4898-0EF1-ABB0436EE6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AE1D3-3F60-4866-B968-57066FF03B88}" type="slidenum">
              <a:rPr lang="en-DE" smtClean="0"/>
              <a:t>‹#›</a:t>
            </a:fld>
            <a:endParaRPr lang="en-DE"/>
          </a:p>
        </p:txBody>
      </p:sp>
    </p:spTree>
    <p:extLst>
      <p:ext uri="{BB962C8B-B14F-4D97-AF65-F5344CB8AC3E}">
        <p14:creationId xmlns:p14="http://schemas.microsoft.com/office/powerpoint/2010/main" val="499430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3764218"/>
      </p:ext>
    </p:extLst>
  </p:cSld>
  <p:clrMap bg1="lt1" tx1="dk1" bg2="lt2" tx2="dk2" accent1="accent1" accent2="accent2" accent3="accent3" accent4="accent4" accent5="accent5" accent6="accent6" hlink="hlink" folHlink="folHlink"/>
  <p:sldLayoutIdLst>
    <p:sldLayoutId id="2147483670" r:id="rId1"/>
    <p:sldLayoutId id="2147483661" r:id="rId2"/>
    <p:sldLayoutId id="2147483663" r:id="rId3"/>
    <p:sldLayoutId id="2147483671" r:id="rId4"/>
    <p:sldLayoutId id="2147483672" r:id="rId5"/>
    <p:sldLayoutId id="2147483664" r:id="rId6"/>
    <p:sldLayoutId id="2147483665" r:id="rId7"/>
    <p:sldLayoutId id="2147483668" r:id="rId8"/>
    <p:sldLayoutId id="2147483669"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12DF8AA-1D36-C4A3-DE8B-6124CA62EF08}"/>
              </a:ext>
            </a:extLst>
          </p:cNvPr>
          <p:cNvSpPr>
            <a:spLocks noGrp="1"/>
          </p:cNvSpPr>
          <p:nvPr>
            <p:ph type="body" sz="quarter" idx="10"/>
          </p:nvPr>
        </p:nvSpPr>
        <p:spPr/>
        <p:txBody>
          <a:bodyPr/>
          <a:lstStyle/>
          <a:p>
            <a:r>
              <a:rPr lang="en-GB" err="1"/>
              <a:t>Informatik</a:t>
            </a:r>
            <a:r>
              <a:rPr lang="en-GB"/>
              <a:t> Q1 Abels</a:t>
            </a:r>
            <a:endParaRPr lang="en-DE"/>
          </a:p>
        </p:txBody>
      </p:sp>
      <p:pic>
        <p:nvPicPr>
          <p:cNvPr id="3" name="Picture 2">
            <a:extLst>
              <a:ext uri="{FF2B5EF4-FFF2-40B4-BE49-F238E27FC236}">
                <a16:creationId xmlns:a16="http://schemas.microsoft.com/office/drawing/2014/main" id="{3B325E06-7DB6-1829-F883-B74B6E5DDD0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6987" b="98690" l="4911" r="99554">
                        <a14:foregroundMark x1="55804" y1="6987" x2="68304" y2="7860"/>
                        <a14:foregroundMark x1="97321" y1="53275" x2="95982" y2="79913"/>
                        <a14:foregroundMark x1="77232" y1="95633" x2="92411" y2="93013"/>
                        <a14:foregroundMark x1="91518" y1="98690" x2="99554" y2="96070"/>
                        <a14:foregroundMark x1="9821" y1="60699" x2="7143" y2="53275"/>
                        <a14:foregroundMark x1="7589" y1="51965" x2="4911" y2="51092"/>
                      </a14:backgroundRemoval>
                    </a14:imgEffect>
                  </a14:imgLayer>
                </a14:imgProps>
              </a:ext>
              <a:ext uri="{28A0092B-C50C-407E-A947-70E740481C1C}">
                <a14:useLocalDpi xmlns:a14="http://schemas.microsoft.com/office/drawing/2010/main" val="0"/>
              </a:ext>
            </a:extLst>
          </a:blip>
          <a:stretch>
            <a:fillRect/>
          </a:stretch>
        </p:blipFill>
        <p:spPr>
          <a:xfrm>
            <a:off x="9961430" y="4640980"/>
            <a:ext cx="1649114" cy="1685925"/>
          </a:xfrm>
          <a:custGeom>
            <a:avLst/>
            <a:gdLst>
              <a:gd name="connsiteX0" fmla="*/ 0 w 1649114"/>
              <a:gd name="connsiteY0" fmla="*/ 0 h 1685925"/>
              <a:gd name="connsiteX1" fmla="*/ 500231 w 1649114"/>
              <a:gd name="connsiteY1" fmla="*/ 0 h 1685925"/>
              <a:gd name="connsiteX2" fmla="*/ 1016954 w 1649114"/>
              <a:gd name="connsiteY2" fmla="*/ 0 h 1685925"/>
              <a:gd name="connsiteX3" fmla="*/ 1649114 w 1649114"/>
              <a:gd name="connsiteY3" fmla="*/ 0 h 1685925"/>
              <a:gd name="connsiteX4" fmla="*/ 1649114 w 1649114"/>
              <a:gd name="connsiteY4" fmla="*/ 545116 h 1685925"/>
              <a:gd name="connsiteX5" fmla="*/ 1649114 w 1649114"/>
              <a:gd name="connsiteY5" fmla="*/ 1073372 h 1685925"/>
              <a:gd name="connsiteX6" fmla="*/ 1649114 w 1649114"/>
              <a:gd name="connsiteY6" fmla="*/ 1685925 h 1685925"/>
              <a:gd name="connsiteX7" fmla="*/ 1132392 w 1649114"/>
              <a:gd name="connsiteY7" fmla="*/ 1685925 h 1685925"/>
              <a:gd name="connsiteX8" fmla="*/ 566196 w 1649114"/>
              <a:gd name="connsiteY8" fmla="*/ 1685925 h 1685925"/>
              <a:gd name="connsiteX9" fmla="*/ 0 w 1649114"/>
              <a:gd name="connsiteY9" fmla="*/ 1685925 h 1685925"/>
              <a:gd name="connsiteX10" fmla="*/ 0 w 1649114"/>
              <a:gd name="connsiteY10" fmla="*/ 1157669 h 1685925"/>
              <a:gd name="connsiteX11" fmla="*/ 0 w 1649114"/>
              <a:gd name="connsiteY11" fmla="*/ 646271 h 1685925"/>
              <a:gd name="connsiteX12" fmla="*/ 0 w 1649114"/>
              <a:gd name="connsiteY12" fmla="*/ 0 h 1685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9114" h="1685925" fill="none" extrusionOk="0">
                <a:moveTo>
                  <a:pt x="0" y="0"/>
                </a:moveTo>
                <a:cubicBezTo>
                  <a:pt x="141797" y="-647"/>
                  <a:pt x="367167" y="31833"/>
                  <a:pt x="500231" y="0"/>
                </a:cubicBezTo>
                <a:cubicBezTo>
                  <a:pt x="633295" y="-31833"/>
                  <a:pt x="793124" y="6931"/>
                  <a:pt x="1016954" y="0"/>
                </a:cubicBezTo>
                <a:cubicBezTo>
                  <a:pt x="1240784" y="-6931"/>
                  <a:pt x="1463633" y="47685"/>
                  <a:pt x="1649114" y="0"/>
                </a:cubicBezTo>
                <a:cubicBezTo>
                  <a:pt x="1669925" y="127734"/>
                  <a:pt x="1615179" y="424519"/>
                  <a:pt x="1649114" y="545116"/>
                </a:cubicBezTo>
                <a:cubicBezTo>
                  <a:pt x="1683049" y="665713"/>
                  <a:pt x="1619356" y="886729"/>
                  <a:pt x="1649114" y="1073372"/>
                </a:cubicBezTo>
                <a:cubicBezTo>
                  <a:pt x="1678872" y="1260015"/>
                  <a:pt x="1588666" y="1528832"/>
                  <a:pt x="1649114" y="1685925"/>
                </a:cubicBezTo>
                <a:cubicBezTo>
                  <a:pt x="1491958" y="1744123"/>
                  <a:pt x="1315024" y="1633381"/>
                  <a:pt x="1132392" y="1685925"/>
                </a:cubicBezTo>
                <a:cubicBezTo>
                  <a:pt x="949760" y="1738469"/>
                  <a:pt x="787506" y="1638489"/>
                  <a:pt x="566196" y="1685925"/>
                </a:cubicBezTo>
                <a:cubicBezTo>
                  <a:pt x="344886" y="1733361"/>
                  <a:pt x="196220" y="1685913"/>
                  <a:pt x="0" y="1685925"/>
                </a:cubicBezTo>
                <a:cubicBezTo>
                  <a:pt x="-20970" y="1480859"/>
                  <a:pt x="58950" y="1351215"/>
                  <a:pt x="0" y="1157669"/>
                </a:cubicBezTo>
                <a:cubicBezTo>
                  <a:pt x="-58950" y="964123"/>
                  <a:pt x="40473" y="889960"/>
                  <a:pt x="0" y="646271"/>
                </a:cubicBezTo>
                <a:cubicBezTo>
                  <a:pt x="-40473" y="402582"/>
                  <a:pt x="51559" y="248494"/>
                  <a:pt x="0" y="0"/>
                </a:cubicBezTo>
                <a:close/>
              </a:path>
              <a:path w="1649114" h="1685925" stroke="0" extrusionOk="0">
                <a:moveTo>
                  <a:pt x="0" y="0"/>
                </a:moveTo>
                <a:cubicBezTo>
                  <a:pt x="127869" y="-58549"/>
                  <a:pt x="457140" y="69205"/>
                  <a:pt x="582687" y="0"/>
                </a:cubicBezTo>
                <a:cubicBezTo>
                  <a:pt x="708234" y="-69205"/>
                  <a:pt x="908511" y="30986"/>
                  <a:pt x="1132392" y="0"/>
                </a:cubicBezTo>
                <a:cubicBezTo>
                  <a:pt x="1356274" y="-30986"/>
                  <a:pt x="1395117" y="21620"/>
                  <a:pt x="1649114" y="0"/>
                </a:cubicBezTo>
                <a:cubicBezTo>
                  <a:pt x="1718274" y="183323"/>
                  <a:pt x="1604149" y="370961"/>
                  <a:pt x="1649114" y="578834"/>
                </a:cubicBezTo>
                <a:cubicBezTo>
                  <a:pt x="1694079" y="786707"/>
                  <a:pt x="1587358" y="934167"/>
                  <a:pt x="1649114" y="1140809"/>
                </a:cubicBezTo>
                <a:cubicBezTo>
                  <a:pt x="1710870" y="1347452"/>
                  <a:pt x="1603545" y="1496505"/>
                  <a:pt x="1649114" y="1685925"/>
                </a:cubicBezTo>
                <a:cubicBezTo>
                  <a:pt x="1393847" y="1708125"/>
                  <a:pt x="1279860" y="1656742"/>
                  <a:pt x="1115900" y="1685925"/>
                </a:cubicBezTo>
                <a:cubicBezTo>
                  <a:pt x="951940" y="1715108"/>
                  <a:pt x="703268" y="1637728"/>
                  <a:pt x="566196" y="1685925"/>
                </a:cubicBezTo>
                <a:cubicBezTo>
                  <a:pt x="429124" y="1734122"/>
                  <a:pt x="229164" y="1635991"/>
                  <a:pt x="0" y="1685925"/>
                </a:cubicBezTo>
                <a:cubicBezTo>
                  <a:pt x="-564" y="1539796"/>
                  <a:pt x="30978" y="1364816"/>
                  <a:pt x="0" y="1140809"/>
                </a:cubicBezTo>
                <a:cubicBezTo>
                  <a:pt x="-30978" y="916802"/>
                  <a:pt x="21974" y="735115"/>
                  <a:pt x="0" y="545116"/>
                </a:cubicBezTo>
                <a:cubicBezTo>
                  <a:pt x="-21974" y="355117"/>
                  <a:pt x="32467" y="194198"/>
                  <a:pt x="0" y="0"/>
                </a:cubicBezTo>
                <a:close/>
              </a:path>
            </a:pathLst>
          </a:custGeom>
          <a:ln>
            <a:solidFill>
              <a:schemeClr val="tx1"/>
            </a:solidFill>
            <a:extLst>
              <a:ext uri="{C807C97D-BFC1-408E-A445-0C87EB9F89A2}">
                <ask:lineSketchStyleProps xmlns:ask="http://schemas.microsoft.com/office/drawing/2018/sketchyshapes" sd="1879376400">
                  <a:prstGeom prst="rect">
                    <a:avLst/>
                  </a:prstGeom>
                  <ask:type>
                    <ask:lineSketchScribble/>
                  </ask:type>
                </ask:lineSketchStyleProps>
              </a:ext>
            </a:extLst>
          </a:ln>
        </p:spPr>
      </p:pic>
    </p:spTree>
    <p:extLst>
      <p:ext uri="{BB962C8B-B14F-4D97-AF65-F5344CB8AC3E}">
        <p14:creationId xmlns:p14="http://schemas.microsoft.com/office/powerpoint/2010/main" val="1283346392"/>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7E4FE73-D908-A9F3-2F43-AA5DA9C63A16}"/>
              </a:ext>
            </a:extLst>
          </p:cNvPr>
          <p:cNvSpPr>
            <a:spLocks noGrp="1"/>
          </p:cNvSpPr>
          <p:nvPr>
            <p:ph type="body" sz="quarter" idx="10"/>
          </p:nvPr>
        </p:nvSpPr>
        <p:spPr/>
        <p:txBody>
          <a:bodyPr/>
          <a:lstStyle/>
          <a:p>
            <a:r>
              <a:rPr lang="de-DE" sz="2400" dirty="0"/>
              <a:t>Eine Firma besitzt Geschäftskunden, von denen sie die Telefonnummer, eine E-Mail-Adresse und eine Adresse verwaltet. Ein Geschäftskunde kann ein Lieferant oder ein Kunde sein. Von den Lieferanten sollte der Firmenname und ein Ansprechpartner gespeichert werden. Die Kunden werden durch eine Kundennummer, einen Namen und die Anzahl ihrer Bestellungen erfasst.</a:t>
            </a:r>
          </a:p>
          <a:p>
            <a:pPr marL="457200" indent="-457200">
              <a:buFont typeface="+mj-lt"/>
              <a:buAutoNum type="alphaLcParenR"/>
            </a:pPr>
            <a:r>
              <a:rPr lang="de-DE" sz="2400" dirty="0"/>
              <a:t>Modelliere geeignete Klassen </a:t>
            </a:r>
            <a:r>
              <a:rPr lang="de-DE" sz="2400" b="1" dirty="0">
                <a:solidFill>
                  <a:srgbClr val="00B0F0"/>
                </a:solidFill>
                <a:latin typeface="Consolas" panose="020B0609020204030204" pitchFamily="49" charset="0"/>
              </a:rPr>
              <a:t>Geschäftskunde</a:t>
            </a:r>
            <a:r>
              <a:rPr lang="de-DE" sz="2400" dirty="0"/>
              <a:t>, </a:t>
            </a:r>
            <a:r>
              <a:rPr lang="de-DE" sz="2400" b="1" dirty="0">
                <a:solidFill>
                  <a:srgbClr val="00B0F0"/>
                </a:solidFill>
                <a:latin typeface="Consolas" panose="020B0609020204030204" pitchFamily="49" charset="0"/>
              </a:rPr>
              <a:t>Lieferant</a:t>
            </a:r>
            <a:r>
              <a:rPr lang="de-DE" sz="2400" dirty="0"/>
              <a:t> und </a:t>
            </a:r>
            <a:r>
              <a:rPr lang="de-DE" sz="2400" b="1" dirty="0">
                <a:solidFill>
                  <a:srgbClr val="00B0F0"/>
                </a:solidFill>
                <a:latin typeface="Consolas" panose="020B0609020204030204" pitchFamily="49" charset="0"/>
              </a:rPr>
              <a:t>Kunde</a:t>
            </a:r>
            <a:r>
              <a:rPr lang="de-DE" sz="2400" dirty="0"/>
              <a:t> als UML.</a:t>
            </a:r>
          </a:p>
          <a:p>
            <a:pPr marL="457200" indent="-457200">
              <a:buFont typeface="+mj-lt"/>
              <a:buAutoNum type="alphaLcParenR"/>
            </a:pPr>
            <a:r>
              <a:rPr lang="de-DE" sz="2400" dirty="0"/>
              <a:t>Implementiere die Klassen in einem Package </a:t>
            </a:r>
            <a:r>
              <a:rPr lang="de-DE" sz="2400" dirty="0">
                <a:solidFill>
                  <a:srgbClr val="00B050"/>
                </a:solidFill>
                <a:latin typeface="Consolas" panose="020B0609020204030204" pitchFamily="49" charset="0"/>
              </a:rPr>
              <a:t>Firma</a:t>
            </a:r>
            <a:r>
              <a:rPr lang="de-DE" sz="2400" dirty="0"/>
              <a:t>.</a:t>
            </a:r>
          </a:p>
          <a:p>
            <a:endParaRPr lang="en-DE" sz="2400" dirty="0"/>
          </a:p>
          <a:p>
            <a:endParaRPr lang="en-DE" dirty="0"/>
          </a:p>
        </p:txBody>
      </p:sp>
    </p:spTree>
    <p:extLst>
      <p:ext uri="{BB962C8B-B14F-4D97-AF65-F5344CB8AC3E}">
        <p14:creationId xmlns:p14="http://schemas.microsoft.com/office/powerpoint/2010/main" val="1567159164"/>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8EE2D5E-5C37-D667-0AE2-2FA45C8CDD7C}"/>
              </a:ext>
            </a:extLst>
          </p:cNvPr>
          <p:cNvSpPr>
            <a:spLocks noGrp="1"/>
          </p:cNvSpPr>
          <p:nvPr>
            <p:ph type="body" sz="quarter" idx="10"/>
          </p:nvPr>
        </p:nvSpPr>
        <p:spPr/>
        <p:txBody>
          <a:bodyPr/>
          <a:lstStyle/>
          <a:p>
            <a:r>
              <a:rPr lang="en-GB" dirty="0" err="1">
                <a:solidFill>
                  <a:srgbClr val="FFC000"/>
                </a:solidFill>
              </a:rPr>
              <a:t>Vererbung</a:t>
            </a:r>
            <a:endParaRPr lang="en-DE" dirty="0"/>
          </a:p>
        </p:txBody>
      </p:sp>
    </p:spTree>
    <p:extLst>
      <p:ext uri="{BB962C8B-B14F-4D97-AF65-F5344CB8AC3E}">
        <p14:creationId xmlns:p14="http://schemas.microsoft.com/office/powerpoint/2010/main" val="15714814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iterate type="lt">
                                    <p:tmAbs val="40"/>
                                  </p:iterate>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8EE2D5E-5C37-D667-0AE2-2FA45C8CDD7C}"/>
              </a:ext>
            </a:extLst>
          </p:cNvPr>
          <p:cNvSpPr>
            <a:spLocks noGrp="1"/>
          </p:cNvSpPr>
          <p:nvPr>
            <p:ph type="body" sz="quarter" idx="10"/>
          </p:nvPr>
        </p:nvSpPr>
        <p:spPr>
          <a:xfrm>
            <a:off x="138112" y="98323"/>
            <a:ext cx="11915775" cy="1956619"/>
          </a:xfrm>
        </p:spPr>
        <p:txBody>
          <a:bodyPr/>
          <a:lstStyle/>
          <a:p>
            <a:r>
              <a:rPr lang="en-GB" dirty="0" err="1">
                <a:solidFill>
                  <a:srgbClr val="FFC000"/>
                </a:solidFill>
              </a:rPr>
              <a:t>Vererbung</a:t>
            </a:r>
            <a:endParaRPr lang="en-GB" dirty="0">
              <a:solidFill>
                <a:srgbClr val="FFC000"/>
              </a:solidFill>
            </a:endParaRPr>
          </a:p>
        </p:txBody>
      </p:sp>
      <p:sp>
        <p:nvSpPr>
          <p:cNvPr id="3" name="Rectangle: Rounded Corners 2">
            <a:extLst>
              <a:ext uri="{FF2B5EF4-FFF2-40B4-BE49-F238E27FC236}">
                <a16:creationId xmlns:a16="http://schemas.microsoft.com/office/drawing/2014/main" id="{F840CC8E-020B-EF2F-863A-A0B3329F2E8E}"/>
              </a:ext>
            </a:extLst>
          </p:cNvPr>
          <p:cNvSpPr/>
          <p:nvPr/>
        </p:nvSpPr>
        <p:spPr>
          <a:xfrm>
            <a:off x="4891547" y="2526892"/>
            <a:ext cx="2408903" cy="904568"/>
          </a:xfrm>
          <a:prstGeom prst="roundRect">
            <a:avLst>
              <a:gd name="adj" fmla="val 8012"/>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err="1"/>
              <a:t>Oberklasse</a:t>
            </a:r>
            <a:endParaRPr lang="en-DE" sz="2400" b="1" dirty="0"/>
          </a:p>
        </p:txBody>
      </p:sp>
      <p:sp>
        <p:nvSpPr>
          <p:cNvPr id="4" name="Rectangle: Rounded Corners 3">
            <a:extLst>
              <a:ext uri="{FF2B5EF4-FFF2-40B4-BE49-F238E27FC236}">
                <a16:creationId xmlns:a16="http://schemas.microsoft.com/office/drawing/2014/main" id="{FD40ECAF-3EBF-82E0-2BAD-A6AB58575DB7}"/>
              </a:ext>
            </a:extLst>
          </p:cNvPr>
          <p:cNvSpPr/>
          <p:nvPr/>
        </p:nvSpPr>
        <p:spPr>
          <a:xfrm>
            <a:off x="4891547" y="4744067"/>
            <a:ext cx="2408903" cy="904568"/>
          </a:xfrm>
          <a:prstGeom prst="roundRect">
            <a:avLst>
              <a:gd name="adj" fmla="val 8012"/>
            </a:avLst>
          </a:prstGeom>
          <a:solidFill>
            <a:schemeClr val="accent5">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err="1"/>
              <a:t>Unterklasse</a:t>
            </a:r>
            <a:endParaRPr lang="en-DE" sz="2400" b="1" dirty="0"/>
          </a:p>
        </p:txBody>
      </p:sp>
      <p:cxnSp>
        <p:nvCxnSpPr>
          <p:cNvPr id="6" name="Straight Arrow Connector 5">
            <a:extLst>
              <a:ext uri="{FF2B5EF4-FFF2-40B4-BE49-F238E27FC236}">
                <a16:creationId xmlns:a16="http://schemas.microsoft.com/office/drawing/2014/main" id="{86159E13-3ADE-14BE-04C1-B7CC873C19E2}"/>
              </a:ext>
            </a:extLst>
          </p:cNvPr>
          <p:cNvCxnSpPr>
            <a:cxnSpLocks/>
          </p:cNvCxnSpPr>
          <p:nvPr/>
        </p:nvCxnSpPr>
        <p:spPr>
          <a:xfrm>
            <a:off x="3254471" y="3431460"/>
            <a:ext cx="0" cy="1312607"/>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02074F3-EB56-C0B2-74BB-C6D566417E5F}"/>
              </a:ext>
            </a:extLst>
          </p:cNvPr>
          <p:cNvSpPr txBox="1"/>
          <p:nvPr/>
        </p:nvSpPr>
        <p:spPr>
          <a:xfrm>
            <a:off x="1447797" y="3918486"/>
            <a:ext cx="1750142" cy="338554"/>
          </a:xfrm>
          <a:prstGeom prst="rect">
            <a:avLst/>
          </a:prstGeom>
          <a:noFill/>
        </p:spPr>
        <p:txBody>
          <a:bodyPr wrap="square" rtlCol="0">
            <a:spAutoFit/>
          </a:bodyPr>
          <a:lstStyle/>
          <a:p>
            <a:r>
              <a:rPr lang="en-GB" sz="1600" dirty="0" err="1">
                <a:solidFill>
                  <a:schemeClr val="bg1"/>
                </a:solidFill>
                <a:latin typeface="Montserrat" pitchFamily="2" charset="0"/>
              </a:rPr>
              <a:t>Spezialisierung</a:t>
            </a:r>
            <a:endParaRPr lang="en-DE" sz="1600" dirty="0">
              <a:solidFill>
                <a:schemeClr val="bg1"/>
              </a:solidFill>
              <a:latin typeface="Montserrat" pitchFamily="2" charset="0"/>
            </a:endParaRPr>
          </a:p>
        </p:txBody>
      </p:sp>
      <p:cxnSp>
        <p:nvCxnSpPr>
          <p:cNvPr id="8" name="Straight Arrow Connector 7">
            <a:extLst>
              <a:ext uri="{FF2B5EF4-FFF2-40B4-BE49-F238E27FC236}">
                <a16:creationId xmlns:a16="http://schemas.microsoft.com/office/drawing/2014/main" id="{D8EE959F-6F4B-E2B6-2F77-88170F79BA73}"/>
              </a:ext>
            </a:extLst>
          </p:cNvPr>
          <p:cNvCxnSpPr>
            <a:cxnSpLocks/>
          </p:cNvCxnSpPr>
          <p:nvPr/>
        </p:nvCxnSpPr>
        <p:spPr>
          <a:xfrm flipV="1">
            <a:off x="8844111" y="3429000"/>
            <a:ext cx="0" cy="1312607"/>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45D214A8-4F15-4A9B-B653-4C195A51DBE0}"/>
              </a:ext>
            </a:extLst>
          </p:cNvPr>
          <p:cNvSpPr txBox="1"/>
          <p:nvPr/>
        </p:nvSpPr>
        <p:spPr>
          <a:xfrm>
            <a:off x="8944893" y="3918486"/>
            <a:ext cx="1988577" cy="338554"/>
          </a:xfrm>
          <a:prstGeom prst="rect">
            <a:avLst/>
          </a:prstGeom>
          <a:noFill/>
        </p:spPr>
        <p:txBody>
          <a:bodyPr wrap="square" rtlCol="0">
            <a:spAutoFit/>
          </a:bodyPr>
          <a:lstStyle/>
          <a:p>
            <a:r>
              <a:rPr lang="en-GB" sz="1600" dirty="0" err="1">
                <a:solidFill>
                  <a:schemeClr val="bg1"/>
                </a:solidFill>
                <a:latin typeface="Montserrat" pitchFamily="2" charset="0"/>
              </a:rPr>
              <a:t>Generalisierung</a:t>
            </a:r>
            <a:endParaRPr lang="en-DE" sz="1600" dirty="0">
              <a:solidFill>
                <a:schemeClr val="bg1"/>
              </a:solidFill>
              <a:latin typeface="Montserrat" pitchFamily="2" charset="0"/>
            </a:endParaRPr>
          </a:p>
        </p:txBody>
      </p:sp>
      <p:sp>
        <p:nvSpPr>
          <p:cNvPr id="10" name="Isosceles Triangle 9">
            <a:extLst>
              <a:ext uri="{FF2B5EF4-FFF2-40B4-BE49-F238E27FC236}">
                <a16:creationId xmlns:a16="http://schemas.microsoft.com/office/drawing/2014/main" id="{BE695CE9-FBD3-2518-ADC6-979874BB1A3B}"/>
              </a:ext>
            </a:extLst>
          </p:cNvPr>
          <p:cNvSpPr/>
          <p:nvPr/>
        </p:nvSpPr>
        <p:spPr>
          <a:xfrm>
            <a:off x="5801032" y="3453912"/>
            <a:ext cx="589932" cy="474410"/>
          </a:xfrm>
          <a:prstGeom prst="triangle">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cxnSp>
        <p:nvCxnSpPr>
          <p:cNvPr id="12" name="Straight Connector 11">
            <a:extLst>
              <a:ext uri="{FF2B5EF4-FFF2-40B4-BE49-F238E27FC236}">
                <a16:creationId xmlns:a16="http://schemas.microsoft.com/office/drawing/2014/main" id="{A5E96718-921F-3BF3-535C-5156A8F7386B}"/>
              </a:ext>
            </a:extLst>
          </p:cNvPr>
          <p:cNvCxnSpPr>
            <a:stCxn id="10" idx="3"/>
            <a:endCxn id="4" idx="0"/>
          </p:cNvCxnSpPr>
          <p:nvPr/>
        </p:nvCxnSpPr>
        <p:spPr>
          <a:xfrm>
            <a:off x="6095998" y="3928322"/>
            <a:ext cx="1" cy="81574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87477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48F253B-9567-7844-6FBA-56B29A31247B}"/>
              </a:ext>
            </a:extLst>
          </p:cNvPr>
          <p:cNvSpPr>
            <a:spLocks noGrp="1"/>
          </p:cNvSpPr>
          <p:nvPr>
            <p:ph type="body" sz="quarter" idx="10"/>
          </p:nvPr>
        </p:nvSpPr>
        <p:spPr>
          <a:xfrm>
            <a:off x="138112" y="161365"/>
            <a:ext cx="11915775" cy="950259"/>
          </a:xfrm>
        </p:spPr>
        <p:txBody>
          <a:bodyPr/>
          <a:lstStyle/>
          <a:p>
            <a:r>
              <a:rPr lang="en-GB" dirty="0" err="1">
                <a:solidFill>
                  <a:srgbClr val="FFC000"/>
                </a:solidFill>
              </a:rPr>
              <a:t>Oberklasse</a:t>
            </a:r>
            <a:endParaRPr lang="en-DE" dirty="0"/>
          </a:p>
        </p:txBody>
      </p:sp>
      <p:sp>
        <p:nvSpPr>
          <p:cNvPr id="3" name="Rectangle: Rounded Corners 2">
            <a:extLst>
              <a:ext uri="{FF2B5EF4-FFF2-40B4-BE49-F238E27FC236}">
                <a16:creationId xmlns:a16="http://schemas.microsoft.com/office/drawing/2014/main" id="{29F9D44F-6F40-2AED-18FA-D1C126A18E5F}"/>
              </a:ext>
            </a:extLst>
          </p:cNvPr>
          <p:cNvSpPr/>
          <p:nvPr/>
        </p:nvSpPr>
        <p:spPr>
          <a:xfrm>
            <a:off x="58999" y="1688485"/>
            <a:ext cx="9065342" cy="5126133"/>
          </a:xfrm>
          <a:prstGeom prst="roundRect">
            <a:avLst>
              <a:gd name="adj" fmla="val 3701"/>
            </a:avLst>
          </a:prstGeom>
          <a:solidFill>
            <a:schemeClr val="tx1">
              <a:lumMod val="85000"/>
              <a:lumOff val="15000"/>
            </a:schemeClr>
          </a:solidFill>
          <a:ln>
            <a:noFill/>
          </a:ln>
          <a:effectLst>
            <a:innerShdw blurRad="114300">
              <a:prstClr val="black"/>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600" dirty="0">
                <a:solidFill>
                  <a:srgbClr val="0070C0"/>
                </a:solidFill>
                <a:latin typeface="Consolas" panose="020B0609020204030204" pitchFamily="49" charset="0"/>
              </a:rPr>
              <a:t>public</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class</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Lehrer</a:t>
            </a:r>
            <a:r>
              <a:rPr lang="en-GB" sz="1600" dirty="0">
                <a:solidFill>
                  <a:schemeClr val="tx1">
                    <a:lumMod val="50000"/>
                    <a:lumOff val="50000"/>
                  </a:schemeClr>
                </a:solidFill>
                <a:latin typeface="Consolas" panose="020B0609020204030204" pitchFamily="49" charset="0"/>
              </a:rPr>
              <a:t> </a:t>
            </a:r>
            <a:r>
              <a:rPr lang="en-GB" sz="1600" dirty="0">
                <a:solidFill>
                  <a:srgbClr val="FFFF0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protected</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int</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id</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protected</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String</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vorname</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protected</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String</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nachname</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protected</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String</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fach</a:t>
            </a:r>
            <a:r>
              <a:rPr lang="en-GB" sz="1600" dirty="0">
                <a:solidFill>
                  <a:schemeClr val="tx1">
                    <a:lumMod val="50000"/>
                    <a:lumOff val="50000"/>
                  </a:schemeClr>
                </a:solidFill>
                <a:latin typeface="Consolas" panose="020B0609020204030204" pitchFamily="49" charset="0"/>
              </a:rPr>
              <a:t>;</a:t>
            </a:r>
          </a:p>
          <a:p>
            <a:endParaRPr lang="en-GB" sz="1600" dirty="0">
              <a:solidFill>
                <a:schemeClr val="tx1">
                  <a:lumMod val="50000"/>
                  <a:lumOff val="50000"/>
                </a:schemeClr>
              </a:solidFill>
              <a:latin typeface="Consolas" panose="020B0609020204030204" pitchFamily="49" charset="0"/>
            </a:endParaRP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public</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Lehrer</a:t>
            </a:r>
            <a:r>
              <a:rPr lang="en-GB" sz="1600" dirty="0">
                <a:solidFill>
                  <a:schemeClr val="tx1">
                    <a:lumMod val="50000"/>
                    <a:lumOff val="50000"/>
                  </a:schemeClr>
                </a:solidFill>
                <a:latin typeface="Consolas" panose="020B0609020204030204" pitchFamily="49" charset="0"/>
              </a:rPr>
              <a:t> </a:t>
            </a:r>
            <a:r>
              <a:rPr lang="en-GB" sz="1600" dirty="0">
                <a:solidFill>
                  <a:srgbClr val="7030A0"/>
                </a:solidFill>
                <a:latin typeface="Consolas" panose="020B0609020204030204" pitchFamily="49" charset="0"/>
              </a:rPr>
              <a:t>(</a:t>
            </a:r>
            <a:r>
              <a:rPr lang="en-GB" sz="1600" dirty="0">
                <a:solidFill>
                  <a:srgbClr val="0070C0"/>
                </a:solidFill>
                <a:latin typeface="Consolas" panose="020B0609020204030204" pitchFamily="49" charset="0"/>
              </a:rPr>
              <a:t>int</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id</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String</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vorname</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String</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nachname</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String</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fach</a:t>
            </a:r>
            <a:r>
              <a:rPr lang="en-GB" sz="1600" dirty="0">
                <a:solidFill>
                  <a:srgbClr val="7030A0"/>
                </a:solidFill>
                <a:latin typeface="Consolas" panose="020B0609020204030204" pitchFamily="49" charset="0"/>
              </a:rPr>
              <a:t>) {</a:t>
            </a: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this</a:t>
            </a:r>
            <a:r>
              <a:rPr lang="en-GB" sz="1600" dirty="0">
                <a:solidFill>
                  <a:schemeClr val="bg1"/>
                </a:solidFill>
                <a:latin typeface="Consolas" panose="020B0609020204030204" pitchFamily="49" charset="0"/>
              </a:rPr>
              <a:t>.id </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id</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err="1">
                <a:solidFill>
                  <a:srgbClr val="0070C0"/>
                </a:solidFill>
                <a:latin typeface="Consolas" panose="020B0609020204030204" pitchFamily="49" charset="0"/>
              </a:rPr>
              <a:t>this</a:t>
            </a:r>
            <a:r>
              <a:rPr lang="en-GB" sz="1600" dirty="0" err="1">
                <a:solidFill>
                  <a:schemeClr val="bg1"/>
                </a:solidFill>
                <a:latin typeface="Consolas" panose="020B0609020204030204" pitchFamily="49" charset="0"/>
              </a:rPr>
              <a:t>.vorname</a:t>
            </a:r>
            <a:r>
              <a:rPr lang="en-GB" sz="1600" dirty="0">
                <a:solidFill>
                  <a:schemeClr val="bg1"/>
                </a:solidFill>
                <a:latin typeface="Consolas" panose="020B0609020204030204" pitchFamily="49" charset="0"/>
              </a:rPr>
              <a:t> </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vorname</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err="1">
                <a:solidFill>
                  <a:srgbClr val="0070C0"/>
                </a:solidFill>
                <a:latin typeface="Consolas" panose="020B0609020204030204" pitchFamily="49" charset="0"/>
              </a:rPr>
              <a:t>this</a:t>
            </a:r>
            <a:r>
              <a:rPr lang="en-GB" sz="1600" dirty="0" err="1">
                <a:solidFill>
                  <a:schemeClr val="bg1"/>
                </a:solidFill>
                <a:latin typeface="Consolas" panose="020B0609020204030204" pitchFamily="49" charset="0"/>
              </a:rPr>
              <a:t>.nachname</a:t>
            </a:r>
            <a:r>
              <a:rPr lang="en-GB" sz="1600" dirty="0">
                <a:solidFill>
                  <a:schemeClr val="bg1"/>
                </a:solidFill>
                <a:latin typeface="Consolas" panose="020B0609020204030204" pitchFamily="49" charset="0"/>
              </a:rPr>
              <a:t> </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nachname</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err="1">
                <a:solidFill>
                  <a:srgbClr val="0070C0"/>
                </a:solidFill>
                <a:latin typeface="Consolas" panose="020B0609020204030204" pitchFamily="49" charset="0"/>
              </a:rPr>
              <a:t>this</a:t>
            </a:r>
            <a:r>
              <a:rPr lang="en-GB" sz="1600" dirty="0" err="1">
                <a:solidFill>
                  <a:schemeClr val="bg1"/>
                </a:solidFill>
                <a:latin typeface="Consolas" panose="020B0609020204030204" pitchFamily="49" charset="0"/>
              </a:rPr>
              <a:t>.fach</a:t>
            </a:r>
            <a:r>
              <a:rPr lang="en-GB" sz="1600" dirty="0">
                <a:solidFill>
                  <a:schemeClr val="bg1"/>
                </a:solidFill>
                <a:latin typeface="Consolas" panose="020B0609020204030204" pitchFamily="49" charset="0"/>
              </a:rPr>
              <a:t> </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fach</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a:solidFill>
                  <a:srgbClr val="7030A0"/>
                </a:solidFill>
                <a:latin typeface="Consolas" panose="020B0609020204030204" pitchFamily="49" charset="0"/>
              </a:rPr>
              <a:t>}</a:t>
            </a:r>
          </a:p>
          <a:p>
            <a:endParaRPr lang="en-GB" sz="1600" dirty="0">
              <a:solidFill>
                <a:schemeClr val="tx1">
                  <a:lumMod val="50000"/>
                  <a:lumOff val="50000"/>
                </a:schemeClr>
              </a:solidFill>
              <a:latin typeface="Consolas" panose="020B0609020204030204" pitchFamily="49" charset="0"/>
            </a:endParaRP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public</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void</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gibLehrerAus</a:t>
            </a:r>
            <a:r>
              <a:rPr lang="en-GB" sz="1600" dirty="0">
                <a:solidFill>
                  <a:srgbClr val="7030A0"/>
                </a:solidFill>
                <a:latin typeface="Consolas" panose="020B0609020204030204" pitchFamily="49" charset="0"/>
              </a:rPr>
              <a:t>() {</a:t>
            </a:r>
          </a:p>
          <a:p>
            <a:r>
              <a:rPr lang="en-GB" sz="1600" dirty="0">
                <a:solidFill>
                  <a:srgbClr val="7030A0"/>
                </a:solidFill>
                <a:latin typeface="Consolas" panose="020B0609020204030204" pitchFamily="49" charset="0"/>
              </a:rPr>
              <a:t>		</a:t>
            </a:r>
            <a:r>
              <a:rPr lang="en-GB" sz="1600" dirty="0" err="1">
                <a:solidFill>
                  <a:schemeClr val="bg1"/>
                </a:solidFill>
                <a:latin typeface="Consolas" panose="020B0609020204030204" pitchFamily="49" charset="0"/>
              </a:rPr>
              <a:t>System.out.println</a:t>
            </a:r>
            <a:r>
              <a:rPr lang="en-GB" sz="1600" dirty="0">
                <a:solidFill>
                  <a:srgbClr val="00B0F0"/>
                </a:solidFill>
                <a:latin typeface="Consolas" panose="020B0609020204030204" pitchFamily="49" charset="0"/>
              </a:rPr>
              <a:t>(</a:t>
            </a:r>
            <a:r>
              <a:rPr lang="en-GB" sz="1600" dirty="0">
                <a:solidFill>
                  <a:schemeClr val="accent2">
                    <a:lumMod val="75000"/>
                  </a:schemeClr>
                </a:solidFill>
                <a:latin typeface="Montserrat" pitchFamily="2" charset="0"/>
              </a:rPr>
              <a:t>“</a:t>
            </a:r>
            <a:r>
              <a:rPr lang="en-GB" sz="1600" dirty="0">
                <a:solidFill>
                  <a:schemeClr val="accent2">
                    <a:lumMod val="75000"/>
                  </a:schemeClr>
                </a:solidFill>
                <a:latin typeface="Consolas" panose="020B0609020204030204" pitchFamily="49" charset="0"/>
              </a:rPr>
              <a:t>Lehrer</a:t>
            </a:r>
            <a:r>
              <a:rPr lang="en-GB" sz="1600" dirty="0">
                <a:solidFill>
                  <a:schemeClr val="accent2">
                    <a:lumMod val="75000"/>
                  </a:schemeClr>
                </a:solidFill>
                <a:latin typeface="Montserrat" pitchFamily="2" charset="0"/>
              </a:rPr>
              <a:t>“</a:t>
            </a:r>
            <a:r>
              <a:rPr lang="en-GB" sz="1600" dirty="0">
                <a:solidFill>
                  <a:srgbClr val="00B0F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a:t>
            </a:r>
            <a:endParaRPr lang="en-GB" sz="1600" dirty="0">
              <a:solidFill>
                <a:srgbClr val="7030A0"/>
              </a:solidFill>
              <a:latin typeface="Consolas" panose="020B0609020204030204" pitchFamily="49" charset="0"/>
            </a:endParaRPr>
          </a:p>
          <a:p>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System.out.println</a:t>
            </a:r>
            <a:r>
              <a:rPr lang="en-GB" sz="1600" dirty="0">
                <a:solidFill>
                  <a:srgbClr val="00B0F0"/>
                </a:solidFill>
                <a:latin typeface="Consolas" panose="020B0609020204030204" pitchFamily="49" charset="0"/>
              </a:rPr>
              <a:t>(</a:t>
            </a:r>
            <a:r>
              <a:rPr lang="en-GB" sz="1600" dirty="0">
                <a:solidFill>
                  <a:schemeClr val="accent2">
                    <a:lumMod val="75000"/>
                  </a:schemeClr>
                </a:solidFill>
                <a:latin typeface="Montserrat" pitchFamily="2" charset="0"/>
              </a:rPr>
              <a:t>“</a:t>
            </a:r>
            <a:r>
              <a:rPr lang="en-GB" sz="1600" dirty="0">
                <a:solidFill>
                  <a:schemeClr val="accent2">
                    <a:lumMod val="75000"/>
                  </a:schemeClr>
                </a:solidFill>
                <a:latin typeface="Consolas" panose="020B0609020204030204" pitchFamily="49" charset="0"/>
              </a:rPr>
              <a:t>ID: </a:t>
            </a:r>
            <a:r>
              <a:rPr lang="en-GB" sz="1600" dirty="0">
                <a:solidFill>
                  <a:schemeClr val="accent2">
                    <a:lumMod val="75000"/>
                  </a:schemeClr>
                </a:solidFill>
                <a:latin typeface="Montserrat" pitchFamily="2" charset="0"/>
              </a:rPr>
              <a:t>“</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 id</a:t>
            </a:r>
            <a:r>
              <a:rPr lang="en-GB" sz="1600" dirty="0">
                <a:solidFill>
                  <a:srgbClr val="00B0F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System.out.println</a:t>
            </a:r>
            <a:r>
              <a:rPr lang="en-GB" sz="1600" dirty="0">
                <a:solidFill>
                  <a:srgbClr val="00B0F0"/>
                </a:solidFill>
                <a:latin typeface="Consolas" panose="020B0609020204030204" pitchFamily="49" charset="0"/>
              </a:rPr>
              <a:t>(</a:t>
            </a:r>
            <a:r>
              <a:rPr lang="en-GB" sz="1600" dirty="0">
                <a:solidFill>
                  <a:schemeClr val="accent2">
                    <a:lumMod val="75000"/>
                  </a:schemeClr>
                </a:solidFill>
                <a:latin typeface="Montserrat" pitchFamily="2" charset="0"/>
              </a:rPr>
              <a:t>“</a:t>
            </a:r>
            <a:r>
              <a:rPr lang="en-GB" sz="1600" dirty="0">
                <a:solidFill>
                  <a:schemeClr val="accent2">
                    <a:lumMod val="75000"/>
                  </a:schemeClr>
                </a:solidFill>
                <a:latin typeface="Consolas" panose="020B0609020204030204" pitchFamily="49" charset="0"/>
              </a:rPr>
              <a:t>Name: </a:t>
            </a:r>
            <a:r>
              <a:rPr lang="en-GB" sz="1600" dirty="0">
                <a:solidFill>
                  <a:schemeClr val="accent2">
                    <a:lumMod val="75000"/>
                  </a:schemeClr>
                </a:solidFill>
                <a:latin typeface="Montserrat" pitchFamily="2" charset="0"/>
              </a:rPr>
              <a:t>“</a:t>
            </a:r>
            <a:r>
              <a:rPr lang="en-GB" sz="1600" dirty="0">
                <a:solidFill>
                  <a:schemeClr val="accent2">
                    <a:lumMod val="75000"/>
                  </a:schemeClr>
                </a:solidFill>
                <a:latin typeface="Consolas" panose="020B0609020204030204" pitchFamily="49" charset="0"/>
              </a:rPr>
              <a:t> </a:t>
            </a:r>
            <a:r>
              <a:rPr lang="en-GB" sz="1600" dirty="0">
                <a:solidFill>
                  <a:schemeClr val="bg1"/>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vorname</a:t>
            </a:r>
            <a:r>
              <a:rPr lang="en-GB" sz="1600" dirty="0">
                <a:solidFill>
                  <a:schemeClr val="bg1"/>
                </a:solidFill>
                <a:latin typeface="Consolas" panose="020B0609020204030204" pitchFamily="49" charset="0"/>
              </a:rPr>
              <a:t> +</a:t>
            </a:r>
            <a:r>
              <a:rPr lang="en-GB" sz="1600" dirty="0">
                <a:solidFill>
                  <a:schemeClr val="accent2">
                    <a:lumMod val="75000"/>
                  </a:schemeClr>
                </a:solidFill>
                <a:latin typeface="Consolas" panose="020B0609020204030204" pitchFamily="49" charset="0"/>
              </a:rPr>
              <a:t> </a:t>
            </a:r>
            <a:r>
              <a:rPr lang="en-GB" sz="1600" dirty="0">
                <a:solidFill>
                  <a:schemeClr val="accent2">
                    <a:lumMod val="75000"/>
                  </a:schemeClr>
                </a:solidFill>
                <a:latin typeface="Montserrat" pitchFamily="2" charset="0"/>
              </a:rPr>
              <a:t>“ “</a:t>
            </a:r>
            <a:r>
              <a:rPr lang="en-GB" sz="1600" dirty="0">
                <a:solidFill>
                  <a:schemeClr val="accent2">
                    <a:lumMod val="75000"/>
                  </a:schemeClr>
                </a:solidFill>
                <a:latin typeface="Consolas" panose="020B0609020204030204" pitchFamily="49" charset="0"/>
              </a:rPr>
              <a:t> </a:t>
            </a:r>
            <a:r>
              <a:rPr lang="en-GB" sz="1600" dirty="0">
                <a:solidFill>
                  <a:schemeClr val="bg1"/>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nachname</a:t>
            </a:r>
            <a:r>
              <a:rPr lang="en-GB" sz="1600" dirty="0">
                <a:solidFill>
                  <a:srgbClr val="00B0F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System.out.println</a:t>
            </a:r>
            <a:r>
              <a:rPr lang="en-GB" sz="1600" dirty="0">
                <a:solidFill>
                  <a:srgbClr val="00B0F0"/>
                </a:solidFill>
                <a:latin typeface="Consolas" panose="020B0609020204030204" pitchFamily="49" charset="0"/>
              </a:rPr>
              <a:t>(</a:t>
            </a:r>
            <a:r>
              <a:rPr lang="en-GB" sz="1600" dirty="0">
                <a:solidFill>
                  <a:schemeClr val="accent2">
                    <a:lumMod val="75000"/>
                  </a:schemeClr>
                </a:solidFill>
                <a:latin typeface="Montserrat" pitchFamily="2" charset="0"/>
              </a:rPr>
              <a:t>“</a:t>
            </a:r>
            <a:r>
              <a:rPr lang="en-GB" sz="1600" dirty="0" err="1">
                <a:solidFill>
                  <a:schemeClr val="accent2">
                    <a:lumMod val="75000"/>
                  </a:schemeClr>
                </a:solidFill>
                <a:latin typeface="Consolas" panose="020B0609020204030204" pitchFamily="49" charset="0"/>
              </a:rPr>
              <a:t>Fach</a:t>
            </a:r>
            <a:r>
              <a:rPr lang="en-GB" sz="1600" dirty="0">
                <a:solidFill>
                  <a:schemeClr val="accent2">
                    <a:lumMod val="75000"/>
                  </a:schemeClr>
                </a:solidFill>
                <a:latin typeface="Consolas" panose="020B0609020204030204" pitchFamily="49" charset="0"/>
              </a:rPr>
              <a:t>: </a:t>
            </a:r>
            <a:r>
              <a:rPr lang="en-GB" sz="1600" dirty="0">
                <a:solidFill>
                  <a:schemeClr val="accent2">
                    <a:lumMod val="75000"/>
                  </a:schemeClr>
                </a:solidFill>
                <a:latin typeface="Montserrat" pitchFamily="2" charset="0"/>
              </a:rPr>
              <a:t>“</a:t>
            </a:r>
            <a:r>
              <a:rPr lang="en-GB" sz="1600" dirty="0">
                <a:solidFill>
                  <a:schemeClr val="accent2">
                    <a:lumMod val="75000"/>
                  </a:schemeClr>
                </a:solidFill>
                <a:latin typeface="Consolas" panose="020B0609020204030204" pitchFamily="49" charset="0"/>
              </a:rPr>
              <a:t> </a:t>
            </a:r>
            <a:r>
              <a:rPr lang="en-GB" sz="1600" dirty="0">
                <a:solidFill>
                  <a:schemeClr val="bg1"/>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fach</a:t>
            </a:r>
            <a:r>
              <a:rPr lang="en-GB" sz="1600" dirty="0">
                <a:solidFill>
                  <a:srgbClr val="00B0F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a:solidFill>
                  <a:srgbClr val="7030A0"/>
                </a:solidFill>
                <a:latin typeface="Consolas" panose="020B0609020204030204" pitchFamily="49" charset="0"/>
              </a:rPr>
              <a:t>}</a:t>
            </a:r>
          </a:p>
          <a:p>
            <a:r>
              <a:rPr lang="en-GB" sz="1600" dirty="0">
                <a:solidFill>
                  <a:srgbClr val="FFFF00"/>
                </a:solidFill>
                <a:latin typeface="Consolas" panose="020B0609020204030204" pitchFamily="49" charset="0"/>
              </a:rPr>
              <a:t>}</a:t>
            </a:r>
            <a:endParaRPr lang="en-DE" sz="1600" dirty="0">
              <a:solidFill>
                <a:srgbClr val="FFFF00"/>
              </a:solidFill>
              <a:latin typeface="Consolas" panose="020B0609020204030204" pitchFamily="49" charset="0"/>
            </a:endParaRPr>
          </a:p>
        </p:txBody>
      </p:sp>
      <p:sp>
        <p:nvSpPr>
          <p:cNvPr id="28" name="TextBox 27">
            <a:extLst>
              <a:ext uri="{FF2B5EF4-FFF2-40B4-BE49-F238E27FC236}">
                <a16:creationId xmlns:a16="http://schemas.microsoft.com/office/drawing/2014/main" id="{85964E5D-CD4C-6695-78B9-1834621F4BA9}"/>
              </a:ext>
            </a:extLst>
          </p:cNvPr>
          <p:cNvSpPr txBox="1"/>
          <p:nvPr/>
        </p:nvSpPr>
        <p:spPr>
          <a:xfrm>
            <a:off x="2820739" y="1170391"/>
            <a:ext cx="4133848" cy="276999"/>
          </a:xfrm>
          <a:prstGeom prst="rect">
            <a:avLst/>
          </a:prstGeom>
          <a:noFill/>
        </p:spPr>
        <p:txBody>
          <a:bodyPr wrap="square" rtlCol="0">
            <a:spAutoFit/>
          </a:bodyPr>
          <a:lstStyle/>
          <a:p>
            <a:pPr algn="ctr"/>
            <a:r>
              <a:rPr lang="en-GB" sz="1200" dirty="0" err="1">
                <a:solidFill>
                  <a:srgbClr val="FFC000"/>
                </a:solidFill>
                <a:latin typeface="Montserrat" pitchFamily="2" charset="0"/>
              </a:rPr>
              <a:t>Sichtbarkeit</a:t>
            </a:r>
            <a:endParaRPr lang="en-GB" sz="1200" dirty="0">
              <a:solidFill>
                <a:srgbClr val="FFC000"/>
              </a:solidFill>
              <a:latin typeface="Montserrat" pitchFamily="2" charset="0"/>
            </a:endParaRPr>
          </a:p>
        </p:txBody>
      </p:sp>
      <p:cxnSp>
        <p:nvCxnSpPr>
          <p:cNvPr id="29" name="Straight Arrow Connector 28">
            <a:extLst>
              <a:ext uri="{FF2B5EF4-FFF2-40B4-BE49-F238E27FC236}">
                <a16:creationId xmlns:a16="http://schemas.microsoft.com/office/drawing/2014/main" id="{A8806D34-6130-E6AC-4822-F9E3883F8778}"/>
              </a:ext>
            </a:extLst>
          </p:cNvPr>
          <p:cNvCxnSpPr>
            <a:cxnSpLocks/>
            <a:stCxn id="28" idx="2"/>
          </p:cNvCxnSpPr>
          <p:nvPr/>
        </p:nvCxnSpPr>
        <p:spPr>
          <a:xfrm flipH="1">
            <a:off x="2349910" y="1447390"/>
            <a:ext cx="2537753" cy="774700"/>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47928EC1-6DE7-7723-7AC7-F68C561CDCAF}"/>
              </a:ext>
            </a:extLst>
          </p:cNvPr>
          <p:cNvPicPr>
            <a:picLocks noChangeAspect="1"/>
          </p:cNvPicPr>
          <p:nvPr/>
        </p:nvPicPr>
        <p:blipFill>
          <a:blip r:embed="rId2"/>
          <a:stretch>
            <a:fillRect/>
          </a:stretch>
        </p:blipFill>
        <p:spPr>
          <a:xfrm>
            <a:off x="6853083" y="1140895"/>
            <a:ext cx="5230300" cy="1991406"/>
          </a:xfrm>
          <a:prstGeom prst="rect">
            <a:avLst/>
          </a:prstGeom>
        </p:spPr>
      </p:pic>
      <p:cxnSp>
        <p:nvCxnSpPr>
          <p:cNvPr id="32" name="Straight Arrow Connector 31">
            <a:extLst>
              <a:ext uri="{FF2B5EF4-FFF2-40B4-BE49-F238E27FC236}">
                <a16:creationId xmlns:a16="http://schemas.microsoft.com/office/drawing/2014/main" id="{B6794F08-FB17-7E39-F552-3AD71A144BED}"/>
              </a:ext>
            </a:extLst>
          </p:cNvPr>
          <p:cNvCxnSpPr>
            <a:cxnSpLocks/>
            <a:stCxn id="28" idx="2"/>
          </p:cNvCxnSpPr>
          <p:nvPr/>
        </p:nvCxnSpPr>
        <p:spPr>
          <a:xfrm>
            <a:off x="4887663" y="1447390"/>
            <a:ext cx="2015581" cy="417129"/>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0884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par>
                                <p:cTn id="11" presetID="10"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48F253B-9567-7844-6FBA-56B29A31247B}"/>
              </a:ext>
            </a:extLst>
          </p:cNvPr>
          <p:cNvSpPr>
            <a:spLocks noGrp="1"/>
          </p:cNvSpPr>
          <p:nvPr>
            <p:ph type="body" sz="quarter" idx="10"/>
          </p:nvPr>
        </p:nvSpPr>
        <p:spPr>
          <a:xfrm>
            <a:off x="138112" y="161365"/>
            <a:ext cx="11915775" cy="950259"/>
          </a:xfrm>
        </p:spPr>
        <p:txBody>
          <a:bodyPr/>
          <a:lstStyle/>
          <a:p>
            <a:r>
              <a:rPr lang="en-GB" dirty="0" err="1">
                <a:solidFill>
                  <a:srgbClr val="FFC000"/>
                </a:solidFill>
              </a:rPr>
              <a:t>Oberklasse</a:t>
            </a:r>
            <a:r>
              <a:rPr lang="en-GB" dirty="0">
                <a:solidFill>
                  <a:srgbClr val="FFC000"/>
                </a:solidFill>
              </a:rPr>
              <a:t> </a:t>
            </a:r>
            <a:r>
              <a:rPr lang="en-GB" dirty="0"/>
              <a:t>vs</a:t>
            </a:r>
            <a:r>
              <a:rPr lang="en-GB" dirty="0">
                <a:solidFill>
                  <a:srgbClr val="FFC000"/>
                </a:solidFill>
              </a:rPr>
              <a:t> </a:t>
            </a:r>
            <a:r>
              <a:rPr lang="en-GB" dirty="0" err="1">
                <a:solidFill>
                  <a:srgbClr val="FFC000"/>
                </a:solidFill>
              </a:rPr>
              <a:t>Unterklasse</a:t>
            </a:r>
            <a:endParaRPr lang="en-DE" dirty="0"/>
          </a:p>
        </p:txBody>
      </p:sp>
      <p:pic>
        <p:nvPicPr>
          <p:cNvPr id="5" name="Picture 4">
            <a:extLst>
              <a:ext uri="{FF2B5EF4-FFF2-40B4-BE49-F238E27FC236}">
                <a16:creationId xmlns:a16="http://schemas.microsoft.com/office/drawing/2014/main" id="{47928EC1-6DE7-7723-7AC7-F68C561CDCAF}"/>
              </a:ext>
            </a:extLst>
          </p:cNvPr>
          <p:cNvPicPr>
            <a:picLocks noChangeAspect="1"/>
          </p:cNvPicPr>
          <p:nvPr/>
        </p:nvPicPr>
        <p:blipFill>
          <a:blip r:embed="rId2"/>
          <a:stretch>
            <a:fillRect/>
          </a:stretch>
        </p:blipFill>
        <p:spPr>
          <a:xfrm>
            <a:off x="2935045" y="1315208"/>
            <a:ext cx="6321910" cy="2407030"/>
          </a:xfrm>
          <a:prstGeom prst="rect">
            <a:avLst/>
          </a:prstGeom>
        </p:spPr>
      </p:pic>
      <p:pic>
        <p:nvPicPr>
          <p:cNvPr id="6" name="Picture 5">
            <a:extLst>
              <a:ext uri="{FF2B5EF4-FFF2-40B4-BE49-F238E27FC236}">
                <a16:creationId xmlns:a16="http://schemas.microsoft.com/office/drawing/2014/main" id="{D1DBECED-D08D-76A9-F01F-306000219D3E}"/>
              </a:ext>
            </a:extLst>
          </p:cNvPr>
          <p:cNvPicPr>
            <a:picLocks noChangeAspect="1"/>
          </p:cNvPicPr>
          <p:nvPr/>
        </p:nvPicPr>
        <p:blipFill>
          <a:blip r:embed="rId3"/>
          <a:stretch>
            <a:fillRect/>
          </a:stretch>
        </p:blipFill>
        <p:spPr>
          <a:xfrm>
            <a:off x="2391587" y="5062004"/>
            <a:ext cx="7408825" cy="1492521"/>
          </a:xfrm>
          <a:prstGeom prst="rect">
            <a:avLst/>
          </a:prstGeom>
        </p:spPr>
      </p:pic>
      <p:sp>
        <p:nvSpPr>
          <p:cNvPr id="7" name="Isosceles Triangle 6">
            <a:extLst>
              <a:ext uri="{FF2B5EF4-FFF2-40B4-BE49-F238E27FC236}">
                <a16:creationId xmlns:a16="http://schemas.microsoft.com/office/drawing/2014/main" id="{0B267435-3D1D-82DA-5BBE-F6F92CBA9739}"/>
              </a:ext>
            </a:extLst>
          </p:cNvPr>
          <p:cNvSpPr/>
          <p:nvPr/>
        </p:nvSpPr>
        <p:spPr>
          <a:xfrm>
            <a:off x="5801032" y="3689887"/>
            <a:ext cx="589932" cy="474410"/>
          </a:xfrm>
          <a:prstGeom prst="triangle">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cxnSp>
        <p:nvCxnSpPr>
          <p:cNvPr id="8" name="Straight Connector 7">
            <a:extLst>
              <a:ext uri="{FF2B5EF4-FFF2-40B4-BE49-F238E27FC236}">
                <a16:creationId xmlns:a16="http://schemas.microsoft.com/office/drawing/2014/main" id="{DF097FE9-D2C3-A785-620F-9A9A9535DDEF}"/>
              </a:ext>
            </a:extLst>
          </p:cNvPr>
          <p:cNvCxnSpPr>
            <a:cxnSpLocks/>
            <a:stCxn id="7" idx="3"/>
            <a:endCxn id="6" idx="0"/>
          </p:cNvCxnSpPr>
          <p:nvPr/>
        </p:nvCxnSpPr>
        <p:spPr>
          <a:xfrm>
            <a:off x="6095998" y="4164297"/>
            <a:ext cx="2" cy="89770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64E7096-2C3A-7310-1FAD-1903D22AB32D}"/>
              </a:ext>
            </a:extLst>
          </p:cNvPr>
          <p:cNvSpPr txBox="1"/>
          <p:nvPr/>
        </p:nvSpPr>
        <p:spPr>
          <a:xfrm>
            <a:off x="242087" y="2226773"/>
            <a:ext cx="1965296" cy="830997"/>
          </a:xfrm>
          <a:prstGeom prst="rect">
            <a:avLst/>
          </a:prstGeom>
          <a:noFill/>
        </p:spPr>
        <p:txBody>
          <a:bodyPr wrap="square" rtlCol="0">
            <a:spAutoFit/>
          </a:bodyPr>
          <a:lstStyle/>
          <a:p>
            <a:pPr algn="ctr"/>
            <a:r>
              <a:rPr lang="en-GB" sz="1200" dirty="0">
                <a:solidFill>
                  <a:srgbClr val="FFC000"/>
                </a:solidFill>
                <a:latin typeface="Montserrat" pitchFamily="2" charset="0"/>
              </a:rPr>
              <a:t>hat der </a:t>
            </a:r>
            <a:r>
              <a:rPr lang="en-GB" sz="1200" dirty="0" err="1">
                <a:solidFill>
                  <a:srgbClr val="FFC000"/>
                </a:solidFill>
                <a:latin typeface="Montserrat" pitchFamily="2" charset="0"/>
              </a:rPr>
              <a:t>Fachleiter</a:t>
            </a:r>
            <a:r>
              <a:rPr lang="en-GB" sz="1200" dirty="0">
                <a:solidFill>
                  <a:srgbClr val="FFC000"/>
                </a:solidFill>
                <a:latin typeface="Montserrat" pitchFamily="2" charset="0"/>
              </a:rPr>
              <a:t> </a:t>
            </a:r>
            <a:r>
              <a:rPr lang="en-GB" sz="1200" dirty="0" err="1">
                <a:solidFill>
                  <a:srgbClr val="FFC000"/>
                </a:solidFill>
                <a:latin typeface="Montserrat" pitchFamily="2" charset="0"/>
              </a:rPr>
              <a:t>auch</a:t>
            </a:r>
            <a:r>
              <a:rPr lang="en-GB" sz="1200" dirty="0">
                <a:solidFill>
                  <a:srgbClr val="FFC000"/>
                </a:solidFill>
                <a:latin typeface="Montserrat" pitchFamily="2" charset="0"/>
              </a:rPr>
              <a:t>, ohne </a:t>
            </a:r>
            <a:r>
              <a:rPr lang="en-GB" sz="1200" dirty="0" err="1">
                <a:solidFill>
                  <a:srgbClr val="FFC000"/>
                </a:solidFill>
                <a:latin typeface="Montserrat" pitchFamily="2" charset="0"/>
              </a:rPr>
              <a:t>dass</a:t>
            </a:r>
            <a:r>
              <a:rPr lang="en-GB" sz="1200" dirty="0">
                <a:solidFill>
                  <a:srgbClr val="FFC000"/>
                </a:solidFill>
                <a:latin typeface="Montserrat" pitchFamily="2" charset="0"/>
              </a:rPr>
              <a:t> es nochmal in seiner </a:t>
            </a:r>
            <a:r>
              <a:rPr lang="en-GB" sz="1200" dirty="0" err="1">
                <a:solidFill>
                  <a:srgbClr val="FFC000"/>
                </a:solidFill>
                <a:latin typeface="Montserrat" pitchFamily="2" charset="0"/>
              </a:rPr>
              <a:t>Klasse</a:t>
            </a:r>
            <a:r>
              <a:rPr lang="en-GB" sz="1200" dirty="0">
                <a:solidFill>
                  <a:srgbClr val="FFC000"/>
                </a:solidFill>
                <a:latin typeface="Montserrat" pitchFamily="2" charset="0"/>
              </a:rPr>
              <a:t> </a:t>
            </a:r>
            <a:r>
              <a:rPr lang="en-GB" sz="1200" dirty="0" err="1">
                <a:solidFill>
                  <a:srgbClr val="FFC000"/>
                </a:solidFill>
                <a:latin typeface="Montserrat" pitchFamily="2" charset="0"/>
              </a:rPr>
              <a:t>ist</a:t>
            </a:r>
            <a:endParaRPr lang="en-GB" sz="1200" dirty="0">
              <a:solidFill>
                <a:srgbClr val="FFC000"/>
              </a:solidFill>
              <a:latin typeface="Montserrat" pitchFamily="2" charset="0"/>
            </a:endParaRPr>
          </a:p>
        </p:txBody>
      </p:sp>
      <p:cxnSp>
        <p:nvCxnSpPr>
          <p:cNvPr id="11" name="Straight Arrow Connector 10">
            <a:extLst>
              <a:ext uri="{FF2B5EF4-FFF2-40B4-BE49-F238E27FC236}">
                <a16:creationId xmlns:a16="http://schemas.microsoft.com/office/drawing/2014/main" id="{53E66291-B635-06D1-828B-0EC4E79094F8}"/>
              </a:ext>
            </a:extLst>
          </p:cNvPr>
          <p:cNvCxnSpPr>
            <a:cxnSpLocks/>
            <a:stCxn id="10" idx="3"/>
          </p:cNvCxnSpPr>
          <p:nvPr/>
        </p:nvCxnSpPr>
        <p:spPr>
          <a:xfrm flipV="1">
            <a:off x="2207383" y="1980052"/>
            <a:ext cx="727662" cy="662220"/>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F17FE4C-75A3-589E-DFE8-11222C3B8777}"/>
              </a:ext>
            </a:extLst>
          </p:cNvPr>
          <p:cNvCxnSpPr>
            <a:cxnSpLocks/>
            <a:stCxn id="10" idx="3"/>
          </p:cNvCxnSpPr>
          <p:nvPr/>
        </p:nvCxnSpPr>
        <p:spPr>
          <a:xfrm flipV="1">
            <a:off x="2207383" y="2226773"/>
            <a:ext cx="727662" cy="415499"/>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978BB802-DFB8-E94E-023A-94905D613231}"/>
              </a:ext>
            </a:extLst>
          </p:cNvPr>
          <p:cNvCxnSpPr>
            <a:cxnSpLocks/>
            <a:stCxn id="10" idx="3"/>
          </p:cNvCxnSpPr>
          <p:nvPr/>
        </p:nvCxnSpPr>
        <p:spPr>
          <a:xfrm flipV="1">
            <a:off x="2207383" y="2473494"/>
            <a:ext cx="727662" cy="168778"/>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5C05D09-D1C7-339C-DB2E-BD3C11860047}"/>
              </a:ext>
            </a:extLst>
          </p:cNvPr>
          <p:cNvCxnSpPr>
            <a:cxnSpLocks/>
            <a:stCxn id="10" idx="3"/>
          </p:cNvCxnSpPr>
          <p:nvPr/>
        </p:nvCxnSpPr>
        <p:spPr>
          <a:xfrm>
            <a:off x="2207383" y="2642272"/>
            <a:ext cx="727662" cy="65084"/>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730106E9-39AD-1FB0-AADE-F61A423A9F56}"/>
              </a:ext>
            </a:extLst>
          </p:cNvPr>
          <p:cNvCxnSpPr>
            <a:cxnSpLocks/>
            <a:stCxn id="10" idx="3"/>
          </p:cNvCxnSpPr>
          <p:nvPr/>
        </p:nvCxnSpPr>
        <p:spPr>
          <a:xfrm>
            <a:off x="2207383" y="2642272"/>
            <a:ext cx="727662" cy="759207"/>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8CE5099E-0100-B789-41EA-89D0F698D860}"/>
              </a:ext>
            </a:extLst>
          </p:cNvPr>
          <p:cNvCxnSpPr>
            <a:cxnSpLocks/>
            <a:stCxn id="10" idx="3"/>
          </p:cNvCxnSpPr>
          <p:nvPr/>
        </p:nvCxnSpPr>
        <p:spPr>
          <a:xfrm>
            <a:off x="2207383" y="2642272"/>
            <a:ext cx="727658" cy="470834"/>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98007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par>
                                <p:cTn id="20" presetID="10" presetClass="entr" presetSubtype="0" fill="hold"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par>
                                <p:cTn id="23" presetID="10" presetClass="entr" presetSubtype="0" fill="hold"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48F253B-9567-7844-6FBA-56B29A31247B}"/>
              </a:ext>
            </a:extLst>
          </p:cNvPr>
          <p:cNvSpPr>
            <a:spLocks noGrp="1"/>
          </p:cNvSpPr>
          <p:nvPr>
            <p:ph type="body" sz="quarter" idx="10"/>
          </p:nvPr>
        </p:nvSpPr>
        <p:spPr>
          <a:xfrm>
            <a:off x="138112" y="161365"/>
            <a:ext cx="11915775" cy="950259"/>
          </a:xfrm>
        </p:spPr>
        <p:txBody>
          <a:bodyPr/>
          <a:lstStyle/>
          <a:p>
            <a:r>
              <a:rPr lang="en-GB" dirty="0" err="1">
                <a:solidFill>
                  <a:srgbClr val="FFC000"/>
                </a:solidFill>
              </a:rPr>
              <a:t>Unterklasse</a:t>
            </a:r>
            <a:endParaRPr lang="en-DE" dirty="0"/>
          </a:p>
        </p:txBody>
      </p:sp>
      <p:sp>
        <p:nvSpPr>
          <p:cNvPr id="3" name="Rectangle: Rounded Corners 2">
            <a:extLst>
              <a:ext uri="{FF2B5EF4-FFF2-40B4-BE49-F238E27FC236}">
                <a16:creationId xmlns:a16="http://schemas.microsoft.com/office/drawing/2014/main" id="{29F9D44F-6F40-2AED-18FA-D1C126A18E5F}"/>
              </a:ext>
            </a:extLst>
          </p:cNvPr>
          <p:cNvSpPr/>
          <p:nvPr/>
        </p:nvSpPr>
        <p:spPr>
          <a:xfrm>
            <a:off x="762001" y="1636666"/>
            <a:ext cx="10667995" cy="4266367"/>
          </a:xfrm>
          <a:prstGeom prst="roundRect">
            <a:avLst>
              <a:gd name="adj" fmla="val 3701"/>
            </a:avLst>
          </a:prstGeom>
          <a:solidFill>
            <a:schemeClr val="tx1">
              <a:lumMod val="85000"/>
              <a:lumOff val="15000"/>
            </a:schemeClr>
          </a:solidFill>
          <a:ln>
            <a:noFill/>
          </a:ln>
          <a:effectLst>
            <a:innerShdw blurRad="114300">
              <a:prstClr val="black"/>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600" dirty="0">
                <a:solidFill>
                  <a:srgbClr val="0070C0"/>
                </a:solidFill>
                <a:latin typeface="Consolas" panose="020B0609020204030204" pitchFamily="49" charset="0"/>
              </a:rPr>
              <a:t>public</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class</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Fachleiter</a:t>
            </a:r>
            <a:r>
              <a:rPr lang="en-GB" sz="1600" dirty="0">
                <a:solidFill>
                  <a:srgbClr val="0070C0"/>
                </a:solidFill>
                <a:latin typeface="Consolas" panose="020B0609020204030204" pitchFamily="49" charset="0"/>
              </a:rPr>
              <a:t> extends</a:t>
            </a:r>
            <a:r>
              <a:rPr lang="en-GB" sz="1600" dirty="0">
                <a:solidFill>
                  <a:schemeClr val="bg1"/>
                </a:solidFill>
                <a:latin typeface="Consolas" panose="020B0609020204030204" pitchFamily="49" charset="0"/>
              </a:rPr>
              <a:t> Lehrer</a:t>
            </a:r>
            <a:r>
              <a:rPr lang="en-GB" sz="1600" dirty="0">
                <a:solidFill>
                  <a:schemeClr val="tx1">
                    <a:lumMod val="50000"/>
                    <a:lumOff val="50000"/>
                  </a:schemeClr>
                </a:solidFill>
                <a:latin typeface="Consolas" panose="020B0609020204030204" pitchFamily="49" charset="0"/>
              </a:rPr>
              <a:t> </a:t>
            </a:r>
            <a:r>
              <a:rPr lang="en-GB" sz="1600" dirty="0">
                <a:solidFill>
                  <a:srgbClr val="FFFF0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private</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int</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buero</a:t>
            </a:r>
            <a:r>
              <a:rPr lang="en-GB" sz="1600" dirty="0">
                <a:solidFill>
                  <a:schemeClr val="tx1">
                    <a:lumMod val="50000"/>
                    <a:lumOff val="50000"/>
                  </a:schemeClr>
                </a:solidFill>
                <a:latin typeface="Consolas" panose="020B0609020204030204" pitchFamily="49" charset="0"/>
              </a:rPr>
              <a:t>;</a:t>
            </a:r>
          </a:p>
          <a:p>
            <a:endParaRPr lang="en-GB" sz="1600" dirty="0">
              <a:solidFill>
                <a:schemeClr val="tx1">
                  <a:lumMod val="50000"/>
                  <a:lumOff val="50000"/>
                </a:schemeClr>
              </a:solidFill>
              <a:latin typeface="Consolas" panose="020B0609020204030204" pitchFamily="49" charset="0"/>
            </a:endParaRP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public</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Fachleiter</a:t>
            </a:r>
            <a:r>
              <a:rPr lang="en-GB" sz="1600" dirty="0">
                <a:solidFill>
                  <a:schemeClr val="tx1">
                    <a:lumMod val="50000"/>
                    <a:lumOff val="50000"/>
                  </a:schemeClr>
                </a:solidFill>
                <a:latin typeface="Consolas" panose="020B0609020204030204" pitchFamily="49" charset="0"/>
              </a:rPr>
              <a:t> </a:t>
            </a:r>
            <a:r>
              <a:rPr lang="en-GB" sz="1600" dirty="0">
                <a:solidFill>
                  <a:srgbClr val="7030A0"/>
                </a:solidFill>
                <a:latin typeface="Consolas" panose="020B0609020204030204" pitchFamily="49" charset="0"/>
              </a:rPr>
              <a:t>(</a:t>
            </a:r>
            <a:r>
              <a:rPr lang="en-GB" sz="1600" dirty="0">
                <a:solidFill>
                  <a:srgbClr val="0070C0"/>
                </a:solidFill>
                <a:latin typeface="Consolas" panose="020B0609020204030204" pitchFamily="49" charset="0"/>
              </a:rPr>
              <a:t>int</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id</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String</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vorname</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String</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nachname</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String</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fach</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int</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buero</a:t>
            </a:r>
            <a:r>
              <a:rPr lang="en-GB" sz="1600" dirty="0">
                <a:solidFill>
                  <a:srgbClr val="7030A0"/>
                </a:solidFill>
                <a:latin typeface="Consolas" panose="020B0609020204030204" pitchFamily="49" charset="0"/>
              </a:rPr>
              <a:t>) {</a:t>
            </a: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super</a:t>
            </a:r>
            <a:r>
              <a:rPr lang="en-GB" sz="1600" dirty="0">
                <a:solidFill>
                  <a:srgbClr val="00B0F0"/>
                </a:solidFill>
                <a:latin typeface="Consolas" panose="020B0609020204030204" pitchFamily="49" charset="0"/>
              </a:rPr>
              <a:t>(</a:t>
            </a:r>
            <a:r>
              <a:rPr lang="en-GB" sz="1600" dirty="0">
                <a:solidFill>
                  <a:schemeClr val="bg1"/>
                </a:solidFill>
                <a:latin typeface="Consolas" panose="020B0609020204030204" pitchFamily="49" charset="0"/>
              </a:rPr>
              <a:t>id</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vorname</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nachname</a:t>
            </a:r>
            <a:r>
              <a:rPr lang="en-GB" sz="1600" dirty="0">
                <a:solidFill>
                  <a:srgbClr val="00B0F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err="1">
                <a:solidFill>
                  <a:srgbClr val="0070C0"/>
                </a:solidFill>
                <a:latin typeface="Consolas" panose="020B0609020204030204" pitchFamily="49" charset="0"/>
              </a:rPr>
              <a:t>this</a:t>
            </a:r>
            <a:r>
              <a:rPr lang="en-GB" sz="1600" dirty="0" err="1">
                <a:solidFill>
                  <a:schemeClr val="bg1"/>
                </a:solidFill>
                <a:latin typeface="Consolas" panose="020B0609020204030204" pitchFamily="49" charset="0"/>
              </a:rPr>
              <a:t>.buero</a:t>
            </a:r>
            <a:r>
              <a:rPr lang="en-GB" sz="1600" dirty="0">
                <a:solidFill>
                  <a:schemeClr val="bg1"/>
                </a:solidFill>
                <a:latin typeface="Consolas" panose="020B0609020204030204" pitchFamily="49" charset="0"/>
              </a:rPr>
              <a:t> </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buero</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a:solidFill>
                  <a:srgbClr val="7030A0"/>
                </a:solidFill>
                <a:latin typeface="Consolas" panose="020B0609020204030204" pitchFamily="49" charset="0"/>
              </a:rPr>
              <a:t>}</a:t>
            </a:r>
          </a:p>
          <a:p>
            <a:endParaRPr lang="en-GB" sz="1600" dirty="0">
              <a:solidFill>
                <a:schemeClr val="tx1">
                  <a:lumMod val="50000"/>
                  <a:lumOff val="50000"/>
                </a:schemeClr>
              </a:solidFill>
              <a:latin typeface="Consolas" panose="020B0609020204030204" pitchFamily="49" charset="0"/>
            </a:endParaRP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public</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void</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gibFachleiterAus</a:t>
            </a:r>
            <a:r>
              <a:rPr lang="en-GB" sz="1600" dirty="0">
                <a:solidFill>
                  <a:srgbClr val="7030A0"/>
                </a:solidFill>
                <a:latin typeface="Consolas" panose="020B0609020204030204" pitchFamily="49" charset="0"/>
              </a:rPr>
              <a:t>() {</a:t>
            </a:r>
          </a:p>
          <a:p>
            <a:r>
              <a:rPr lang="en-GB" sz="1600" dirty="0">
                <a:solidFill>
                  <a:srgbClr val="7030A0"/>
                </a:solidFill>
                <a:latin typeface="Consolas" panose="020B0609020204030204" pitchFamily="49" charset="0"/>
              </a:rPr>
              <a:t>		</a:t>
            </a:r>
            <a:r>
              <a:rPr lang="en-GB" sz="1600" dirty="0" err="1">
                <a:solidFill>
                  <a:schemeClr val="bg1"/>
                </a:solidFill>
                <a:latin typeface="Consolas" panose="020B0609020204030204" pitchFamily="49" charset="0"/>
              </a:rPr>
              <a:t>System.out.println</a:t>
            </a:r>
            <a:r>
              <a:rPr lang="en-GB" sz="1600" dirty="0">
                <a:solidFill>
                  <a:srgbClr val="00B0F0"/>
                </a:solidFill>
                <a:latin typeface="Consolas" panose="020B0609020204030204" pitchFamily="49" charset="0"/>
              </a:rPr>
              <a:t>(</a:t>
            </a:r>
            <a:r>
              <a:rPr lang="en-GB" sz="1600" dirty="0">
                <a:solidFill>
                  <a:schemeClr val="accent2">
                    <a:lumMod val="75000"/>
                  </a:schemeClr>
                </a:solidFill>
                <a:latin typeface="Montserrat" pitchFamily="2" charset="0"/>
              </a:rPr>
              <a:t>“</a:t>
            </a:r>
            <a:r>
              <a:rPr lang="en-GB" sz="1600" dirty="0" err="1">
                <a:solidFill>
                  <a:schemeClr val="accent2">
                    <a:lumMod val="75000"/>
                  </a:schemeClr>
                </a:solidFill>
                <a:latin typeface="Consolas" panose="020B0609020204030204" pitchFamily="49" charset="0"/>
              </a:rPr>
              <a:t>Fachleiter</a:t>
            </a:r>
            <a:r>
              <a:rPr lang="en-GB" sz="1600" dirty="0">
                <a:solidFill>
                  <a:schemeClr val="accent2">
                    <a:lumMod val="75000"/>
                  </a:schemeClr>
                </a:solidFill>
                <a:latin typeface="Montserrat" pitchFamily="2" charset="0"/>
              </a:rPr>
              <a:t>“</a:t>
            </a:r>
            <a:r>
              <a:rPr lang="en-GB" sz="1600" dirty="0">
                <a:solidFill>
                  <a:srgbClr val="00B0F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a:t>
            </a:r>
            <a:endParaRPr lang="en-GB" sz="1600" dirty="0">
              <a:solidFill>
                <a:srgbClr val="7030A0"/>
              </a:solidFill>
              <a:latin typeface="Consolas" panose="020B0609020204030204" pitchFamily="49" charset="0"/>
            </a:endParaRPr>
          </a:p>
          <a:p>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System.out.println</a:t>
            </a:r>
            <a:r>
              <a:rPr lang="en-GB" sz="1600" dirty="0">
                <a:solidFill>
                  <a:srgbClr val="00B0F0"/>
                </a:solidFill>
                <a:latin typeface="Consolas" panose="020B0609020204030204" pitchFamily="49" charset="0"/>
              </a:rPr>
              <a:t>(</a:t>
            </a:r>
            <a:r>
              <a:rPr lang="en-GB" sz="1600" dirty="0">
                <a:solidFill>
                  <a:schemeClr val="accent2">
                    <a:lumMod val="75000"/>
                  </a:schemeClr>
                </a:solidFill>
                <a:latin typeface="Montserrat" pitchFamily="2" charset="0"/>
              </a:rPr>
              <a:t>“</a:t>
            </a:r>
            <a:r>
              <a:rPr lang="en-GB" sz="1600" dirty="0">
                <a:solidFill>
                  <a:schemeClr val="accent2">
                    <a:lumMod val="75000"/>
                  </a:schemeClr>
                </a:solidFill>
                <a:latin typeface="Consolas" panose="020B0609020204030204" pitchFamily="49" charset="0"/>
              </a:rPr>
              <a:t>ID: </a:t>
            </a:r>
            <a:r>
              <a:rPr lang="en-GB" sz="1600" dirty="0">
                <a:solidFill>
                  <a:schemeClr val="accent2">
                    <a:lumMod val="75000"/>
                  </a:schemeClr>
                </a:solidFill>
                <a:latin typeface="Montserrat" pitchFamily="2" charset="0"/>
              </a:rPr>
              <a:t>“</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 id</a:t>
            </a:r>
            <a:r>
              <a:rPr lang="en-GB" sz="1600" dirty="0">
                <a:solidFill>
                  <a:srgbClr val="00B0F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System.out.println</a:t>
            </a:r>
            <a:r>
              <a:rPr lang="en-GB" sz="1600" dirty="0">
                <a:solidFill>
                  <a:srgbClr val="00B0F0"/>
                </a:solidFill>
                <a:latin typeface="Consolas" panose="020B0609020204030204" pitchFamily="49" charset="0"/>
              </a:rPr>
              <a:t>(</a:t>
            </a:r>
            <a:r>
              <a:rPr lang="en-GB" sz="1600" dirty="0">
                <a:solidFill>
                  <a:schemeClr val="accent2">
                    <a:lumMod val="75000"/>
                  </a:schemeClr>
                </a:solidFill>
                <a:latin typeface="Montserrat" pitchFamily="2" charset="0"/>
              </a:rPr>
              <a:t>“</a:t>
            </a:r>
            <a:r>
              <a:rPr lang="en-GB" sz="1600" dirty="0">
                <a:solidFill>
                  <a:schemeClr val="accent2">
                    <a:lumMod val="75000"/>
                  </a:schemeClr>
                </a:solidFill>
                <a:latin typeface="Consolas" panose="020B0609020204030204" pitchFamily="49" charset="0"/>
              </a:rPr>
              <a:t>Name: </a:t>
            </a:r>
            <a:r>
              <a:rPr lang="en-GB" sz="1600" dirty="0">
                <a:solidFill>
                  <a:schemeClr val="accent2">
                    <a:lumMod val="75000"/>
                  </a:schemeClr>
                </a:solidFill>
                <a:latin typeface="Montserrat" pitchFamily="2" charset="0"/>
              </a:rPr>
              <a:t>“</a:t>
            </a:r>
            <a:r>
              <a:rPr lang="en-GB" sz="1600" dirty="0">
                <a:solidFill>
                  <a:schemeClr val="accent2">
                    <a:lumMod val="75000"/>
                  </a:schemeClr>
                </a:solidFill>
                <a:latin typeface="Consolas" panose="020B0609020204030204" pitchFamily="49" charset="0"/>
              </a:rPr>
              <a:t> </a:t>
            </a:r>
            <a:r>
              <a:rPr lang="en-GB" sz="1600" dirty="0">
                <a:solidFill>
                  <a:schemeClr val="bg1"/>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vorname</a:t>
            </a:r>
            <a:r>
              <a:rPr lang="en-GB" sz="1600" dirty="0">
                <a:solidFill>
                  <a:schemeClr val="bg1"/>
                </a:solidFill>
                <a:latin typeface="Consolas" panose="020B0609020204030204" pitchFamily="49" charset="0"/>
              </a:rPr>
              <a:t> +</a:t>
            </a:r>
            <a:r>
              <a:rPr lang="en-GB" sz="1600" dirty="0">
                <a:solidFill>
                  <a:schemeClr val="accent2">
                    <a:lumMod val="75000"/>
                  </a:schemeClr>
                </a:solidFill>
                <a:latin typeface="Consolas" panose="020B0609020204030204" pitchFamily="49" charset="0"/>
              </a:rPr>
              <a:t> </a:t>
            </a:r>
            <a:r>
              <a:rPr lang="en-GB" sz="1600" dirty="0">
                <a:solidFill>
                  <a:schemeClr val="accent2">
                    <a:lumMod val="75000"/>
                  </a:schemeClr>
                </a:solidFill>
                <a:latin typeface="Montserrat" pitchFamily="2" charset="0"/>
              </a:rPr>
              <a:t>“ “</a:t>
            </a:r>
            <a:r>
              <a:rPr lang="en-GB" sz="1600" dirty="0">
                <a:solidFill>
                  <a:schemeClr val="accent2">
                    <a:lumMod val="75000"/>
                  </a:schemeClr>
                </a:solidFill>
                <a:latin typeface="Consolas" panose="020B0609020204030204" pitchFamily="49" charset="0"/>
              </a:rPr>
              <a:t> </a:t>
            </a:r>
            <a:r>
              <a:rPr lang="en-GB" sz="1600" dirty="0">
                <a:solidFill>
                  <a:schemeClr val="bg1"/>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nachname</a:t>
            </a:r>
            <a:r>
              <a:rPr lang="en-GB" sz="1600" dirty="0">
                <a:solidFill>
                  <a:srgbClr val="00B0F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System.out.println</a:t>
            </a:r>
            <a:r>
              <a:rPr lang="en-GB" sz="1600" dirty="0">
                <a:solidFill>
                  <a:srgbClr val="00B0F0"/>
                </a:solidFill>
                <a:latin typeface="Consolas" panose="020B0609020204030204" pitchFamily="49" charset="0"/>
              </a:rPr>
              <a:t>(</a:t>
            </a:r>
            <a:r>
              <a:rPr lang="en-GB" sz="1600" dirty="0">
                <a:solidFill>
                  <a:schemeClr val="accent2">
                    <a:lumMod val="75000"/>
                  </a:schemeClr>
                </a:solidFill>
                <a:latin typeface="Montserrat" pitchFamily="2" charset="0"/>
              </a:rPr>
              <a:t>“</a:t>
            </a:r>
            <a:r>
              <a:rPr lang="en-GB" sz="1600" dirty="0" err="1">
                <a:solidFill>
                  <a:schemeClr val="accent2">
                    <a:lumMod val="75000"/>
                  </a:schemeClr>
                </a:solidFill>
                <a:latin typeface="Consolas" panose="020B0609020204030204" pitchFamily="49" charset="0"/>
              </a:rPr>
              <a:t>Fach</a:t>
            </a:r>
            <a:r>
              <a:rPr lang="en-GB" sz="1600" dirty="0">
                <a:solidFill>
                  <a:schemeClr val="accent2">
                    <a:lumMod val="75000"/>
                  </a:schemeClr>
                </a:solidFill>
                <a:latin typeface="Consolas" panose="020B0609020204030204" pitchFamily="49" charset="0"/>
              </a:rPr>
              <a:t>: </a:t>
            </a:r>
            <a:r>
              <a:rPr lang="en-GB" sz="1600" dirty="0">
                <a:solidFill>
                  <a:schemeClr val="accent2">
                    <a:lumMod val="75000"/>
                  </a:schemeClr>
                </a:solidFill>
                <a:latin typeface="Montserrat" pitchFamily="2" charset="0"/>
              </a:rPr>
              <a:t>“</a:t>
            </a:r>
            <a:r>
              <a:rPr lang="en-GB" sz="1600" dirty="0">
                <a:solidFill>
                  <a:schemeClr val="accent2">
                    <a:lumMod val="75000"/>
                  </a:schemeClr>
                </a:solidFill>
                <a:latin typeface="Consolas" panose="020B0609020204030204" pitchFamily="49" charset="0"/>
              </a:rPr>
              <a:t> </a:t>
            </a:r>
            <a:r>
              <a:rPr lang="en-GB" sz="1600" dirty="0">
                <a:solidFill>
                  <a:schemeClr val="bg1"/>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fach</a:t>
            </a:r>
            <a:r>
              <a:rPr lang="en-GB" sz="1600" dirty="0">
                <a:solidFill>
                  <a:srgbClr val="00B0F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a:t>
            </a:r>
          </a:p>
          <a:p>
            <a:r>
              <a:rPr lang="en-GB" sz="1600" dirty="0">
                <a:solidFill>
                  <a:schemeClr val="bg1"/>
                </a:solidFill>
                <a:latin typeface="Consolas" panose="020B0609020204030204" pitchFamily="49" charset="0"/>
              </a:rPr>
              <a:t>		</a:t>
            </a:r>
            <a:r>
              <a:rPr lang="en-GB" sz="1600" dirty="0" err="1">
                <a:solidFill>
                  <a:schemeClr val="bg1"/>
                </a:solidFill>
                <a:latin typeface="Consolas" panose="020B0609020204030204" pitchFamily="49" charset="0"/>
              </a:rPr>
              <a:t>System.out.println</a:t>
            </a:r>
            <a:r>
              <a:rPr lang="en-GB" sz="1600" dirty="0">
                <a:solidFill>
                  <a:srgbClr val="00B0F0"/>
                </a:solidFill>
                <a:latin typeface="Consolas" panose="020B0609020204030204" pitchFamily="49" charset="0"/>
              </a:rPr>
              <a:t>(</a:t>
            </a:r>
            <a:r>
              <a:rPr lang="en-GB" sz="1600" dirty="0">
                <a:solidFill>
                  <a:schemeClr val="accent2">
                    <a:lumMod val="75000"/>
                  </a:schemeClr>
                </a:solidFill>
                <a:latin typeface="Montserrat" pitchFamily="2" charset="0"/>
              </a:rPr>
              <a:t>“</a:t>
            </a:r>
            <a:r>
              <a:rPr lang="en-GB" sz="1600" dirty="0" err="1">
                <a:solidFill>
                  <a:schemeClr val="accent2">
                    <a:lumMod val="75000"/>
                  </a:schemeClr>
                </a:solidFill>
                <a:latin typeface="Consolas" panose="020B0609020204030204" pitchFamily="49" charset="0"/>
              </a:rPr>
              <a:t>Büro</a:t>
            </a:r>
            <a:r>
              <a:rPr lang="en-GB" sz="1600" dirty="0">
                <a:solidFill>
                  <a:schemeClr val="accent2">
                    <a:lumMod val="75000"/>
                  </a:schemeClr>
                </a:solidFill>
                <a:latin typeface="Consolas" panose="020B0609020204030204" pitchFamily="49" charset="0"/>
              </a:rPr>
              <a:t>: </a:t>
            </a:r>
            <a:r>
              <a:rPr lang="en-GB" sz="1600" dirty="0">
                <a:solidFill>
                  <a:schemeClr val="accent2">
                    <a:lumMod val="75000"/>
                  </a:schemeClr>
                </a:solidFill>
                <a:latin typeface="Montserrat" pitchFamily="2" charset="0"/>
              </a:rPr>
              <a:t>“</a:t>
            </a:r>
            <a:r>
              <a:rPr lang="en-GB" sz="1600" dirty="0">
                <a:solidFill>
                  <a:schemeClr val="accent2">
                    <a:lumMod val="75000"/>
                  </a:schemeClr>
                </a:solidFill>
                <a:latin typeface="Consolas" panose="020B0609020204030204" pitchFamily="49" charset="0"/>
              </a:rPr>
              <a:t> </a:t>
            </a:r>
            <a:r>
              <a:rPr lang="en-GB" sz="1600" dirty="0">
                <a:solidFill>
                  <a:schemeClr val="bg1"/>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buero</a:t>
            </a:r>
            <a:r>
              <a:rPr lang="en-GB" sz="1600" dirty="0">
                <a:solidFill>
                  <a:srgbClr val="00B0F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a:solidFill>
                  <a:srgbClr val="7030A0"/>
                </a:solidFill>
                <a:latin typeface="Consolas" panose="020B0609020204030204" pitchFamily="49" charset="0"/>
              </a:rPr>
              <a:t>}</a:t>
            </a:r>
          </a:p>
          <a:p>
            <a:r>
              <a:rPr lang="en-GB" sz="1600" dirty="0">
                <a:solidFill>
                  <a:srgbClr val="FFFF00"/>
                </a:solidFill>
                <a:latin typeface="Consolas" panose="020B0609020204030204" pitchFamily="49" charset="0"/>
              </a:rPr>
              <a:t>}</a:t>
            </a:r>
            <a:endParaRPr lang="en-DE" sz="1600" dirty="0">
              <a:solidFill>
                <a:srgbClr val="FFFF00"/>
              </a:solidFill>
              <a:latin typeface="Consolas" panose="020B0609020204030204" pitchFamily="49" charset="0"/>
            </a:endParaRPr>
          </a:p>
        </p:txBody>
      </p:sp>
      <p:sp>
        <p:nvSpPr>
          <p:cNvPr id="28" name="TextBox 27">
            <a:extLst>
              <a:ext uri="{FF2B5EF4-FFF2-40B4-BE49-F238E27FC236}">
                <a16:creationId xmlns:a16="http://schemas.microsoft.com/office/drawing/2014/main" id="{85964E5D-CD4C-6695-78B9-1834621F4BA9}"/>
              </a:ext>
            </a:extLst>
          </p:cNvPr>
          <p:cNvSpPr txBox="1"/>
          <p:nvPr/>
        </p:nvSpPr>
        <p:spPr>
          <a:xfrm>
            <a:off x="2437281" y="932785"/>
            <a:ext cx="1879080" cy="276999"/>
          </a:xfrm>
          <a:prstGeom prst="rect">
            <a:avLst/>
          </a:prstGeom>
          <a:noFill/>
        </p:spPr>
        <p:txBody>
          <a:bodyPr wrap="square" rtlCol="0">
            <a:spAutoFit/>
          </a:bodyPr>
          <a:lstStyle/>
          <a:p>
            <a:pPr algn="ctr"/>
            <a:r>
              <a:rPr lang="en-GB" sz="1200" dirty="0">
                <a:solidFill>
                  <a:srgbClr val="FFC000"/>
                </a:solidFill>
                <a:latin typeface="Montserrat" pitchFamily="2" charset="0"/>
              </a:rPr>
              <a:t>“</a:t>
            </a:r>
            <a:r>
              <a:rPr lang="en-GB" sz="1200" dirty="0" err="1">
                <a:solidFill>
                  <a:srgbClr val="FFC000"/>
                </a:solidFill>
                <a:latin typeface="Montserrat" pitchFamily="2" charset="0"/>
              </a:rPr>
              <a:t>erbt</a:t>
            </a:r>
            <a:r>
              <a:rPr lang="en-GB" sz="1200" dirty="0">
                <a:solidFill>
                  <a:srgbClr val="FFC000"/>
                </a:solidFill>
                <a:latin typeface="Montserrat" pitchFamily="2" charset="0"/>
              </a:rPr>
              <a:t> von”</a:t>
            </a:r>
          </a:p>
        </p:txBody>
      </p:sp>
      <p:cxnSp>
        <p:nvCxnSpPr>
          <p:cNvPr id="29" name="Straight Arrow Connector 28">
            <a:extLst>
              <a:ext uri="{FF2B5EF4-FFF2-40B4-BE49-F238E27FC236}">
                <a16:creationId xmlns:a16="http://schemas.microsoft.com/office/drawing/2014/main" id="{A8806D34-6130-E6AC-4822-F9E3883F8778}"/>
              </a:ext>
            </a:extLst>
          </p:cNvPr>
          <p:cNvCxnSpPr>
            <a:cxnSpLocks/>
          </p:cNvCxnSpPr>
          <p:nvPr/>
        </p:nvCxnSpPr>
        <p:spPr>
          <a:xfrm>
            <a:off x="3529781" y="1254064"/>
            <a:ext cx="218882" cy="500097"/>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F72FA75D-EC81-73A5-E207-336DBC217A63}"/>
              </a:ext>
            </a:extLst>
          </p:cNvPr>
          <p:cNvPicPr>
            <a:picLocks noChangeAspect="1"/>
          </p:cNvPicPr>
          <p:nvPr/>
        </p:nvPicPr>
        <p:blipFill>
          <a:blip r:embed="rId2"/>
          <a:stretch>
            <a:fillRect/>
          </a:stretch>
        </p:blipFill>
        <p:spPr>
          <a:xfrm>
            <a:off x="6143942" y="5506065"/>
            <a:ext cx="5909946" cy="1190570"/>
          </a:xfrm>
          <a:prstGeom prst="rect">
            <a:avLst/>
          </a:prstGeom>
        </p:spPr>
      </p:pic>
      <p:sp>
        <p:nvSpPr>
          <p:cNvPr id="10" name="TextBox 9">
            <a:extLst>
              <a:ext uri="{FF2B5EF4-FFF2-40B4-BE49-F238E27FC236}">
                <a16:creationId xmlns:a16="http://schemas.microsoft.com/office/drawing/2014/main" id="{AF3AA3F0-485E-E08F-3148-C6E834AA839D}"/>
              </a:ext>
            </a:extLst>
          </p:cNvPr>
          <p:cNvSpPr txBox="1"/>
          <p:nvPr/>
        </p:nvSpPr>
        <p:spPr>
          <a:xfrm>
            <a:off x="68579" y="2782669"/>
            <a:ext cx="1539965" cy="646331"/>
          </a:xfrm>
          <a:prstGeom prst="rect">
            <a:avLst/>
          </a:prstGeom>
          <a:noFill/>
        </p:spPr>
        <p:txBody>
          <a:bodyPr wrap="square" rtlCol="0">
            <a:spAutoFit/>
          </a:bodyPr>
          <a:lstStyle/>
          <a:p>
            <a:pPr algn="ctr"/>
            <a:r>
              <a:rPr lang="en-GB" sz="1200" dirty="0" err="1">
                <a:solidFill>
                  <a:srgbClr val="FFC000"/>
                </a:solidFill>
                <a:latin typeface="Montserrat" pitchFamily="2" charset="0"/>
              </a:rPr>
              <a:t>ruft</a:t>
            </a:r>
            <a:r>
              <a:rPr lang="en-GB" sz="1200" dirty="0">
                <a:solidFill>
                  <a:srgbClr val="FFC000"/>
                </a:solidFill>
                <a:latin typeface="Montserrat" pitchFamily="2" charset="0"/>
              </a:rPr>
              <a:t> Constructor von </a:t>
            </a:r>
            <a:r>
              <a:rPr lang="en-GB" sz="1200" dirty="0" err="1">
                <a:solidFill>
                  <a:srgbClr val="FFC000"/>
                </a:solidFill>
                <a:latin typeface="Montserrat" pitchFamily="2" charset="0"/>
              </a:rPr>
              <a:t>Oberklasse</a:t>
            </a:r>
            <a:r>
              <a:rPr lang="en-GB" sz="1200" dirty="0">
                <a:solidFill>
                  <a:srgbClr val="FFC000"/>
                </a:solidFill>
                <a:latin typeface="Montserrat" pitchFamily="2" charset="0"/>
              </a:rPr>
              <a:t> auf</a:t>
            </a:r>
          </a:p>
        </p:txBody>
      </p:sp>
      <p:cxnSp>
        <p:nvCxnSpPr>
          <p:cNvPr id="11" name="Straight Arrow Connector 10">
            <a:extLst>
              <a:ext uri="{FF2B5EF4-FFF2-40B4-BE49-F238E27FC236}">
                <a16:creationId xmlns:a16="http://schemas.microsoft.com/office/drawing/2014/main" id="{B230FEF1-0410-3E49-A3C7-9EB815300DFD}"/>
              </a:ext>
            </a:extLst>
          </p:cNvPr>
          <p:cNvCxnSpPr>
            <a:cxnSpLocks/>
            <a:stCxn id="10" idx="3"/>
          </p:cNvCxnSpPr>
          <p:nvPr/>
        </p:nvCxnSpPr>
        <p:spPr>
          <a:xfrm flipV="1">
            <a:off x="1608544" y="2958288"/>
            <a:ext cx="977340" cy="147547"/>
          </a:xfrm>
          <a:prstGeom prst="straightConnector1">
            <a:avLst/>
          </a:prstGeom>
          <a:ln>
            <a:solidFill>
              <a:schemeClr val="bg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91383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48F253B-9567-7844-6FBA-56B29A31247B}"/>
              </a:ext>
            </a:extLst>
          </p:cNvPr>
          <p:cNvSpPr>
            <a:spLocks noGrp="1"/>
          </p:cNvSpPr>
          <p:nvPr>
            <p:ph type="body" sz="quarter" idx="10"/>
          </p:nvPr>
        </p:nvSpPr>
        <p:spPr>
          <a:xfrm>
            <a:off x="138112" y="161365"/>
            <a:ext cx="11915775" cy="950259"/>
          </a:xfrm>
        </p:spPr>
        <p:txBody>
          <a:bodyPr/>
          <a:lstStyle/>
          <a:p>
            <a:r>
              <a:rPr lang="en-GB" dirty="0">
                <a:solidFill>
                  <a:srgbClr val="FFC000"/>
                </a:solidFill>
              </a:rPr>
              <a:t>Main</a:t>
            </a:r>
            <a:endParaRPr lang="en-DE" dirty="0"/>
          </a:p>
        </p:txBody>
      </p:sp>
      <p:sp>
        <p:nvSpPr>
          <p:cNvPr id="3" name="Rectangle: Rounded Corners 2">
            <a:extLst>
              <a:ext uri="{FF2B5EF4-FFF2-40B4-BE49-F238E27FC236}">
                <a16:creationId xmlns:a16="http://schemas.microsoft.com/office/drawing/2014/main" id="{29F9D44F-6F40-2AED-18FA-D1C126A18E5F}"/>
              </a:ext>
            </a:extLst>
          </p:cNvPr>
          <p:cNvSpPr/>
          <p:nvPr/>
        </p:nvSpPr>
        <p:spPr>
          <a:xfrm>
            <a:off x="621892" y="1104890"/>
            <a:ext cx="10948215" cy="2715808"/>
          </a:xfrm>
          <a:prstGeom prst="roundRect">
            <a:avLst>
              <a:gd name="adj" fmla="val 3701"/>
            </a:avLst>
          </a:prstGeom>
          <a:solidFill>
            <a:schemeClr val="tx1">
              <a:lumMod val="85000"/>
              <a:lumOff val="15000"/>
            </a:schemeClr>
          </a:solidFill>
          <a:ln>
            <a:noFill/>
          </a:ln>
          <a:effectLst>
            <a:innerShdw blurRad="114300">
              <a:prstClr val="black"/>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600" dirty="0">
                <a:solidFill>
                  <a:srgbClr val="0070C0"/>
                </a:solidFill>
                <a:latin typeface="Consolas" panose="020B0609020204030204" pitchFamily="49" charset="0"/>
              </a:rPr>
              <a:t>public</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class</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Main</a:t>
            </a:r>
            <a:r>
              <a:rPr lang="en-GB" sz="1600" dirty="0">
                <a:solidFill>
                  <a:srgbClr val="0070C0"/>
                </a:solidFill>
                <a:latin typeface="Consolas" panose="020B0609020204030204" pitchFamily="49" charset="0"/>
              </a:rPr>
              <a:t> </a:t>
            </a:r>
            <a:r>
              <a:rPr lang="en-GB" sz="1600" dirty="0">
                <a:solidFill>
                  <a:srgbClr val="FFFF0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public static void main</a:t>
            </a:r>
            <a:r>
              <a:rPr lang="en-GB" sz="1600" dirty="0">
                <a:solidFill>
                  <a:schemeClr val="tx1">
                    <a:lumMod val="50000"/>
                    <a:lumOff val="50000"/>
                  </a:schemeClr>
                </a:solidFill>
                <a:latin typeface="Consolas" panose="020B0609020204030204" pitchFamily="49" charset="0"/>
              </a:rPr>
              <a:t> </a:t>
            </a:r>
            <a:r>
              <a:rPr lang="en-GB" sz="1600" dirty="0">
                <a:solidFill>
                  <a:srgbClr val="7030A0"/>
                </a:solidFill>
                <a:latin typeface="Consolas" panose="020B0609020204030204" pitchFamily="49" charset="0"/>
              </a:rPr>
              <a:t>(</a:t>
            </a:r>
            <a:r>
              <a:rPr lang="en-GB" sz="1600" dirty="0">
                <a:solidFill>
                  <a:srgbClr val="0070C0"/>
                </a:solidFill>
                <a:latin typeface="Consolas" panose="020B0609020204030204" pitchFamily="49" charset="0"/>
              </a:rPr>
              <a:t>String[] </a:t>
            </a:r>
            <a:r>
              <a:rPr lang="en-GB" sz="1600" dirty="0" err="1">
                <a:solidFill>
                  <a:schemeClr val="bg1"/>
                </a:solidFill>
                <a:latin typeface="Consolas" panose="020B0609020204030204" pitchFamily="49" charset="0"/>
              </a:rPr>
              <a:t>args</a:t>
            </a:r>
            <a:r>
              <a:rPr lang="en-GB" sz="1600" dirty="0">
                <a:solidFill>
                  <a:srgbClr val="7030A0"/>
                </a:solidFill>
                <a:latin typeface="Consolas" panose="020B0609020204030204" pitchFamily="49" charset="0"/>
              </a:rPr>
              <a:t>) {</a:t>
            </a:r>
          </a:p>
          <a:p>
            <a:r>
              <a:rPr lang="en-GB" sz="1600" dirty="0">
                <a:solidFill>
                  <a:schemeClr val="tx1">
                    <a:lumMod val="50000"/>
                    <a:lumOff val="50000"/>
                  </a:schemeClr>
                </a:solidFill>
                <a:latin typeface="Consolas" panose="020B0609020204030204" pitchFamily="49" charset="0"/>
              </a:rPr>
              <a:t>		</a:t>
            </a:r>
            <a:r>
              <a:rPr lang="de-DE" sz="1600" b="0" dirty="0">
                <a:solidFill>
                  <a:srgbClr val="0070C0"/>
                </a:solidFill>
                <a:effectLst/>
                <a:latin typeface="Consolas" panose="020B0609020204030204" pitchFamily="49" charset="0"/>
              </a:rPr>
              <a:t>Lehrer</a:t>
            </a:r>
            <a:r>
              <a:rPr lang="de-DE" sz="1600" b="0" dirty="0">
                <a:solidFill>
                  <a:srgbClr val="D4D4D4"/>
                </a:solidFill>
                <a:effectLst/>
                <a:latin typeface="Consolas" panose="020B0609020204030204" pitchFamily="49" charset="0"/>
              </a:rPr>
              <a:t> </a:t>
            </a:r>
            <a:r>
              <a:rPr lang="de-DE" sz="1600" b="0" dirty="0">
                <a:solidFill>
                  <a:schemeClr val="bg1"/>
                </a:solidFill>
                <a:effectLst/>
                <a:latin typeface="Consolas" panose="020B0609020204030204" pitchFamily="49" charset="0"/>
              </a:rPr>
              <a:t>abe</a:t>
            </a:r>
            <a:r>
              <a:rPr lang="de-DE" sz="1600" b="0" dirty="0">
                <a:solidFill>
                  <a:srgbClr val="D4D4D4"/>
                </a:solidFill>
                <a:effectLst/>
                <a:latin typeface="Consolas" panose="020B0609020204030204" pitchFamily="49" charset="0"/>
              </a:rPr>
              <a:t> </a:t>
            </a:r>
            <a:r>
              <a:rPr lang="de-DE" sz="1600" b="0" dirty="0">
                <a:solidFill>
                  <a:schemeClr val="tx1">
                    <a:lumMod val="50000"/>
                    <a:lumOff val="50000"/>
                  </a:schemeClr>
                </a:solidFill>
                <a:effectLst/>
                <a:latin typeface="Consolas" panose="020B0609020204030204" pitchFamily="49" charset="0"/>
              </a:rPr>
              <a:t>=</a:t>
            </a:r>
            <a:r>
              <a:rPr lang="de-DE" sz="1600" b="0" dirty="0">
                <a:solidFill>
                  <a:srgbClr val="D4D4D4"/>
                </a:solidFill>
                <a:effectLst/>
                <a:latin typeface="Consolas" panose="020B0609020204030204" pitchFamily="49" charset="0"/>
              </a:rPr>
              <a:t> </a:t>
            </a:r>
            <a:r>
              <a:rPr lang="de-DE" sz="1600" b="0" dirty="0">
                <a:solidFill>
                  <a:srgbClr val="0070C0"/>
                </a:solidFill>
                <a:effectLst/>
                <a:latin typeface="Consolas" panose="020B0609020204030204" pitchFamily="49" charset="0"/>
              </a:rPr>
              <a:t>new</a:t>
            </a:r>
            <a:r>
              <a:rPr lang="de-DE" sz="1600" b="0" dirty="0">
                <a:solidFill>
                  <a:srgbClr val="D4D4D4"/>
                </a:solidFill>
                <a:effectLst/>
                <a:latin typeface="Consolas" panose="020B0609020204030204" pitchFamily="49" charset="0"/>
              </a:rPr>
              <a:t> </a:t>
            </a:r>
            <a:r>
              <a:rPr lang="de-DE" sz="1600" b="0" dirty="0">
                <a:solidFill>
                  <a:schemeClr val="bg1"/>
                </a:solidFill>
                <a:effectLst/>
                <a:latin typeface="Consolas" panose="020B0609020204030204" pitchFamily="49" charset="0"/>
              </a:rPr>
              <a:t>Lehrer</a:t>
            </a:r>
            <a:r>
              <a:rPr lang="de-DE" sz="1600" b="0" dirty="0">
                <a:solidFill>
                  <a:srgbClr val="00B0F0"/>
                </a:solidFill>
                <a:effectLst/>
                <a:latin typeface="Consolas" panose="020B0609020204030204" pitchFamily="49" charset="0"/>
              </a:rPr>
              <a:t>(</a:t>
            </a:r>
            <a:r>
              <a:rPr lang="de-DE" sz="1600" b="0" dirty="0">
                <a:solidFill>
                  <a:srgbClr val="B5CEA8"/>
                </a:solidFill>
                <a:effectLst/>
                <a:latin typeface="Consolas" panose="020B0609020204030204" pitchFamily="49" charset="0"/>
              </a:rPr>
              <a:t>1</a:t>
            </a:r>
            <a:r>
              <a:rPr lang="de-DE" sz="1600" b="0" dirty="0">
                <a:solidFill>
                  <a:schemeClr val="tx1">
                    <a:lumMod val="50000"/>
                    <a:lumOff val="50000"/>
                  </a:schemeClr>
                </a:solidFill>
                <a:effectLst/>
                <a:latin typeface="Consolas" panose="020B0609020204030204" pitchFamily="49" charset="0"/>
              </a:rPr>
              <a:t>,</a:t>
            </a:r>
            <a:r>
              <a:rPr lang="de-DE" sz="1600" b="0" dirty="0">
                <a:solidFill>
                  <a:srgbClr val="D4D4D4"/>
                </a:solidFill>
                <a:effectLst/>
                <a:latin typeface="Consolas" panose="020B0609020204030204" pitchFamily="49" charset="0"/>
              </a:rPr>
              <a:t> </a:t>
            </a:r>
            <a:r>
              <a:rPr lang="de-DE" sz="1600" b="0" dirty="0">
                <a:solidFill>
                  <a:schemeClr val="accent2">
                    <a:lumMod val="75000"/>
                  </a:schemeClr>
                </a:solidFill>
                <a:effectLst/>
                <a:latin typeface="Consolas" panose="020B0609020204030204" pitchFamily="49" charset="0"/>
              </a:rPr>
              <a:t>"Patrick"</a:t>
            </a:r>
            <a:r>
              <a:rPr lang="de-DE" sz="1600" b="0" dirty="0">
                <a:solidFill>
                  <a:schemeClr val="tx1">
                    <a:lumMod val="50000"/>
                    <a:lumOff val="50000"/>
                  </a:schemeClr>
                </a:solidFill>
                <a:effectLst/>
                <a:latin typeface="Consolas" panose="020B0609020204030204" pitchFamily="49" charset="0"/>
              </a:rPr>
              <a:t>,</a:t>
            </a:r>
            <a:r>
              <a:rPr lang="de-DE" sz="1600" b="0" dirty="0">
                <a:solidFill>
                  <a:srgbClr val="D4D4D4"/>
                </a:solidFill>
                <a:effectLst/>
                <a:latin typeface="Consolas" panose="020B0609020204030204" pitchFamily="49" charset="0"/>
              </a:rPr>
              <a:t> </a:t>
            </a:r>
            <a:r>
              <a:rPr lang="de-DE" sz="1600" b="0" dirty="0">
                <a:solidFill>
                  <a:schemeClr val="accent2">
                    <a:lumMod val="75000"/>
                  </a:schemeClr>
                </a:solidFill>
                <a:effectLst/>
                <a:latin typeface="Consolas" panose="020B0609020204030204" pitchFamily="49" charset="0"/>
              </a:rPr>
              <a:t>"Abels"</a:t>
            </a:r>
            <a:r>
              <a:rPr lang="de-DE" sz="1600" b="0" dirty="0">
                <a:solidFill>
                  <a:schemeClr val="tx1">
                    <a:lumMod val="50000"/>
                    <a:lumOff val="50000"/>
                  </a:schemeClr>
                </a:solidFill>
                <a:effectLst/>
                <a:latin typeface="Consolas" panose="020B0609020204030204" pitchFamily="49" charset="0"/>
              </a:rPr>
              <a:t>,</a:t>
            </a:r>
            <a:r>
              <a:rPr lang="de-DE" sz="1600" b="0" dirty="0">
                <a:solidFill>
                  <a:srgbClr val="D4D4D4"/>
                </a:solidFill>
                <a:effectLst/>
                <a:latin typeface="Consolas" panose="020B0609020204030204" pitchFamily="49" charset="0"/>
              </a:rPr>
              <a:t> </a:t>
            </a:r>
            <a:r>
              <a:rPr lang="de-DE" sz="1600" b="0" dirty="0">
                <a:solidFill>
                  <a:schemeClr val="accent2">
                    <a:lumMod val="75000"/>
                  </a:schemeClr>
                </a:solidFill>
                <a:effectLst/>
                <a:latin typeface="Consolas" panose="020B0609020204030204" pitchFamily="49" charset="0"/>
              </a:rPr>
              <a:t>"Informatik"</a:t>
            </a:r>
            <a:r>
              <a:rPr lang="de-DE" sz="1600" b="0" dirty="0">
                <a:solidFill>
                  <a:srgbClr val="00B0F0"/>
                </a:solidFill>
                <a:effectLst/>
                <a:latin typeface="Consolas" panose="020B0609020204030204" pitchFamily="49" charset="0"/>
              </a:rPr>
              <a:t>)</a:t>
            </a:r>
            <a:r>
              <a:rPr lang="de-DE" sz="1600" b="0" dirty="0">
                <a:solidFill>
                  <a:schemeClr val="tx1">
                    <a:lumMod val="50000"/>
                    <a:lumOff val="50000"/>
                  </a:schemeClr>
                </a:solidFill>
                <a:effectLst/>
                <a:latin typeface="Consolas" panose="020B0609020204030204" pitchFamily="49" charset="0"/>
              </a:rPr>
              <a:t>;</a:t>
            </a:r>
          </a:p>
          <a:p>
            <a:r>
              <a:rPr lang="de-DE" sz="1600" b="0" dirty="0">
                <a:solidFill>
                  <a:srgbClr val="D4D4D4"/>
                </a:solidFill>
                <a:effectLst/>
                <a:latin typeface="Consolas" panose="020B0609020204030204" pitchFamily="49" charset="0"/>
              </a:rPr>
              <a:t>    		</a:t>
            </a:r>
            <a:r>
              <a:rPr lang="de-DE" sz="1600" b="0" dirty="0">
                <a:solidFill>
                  <a:srgbClr val="0070C0"/>
                </a:solidFill>
                <a:effectLst/>
                <a:latin typeface="Consolas" panose="020B0609020204030204" pitchFamily="49" charset="0"/>
              </a:rPr>
              <a:t>Fachleiter</a:t>
            </a:r>
            <a:r>
              <a:rPr lang="de-DE" sz="1600" b="0" dirty="0">
                <a:solidFill>
                  <a:srgbClr val="D4D4D4"/>
                </a:solidFill>
                <a:effectLst/>
                <a:latin typeface="Consolas" panose="020B0609020204030204" pitchFamily="49" charset="0"/>
              </a:rPr>
              <a:t> </a:t>
            </a:r>
            <a:r>
              <a:rPr lang="de-DE" sz="1600" b="0" dirty="0">
                <a:solidFill>
                  <a:schemeClr val="bg1"/>
                </a:solidFill>
                <a:effectLst/>
                <a:latin typeface="Consolas" panose="020B0609020204030204" pitchFamily="49" charset="0"/>
              </a:rPr>
              <a:t>bru</a:t>
            </a:r>
            <a:r>
              <a:rPr lang="de-DE" sz="1600" b="0" dirty="0">
                <a:solidFill>
                  <a:srgbClr val="D4D4D4"/>
                </a:solidFill>
                <a:effectLst/>
                <a:latin typeface="Consolas" panose="020B0609020204030204" pitchFamily="49" charset="0"/>
              </a:rPr>
              <a:t> </a:t>
            </a:r>
            <a:r>
              <a:rPr lang="de-DE" sz="1600" b="0" dirty="0">
                <a:solidFill>
                  <a:schemeClr val="tx1">
                    <a:lumMod val="50000"/>
                    <a:lumOff val="50000"/>
                  </a:schemeClr>
                </a:solidFill>
                <a:effectLst/>
                <a:latin typeface="Consolas" panose="020B0609020204030204" pitchFamily="49" charset="0"/>
              </a:rPr>
              <a:t>=</a:t>
            </a:r>
            <a:r>
              <a:rPr lang="de-DE" sz="1600" b="0" dirty="0">
                <a:solidFill>
                  <a:srgbClr val="D4D4D4"/>
                </a:solidFill>
                <a:effectLst/>
                <a:latin typeface="Consolas" panose="020B0609020204030204" pitchFamily="49" charset="0"/>
              </a:rPr>
              <a:t> </a:t>
            </a:r>
            <a:r>
              <a:rPr lang="de-DE" sz="1600" b="0" dirty="0">
                <a:solidFill>
                  <a:srgbClr val="0070C0"/>
                </a:solidFill>
                <a:effectLst/>
                <a:latin typeface="Consolas" panose="020B0609020204030204" pitchFamily="49" charset="0"/>
              </a:rPr>
              <a:t>new</a:t>
            </a:r>
            <a:r>
              <a:rPr lang="de-DE" sz="1600" b="0" dirty="0">
                <a:solidFill>
                  <a:srgbClr val="D4D4D4"/>
                </a:solidFill>
                <a:effectLst/>
                <a:latin typeface="Consolas" panose="020B0609020204030204" pitchFamily="49" charset="0"/>
              </a:rPr>
              <a:t> </a:t>
            </a:r>
            <a:r>
              <a:rPr lang="de-DE" sz="1600" b="0" dirty="0">
                <a:solidFill>
                  <a:schemeClr val="bg1"/>
                </a:solidFill>
                <a:effectLst/>
                <a:latin typeface="Consolas" panose="020B0609020204030204" pitchFamily="49" charset="0"/>
              </a:rPr>
              <a:t>Fachleiter</a:t>
            </a:r>
            <a:r>
              <a:rPr lang="de-DE" sz="1600" b="0" dirty="0">
                <a:solidFill>
                  <a:srgbClr val="00B0F0"/>
                </a:solidFill>
                <a:effectLst/>
                <a:latin typeface="Consolas" panose="020B0609020204030204" pitchFamily="49" charset="0"/>
              </a:rPr>
              <a:t>(</a:t>
            </a:r>
            <a:r>
              <a:rPr lang="de-DE" sz="1600" b="0" dirty="0">
                <a:solidFill>
                  <a:srgbClr val="B5CEA8"/>
                </a:solidFill>
                <a:effectLst/>
                <a:latin typeface="Consolas" panose="020B0609020204030204" pitchFamily="49" charset="0"/>
              </a:rPr>
              <a:t>2</a:t>
            </a:r>
            <a:r>
              <a:rPr lang="de-DE" sz="1600" b="0" dirty="0">
                <a:solidFill>
                  <a:schemeClr val="tx1">
                    <a:lumMod val="50000"/>
                    <a:lumOff val="50000"/>
                  </a:schemeClr>
                </a:solidFill>
                <a:effectLst/>
                <a:latin typeface="Consolas" panose="020B0609020204030204" pitchFamily="49" charset="0"/>
              </a:rPr>
              <a:t>,</a:t>
            </a:r>
            <a:r>
              <a:rPr lang="de-DE" sz="1600" b="0" dirty="0">
                <a:solidFill>
                  <a:srgbClr val="D4D4D4"/>
                </a:solidFill>
                <a:effectLst/>
                <a:latin typeface="Consolas" panose="020B0609020204030204" pitchFamily="49" charset="0"/>
              </a:rPr>
              <a:t> </a:t>
            </a:r>
            <a:r>
              <a:rPr lang="de-DE" sz="1600" b="0" dirty="0">
                <a:solidFill>
                  <a:schemeClr val="accent2">
                    <a:lumMod val="75000"/>
                  </a:schemeClr>
                </a:solidFill>
                <a:effectLst/>
                <a:latin typeface="Consolas" panose="020B0609020204030204" pitchFamily="49" charset="0"/>
              </a:rPr>
              <a:t>"Kerstin"</a:t>
            </a:r>
            <a:r>
              <a:rPr lang="de-DE" sz="1600" b="0" dirty="0">
                <a:solidFill>
                  <a:schemeClr val="tx1">
                    <a:lumMod val="50000"/>
                    <a:lumOff val="50000"/>
                  </a:schemeClr>
                </a:solidFill>
                <a:effectLst/>
                <a:latin typeface="Consolas" panose="020B0609020204030204" pitchFamily="49" charset="0"/>
              </a:rPr>
              <a:t>,</a:t>
            </a:r>
            <a:r>
              <a:rPr lang="de-DE" sz="1600" b="0" dirty="0">
                <a:solidFill>
                  <a:schemeClr val="accent2">
                    <a:lumMod val="75000"/>
                  </a:schemeClr>
                </a:solidFill>
                <a:effectLst/>
                <a:latin typeface="Consolas" panose="020B0609020204030204" pitchFamily="49" charset="0"/>
              </a:rPr>
              <a:t> "Brunnermeier"</a:t>
            </a:r>
            <a:r>
              <a:rPr lang="de-DE" sz="1600" b="0" dirty="0">
                <a:solidFill>
                  <a:schemeClr val="tx1">
                    <a:lumMod val="50000"/>
                    <a:lumOff val="50000"/>
                  </a:schemeClr>
                </a:solidFill>
                <a:effectLst/>
                <a:latin typeface="Consolas" panose="020B0609020204030204" pitchFamily="49" charset="0"/>
              </a:rPr>
              <a:t>,</a:t>
            </a:r>
            <a:r>
              <a:rPr lang="de-DE" sz="1600" b="0" dirty="0">
                <a:solidFill>
                  <a:schemeClr val="accent2">
                    <a:lumMod val="75000"/>
                  </a:schemeClr>
                </a:solidFill>
                <a:effectLst/>
                <a:latin typeface="Consolas" panose="020B0609020204030204" pitchFamily="49" charset="0"/>
              </a:rPr>
              <a:t> "Englisch"</a:t>
            </a:r>
            <a:r>
              <a:rPr lang="de-DE" sz="1600" b="0" dirty="0">
                <a:solidFill>
                  <a:schemeClr val="tx1">
                    <a:lumMod val="50000"/>
                    <a:lumOff val="50000"/>
                  </a:schemeClr>
                </a:solidFill>
                <a:effectLst/>
                <a:latin typeface="Consolas" panose="020B0609020204030204" pitchFamily="49" charset="0"/>
              </a:rPr>
              <a:t>,</a:t>
            </a:r>
            <a:r>
              <a:rPr lang="de-DE" sz="1600" b="0" dirty="0">
                <a:solidFill>
                  <a:srgbClr val="D4D4D4"/>
                </a:solidFill>
                <a:effectLst/>
                <a:latin typeface="Consolas" panose="020B0609020204030204" pitchFamily="49" charset="0"/>
              </a:rPr>
              <a:t> </a:t>
            </a:r>
            <a:r>
              <a:rPr lang="de-DE" sz="1600" b="0" dirty="0">
                <a:solidFill>
                  <a:srgbClr val="B5CEA8"/>
                </a:solidFill>
                <a:effectLst/>
                <a:latin typeface="Consolas" panose="020B0609020204030204" pitchFamily="49" charset="0"/>
              </a:rPr>
              <a:t>112</a:t>
            </a:r>
            <a:r>
              <a:rPr lang="de-DE" sz="1600" b="0" dirty="0">
                <a:solidFill>
                  <a:srgbClr val="00B0F0"/>
                </a:solidFill>
                <a:effectLst/>
                <a:latin typeface="Consolas" panose="020B0609020204030204" pitchFamily="49" charset="0"/>
              </a:rPr>
              <a:t>)</a:t>
            </a:r>
            <a:r>
              <a:rPr lang="de-DE" sz="1600" b="0" dirty="0">
                <a:solidFill>
                  <a:schemeClr val="tx1">
                    <a:lumMod val="50000"/>
                    <a:lumOff val="50000"/>
                  </a:schemeClr>
                </a:solidFill>
                <a:effectLst/>
                <a:latin typeface="Consolas" panose="020B0609020204030204" pitchFamily="49" charset="0"/>
              </a:rPr>
              <a:t>;</a:t>
            </a:r>
          </a:p>
          <a:p>
            <a:r>
              <a:rPr lang="de-DE" sz="1600" b="0" dirty="0">
                <a:solidFill>
                  <a:srgbClr val="D4D4D4"/>
                </a:solidFill>
                <a:effectLst/>
                <a:latin typeface="Consolas" panose="020B0609020204030204" pitchFamily="49" charset="0"/>
              </a:rPr>
              <a:t>    </a:t>
            </a:r>
          </a:p>
          <a:p>
            <a:r>
              <a:rPr lang="de-DE" sz="1600" b="0" dirty="0">
                <a:solidFill>
                  <a:srgbClr val="D4D4D4"/>
                </a:solidFill>
                <a:effectLst/>
                <a:latin typeface="Consolas" panose="020B0609020204030204" pitchFamily="49" charset="0"/>
              </a:rPr>
              <a:t>    		</a:t>
            </a:r>
            <a:r>
              <a:rPr lang="de-DE" sz="1600" b="0" dirty="0">
                <a:solidFill>
                  <a:schemeClr val="bg1"/>
                </a:solidFill>
                <a:effectLst/>
                <a:latin typeface="Consolas" panose="020B0609020204030204" pitchFamily="49" charset="0"/>
              </a:rPr>
              <a:t>abe.gibLehrerAus</a:t>
            </a:r>
            <a:r>
              <a:rPr lang="de-DE" sz="1600" b="0" dirty="0">
                <a:solidFill>
                  <a:srgbClr val="00B0F0"/>
                </a:solidFill>
                <a:effectLst/>
                <a:latin typeface="Consolas" panose="020B0609020204030204" pitchFamily="49" charset="0"/>
              </a:rPr>
              <a:t>()</a:t>
            </a:r>
            <a:r>
              <a:rPr lang="de-DE" sz="1600" b="0" dirty="0">
                <a:solidFill>
                  <a:schemeClr val="tx1">
                    <a:lumMod val="50000"/>
                    <a:lumOff val="50000"/>
                  </a:schemeClr>
                </a:solidFill>
                <a:effectLst/>
                <a:latin typeface="Consolas" panose="020B0609020204030204" pitchFamily="49" charset="0"/>
              </a:rPr>
              <a:t>;</a:t>
            </a:r>
          </a:p>
          <a:p>
            <a:r>
              <a:rPr lang="de-DE" sz="1600" b="0" dirty="0">
                <a:solidFill>
                  <a:schemeClr val="bg1"/>
                </a:solidFill>
                <a:effectLst/>
                <a:latin typeface="Consolas" panose="020B0609020204030204" pitchFamily="49" charset="0"/>
              </a:rPr>
              <a:t>    		bru.gibLehrerAus</a:t>
            </a:r>
            <a:r>
              <a:rPr lang="de-DE" sz="1600" b="0" dirty="0">
                <a:solidFill>
                  <a:srgbClr val="00B0F0"/>
                </a:solidFill>
                <a:effectLst/>
                <a:latin typeface="Consolas" panose="020B0609020204030204" pitchFamily="49" charset="0"/>
              </a:rPr>
              <a:t>()</a:t>
            </a:r>
            <a:r>
              <a:rPr lang="de-DE" sz="1600" b="0" dirty="0">
                <a:solidFill>
                  <a:schemeClr val="tx1">
                    <a:lumMod val="50000"/>
                    <a:lumOff val="50000"/>
                  </a:schemeClr>
                </a:solidFill>
                <a:effectLst/>
                <a:latin typeface="Consolas" panose="020B0609020204030204" pitchFamily="49" charset="0"/>
              </a:rPr>
              <a:t>;</a:t>
            </a:r>
          </a:p>
          <a:p>
            <a:r>
              <a:rPr lang="de-DE" sz="1600" b="0" dirty="0">
                <a:solidFill>
                  <a:schemeClr val="bg1"/>
                </a:solidFill>
                <a:effectLst/>
                <a:latin typeface="Consolas" panose="020B0609020204030204" pitchFamily="49" charset="0"/>
              </a:rPr>
              <a:t>    		bru.gibFachleiterAus</a:t>
            </a:r>
            <a:r>
              <a:rPr lang="de-DE" sz="1600" b="0" dirty="0">
                <a:solidFill>
                  <a:srgbClr val="00B0F0"/>
                </a:solidFill>
                <a:effectLst/>
                <a:latin typeface="Consolas" panose="020B0609020204030204" pitchFamily="49" charset="0"/>
              </a:rPr>
              <a:t>()</a:t>
            </a:r>
            <a:r>
              <a:rPr lang="de-DE" sz="1600" b="0" dirty="0">
                <a:solidFill>
                  <a:schemeClr val="tx1">
                    <a:lumMod val="50000"/>
                    <a:lumOff val="50000"/>
                  </a:schemeClr>
                </a:solidFill>
                <a:effectLst/>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a:solidFill>
                  <a:srgbClr val="7030A0"/>
                </a:solidFill>
                <a:latin typeface="Consolas" panose="020B0609020204030204" pitchFamily="49" charset="0"/>
              </a:rPr>
              <a:t>}</a:t>
            </a:r>
          </a:p>
          <a:p>
            <a:r>
              <a:rPr lang="en-GB" sz="1600" dirty="0">
                <a:solidFill>
                  <a:srgbClr val="FFFF00"/>
                </a:solidFill>
                <a:latin typeface="Consolas" panose="020B0609020204030204" pitchFamily="49" charset="0"/>
              </a:rPr>
              <a:t>}</a:t>
            </a:r>
            <a:endParaRPr lang="en-DE" sz="1600" dirty="0">
              <a:solidFill>
                <a:srgbClr val="FFFF00"/>
              </a:solidFill>
              <a:latin typeface="Consolas" panose="020B0609020204030204" pitchFamily="49" charset="0"/>
            </a:endParaRPr>
          </a:p>
        </p:txBody>
      </p:sp>
      <p:pic>
        <p:nvPicPr>
          <p:cNvPr id="4" name="Picture 3">
            <a:extLst>
              <a:ext uri="{FF2B5EF4-FFF2-40B4-BE49-F238E27FC236}">
                <a16:creationId xmlns:a16="http://schemas.microsoft.com/office/drawing/2014/main" id="{F72FA75D-EC81-73A5-E207-336DBC217A63}"/>
              </a:ext>
            </a:extLst>
          </p:cNvPr>
          <p:cNvPicPr>
            <a:picLocks noChangeAspect="1"/>
          </p:cNvPicPr>
          <p:nvPr/>
        </p:nvPicPr>
        <p:blipFill>
          <a:blip r:embed="rId2"/>
          <a:stretch>
            <a:fillRect/>
          </a:stretch>
        </p:blipFill>
        <p:spPr>
          <a:xfrm>
            <a:off x="2655417" y="5773182"/>
            <a:ext cx="4583987" cy="923453"/>
          </a:xfrm>
          <a:prstGeom prst="rect">
            <a:avLst/>
          </a:prstGeom>
        </p:spPr>
      </p:pic>
      <p:sp>
        <p:nvSpPr>
          <p:cNvPr id="7" name="Rectangle: Rounded Corners 6">
            <a:extLst>
              <a:ext uri="{FF2B5EF4-FFF2-40B4-BE49-F238E27FC236}">
                <a16:creationId xmlns:a16="http://schemas.microsoft.com/office/drawing/2014/main" id="{3403E4FF-2A1C-72CA-5645-117F6FD93581}"/>
              </a:ext>
            </a:extLst>
          </p:cNvPr>
          <p:cNvSpPr/>
          <p:nvPr/>
        </p:nvSpPr>
        <p:spPr>
          <a:xfrm>
            <a:off x="9014907" y="3980828"/>
            <a:ext cx="3038980" cy="2715808"/>
          </a:xfrm>
          <a:prstGeom prst="roundRect">
            <a:avLst>
              <a:gd name="adj" fmla="val 4486"/>
            </a:avLst>
          </a:prstGeom>
          <a:solidFill>
            <a:schemeClr val="tx1">
              <a:lumMod val="95000"/>
              <a:lumOff val="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200" dirty="0">
                <a:solidFill>
                  <a:schemeClr val="bg1"/>
                </a:solidFill>
                <a:latin typeface="Consolas" panose="020B0609020204030204" pitchFamily="49" charset="0"/>
              </a:rPr>
              <a:t>Lehrer</a:t>
            </a:r>
          </a:p>
          <a:p>
            <a:r>
              <a:rPr lang="de-DE" sz="1200" dirty="0">
                <a:solidFill>
                  <a:schemeClr val="bg1"/>
                </a:solidFill>
                <a:latin typeface="Consolas" panose="020B0609020204030204" pitchFamily="49" charset="0"/>
              </a:rPr>
              <a:t>ID: 1</a:t>
            </a:r>
          </a:p>
          <a:p>
            <a:r>
              <a:rPr lang="de-DE" sz="1200" dirty="0">
                <a:solidFill>
                  <a:schemeClr val="bg1"/>
                </a:solidFill>
                <a:latin typeface="Consolas" panose="020B0609020204030204" pitchFamily="49" charset="0"/>
              </a:rPr>
              <a:t>Name: Patrick Abels</a:t>
            </a:r>
          </a:p>
          <a:p>
            <a:r>
              <a:rPr lang="de-DE" sz="1200" dirty="0">
                <a:solidFill>
                  <a:schemeClr val="bg1"/>
                </a:solidFill>
                <a:latin typeface="Consolas" panose="020B0609020204030204" pitchFamily="49" charset="0"/>
              </a:rPr>
              <a:t>Fach: Informatik</a:t>
            </a:r>
          </a:p>
          <a:p>
            <a:r>
              <a:rPr lang="de-DE" sz="1200" dirty="0">
                <a:solidFill>
                  <a:schemeClr val="bg1"/>
                </a:solidFill>
                <a:latin typeface="Consolas" panose="020B0609020204030204" pitchFamily="49" charset="0"/>
              </a:rPr>
              <a:t>Lehrer</a:t>
            </a:r>
          </a:p>
          <a:p>
            <a:r>
              <a:rPr lang="de-DE" sz="1200" dirty="0">
                <a:solidFill>
                  <a:schemeClr val="bg1"/>
                </a:solidFill>
                <a:latin typeface="Consolas" panose="020B0609020204030204" pitchFamily="49" charset="0"/>
              </a:rPr>
              <a:t>ID: 2</a:t>
            </a:r>
          </a:p>
          <a:p>
            <a:r>
              <a:rPr lang="de-DE" sz="1200" dirty="0">
                <a:solidFill>
                  <a:schemeClr val="bg1"/>
                </a:solidFill>
                <a:latin typeface="Consolas" panose="020B0609020204030204" pitchFamily="49" charset="0"/>
              </a:rPr>
              <a:t>Name: Kerstin Brunnermeier</a:t>
            </a:r>
          </a:p>
          <a:p>
            <a:r>
              <a:rPr lang="de-DE" sz="1200" dirty="0">
                <a:solidFill>
                  <a:schemeClr val="bg1"/>
                </a:solidFill>
                <a:latin typeface="Consolas" panose="020B0609020204030204" pitchFamily="49" charset="0"/>
              </a:rPr>
              <a:t>Fach: Englisch</a:t>
            </a:r>
          </a:p>
          <a:p>
            <a:r>
              <a:rPr lang="de-DE" sz="1200" dirty="0">
                <a:solidFill>
                  <a:schemeClr val="bg1"/>
                </a:solidFill>
                <a:latin typeface="Consolas" panose="020B0609020204030204" pitchFamily="49" charset="0"/>
              </a:rPr>
              <a:t>Fachleiter</a:t>
            </a:r>
          </a:p>
          <a:p>
            <a:r>
              <a:rPr lang="de-DE" sz="1200" dirty="0">
                <a:solidFill>
                  <a:schemeClr val="bg1"/>
                </a:solidFill>
                <a:latin typeface="Consolas" panose="020B0609020204030204" pitchFamily="49" charset="0"/>
              </a:rPr>
              <a:t>ID: 2</a:t>
            </a:r>
          </a:p>
          <a:p>
            <a:r>
              <a:rPr lang="de-DE" sz="1200" dirty="0">
                <a:solidFill>
                  <a:schemeClr val="bg1"/>
                </a:solidFill>
                <a:latin typeface="Consolas" panose="020B0609020204030204" pitchFamily="49" charset="0"/>
              </a:rPr>
              <a:t>Name: Kerstin Brunnermeier</a:t>
            </a:r>
          </a:p>
          <a:p>
            <a:r>
              <a:rPr lang="de-DE" sz="1200" dirty="0">
                <a:solidFill>
                  <a:schemeClr val="bg1"/>
                </a:solidFill>
                <a:latin typeface="Consolas" panose="020B0609020204030204" pitchFamily="49" charset="0"/>
              </a:rPr>
              <a:t>Fach: Englisch</a:t>
            </a:r>
          </a:p>
          <a:p>
            <a:r>
              <a:rPr lang="de-DE" sz="1200" dirty="0">
                <a:solidFill>
                  <a:schemeClr val="bg1"/>
                </a:solidFill>
                <a:latin typeface="Consolas" panose="020B0609020204030204" pitchFamily="49" charset="0"/>
              </a:rPr>
              <a:t>Büro: 112</a:t>
            </a:r>
            <a:endParaRPr lang="en-DE" sz="1200" dirty="0">
              <a:solidFill>
                <a:schemeClr val="bg1"/>
              </a:solidFill>
              <a:latin typeface="Consolas" panose="020B0609020204030204" pitchFamily="49" charset="0"/>
            </a:endParaRPr>
          </a:p>
        </p:txBody>
      </p:sp>
      <p:pic>
        <p:nvPicPr>
          <p:cNvPr id="8" name="Picture 7">
            <a:extLst>
              <a:ext uri="{FF2B5EF4-FFF2-40B4-BE49-F238E27FC236}">
                <a16:creationId xmlns:a16="http://schemas.microsoft.com/office/drawing/2014/main" id="{DCD27E7B-D3A9-9106-97F9-1CDC72FB5F3F}"/>
              </a:ext>
            </a:extLst>
          </p:cNvPr>
          <p:cNvPicPr>
            <a:picLocks noChangeAspect="1"/>
          </p:cNvPicPr>
          <p:nvPr/>
        </p:nvPicPr>
        <p:blipFill>
          <a:blip r:embed="rId3"/>
          <a:stretch>
            <a:fillRect/>
          </a:stretch>
        </p:blipFill>
        <p:spPr>
          <a:xfrm>
            <a:off x="3171906" y="4022171"/>
            <a:ext cx="3551007" cy="1352025"/>
          </a:xfrm>
          <a:prstGeom prst="rect">
            <a:avLst/>
          </a:prstGeom>
        </p:spPr>
      </p:pic>
      <p:sp>
        <p:nvSpPr>
          <p:cNvPr id="9" name="Isosceles Triangle 8">
            <a:extLst>
              <a:ext uri="{FF2B5EF4-FFF2-40B4-BE49-F238E27FC236}">
                <a16:creationId xmlns:a16="http://schemas.microsoft.com/office/drawing/2014/main" id="{9172132C-9DF2-B849-B915-E3BBBABF088B}"/>
              </a:ext>
            </a:extLst>
          </p:cNvPr>
          <p:cNvSpPr/>
          <p:nvPr/>
        </p:nvSpPr>
        <p:spPr>
          <a:xfrm>
            <a:off x="4782847" y="5363902"/>
            <a:ext cx="329128" cy="226393"/>
          </a:xfrm>
          <a:prstGeom prst="triangl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cxnSp>
        <p:nvCxnSpPr>
          <p:cNvPr id="12" name="Straight Connector 11">
            <a:extLst>
              <a:ext uri="{FF2B5EF4-FFF2-40B4-BE49-F238E27FC236}">
                <a16:creationId xmlns:a16="http://schemas.microsoft.com/office/drawing/2014/main" id="{B53820DA-FF56-5436-D8C6-ADCEDE4E3D35}"/>
              </a:ext>
            </a:extLst>
          </p:cNvPr>
          <p:cNvCxnSpPr>
            <a:cxnSpLocks/>
            <a:endCxn id="4" idx="0"/>
          </p:cNvCxnSpPr>
          <p:nvPr/>
        </p:nvCxnSpPr>
        <p:spPr>
          <a:xfrm>
            <a:off x="4947411" y="5614219"/>
            <a:ext cx="0" cy="15896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10833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97A5691-C89F-EF52-5176-886FD98975E5}"/>
              </a:ext>
            </a:extLst>
          </p:cNvPr>
          <p:cNvSpPr>
            <a:spLocks noGrp="1"/>
          </p:cNvSpPr>
          <p:nvPr>
            <p:ph type="body" sz="quarter" idx="10"/>
          </p:nvPr>
        </p:nvSpPr>
        <p:spPr/>
        <p:txBody>
          <a:bodyPr/>
          <a:lstStyle/>
          <a:p>
            <a:r>
              <a:rPr lang="en-GB" sz="2000" dirty="0" err="1"/>
              <a:t>Erstelle</a:t>
            </a:r>
            <a:r>
              <a:rPr lang="en-GB" sz="2000" dirty="0"/>
              <a:t> </a:t>
            </a:r>
            <a:r>
              <a:rPr lang="en-GB" sz="2000" dirty="0" err="1"/>
              <a:t>ein</a:t>
            </a:r>
            <a:r>
              <a:rPr lang="en-GB" sz="2000" dirty="0"/>
              <a:t> </a:t>
            </a:r>
            <a:r>
              <a:rPr lang="en-GB" sz="2000" dirty="0" err="1"/>
              <a:t>neues</a:t>
            </a:r>
            <a:r>
              <a:rPr lang="en-GB" sz="2000" dirty="0"/>
              <a:t> Package </a:t>
            </a:r>
            <a:r>
              <a:rPr lang="en-GB" sz="2000" dirty="0">
                <a:solidFill>
                  <a:srgbClr val="00B050"/>
                </a:solidFill>
                <a:latin typeface="Consolas" panose="020B0609020204030204" pitchFamily="49" charset="0"/>
              </a:rPr>
              <a:t>Schule</a:t>
            </a:r>
            <a:r>
              <a:rPr lang="en-GB" sz="2000" dirty="0"/>
              <a:t>. </a:t>
            </a:r>
          </a:p>
          <a:p>
            <a:endParaRPr lang="en-GB" sz="2000" dirty="0"/>
          </a:p>
          <a:p>
            <a:pPr marL="457200" indent="-457200">
              <a:buFont typeface="+mj-lt"/>
              <a:buAutoNum type="alphaLcParenR"/>
            </a:pPr>
            <a:r>
              <a:rPr lang="en-GB" sz="2000" dirty="0" err="1"/>
              <a:t>Erstelle</a:t>
            </a:r>
            <a:r>
              <a:rPr lang="en-GB" sz="2000" dirty="0"/>
              <a:t> die </a:t>
            </a:r>
            <a:r>
              <a:rPr lang="en-GB" sz="2000" dirty="0" err="1"/>
              <a:t>Klasse</a:t>
            </a:r>
            <a:r>
              <a:rPr lang="en-GB" sz="2000" dirty="0"/>
              <a:t> </a:t>
            </a:r>
            <a:r>
              <a:rPr lang="en-GB" sz="2000" b="1" dirty="0">
                <a:solidFill>
                  <a:srgbClr val="00B0F0"/>
                </a:solidFill>
                <a:latin typeface="Consolas" panose="020B0609020204030204" pitchFamily="49" charset="0"/>
              </a:rPr>
              <a:t>Lehrer</a:t>
            </a:r>
            <a:r>
              <a:rPr lang="en-GB" sz="2000" dirty="0"/>
              <a:t> </a:t>
            </a:r>
            <a:r>
              <a:rPr lang="en-GB" sz="2000" dirty="0" err="1"/>
              <a:t>mit</a:t>
            </a:r>
            <a:r>
              <a:rPr lang="en-GB" sz="2000" dirty="0"/>
              <a:t> den </a:t>
            </a:r>
            <a:r>
              <a:rPr lang="en-GB" sz="2000" dirty="0" err="1"/>
              <a:t>Attributen</a:t>
            </a:r>
            <a:r>
              <a:rPr lang="en-GB" sz="2000" dirty="0"/>
              <a:t> </a:t>
            </a:r>
            <a:r>
              <a:rPr lang="en-GB" sz="2000" dirty="0">
                <a:solidFill>
                  <a:srgbClr val="FFC000"/>
                </a:solidFill>
                <a:latin typeface="Consolas" panose="020B0609020204030204" pitchFamily="49" charset="0"/>
              </a:rPr>
              <a:t>int id</a:t>
            </a:r>
            <a:r>
              <a:rPr lang="en-GB" sz="2000" dirty="0"/>
              <a:t>, </a:t>
            </a:r>
            <a:r>
              <a:rPr lang="en-GB" sz="2000" dirty="0">
                <a:solidFill>
                  <a:srgbClr val="FFC000"/>
                </a:solidFill>
                <a:latin typeface="Consolas" panose="020B0609020204030204" pitchFamily="49" charset="0"/>
              </a:rPr>
              <a:t>String </a:t>
            </a:r>
            <a:r>
              <a:rPr lang="en-GB" sz="2000" dirty="0" err="1">
                <a:solidFill>
                  <a:srgbClr val="FFC000"/>
                </a:solidFill>
                <a:latin typeface="Consolas" panose="020B0609020204030204" pitchFamily="49" charset="0"/>
              </a:rPr>
              <a:t>vorname</a:t>
            </a:r>
            <a:r>
              <a:rPr lang="en-GB" sz="2000" dirty="0"/>
              <a:t>, </a:t>
            </a:r>
            <a:r>
              <a:rPr lang="en-GB" sz="2000" dirty="0">
                <a:solidFill>
                  <a:srgbClr val="FFC000"/>
                </a:solidFill>
                <a:latin typeface="Consolas" panose="020B0609020204030204" pitchFamily="49" charset="0"/>
              </a:rPr>
              <a:t>String </a:t>
            </a:r>
            <a:r>
              <a:rPr lang="en-GB" sz="2000" dirty="0" err="1">
                <a:solidFill>
                  <a:srgbClr val="FFC000"/>
                </a:solidFill>
                <a:latin typeface="Consolas" panose="020B0609020204030204" pitchFamily="49" charset="0"/>
              </a:rPr>
              <a:t>nachname</a:t>
            </a:r>
            <a:r>
              <a:rPr lang="en-GB" sz="2000" dirty="0"/>
              <a:t>, </a:t>
            </a:r>
            <a:r>
              <a:rPr lang="en-GB" sz="2000" dirty="0">
                <a:solidFill>
                  <a:srgbClr val="FFC000"/>
                </a:solidFill>
                <a:latin typeface="Consolas" panose="020B0609020204030204" pitchFamily="49" charset="0"/>
              </a:rPr>
              <a:t>String fach1</a:t>
            </a:r>
            <a:r>
              <a:rPr lang="en-GB" sz="2000" dirty="0"/>
              <a:t>, </a:t>
            </a:r>
            <a:r>
              <a:rPr lang="en-GB" sz="2000" dirty="0">
                <a:solidFill>
                  <a:srgbClr val="FFC000"/>
                </a:solidFill>
                <a:latin typeface="Consolas" panose="020B0609020204030204" pitchFamily="49" charset="0"/>
              </a:rPr>
              <a:t>String fach2 </a:t>
            </a:r>
            <a:r>
              <a:rPr lang="en-GB" sz="2000" dirty="0"/>
              <a:t>und der </a:t>
            </a:r>
            <a:r>
              <a:rPr lang="en-GB" sz="2000" dirty="0" err="1"/>
              <a:t>Methode</a:t>
            </a:r>
            <a:r>
              <a:rPr lang="en-GB" sz="2000" dirty="0"/>
              <a:t> </a:t>
            </a:r>
            <a:r>
              <a:rPr lang="en-GB" sz="2000" dirty="0">
                <a:solidFill>
                  <a:srgbClr val="FFC000"/>
                </a:solidFill>
                <a:latin typeface="Consolas" panose="020B0609020204030204" pitchFamily="49" charset="0"/>
              </a:rPr>
              <a:t>void </a:t>
            </a:r>
            <a:r>
              <a:rPr lang="en-GB" sz="2000" dirty="0" err="1">
                <a:solidFill>
                  <a:srgbClr val="FFC000"/>
                </a:solidFill>
                <a:latin typeface="Consolas" panose="020B0609020204030204" pitchFamily="49" charset="0"/>
              </a:rPr>
              <a:t>gibLehrerAus</a:t>
            </a:r>
            <a:r>
              <a:rPr lang="en-GB" sz="2000" dirty="0">
                <a:solidFill>
                  <a:srgbClr val="FFC000"/>
                </a:solidFill>
                <a:latin typeface="Consolas" panose="020B0609020204030204" pitchFamily="49" charset="0"/>
              </a:rPr>
              <a:t>()</a:t>
            </a:r>
            <a:r>
              <a:rPr lang="en-GB" sz="2000" dirty="0"/>
              <a:t>.</a:t>
            </a:r>
          </a:p>
          <a:p>
            <a:pPr marL="457200" indent="-457200">
              <a:buFont typeface="+mj-lt"/>
              <a:buAutoNum type="alphaLcParenR"/>
            </a:pPr>
            <a:r>
              <a:rPr lang="en-GB" sz="2000" dirty="0" err="1"/>
              <a:t>Erstelle</a:t>
            </a:r>
            <a:r>
              <a:rPr lang="en-GB" sz="2000" dirty="0"/>
              <a:t> die </a:t>
            </a:r>
            <a:r>
              <a:rPr lang="en-GB" sz="2000" dirty="0" err="1"/>
              <a:t>Klasse</a:t>
            </a:r>
            <a:r>
              <a:rPr lang="en-GB" sz="2000" dirty="0"/>
              <a:t> </a:t>
            </a:r>
            <a:r>
              <a:rPr lang="en-GB" sz="2000" b="1" dirty="0" err="1">
                <a:solidFill>
                  <a:srgbClr val="00B0F0"/>
                </a:solidFill>
                <a:latin typeface="Consolas" panose="020B0609020204030204" pitchFamily="49" charset="0"/>
              </a:rPr>
              <a:t>Fachleiter</a:t>
            </a:r>
            <a:r>
              <a:rPr lang="en-GB" sz="2000" dirty="0"/>
              <a:t>, die von der </a:t>
            </a:r>
            <a:r>
              <a:rPr lang="en-GB" sz="2000" dirty="0" err="1"/>
              <a:t>Klasse</a:t>
            </a:r>
            <a:r>
              <a:rPr lang="en-GB" sz="2000" dirty="0"/>
              <a:t> Lehrer </a:t>
            </a:r>
            <a:r>
              <a:rPr lang="en-GB" sz="2000" dirty="0" err="1"/>
              <a:t>erbt</a:t>
            </a:r>
            <a:r>
              <a:rPr lang="en-GB" sz="2000" dirty="0"/>
              <a:t>. Sie hat </a:t>
            </a:r>
            <a:r>
              <a:rPr lang="en-GB" sz="2000" dirty="0" err="1"/>
              <a:t>außerdem</a:t>
            </a:r>
            <a:r>
              <a:rPr lang="en-GB" sz="2000" dirty="0"/>
              <a:t> die Attribute </a:t>
            </a:r>
            <a:r>
              <a:rPr lang="en-GB" sz="2000" dirty="0">
                <a:latin typeface="Consolas" panose="020B0609020204030204" pitchFamily="49" charset="0"/>
              </a:rPr>
              <a:t>String </a:t>
            </a:r>
            <a:r>
              <a:rPr lang="en-GB" sz="2000" dirty="0" err="1">
                <a:latin typeface="Consolas" panose="020B0609020204030204" pitchFamily="49" charset="0"/>
              </a:rPr>
              <a:t>leitendesFach</a:t>
            </a:r>
            <a:r>
              <a:rPr lang="en-GB" sz="2000" dirty="0">
                <a:latin typeface="Consolas" panose="020B0609020204030204" pitchFamily="49" charset="0"/>
              </a:rPr>
              <a:t> </a:t>
            </a:r>
            <a:r>
              <a:rPr lang="en-GB" sz="2000" dirty="0"/>
              <a:t>und </a:t>
            </a:r>
            <a:r>
              <a:rPr lang="en-GB" sz="2000" dirty="0">
                <a:solidFill>
                  <a:srgbClr val="FFC000"/>
                </a:solidFill>
                <a:latin typeface="Consolas" panose="020B0609020204030204" pitchFamily="49" charset="0"/>
              </a:rPr>
              <a:t>int </a:t>
            </a:r>
            <a:r>
              <a:rPr lang="en-GB" sz="2000" dirty="0" err="1">
                <a:solidFill>
                  <a:srgbClr val="FFC000"/>
                </a:solidFill>
                <a:latin typeface="Consolas" panose="020B0609020204030204" pitchFamily="49" charset="0"/>
              </a:rPr>
              <a:t>buero</a:t>
            </a:r>
            <a:r>
              <a:rPr lang="en-GB" sz="2000" dirty="0">
                <a:solidFill>
                  <a:srgbClr val="FFC000"/>
                </a:solidFill>
                <a:latin typeface="Consolas" panose="020B0609020204030204" pitchFamily="49" charset="0"/>
              </a:rPr>
              <a:t> </a:t>
            </a:r>
            <a:r>
              <a:rPr lang="en-GB" sz="2000" dirty="0"/>
              <a:t>sowie die </a:t>
            </a:r>
            <a:r>
              <a:rPr lang="en-GB" sz="2000" dirty="0" err="1"/>
              <a:t>Methode</a:t>
            </a:r>
            <a:r>
              <a:rPr lang="en-GB" sz="2000" dirty="0"/>
              <a:t> </a:t>
            </a:r>
            <a:r>
              <a:rPr lang="en-GB" sz="2000" dirty="0">
                <a:solidFill>
                  <a:srgbClr val="FFC000"/>
                </a:solidFill>
                <a:latin typeface="Consolas" panose="020B0609020204030204" pitchFamily="49" charset="0"/>
              </a:rPr>
              <a:t>void </a:t>
            </a:r>
            <a:r>
              <a:rPr lang="en-GB" sz="2000" dirty="0" err="1">
                <a:solidFill>
                  <a:srgbClr val="FFC000"/>
                </a:solidFill>
                <a:latin typeface="Consolas" panose="020B0609020204030204" pitchFamily="49" charset="0"/>
              </a:rPr>
              <a:t>gibFachleiterAus</a:t>
            </a:r>
            <a:r>
              <a:rPr lang="en-GB" sz="2000" dirty="0">
                <a:solidFill>
                  <a:srgbClr val="FFC000"/>
                </a:solidFill>
                <a:latin typeface="Consolas" panose="020B0609020204030204" pitchFamily="49" charset="0"/>
              </a:rPr>
              <a:t>()</a:t>
            </a:r>
            <a:r>
              <a:rPr lang="en-GB" sz="2000" dirty="0"/>
              <a:t>.</a:t>
            </a:r>
          </a:p>
          <a:p>
            <a:pPr marL="457200" indent="-457200">
              <a:buFont typeface="+mj-lt"/>
              <a:buAutoNum type="alphaLcParenR"/>
            </a:pPr>
            <a:r>
              <a:rPr lang="en-GB" sz="2000" dirty="0" err="1"/>
              <a:t>Erstelle</a:t>
            </a:r>
            <a:r>
              <a:rPr lang="en-GB" sz="2000" dirty="0"/>
              <a:t> die </a:t>
            </a:r>
            <a:r>
              <a:rPr lang="en-GB" sz="2000" dirty="0" err="1"/>
              <a:t>Klasse</a:t>
            </a:r>
            <a:r>
              <a:rPr lang="en-GB" sz="2000" dirty="0"/>
              <a:t> </a:t>
            </a:r>
            <a:r>
              <a:rPr lang="en-GB" sz="2000" b="1" dirty="0" err="1">
                <a:solidFill>
                  <a:srgbClr val="00B0F0"/>
                </a:solidFill>
                <a:latin typeface="Consolas" panose="020B0609020204030204" pitchFamily="49" charset="0"/>
              </a:rPr>
              <a:t>Schulleitungsmitglied</a:t>
            </a:r>
            <a:r>
              <a:rPr lang="en-GB" sz="2000" dirty="0"/>
              <a:t>, die von der </a:t>
            </a:r>
            <a:r>
              <a:rPr lang="en-GB" sz="2000" dirty="0" err="1"/>
              <a:t>Klasse</a:t>
            </a:r>
            <a:r>
              <a:rPr lang="en-GB" sz="2000" dirty="0"/>
              <a:t> Lehrer </a:t>
            </a:r>
            <a:r>
              <a:rPr lang="en-GB" sz="2000" dirty="0" err="1"/>
              <a:t>erbt</a:t>
            </a:r>
            <a:r>
              <a:rPr lang="en-GB" sz="2000" dirty="0"/>
              <a:t>. Sie hat </a:t>
            </a:r>
            <a:r>
              <a:rPr lang="en-GB" sz="2000" dirty="0" err="1"/>
              <a:t>außerdem</a:t>
            </a:r>
            <a:r>
              <a:rPr lang="en-GB" sz="2000" dirty="0"/>
              <a:t> die Attribute </a:t>
            </a:r>
            <a:r>
              <a:rPr lang="en-GB" sz="2000" dirty="0">
                <a:solidFill>
                  <a:srgbClr val="FFC000"/>
                </a:solidFill>
                <a:latin typeface="Consolas" panose="020B0609020204030204" pitchFamily="49" charset="0"/>
              </a:rPr>
              <a:t>String </a:t>
            </a:r>
            <a:r>
              <a:rPr lang="en-GB" sz="2000" dirty="0" err="1">
                <a:solidFill>
                  <a:srgbClr val="FFC000"/>
                </a:solidFill>
                <a:latin typeface="Consolas" panose="020B0609020204030204" pitchFamily="49" charset="0"/>
              </a:rPr>
              <a:t>aufgabe</a:t>
            </a:r>
            <a:r>
              <a:rPr lang="en-GB" sz="2000" dirty="0">
                <a:solidFill>
                  <a:srgbClr val="FFC000"/>
                </a:solidFill>
                <a:latin typeface="Consolas" panose="020B0609020204030204" pitchFamily="49" charset="0"/>
              </a:rPr>
              <a:t> </a:t>
            </a:r>
            <a:r>
              <a:rPr lang="en-GB" sz="2000" dirty="0"/>
              <a:t>und </a:t>
            </a:r>
            <a:r>
              <a:rPr lang="en-GB" sz="2000" dirty="0">
                <a:solidFill>
                  <a:srgbClr val="FFC000"/>
                </a:solidFill>
                <a:latin typeface="Consolas" panose="020B0609020204030204" pitchFamily="49" charset="0"/>
              </a:rPr>
              <a:t>Lehrer[] team </a:t>
            </a:r>
            <a:r>
              <a:rPr lang="en-GB" sz="2000" dirty="0"/>
              <a:t>sowie die </a:t>
            </a:r>
            <a:r>
              <a:rPr lang="en-GB" sz="2000" dirty="0" err="1"/>
              <a:t>Methoden</a:t>
            </a:r>
            <a:r>
              <a:rPr lang="en-GB" sz="2000" dirty="0"/>
              <a:t> </a:t>
            </a:r>
            <a:r>
              <a:rPr lang="en-GB" sz="2000" dirty="0">
                <a:solidFill>
                  <a:srgbClr val="FFC000"/>
                </a:solidFill>
                <a:latin typeface="Consolas" panose="020B0609020204030204" pitchFamily="49" charset="0"/>
              </a:rPr>
              <a:t>String </a:t>
            </a:r>
            <a:r>
              <a:rPr lang="en-GB" sz="2000" dirty="0" err="1">
                <a:solidFill>
                  <a:srgbClr val="FFC000"/>
                </a:solidFill>
                <a:latin typeface="Consolas" panose="020B0609020204030204" pitchFamily="49" charset="0"/>
              </a:rPr>
              <a:t>beurteilt</a:t>
            </a:r>
            <a:r>
              <a:rPr lang="en-GB" sz="2000" dirty="0">
                <a:solidFill>
                  <a:srgbClr val="FFC000"/>
                </a:solidFill>
                <a:latin typeface="Consolas" panose="020B0609020204030204" pitchFamily="49" charset="0"/>
              </a:rPr>
              <a:t>(Lehrer l) </a:t>
            </a:r>
            <a:r>
              <a:rPr lang="en-GB" sz="2000" dirty="0"/>
              <a:t>und</a:t>
            </a:r>
            <a:r>
              <a:rPr lang="en-GB" sz="2000" dirty="0">
                <a:solidFill>
                  <a:srgbClr val="FFC000"/>
                </a:solidFill>
                <a:latin typeface="Consolas" panose="020B0609020204030204" pitchFamily="49" charset="0"/>
              </a:rPr>
              <a:t> void </a:t>
            </a:r>
            <a:r>
              <a:rPr lang="en-GB" sz="2000" dirty="0" err="1">
                <a:solidFill>
                  <a:srgbClr val="FFC000"/>
                </a:solidFill>
                <a:latin typeface="Consolas" panose="020B0609020204030204" pitchFamily="49" charset="0"/>
              </a:rPr>
              <a:t>stelltTeamVor</a:t>
            </a:r>
            <a:r>
              <a:rPr lang="en-GB" sz="2000" dirty="0">
                <a:solidFill>
                  <a:srgbClr val="FFC000"/>
                </a:solidFill>
                <a:latin typeface="Consolas" panose="020B0609020204030204" pitchFamily="49" charset="0"/>
              </a:rPr>
              <a:t>().</a:t>
            </a:r>
          </a:p>
          <a:p>
            <a:pPr marL="457200" indent="-457200">
              <a:buFont typeface="+mj-lt"/>
              <a:buAutoNum type="alphaLcParenR"/>
            </a:pPr>
            <a:r>
              <a:rPr lang="en-GB" sz="2000" dirty="0" err="1"/>
              <a:t>Erstelle</a:t>
            </a:r>
            <a:r>
              <a:rPr lang="en-GB" sz="2000" dirty="0"/>
              <a:t> </a:t>
            </a:r>
            <a:r>
              <a:rPr lang="en-GB" sz="2000" dirty="0" err="1"/>
              <a:t>eine</a:t>
            </a:r>
            <a:r>
              <a:rPr lang="en-GB" sz="2000" dirty="0"/>
              <a:t> Console </a:t>
            </a:r>
            <a:r>
              <a:rPr lang="en-GB" sz="2000" b="1" dirty="0">
                <a:solidFill>
                  <a:srgbClr val="00B0F0"/>
                </a:solidFill>
                <a:latin typeface="Consolas" panose="020B0609020204030204" pitchFamily="49" charset="0"/>
              </a:rPr>
              <a:t>Main</a:t>
            </a:r>
            <a:r>
              <a:rPr lang="en-GB" sz="2000" dirty="0"/>
              <a:t>, in der du alle </a:t>
            </a:r>
            <a:r>
              <a:rPr lang="en-GB" sz="2000" dirty="0" err="1"/>
              <a:t>Methoden</a:t>
            </a:r>
            <a:r>
              <a:rPr lang="en-GB" sz="2000" dirty="0"/>
              <a:t> </a:t>
            </a:r>
            <a:r>
              <a:rPr lang="en-GB" sz="2000" dirty="0" err="1"/>
              <a:t>testest</a:t>
            </a:r>
            <a:r>
              <a:rPr lang="en-GB" sz="2000" dirty="0"/>
              <a:t>.</a:t>
            </a:r>
          </a:p>
          <a:p>
            <a:pPr marL="457200" indent="-457200">
              <a:buFont typeface="+mj-lt"/>
              <a:buAutoNum type="alphaLcParenR"/>
            </a:pPr>
            <a:endParaRPr lang="en-GB" sz="2000" dirty="0"/>
          </a:p>
        </p:txBody>
      </p:sp>
      <p:sp>
        <p:nvSpPr>
          <p:cNvPr id="3" name="Text Placeholder 2">
            <a:extLst>
              <a:ext uri="{FF2B5EF4-FFF2-40B4-BE49-F238E27FC236}">
                <a16:creationId xmlns:a16="http://schemas.microsoft.com/office/drawing/2014/main" id="{15AEB4B9-0B83-8701-1600-2B79D617D416}"/>
              </a:ext>
            </a:extLst>
          </p:cNvPr>
          <p:cNvSpPr>
            <a:spLocks noGrp="1"/>
          </p:cNvSpPr>
          <p:nvPr>
            <p:ph type="body" sz="quarter" idx="12"/>
          </p:nvPr>
        </p:nvSpPr>
        <p:spPr/>
        <p:txBody>
          <a:bodyPr/>
          <a:lstStyle/>
          <a:p>
            <a:r>
              <a:rPr lang="en-GB" err="1"/>
              <a:t>Übung</a:t>
            </a:r>
            <a:r>
              <a:rPr lang="en-GB"/>
              <a:t> 1</a:t>
            </a:r>
            <a:endParaRPr lang="en-DE"/>
          </a:p>
        </p:txBody>
      </p:sp>
    </p:spTree>
    <p:extLst>
      <p:ext uri="{BB962C8B-B14F-4D97-AF65-F5344CB8AC3E}">
        <p14:creationId xmlns:p14="http://schemas.microsoft.com/office/powerpoint/2010/main" val="1342613700"/>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9581EDF-BC24-2853-902C-BEF01710D036}"/>
              </a:ext>
            </a:extLst>
          </p:cNvPr>
          <p:cNvSpPr>
            <a:spLocks noGrp="1"/>
          </p:cNvSpPr>
          <p:nvPr>
            <p:ph type="body" sz="quarter" idx="10"/>
          </p:nvPr>
        </p:nvSpPr>
        <p:spPr>
          <a:xfrm>
            <a:off x="2592388" y="1800225"/>
            <a:ext cx="7427912" cy="4419600"/>
          </a:xfrm>
        </p:spPr>
        <p:txBody>
          <a:bodyPr/>
          <a:lstStyle/>
          <a:p>
            <a:pPr>
              <a:lnSpc>
                <a:spcPct val="100000"/>
              </a:lnSpc>
            </a:pPr>
            <a:r>
              <a:rPr lang="en-GB" dirty="0" err="1"/>
              <a:t>Vererbung</a:t>
            </a:r>
            <a:endParaRPr lang="en-GB" dirty="0"/>
          </a:p>
        </p:txBody>
      </p:sp>
    </p:spTree>
    <p:extLst>
      <p:ext uri="{BB962C8B-B14F-4D97-AF65-F5344CB8AC3E}">
        <p14:creationId xmlns:p14="http://schemas.microsoft.com/office/powerpoint/2010/main" val="1082503161"/>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Youtube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619</Words>
  <Application>Microsoft Office PowerPoint</Application>
  <PresentationFormat>Widescreen</PresentationFormat>
  <Paragraphs>87</Paragraphs>
  <Slides>10</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Calibri Light</vt:lpstr>
      <vt:lpstr>Consolas</vt:lpstr>
      <vt:lpstr>Montserrat</vt:lpstr>
      <vt:lpstr>Office Theme</vt:lpstr>
      <vt:lpstr>Youtube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Abels</dc:creator>
  <cp:lastModifiedBy>Abels, Patrick</cp:lastModifiedBy>
  <cp:revision>1</cp:revision>
  <dcterms:created xsi:type="dcterms:W3CDTF">2022-12-22T20:26:39Z</dcterms:created>
  <dcterms:modified xsi:type="dcterms:W3CDTF">2023-12-14T14:42:57Z</dcterms:modified>
</cp:coreProperties>
</file>