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78" r:id="rId3"/>
    <p:sldId id="256" r:id="rId4"/>
    <p:sldId id="309" r:id="rId5"/>
    <p:sldId id="310" r:id="rId6"/>
    <p:sldId id="311" r:id="rId7"/>
    <p:sldId id="300" r:id="rId8"/>
    <p:sldId id="291" r:id="rId9"/>
    <p:sldId id="308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AD23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4370D-3678-4262-A7A1-D11A59544874}" v="833" dt="2023-12-14T14:51:37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39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B5EB9A1-6E7D-2D48-B2FB-3A09C573470B}"/>
    <pc:docChg chg="custSel modSld">
      <pc:chgData name="Abels, Patrick" userId="ba666de4-0d21-43a6-8e66-51a18aae1b4a" providerId="ADAL" clId="{EB5EB9A1-6E7D-2D48-B2FB-3A09C573470B}" dt="2023-11-21T15:34:52.298" v="0" actId="7634"/>
      <pc:docMkLst>
        <pc:docMk/>
      </pc:docMkLst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1264088438" sldId="292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1264088438" sldId="292"/>
            <ac:inkMk id="4" creationId="{670EA7FB-0178-45A7-E463-24943B23ED00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851700391" sldId="293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851700391" sldId="293"/>
            <ac:inkMk id="3" creationId="{A47CEBE3-EC6F-A5AB-86C1-F67054704417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2595100360" sldId="295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2595100360" sldId="295"/>
            <ac:inkMk id="3" creationId="{FDC0B053-D3DA-5934-0275-206F8E34CDDC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1415114633" sldId="296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1415114633" sldId="296"/>
            <ac:inkMk id="4" creationId="{6602E50A-A9DD-ED66-2E60-BD174C42C262}"/>
          </ac:inkMkLst>
        </pc:inkChg>
      </pc:sldChg>
      <pc:sldChg chg="addSp">
        <pc:chgData name="Abels, Patrick" userId="ba666de4-0d21-43a6-8e66-51a18aae1b4a" providerId="ADAL" clId="{EB5EB9A1-6E7D-2D48-B2FB-3A09C573470B}" dt="2023-11-21T15:34:52.298" v="0" actId="7634"/>
        <pc:sldMkLst>
          <pc:docMk/>
          <pc:sldMk cId="3712997170" sldId="297"/>
        </pc:sldMkLst>
        <pc:inkChg chg="add">
          <ac:chgData name="Abels, Patrick" userId="ba666de4-0d21-43a6-8e66-51a18aae1b4a" providerId="ADAL" clId="{EB5EB9A1-6E7D-2D48-B2FB-3A09C573470B}" dt="2023-11-21T15:34:52.298" v="0" actId="7634"/>
          <ac:inkMkLst>
            <pc:docMk/>
            <pc:sldMk cId="3712997170" sldId="297"/>
            <ac:inkMk id="4" creationId="{78F0C24A-E949-8962-D74D-4BAA8B8F1BC5}"/>
          </ac:inkMkLst>
        </pc:inkChg>
      </pc:sldChg>
    </pc:docChg>
  </pc:docChgLst>
  <pc:docChgLst>
    <pc:chgData name="Abels, Patrick" userId="ba666de4-0d21-43a6-8e66-51a18aae1b4a" providerId="ADAL" clId="{9BE8E41F-0505-46D4-B95E-6199DA9EC18F}"/>
    <pc:docChg chg="modSld">
      <pc:chgData name="Abels, Patrick" userId="ba666de4-0d21-43a6-8e66-51a18aae1b4a" providerId="ADAL" clId="{9BE8E41F-0505-46D4-B95E-6199DA9EC18F}" dt="2023-11-21T14:50:07.341" v="1" actId="20577"/>
      <pc:docMkLst>
        <pc:docMk/>
      </pc:docMkLst>
      <pc:sldChg chg="modSp">
        <pc:chgData name="Abels, Patrick" userId="ba666de4-0d21-43a6-8e66-51a18aae1b4a" providerId="ADAL" clId="{9BE8E41F-0505-46D4-B95E-6199DA9EC18F}" dt="2023-11-21T14:50:07.341" v="1" actId="20577"/>
        <pc:sldMkLst>
          <pc:docMk/>
          <pc:sldMk cId="3200072394" sldId="302"/>
        </pc:sldMkLst>
        <pc:spChg chg="mod">
          <ac:chgData name="Abels, Patrick" userId="ba666de4-0d21-43a6-8e66-51a18aae1b4a" providerId="ADAL" clId="{9BE8E41F-0505-46D4-B95E-6199DA9EC18F}" dt="2023-11-21T14:50:07.341" v="1" actId="20577"/>
          <ac:spMkLst>
            <pc:docMk/>
            <pc:sldMk cId="3200072394" sldId="302"/>
            <ac:spMk id="7" creationId="{70113623-20F4-A9F6-C225-C03F164C658C}"/>
          </ac:spMkLst>
        </pc:spChg>
      </pc:sldChg>
    </pc:docChg>
  </pc:docChgLst>
  <pc:docChgLst>
    <pc:chgData name="Abels, Patrick" userId="ba666de4-0d21-43a6-8e66-51a18aae1b4a" providerId="ADAL" clId="{FB322D46-4EEB-4C9D-AD3F-EA4CA2435A29}"/>
    <pc:docChg chg="undo custSel addSld delSld modSld">
      <pc:chgData name="Abels, Patrick" userId="ba666de4-0d21-43a6-8e66-51a18aae1b4a" providerId="ADAL" clId="{FB322D46-4EEB-4C9D-AD3F-EA4CA2435A29}" dt="2023-11-12T11:06:26.846" v="3655" actId="478"/>
      <pc:docMkLst>
        <pc:docMk/>
      </pc:docMkLst>
      <pc:sldChg chg="modSp mod">
        <pc:chgData name="Abels, Patrick" userId="ba666de4-0d21-43a6-8e66-51a18aae1b4a" providerId="ADAL" clId="{FB322D46-4EEB-4C9D-AD3F-EA4CA2435A29}" dt="2023-11-01T23:11:05.287" v="2222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FB322D46-4EEB-4C9D-AD3F-EA4CA2435A29}" dt="2023-11-01T23:11:05.287" v="2222" actId="20577"/>
          <ac:spMkLst>
            <pc:docMk/>
            <pc:sldMk cId="2176156612" sldId="288"/>
            <ac:spMk id="2" creationId="{401F7D96-25E2-4399-5EDA-C71906BC8DD4}"/>
          </ac:spMkLst>
        </pc:spChg>
      </pc:sldChg>
    </pc:docChg>
  </pc:docChgLst>
  <pc:docChgLst>
    <pc:chgData name="Abels, Patrick" userId="ba666de4-0d21-43a6-8e66-51a18aae1b4a" providerId="ADAL" clId="{90C8CED3-2901-4D51-BE33-530B4BFFAF5E}"/>
    <pc:docChg chg="undo custSel addSld delSld modSld sldOrd">
      <pc:chgData name="Abels, Patrick" userId="ba666de4-0d21-43a6-8e66-51a18aae1b4a" providerId="ADAL" clId="{90C8CED3-2901-4D51-BE33-530B4BFFAF5E}" dt="2023-12-04T23:20:10.853" v="2492"/>
      <pc:docMkLst>
        <pc:docMk/>
      </pc:docMkLst>
      <pc:sldChg chg="modSp">
        <pc:chgData name="Abels, Patrick" userId="ba666de4-0d21-43a6-8e66-51a18aae1b4a" providerId="ADAL" clId="{90C8CED3-2901-4D51-BE33-530B4BFFAF5E}" dt="2023-12-04T22:07:52.894" v="110" actId="20577"/>
        <pc:sldMkLst>
          <pc:docMk/>
          <pc:sldMk cId="1571481472" sldId="256"/>
        </pc:sldMkLst>
        <pc:spChg chg="mod">
          <ac:chgData name="Abels, Patrick" userId="ba666de4-0d21-43a6-8e66-51a18aae1b4a" providerId="ADAL" clId="{90C8CED3-2901-4D51-BE33-530B4BFFAF5E}" dt="2023-12-04T22:07:52.894" v="110" actId="20577"/>
          <ac:spMkLst>
            <pc:docMk/>
            <pc:sldMk cId="1571481472" sldId="256"/>
            <ac:spMk id="2" creationId="{D8EE2D5E-5C37-D667-0AE2-2FA45C8CDD7C}"/>
          </ac:spMkLst>
        </pc:spChg>
      </pc:sldChg>
      <pc:sldChg chg="del">
        <pc:chgData name="Abels, Patrick" userId="ba666de4-0d21-43a6-8e66-51a18aae1b4a" providerId="ADAL" clId="{90C8CED3-2901-4D51-BE33-530B4BFFAF5E}" dt="2023-12-04T23:19:11.143" v="2488" actId="47"/>
        <pc:sldMkLst>
          <pc:docMk/>
          <pc:sldMk cId="2176156612" sldId="288"/>
        </pc:sldMkLst>
      </pc:sldChg>
      <pc:sldChg chg="modSp mod">
        <pc:chgData name="Abels, Patrick" userId="ba666de4-0d21-43a6-8e66-51a18aae1b4a" providerId="ADAL" clId="{90C8CED3-2901-4D51-BE33-530B4BFFAF5E}" dt="2023-12-04T22:40:20.969" v="102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90C8CED3-2901-4D51-BE33-530B4BFFAF5E}" dt="2023-12-04T22:40:20.969" v="1029" actId="20577"/>
          <ac:spMkLst>
            <pc:docMk/>
            <pc:sldMk cId="1082503161" sldId="291"/>
            <ac:spMk id="2" creationId="{39581EDF-BC24-2853-902C-BEF01710D036}"/>
          </ac:spMkLst>
        </pc:spChg>
      </pc:sldChg>
      <pc:sldChg chg="addSp delSp modSp mod delAnim">
        <pc:chgData name="Abels, Patrick" userId="ba666de4-0d21-43a6-8e66-51a18aae1b4a" providerId="ADAL" clId="{90C8CED3-2901-4D51-BE33-530B4BFFAF5E}" dt="2023-12-04T22:45:06.494" v="1182" actId="207"/>
        <pc:sldMkLst>
          <pc:docMk/>
          <pc:sldMk cId="1264088438" sldId="292"/>
        </pc:sldMkLst>
        <pc:spChg chg="mod">
          <ac:chgData name="Abels, Patrick" userId="ba666de4-0d21-43a6-8e66-51a18aae1b4a" providerId="ADAL" clId="{90C8CED3-2901-4D51-BE33-530B4BFFAF5E}" dt="2023-12-04T22:15:39.514" v="417" actId="20577"/>
          <ac:spMkLst>
            <pc:docMk/>
            <pc:sldMk cId="1264088438" sldId="292"/>
            <ac:spMk id="2" creationId="{F48F253B-9567-7844-6FBA-56B29A31247B}"/>
          </ac:spMkLst>
        </pc:spChg>
        <pc:spChg chg="mod">
          <ac:chgData name="Abels, Patrick" userId="ba666de4-0d21-43a6-8e66-51a18aae1b4a" providerId="ADAL" clId="{90C8CED3-2901-4D51-BE33-530B4BFFAF5E}" dt="2023-12-04T22:45:06.494" v="1182" actId="207"/>
          <ac:spMkLst>
            <pc:docMk/>
            <pc:sldMk cId="1264088438" sldId="292"/>
            <ac:spMk id="3" creationId="{29F9D44F-6F40-2AED-18FA-D1C126A18E5F}"/>
          </ac:spMkLst>
        </pc:spChg>
        <pc:spChg chg="del">
          <ac:chgData name="Abels, Patrick" userId="ba666de4-0d21-43a6-8e66-51a18aae1b4a" providerId="ADAL" clId="{90C8CED3-2901-4D51-BE33-530B4BFFAF5E}" dt="2023-12-04T22:17:16.968" v="520" actId="478"/>
          <ac:spMkLst>
            <pc:docMk/>
            <pc:sldMk cId="1264088438" sldId="292"/>
            <ac:spMk id="8" creationId="{C1A85CB4-31F0-EFBA-FCCA-6D6DA875C685}"/>
          </ac:spMkLst>
        </pc:spChg>
        <pc:spChg chg="del">
          <ac:chgData name="Abels, Patrick" userId="ba666de4-0d21-43a6-8e66-51a18aae1b4a" providerId="ADAL" clId="{90C8CED3-2901-4D51-BE33-530B4BFFAF5E}" dt="2023-12-04T22:17:29.080" v="525" actId="478"/>
          <ac:spMkLst>
            <pc:docMk/>
            <pc:sldMk cId="1264088438" sldId="292"/>
            <ac:spMk id="15" creationId="{988B1BE2-699B-04EE-D613-4E95A892A0DD}"/>
          </ac:spMkLst>
        </pc:spChg>
        <pc:spChg chg="del">
          <ac:chgData name="Abels, Patrick" userId="ba666de4-0d21-43a6-8e66-51a18aae1b4a" providerId="ADAL" clId="{90C8CED3-2901-4D51-BE33-530B4BFFAF5E}" dt="2023-12-04T22:17:39.895" v="528" actId="478"/>
          <ac:spMkLst>
            <pc:docMk/>
            <pc:sldMk cId="1264088438" sldId="292"/>
            <ac:spMk id="24" creationId="{9A339AFA-F1EB-DC25-98C4-078AC5F0293E}"/>
          </ac:spMkLst>
        </pc:spChg>
        <pc:spChg chg="del">
          <ac:chgData name="Abels, Patrick" userId="ba666de4-0d21-43a6-8e66-51a18aae1b4a" providerId="ADAL" clId="{90C8CED3-2901-4D51-BE33-530B4BFFAF5E}" dt="2023-12-04T22:17:41.978" v="529" actId="478"/>
          <ac:spMkLst>
            <pc:docMk/>
            <pc:sldMk cId="1264088438" sldId="292"/>
            <ac:spMk id="25" creationId="{83E8A125-DDA2-A44F-7A4D-DC6DB3810EC7}"/>
          </ac:spMkLst>
        </pc:spChg>
        <pc:spChg chg="mod">
          <ac:chgData name="Abels, Patrick" userId="ba666de4-0d21-43a6-8e66-51a18aae1b4a" providerId="ADAL" clId="{90C8CED3-2901-4D51-BE33-530B4BFFAF5E}" dt="2023-12-04T22:42:12.470" v="1091" actId="20577"/>
          <ac:spMkLst>
            <pc:docMk/>
            <pc:sldMk cId="1264088438" sldId="292"/>
            <ac:spMk id="28" creationId="{85964E5D-CD4C-6695-78B9-1834621F4BA9}"/>
          </ac:spMkLst>
        </pc:spChg>
        <pc:spChg chg="del">
          <ac:chgData name="Abels, Patrick" userId="ba666de4-0d21-43a6-8e66-51a18aae1b4a" providerId="ADAL" clId="{90C8CED3-2901-4D51-BE33-530B4BFFAF5E}" dt="2023-12-04T22:17:21.419" v="522" actId="478"/>
          <ac:spMkLst>
            <pc:docMk/>
            <pc:sldMk cId="1264088438" sldId="292"/>
            <ac:spMk id="38" creationId="{DFF17D99-BFE6-BFA6-A0B3-D558C2555454}"/>
          </ac:spMkLst>
        </pc:spChg>
        <pc:picChg chg="add mod">
          <ac:chgData name="Abels, Patrick" userId="ba666de4-0d21-43a6-8e66-51a18aae1b4a" providerId="ADAL" clId="{90C8CED3-2901-4D51-BE33-530B4BFFAF5E}" dt="2023-12-04T22:38:03.576" v="969" actId="1035"/>
          <ac:picMkLst>
            <pc:docMk/>
            <pc:sldMk cId="1264088438" sldId="292"/>
            <ac:picMk id="5" creationId="{47928EC1-6DE7-7723-7AC7-F68C561CDCAF}"/>
          </ac:picMkLst>
        </pc:picChg>
        <pc:picChg chg="del">
          <ac:chgData name="Abels, Patrick" userId="ba666de4-0d21-43a6-8e66-51a18aae1b4a" providerId="ADAL" clId="{90C8CED3-2901-4D51-BE33-530B4BFFAF5E}" dt="2023-12-04T22:18:06.264" v="531" actId="478"/>
          <ac:picMkLst>
            <pc:docMk/>
            <pc:sldMk cId="1264088438" sldId="292"/>
            <ac:picMk id="18" creationId="{0E31D25E-DE8F-CC07-033B-1831662E1AB1}"/>
          </ac:picMkLst>
        </pc:picChg>
        <pc:picChg chg="del">
          <ac:chgData name="Abels, Patrick" userId="ba666de4-0d21-43a6-8e66-51a18aae1b4a" providerId="ADAL" clId="{90C8CED3-2901-4D51-BE33-530B4BFFAF5E}" dt="2023-12-04T22:17:46.302" v="530" actId="478"/>
          <ac:picMkLst>
            <pc:docMk/>
            <pc:sldMk cId="1264088438" sldId="292"/>
            <ac:picMk id="35" creationId="{C55F1956-6C6E-533D-483E-9F7E5701263F}"/>
          </ac:picMkLst>
        </pc:picChg>
        <pc:cxnChg chg="del mod">
          <ac:chgData name="Abels, Patrick" userId="ba666de4-0d21-43a6-8e66-51a18aae1b4a" providerId="ADAL" clId="{90C8CED3-2901-4D51-BE33-530B4BFFAF5E}" dt="2023-12-04T22:17:18.532" v="521" actId="478"/>
          <ac:cxnSpMkLst>
            <pc:docMk/>
            <pc:sldMk cId="1264088438" sldId="292"/>
            <ac:cxnSpMk id="10" creationId="{164C6A82-F396-03F4-E5C8-FC27D775A5A4}"/>
          </ac:cxnSpMkLst>
        </pc:cxnChg>
        <pc:cxnChg chg="del mod">
          <ac:chgData name="Abels, Patrick" userId="ba666de4-0d21-43a6-8e66-51a18aae1b4a" providerId="ADAL" clId="{90C8CED3-2901-4D51-BE33-530B4BFFAF5E}" dt="2023-12-04T22:17:16.968" v="520" actId="478"/>
          <ac:cxnSpMkLst>
            <pc:docMk/>
            <pc:sldMk cId="1264088438" sldId="292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90C8CED3-2901-4D51-BE33-530B4BFFAF5E}" dt="2023-12-04T22:17:30.678" v="526" actId="478"/>
          <ac:cxnSpMkLst>
            <pc:docMk/>
            <pc:sldMk cId="1264088438" sldId="292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90C8CED3-2901-4D51-BE33-530B4BFFAF5E}" dt="2023-12-04T22:17:32.045" v="527" actId="478"/>
          <ac:cxnSpMkLst>
            <pc:docMk/>
            <pc:sldMk cId="1264088438" sldId="292"/>
            <ac:cxnSpMk id="17" creationId="{80EDF4DD-9361-EEB7-3401-6CC8CAD1F3CC}"/>
          </ac:cxnSpMkLst>
        </pc:cxnChg>
        <pc:cxnChg chg="mod">
          <ac:chgData name="Abels, Patrick" userId="ba666de4-0d21-43a6-8e66-51a18aae1b4a" providerId="ADAL" clId="{90C8CED3-2901-4D51-BE33-530B4BFFAF5E}" dt="2023-12-04T22:42:12.470" v="1091" actId="20577"/>
          <ac:cxnSpMkLst>
            <pc:docMk/>
            <pc:sldMk cId="1264088438" sldId="292"/>
            <ac:cxnSpMk id="29" creationId="{A8806D34-6130-E6AC-4822-F9E3883F8778}"/>
          </ac:cxnSpMkLst>
        </pc:cxnChg>
        <pc:cxnChg chg="mod ord">
          <ac:chgData name="Abels, Patrick" userId="ba666de4-0d21-43a6-8e66-51a18aae1b4a" providerId="ADAL" clId="{90C8CED3-2901-4D51-BE33-530B4BFFAF5E}" dt="2023-12-04T22:42:12.470" v="1091" actId="20577"/>
          <ac:cxnSpMkLst>
            <pc:docMk/>
            <pc:sldMk cId="1264088438" sldId="292"/>
            <ac:cxnSpMk id="32" creationId="{B6794F08-FB17-7E39-F552-3AD71A144BED}"/>
          </ac:cxnSpMkLst>
        </pc:cxnChg>
        <pc:cxnChg chg="del mod">
          <ac:chgData name="Abels, Patrick" userId="ba666de4-0d21-43a6-8e66-51a18aae1b4a" providerId="ADAL" clId="{90C8CED3-2901-4D51-BE33-530B4BFFAF5E}" dt="2023-12-04T22:17:25.567" v="524" actId="478"/>
          <ac:cxnSpMkLst>
            <pc:docMk/>
            <pc:sldMk cId="1264088438" sldId="292"/>
            <ac:cxnSpMk id="39" creationId="{686CFAAE-96F1-7FBA-818A-F7981159F95C}"/>
          </ac:cxnSpMkLst>
        </pc:cxnChg>
        <pc:cxnChg chg="del mod">
          <ac:chgData name="Abels, Patrick" userId="ba666de4-0d21-43a6-8e66-51a18aae1b4a" providerId="ADAL" clId="{90C8CED3-2901-4D51-BE33-530B4BFFAF5E}" dt="2023-12-04T22:17:23.586" v="523" actId="478"/>
          <ac:cxnSpMkLst>
            <pc:docMk/>
            <pc:sldMk cId="1264088438" sldId="292"/>
            <ac:cxnSpMk id="44" creationId="{6BD790E7-C8DD-CBE4-22E9-1396CF51745A}"/>
          </ac:cxnSpMkLst>
        </pc:cxnChg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851700391" sldId="293"/>
        </pc:sldMkLst>
      </pc:sldChg>
      <pc:sldChg chg="addSp modSp mod">
        <pc:chgData name="Abels, Patrick" userId="ba666de4-0d21-43a6-8e66-51a18aae1b4a" providerId="ADAL" clId="{90C8CED3-2901-4D51-BE33-530B4BFFAF5E}" dt="2023-12-04T22:14:46.764" v="407" actId="1582"/>
        <pc:sldMkLst>
          <pc:docMk/>
          <pc:sldMk cId="1768747765" sldId="294"/>
        </pc:sldMkLst>
        <pc:spChg chg="mod">
          <ac:chgData name="Abels, Patrick" userId="ba666de4-0d21-43a6-8e66-51a18aae1b4a" providerId="ADAL" clId="{90C8CED3-2901-4D51-BE33-530B4BFFAF5E}" dt="2023-12-04T22:10:27.735" v="212" actId="14100"/>
          <ac:spMkLst>
            <pc:docMk/>
            <pc:sldMk cId="1768747765" sldId="294"/>
            <ac:spMk id="2" creationId="{D8EE2D5E-5C37-D667-0AE2-2FA45C8CDD7C}"/>
          </ac:spMkLst>
        </pc:spChg>
        <pc:spChg chg="add mod">
          <ac:chgData name="Abels, Patrick" userId="ba666de4-0d21-43a6-8e66-51a18aae1b4a" providerId="ADAL" clId="{90C8CED3-2901-4D51-BE33-530B4BFFAF5E}" dt="2023-12-04T22:11:56.532" v="269" actId="1036"/>
          <ac:spMkLst>
            <pc:docMk/>
            <pc:sldMk cId="1768747765" sldId="294"/>
            <ac:spMk id="3" creationId="{F840CC8E-020B-EF2F-863A-A0B3329F2E8E}"/>
          </ac:spMkLst>
        </pc:spChg>
        <pc:spChg chg="add mod">
          <ac:chgData name="Abels, Patrick" userId="ba666de4-0d21-43a6-8e66-51a18aae1b4a" providerId="ADAL" clId="{90C8CED3-2901-4D51-BE33-530B4BFFAF5E}" dt="2023-12-04T22:11:56.532" v="269" actId="1036"/>
          <ac:spMkLst>
            <pc:docMk/>
            <pc:sldMk cId="1768747765" sldId="294"/>
            <ac:spMk id="4" creationId="{FD40ECAF-3EBF-82E0-2BAD-A6AB58575DB7}"/>
          </ac:spMkLst>
        </pc:spChg>
        <pc:spChg chg="add mod">
          <ac:chgData name="Abels, Patrick" userId="ba666de4-0d21-43a6-8e66-51a18aae1b4a" providerId="ADAL" clId="{90C8CED3-2901-4D51-BE33-530B4BFFAF5E}" dt="2023-12-04T22:12:59.270" v="353" actId="1076"/>
          <ac:spMkLst>
            <pc:docMk/>
            <pc:sldMk cId="1768747765" sldId="294"/>
            <ac:spMk id="7" creationId="{002074F3-EB56-C0B2-74BB-C6D566417E5F}"/>
          </ac:spMkLst>
        </pc:spChg>
        <pc:spChg chg="add mod">
          <ac:chgData name="Abels, Patrick" userId="ba666de4-0d21-43a6-8e66-51a18aae1b4a" providerId="ADAL" clId="{90C8CED3-2901-4D51-BE33-530B4BFFAF5E}" dt="2023-12-04T22:13:39.456" v="398" actId="14100"/>
          <ac:spMkLst>
            <pc:docMk/>
            <pc:sldMk cId="1768747765" sldId="294"/>
            <ac:spMk id="9" creationId="{45D214A8-4F15-4A9B-B653-4C195A51DBE0}"/>
          </ac:spMkLst>
        </pc:spChg>
        <pc:spChg chg="add mod">
          <ac:chgData name="Abels, Patrick" userId="ba666de4-0d21-43a6-8e66-51a18aae1b4a" providerId="ADAL" clId="{90C8CED3-2901-4D51-BE33-530B4BFFAF5E}" dt="2023-12-04T22:14:36.485" v="404" actId="1582"/>
          <ac:spMkLst>
            <pc:docMk/>
            <pc:sldMk cId="1768747765" sldId="294"/>
            <ac:spMk id="10" creationId="{BE695CE9-FBD3-2518-ADC6-979874BB1A3B}"/>
          </ac:spMkLst>
        </pc:spChg>
        <pc:cxnChg chg="add mod">
          <ac:chgData name="Abels, Patrick" userId="ba666de4-0d21-43a6-8e66-51a18aae1b4a" providerId="ADAL" clId="{90C8CED3-2901-4D51-BE33-530B4BFFAF5E}" dt="2023-12-04T22:12:31.892" v="330" actId="1037"/>
          <ac:cxnSpMkLst>
            <pc:docMk/>
            <pc:sldMk cId="1768747765" sldId="294"/>
            <ac:cxnSpMk id="6" creationId="{86159E13-3ADE-14BE-04C1-B7CC873C19E2}"/>
          </ac:cxnSpMkLst>
        </pc:cxnChg>
        <pc:cxnChg chg="add mod">
          <ac:chgData name="Abels, Patrick" userId="ba666de4-0d21-43a6-8e66-51a18aae1b4a" providerId="ADAL" clId="{90C8CED3-2901-4D51-BE33-530B4BFFAF5E}" dt="2023-12-04T22:14:01.735" v="399" actId="197"/>
          <ac:cxnSpMkLst>
            <pc:docMk/>
            <pc:sldMk cId="1768747765" sldId="294"/>
            <ac:cxnSpMk id="8" creationId="{D8EE959F-6F4B-E2B6-2F77-88170F79BA73}"/>
          </ac:cxnSpMkLst>
        </pc:cxnChg>
        <pc:cxnChg chg="add mod">
          <ac:chgData name="Abels, Patrick" userId="ba666de4-0d21-43a6-8e66-51a18aae1b4a" providerId="ADAL" clId="{90C8CED3-2901-4D51-BE33-530B4BFFAF5E}" dt="2023-12-04T22:14:46.764" v="407" actId="1582"/>
          <ac:cxnSpMkLst>
            <pc:docMk/>
            <pc:sldMk cId="1768747765" sldId="294"/>
            <ac:cxnSpMk id="12" creationId="{A5E96718-921F-3BF3-535C-5156A8F7386B}"/>
          </ac:cxnSpMkLst>
        </pc:cxnChg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2595100360" sldId="295"/>
        </pc:sldMkLst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1415114633" sldId="296"/>
        </pc:sldMkLst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3712997170" sldId="297"/>
        </pc:sldMkLst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3361261707" sldId="298"/>
        </pc:sldMkLst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2362869028" sldId="299"/>
        </pc:sldMkLst>
      </pc:sldChg>
      <pc:sldChg chg="modSp mod">
        <pc:chgData name="Abels, Patrick" userId="ba666de4-0d21-43a6-8e66-51a18aae1b4a" providerId="ADAL" clId="{90C8CED3-2901-4D51-BE33-530B4BFFAF5E}" dt="2023-12-04T23:14:27.620" v="2398" actId="20577"/>
        <pc:sldMkLst>
          <pc:docMk/>
          <pc:sldMk cId="1342613700" sldId="300"/>
        </pc:sldMkLst>
        <pc:spChg chg="mod">
          <ac:chgData name="Abels, Patrick" userId="ba666de4-0d21-43a6-8e66-51a18aae1b4a" providerId="ADAL" clId="{90C8CED3-2901-4D51-BE33-530B4BFFAF5E}" dt="2023-12-04T23:14:27.620" v="2398" actId="20577"/>
          <ac:spMkLst>
            <pc:docMk/>
            <pc:sldMk cId="1342613700" sldId="300"/>
            <ac:spMk id="2" creationId="{B97A5691-C89F-EF52-5176-886FD98975E5}"/>
          </ac:spMkLst>
        </pc:spChg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850997601" sldId="301"/>
        </pc:sldMkLst>
      </pc:sldChg>
      <pc:sldChg chg="del">
        <pc:chgData name="Abels, Patrick" userId="ba666de4-0d21-43a6-8e66-51a18aae1b4a" providerId="ADAL" clId="{90C8CED3-2901-4D51-BE33-530B4BFFAF5E}" dt="2023-12-04T22:40:13.084" v="1028" actId="47"/>
        <pc:sldMkLst>
          <pc:docMk/>
          <pc:sldMk cId="3200072394" sldId="302"/>
        </pc:sldMkLst>
      </pc:sldChg>
      <pc:sldChg chg="delSp modSp del mod">
        <pc:chgData name="Abels, Patrick" userId="ba666de4-0d21-43a6-8e66-51a18aae1b4a" providerId="ADAL" clId="{90C8CED3-2901-4D51-BE33-530B4BFFAF5E}" dt="2023-12-04T23:19:21.655" v="2491" actId="47"/>
        <pc:sldMkLst>
          <pc:docMk/>
          <pc:sldMk cId="341179031" sldId="304"/>
        </pc:sldMkLst>
        <pc:spChg chg="mod">
          <ac:chgData name="Abels, Patrick" userId="ba666de4-0d21-43a6-8e66-51a18aae1b4a" providerId="ADAL" clId="{90C8CED3-2901-4D51-BE33-530B4BFFAF5E}" dt="2023-12-04T23:18:58.863" v="2487" actId="207"/>
          <ac:spMkLst>
            <pc:docMk/>
            <pc:sldMk cId="341179031" sldId="304"/>
            <ac:spMk id="2" creationId="{3FA0C177-60C6-234B-C500-1B4CE9093095}"/>
          </ac:spMkLst>
        </pc:spChg>
        <pc:picChg chg="del">
          <ac:chgData name="Abels, Patrick" userId="ba666de4-0d21-43a6-8e66-51a18aae1b4a" providerId="ADAL" clId="{90C8CED3-2901-4D51-BE33-530B4BFFAF5E}" dt="2023-12-04T23:17:35.544" v="2399" actId="478"/>
          <ac:picMkLst>
            <pc:docMk/>
            <pc:sldMk cId="341179031" sldId="304"/>
            <ac:picMk id="4" creationId="{5C563ED6-BA19-A0D0-3C05-AC1CCC1B27F5}"/>
          </ac:picMkLst>
        </pc:picChg>
        <pc:picChg chg="del">
          <ac:chgData name="Abels, Patrick" userId="ba666de4-0d21-43a6-8e66-51a18aae1b4a" providerId="ADAL" clId="{90C8CED3-2901-4D51-BE33-530B4BFFAF5E}" dt="2023-12-04T23:17:37.013" v="2400" actId="478"/>
          <ac:picMkLst>
            <pc:docMk/>
            <pc:sldMk cId="341179031" sldId="304"/>
            <ac:picMk id="7" creationId="{6CCEB92A-C059-189D-B8C2-2D5C21FA1A99}"/>
          </ac:picMkLst>
        </pc:picChg>
        <pc:picChg chg="del">
          <ac:chgData name="Abels, Patrick" userId="ba666de4-0d21-43a6-8e66-51a18aae1b4a" providerId="ADAL" clId="{90C8CED3-2901-4D51-BE33-530B4BFFAF5E}" dt="2023-12-04T23:17:38.796" v="2401" actId="478"/>
          <ac:picMkLst>
            <pc:docMk/>
            <pc:sldMk cId="341179031" sldId="304"/>
            <ac:picMk id="9" creationId="{907DDFF5-C610-5805-EA21-02EB567C7595}"/>
          </ac:picMkLst>
        </pc:picChg>
      </pc:sldChg>
      <pc:sldChg chg="addSp delSp modSp add mod delAnim modAnim">
        <pc:chgData name="Abels, Patrick" userId="ba666de4-0d21-43a6-8e66-51a18aae1b4a" providerId="ADAL" clId="{90C8CED3-2901-4D51-BE33-530B4BFFAF5E}" dt="2023-12-04T22:50:20.544" v="1374" actId="20577"/>
        <pc:sldMkLst>
          <pc:docMk/>
          <pc:sldMk cId="889800745" sldId="305"/>
        </pc:sldMkLst>
        <pc:spChg chg="mod">
          <ac:chgData name="Abels, Patrick" userId="ba666de4-0d21-43a6-8e66-51a18aae1b4a" providerId="ADAL" clId="{90C8CED3-2901-4D51-BE33-530B4BFFAF5E}" dt="2023-12-04T22:40:41.489" v="1045" actId="207"/>
          <ac:spMkLst>
            <pc:docMk/>
            <pc:sldMk cId="889800745" sldId="305"/>
            <ac:spMk id="2" creationId="{F48F253B-9567-7844-6FBA-56B29A31247B}"/>
          </ac:spMkLst>
        </pc:spChg>
        <pc:spChg chg="del">
          <ac:chgData name="Abels, Patrick" userId="ba666de4-0d21-43a6-8e66-51a18aae1b4a" providerId="ADAL" clId="{90C8CED3-2901-4D51-BE33-530B4BFFAF5E}" dt="2023-12-04T22:38:25.536" v="971" actId="478"/>
          <ac:spMkLst>
            <pc:docMk/>
            <pc:sldMk cId="889800745" sldId="305"/>
            <ac:spMk id="3" creationId="{29F9D44F-6F40-2AED-18FA-D1C126A18E5F}"/>
          </ac:spMkLst>
        </pc:spChg>
        <pc:spChg chg="add mod">
          <ac:chgData name="Abels, Patrick" userId="ba666de4-0d21-43a6-8e66-51a18aae1b4a" providerId="ADAL" clId="{90C8CED3-2901-4D51-BE33-530B4BFFAF5E}" dt="2023-12-04T22:47:48.874" v="1269" actId="1076"/>
          <ac:spMkLst>
            <pc:docMk/>
            <pc:sldMk cId="889800745" sldId="305"/>
            <ac:spMk id="7" creationId="{0B267435-3D1D-82DA-5BBE-F6F92CBA9739}"/>
          </ac:spMkLst>
        </pc:spChg>
        <pc:spChg chg="add mod">
          <ac:chgData name="Abels, Patrick" userId="ba666de4-0d21-43a6-8e66-51a18aae1b4a" providerId="ADAL" clId="{90C8CED3-2901-4D51-BE33-530B4BFFAF5E}" dt="2023-12-04T22:50:20.544" v="1374" actId="20577"/>
          <ac:spMkLst>
            <pc:docMk/>
            <pc:sldMk cId="889800745" sldId="305"/>
            <ac:spMk id="10" creationId="{964E7096-2C3A-7310-1FAD-1903D22AB32D}"/>
          </ac:spMkLst>
        </pc:spChg>
        <pc:spChg chg="del">
          <ac:chgData name="Abels, Patrick" userId="ba666de4-0d21-43a6-8e66-51a18aae1b4a" providerId="ADAL" clId="{90C8CED3-2901-4D51-BE33-530B4BFFAF5E}" dt="2023-12-04T22:38:27.633" v="972" actId="478"/>
          <ac:spMkLst>
            <pc:docMk/>
            <pc:sldMk cId="889800745" sldId="305"/>
            <ac:spMk id="28" creationId="{85964E5D-CD4C-6695-78B9-1834621F4BA9}"/>
          </ac:spMkLst>
        </pc:spChg>
        <pc:picChg chg="mod">
          <ac:chgData name="Abels, Patrick" userId="ba666de4-0d21-43a6-8e66-51a18aae1b4a" providerId="ADAL" clId="{90C8CED3-2901-4D51-BE33-530B4BFFAF5E}" dt="2023-12-04T22:39:33.844" v="1001" actId="1035"/>
          <ac:picMkLst>
            <pc:docMk/>
            <pc:sldMk cId="889800745" sldId="305"/>
            <ac:picMk id="5" creationId="{47928EC1-6DE7-7723-7AC7-F68C561CDCAF}"/>
          </ac:picMkLst>
        </pc:picChg>
        <pc:picChg chg="add mod">
          <ac:chgData name="Abels, Patrick" userId="ba666de4-0d21-43a6-8e66-51a18aae1b4a" providerId="ADAL" clId="{90C8CED3-2901-4D51-BE33-530B4BFFAF5E}" dt="2023-12-04T22:39:32.201" v="999" actId="1036"/>
          <ac:picMkLst>
            <pc:docMk/>
            <pc:sldMk cId="889800745" sldId="305"/>
            <ac:picMk id="6" creationId="{D1DBECED-D08D-76A9-F01F-306000219D3E}"/>
          </ac:picMkLst>
        </pc:picChg>
        <pc:cxnChg chg="add mod">
          <ac:chgData name="Abels, Patrick" userId="ba666de4-0d21-43a6-8e66-51a18aae1b4a" providerId="ADAL" clId="{90C8CED3-2901-4D51-BE33-530B4BFFAF5E}" dt="2023-12-04T22:47:48.874" v="1269" actId="1076"/>
          <ac:cxnSpMkLst>
            <pc:docMk/>
            <pc:sldMk cId="889800745" sldId="305"/>
            <ac:cxnSpMk id="8" creationId="{DF097FE9-D2C3-A785-620F-9A9A9535DDEF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11" creationId="{53E66291-B635-06D1-828B-0EC4E79094F8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16" creationId="{2F17FE4C-75A3-589E-DFE8-11222C3B8777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19" creationId="{978BB802-DFB8-E94E-023A-94905D613231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21" creationId="{A5C05D09-D1C7-339C-DB2E-BD3C11860047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24" creationId="{730106E9-39AD-1FB0-AADE-F61A423A9F56}"/>
          </ac:cxnSpMkLst>
        </pc:cxnChg>
        <pc:cxnChg chg="add mod">
          <ac:chgData name="Abels, Patrick" userId="ba666de4-0d21-43a6-8e66-51a18aae1b4a" providerId="ADAL" clId="{90C8CED3-2901-4D51-BE33-530B4BFFAF5E}" dt="2023-12-04T22:50:16.599" v="1363" actId="20577"/>
          <ac:cxnSpMkLst>
            <pc:docMk/>
            <pc:sldMk cId="889800745" sldId="305"/>
            <ac:cxnSpMk id="27" creationId="{8CE5099E-0100-B789-41EA-89D0F698D860}"/>
          </ac:cxnSpMkLst>
        </pc:cxnChg>
        <pc:cxnChg chg="del mod">
          <ac:chgData name="Abels, Patrick" userId="ba666de4-0d21-43a6-8e66-51a18aae1b4a" providerId="ADAL" clId="{90C8CED3-2901-4D51-BE33-530B4BFFAF5E}" dt="2023-12-04T22:38:27.633" v="972" actId="478"/>
          <ac:cxnSpMkLst>
            <pc:docMk/>
            <pc:sldMk cId="889800745" sldId="305"/>
            <ac:cxnSpMk id="29" creationId="{A8806D34-6130-E6AC-4822-F9E3883F8778}"/>
          </ac:cxnSpMkLst>
        </pc:cxnChg>
        <pc:cxnChg chg="del mod">
          <ac:chgData name="Abels, Patrick" userId="ba666de4-0d21-43a6-8e66-51a18aae1b4a" providerId="ADAL" clId="{90C8CED3-2901-4D51-BE33-530B4BFFAF5E}" dt="2023-12-04T22:38:27.633" v="972" actId="478"/>
          <ac:cxnSpMkLst>
            <pc:docMk/>
            <pc:sldMk cId="889800745" sldId="305"/>
            <ac:cxnSpMk id="32" creationId="{B6794F08-FB17-7E39-F552-3AD71A144BED}"/>
          </ac:cxnSpMkLst>
        </pc:cxnChg>
      </pc:sldChg>
      <pc:sldChg chg="addSp delSp modSp add mod ord addAnim delAnim modAnim">
        <pc:chgData name="Abels, Patrick" userId="ba666de4-0d21-43a6-8e66-51a18aae1b4a" providerId="ADAL" clId="{90C8CED3-2901-4D51-BE33-530B4BFFAF5E}" dt="2023-12-04T22:52:00.062" v="1402" actId="14100"/>
        <pc:sldMkLst>
          <pc:docMk/>
          <pc:sldMk cId="2809138343" sldId="306"/>
        </pc:sldMkLst>
        <pc:spChg chg="mod">
          <ac:chgData name="Abels, Patrick" userId="ba666de4-0d21-43a6-8e66-51a18aae1b4a" providerId="ADAL" clId="{90C8CED3-2901-4D51-BE33-530B4BFFAF5E}" dt="2023-12-04T22:40:47.940" v="1050" actId="20577"/>
          <ac:spMkLst>
            <pc:docMk/>
            <pc:sldMk cId="2809138343" sldId="306"/>
            <ac:spMk id="2" creationId="{F48F253B-9567-7844-6FBA-56B29A31247B}"/>
          </ac:spMkLst>
        </pc:spChg>
        <pc:spChg chg="mod">
          <ac:chgData name="Abels, Patrick" userId="ba666de4-0d21-43a6-8e66-51a18aae1b4a" providerId="ADAL" clId="{90C8CED3-2901-4D51-BE33-530B4BFFAF5E}" dt="2023-12-04T22:51:25.809" v="1387" actId="1076"/>
          <ac:spMkLst>
            <pc:docMk/>
            <pc:sldMk cId="2809138343" sldId="306"/>
            <ac:spMk id="3" creationId="{29F9D44F-6F40-2AED-18FA-D1C126A18E5F}"/>
          </ac:spMkLst>
        </pc:spChg>
        <pc:spChg chg="add mod">
          <ac:chgData name="Abels, Patrick" userId="ba666de4-0d21-43a6-8e66-51a18aae1b4a" providerId="ADAL" clId="{90C8CED3-2901-4D51-BE33-530B4BFFAF5E}" dt="2023-12-04T22:51:32.016" v="1390" actId="1076"/>
          <ac:spMkLst>
            <pc:docMk/>
            <pc:sldMk cId="2809138343" sldId="306"/>
            <ac:spMk id="10" creationId="{AF3AA3F0-485E-E08F-3148-C6E834AA839D}"/>
          </ac:spMkLst>
        </pc:spChg>
        <pc:spChg chg="add del mod">
          <ac:chgData name="Abels, Patrick" userId="ba666de4-0d21-43a6-8e66-51a18aae1b4a" providerId="ADAL" clId="{90C8CED3-2901-4D51-BE33-530B4BFFAF5E}" dt="2023-12-04T22:51:50.657" v="1397" actId="1076"/>
          <ac:spMkLst>
            <pc:docMk/>
            <pc:sldMk cId="2809138343" sldId="306"/>
            <ac:spMk id="28" creationId="{85964E5D-CD4C-6695-78B9-1834621F4BA9}"/>
          </ac:spMkLst>
        </pc:spChg>
        <pc:picChg chg="add mod">
          <ac:chgData name="Abels, Patrick" userId="ba666de4-0d21-43a6-8e66-51a18aae1b4a" providerId="ADAL" clId="{90C8CED3-2901-4D51-BE33-530B4BFFAF5E}" dt="2023-12-04T22:52:00.062" v="1402" actId="14100"/>
          <ac:picMkLst>
            <pc:docMk/>
            <pc:sldMk cId="2809138343" sldId="306"/>
            <ac:picMk id="4" creationId="{F72FA75D-EC81-73A5-E207-336DBC217A63}"/>
          </ac:picMkLst>
        </pc:picChg>
        <pc:picChg chg="del">
          <ac:chgData name="Abels, Patrick" userId="ba666de4-0d21-43a6-8e66-51a18aae1b4a" providerId="ADAL" clId="{90C8CED3-2901-4D51-BE33-530B4BFFAF5E}" dt="2023-12-04T22:41:05.562" v="1051" actId="478"/>
          <ac:picMkLst>
            <pc:docMk/>
            <pc:sldMk cId="2809138343" sldId="306"/>
            <ac:picMk id="5" creationId="{47928EC1-6DE7-7723-7AC7-F68C561CDCAF}"/>
          </ac:picMkLst>
        </pc:picChg>
        <pc:cxnChg chg="add mod">
          <ac:chgData name="Abels, Patrick" userId="ba666de4-0d21-43a6-8e66-51a18aae1b4a" providerId="ADAL" clId="{90C8CED3-2901-4D51-BE33-530B4BFFAF5E}" dt="2023-12-04T22:51:43.960" v="1394" actId="14100"/>
          <ac:cxnSpMkLst>
            <pc:docMk/>
            <pc:sldMk cId="2809138343" sldId="306"/>
            <ac:cxnSpMk id="11" creationId="{B230FEF1-0410-3E49-A3C7-9EB815300DFD}"/>
          </ac:cxnSpMkLst>
        </pc:cxnChg>
        <pc:cxnChg chg="add del mod">
          <ac:chgData name="Abels, Patrick" userId="ba666de4-0d21-43a6-8e66-51a18aae1b4a" providerId="ADAL" clId="{90C8CED3-2901-4D51-BE33-530B4BFFAF5E}" dt="2023-12-04T22:51:48.215" v="1396" actId="14100"/>
          <ac:cxnSpMkLst>
            <pc:docMk/>
            <pc:sldMk cId="2809138343" sldId="306"/>
            <ac:cxnSpMk id="29" creationId="{A8806D34-6130-E6AC-4822-F9E3883F8778}"/>
          </ac:cxnSpMkLst>
        </pc:cxnChg>
        <pc:cxnChg chg="add del mod ord">
          <ac:chgData name="Abels, Patrick" userId="ba666de4-0d21-43a6-8e66-51a18aae1b4a" providerId="ADAL" clId="{90C8CED3-2901-4D51-BE33-530B4BFFAF5E}" dt="2023-12-04T22:46:06.141" v="1214" actId="478"/>
          <ac:cxnSpMkLst>
            <pc:docMk/>
            <pc:sldMk cId="2809138343" sldId="306"/>
            <ac:cxnSpMk id="32" creationId="{B6794F08-FB17-7E39-F552-3AD71A144BED}"/>
          </ac:cxnSpMkLst>
        </pc:cxnChg>
      </pc:sldChg>
      <pc:sldChg chg="addSp delSp modSp add mod modTransition delAnim">
        <pc:chgData name="Abels, Patrick" userId="ba666de4-0d21-43a6-8e66-51a18aae1b4a" providerId="ADAL" clId="{90C8CED3-2901-4D51-BE33-530B4BFFAF5E}" dt="2023-12-04T23:20:10.853" v="2492"/>
        <pc:sldMkLst>
          <pc:docMk/>
          <pc:sldMk cId="4051083373" sldId="307"/>
        </pc:sldMkLst>
        <pc:spChg chg="mod">
          <ac:chgData name="Abels, Patrick" userId="ba666de4-0d21-43a6-8e66-51a18aae1b4a" providerId="ADAL" clId="{90C8CED3-2901-4D51-BE33-530B4BFFAF5E}" dt="2023-12-04T22:55:13.190" v="1466" actId="20577"/>
          <ac:spMkLst>
            <pc:docMk/>
            <pc:sldMk cId="4051083373" sldId="307"/>
            <ac:spMk id="2" creationId="{F48F253B-9567-7844-6FBA-56B29A31247B}"/>
          </ac:spMkLst>
        </pc:spChg>
        <pc:spChg chg="mod">
          <ac:chgData name="Abels, Patrick" userId="ba666de4-0d21-43a6-8e66-51a18aae1b4a" providerId="ADAL" clId="{90C8CED3-2901-4D51-BE33-530B4BFFAF5E}" dt="2023-12-04T23:00:49.921" v="1566" actId="207"/>
          <ac:spMkLst>
            <pc:docMk/>
            <pc:sldMk cId="4051083373" sldId="307"/>
            <ac:spMk id="3" creationId="{29F9D44F-6F40-2AED-18FA-D1C126A18E5F}"/>
          </ac:spMkLst>
        </pc:spChg>
        <pc:spChg chg="add del mod">
          <ac:chgData name="Abels, Patrick" userId="ba666de4-0d21-43a6-8e66-51a18aae1b4a" providerId="ADAL" clId="{90C8CED3-2901-4D51-BE33-530B4BFFAF5E}" dt="2023-12-04T22:56:41.925" v="1472" actId="478"/>
          <ac:spMkLst>
            <pc:docMk/>
            <pc:sldMk cId="4051083373" sldId="307"/>
            <ac:spMk id="6" creationId="{063FDA95-51A0-5EDC-04A6-7D4450C7B21F}"/>
          </ac:spMkLst>
        </pc:spChg>
        <pc:spChg chg="add mod">
          <ac:chgData name="Abels, Patrick" userId="ba666de4-0d21-43a6-8e66-51a18aae1b4a" providerId="ADAL" clId="{90C8CED3-2901-4D51-BE33-530B4BFFAF5E}" dt="2023-12-04T23:00:29.855" v="1564" actId="14100"/>
          <ac:spMkLst>
            <pc:docMk/>
            <pc:sldMk cId="4051083373" sldId="307"/>
            <ac:spMk id="7" creationId="{3403E4FF-2A1C-72CA-5645-117F6FD93581}"/>
          </ac:spMkLst>
        </pc:spChg>
        <pc:spChg chg="add mod">
          <ac:chgData name="Abels, Patrick" userId="ba666de4-0d21-43a6-8e66-51a18aae1b4a" providerId="ADAL" clId="{90C8CED3-2901-4D51-BE33-530B4BFFAF5E}" dt="2023-12-04T23:00:17.923" v="1562" actId="1076"/>
          <ac:spMkLst>
            <pc:docMk/>
            <pc:sldMk cId="4051083373" sldId="307"/>
            <ac:spMk id="9" creationId="{9172132C-9DF2-B849-B915-E3BBBABF088B}"/>
          </ac:spMkLst>
        </pc:spChg>
        <pc:spChg chg="del mod">
          <ac:chgData name="Abels, Patrick" userId="ba666de4-0d21-43a6-8e66-51a18aae1b4a" providerId="ADAL" clId="{90C8CED3-2901-4D51-BE33-530B4BFFAF5E}" dt="2023-12-04T23:00:57.958" v="1567" actId="478"/>
          <ac:spMkLst>
            <pc:docMk/>
            <pc:sldMk cId="4051083373" sldId="307"/>
            <ac:spMk id="10" creationId="{AF3AA3F0-485E-E08F-3148-C6E834AA839D}"/>
          </ac:spMkLst>
        </pc:spChg>
        <pc:spChg chg="del">
          <ac:chgData name="Abels, Patrick" userId="ba666de4-0d21-43a6-8e66-51a18aae1b4a" providerId="ADAL" clId="{90C8CED3-2901-4D51-BE33-530B4BFFAF5E}" dt="2023-12-04T23:00:59.987" v="1568" actId="478"/>
          <ac:spMkLst>
            <pc:docMk/>
            <pc:sldMk cId="4051083373" sldId="307"/>
            <ac:spMk id="28" creationId="{85964E5D-CD4C-6695-78B9-1834621F4BA9}"/>
          </ac:spMkLst>
        </pc:spChg>
        <pc:picChg chg="mod">
          <ac:chgData name="Abels, Patrick" userId="ba666de4-0d21-43a6-8e66-51a18aae1b4a" providerId="ADAL" clId="{90C8CED3-2901-4D51-BE33-530B4BFFAF5E}" dt="2023-12-04T22:59:27.875" v="1547" actId="1076"/>
          <ac:picMkLst>
            <pc:docMk/>
            <pc:sldMk cId="4051083373" sldId="307"/>
            <ac:picMk id="4" creationId="{F72FA75D-EC81-73A5-E207-336DBC217A63}"/>
          </ac:picMkLst>
        </pc:picChg>
        <pc:picChg chg="add mod">
          <ac:chgData name="Abels, Patrick" userId="ba666de4-0d21-43a6-8e66-51a18aae1b4a" providerId="ADAL" clId="{90C8CED3-2901-4D51-BE33-530B4BFFAF5E}" dt="2023-12-04T22:59:31.145" v="1548" actId="1076"/>
          <ac:picMkLst>
            <pc:docMk/>
            <pc:sldMk cId="4051083373" sldId="307"/>
            <ac:picMk id="8" creationId="{DCD27E7B-D3A9-9106-97F9-1CDC72FB5F3F}"/>
          </ac:picMkLst>
        </pc:picChg>
        <pc:cxnChg chg="del mod">
          <ac:chgData name="Abels, Patrick" userId="ba666de4-0d21-43a6-8e66-51a18aae1b4a" providerId="ADAL" clId="{90C8CED3-2901-4D51-BE33-530B4BFFAF5E}" dt="2023-12-04T23:01:00.948" v="1569" actId="478"/>
          <ac:cxnSpMkLst>
            <pc:docMk/>
            <pc:sldMk cId="4051083373" sldId="307"/>
            <ac:cxnSpMk id="11" creationId="{B230FEF1-0410-3E49-A3C7-9EB815300DFD}"/>
          </ac:cxnSpMkLst>
        </pc:cxnChg>
        <pc:cxnChg chg="add mod">
          <ac:chgData name="Abels, Patrick" userId="ba666de4-0d21-43a6-8e66-51a18aae1b4a" providerId="ADAL" clId="{90C8CED3-2901-4D51-BE33-530B4BFFAF5E}" dt="2023-12-04T23:00:01.960" v="1555" actId="14100"/>
          <ac:cxnSpMkLst>
            <pc:docMk/>
            <pc:sldMk cId="4051083373" sldId="307"/>
            <ac:cxnSpMk id="12" creationId="{B53820DA-FF56-5436-D8C6-ADCEDE4E3D35}"/>
          </ac:cxnSpMkLst>
        </pc:cxnChg>
        <pc:cxnChg chg="del">
          <ac:chgData name="Abels, Patrick" userId="ba666de4-0d21-43a6-8e66-51a18aae1b4a" providerId="ADAL" clId="{90C8CED3-2901-4D51-BE33-530B4BFFAF5E}" dt="2023-12-04T23:01:04.196" v="1570" actId="478"/>
          <ac:cxnSpMkLst>
            <pc:docMk/>
            <pc:sldMk cId="4051083373" sldId="307"/>
            <ac:cxnSpMk id="29" creationId="{A8806D34-6130-E6AC-4822-F9E3883F8778}"/>
          </ac:cxnSpMkLst>
        </pc:cxnChg>
      </pc:sldChg>
      <pc:sldChg chg="modSp new mod">
        <pc:chgData name="Abels, Patrick" userId="ba666de4-0d21-43a6-8e66-51a18aae1b4a" providerId="ADAL" clId="{90C8CED3-2901-4D51-BE33-530B4BFFAF5E}" dt="2023-12-04T23:19:18.961" v="2490"/>
        <pc:sldMkLst>
          <pc:docMk/>
          <pc:sldMk cId="1567159164" sldId="308"/>
        </pc:sldMkLst>
        <pc:spChg chg="mod">
          <ac:chgData name="Abels, Patrick" userId="ba666de4-0d21-43a6-8e66-51a18aae1b4a" providerId="ADAL" clId="{90C8CED3-2901-4D51-BE33-530B4BFFAF5E}" dt="2023-12-04T23:19:18.961" v="2490"/>
          <ac:spMkLst>
            <pc:docMk/>
            <pc:sldMk cId="1567159164" sldId="308"/>
            <ac:spMk id="2" creationId="{07E4FE73-D908-A9F3-2F43-AA5DA9C63A16}"/>
          </ac:spMkLst>
        </pc:spChg>
      </pc:sldChg>
    </pc:docChg>
  </pc:docChgLst>
  <pc:docChgLst>
    <pc:chgData name="Abels, Patrick" userId="ba666de4-0d21-43a6-8e66-51a18aae1b4a" providerId="ADAL" clId="{29132AC6-37AA-4EAA-A09D-C5A06C298DAA}"/>
    <pc:docChg chg="undo custSel addSld delSld modSld sldOrd">
      <pc:chgData name="Abels, Patrick" userId="ba666de4-0d21-43a6-8e66-51a18aae1b4a" providerId="ADAL" clId="{29132AC6-37AA-4EAA-A09D-C5A06C298DAA}" dt="2023-11-26T23:17:21.727" v="6536" actId="404"/>
      <pc:docMkLst>
        <pc:docMk/>
      </pc:docMkLst>
      <pc:sldChg chg="modSp">
        <pc:chgData name="Abels, Patrick" userId="ba666de4-0d21-43a6-8e66-51a18aae1b4a" providerId="ADAL" clId="{29132AC6-37AA-4EAA-A09D-C5A06C298DAA}" dt="2023-11-20T18:24:35.574" v="27" actId="207"/>
        <pc:sldMkLst>
          <pc:docMk/>
          <pc:sldMk cId="1571481472" sldId="256"/>
        </pc:sldMkLst>
        <pc:spChg chg="mod">
          <ac:chgData name="Abels, Patrick" userId="ba666de4-0d21-43a6-8e66-51a18aae1b4a" providerId="ADAL" clId="{29132AC6-37AA-4EAA-A09D-C5A06C298DAA}" dt="2023-11-20T18:24:35.574" v="27" actId="207"/>
          <ac:spMkLst>
            <pc:docMk/>
            <pc:sldMk cId="1571481472" sldId="256"/>
            <ac:spMk id="2" creationId="{D8EE2D5E-5C37-D667-0AE2-2FA45C8CDD7C}"/>
          </ac:spMkLst>
        </pc:spChg>
      </pc:sldChg>
      <pc:sldChg chg="addSp modSp mod">
        <pc:chgData name="Abels, Patrick" userId="ba666de4-0d21-43a6-8e66-51a18aae1b4a" providerId="ADAL" clId="{29132AC6-37AA-4EAA-A09D-C5A06C298DAA}" dt="2023-11-26T22:57:55.258" v="6316" actId="1036"/>
        <pc:sldMkLst>
          <pc:docMk/>
          <pc:sldMk cId="2176156612" sldId="288"/>
        </pc:sldMkLst>
        <pc:spChg chg="mod">
          <ac:chgData name="Abels, Patrick" userId="ba666de4-0d21-43a6-8e66-51a18aae1b4a" providerId="ADAL" clId="{29132AC6-37AA-4EAA-A09D-C5A06C298DAA}" dt="2023-11-26T22:57:48.248" v="6309" actId="20577"/>
          <ac:spMkLst>
            <pc:docMk/>
            <pc:sldMk cId="2176156612" sldId="288"/>
            <ac:spMk id="2" creationId="{401F7D96-25E2-4399-5EDA-C71906BC8DD4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3" creationId="{E32E912D-C96D-2938-E3E1-6BF4F8F82B5A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4" creationId="{E603EA22-34FA-E914-CD96-A18F5BCC1893}"/>
          </ac:spMkLst>
        </pc:spChg>
        <pc:spChg chg="add mod">
          <ac:chgData name="Abels, Patrick" userId="ba666de4-0d21-43a6-8e66-51a18aae1b4a" providerId="ADAL" clId="{29132AC6-37AA-4EAA-A09D-C5A06C298DAA}" dt="2023-11-26T22:57:55.258" v="6316" actId="1036"/>
          <ac:spMkLst>
            <pc:docMk/>
            <pc:sldMk cId="2176156612" sldId="288"/>
            <ac:spMk id="5" creationId="{4D707382-9E82-E78B-E963-5A33E6C0AE9E}"/>
          </ac:spMkLst>
        </pc:spChg>
      </pc:sldChg>
      <pc:sldChg chg="modSp mod">
        <pc:chgData name="Abels, Patrick" userId="ba666de4-0d21-43a6-8e66-51a18aae1b4a" providerId="ADAL" clId="{29132AC6-37AA-4EAA-A09D-C5A06C298DAA}" dt="2023-11-26T23:17:21.727" v="6536" actId="404"/>
        <pc:sldMkLst>
          <pc:docMk/>
          <pc:sldMk cId="1082503161" sldId="291"/>
        </pc:sldMkLst>
        <pc:spChg chg="mod">
          <ac:chgData name="Abels, Patrick" userId="ba666de4-0d21-43a6-8e66-51a18aae1b4a" providerId="ADAL" clId="{29132AC6-37AA-4EAA-A09D-C5A06C298DAA}" dt="2023-11-26T23:17:21.727" v="6536" actId="404"/>
          <ac:spMkLst>
            <pc:docMk/>
            <pc:sldMk cId="1082503161" sldId="291"/>
            <ac:spMk id="2" creationId="{39581EDF-BC24-2853-902C-BEF01710D036}"/>
          </ac:spMkLst>
        </pc:spChg>
      </pc:sldChg>
      <pc:sldChg chg="addSp delSp modSp new mod modTransition modAnim">
        <pc:chgData name="Abels, Patrick" userId="ba666de4-0d21-43a6-8e66-51a18aae1b4a" providerId="ADAL" clId="{29132AC6-37AA-4EAA-A09D-C5A06C298DAA}" dt="2023-11-26T23:13:26.138" v="6341" actId="1076"/>
        <pc:sldMkLst>
          <pc:docMk/>
          <pc:sldMk cId="1264088438" sldId="292"/>
        </pc:sldMkLst>
        <pc:spChg chg="mod">
          <ac:chgData name="Abels, Patrick" userId="ba666de4-0d21-43a6-8e66-51a18aae1b4a" providerId="ADAL" clId="{29132AC6-37AA-4EAA-A09D-C5A06C298DAA}" dt="2023-11-20T18:38:56.918" v="354" actId="14100"/>
          <ac:spMkLst>
            <pc:docMk/>
            <pc:sldMk cId="1264088438" sldId="292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6T23:11:32.588" v="6326" actId="20577"/>
          <ac:spMkLst>
            <pc:docMk/>
            <pc:sldMk cId="1264088438" sldId="292"/>
            <ac:spMk id="3" creationId="{29F9D44F-6F40-2AED-18FA-D1C126A18E5F}"/>
          </ac:spMkLst>
        </pc:spChg>
        <pc:spChg chg="add del">
          <ac:chgData name="Abels, Patrick" userId="ba666de4-0d21-43a6-8e66-51a18aae1b4a" providerId="ADAL" clId="{29132AC6-37AA-4EAA-A09D-C5A06C298DAA}" dt="2023-11-20T18:40:38.135" v="367" actId="478"/>
          <ac:spMkLst>
            <pc:docMk/>
            <pc:sldMk cId="1264088438" sldId="292"/>
            <ac:spMk id="4" creationId="{C5F9B4B0-FB57-31F6-84E8-E533D927F8ED}"/>
          </ac:spMkLst>
        </pc:spChg>
        <pc:spChg chg="add del mod">
          <ac:chgData name="Abels, Patrick" userId="ba666de4-0d21-43a6-8e66-51a18aae1b4a" providerId="ADAL" clId="{29132AC6-37AA-4EAA-A09D-C5A06C298DAA}" dt="2023-11-20T18:44:47.136" v="409" actId="478"/>
          <ac:spMkLst>
            <pc:docMk/>
            <pc:sldMk cId="1264088438" sldId="292"/>
            <ac:spMk id="5" creationId="{29E1602C-E787-8D9B-9212-50834D6DFA53}"/>
          </ac:spMkLst>
        </pc:spChg>
        <pc:spChg chg="add mod">
          <ac:chgData name="Abels, Patrick" userId="ba666de4-0d21-43a6-8e66-51a18aae1b4a" providerId="ADAL" clId="{29132AC6-37AA-4EAA-A09D-C5A06C298DAA}" dt="2023-11-20T19:46:15.413" v="1549" actId="404"/>
          <ac:spMkLst>
            <pc:docMk/>
            <pc:sldMk cId="1264088438" sldId="292"/>
            <ac:spMk id="8" creationId="{C1A85CB4-31F0-EFBA-FCCA-6D6DA875C685}"/>
          </ac:spMkLst>
        </pc:spChg>
        <pc:spChg chg="add mod">
          <ac:chgData name="Abels, Patrick" userId="ba666de4-0d21-43a6-8e66-51a18aae1b4a" providerId="ADAL" clId="{29132AC6-37AA-4EAA-A09D-C5A06C298DAA}" dt="2023-11-20T19:46:15.413" v="1549" actId="404"/>
          <ac:spMkLst>
            <pc:docMk/>
            <pc:sldMk cId="1264088438" sldId="292"/>
            <ac:spMk id="15" creationId="{988B1BE2-699B-04EE-D613-4E95A892A0DD}"/>
          </ac:spMkLst>
        </pc:spChg>
        <pc:spChg chg="add mod">
          <ac:chgData name="Abels, Patrick" userId="ba666de4-0d21-43a6-8e66-51a18aae1b4a" providerId="ADAL" clId="{29132AC6-37AA-4EAA-A09D-C5A06C298DAA}" dt="2023-11-20T18:51:50.127" v="521" actId="1076"/>
          <ac:spMkLst>
            <pc:docMk/>
            <pc:sldMk cId="1264088438" sldId="292"/>
            <ac:spMk id="24" creationId="{9A339AFA-F1EB-DC25-98C4-078AC5F0293E}"/>
          </ac:spMkLst>
        </pc:spChg>
        <pc:spChg chg="add mod">
          <ac:chgData name="Abels, Patrick" userId="ba666de4-0d21-43a6-8e66-51a18aae1b4a" providerId="ADAL" clId="{29132AC6-37AA-4EAA-A09D-C5A06C298DAA}" dt="2023-11-20T18:51:58.921" v="541" actId="20577"/>
          <ac:spMkLst>
            <pc:docMk/>
            <pc:sldMk cId="1264088438" sldId="292"/>
            <ac:spMk id="25" creationId="{83E8A125-DDA2-A44F-7A4D-DC6DB3810EC7}"/>
          </ac:spMkLst>
        </pc:spChg>
        <pc:spChg chg="add mod">
          <ac:chgData name="Abels, Patrick" userId="ba666de4-0d21-43a6-8e66-51a18aae1b4a" providerId="ADAL" clId="{29132AC6-37AA-4EAA-A09D-C5A06C298DAA}" dt="2023-11-26T23:13:09.055" v="6339" actId="207"/>
          <ac:spMkLst>
            <pc:docMk/>
            <pc:sldMk cId="1264088438" sldId="292"/>
            <ac:spMk id="28" creationId="{85964E5D-CD4C-6695-78B9-1834621F4BA9}"/>
          </ac:spMkLst>
        </pc:spChg>
        <pc:spChg chg="add mod">
          <ac:chgData name="Abels, Patrick" userId="ba666de4-0d21-43a6-8e66-51a18aae1b4a" providerId="ADAL" clId="{29132AC6-37AA-4EAA-A09D-C5A06C298DAA}" dt="2023-11-20T20:25:55.900" v="2524" actId="14100"/>
          <ac:spMkLst>
            <pc:docMk/>
            <pc:sldMk cId="1264088438" sldId="292"/>
            <ac:spMk id="38" creationId="{DFF17D99-BFE6-BFA6-A0B3-D558C2555454}"/>
          </ac:spMkLst>
        </pc:spChg>
        <pc:picChg chg="add del mod">
          <ac:chgData name="Abels, Patrick" userId="ba666de4-0d21-43a6-8e66-51a18aae1b4a" providerId="ADAL" clId="{29132AC6-37AA-4EAA-A09D-C5A06C298DAA}" dt="2023-11-20T19:19:35.792" v="824" actId="478"/>
          <ac:picMkLst>
            <pc:docMk/>
            <pc:sldMk cId="1264088438" sldId="292"/>
            <ac:picMk id="7" creationId="{D37A31F8-93B5-DE0D-B678-0922953C5732}"/>
          </ac:picMkLst>
        </pc:picChg>
        <pc:picChg chg="add mod">
          <ac:chgData name="Abels, Patrick" userId="ba666de4-0d21-43a6-8e66-51a18aae1b4a" providerId="ADAL" clId="{29132AC6-37AA-4EAA-A09D-C5A06C298DAA}" dt="2023-11-26T23:13:26.138" v="6341" actId="1076"/>
          <ac:picMkLst>
            <pc:docMk/>
            <pc:sldMk cId="1264088438" sldId="292"/>
            <ac:picMk id="18" creationId="{0E31D25E-DE8F-CC07-033B-1831662E1AB1}"/>
          </ac:picMkLst>
        </pc:picChg>
        <pc:picChg chg="add mod ord">
          <ac:chgData name="Abels, Patrick" userId="ba666de4-0d21-43a6-8e66-51a18aae1b4a" providerId="ADAL" clId="{29132AC6-37AA-4EAA-A09D-C5A06C298DAA}" dt="2023-11-20T19:19:41.797" v="826" actId="167"/>
          <ac:picMkLst>
            <pc:docMk/>
            <pc:sldMk cId="1264088438" sldId="292"/>
            <ac:picMk id="35" creationId="{C55F1956-6C6E-533D-483E-9F7E5701263F}"/>
          </ac:picMkLst>
        </pc:picChg>
        <pc:inkChg chg="del">
          <ac:chgData name="Abels, Patrick" userId="ba666de4-0d21-43a6-8e66-51a18aae1b4a" providerId="ADAL" clId="{29132AC6-37AA-4EAA-A09D-C5A06C298DAA}" dt="2023-11-26T23:11:28.988" v="6317" actId="478"/>
          <ac:inkMkLst>
            <pc:docMk/>
            <pc:sldMk cId="1264088438" sldId="292"/>
            <ac:inkMk id="4" creationId="{670EA7FB-0178-45A7-E463-24943B23ED00}"/>
          </ac:inkMkLst>
        </pc:ink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0" creationId="{164C6A82-F396-03F4-E5C8-FC27D775A5A4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2" creationId="{6B106257-9AC2-DD54-7C11-1A36C88F1A29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6" creationId="{39C5F263-EE95-A01F-AF69-B7C47EBCF414}"/>
          </ac:cxnSpMkLst>
        </pc:cxnChg>
        <pc:cxnChg chg="add mod">
          <ac:chgData name="Abels, Patrick" userId="ba666de4-0d21-43a6-8e66-51a18aae1b4a" providerId="ADAL" clId="{29132AC6-37AA-4EAA-A09D-C5A06C298DAA}" dt="2023-11-20T19:46:15.413" v="1549" actId="404"/>
          <ac:cxnSpMkLst>
            <pc:docMk/>
            <pc:sldMk cId="1264088438" sldId="292"/>
            <ac:cxnSpMk id="17" creationId="{80EDF4DD-9361-EEB7-3401-6CC8CAD1F3CC}"/>
          </ac:cxnSpMkLst>
        </pc:cxnChg>
        <pc:cxnChg chg="add mod">
          <ac:chgData name="Abels, Patrick" userId="ba666de4-0d21-43a6-8e66-51a18aae1b4a" providerId="ADAL" clId="{29132AC6-37AA-4EAA-A09D-C5A06C298DAA}" dt="2023-11-26T23:12:50.451" v="6338" actId="403"/>
          <ac:cxnSpMkLst>
            <pc:docMk/>
            <pc:sldMk cId="1264088438" sldId="292"/>
            <ac:cxnSpMk id="29" creationId="{A8806D34-6130-E6AC-4822-F9E3883F8778}"/>
          </ac:cxnSpMkLst>
        </pc:cxnChg>
        <pc:cxnChg chg="add mod">
          <ac:chgData name="Abels, Patrick" userId="ba666de4-0d21-43a6-8e66-51a18aae1b4a" providerId="ADAL" clId="{29132AC6-37AA-4EAA-A09D-C5A06C298DAA}" dt="2023-11-26T23:12:50.451" v="6338" actId="403"/>
          <ac:cxnSpMkLst>
            <pc:docMk/>
            <pc:sldMk cId="1264088438" sldId="292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20:25:55.900" v="2524" actId="14100"/>
          <ac:cxnSpMkLst>
            <pc:docMk/>
            <pc:sldMk cId="1264088438" sldId="292"/>
            <ac:cxnSpMk id="39" creationId="{686CFAAE-96F1-7FBA-818A-F7981159F95C}"/>
          </ac:cxnSpMkLst>
        </pc:cxnChg>
        <pc:cxnChg chg="add mod">
          <ac:chgData name="Abels, Patrick" userId="ba666de4-0d21-43a6-8e66-51a18aae1b4a" providerId="ADAL" clId="{29132AC6-37AA-4EAA-A09D-C5A06C298DAA}" dt="2023-11-20T20:26:02.458" v="2527" actId="14100"/>
          <ac:cxnSpMkLst>
            <pc:docMk/>
            <pc:sldMk cId="1264088438" sldId="292"/>
            <ac:cxnSpMk id="44" creationId="{6BD790E7-C8DD-CBE4-22E9-1396CF51745A}"/>
          </ac:cxnSpMkLst>
        </pc:cxnChg>
      </pc:sldChg>
      <pc:sldChg chg="addSp delSp modSp add mod modTransition">
        <pc:chgData name="Abels, Patrick" userId="ba666de4-0d21-43a6-8e66-51a18aae1b4a" providerId="ADAL" clId="{29132AC6-37AA-4EAA-A09D-C5A06C298DAA}" dt="2023-11-26T23:13:59.672" v="6364" actId="1036"/>
        <pc:sldMkLst>
          <pc:docMk/>
          <pc:sldMk cId="851700391" sldId="293"/>
        </pc:sldMkLst>
        <pc:spChg chg="mod">
          <ac:chgData name="Abels, Patrick" userId="ba666de4-0d21-43a6-8e66-51a18aae1b4a" providerId="ADAL" clId="{29132AC6-37AA-4EAA-A09D-C5A06C298DAA}" dt="2023-11-20T18:55:59.085" v="558" actId="207"/>
          <ac:spMkLst>
            <pc:docMk/>
            <pc:sldMk cId="851700391" sldId="293"/>
            <ac:spMk id="2" creationId="{F48F253B-9567-7844-6FBA-56B29A31247B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3" creationId="{29F9D44F-6F40-2AED-18FA-D1C126A18E5F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5" creationId="{19BAEBB1-8739-3A1D-9259-22E12A44A9CF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6" creationId="{D477D4E9-FDF3-10CB-F09E-6804089BE2C7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8" creationId="{C1A85CB4-31F0-EFBA-FCCA-6D6DA875C685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9" creationId="{94C84318-1FE3-4BD5-B68B-514BA98AEDE3}"/>
          </ac:spMkLst>
        </pc:spChg>
        <pc:spChg chg="add mod">
          <ac:chgData name="Abels, Patrick" userId="ba666de4-0d21-43a6-8e66-51a18aae1b4a" providerId="ADAL" clId="{29132AC6-37AA-4EAA-A09D-C5A06C298DAA}" dt="2023-11-20T19:12:35.669" v="655"/>
          <ac:spMkLst>
            <pc:docMk/>
            <pc:sldMk cId="851700391" sldId="293"/>
            <ac:spMk id="11" creationId="{CF8A8FDC-C72D-41C1-DE70-C094443AA891}"/>
          </ac:spMkLst>
        </pc:spChg>
        <pc:spChg chg="add del mod topLvl">
          <ac:chgData name="Abels, Patrick" userId="ba666de4-0d21-43a6-8e66-51a18aae1b4a" providerId="ADAL" clId="{29132AC6-37AA-4EAA-A09D-C5A06C298DAA}" dt="2023-11-20T19:20:48.169" v="845" actId="21"/>
          <ac:spMkLst>
            <pc:docMk/>
            <pc:sldMk cId="851700391" sldId="293"/>
            <ac:spMk id="13" creationId="{56B9B53A-2527-1E6A-8F1F-0B4EF583CEDD}"/>
          </ac:spMkLst>
        </pc:spChg>
        <pc:spChg chg="del">
          <ac:chgData name="Abels, Patrick" userId="ba666de4-0d21-43a6-8e66-51a18aae1b4a" providerId="ADAL" clId="{29132AC6-37AA-4EAA-A09D-C5A06C298DAA}" dt="2023-11-20T19:08:06.652" v="560" actId="478"/>
          <ac:spMkLst>
            <pc:docMk/>
            <pc:sldMk cId="851700391" sldId="293"/>
            <ac:spMk id="15" creationId="{988B1BE2-699B-04EE-D613-4E95A892A0DD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0" creationId="{444DC106-75EC-91EA-0760-7A4CA46961A4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1" creationId="{F0C0E748-FBA8-D2AF-1CB6-9D0278221FFF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2" creationId="{E73BCBFC-E2B5-2ECD-3972-4DD11B04E700}"/>
          </ac:spMkLst>
        </pc:spChg>
        <pc:spChg chg="mod">
          <ac:chgData name="Abels, Patrick" userId="ba666de4-0d21-43a6-8e66-51a18aae1b4a" providerId="ADAL" clId="{29132AC6-37AA-4EAA-A09D-C5A06C298DAA}" dt="2023-11-20T19:13:18.508" v="687"/>
          <ac:spMkLst>
            <pc:docMk/>
            <pc:sldMk cId="851700391" sldId="293"/>
            <ac:spMk id="23" creationId="{90DC2553-2DF9-F964-3030-967645E07A31}"/>
          </ac:spMkLst>
        </pc:spChg>
        <pc:spChg chg="del">
          <ac:chgData name="Abels, Patrick" userId="ba666de4-0d21-43a6-8e66-51a18aae1b4a" providerId="ADAL" clId="{29132AC6-37AA-4EAA-A09D-C5A06C298DAA}" dt="2023-11-20T19:08:09.016" v="561" actId="478"/>
          <ac:spMkLst>
            <pc:docMk/>
            <pc:sldMk cId="851700391" sldId="293"/>
            <ac:spMk id="24" creationId="{9A339AFA-F1EB-DC25-98C4-078AC5F0293E}"/>
          </ac:spMkLst>
        </pc:spChg>
        <pc:spChg chg="del">
          <ac:chgData name="Abels, Patrick" userId="ba666de4-0d21-43a6-8e66-51a18aae1b4a" providerId="ADAL" clId="{29132AC6-37AA-4EAA-A09D-C5A06C298DAA}" dt="2023-11-20T19:08:10.160" v="562" actId="478"/>
          <ac:spMkLst>
            <pc:docMk/>
            <pc:sldMk cId="851700391" sldId="293"/>
            <ac:spMk id="25" creationId="{83E8A125-DDA2-A44F-7A4D-DC6DB3810EC7}"/>
          </ac:spMkLst>
        </pc:spChg>
        <pc:spChg chg="add mod ord topLvl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26" creationId="{16BAD2AE-74E9-2100-A2E6-9A075B3B9F26}"/>
          </ac:spMkLst>
        </pc:spChg>
        <pc:spChg chg="del">
          <ac:chgData name="Abels, Patrick" userId="ba666de4-0d21-43a6-8e66-51a18aae1b4a" providerId="ADAL" clId="{29132AC6-37AA-4EAA-A09D-C5A06C298DAA}" dt="2023-11-20T19:08:05.394" v="559" actId="478"/>
          <ac:spMkLst>
            <pc:docMk/>
            <pc:sldMk cId="851700391" sldId="293"/>
            <ac:spMk id="28" creationId="{85964E5D-CD4C-6695-78B9-1834621F4BA9}"/>
          </ac:spMkLst>
        </pc:spChg>
        <pc:spChg chg="mod">
          <ac:chgData name="Abels, Patrick" userId="ba666de4-0d21-43a6-8e66-51a18aae1b4a" providerId="ADAL" clId="{29132AC6-37AA-4EAA-A09D-C5A06C298DAA}" dt="2023-11-20T19:16:03.308" v="768" actId="20577"/>
          <ac:spMkLst>
            <pc:docMk/>
            <pc:sldMk cId="851700391" sldId="293"/>
            <ac:spMk id="33" creationId="{F70411B6-B80D-DCFC-FA9F-F6F63E73B2E7}"/>
          </ac:spMkLst>
        </pc:spChg>
        <pc:spChg chg="mod">
          <ac:chgData name="Abels, Patrick" userId="ba666de4-0d21-43a6-8e66-51a18aae1b4a" providerId="ADAL" clId="{29132AC6-37AA-4EAA-A09D-C5A06C298DAA}" dt="2023-11-20T19:16:20.682" v="783" actId="6549"/>
          <ac:spMkLst>
            <pc:docMk/>
            <pc:sldMk cId="851700391" sldId="293"/>
            <ac:spMk id="34" creationId="{60783F42-EFB1-A6E7-5E96-16B6D87F138B}"/>
          </ac:spMkLst>
        </pc:spChg>
        <pc:spChg chg="mod">
          <ac:chgData name="Abels, Patrick" userId="ba666de4-0d21-43a6-8e66-51a18aae1b4a" providerId="ADAL" clId="{29132AC6-37AA-4EAA-A09D-C5A06C298DAA}" dt="2023-11-20T19:14:42.536" v="722"/>
          <ac:spMkLst>
            <pc:docMk/>
            <pc:sldMk cId="851700391" sldId="293"/>
            <ac:spMk id="35" creationId="{C1FFDC1E-E05D-79EF-F01B-F3AB6284D2A3}"/>
          </ac:spMkLst>
        </pc:spChg>
        <pc:spChg chg="mod">
          <ac:chgData name="Abels, Patrick" userId="ba666de4-0d21-43a6-8e66-51a18aae1b4a" providerId="ADAL" clId="{29132AC6-37AA-4EAA-A09D-C5A06C298DAA}" dt="2023-11-20T19:14:42.536" v="722"/>
          <ac:spMkLst>
            <pc:docMk/>
            <pc:sldMk cId="851700391" sldId="293"/>
            <ac:spMk id="36" creationId="{EF4BB1D2-EA2B-02B9-E27D-874B38B09591}"/>
          </ac:spMkLst>
        </pc:spChg>
        <pc:spChg chg="mod">
          <ac:chgData name="Abels, Patrick" userId="ba666de4-0d21-43a6-8e66-51a18aae1b4a" providerId="ADAL" clId="{29132AC6-37AA-4EAA-A09D-C5A06C298DAA}" dt="2023-11-20T19:15:42.255" v="759" actId="20577"/>
          <ac:spMkLst>
            <pc:docMk/>
            <pc:sldMk cId="851700391" sldId="293"/>
            <ac:spMk id="37" creationId="{06B207F3-359D-9D1A-7E31-9EB521BEDEEC}"/>
          </ac:spMkLst>
        </pc:spChg>
        <pc:spChg chg="mod">
          <ac:chgData name="Abels, Patrick" userId="ba666de4-0d21-43a6-8e66-51a18aae1b4a" providerId="ADAL" clId="{29132AC6-37AA-4EAA-A09D-C5A06C298DAA}" dt="2023-11-20T19:16:06.542" v="770" actId="20577"/>
          <ac:spMkLst>
            <pc:docMk/>
            <pc:sldMk cId="851700391" sldId="293"/>
            <ac:spMk id="40" creationId="{CE25CBCD-9BB4-039B-7267-F7AA2AE396AD}"/>
          </ac:spMkLst>
        </pc:spChg>
        <pc:spChg chg="mod">
          <ac:chgData name="Abels, Patrick" userId="ba666de4-0d21-43a6-8e66-51a18aae1b4a" providerId="ADAL" clId="{29132AC6-37AA-4EAA-A09D-C5A06C298DAA}" dt="2023-11-20T19:16:16.782" v="779" actId="20577"/>
          <ac:spMkLst>
            <pc:docMk/>
            <pc:sldMk cId="851700391" sldId="293"/>
            <ac:spMk id="41" creationId="{00687D58-F2C4-A135-710D-78D3AA0E8744}"/>
          </ac:spMkLst>
        </pc:spChg>
        <pc:spChg chg="mod">
          <ac:chgData name="Abels, Patrick" userId="ba666de4-0d21-43a6-8e66-51a18aae1b4a" providerId="ADAL" clId="{29132AC6-37AA-4EAA-A09D-C5A06C298DAA}" dt="2023-11-20T19:17:21.060" v="815" actId="20577"/>
          <ac:spMkLst>
            <pc:docMk/>
            <pc:sldMk cId="851700391" sldId="293"/>
            <ac:spMk id="42" creationId="{A40A0AB1-3FDE-72D7-558F-EBFE42BB46FF}"/>
          </ac:spMkLst>
        </pc:spChg>
        <pc:spChg chg="mod">
          <ac:chgData name="Abels, Patrick" userId="ba666de4-0d21-43a6-8e66-51a18aae1b4a" providerId="ADAL" clId="{29132AC6-37AA-4EAA-A09D-C5A06C298DAA}" dt="2023-11-20T19:14:46.578" v="725"/>
          <ac:spMkLst>
            <pc:docMk/>
            <pc:sldMk cId="851700391" sldId="293"/>
            <ac:spMk id="43" creationId="{1054E78A-E0A6-ABF1-085E-3F4AE68BE10A}"/>
          </ac:spMkLst>
        </pc:spChg>
        <pc:spChg chg="mod">
          <ac:chgData name="Abels, Patrick" userId="ba666de4-0d21-43a6-8e66-51a18aae1b4a" providerId="ADAL" clId="{29132AC6-37AA-4EAA-A09D-C5A06C298DAA}" dt="2023-11-20T19:15:56.981" v="764" actId="20577"/>
          <ac:spMkLst>
            <pc:docMk/>
            <pc:sldMk cId="851700391" sldId="293"/>
            <ac:spMk id="44" creationId="{987D5821-71A7-51A1-8B53-8F2061B925C4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48" creationId="{BDF9F3EF-27B5-6B33-56CC-EF5E1A867D1F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49" creationId="{6D68512B-DB42-5463-E4EA-845E0A19E522}"/>
          </ac:spMkLst>
        </pc:spChg>
        <pc:spChg chg="add mod ord">
          <ac:chgData name="Abels, Patrick" userId="ba666de4-0d21-43a6-8e66-51a18aae1b4a" providerId="ADAL" clId="{29132AC6-37AA-4EAA-A09D-C5A06C298DAA}" dt="2023-11-20T20:00:48.576" v="1901" actId="20577"/>
          <ac:spMkLst>
            <pc:docMk/>
            <pc:sldMk cId="851700391" sldId="293"/>
            <ac:spMk id="50" creationId="{4CEDC459-F1D3-FB10-942D-87BA6CC65FD1}"/>
          </ac:spMkLst>
        </pc:spChg>
        <pc:spChg chg="add mod ord">
          <ac:chgData name="Abels, Patrick" userId="ba666de4-0d21-43a6-8e66-51a18aae1b4a" providerId="ADAL" clId="{29132AC6-37AA-4EAA-A09D-C5A06C298DAA}" dt="2023-11-20T19:22:48.311" v="918" actId="164"/>
          <ac:spMkLst>
            <pc:docMk/>
            <pc:sldMk cId="851700391" sldId="293"/>
            <ac:spMk id="51" creationId="{94B8FB91-6121-F0F5-8A6D-8FC2B67F1113}"/>
          </ac:spMkLst>
        </pc:spChg>
        <pc:spChg chg="mod">
          <ac:chgData name="Abels, Patrick" userId="ba666de4-0d21-43a6-8e66-51a18aae1b4a" providerId="ADAL" clId="{29132AC6-37AA-4EAA-A09D-C5A06C298DAA}" dt="2023-11-20T19:23:20.857" v="938" actId="20577"/>
          <ac:spMkLst>
            <pc:docMk/>
            <pc:sldMk cId="851700391" sldId="293"/>
            <ac:spMk id="55" creationId="{8D70630F-20AE-C8EB-4C76-0AFA3D120C22}"/>
          </ac:spMkLst>
        </pc:spChg>
        <pc:spChg chg="mod">
          <ac:chgData name="Abels, Patrick" userId="ba666de4-0d21-43a6-8e66-51a18aae1b4a" providerId="ADAL" clId="{29132AC6-37AA-4EAA-A09D-C5A06C298DAA}" dt="2023-11-20T19:23:26.012" v="944" actId="20577"/>
          <ac:spMkLst>
            <pc:docMk/>
            <pc:sldMk cId="851700391" sldId="293"/>
            <ac:spMk id="56" creationId="{EE1018E3-00A0-9AE5-D11D-4B01442AE368}"/>
          </ac:spMkLst>
        </pc:spChg>
        <pc:spChg chg="mod">
          <ac:chgData name="Abels, Patrick" userId="ba666de4-0d21-43a6-8e66-51a18aae1b4a" providerId="ADAL" clId="{29132AC6-37AA-4EAA-A09D-C5A06C298DAA}" dt="2023-11-20T20:00:42.820" v="1895" actId="20577"/>
          <ac:spMkLst>
            <pc:docMk/>
            <pc:sldMk cId="851700391" sldId="293"/>
            <ac:spMk id="57" creationId="{F4BA3618-133A-F2D4-59C6-C8A6D4358D4F}"/>
          </ac:spMkLst>
        </pc:spChg>
        <pc:spChg chg="mod">
          <ac:chgData name="Abels, Patrick" userId="ba666de4-0d21-43a6-8e66-51a18aae1b4a" providerId="ADAL" clId="{29132AC6-37AA-4EAA-A09D-C5A06C298DAA}" dt="2023-11-20T19:23:49.444" v="962" actId="20577"/>
          <ac:spMkLst>
            <pc:docMk/>
            <pc:sldMk cId="851700391" sldId="293"/>
            <ac:spMk id="58" creationId="{FCDA5695-5F14-9A5B-7D5C-216A11D40C59}"/>
          </ac:spMkLst>
        </pc:spChg>
        <pc:spChg chg="mod">
          <ac:chgData name="Abels, Patrick" userId="ba666de4-0d21-43a6-8e66-51a18aae1b4a" providerId="ADAL" clId="{29132AC6-37AA-4EAA-A09D-C5A06C298DAA}" dt="2023-11-20T19:23:08.233" v="927" actId="20577"/>
          <ac:spMkLst>
            <pc:docMk/>
            <pc:sldMk cId="851700391" sldId="293"/>
            <ac:spMk id="59" creationId="{7AFF1F5A-A7F0-2D90-EE6F-A81ECE930BE7}"/>
          </ac:spMkLst>
        </pc:spChg>
        <pc:spChg chg="mod">
          <ac:chgData name="Abels, Patrick" userId="ba666de4-0d21-43a6-8e66-51a18aae1b4a" providerId="ADAL" clId="{29132AC6-37AA-4EAA-A09D-C5A06C298DAA}" dt="2023-11-20T19:23:14.951" v="934" actId="20577"/>
          <ac:spMkLst>
            <pc:docMk/>
            <pc:sldMk cId="851700391" sldId="293"/>
            <ac:spMk id="62" creationId="{22B55263-6E93-A8BC-6C35-F79B4223FB4A}"/>
          </ac:spMkLst>
        </pc:spChg>
        <pc:spChg chg="mod">
          <ac:chgData name="Abels, Patrick" userId="ba666de4-0d21-43a6-8e66-51a18aae1b4a" providerId="ADAL" clId="{29132AC6-37AA-4EAA-A09D-C5A06C298DAA}" dt="2023-11-20T19:23:29.197" v="948" actId="6549"/>
          <ac:spMkLst>
            <pc:docMk/>
            <pc:sldMk cId="851700391" sldId="293"/>
            <ac:spMk id="63" creationId="{010CFE2A-912C-BDAA-E6A1-A7E4BCB5CC25}"/>
          </ac:spMkLst>
        </pc:spChg>
        <pc:spChg chg="mod">
          <ac:chgData name="Abels, Patrick" userId="ba666de4-0d21-43a6-8e66-51a18aae1b4a" providerId="ADAL" clId="{29132AC6-37AA-4EAA-A09D-C5A06C298DAA}" dt="2023-11-20T20:00:36.764" v="1888" actId="20577"/>
          <ac:spMkLst>
            <pc:docMk/>
            <pc:sldMk cId="851700391" sldId="293"/>
            <ac:spMk id="64" creationId="{A5856486-5144-F3A6-1C01-82EB2B0B6C4D}"/>
          </ac:spMkLst>
        </pc:spChg>
        <pc:spChg chg="mod">
          <ac:chgData name="Abels, Patrick" userId="ba666de4-0d21-43a6-8e66-51a18aae1b4a" providerId="ADAL" clId="{29132AC6-37AA-4EAA-A09D-C5A06C298DAA}" dt="2023-11-20T19:23:57.173" v="969" actId="20577"/>
          <ac:spMkLst>
            <pc:docMk/>
            <pc:sldMk cId="851700391" sldId="293"/>
            <ac:spMk id="65" creationId="{A6441945-14C4-EBB3-EF36-A4363068A9FE}"/>
          </ac:spMkLst>
        </pc:spChg>
        <pc:spChg chg="mod">
          <ac:chgData name="Abels, Patrick" userId="ba666de4-0d21-43a6-8e66-51a18aae1b4a" providerId="ADAL" clId="{29132AC6-37AA-4EAA-A09D-C5A06C298DAA}" dt="2023-11-20T19:23:12.651" v="932" actId="20577"/>
          <ac:spMkLst>
            <pc:docMk/>
            <pc:sldMk cId="851700391" sldId="293"/>
            <ac:spMk id="66" creationId="{6BE3B9B0-A21B-1A33-4993-8471558C3A35}"/>
          </ac:spMkLst>
        </pc:spChg>
        <pc:grpChg chg="add del mod">
          <ac:chgData name="Abels, Patrick" userId="ba666de4-0d21-43a6-8e66-51a18aae1b4a" providerId="ADAL" clId="{29132AC6-37AA-4EAA-A09D-C5A06C298DAA}" dt="2023-11-20T19:14:34.012" v="719" actId="165"/>
          <ac:grpSpMkLst>
            <pc:docMk/>
            <pc:sldMk cId="851700391" sldId="293"/>
            <ac:grpSpMk id="14" creationId="{7D40CEA3-A0E7-195E-C389-FF5F7969BFDF}"/>
          </ac:grpSpMkLst>
        </pc:grpChg>
        <pc:grpChg chg="add del mod">
          <ac:chgData name="Abels, Patrick" userId="ba666de4-0d21-43a6-8e66-51a18aae1b4a" providerId="ADAL" clId="{29132AC6-37AA-4EAA-A09D-C5A06C298DAA}" dt="2023-11-20T19:14:40.740" v="721" actId="478"/>
          <ac:grpSpMkLst>
            <pc:docMk/>
            <pc:sldMk cId="851700391" sldId="293"/>
            <ac:grpSpMk id="18" creationId="{41E0DE63-DEEB-BF51-77BE-34E3F70D6123}"/>
          </ac:grpSpMkLst>
        </pc:grpChg>
        <pc:grpChg chg="add del mod">
          <ac:chgData name="Abels, Patrick" userId="ba666de4-0d21-43a6-8e66-51a18aae1b4a" providerId="ADAL" clId="{29132AC6-37AA-4EAA-A09D-C5A06C298DAA}" dt="2023-11-20T19:20:04.684" v="836" actId="165"/>
          <ac:grpSpMkLst>
            <pc:docMk/>
            <pc:sldMk cId="851700391" sldId="293"/>
            <ac:grpSpMk id="27" creationId="{9032FDBD-A179-D5B7-6C96-B4AE3C678585}"/>
          </ac:grpSpMkLst>
        </pc:grpChg>
        <pc:grpChg chg="add del mod">
          <ac:chgData name="Abels, Patrick" userId="ba666de4-0d21-43a6-8e66-51a18aae1b4a" providerId="ADAL" clId="{29132AC6-37AA-4EAA-A09D-C5A06C298DAA}" dt="2023-11-20T19:20:14.753" v="837" actId="478"/>
          <ac:grpSpMkLst>
            <pc:docMk/>
            <pc:sldMk cId="851700391" sldId="293"/>
            <ac:grpSpMk id="30" creationId="{28A9DDED-8372-BC9B-AB66-95F422B30752}"/>
          </ac:grpSpMkLst>
        </pc:grpChg>
        <pc:grpChg chg="add del mod">
          <ac:chgData name="Abels, Patrick" userId="ba666de4-0d21-43a6-8e66-51a18aae1b4a" providerId="ADAL" clId="{29132AC6-37AA-4EAA-A09D-C5A06C298DAA}" dt="2023-11-20T19:20:15.696" v="838" actId="478"/>
          <ac:grpSpMkLst>
            <pc:docMk/>
            <pc:sldMk cId="851700391" sldId="293"/>
            <ac:grpSpMk id="38" creationId="{5587E1F8-AA66-1D75-295F-92BA74063116}"/>
          </ac:grpSpMkLst>
        </pc:grpChg>
        <pc:grpChg chg="add mod">
          <ac:chgData name="Abels, Patrick" userId="ba666de4-0d21-43a6-8e66-51a18aae1b4a" providerId="ADAL" clId="{29132AC6-37AA-4EAA-A09D-C5A06C298DAA}" dt="2023-11-20T19:22:51.132" v="919" actId="1076"/>
          <ac:grpSpMkLst>
            <pc:docMk/>
            <pc:sldMk cId="851700391" sldId="293"/>
            <ac:grpSpMk id="52" creationId="{F99333BA-8DE4-0DE0-9A7A-8AACA67E9691}"/>
          </ac:grpSpMkLst>
        </pc:grpChg>
        <pc:grpChg chg="add mod">
          <ac:chgData name="Abels, Patrick" userId="ba666de4-0d21-43a6-8e66-51a18aae1b4a" providerId="ADAL" clId="{29132AC6-37AA-4EAA-A09D-C5A06C298DAA}" dt="2023-11-20T19:22:57.156" v="921" actId="1076"/>
          <ac:grpSpMkLst>
            <pc:docMk/>
            <pc:sldMk cId="851700391" sldId="293"/>
            <ac:grpSpMk id="53" creationId="{433C1DF1-7480-6C38-5A6E-385E674E7B14}"/>
          </ac:grpSpMkLst>
        </pc:grpChg>
        <pc:grpChg chg="add mod">
          <ac:chgData name="Abels, Patrick" userId="ba666de4-0d21-43a6-8e66-51a18aae1b4a" providerId="ADAL" clId="{29132AC6-37AA-4EAA-A09D-C5A06C298DAA}" dt="2023-11-20T19:23:03.392" v="924" actId="1076"/>
          <ac:grpSpMkLst>
            <pc:docMk/>
            <pc:sldMk cId="851700391" sldId="293"/>
            <ac:grpSpMk id="60" creationId="{2AA39134-019E-981E-9A75-E8DF35B6F6E8}"/>
          </ac:grpSpMkLst>
        </pc:grpChg>
        <pc:picChg chg="add del mod topLvl">
          <ac:chgData name="Abels, Patrick" userId="ba666de4-0d21-43a6-8e66-51a18aae1b4a" providerId="ADAL" clId="{29132AC6-37AA-4EAA-A09D-C5A06C298DAA}" dt="2023-11-20T19:22:43.491" v="917" actId="478"/>
          <ac:picMkLst>
            <pc:docMk/>
            <pc:sldMk cId="851700391" sldId="293"/>
            <ac:picMk id="4" creationId="{B7E14BC0-5FFD-C7F2-18C9-638630E810E0}"/>
          </ac:picMkLst>
        </pc:picChg>
        <pc:picChg chg="add mod">
          <ac:chgData name="Abels, Patrick" userId="ba666de4-0d21-43a6-8e66-51a18aae1b4a" providerId="ADAL" clId="{29132AC6-37AA-4EAA-A09D-C5A06C298DAA}" dt="2023-11-26T23:13:39.290" v="6344" actId="1076"/>
          <ac:picMkLst>
            <pc:docMk/>
            <pc:sldMk cId="851700391" sldId="293"/>
            <ac:picMk id="5" creationId="{61899F4C-ECE4-1B20-8DBE-E2BA5901A229}"/>
          </ac:picMkLst>
        </pc:picChg>
        <pc:picChg chg="add mod">
          <ac:chgData name="Abels, Patrick" userId="ba666de4-0d21-43a6-8e66-51a18aae1b4a" providerId="ADAL" clId="{29132AC6-37AA-4EAA-A09D-C5A06C298DAA}" dt="2023-11-26T23:13:47.208" v="6353" actId="1038"/>
          <ac:picMkLst>
            <pc:docMk/>
            <pc:sldMk cId="851700391" sldId="293"/>
            <ac:picMk id="6" creationId="{39E8CC9A-48A0-F049-E448-BD64B5C04744}"/>
          </ac:picMkLst>
        </pc:picChg>
        <pc:picChg chg="add mod">
          <ac:chgData name="Abels, Patrick" userId="ba666de4-0d21-43a6-8e66-51a18aae1b4a" providerId="ADAL" clId="{29132AC6-37AA-4EAA-A09D-C5A06C298DAA}" dt="2023-11-26T23:13:53.446" v="6359" actId="1037"/>
          <ac:picMkLst>
            <pc:docMk/>
            <pc:sldMk cId="851700391" sldId="293"/>
            <ac:picMk id="7" creationId="{65AD523E-2D19-BE41-216D-1FE68B352BC5}"/>
          </ac:picMkLst>
        </pc:picChg>
        <pc:picChg chg="del mod">
          <ac:chgData name="Abels, Patrick" userId="ba666de4-0d21-43a6-8e66-51a18aae1b4a" providerId="ADAL" clId="{29132AC6-37AA-4EAA-A09D-C5A06C298DAA}" dt="2023-11-20T19:19:20.898" v="817" actId="478"/>
          <ac:picMkLst>
            <pc:docMk/>
            <pc:sldMk cId="851700391" sldId="293"/>
            <ac:picMk id="7" creationId="{D37A31F8-93B5-DE0D-B678-0922953C5732}"/>
          </ac:picMkLst>
        </pc:picChg>
        <pc:picChg chg="add mod">
          <ac:chgData name="Abels, Patrick" userId="ba666de4-0d21-43a6-8e66-51a18aae1b4a" providerId="ADAL" clId="{29132AC6-37AA-4EAA-A09D-C5A06C298DAA}" dt="2023-11-26T23:13:59.672" v="6364" actId="1036"/>
          <ac:picMkLst>
            <pc:docMk/>
            <pc:sldMk cId="851700391" sldId="293"/>
            <ac:picMk id="8" creationId="{B033904C-E978-268F-CB50-C821D3A73BAF}"/>
          </ac:picMkLst>
        </pc:picChg>
        <pc:picChg chg="mod">
          <ac:chgData name="Abels, Patrick" userId="ba666de4-0d21-43a6-8e66-51a18aae1b4a" providerId="ADAL" clId="{29132AC6-37AA-4EAA-A09D-C5A06C298DAA}" dt="2023-11-20T19:13:18.508" v="687"/>
          <ac:picMkLst>
            <pc:docMk/>
            <pc:sldMk cId="851700391" sldId="293"/>
            <ac:picMk id="19" creationId="{98E2C573-AD9F-6993-AB32-833D05B966DD}"/>
          </ac:picMkLst>
        </pc:picChg>
        <pc:picChg chg="mod">
          <ac:chgData name="Abels, Patrick" userId="ba666de4-0d21-43a6-8e66-51a18aae1b4a" providerId="ADAL" clId="{29132AC6-37AA-4EAA-A09D-C5A06C298DAA}" dt="2023-11-20T19:14:42.536" v="722"/>
          <ac:picMkLst>
            <pc:docMk/>
            <pc:sldMk cId="851700391" sldId="293"/>
            <ac:picMk id="31" creationId="{BEB1CFCF-7203-503E-7EA2-AC1BD6606111}"/>
          </ac:picMkLst>
        </pc:picChg>
        <pc:picChg chg="mod">
          <ac:chgData name="Abels, Patrick" userId="ba666de4-0d21-43a6-8e66-51a18aae1b4a" providerId="ADAL" clId="{29132AC6-37AA-4EAA-A09D-C5A06C298DAA}" dt="2023-11-20T19:14:57.812" v="729" actId="1076"/>
          <ac:picMkLst>
            <pc:docMk/>
            <pc:sldMk cId="851700391" sldId="293"/>
            <ac:picMk id="39" creationId="{C2E965D1-B714-2C10-E623-B7B6637342EB}"/>
          </ac:picMkLst>
        </pc:picChg>
        <pc:picChg chg="add mod modCrop">
          <ac:chgData name="Abels, Patrick" userId="ba666de4-0d21-43a6-8e66-51a18aae1b4a" providerId="ADAL" clId="{29132AC6-37AA-4EAA-A09D-C5A06C298DAA}" dt="2023-11-20T19:24:47.472" v="983" actId="732"/>
          <ac:picMkLst>
            <pc:docMk/>
            <pc:sldMk cId="851700391" sldId="293"/>
            <ac:picMk id="46" creationId="{6F473F28-EE4D-A6EE-1579-AF46FC3EF3CC}"/>
          </ac:picMkLst>
        </pc:picChg>
        <pc:picChg chg="add mod modCrop">
          <ac:chgData name="Abels, Patrick" userId="ba666de4-0d21-43a6-8e66-51a18aae1b4a" providerId="ADAL" clId="{29132AC6-37AA-4EAA-A09D-C5A06C298DAA}" dt="2023-11-20T19:24:37.925" v="981" actId="732"/>
          <ac:picMkLst>
            <pc:docMk/>
            <pc:sldMk cId="851700391" sldId="293"/>
            <ac:picMk id="47" creationId="{B9FFD27B-B417-39CF-170E-6FEDAA86CDCE}"/>
          </ac:picMkLst>
        </pc:picChg>
        <pc:picChg chg="mod modCrop">
          <ac:chgData name="Abels, Patrick" userId="ba666de4-0d21-43a6-8e66-51a18aae1b4a" providerId="ADAL" clId="{29132AC6-37AA-4EAA-A09D-C5A06C298DAA}" dt="2023-11-20T19:25:14.569" v="988" actId="732"/>
          <ac:picMkLst>
            <pc:docMk/>
            <pc:sldMk cId="851700391" sldId="293"/>
            <ac:picMk id="54" creationId="{616A28E5-E96D-2537-9112-D821202A1DD7}"/>
          </ac:picMkLst>
        </pc:picChg>
        <pc:picChg chg="mod modCrop">
          <ac:chgData name="Abels, Patrick" userId="ba666de4-0d21-43a6-8e66-51a18aae1b4a" providerId="ADAL" clId="{29132AC6-37AA-4EAA-A09D-C5A06C298DAA}" dt="2023-11-20T19:25:04.359" v="986" actId="732"/>
          <ac:picMkLst>
            <pc:docMk/>
            <pc:sldMk cId="851700391" sldId="293"/>
            <ac:picMk id="61" creationId="{95D5D6BE-B9F4-888A-1438-B44CD61D04CB}"/>
          </ac:picMkLst>
        </pc:picChg>
        <pc:inkChg chg="del">
          <ac:chgData name="Abels, Patrick" userId="ba666de4-0d21-43a6-8e66-51a18aae1b4a" providerId="ADAL" clId="{29132AC6-37AA-4EAA-A09D-C5A06C298DAA}" dt="2023-11-26T23:13:33.586" v="6342" actId="478"/>
          <ac:inkMkLst>
            <pc:docMk/>
            <pc:sldMk cId="851700391" sldId="293"/>
            <ac:inkMk id="3" creationId="{A47CEBE3-EC6F-A5AB-86C1-F67054704417}"/>
          </ac:inkMkLst>
        </pc:ink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0" creationId="{164C6A82-F396-03F4-E5C8-FC27D775A5A4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17" creationId="{80EDF4DD-9361-EEB7-3401-6CC8CAD1F3CC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29" creationId="{A8806D34-6130-E6AC-4822-F9E3883F8778}"/>
          </ac:cxnSpMkLst>
        </pc:cxnChg>
        <pc:cxnChg chg="del mod">
          <ac:chgData name="Abels, Patrick" userId="ba666de4-0d21-43a6-8e66-51a18aae1b4a" providerId="ADAL" clId="{29132AC6-37AA-4EAA-A09D-C5A06C298DAA}" dt="2023-11-20T19:08:05.394" v="559" actId="478"/>
          <ac:cxnSpMkLst>
            <pc:docMk/>
            <pc:sldMk cId="851700391" sldId="293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19:24:47.472" v="983" actId="732"/>
          <ac:cxnSpMkLst>
            <pc:docMk/>
            <pc:sldMk cId="851700391" sldId="293"/>
            <ac:cxnSpMk id="68" creationId="{A9485D73-2C2F-9BE5-F8CD-F1FE1B13578D}"/>
          </ac:cxnSpMkLst>
        </pc:cxnChg>
        <pc:cxnChg chg="add mod">
          <ac:chgData name="Abels, Patrick" userId="ba666de4-0d21-43a6-8e66-51a18aae1b4a" providerId="ADAL" clId="{29132AC6-37AA-4EAA-A09D-C5A06C298DAA}" dt="2023-11-20T19:25:04.359" v="986" actId="732"/>
          <ac:cxnSpMkLst>
            <pc:docMk/>
            <pc:sldMk cId="851700391" sldId="293"/>
            <ac:cxnSpMk id="69" creationId="{1EA4890C-AE2C-7544-17F3-F1B37CBAB1BC}"/>
          </ac:cxnSpMkLst>
        </pc:cxnChg>
        <pc:cxnChg chg="add mod">
          <ac:chgData name="Abels, Patrick" userId="ba666de4-0d21-43a6-8e66-51a18aae1b4a" providerId="ADAL" clId="{29132AC6-37AA-4EAA-A09D-C5A06C298DAA}" dt="2023-11-20T19:25:14.569" v="988" actId="732"/>
          <ac:cxnSpMkLst>
            <pc:docMk/>
            <pc:sldMk cId="851700391" sldId="293"/>
            <ac:cxnSpMk id="72" creationId="{65A9F943-EDB6-9D31-39F4-16EC76A62A3C}"/>
          </ac:cxnSpMkLst>
        </pc:cxnChg>
      </pc:sldChg>
      <pc:sldChg chg="add del">
        <pc:chgData name="Abels, Patrick" userId="ba666de4-0d21-43a6-8e66-51a18aae1b4a" providerId="ADAL" clId="{29132AC6-37AA-4EAA-A09D-C5A06C298DAA}" dt="2023-11-20T18:55:11.511" v="554" actId="47"/>
        <pc:sldMkLst>
          <pc:docMk/>
          <pc:sldMk cId="4251558017" sldId="293"/>
        </pc:sldMkLst>
      </pc:sldChg>
      <pc:sldChg chg="modSp add modTransition modAnim">
        <pc:chgData name="Abels, Patrick" userId="ba666de4-0d21-43a6-8e66-51a18aae1b4a" providerId="ADAL" clId="{29132AC6-37AA-4EAA-A09D-C5A06C298DAA}" dt="2023-11-20T20:52:20.317" v="2836"/>
        <pc:sldMkLst>
          <pc:docMk/>
          <pc:sldMk cId="1768747765" sldId="294"/>
        </pc:sldMkLst>
        <pc:spChg chg="mod">
          <ac:chgData name="Abels, Patrick" userId="ba666de4-0d21-43a6-8e66-51a18aae1b4a" providerId="ADAL" clId="{29132AC6-37AA-4EAA-A09D-C5A06C298DAA}" dt="2023-11-20T19:27:55.272" v="1101" actId="404"/>
          <ac:spMkLst>
            <pc:docMk/>
            <pc:sldMk cId="1768747765" sldId="294"/>
            <ac:spMk id="2" creationId="{D8EE2D5E-5C37-D667-0AE2-2FA45C8CDD7C}"/>
          </ac:spMkLst>
        </pc:spChg>
      </pc:sldChg>
      <pc:sldChg chg="addSp delSp modSp add mod modTransition modAnim">
        <pc:chgData name="Abels, Patrick" userId="ba666de4-0d21-43a6-8e66-51a18aae1b4a" providerId="ADAL" clId="{29132AC6-37AA-4EAA-A09D-C5A06C298DAA}" dt="2023-11-26T23:15:07.740" v="6425" actId="1038"/>
        <pc:sldMkLst>
          <pc:docMk/>
          <pc:sldMk cId="2595100360" sldId="295"/>
        </pc:sldMkLst>
        <pc:spChg chg="mod">
          <ac:chgData name="Abels, Patrick" userId="ba666de4-0d21-43a6-8e66-51a18aae1b4a" providerId="ADAL" clId="{29132AC6-37AA-4EAA-A09D-C5A06C298DAA}" dt="2023-11-20T20:49:06.406" v="2820" actId="207"/>
          <ac:spMkLst>
            <pc:docMk/>
            <pc:sldMk cId="2595100360" sldId="295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0T20:37:27.115" v="2642" actId="14100"/>
          <ac:spMkLst>
            <pc:docMk/>
            <pc:sldMk cId="2595100360" sldId="295"/>
            <ac:spMk id="17" creationId="{DCDBEEA8-6F21-D374-FD34-26BD048BD70A}"/>
          </ac:spMkLst>
        </pc:spChg>
        <pc:spChg chg="add del mod">
          <ac:chgData name="Abels, Patrick" userId="ba666de4-0d21-43a6-8e66-51a18aae1b4a" providerId="ADAL" clId="{29132AC6-37AA-4EAA-A09D-C5A06C298DAA}" dt="2023-11-20T20:02:50.337" v="1938"/>
          <ac:spMkLst>
            <pc:docMk/>
            <pc:sldMk cId="2595100360" sldId="295"/>
            <ac:spMk id="18" creationId="{48F9BA4D-F665-A57B-EA32-A7B88813F6E5}"/>
          </ac:spMkLst>
        </pc:spChg>
        <pc:spChg chg="mod">
          <ac:chgData name="Abels, Patrick" userId="ba666de4-0d21-43a6-8e66-51a18aae1b4a" providerId="ADAL" clId="{29132AC6-37AA-4EAA-A09D-C5A06C298DAA}" dt="2023-11-20T19:48:49.676" v="1590" actId="1076"/>
          <ac:spMkLst>
            <pc:docMk/>
            <pc:sldMk cId="2595100360" sldId="295"/>
            <ac:spMk id="26" creationId="{16BAD2AE-74E9-2100-A2E6-9A075B3B9F26}"/>
          </ac:spMkLst>
        </pc:spChg>
        <pc:spChg chg="add mod">
          <ac:chgData name="Abels, Patrick" userId="ba666de4-0d21-43a6-8e66-51a18aae1b4a" providerId="ADAL" clId="{29132AC6-37AA-4EAA-A09D-C5A06C298DAA}" dt="2023-11-20T20:38:01.219" v="2676" actId="14100"/>
          <ac:spMkLst>
            <pc:docMk/>
            <pc:sldMk cId="2595100360" sldId="295"/>
            <ac:spMk id="39" creationId="{FBA8FF26-26EB-E1B9-A96D-73E9C2D52718}"/>
          </ac:spMkLst>
        </pc:spChg>
        <pc:spChg chg="add mod">
          <ac:chgData name="Abels, Patrick" userId="ba666de4-0d21-43a6-8e66-51a18aae1b4a" providerId="ADAL" clId="{29132AC6-37AA-4EAA-A09D-C5A06C298DAA}" dt="2023-11-20T20:38:04.815" v="2677" actId="1076"/>
          <ac:spMkLst>
            <pc:docMk/>
            <pc:sldMk cId="2595100360" sldId="295"/>
            <ac:spMk id="44" creationId="{C7B0D342-B843-D656-DCE5-972612BFED71}"/>
          </ac:spMkLst>
        </pc:spChg>
        <pc:spChg chg="mod">
          <ac:chgData name="Abels, Patrick" userId="ba666de4-0d21-43a6-8e66-51a18aae1b4a" providerId="ADAL" clId="{29132AC6-37AA-4EAA-A09D-C5A06C298DAA}" dt="2023-11-20T19:48:28.819" v="1575" actId="1037"/>
          <ac:spMkLst>
            <pc:docMk/>
            <pc:sldMk cId="2595100360" sldId="295"/>
            <ac:spMk id="48" creationId="{BDF9F3EF-27B5-6B33-56CC-EF5E1A867D1F}"/>
          </ac:spMkLst>
        </pc:spChg>
        <pc:spChg chg="mod">
          <ac:chgData name="Abels, Patrick" userId="ba666de4-0d21-43a6-8e66-51a18aae1b4a" providerId="ADAL" clId="{29132AC6-37AA-4EAA-A09D-C5A06C298DAA}" dt="2023-11-20T19:48:32.971" v="1576" actId="1076"/>
          <ac:spMkLst>
            <pc:docMk/>
            <pc:sldMk cId="2595100360" sldId="295"/>
            <ac:spMk id="49" creationId="{6D68512B-DB42-5463-E4EA-845E0A19E522}"/>
          </ac:spMkLst>
        </pc:spChg>
        <pc:spChg chg="mod">
          <ac:chgData name="Abels, Patrick" userId="ba666de4-0d21-43a6-8e66-51a18aae1b4a" providerId="ADAL" clId="{29132AC6-37AA-4EAA-A09D-C5A06C298DAA}" dt="2023-11-20T19:48:54.330" v="1593" actId="20577"/>
          <ac:spMkLst>
            <pc:docMk/>
            <pc:sldMk cId="2595100360" sldId="295"/>
            <ac:spMk id="50" creationId="{4CEDC459-F1D3-FB10-942D-87BA6CC65FD1}"/>
          </ac:spMkLst>
        </pc:spChg>
        <pc:spChg chg="mod">
          <ac:chgData name="Abels, Patrick" userId="ba666de4-0d21-43a6-8e66-51a18aae1b4a" providerId="ADAL" clId="{29132AC6-37AA-4EAA-A09D-C5A06C298DAA}" dt="2023-11-20T19:48:45.320" v="1589" actId="1037"/>
          <ac:spMkLst>
            <pc:docMk/>
            <pc:sldMk cId="2595100360" sldId="295"/>
            <ac:spMk id="51" creationId="{94B8FB91-6121-F0F5-8A6D-8FC2B67F1113}"/>
          </ac:spMkLst>
        </pc:spChg>
        <pc:grpChg chg="del">
          <ac:chgData name="Abels, Patrick" userId="ba666de4-0d21-43a6-8e66-51a18aae1b4a" providerId="ADAL" clId="{29132AC6-37AA-4EAA-A09D-C5A06C298DAA}" dt="2023-11-20T19:50:05.363" v="1602" actId="478"/>
          <ac:grpSpMkLst>
            <pc:docMk/>
            <pc:sldMk cId="2595100360" sldId="295"/>
            <ac:grpSpMk id="52" creationId="{F99333BA-8DE4-0DE0-9A7A-8AACA67E9691}"/>
          </ac:grpSpMkLst>
        </pc:grpChg>
        <pc:grpChg chg="del">
          <ac:chgData name="Abels, Patrick" userId="ba666de4-0d21-43a6-8e66-51a18aae1b4a" providerId="ADAL" clId="{29132AC6-37AA-4EAA-A09D-C5A06C298DAA}" dt="2023-11-20T19:49:50.708" v="1598" actId="478"/>
          <ac:grpSpMkLst>
            <pc:docMk/>
            <pc:sldMk cId="2595100360" sldId="295"/>
            <ac:grpSpMk id="53" creationId="{433C1DF1-7480-6C38-5A6E-385E674E7B14}"/>
          </ac:grpSpMkLst>
        </pc:grpChg>
        <pc:grpChg chg="del">
          <ac:chgData name="Abels, Patrick" userId="ba666de4-0d21-43a6-8e66-51a18aae1b4a" providerId="ADAL" clId="{29132AC6-37AA-4EAA-A09D-C5A06C298DAA}" dt="2023-11-20T19:49:35.527" v="1594" actId="478"/>
          <ac:grpSpMkLst>
            <pc:docMk/>
            <pc:sldMk cId="2595100360" sldId="295"/>
            <ac:grpSpMk id="60" creationId="{2AA39134-019E-981E-9A75-E8DF35B6F6E8}"/>
          </ac:grpSpMkLst>
        </pc:grp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5" creationId="{4F992F1C-230C-B75B-9CCD-96FA46EBEB4A}"/>
          </ac:picMkLst>
        </pc:picChg>
        <pc:picChg chg="add mod">
          <ac:chgData name="Abels, Patrick" userId="ba666de4-0d21-43a6-8e66-51a18aae1b4a" providerId="ADAL" clId="{29132AC6-37AA-4EAA-A09D-C5A06C298DAA}" dt="2023-11-26T23:14:34.141" v="6391" actId="14100"/>
          <ac:picMkLst>
            <pc:docMk/>
            <pc:sldMk cId="2595100360" sldId="295"/>
            <ac:picMk id="6" creationId="{6A16E91C-26FA-A631-85FD-FDA81FAF3BA7}"/>
          </ac:picMkLst>
        </pc:pic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7" creationId="{ACD8E246-2169-1E28-59F7-B28F2E1BF7EC}"/>
          </ac:picMkLst>
        </pc:picChg>
        <pc:picChg chg="add mod">
          <ac:chgData name="Abels, Patrick" userId="ba666de4-0d21-43a6-8e66-51a18aae1b4a" providerId="ADAL" clId="{29132AC6-37AA-4EAA-A09D-C5A06C298DAA}" dt="2023-11-26T23:14:42.886" v="6405" actId="1037"/>
          <ac:picMkLst>
            <pc:docMk/>
            <pc:sldMk cId="2595100360" sldId="295"/>
            <ac:picMk id="8" creationId="{E82924A4-BF01-2325-89B3-3BE5EEBDFE0C}"/>
          </ac:picMkLst>
        </pc:picChg>
        <pc:picChg chg="add mod ord">
          <ac:chgData name="Abels, Patrick" userId="ba666de4-0d21-43a6-8e66-51a18aae1b4a" providerId="ADAL" clId="{29132AC6-37AA-4EAA-A09D-C5A06C298DAA}" dt="2023-11-20T20:37:42.644" v="2667" actId="1038"/>
          <ac:picMkLst>
            <pc:docMk/>
            <pc:sldMk cId="2595100360" sldId="295"/>
            <ac:picMk id="9" creationId="{67797252-66A6-40C1-25F0-D52688E7BFFF}"/>
          </ac:picMkLst>
        </pc:picChg>
        <pc:picChg chg="add mod">
          <ac:chgData name="Abels, Patrick" userId="ba666de4-0d21-43a6-8e66-51a18aae1b4a" providerId="ADAL" clId="{29132AC6-37AA-4EAA-A09D-C5A06C298DAA}" dt="2023-11-26T23:14:48.506" v="6412" actId="1038"/>
          <ac:picMkLst>
            <pc:docMk/>
            <pc:sldMk cId="2595100360" sldId="295"/>
            <ac:picMk id="10" creationId="{73DF7BD4-AFA3-9B07-C402-EAD31E7A3768}"/>
          </ac:picMkLst>
        </pc:picChg>
        <pc:picChg chg="add mod">
          <ac:chgData name="Abels, Patrick" userId="ba666de4-0d21-43a6-8e66-51a18aae1b4a" providerId="ADAL" clId="{29132AC6-37AA-4EAA-A09D-C5A06C298DAA}" dt="2023-11-26T23:15:07.740" v="6425" actId="1038"/>
          <ac:picMkLst>
            <pc:docMk/>
            <pc:sldMk cId="2595100360" sldId="295"/>
            <ac:picMk id="12" creationId="{C022523A-1CAB-80A7-0CB5-B5CB3C98DF2B}"/>
          </ac:picMkLst>
        </pc:picChg>
        <pc:picChg chg="del mod ord">
          <ac:chgData name="Abels, Patrick" userId="ba666de4-0d21-43a6-8e66-51a18aae1b4a" providerId="ADAL" clId="{29132AC6-37AA-4EAA-A09D-C5A06C298DAA}" dt="2023-11-20T20:09:18.913" v="2141" actId="478"/>
          <ac:picMkLst>
            <pc:docMk/>
            <pc:sldMk cId="2595100360" sldId="295"/>
            <ac:picMk id="46" creationId="{6F473F28-EE4D-A6EE-1579-AF46FC3EF3CC}"/>
          </ac:picMkLst>
        </pc:picChg>
        <pc:picChg chg="mod">
          <ac:chgData name="Abels, Patrick" userId="ba666de4-0d21-43a6-8e66-51a18aae1b4a" providerId="ADAL" clId="{29132AC6-37AA-4EAA-A09D-C5A06C298DAA}" dt="2023-11-20T19:48:06.773" v="1552" actId="14100"/>
          <ac:picMkLst>
            <pc:docMk/>
            <pc:sldMk cId="2595100360" sldId="295"/>
            <ac:picMk id="47" creationId="{B9FFD27B-B417-39CF-170E-6FEDAA86CDCE}"/>
          </ac:picMkLst>
        </pc:picChg>
        <pc:picChg chg="add mod">
          <ac:chgData name="Abels, Patrick" userId="ba666de4-0d21-43a6-8e66-51a18aae1b4a" providerId="ADAL" clId="{29132AC6-37AA-4EAA-A09D-C5A06C298DAA}" dt="2023-11-20T20:37:44.704" v="2674" actId="1038"/>
          <ac:picMkLst>
            <pc:docMk/>
            <pc:sldMk cId="2595100360" sldId="295"/>
            <ac:picMk id="71" creationId="{FB3488D1-FD4F-E4BD-9825-DDA3BF78420A}"/>
          </ac:picMkLst>
        </pc:picChg>
        <pc:inkChg chg="del">
          <ac:chgData name="Abels, Patrick" userId="ba666de4-0d21-43a6-8e66-51a18aae1b4a" providerId="ADAL" clId="{29132AC6-37AA-4EAA-A09D-C5A06C298DAA}" dt="2023-11-26T23:14:25.973" v="6386" actId="478"/>
          <ac:inkMkLst>
            <pc:docMk/>
            <pc:sldMk cId="2595100360" sldId="295"/>
            <ac:inkMk id="3" creationId="{FDC0B053-D3DA-5934-0275-206F8E34CDDC}"/>
          </ac:inkMkLst>
        </pc:inkChg>
        <pc:cxnChg chg="add mod">
          <ac:chgData name="Abels, Patrick" userId="ba666de4-0d21-43a6-8e66-51a18aae1b4a" providerId="ADAL" clId="{29132AC6-37AA-4EAA-A09D-C5A06C298DAA}" dt="2023-11-20T20:38:01.219" v="2676" actId="14100"/>
          <ac:cxnSpMkLst>
            <pc:docMk/>
            <pc:sldMk cId="2595100360" sldId="295"/>
            <ac:cxnSpMk id="40" creationId="{8486D254-7018-DB1A-10C4-4EFB0916E8B6}"/>
          </ac:cxnSpMkLst>
        </pc:cxnChg>
        <pc:cxnChg chg="add mod">
          <ac:chgData name="Abels, Patrick" userId="ba666de4-0d21-43a6-8e66-51a18aae1b4a" providerId="ADAL" clId="{29132AC6-37AA-4EAA-A09D-C5A06C298DAA}" dt="2023-11-20T20:38:09.961" v="2679" actId="14100"/>
          <ac:cxnSpMkLst>
            <pc:docMk/>
            <pc:sldMk cId="2595100360" sldId="295"/>
            <ac:cxnSpMk id="45" creationId="{3A9B1EBB-2AB2-E95C-85E5-A9458FD816B8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68" creationId="{A9485D73-2C2F-9BE5-F8CD-F1FE1B13578D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69" creationId="{1EA4890C-AE2C-7544-17F3-F1B37CBAB1BC}"/>
          </ac:cxnSpMkLst>
        </pc:cxnChg>
        <pc:cxnChg chg="mod ord">
          <ac:chgData name="Abels, Patrick" userId="ba666de4-0d21-43a6-8e66-51a18aae1b4a" providerId="ADAL" clId="{29132AC6-37AA-4EAA-A09D-C5A06C298DAA}" dt="2023-11-20T20:37:44.704" v="2674" actId="1038"/>
          <ac:cxnSpMkLst>
            <pc:docMk/>
            <pc:sldMk cId="2595100360" sldId="295"/>
            <ac:cxnSpMk id="72" creationId="{65A9F943-EDB6-9D31-39F4-16EC76A62A3C}"/>
          </ac:cxnSpMkLst>
        </pc:cxnChg>
        <pc:cxnChg chg="add mod">
          <ac:chgData name="Abels, Patrick" userId="ba666de4-0d21-43a6-8e66-51a18aae1b4a" providerId="ADAL" clId="{29132AC6-37AA-4EAA-A09D-C5A06C298DAA}" dt="2023-11-20T20:38:01.219" v="2676" actId="14100"/>
          <ac:cxnSpMkLst>
            <pc:docMk/>
            <pc:sldMk cId="2595100360" sldId="295"/>
            <ac:cxnSpMk id="87" creationId="{E4AE98C8-77F6-689E-74F7-CA629F36C8D2}"/>
          </ac:cxnSpMkLst>
        </pc:cxnChg>
        <pc:cxnChg chg="add mod">
          <ac:chgData name="Abels, Patrick" userId="ba666de4-0d21-43a6-8e66-51a18aae1b4a" providerId="ADAL" clId="{29132AC6-37AA-4EAA-A09D-C5A06C298DAA}" dt="2023-11-20T20:37:57.507" v="2675" actId="1076"/>
          <ac:cxnSpMkLst>
            <pc:docMk/>
            <pc:sldMk cId="2595100360" sldId="295"/>
            <ac:cxnSpMk id="90" creationId="{400A40A5-9FCA-1187-3952-F79B37634DB4}"/>
          </ac:cxnSpMkLst>
        </pc:cxnChg>
      </pc:sldChg>
      <pc:sldChg chg="addSp delSp modSp add mod ord modTransition delAnim modAnim">
        <pc:chgData name="Abels, Patrick" userId="ba666de4-0d21-43a6-8e66-51a18aae1b4a" providerId="ADAL" clId="{29132AC6-37AA-4EAA-A09D-C5A06C298DAA}" dt="2023-11-26T23:14:18.125" v="6385" actId="20577"/>
        <pc:sldMkLst>
          <pc:docMk/>
          <pc:sldMk cId="1415114633" sldId="296"/>
        </pc:sldMkLst>
        <pc:spChg chg="mod">
          <ac:chgData name="Abels, Patrick" userId="ba666de4-0d21-43a6-8e66-51a18aae1b4a" providerId="ADAL" clId="{29132AC6-37AA-4EAA-A09D-C5A06C298DAA}" dt="2023-11-20T20:49:12.905" v="2831" actId="20577"/>
          <ac:spMkLst>
            <pc:docMk/>
            <pc:sldMk cId="1415114633" sldId="296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6T23:14:18.125" v="6385" actId="20577"/>
          <ac:spMkLst>
            <pc:docMk/>
            <pc:sldMk cId="1415114633" sldId="296"/>
            <ac:spMk id="3" creationId="{29F9D44F-6F40-2AED-18FA-D1C126A18E5F}"/>
          </ac:spMkLst>
        </pc:spChg>
        <pc:spChg chg="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8" creationId="{C1A85CB4-31F0-EFBA-FCCA-6D6DA875C685}"/>
          </ac:spMkLst>
        </pc:spChg>
        <pc:spChg chg="del mod">
          <ac:chgData name="Abels, Patrick" userId="ba666de4-0d21-43a6-8e66-51a18aae1b4a" providerId="ADAL" clId="{29132AC6-37AA-4EAA-A09D-C5A06C298DAA}" dt="2023-11-20T20:17:29.837" v="2195" actId="478"/>
          <ac:spMkLst>
            <pc:docMk/>
            <pc:sldMk cId="1415114633" sldId="296"/>
            <ac:spMk id="15" creationId="{988B1BE2-699B-04EE-D613-4E95A892A0DD}"/>
          </ac:spMkLst>
        </pc:spChg>
        <pc:spChg chg="del">
          <ac:chgData name="Abels, Patrick" userId="ba666de4-0d21-43a6-8e66-51a18aae1b4a" providerId="ADAL" clId="{29132AC6-37AA-4EAA-A09D-C5A06C298DAA}" dt="2023-11-20T19:37:30.977" v="1357" actId="478"/>
          <ac:spMkLst>
            <pc:docMk/>
            <pc:sldMk cId="1415114633" sldId="296"/>
            <ac:spMk id="24" creationId="{9A339AFA-F1EB-DC25-98C4-078AC5F0293E}"/>
          </ac:spMkLst>
        </pc:spChg>
        <pc:spChg chg="del">
          <ac:chgData name="Abels, Patrick" userId="ba666de4-0d21-43a6-8e66-51a18aae1b4a" providerId="ADAL" clId="{29132AC6-37AA-4EAA-A09D-C5A06C298DAA}" dt="2023-11-20T19:37:32.406" v="1358" actId="478"/>
          <ac:spMkLst>
            <pc:docMk/>
            <pc:sldMk cId="1415114633" sldId="296"/>
            <ac:spMk id="25" creationId="{83E8A125-DDA2-A44F-7A4D-DC6DB3810EC7}"/>
          </ac:spMkLst>
        </pc:spChg>
        <pc:spChg chg="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28" creationId="{85964E5D-CD4C-6695-78B9-1834621F4BA9}"/>
          </ac:spMkLst>
        </pc:spChg>
        <pc:spChg chg="add mod">
          <ac:chgData name="Abels, Patrick" userId="ba666de4-0d21-43a6-8e66-51a18aae1b4a" providerId="ADAL" clId="{29132AC6-37AA-4EAA-A09D-C5A06C298DAA}" dt="2023-11-20T19:45:44.747" v="1546" actId="207"/>
          <ac:spMkLst>
            <pc:docMk/>
            <pc:sldMk cId="1415114633" sldId="296"/>
            <ac:spMk id="46" creationId="{1CA05903-4F80-B55D-7A40-9F5E584031B3}"/>
          </ac:spMkLst>
        </pc:spChg>
        <pc:picChg chg="add mod modCrop">
          <ac:chgData name="Abels, Patrick" userId="ba666de4-0d21-43a6-8e66-51a18aae1b4a" providerId="ADAL" clId="{29132AC6-37AA-4EAA-A09D-C5A06C298DAA}" dt="2023-11-20T19:38:37.277" v="1374" actId="1076"/>
          <ac:picMkLst>
            <pc:docMk/>
            <pc:sldMk cId="1415114633" sldId="296"/>
            <ac:picMk id="5" creationId="{EBBDFD6B-56B6-F103-EA57-781390A65157}"/>
          </ac:picMkLst>
        </pc:picChg>
        <pc:picChg chg="add mod">
          <ac:chgData name="Abels, Patrick" userId="ba666de4-0d21-43a6-8e66-51a18aae1b4a" providerId="ADAL" clId="{29132AC6-37AA-4EAA-A09D-C5A06C298DAA}" dt="2023-11-26T23:14:14.833" v="6378" actId="1035"/>
          <ac:picMkLst>
            <pc:docMk/>
            <pc:sldMk cId="1415114633" sldId="296"/>
            <ac:picMk id="7" creationId="{F257B491-0B46-DA1E-04D0-1C63EC827CF7}"/>
          </ac:picMkLst>
        </pc:picChg>
        <pc:picChg chg="del mod">
          <ac:chgData name="Abels, Patrick" userId="ba666de4-0d21-43a6-8e66-51a18aae1b4a" providerId="ADAL" clId="{29132AC6-37AA-4EAA-A09D-C5A06C298DAA}" dt="2023-11-20T19:37:35.612" v="1359" actId="478"/>
          <ac:picMkLst>
            <pc:docMk/>
            <pc:sldMk cId="1415114633" sldId="296"/>
            <ac:picMk id="35" creationId="{C55F1956-6C6E-533D-483E-9F7E5701263F}"/>
          </ac:picMkLst>
        </pc:picChg>
        <pc:inkChg chg="del">
          <ac:chgData name="Abels, Patrick" userId="ba666de4-0d21-43a6-8e66-51a18aae1b4a" providerId="ADAL" clId="{29132AC6-37AA-4EAA-A09D-C5A06C298DAA}" dt="2023-11-26T23:14:07.103" v="6365" actId="478"/>
          <ac:inkMkLst>
            <pc:docMk/>
            <pc:sldMk cId="1415114633" sldId="296"/>
            <ac:inkMk id="4" creationId="{6602E50A-A9DD-ED66-2E60-BD174C42C262}"/>
          </ac:inkMkLst>
        </pc:inkChg>
        <pc:cxnChg chg="mod">
          <ac:chgData name="Abels, Patrick" userId="ba666de4-0d21-43a6-8e66-51a18aae1b4a" providerId="ADAL" clId="{29132AC6-37AA-4EAA-A09D-C5A06C298DAA}" dt="2023-11-20T19:43:26.308" v="1496" actId="14100"/>
          <ac:cxnSpMkLst>
            <pc:docMk/>
            <pc:sldMk cId="1415114633" sldId="296"/>
            <ac:cxnSpMk id="10" creationId="{164C6A82-F396-03F4-E5C8-FC27D775A5A4}"/>
          </ac:cxnSpMkLst>
        </pc:cxnChg>
        <pc:cxnChg chg="mod ord">
          <ac:chgData name="Abels, Patrick" userId="ba666de4-0d21-43a6-8e66-51a18aae1b4a" providerId="ADAL" clId="{29132AC6-37AA-4EAA-A09D-C5A06C298DAA}" dt="2023-11-20T19:43:15.047" v="1494" actId="14100"/>
          <ac:cxnSpMkLst>
            <pc:docMk/>
            <pc:sldMk cId="1415114633" sldId="296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20:17:29.837" v="2195" actId="478"/>
          <ac:cxnSpMkLst>
            <pc:docMk/>
            <pc:sldMk cId="1415114633" sldId="296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20:17:29.837" v="2195" actId="478"/>
          <ac:cxnSpMkLst>
            <pc:docMk/>
            <pc:sldMk cId="1415114633" sldId="296"/>
            <ac:cxnSpMk id="17" creationId="{80EDF4DD-9361-EEB7-3401-6CC8CAD1F3CC}"/>
          </ac:cxnSpMkLst>
        </pc:cxnChg>
        <pc:cxnChg chg="mod">
          <ac:chgData name="Abels, Patrick" userId="ba666de4-0d21-43a6-8e66-51a18aae1b4a" providerId="ADAL" clId="{29132AC6-37AA-4EAA-A09D-C5A06C298DAA}" dt="2023-11-20T19:42:10.509" v="1482" actId="14100"/>
          <ac:cxnSpMkLst>
            <pc:docMk/>
            <pc:sldMk cId="1415114633" sldId="296"/>
            <ac:cxnSpMk id="29" creationId="{A8806D34-6130-E6AC-4822-F9E3883F8778}"/>
          </ac:cxnSpMkLst>
        </pc:cxnChg>
        <pc:cxnChg chg="mod ord">
          <ac:chgData name="Abels, Patrick" userId="ba666de4-0d21-43a6-8e66-51a18aae1b4a" providerId="ADAL" clId="{29132AC6-37AA-4EAA-A09D-C5A06C298DAA}" dt="2023-11-20T19:42:04.610" v="1481" actId="404"/>
          <ac:cxnSpMkLst>
            <pc:docMk/>
            <pc:sldMk cId="1415114633" sldId="296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19:44:35.720" v="1536" actId="14100"/>
          <ac:cxnSpMkLst>
            <pc:docMk/>
            <pc:sldMk cId="1415114633" sldId="296"/>
            <ac:cxnSpMk id="47" creationId="{C053297E-1729-8005-2015-BAD691E4E775}"/>
          </ac:cxnSpMkLst>
        </pc:cxnChg>
        <pc:cxnChg chg="add mod">
          <ac:chgData name="Abels, Patrick" userId="ba666de4-0d21-43a6-8e66-51a18aae1b4a" providerId="ADAL" clId="{29132AC6-37AA-4EAA-A09D-C5A06C298DAA}" dt="2023-11-20T19:44:56.243" v="1539" actId="14100"/>
          <ac:cxnSpMkLst>
            <pc:docMk/>
            <pc:sldMk cId="1415114633" sldId="296"/>
            <ac:cxnSpMk id="50" creationId="{96D6ADF0-2DF6-5E82-62A5-346FC8F51576}"/>
          </ac:cxnSpMkLst>
        </pc:cxnChg>
        <pc:cxnChg chg="add mod">
          <ac:chgData name="Abels, Patrick" userId="ba666de4-0d21-43a6-8e66-51a18aae1b4a" providerId="ADAL" clId="{29132AC6-37AA-4EAA-A09D-C5A06C298DAA}" dt="2023-11-20T19:45:00.317" v="1542" actId="14100"/>
          <ac:cxnSpMkLst>
            <pc:docMk/>
            <pc:sldMk cId="1415114633" sldId="296"/>
            <ac:cxnSpMk id="53" creationId="{937273B6-75C1-DB5B-E28A-669E6F05E5EA}"/>
          </ac:cxnSpMkLst>
        </pc:cxnChg>
        <pc:cxnChg chg="add mod">
          <ac:chgData name="Abels, Patrick" userId="ba666de4-0d21-43a6-8e66-51a18aae1b4a" providerId="ADAL" clId="{29132AC6-37AA-4EAA-A09D-C5A06C298DAA}" dt="2023-11-20T19:45:05.789" v="1545" actId="14100"/>
          <ac:cxnSpMkLst>
            <pc:docMk/>
            <pc:sldMk cId="1415114633" sldId="296"/>
            <ac:cxnSpMk id="56" creationId="{41E4B6BD-8819-3979-154F-F477EA2D37C2}"/>
          </ac:cxnSpMkLst>
        </pc:cxnChg>
      </pc:sldChg>
      <pc:sldChg chg="addSp delSp modSp add mod modTransition">
        <pc:chgData name="Abels, Patrick" userId="ba666de4-0d21-43a6-8e66-51a18aae1b4a" providerId="ADAL" clId="{29132AC6-37AA-4EAA-A09D-C5A06C298DAA}" dt="2023-11-26T23:16:00.296" v="6484" actId="1037"/>
        <pc:sldMkLst>
          <pc:docMk/>
          <pc:sldMk cId="3712997170" sldId="297"/>
        </pc:sldMkLst>
        <pc:spChg chg="mod">
          <ac:chgData name="Abels, Patrick" userId="ba666de4-0d21-43a6-8e66-51a18aae1b4a" providerId="ADAL" clId="{29132AC6-37AA-4EAA-A09D-C5A06C298DAA}" dt="2023-11-20T20:48:55.448" v="2806" actId="20577"/>
          <ac:spMkLst>
            <pc:docMk/>
            <pc:sldMk cId="3712997170" sldId="297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6T23:15:21.992" v="6433" actId="20577"/>
          <ac:spMkLst>
            <pc:docMk/>
            <pc:sldMk cId="3712997170" sldId="297"/>
            <ac:spMk id="3" creationId="{650F1563-9DA1-319C-CFD6-58C52A2620DE}"/>
          </ac:spMkLst>
        </pc:spChg>
        <pc:spChg chg="mod ord">
          <ac:chgData name="Abels, Patrick" userId="ba666de4-0d21-43a6-8e66-51a18aae1b4a" providerId="ADAL" clId="{29132AC6-37AA-4EAA-A09D-C5A06C298DAA}" dt="2023-11-20T21:43:30.477" v="4818" actId="14861"/>
          <ac:spMkLst>
            <pc:docMk/>
            <pc:sldMk cId="3712997170" sldId="297"/>
            <ac:spMk id="17" creationId="{DCDBEEA8-6F21-D374-FD34-26BD048BD70A}"/>
          </ac:spMkLst>
        </pc:spChg>
        <pc:picChg chg="add del mod">
          <ac:chgData name="Abels, Patrick" userId="ba666de4-0d21-43a6-8e66-51a18aae1b4a" providerId="ADAL" clId="{29132AC6-37AA-4EAA-A09D-C5A06C298DAA}" dt="2023-11-20T20:10:34.937" v="2164" actId="478"/>
          <ac:picMkLst>
            <pc:docMk/>
            <pc:sldMk cId="3712997170" sldId="297"/>
            <ac:picMk id="4" creationId="{96EB3A41-EEF3-16E6-8176-31AA71BC1BAE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5" creationId="{4F992F1C-230C-B75B-9CCD-96FA46EBEB4A}"/>
          </ac:picMkLst>
        </pc:picChg>
        <pc:picChg chg="add mod">
          <ac:chgData name="Abels, Patrick" userId="ba666de4-0d21-43a6-8e66-51a18aae1b4a" providerId="ADAL" clId="{29132AC6-37AA-4EAA-A09D-C5A06C298DAA}" dt="2023-11-26T23:15:37.948" v="6445" actId="1037"/>
          <ac:picMkLst>
            <pc:docMk/>
            <pc:sldMk cId="3712997170" sldId="297"/>
            <ac:picMk id="7" creationId="{3F348F82-B4DF-0FC7-0CB7-97383090EB9E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7" creationId="{ACD8E246-2169-1E28-59F7-B28F2E1BF7EC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9" creationId="{67797252-66A6-40C1-25F0-D52688E7BFFF}"/>
          </ac:picMkLst>
        </pc:picChg>
        <pc:picChg chg="add mod">
          <ac:chgData name="Abels, Patrick" userId="ba666de4-0d21-43a6-8e66-51a18aae1b4a" providerId="ADAL" clId="{29132AC6-37AA-4EAA-A09D-C5A06C298DAA}" dt="2023-11-26T23:15:44.762" v="6466" actId="1038"/>
          <ac:picMkLst>
            <pc:docMk/>
            <pc:sldMk cId="3712997170" sldId="297"/>
            <ac:picMk id="9" creationId="{81D65E65-1BEC-0731-C98D-048F451F7A2E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1" creationId="{A0FAC9E4-F1EA-D4EF-1C3F-BA9EC510EC74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2" creationId="{FFB0660E-2007-9A79-1560-AA6F64601FF1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13" creationId="{7C10B628-36E5-EC7C-D47E-9437E5ACA7A0}"/>
          </ac:picMkLst>
        </pc:picChg>
        <pc:picChg chg="add mod">
          <ac:chgData name="Abels, Patrick" userId="ba666de4-0d21-43a6-8e66-51a18aae1b4a" providerId="ADAL" clId="{29132AC6-37AA-4EAA-A09D-C5A06C298DAA}" dt="2023-11-26T23:15:51.710" v="6477" actId="1038"/>
          <ac:picMkLst>
            <pc:docMk/>
            <pc:sldMk cId="3712997170" sldId="297"/>
            <ac:picMk id="14" creationId="{AF3746F5-D4E5-A574-7C0F-44630F514F37}"/>
          </ac:picMkLst>
        </pc:picChg>
        <pc:picChg chg="add mod">
          <ac:chgData name="Abels, Patrick" userId="ba666de4-0d21-43a6-8e66-51a18aae1b4a" providerId="ADAL" clId="{29132AC6-37AA-4EAA-A09D-C5A06C298DAA}" dt="2023-11-26T23:16:00.296" v="6484" actId="1037"/>
          <ac:picMkLst>
            <pc:docMk/>
            <pc:sldMk cId="3712997170" sldId="297"/>
            <ac:picMk id="15" creationId="{68F4C8B8-8213-10E8-5C25-4CA4401D3DA4}"/>
          </ac:picMkLst>
        </pc:picChg>
        <pc:picChg chg="add mod">
          <ac:chgData name="Abels, Patrick" userId="ba666de4-0d21-43a6-8e66-51a18aae1b4a" providerId="ADAL" clId="{29132AC6-37AA-4EAA-A09D-C5A06C298DAA}" dt="2023-11-20T20:19:16.080" v="2261" actId="1035"/>
          <ac:picMkLst>
            <pc:docMk/>
            <pc:sldMk cId="3712997170" sldId="297"/>
            <ac:picMk id="41" creationId="{D4340546-C045-9D24-08B5-5DB694F45205}"/>
          </ac:picMkLst>
        </pc:picChg>
        <pc:picChg chg="del">
          <ac:chgData name="Abels, Patrick" userId="ba666de4-0d21-43a6-8e66-51a18aae1b4a" providerId="ADAL" clId="{29132AC6-37AA-4EAA-A09D-C5A06C298DAA}" dt="2023-11-20T20:04:34.885" v="1972" actId="478"/>
          <ac:picMkLst>
            <pc:docMk/>
            <pc:sldMk cId="3712997170" sldId="297"/>
            <ac:picMk id="46" creationId="{6F473F28-EE4D-A6EE-1579-AF46FC3EF3CC}"/>
          </ac:picMkLst>
        </pc:picChg>
        <pc:inkChg chg="del">
          <ac:chgData name="Abels, Patrick" userId="ba666de4-0d21-43a6-8e66-51a18aae1b4a" providerId="ADAL" clId="{29132AC6-37AA-4EAA-A09D-C5A06C298DAA}" dt="2023-11-26T23:15:19.120" v="6426" actId="478"/>
          <ac:inkMkLst>
            <pc:docMk/>
            <pc:sldMk cId="3712997170" sldId="297"/>
            <ac:inkMk id="4" creationId="{78F0C24A-E949-8962-D74D-4BAA8B8F1BC5}"/>
          </ac:inkMkLst>
        </pc:ink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6" creationId="{6DFA0417-C5C5-7C04-709A-0A5E9ABD56C8}"/>
          </ac:cxnSpMkLst>
        </pc:cxn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8" creationId="{F22E47CA-AE54-0761-E225-734E63A7B451}"/>
          </ac:cxnSpMkLst>
        </pc:cxnChg>
        <pc:cxnChg chg="add mod">
          <ac:chgData name="Abels, Patrick" userId="ba666de4-0d21-43a6-8e66-51a18aae1b4a" providerId="ADAL" clId="{29132AC6-37AA-4EAA-A09D-C5A06C298DAA}" dt="2023-11-20T20:19:16.080" v="2261" actId="1035"/>
          <ac:cxnSpMkLst>
            <pc:docMk/>
            <pc:sldMk cId="3712997170" sldId="297"/>
            <ac:cxnSpMk id="10" creationId="{FD4F2637-1226-2A80-2249-7651A7AE750B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68" creationId="{A9485D73-2C2F-9BE5-F8CD-F1FE1B13578D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69" creationId="{1EA4890C-AE2C-7544-17F3-F1B37CBAB1BC}"/>
          </ac:cxnSpMkLst>
        </pc:cxnChg>
        <pc:cxnChg chg="del mod">
          <ac:chgData name="Abels, Patrick" userId="ba666de4-0d21-43a6-8e66-51a18aae1b4a" providerId="ADAL" clId="{29132AC6-37AA-4EAA-A09D-C5A06C298DAA}" dt="2023-11-20T20:04:34.885" v="1972" actId="478"/>
          <ac:cxnSpMkLst>
            <pc:docMk/>
            <pc:sldMk cId="3712997170" sldId="297"/>
            <ac:cxnSpMk id="72" creationId="{65A9F943-EDB6-9D31-39F4-16EC76A62A3C}"/>
          </ac:cxnSpMkLst>
        </pc:cxnChg>
      </pc:sldChg>
      <pc:sldChg chg="addSp delSp modSp add mod modTransition delAnim modAnim">
        <pc:chgData name="Abels, Patrick" userId="ba666de4-0d21-43a6-8e66-51a18aae1b4a" providerId="ADAL" clId="{29132AC6-37AA-4EAA-A09D-C5A06C298DAA}" dt="2023-11-20T20:55:20.697" v="2844"/>
        <pc:sldMkLst>
          <pc:docMk/>
          <pc:sldMk cId="3361261707" sldId="298"/>
        </pc:sldMkLst>
        <pc:spChg chg="mod ord">
          <ac:chgData name="Abels, Patrick" userId="ba666de4-0d21-43a6-8e66-51a18aae1b4a" providerId="ADAL" clId="{29132AC6-37AA-4EAA-A09D-C5A06C298DAA}" dt="2023-11-20T20:51:21.647" v="2832" actId="166"/>
          <ac:spMkLst>
            <pc:docMk/>
            <pc:sldMk cId="3361261707" sldId="298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0T20:40:52.328" v="2747" actId="207"/>
          <ac:spMkLst>
            <pc:docMk/>
            <pc:sldMk cId="3361261707" sldId="298"/>
            <ac:spMk id="3" creationId="{29F9D44F-6F40-2AED-18FA-D1C126A18E5F}"/>
          </ac:spMkLst>
        </pc:spChg>
        <pc:spChg chg="add mod">
          <ac:chgData name="Abels, Patrick" userId="ba666de4-0d21-43a6-8e66-51a18aae1b4a" providerId="ADAL" clId="{29132AC6-37AA-4EAA-A09D-C5A06C298DAA}" dt="2023-11-20T20:24:59.272" v="2504" actId="14100"/>
          <ac:spMkLst>
            <pc:docMk/>
            <pc:sldMk cId="3361261707" sldId="298"/>
            <ac:spMk id="7" creationId="{103D1E5A-ACFB-E242-D3C4-F24F9B5DA271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8" creationId="{C1A85CB4-31F0-EFBA-FCCA-6D6DA875C685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15" creationId="{988B1BE2-699B-04EE-D613-4E95A892A0DD}"/>
          </ac:spMkLst>
        </pc:spChg>
        <pc:spChg chg="add mod">
          <ac:chgData name="Abels, Patrick" userId="ba666de4-0d21-43a6-8e66-51a18aae1b4a" providerId="ADAL" clId="{29132AC6-37AA-4EAA-A09D-C5A06C298DAA}" dt="2023-11-20T20:27:29.419" v="2553" actId="14100"/>
          <ac:spMkLst>
            <pc:docMk/>
            <pc:sldMk cId="3361261707" sldId="298"/>
            <ac:spMk id="21" creationId="{D6538390-13A7-1DC0-B2C8-1136E2FBCAB4}"/>
          </ac:spMkLst>
        </pc:spChg>
        <pc:spChg chg="add mod">
          <ac:chgData name="Abels, Patrick" userId="ba666de4-0d21-43a6-8e66-51a18aae1b4a" providerId="ADAL" clId="{29132AC6-37AA-4EAA-A09D-C5A06C298DAA}" dt="2023-11-20T20:28:41.135" v="2579" actId="6549"/>
          <ac:spMkLst>
            <pc:docMk/>
            <pc:sldMk cId="3361261707" sldId="298"/>
            <ac:spMk id="26" creationId="{1531A0C5-7566-6751-0DB3-6151347C7EFE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28" creationId="{85964E5D-CD4C-6695-78B9-1834621F4BA9}"/>
          </ac:spMkLst>
        </pc:spChg>
        <pc:spChg chg="del">
          <ac:chgData name="Abels, Patrick" userId="ba666de4-0d21-43a6-8e66-51a18aae1b4a" providerId="ADAL" clId="{29132AC6-37AA-4EAA-A09D-C5A06C298DAA}" dt="2023-11-20T20:15:01.954" v="2180" actId="478"/>
          <ac:spMkLst>
            <pc:docMk/>
            <pc:sldMk cId="3361261707" sldId="298"/>
            <ac:spMk id="46" creationId="{1CA05903-4F80-B55D-7A40-9F5E584031B3}"/>
          </ac:spMkLst>
        </pc:spChg>
        <pc:picChg chg="del">
          <ac:chgData name="Abels, Patrick" userId="ba666de4-0d21-43a6-8e66-51a18aae1b4a" providerId="ADAL" clId="{29132AC6-37AA-4EAA-A09D-C5A06C298DAA}" dt="2023-11-20T20:15:21.962" v="2181" actId="478"/>
          <ac:picMkLst>
            <pc:docMk/>
            <pc:sldMk cId="3361261707" sldId="298"/>
            <ac:picMk id="5" creationId="{EBBDFD6B-56B6-F103-EA57-781390A65157}"/>
          </ac:picMkLst>
        </pc:picChg>
        <pc:picChg chg="add mod modCrop">
          <ac:chgData name="Abels, Patrick" userId="ba666de4-0d21-43a6-8e66-51a18aae1b4a" providerId="ADAL" clId="{29132AC6-37AA-4EAA-A09D-C5A06C298DAA}" dt="2023-11-20T20:24:50.108" v="2501" actId="14100"/>
          <ac:picMkLst>
            <pc:docMk/>
            <pc:sldMk cId="3361261707" sldId="298"/>
            <ac:picMk id="6" creationId="{646AEA61-A5E4-800C-5AA7-A753180395F0}"/>
          </ac:picMkLst>
        </pc:picChg>
        <pc:cxnChg chg="add mod">
          <ac:chgData name="Abels, Patrick" userId="ba666de4-0d21-43a6-8e66-51a18aae1b4a" providerId="ADAL" clId="{29132AC6-37AA-4EAA-A09D-C5A06C298DAA}" dt="2023-11-20T20:25:03.957" v="2505" actId="14100"/>
          <ac:cxnSpMkLst>
            <pc:docMk/>
            <pc:sldMk cId="3361261707" sldId="298"/>
            <ac:cxnSpMk id="9" creationId="{A3AC9FDC-83D7-F6F5-394E-3CC623E10412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0" creationId="{164C6A82-F396-03F4-E5C8-FC27D775A5A4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2" creationId="{6B106257-9AC2-DD54-7C11-1A36C88F1A29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6" creationId="{39C5F263-EE95-A01F-AF69-B7C47EBCF414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17" creationId="{80EDF4DD-9361-EEB7-3401-6CC8CAD1F3CC}"/>
          </ac:cxnSpMkLst>
        </pc:cxnChg>
        <pc:cxnChg chg="add mod">
          <ac:chgData name="Abels, Patrick" userId="ba666de4-0d21-43a6-8e66-51a18aae1b4a" providerId="ADAL" clId="{29132AC6-37AA-4EAA-A09D-C5A06C298DAA}" dt="2023-11-20T20:25:09.745" v="2508" actId="14100"/>
          <ac:cxnSpMkLst>
            <pc:docMk/>
            <pc:sldMk cId="3361261707" sldId="298"/>
            <ac:cxnSpMk id="18" creationId="{D0A7B99B-A86C-07EA-39A5-A20148EF4072}"/>
          </ac:cxnSpMkLst>
        </pc:cxnChg>
        <pc:cxnChg chg="add mod">
          <ac:chgData name="Abels, Patrick" userId="ba666de4-0d21-43a6-8e66-51a18aae1b4a" providerId="ADAL" clId="{29132AC6-37AA-4EAA-A09D-C5A06C298DAA}" dt="2023-11-20T20:27:29.419" v="2553" actId="14100"/>
          <ac:cxnSpMkLst>
            <pc:docMk/>
            <pc:sldMk cId="3361261707" sldId="298"/>
            <ac:cxnSpMk id="22" creationId="{8D0161EB-C042-D72D-0B84-A7259BF2E52B}"/>
          </ac:cxnSpMkLst>
        </pc:cxnChg>
        <pc:cxnChg chg="add mod">
          <ac:chgData name="Abels, Patrick" userId="ba666de4-0d21-43a6-8e66-51a18aae1b4a" providerId="ADAL" clId="{29132AC6-37AA-4EAA-A09D-C5A06C298DAA}" dt="2023-11-20T20:28:07.925" v="2568" actId="14100"/>
          <ac:cxnSpMkLst>
            <pc:docMk/>
            <pc:sldMk cId="3361261707" sldId="298"/>
            <ac:cxnSpMk id="27" creationId="{43EF5100-4040-5F9B-EBFF-3E45B932B257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29" creationId="{A8806D34-6130-E6AC-4822-F9E3883F8778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32" creationId="{B6794F08-FB17-7E39-F552-3AD71A144BED}"/>
          </ac:cxnSpMkLst>
        </pc:cxnChg>
        <pc:cxnChg chg="add mod">
          <ac:chgData name="Abels, Patrick" userId="ba666de4-0d21-43a6-8e66-51a18aae1b4a" providerId="ADAL" clId="{29132AC6-37AA-4EAA-A09D-C5A06C298DAA}" dt="2023-11-20T20:28:17.256" v="2571" actId="14100"/>
          <ac:cxnSpMkLst>
            <pc:docMk/>
            <pc:sldMk cId="3361261707" sldId="298"/>
            <ac:cxnSpMk id="33" creationId="{90834EA9-2F15-482F-BD56-0C6746E1B6B9}"/>
          </ac:cxnSpMkLst>
        </pc:cxnChg>
        <pc:cxnChg chg="add mod">
          <ac:chgData name="Abels, Patrick" userId="ba666de4-0d21-43a6-8e66-51a18aae1b4a" providerId="ADAL" clId="{29132AC6-37AA-4EAA-A09D-C5A06C298DAA}" dt="2023-11-20T20:28:20.353" v="2573" actId="14100"/>
          <ac:cxnSpMkLst>
            <pc:docMk/>
            <pc:sldMk cId="3361261707" sldId="298"/>
            <ac:cxnSpMk id="36" creationId="{C6209FEB-5A44-7A1E-BCD0-F338F60A67B4}"/>
          </ac:cxnSpMkLst>
        </pc:cxnChg>
        <pc:cxnChg chg="add mod">
          <ac:chgData name="Abels, Patrick" userId="ba666de4-0d21-43a6-8e66-51a18aae1b4a" providerId="ADAL" clId="{29132AC6-37AA-4EAA-A09D-C5A06C298DAA}" dt="2023-11-20T20:28:21.738" v="2574"/>
          <ac:cxnSpMkLst>
            <pc:docMk/>
            <pc:sldMk cId="3361261707" sldId="298"/>
            <ac:cxnSpMk id="38" creationId="{B8448B66-919F-8C57-56E7-3B8E3B670CCA}"/>
          </ac:cxnSpMkLst>
        </pc:cxnChg>
        <pc:cxnChg chg="add mod">
          <ac:chgData name="Abels, Patrick" userId="ba666de4-0d21-43a6-8e66-51a18aae1b4a" providerId="ADAL" clId="{29132AC6-37AA-4EAA-A09D-C5A06C298DAA}" dt="2023-11-20T20:28:33.033" v="2578" actId="14100"/>
          <ac:cxnSpMkLst>
            <pc:docMk/>
            <pc:sldMk cId="3361261707" sldId="298"/>
            <ac:cxnSpMk id="39" creationId="{4055A671-816C-2F79-9EDA-AB0FF7448B51}"/>
          </ac:cxnSpMkLst>
        </pc:cxnChg>
        <pc:cxnChg chg="del mod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47" creationId="{C053297E-1729-8005-2015-BAD691E4E775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0" creationId="{96D6ADF0-2DF6-5E82-62A5-346FC8F51576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3" creationId="{937273B6-75C1-DB5B-E28A-669E6F05E5EA}"/>
          </ac:cxnSpMkLst>
        </pc:cxnChg>
        <pc:cxnChg chg="del">
          <ac:chgData name="Abels, Patrick" userId="ba666de4-0d21-43a6-8e66-51a18aae1b4a" providerId="ADAL" clId="{29132AC6-37AA-4EAA-A09D-C5A06C298DAA}" dt="2023-11-20T20:15:01.954" v="2180" actId="478"/>
          <ac:cxnSpMkLst>
            <pc:docMk/>
            <pc:sldMk cId="3361261707" sldId="298"/>
            <ac:cxnSpMk id="56" creationId="{41E4B6BD-8819-3979-154F-F477EA2D37C2}"/>
          </ac:cxnSpMkLst>
        </pc:cxnChg>
      </pc:sldChg>
      <pc:sldChg chg="addSp delSp modSp add mod ord modTransition">
        <pc:chgData name="Abels, Patrick" userId="ba666de4-0d21-43a6-8e66-51a18aae1b4a" providerId="ADAL" clId="{29132AC6-37AA-4EAA-A09D-C5A06C298DAA}" dt="2023-11-20T21:43:09.946" v="4816" actId="14861"/>
        <pc:sldMkLst>
          <pc:docMk/>
          <pc:sldMk cId="2362869028" sldId="299"/>
        </pc:sldMkLst>
        <pc:spChg chg="mod ord">
          <ac:chgData name="Abels, Patrick" userId="ba666de4-0d21-43a6-8e66-51a18aae1b4a" providerId="ADAL" clId="{29132AC6-37AA-4EAA-A09D-C5A06C298DAA}" dt="2023-11-20T20:51:25.936" v="2833" actId="166"/>
          <ac:spMkLst>
            <pc:docMk/>
            <pc:sldMk cId="2362869028" sldId="299"/>
            <ac:spMk id="2" creationId="{F48F253B-9567-7844-6FBA-56B29A31247B}"/>
          </ac:spMkLst>
        </pc:spChg>
        <pc:spChg chg="del mod">
          <ac:chgData name="Abels, Patrick" userId="ba666de4-0d21-43a6-8e66-51a18aae1b4a" providerId="ADAL" clId="{29132AC6-37AA-4EAA-A09D-C5A06C298DAA}" dt="2023-11-20T20:33:16.997" v="2585" actId="478"/>
          <ac:spMkLst>
            <pc:docMk/>
            <pc:sldMk cId="2362869028" sldId="299"/>
            <ac:spMk id="3" creationId="{650F1563-9DA1-319C-CFD6-58C52A2620DE}"/>
          </ac:spMkLst>
        </pc:spChg>
        <pc:spChg chg="add mod">
          <ac:chgData name="Abels, Patrick" userId="ba666de4-0d21-43a6-8e66-51a18aae1b4a" providerId="ADAL" clId="{29132AC6-37AA-4EAA-A09D-C5A06C298DAA}" dt="2023-11-20T20:41:25.463" v="2750" actId="207"/>
          <ac:spMkLst>
            <pc:docMk/>
            <pc:sldMk cId="2362869028" sldId="299"/>
            <ac:spMk id="4" creationId="{1175C4B1-D7A9-269E-618B-B9A693015F8A}"/>
          </ac:spMkLst>
        </pc:spChg>
        <pc:spChg chg="add del mod">
          <ac:chgData name="Abels, Patrick" userId="ba666de4-0d21-43a6-8e66-51a18aae1b4a" providerId="ADAL" clId="{29132AC6-37AA-4EAA-A09D-C5A06C298DAA}" dt="2023-11-20T20:39:11.917" v="2693" actId="478"/>
          <ac:spMkLst>
            <pc:docMk/>
            <pc:sldMk cId="2362869028" sldId="299"/>
            <ac:spMk id="5" creationId="{551B6820-FB6E-AA8D-6ECE-D7FD31935D5D}"/>
          </ac:spMkLst>
        </pc:spChg>
        <pc:spChg chg="add mod">
          <ac:chgData name="Abels, Patrick" userId="ba666de4-0d21-43a6-8e66-51a18aae1b4a" providerId="ADAL" clId="{29132AC6-37AA-4EAA-A09D-C5A06C298DAA}" dt="2023-11-20T21:43:09.946" v="4816" actId="14861"/>
          <ac:spMkLst>
            <pc:docMk/>
            <pc:sldMk cId="2362869028" sldId="299"/>
            <ac:spMk id="7" creationId="{70113623-20F4-A9F6-C225-C03F164C658C}"/>
          </ac:spMkLst>
        </pc:spChg>
        <pc:spChg chg="del">
          <ac:chgData name="Abels, Patrick" userId="ba666de4-0d21-43a6-8e66-51a18aae1b4a" providerId="ADAL" clId="{29132AC6-37AA-4EAA-A09D-C5A06C298DAA}" dt="2023-11-20T20:33:18.206" v="2586" actId="478"/>
          <ac:spMkLst>
            <pc:docMk/>
            <pc:sldMk cId="2362869028" sldId="299"/>
            <ac:spMk id="17" creationId="{DCDBEEA8-6F21-D374-FD34-26BD048BD70A}"/>
          </ac:spMkLst>
        </pc:sp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1" creationId="{A0FAC9E4-F1EA-D4EF-1C3F-BA9EC510EC74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2" creationId="{FFB0660E-2007-9A79-1560-AA6F64601FF1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13" creationId="{7C10B628-36E5-EC7C-D47E-9437E5ACA7A0}"/>
          </ac:picMkLst>
        </pc:picChg>
        <pc:picChg chg="del">
          <ac:chgData name="Abels, Patrick" userId="ba666de4-0d21-43a6-8e66-51a18aae1b4a" providerId="ADAL" clId="{29132AC6-37AA-4EAA-A09D-C5A06C298DAA}" dt="2023-11-20T20:33:04.399" v="2583" actId="478"/>
          <ac:picMkLst>
            <pc:docMk/>
            <pc:sldMk cId="2362869028" sldId="299"/>
            <ac:picMk id="41" creationId="{D4340546-C045-9D24-08B5-5DB694F45205}"/>
          </ac:picMkLst>
        </pc:pic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6" creationId="{6DFA0417-C5C5-7C04-709A-0A5E9ABD56C8}"/>
          </ac:cxnSpMkLst>
        </pc:cxn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8" creationId="{F22E47CA-AE54-0761-E225-734E63A7B451}"/>
          </ac:cxnSpMkLst>
        </pc:cxnChg>
        <pc:cxnChg chg="del mod">
          <ac:chgData name="Abels, Patrick" userId="ba666de4-0d21-43a6-8e66-51a18aae1b4a" providerId="ADAL" clId="{29132AC6-37AA-4EAA-A09D-C5A06C298DAA}" dt="2023-11-20T20:33:04.399" v="2583" actId="478"/>
          <ac:cxnSpMkLst>
            <pc:docMk/>
            <pc:sldMk cId="2362869028" sldId="299"/>
            <ac:cxnSpMk id="10" creationId="{FD4F2637-1226-2A80-2249-7651A7AE750B}"/>
          </ac:cxnSpMkLst>
        </pc:cxnChg>
      </pc:sldChg>
      <pc:sldChg chg="new del">
        <pc:chgData name="Abels, Patrick" userId="ba666de4-0d21-43a6-8e66-51a18aae1b4a" providerId="ADAL" clId="{29132AC6-37AA-4EAA-A09D-C5A06C298DAA}" dt="2023-11-20T20:59:14.173" v="2846" actId="47"/>
        <pc:sldMkLst>
          <pc:docMk/>
          <pc:sldMk cId="203210140" sldId="300"/>
        </pc:sldMkLst>
      </pc:sldChg>
      <pc:sldChg chg="modSp new mod">
        <pc:chgData name="Abels, Patrick" userId="ba666de4-0d21-43a6-8e66-51a18aae1b4a" providerId="ADAL" clId="{29132AC6-37AA-4EAA-A09D-C5A06C298DAA}" dt="2023-11-20T21:48:24.079" v="4896" actId="20577"/>
        <pc:sldMkLst>
          <pc:docMk/>
          <pc:sldMk cId="1342613700" sldId="300"/>
        </pc:sldMkLst>
        <pc:spChg chg="mod">
          <ac:chgData name="Abels, Patrick" userId="ba666de4-0d21-43a6-8e66-51a18aae1b4a" providerId="ADAL" clId="{29132AC6-37AA-4EAA-A09D-C5A06C298DAA}" dt="2023-11-20T21:48:24.079" v="4896" actId="20577"/>
          <ac:spMkLst>
            <pc:docMk/>
            <pc:sldMk cId="1342613700" sldId="300"/>
            <ac:spMk id="2" creationId="{B97A5691-C89F-EF52-5176-886FD98975E5}"/>
          </ac:spMkLst>
        </pc:spChg>
        <pc:spChg chg="mod">
          <ac:chgData name="Abels, Patrick" userId="ba666de4-0d21-43a6-8e66-51a18aae1b4a" providerId="ADAL" clId="{29132AC6-37AA-4EAA-A09D-C5A06C298DAA}" dt="2023-11-20T20:59:22.691" v="2854" actId="20577"/>
          <ac:spMkLst>
            <pc:docMk/>
            <pc:sldMk cId="1342613700" sldId="300"/>
            <ac:spMk id="3" creationId="{15AEB4B9-0B83-8701-1600-2B79D617D416}"/>
          </ac:spMkLst>
        </pc:spChg>
      </pc:sldChg>
      <pc:sldChg chg="addSp delSp modSp add mod ord delAnim">
        <pc:chgData name="Abels, Patrick" userId="ba666de4-0d21-43a6-8e66-51a18aae1b4a" providerId="ADAL" clId="{29132AC6-37AA-4EAA-A09D-C5A06C298DAA}" dt="2023-11-20T21:47:36.301" v="4884" actId="1076"/>
        <pc:sldMkLst>
          <pc:docMk/>
          <pc:sldMk cId="850997601" sldId="301"/>
        </pc:sldMkLst>
        <pc:spChg chg="mod">
          <ac:chgData name="Abels, Patrick" userId="ba666de4-0d21-43a6-8e66-51a18aae1b4a" providerId="ADAL" clId="{29132AC6-37AA-4EAA-A09D-C5A06C298DAA}" dt="2023-11-20T21:34:54.152" v="4659" actId="20577"/>
          <ac:spMkLst>
            <pc:docMk/>
            <pc:sldMk cId="850997601" sldId="301"/>
            <ac:spMk id="2" creationId="{F48F253B-9567-7844-6FBA-56B29A31247B}"/>
          </ac:spMkLst>
        </pc:spChg>
        <pc:spChg chg="mod">
          <ac:chgData name="Abels, Patrick" userId="ba666de4-0d21-43a6-8e66-51a18aae1b4a" providerId="ADAL" clId="{29132AC6-37AA-4EAA-A09D-C5A06C298DAA}" dt="2023-11-20T21:39:45.741" v="4754" actId="14100"/>
          <ac:spMkLst>
            <pc:docMk/>
            <pc:sldMk cId="850997601" sldId="301"/>
            <ac:spMk id="3" creationId="{29F9D44F-6F40-2AED-18FA-D1C126A18E5F}"/>
          </ac:spMkLst>
        </pc:spChg>
        <pc:spChg chg="del">
          <ac:chgData name="Abels, Patrick" userId="ba666de4-0d21-43a6-8e66-51a18aae1b4a" providerId="ADAL" clId="{29132AC6-37AA-4EAA-A09D-C5A06C298DAA}" dt="2023-11-20T21:35:16.838" v="4666" actId="478"/>
          <ac:spMkLst>
            <pc:docMk/>
            <pc:sldMk cId="850997601" sldId="301"/>
            <ac:spMk id="7" creationId="{103D1E5A-ACFB-E242-D3C4-F24F9B5DA271}"/>
          </ac:spMkLst>
        </pc:spChg>
        <pc:spChg chg="add mod">
          <ac:chgData name="Abels, Patrick" userId="ba666de4-0d21-43a6-8e66-51a18aae1b4a" providerId="ADAL" clId="{29132AC6-37AA-4EAA-A09D-C5A06C298DAA}" dt="2023-11-20T21:38:32.072" v="4739" actId="1036"/>
          <ac:spMkLst>
            <pc:docMk/>
            <pc:sldMk cId="850997601" sldId="301"/>
            <ac:spMk id="8" creationId="{FE1182E6-1EBA-7CD6-3700-EE612D144BE7}"/>
          </ac:spMkLst>
        </pc:spChg>
        <pc:spChg chg="del">
          <ac:chgData name="Abels, Patrick" userId="ba666de4-0d21-43a6-8e66-51a18aae1b4a" providerId="ADAL" clId="{29132AC6-37AA-4EAA-A09D-C5A06C298DAA}" dt="2023-11-20T21:34:59.544" v="4662" actId="478"/>
          <ac:spMkLst>
            <pc:docMk/>
            <pc:sldMk cId="850997601" sldId="301"/>
            <ac:spMk id="21" creationId="{D6538390-13A7-1DC0-B2C8-1136E2FBCAB4}"/>
          </ac:spMkLst>
        </pc:spChg>
        <pc:spChg chg="mod ord">
          <ac:chgData name="Abels, Patrick" userId="ba666de4-0d21-43a6-8e66-51a18aae1b4a" providerId="ADAL" clId="{29132AC6-37AA-4EAA-A09D-C5A06C298DAA}" dt="2023-11-20T21:38:19.274" v="4713" actId="166"/>
          <ac:spMkLst>
            <pc:docMk/>
            <pc:sldMk cId="850997601" sldId="301"/>
            <ac:spMk id="26" creationId="{1531A0C5-7566-6751-0DB3-6151347C7EFE}"/>
          </ac:spMkLst>
        </pc:spChg>
        <pc:picChg chg="add del mod">
          <ac:chgData name="Abels, Patrick" userId="ba666de4-0d21-43a6-8e66-51a18aae1b4a" providerId="ADAL" clId="{29132AC6-37AA-4EAA-A09D-C5A06C298DAA}" dt="2023-11-20T21:47:29.092" v="4879" actId="478"/>
          <ac:picMkLst>
            <pc:docMk/>
            <pc:sldMk cId="850997601" sldId="301"/>
            <ac:picMk id="5" creationId="{A83543F7-3998-019C-D3DC-3C39CA03A503}"/>
          </ac:picMkLst>
        </pc:picChg>
        <pc:picChg chg="del">
          <ac:chgData name="Abels, Patrick" userId="ba666de4-0d21-43a6-8e66-51a18aae1b4a" providerId="ADAL" clId="{29132AC6-37AA-4EAA-A09D-C5A06C298DAA}" dt="2023-11-20T21:34:58.177" v="4661" actId="478"/>
          <ac:picMkLst>
            <pc:docMk/>
            <pc:sldMk cId="850997601" sldId="301"/>
            <ac:picMk id="6" creationId="{646AEA61-A5E4-800C-5AA7-A753180395F0}"/>
          </ac:picMkLst>
        </pc:picChg>
        <pc:picChg chg="add mod modCrop">
          <ac:chgData name="Abels, Patrick" userId="ba666de4-0d21-43a6-8e66-51a18aae1b4a" providerId="ADAL" clId="{29132AC6-37AA-4EAA-A09D-C5A06C298DAA}" dt="2023-11-20T21:47:36.301" v="4884" actId="1076"/>
          <ac:picMkLst>
            <pc:docMk/>
            <pc:sldMk cId="850997601" sldId="301"/>
            <ac:picMk id="11" creationId="{419ECC56-93A6-26BC-E09B-3D4468C57569}"/>
          </ac:picMkLst>
        </pc:picChg>
        <pc:cxnChg chg="del mod">
          <ac:chgData name="Abels, Patrick" userId="ba666de4-0d21-43a6-8e66-51a18aae1b4a" providerId="ADAL" clId="{29132AC6-37AA-4EAA-A09D-C5A06C298DAA}" dt="2023-11-20T21:35:16.838" v="4666" actId="478"/>
          <ac:cxnSpMkLst>
            <pc:docMk/>
            <pc:sldMk cId="850997601" sldId="301"/>
            <ac:cxnSpMk id="9" creationId="{A3AC9FDC-83D7-F6F5-394E-3CC623E10412}"/>
          </ac:cxnSpMkLst>
        </pc:cxnChg>
        <pc:cxnChg chg="del mod">
          <ac:chgData name="Abels, Patrick" userId="ba666de4-0d21-43a6-8e66-51a18aae1b4a" providerId="ADAL" clId="{29132AC6-37AA-4EAA-A09D-C5A06C298DAA}" dt="2023-11-20T21:35:16.838" v="4666" actId="478"/>
          <ac:cxnSpMkLst>
            <pc:docMk/>
            <pc:sldMk cId="850997601" sldId="301"/>
            <ac:cxnSpMk id="18" creationId="{D0A7B99B-A86C-07EA-39A5-A20148EF4072}"/>
          </ac:cxnSpMkLst>
        </pc:cxnChg>
        <pc:cxnChg chg="del mod">
          <ac:chgData name="Abels, Patrick" userId="ba666de4-0d21-43a6-8e66-51a18aae1b4a" providerId="ADAL" clId="{29132AC6-37AA-4EAA-A09D-C5A06C298DAA}" dt="2023-11-20T21:34:59.544" v="4662" actId="478"/>
          <ac:cxnSpMkLst>
            <pc:docMk/>
            <pc:sldMk cId="850997601" sldId="301"/>
            <ac:cxnSpMk id="22" creationId="{8D0161EB-C042-D72D-0B84-A7259BF2E52B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27" creationId="{43EF5100-4040-5F9B-EBFF-3E45B932B257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3" creationId="{90834EA9-2F15-482F-BD56-0C6746E1B6B9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6" creationId="{C6209FEB-5A44-7A1E-BCD0-F338F60A67B4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8" creationId="{B8448B66-919F-8C57-56E7-3B8E3B670CCA}"/>
          </ac:cxnSpMkLst>
        </pc:cxnChg>
        <pc:cxnChg chg="mod ord">
          <ac:chgData name="Abels, Patrick" userId="ba666de4-0d21-43a6-8e66-51a18aae1b4a" providerId="ADAL" clId="{29132AC6-37AA-4EAA-A09D-C5A06C298DAA}" dt="2023-11-20T21:38:19.274" v="4713" actId="166"/>
          <ac:cxnSpMkLst>
            <pc:docMk/>
            <pc:sldMk cId="850997601" sldId="301"/>
            <ac:cxnSpMk id="39" creationId="{4055A671-816C-2F79-9EDA-AB0FF7448B51}"/>
          </ac:cxnSpMkLst>
        </pc:cxnChg>
      </pc:sldChg>
      <pc:sldChg chg="modSp new del mod">
        <pc:chgData name="Abels, Patrick" userId="ba666de4-0d21-43a6-8e66-51a18aae1b4a" providerId="ADAL" clId="{29132AC6-37AA-4EAA-A09D-C5A06C298DAA}" dt="2023-11-20T21:28:20.828" v="4623" actId="47"/>
        <pc:sldMkLst>
          <pc:docMk/>
          <pc:sldMk cId="1827698975" sldId="301"/>
        </pc:sldMkLst>
        <pc:spChg chg="mod">
          <ac:chgData name="Abels, Patrick" userId="ba666de4-0d21-43a6-8e66-51a18aae1b4a" providerId="ADAL" clId="{29132AC6-37AA-4EAA-A09D-C5A06C298DAA}" dt="2023-11-20T21:26:45.972" v="4572" actId="20577"/>
          <ac:spMkLst>
            <pc:docMk/>
            <pc:sldMk cId="1827698975" sldId="301"/>
            <ac:spMk id="2" creationId="{E59AEAE0-2E78-2F45-84A2-A7438AF79A3A}"/>
          </ac:spMkLst>
        </pc:spChg>
        <pc:spChg chg="mod">
          <ac:chgData name="Abels, Patrick" userId="ba666de4-0d21-43a6-8e66-51a18aae1b4a" providerId="ADAL" clId="{29132AC6-37AA-4EAA-A09D-C5A06C298DAA}" dt="2023-11-20T21:08:34.300" v="3724" actId="20577"/>
          <ac:spMkLst>
            <pc:docMk/>
            <pc:sldMk cId="1827698975" sldId="301"/>
            <ac:spMk id="3" creationId="{642C4A7F-250B-A026-3402-2ECE8F65E026}"/>
          </ac:spMkLst>
        </pc:spChg>
      </pc:sldChg>
      <pc:sldChg chg="addSp modSp add mod ord modAnim">
        <pc:chgData name="Abels, Patrick" userId="ba666de4-0d21-43a6-8e66-51a18aae1b4a" providerId="ADAL" clId="{29132AC6-37AA-4EAA-A09D-C5A06C298DAA}" dt="2023-11-20T21:45:39.841" v="4875" actId="20577"/>
        <pc:sldMkLst>
          <pc:docMk/>
          <pc:sldMk cId="3200072394" sldId="302"/>
        </pc:sldMkLst>
        <pc:spChg chg="mod">
          <ac:chgData name="Abels, Patrick" userId="ba666de4-0d21-43a6-8e66-51a18aae1b4a" providerId="ADAL" clId="{29132AC6-37AA-4EAA-A09D-C5A06C298DAA}" dt="2023-11-20T21:39:03.676" v="4748" actId="20577"/>
          <ac:spMkLst>
            <pc:docMk/>
            <pc:sldMk cId="3200072394" sldId="302"/>
            <ac:spMk id="2" creationId="{F48F253B-9567-7844-6FBA-56B29A31247B}"/>
          </ac:spMkLst>
        </pc:spChg>
        <pc:spChg chg="add mod">
          <ac:chgData name="Abels, Patrick" userId="ba666de4-0d21-43a6-8e66-51a18aae1b4a" providerId="ADAL" clId="{29132AC6-37AA-4EAA-A09D-C5A06C298DAA}" dt="2023-11-20T21:45:39.841" v="4875" actId="20577"/>
          <ac:spMkLst>
            <pc:docMk/>
            <pc:sldMk cId="3200072394" sldId="302"/>
            <ac:spMk id="3" creationId="{56D22BEC-5D89-DE10-B480-422CB2FC4710}"/>
          </ac:spMkLst>
        </pc:spChg>
        <pc:spChg chg="mod">
          <ac:chgData name="Abels, Patrick" userId="ba666de4-0d21-43a6-8e66-51a18aae1b4a" providerId="ADAL" clId="{29132AC6-37AA-4EAA-A09D-C5A06C298DAA}" dt="2023-11-20T21:40:14.879" v="4795" actId="1035"/>
          <ac:spMkLst>
            <pc:docMk/>
            <pc:sldMk cId="3200072394" sldId="302"/>
            <ac:spMk id="4" creationId="{1175C4B1-D7A9-269E-618B-B9A693015F8A}"/>
          </ac:spMkLst>
        </pc:spChg>
        <pc:spChg chg="add mod">
          <ac:chgData name="Abels, Patrick" userId="ba666de4-0d21-43a6-8e66-51a18aae1b4a" providerId="ADAL" clId="{29132AC6-37AA-4EAA-A09D-C5A06C298DAA}" dt="2023-11-20T21:44:41.545" v="4853" actId="1036"/>
          <ac:spMkLst>
            <pc:docMk/>
            <pc:sldMk cId="3200072394" sldId="302"/>
            <ac:spMk id="5" creationId="{935BE2CB-5791-814E-2494-753C6A02E7C1}"/>
          </ac:spMkLst>
        </pc:spChg>
        <pc:spChg chg="mod">
          <ac:chgData name="Abels, Patrick" userId="ba666de4-0d21-43a6-8e66-51a18aae1b4a" providerId="ADAL" clId="{29132AC6-37AA-4EAA-A09D-C5A06C298DAA}" dt="2023-11-20T21:42:52.645" v="4814" actId="14861"/>
          <ac:spMkLst>
            <pc:docMk/>
            <pc:sldMk cId="3200072394" sldId="302"/>
            <ac:spMk id="7" creationId="{70113623-20F4-A9F6-C225-C03F164C658C}"/>
          </ac:spMkLst>
        </pc:spChg>
        <pc:spChg chg="add mod">
          <ac:chgData name="Abels, Patrick" userId="ba666de4-0d21-43a6-8e66-51a18aae1b4a" providerId="ADAL" clId="{29132AC6-37AA-4EAA-A09D-C5A06C298DAA}" dt="2023-11-20T21:44:47.522" v="4857" actId="20577"/>
          <ac:spMkLst>
            <pc:docMk/>
            <pc:sldMk cId="3200072394" sldId="302"/>
            <ac:spMk id="11" creationId="{AD79DE65-1A0D-26A7-E8E1-9B6F74C38502}"/>
          </ac:spMkLst>
        </pc:spChg>
        <pc:cxnChg chg="add mod">
          <ac:chgData name="Abels, Patrick" userId="ba666de4-0d21-43a6-8e66-51a18aae1b4a" providerId="ADAL" clId="{29132AC6-37AA-4EAA-A09D-C5A06C298DAA}" dt="2023-11-20T21:44:41.545" v="4853" actId="1036"/>
          <ac:cxnSpMkLst>
            <pc:docMk/>
            <pc:sldMk cId="3200072394" sldId="302"/>
            <ac:cxnSpMk id="6" creationId="{38FF6019-571F-DAE3-A2E4-31BDF2C1BA6E}"/>
          </ac:cxnSpMkLst>
        </pc:cxnChg>
        <pc:cxnChg chg="add mod">
          <ac:chgData name="Abels, Patrick" userId="ba666de4-0d21-43a6-8e66-51a18aae1b4a" providerId="ADAL" clId="{29132AC6-37AA-4EAA-A09D-C5A06C298DAA}" dt="2023-11-20T21:44:45.713" v="4855" actId="1076"/>
          <ac:cxnSpMkLst>
            <pc:docMk/>
            <pc:sldMk cId="3200072394" sldId="302"/>
            <ac:cxnSpMk id="12" creationId="{8BA2E1FE-5437-796B-519C-5F503E5BC92A}"/>
          </ac:cxnSpMkLst>
        </pc:cxnChg>
      </pc:sldChg>
      <pc:sldChg chg="addSp modSp new del mod">
        <pc:chgData name="Abels, Patrick" userId="ba666de4-0d21-43a6-8e66-51a18aae1b4a" providerId="ADAL" clId="{29132AC6-37AA-4EAA-A09D-C5A06C298DAA}" dt="2023-11-26T22:36:14.144" v="5990" actId="47"/>
        <pc:sldMkLst>
          <pc:docMk/>
          <pc:sldMk cId="482168965" sldId="303"/>
        </pc:sldMkLst>
        <pc:spChg chg="mod">
          <ac:chgData name="Abels, Patrick" userId="ba666de4-0d21-43a6-8e66-51a18aae1b4a" providerId="ADAL" clId="{29132AC6-37AA-4EAA-A09D-C5A06C298DAA}" dt="2023-11-26T22:35:19.985" v="5976" actId="20577"/>
          <ac:spMkLst>
            <pc:docMk/>
            <pc:sldMk cId="482168965" sldId="303"/>
            <ac:spMk id="2" creationId="{DF64A42F-6568-D61F-E3E0-F4136536EB4B}"/>
          </ac:spMkLst>
        </pc:spChg>
        <pc:spChg chg="mod">
          <ac:chgData name="Abels, Patrick" userId="ba666de4-0d21-43a6-8e66-51a18aae1b4a" providerId="ADAL" clId="{29132AC6-37AA-4EAA-A09D-C5A06C298DAA}" dt="2023-11-26T22:21:48.961" v="4909" actId="20577"/>
          <ac:spMkLst>
            <pc:docMk/>
            <pc:sldMk cId="482168965" sldId="303"/>
            <ac:spMk id="3" creationId="{A152E314-7746-DD48-C152-9F01C078C7E5}"/>
          </ac:spMkLst>
        </pc:spChg>
        <pc:picChg chg="add mod">
          <ac:chgData name="Abels, Patrick" userId="ba666de4-0d21-43a6-8e66-51a18aae1b4a" providerId="ADAL" clId="{29132AC6-37AA-4EAA-A09D-C5A06C298DAA}" dt="2023-11-26T22:35:48.250" v="5978" actId="1076"/>
          <ac:picMkLst>
            <pc:docMk/>
            <pc:sldMk cId="482168965" sldId="303"/>
            <ac:picMk id="5" creationId="{7FDF7F81-688D-74BA-827B-7357558C2F1D}"/>
          </ac:picMkLst>
        </pc:picChg>
      </pc:sldChg>
      <pc:sldChg chg="addSp delSp modSp new mod">
        <pc:chgData name="Abels, Patrick" userId="ba666de4-0d21-43a6-8e66-51a18aae1b4a" providerId="ADAL" clId="{29132AC6-37AA-4EAA-A09D-C5A06C298DAA}" dt="2023-11-26T22:53:23.786" v="6194" actId="1076"/>
        <pc:sldMkLst>
          <pc:docMk/>
          <pc:sldMk cId="341179031" sldId="304"/>
        </pc:sldMkLst>
        <pc:spChg chg="mod">
          <ac:chgData name="Abels, Patrick" userId="ba666de4-0d21-43a6-8e66-51a18aae1b4a" providerId="ADAL" clId="{29132AC6-37AA-4EAA-A09D-C5A06C298DAA}" dt="2023-11-26T22:44:26.702" v="6102" actId="207"/>
          <ac:spMkLst>
            <pc:docMk/>
            <pc:sldMk cId="341179031" sldId="304"/>
            <ac:spMk id="2" creationId="{3FA0C177-60C6-234B-C500-1B4CE9093095}"/>
          </ac:spMkLst>
        </pc:spChg>
        <pc:spChg chg="mod">
          <ac:chgData name="Abels, Patrick" userId="ba666de4-0d21-43a6-8e66-51a18aae1b4a" providerId="ADAL" clId="{29132AC6-37AA-4EAA-A09D-C5A06C298DAA}" dt="2023-11-26T22:36:05.395" v="5988" actId="20577"/>
          <ac:spMkLst>
            <pc:docMk/>
            <pc:sldMk cId="341179031" sldId="304"/>
            <ac:spMk id="3" creationId="{19A1F805-F166-93CF-1EAC-48ADB441505F}"/>
          </ac:spMkLst>
        </pc:spChg>
        <pc:spChg chg="add del mod">
          <ac:chgData name="Abels, Patrick" userId="ba666de4-0d21-43a6-8e66-51a18aae1b4a" providerId="ADAL" clId="{29132AC6-37AA-4EAA-A09D-C5A06C298DAA}" dt="2023-11-26T22:50:44.234" v="6184" actId="478"/>
          <ac:spMkLst>
            <pc:docMk/>
            <pc:sldMk cId="341179031" sldId="304"/>
            <ac:spMk id="5" creationId="{E21BEA8F-46D5-A7C3-7BD0-C096928CCE23}"/>
          </ac:spMkLst>
        </pc:spChg>
        <pc:picChg chg="add mod">
          <ac:chgData name="Abels, Patrick" userId="ba666de4-0d21-43a6-8e66-51a18aae1b4a" providerId="ADAL" clId="{29132AC6-37AA-4EAA-A09D-C5A06C298DAA}" dt="2023-11-26T22:43:45.656" v="6005" actId="14100"/>
          <ac:picMkLst>
            <pc:docMk/>
            <pc:sldMk cId="341179031" sldId="304"/>
            <ac:picMk id="4" creationId="{5C563ED6-BA19-A0D0-3C05-AC1CCC1B27F5}"/>
          </ac:picMkLst>
        </pc:picChg>
        <pc:picChg chg="add mod">
          <ac:chgData name="Abels, Patrick" userId="ba666de4-0d21-43a6-8e66-51a18aae1b4a" providerId="ADAL" clId="{29132AC6-37AA-4EAA-A09D-C5A06C298DAA}" dt="2023-11-26T22:50:46.336" v="6185" actId="1076"/>
          <ac:picMkLst>
            <pc:docMk/>
            <pc:sldMk cId="341179031" sldId="304"/>
            <ac:picMk id="7" creationId="{6CCEB92A-C059-189D-B8C2-2D5C21FA1A99}"/>
          </ac:picMkLst>
        </pc:picChg>
        <pc:picChg chg="add mod">
          <ac:chgData name="Abels, Patrick" userId="ba666de4-0d21-43a6-8e66-51a18aae1b4a" providerId="ADAL" clId="{29132AC6-37AA-4EAA-A09D-C5A06C298DAA}" dt="2023-11-26T22:53:23.786" v="6194" actId="1076"/>
          <ac:picMkLst>
            <pc:docMk/>
            <pc:sldMk cId="341179031" sldId="304"/>
            <ac:picMk id="9" creationId="{907DDFF5-C610-5805-EA21-02EB567C7595}"/>
          </ac:picMkLst>
        </pc:picChg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773116202" sldId="327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661293223" sldId="358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1187028696" sldId="359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4266036277" sldId="361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981220900" sldId="362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462544880" sldId="363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3360630662" sldId="364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702340268" sldId="365"/>
        </pc:sldMkLst>
      </pc:sldChg>
      <pc:sldChg chg="del">
        <pc:chgData name="Abels, Patrick" userId="ba666de4-0d21-43a6-8e66-51a18aae1b4a" providerId="ADAL" clId="{29132AC6-37AA-4EAA-A09D-C5A06C298DAA}" dt="2023-11-20T18:32:02.554" v="29" actId="47"/>
        <pc:sldMkLst>
          <pc:docMk/>
          <pc:sldMk cId="2449375832" sldId="366"/>
        </pc:sldMkLst>
      </pc:sldChg>
      <pc:sldChg chg="del">
        <pc:chgData name="Abels, Patrick" userId="ba666de4-0d21-43a6-8e66-51a18aae1b4a" providerId="ADAL" clId="{29132AC6-37AA-4EAA-A09D-C5A06C298DAA}" dt="2023-11-20T18:32:00.785" v="28" actId="47"/>
        <pc:sldMkLst>
          <pc:docMk/>
          <pc:sldMk cId="2110631496" sldId="367"/>
        </pc:sldMkLst>
      </pc:sldChg>
    </pc:docChg>
  </pc:docChgLst>
  <pc:docChgLst>
    <pc:chgData name="Abels, Patrick" userId="ba666de4-0d21-43a6-8e66-51a18aae1b4a" providerId="ADAL" clId="{D8EC70C1-C722-41A2-8CF3-B9B709D18C45}"/>
    <pc:docChg chg="modSld">
      <pc:chgData name="Abels, Patrick" userId="ba666de4-0d21-43a6-8e66-51a18aae1b4a" providerId="ADAL" clId="{D8EC70C1-C722-41A2-8CF3-B9B709D18C45}" dt="2023-09-16T15:30:52.523" v="1" actId="1076"/>
      <pc:docMkLst>
        <pc:docMk/>
      </pc:docMkLst>
      <pc:sldChg chg="addSp modSp mod">
        <pc:chgData name="Abels, Patrick" userId="ba666de4-0d21-43a6-8e66-51a18aae1b4a" providerId="ADAL" clId="{D8EC70C1-C722-41A2-8CF3-B9B709D18C45}" dt="2023-09-16T15:30:52.523" v="1" actId="1076"/>
        <pc:sldMkLst>
          <pc:docMk/>
          <pc:sldMk cId="1283346392" sldId="278"/>
        </pc:sldMkLst>
        <pc:picChg chg="add mod">
          <ac:chgData name="Abels, Patrick" userId="ba666de4-0d21-43a6-8e66-51a18aae1b4a" providerId="ADAL" clId="{D8EC70C1-C722-41A2-8CF3-B9B709D18C45}" dt="2023-09-16T15:30:52.523" v="1" actId="1076"/>
          <ac:picMkLst>
            <pc:docMk/>
            <pc:sldMk cId="1283346392" sldId="278"/>
            <ac:picMk id="3" creationId="{3B325E06-7DB6-1829-F883-B74B6E5DDD0D}"/>
          </ac:picMkLst>
        </pc:picChg>
      </pc:sldChg>
    </pc:docChg>
  </pc:docChgLst>
  <pc:docChgLst>
    <pc:chgData name="Abels, Patrick" userId="ba666de4-0d21-43a6-8e66-51a18aae1b4a" providerId="ADAL" clId="{4364370D-3678-4262-A7A1-D11A59544874}"/>
    <pc:docChg chg="undo custSel addSld delSld modSld">
      <pc:chgData name="Abels, Patrick" userId="ba666de4-0d21-43a6-8e66-51a18aae1b4a" providerId="ADAL" clId="{4364370D-3678-4262-A7A1-D11A59544874}" dt="2023-12-14T14:51:37.624" v="1599" actId="164"/>
      <pc:docMkLst>
        <pc:docMk/>
      </pc:docMkLst>
      <pc:sldChg chg="modSp modAnim">
        <pc:chgData name="Abels, Patrick" userId="ba666de4-0d21-43a6-8e66-51a18aae1b4a" providerId="ADAL" clId="{4364370D-3678-4262-A7A1-D11A59544874}" dt="2023-12-10T20:53:50.193" v="1596"/>
        <pc:sldMkLst>
          <pc:docMk/>
          <pc:sldMk cId="1571481472" sldId="256"/>
        </pc:sldMkLst>
        <pc:spChg chg="mod">
          <ac:chgData name="Abels, Patrick" userId="ba666de4-0d21-43a6-8e66-51a18aae1b4a" providerId="ADAL" clId="{4364370D-3678-4262-A7A1-D11A59544874}" dt="2023-12-10T18:51:31.679" v="78" actId="20577"/>
          <ac:spMkLst>
            <pc:docMk/>
            <pc:sldMk cId="1571481472" sldId="256"/>
            <ac:spMk id="2" creationId="{D8EE2D5E-5C37-D667-0AE2-2FA45C8CDD7C}"/>
          </ac:spMkLst>
        </pc:spChg>
      </pc:sldChg>
      <pc:sldChg chg="modSp mod">
        <pc:chgData name="Abels, Patrick" userId="ba666de4-0d21-43a6-8e66-51a18aae1b4a" providerId="ADAL" clId="{4364370D-3678-4262-A7A1-D11A59544874}" dt="2023-12-10T20:41:29.845" v="1381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4364370D-3678-4262-A7A1-D11A59544874}" dt="2023-12-10T20:41:29.845" v="1381" actId="20577"/>
          <ac:spMkLst>
            <pc:docMk/>
            <pc:sldMk cId="1082503161" sldId="291"/>
            <ac:spMk id="2" creationId="{39581EDF-BC24-2853-902C-BEF01710D036}"/>
          </ac:spMkLst>
        </pc:spChg>
      </pc:sldChg>
      <pc:sldChg chg="del">
        <pc:chgData name="Abels, Patrick" userId="ba666de4-0d21-43a6-8e66-51a18aae1b4a" providerId="ADAL" clId="{4364370D-3678-4262-A7A1-D11A59544874}" dt="2023-12-10T20:08:24.625" v="964" actId="47"/>
        <pc:sldMkLst>
          <pc:docMk/>
          <pc:sldMk cId="1264088438" sldId="292"/>
        </pc:sldMkLst>
      </pc:sldChg>
      <pc:sldChg chg="del">
        <pc:chgData name="Abels, Patrick" userId="ba666de4-0d21-43a6-8e66-51a18aae1b4a" providerId="ADAL" clId="{4364370D-3678-4262-A7A1-D11A59544874}" dt="2023-12-10T20:08:21.679" v="963" actId="47"/>
        <pc:sldMkLst>
          <pc:docMk/>
          <pc:sldMk cId="1768747765" sldId="294"/>
        </pc:sldMkLst>
      </pc:sldChg>
      <pc:sldChg chg="modSp mod">
        <pc:chgData name="Abels, Patrick" userId="ba666de4-0d21-43a6-8e66-51a18aae1b4a" providerId="ADAL" clId="{4364370D-3678-4262-A7A1-D11A59544874}" dt="2023-12-10T20:39:49.603" v="1330" actId="207"/>
        <pc:sldMkLst>
          <pc:docMk/>
          <pc:sldMk cId="1342613700" sldId="300"/>
        </pc:sldMkLst>
        <pc:spChg chg="mod">
          <ac:chgData name="Abels, Patrick" userId="ba666de4-0d21-43a6-8e66-51a18aae1b4a" providerId="ADAL" clId="{4364370D-3678-4262-A7A1-D11A59544874}" dt="2023-12-10T20:39:49.603" v="1330" actId="207"/>
          <ac:spMkLst>
            <pc:docMk/>
            <pc:sldMk cId="1342613700" sldId="300"/>
            <ac:spMk id="2" creationId="{B97A5691-C89F-EF52-5176-886FD98975E5}"/>
          </ac:spMkLst>
        </pc:spChg>
      </pc:sldChg>
      <pc:sldChg chg="del">
        <pc:chgData name="Abels, Patrick" userId="ba666de4-0d21-43a6-8e66-51a18aae1b4a" providerId="ADAL" clId="{4364370D-3678-4262-A7A1-D11A59544874}" dt="2023-12-10T20:08:29.641" v="965" actId="47"/>
        <pc:sldMkLst>
          <pc:docMk/>
          <pc:sldMk cId="889800745" sldId="305"/>
        </pc:sldMkLst>
      </pc:sldChg>
      <pc:sldChg chg="del">
        <pc:chgData name="Abels, Patrick" userId="ba666de4-0d21-43a6-8e66-51a18aae1b4a" providerId="ADAL" clId="{4364370D-3678-4262-A7A1-D11A59544874}" dt="2023-12-10T20:08:30.586" v="966" actId="47"/>
        <pc:sldMkLst>
          <pc:docMk/>
          <pc:sldMk cId="2809138343" sldId="306"/>
        </pc:sldMkLst>
      </pc:sldChg>
      <pc:sldChg chg="del">
        <pc:chgData name="Abels, Patrick" userId="ba666de4-0d21-43a6-8e66-51a18aae1b4a" providerId="ADAL" clId="{4364370D-3678-4262-A7A1-D11A59544874}" dt="2023-12-10T20:08:31.628" v="967" actId="47"/>
        <pc:sldMkLst>
          <pc:docMk/>
          <pc:sldMk cId="4051083373" sldId="307"/>
        </pc:sldMkLst>
      </pc:sldChg>
      <pc:sldChg chg="addSp modSp mod">
        <pc:chgData name="Abels, Patrick" userId="ba666de4-0d21-43a6-8e66-51a18aae1b4a" providerId="ADAL" clId="{4364370D-3678-4262-A7A1-D11A59544874}" dt="2023-12-10T20:52:53.261" v="1592" actId="14100"/>
        <pc:sldMkLst>
          <pc:docMk/>
          <pc:sldMk cId="1567159164" sldId="308"/>
        </pc:sldMkLst>
        <pc:spChg chg="mod">
          <ac:chgData name="Abels, Patrick" userId="ba666de4-0d21-43a6-8e66-51a18aae1b4a" providerId="ADAL" clId="{4364370D-3678-4262-A7A1-D11A59544874}" dt="2023-12-10T20:50:23.136" v="1563" actId="20577"/>
          <ac:spMkLst>
            <pc:docMk/>
            <pc:sldMk cId="1567159164" sldId="308"/>
            <ac:spMk id="2" creationId="{07E4FE73-D908-A9F3-2F43-AA5DA9C63A16}"/>
          </ac:spMkLst>
        </pc:spChg>
        <pc:picChg chg="add mod modCrop">
          <ac:chgData name="Abels, Patrick" userId="ba666de4-0d21-43a6-8e66-51a18aae1b4a" providerId="ADAL" clId="{4364370D-3678-4262-A7A1-D11A59544874}" dt="2023-12-10T20:52:53.261" v="1592" actId="14100"/>
          <ac:picMkLst>
            <pc:docMk/>
            <pc:sldMk cId="1567159164" sldId="308"/>
            <ac:picMk id="4" creationId="{2CAE90CB-F971-A822-4D17-4B335BEC6CB9}"/>
          </ac:picMkLst>
        </pc:picChg>
      </pc:sldChg>
      <pc:sldChg chg="addSp delSp modSp add del mod delAnim modAnim">
        <pc:chgData name="Abels, Patrick" userId="ba666de4-0d21-43a6-8e66-51a18aae1b4a" providerId="ADAL" clId="{4364370D-3678-4262-A7A1-D11A59544874}" dt="2023-12-10T18:52:32.420" v="88" actId="47"/>
        <pc:sldMkLst>
          <pc:docMk/>
          <pc:sldMk cId="73152424" sldId="309"/>
        </pc:sldMkLst>
        <pc:spChg chg="del mod">
          <ac:chgData name="Abels, Patrick" userId="ba666de4-0d21-43a6-8e66-51a18aae1b4a" providerId="ADAL" clId="{4364370D-3678-4262-A7A1-D11A59544874}" dt="2023-12-10T18:52:30.966" v="87" actId="478"/>
          <ac:spMkLst>
            <pc:docMk/>
            <pc:sldMk cId="73152424" sldId="309"/>
            <ac:spMk id="2" creationId="{D8EE2D5E-5C37-D667-0AE2-2FA45C8CDD7C}"/>
          </ac:spMkLst>
        </pc:spChg>
        <pc:spChg chg="add mod">
          <ac:chgData name="Abels, Patrick" userId="ba666de4-0d21-43a6-8e66-51a18aae1b4a" providerId="ADAL" clId="{4364370D-3678-4262-A7A1-D11A59544874}" dt="2023-12-10T18:52:30.966" v="87" actId="478"/>
          <ac:spMkLst>
            <pc:docMk/>
            <pc:sldMk cId="73152424" sldId="309"/>
            <ac:spMk id="4" creationId="{7D1A6C3B-4BD2-8084-36F7-E03034603E43}"/>
          </ac:spMkLst>
        </pc:spChg>
      </pc:sldChg>
      <pc:sldChg chg="add del">
        <pc:chgData name="Abels, Patrick" userId="ba666de4-0d21-43a6-8e66-51a18aae1b4a" providerId="ADAL" clId="{4364370D-3678-4262-A7A1-D11A59544874}" dt="2023-12-10T18:51:41.128" v="79" actId="47"/>
        <pc:sldMkLst>
          <pc:docMk/>
          <pc:sldMk cId="2239240477" sldId="309"/>
        </pc:sldMkLst>
      </pc:sldChg>
      <pc:sldChg chg="addSp delSp modSp add mod modTransition delAnim modAnim">
        <pc:chgData name="Abels, Patrick" userId="ba666de4-0d21-43a6-8e66-51a18aae1b4a" providerId="ADAL" clId="{4364370D-3678-4262-A7A1-D11A59544874}" dt="2023-12-10T20:54:06.001" v="1597"/>
        <pc:sldMkLst>
          <pc:docMk/>
          <pc:sldMk cId="3746004655" sldId="309"/>
        </pc:sldMkLst>
        <pc:spChg chg="mod">
          <ac:chgData name="Abels, Patrick" userId="ba666de4-0d21-43a6-8e66-51a18aae1b4a" providerId="ADAL" clId="{4364370D-3678-4262-A7A1-D11A59544874}" dt="2023-12-10T18:53:45.818" v="162" actId="14100"/>
          <ac:spMkLst>
            <pc:docMk/>
            <pc:sldMk cId="3746004655" sldId="309"/>
            <ac:spMk id="2" creationId="{D8EE2D5E-5C37-D667-0AE2-2FA45C8CDD7C}"/>
          </ac:spMkLst>
        </pc:spChg>
        <pc:spChg chg="add del mod">
          <ac:chgData name="Abels, Patrick" userId="ba666de4-0d21-43a6-8e66-51a18aae1b4a" providerId="ADAL" clId="{4364370D-3678-4262-A7A1-D11A59544874}" dt="2023-12-10T19:44:18.236" v="351" actId="478"/>
          <ac:spMkLst>
            <pc:docMk/>
            <pc:sldMk cId="3746004655" sldId="309"/>
            <ac:spMk id="5" creationId="{757A34F5-55A8-8F97-7AEB-CC752B1C4397}"/>
          </ac:spMkLst>
        </pc:spChg>
        <pc:spChg chg="add del mod">
          <ac:chgData name="Abels, Patrick" userId="ba666de4-0d21-43a6-8e66-51a18aae1b4a" providerId="ADAL" clId="{4364370D-3678-4262-A7A1-D11A59544874}" dt="2023-12-10T19:44:18.236" v="351" actId="478"/>
          <ac:spMkLst>
            <pc:docMk/>
            <pc:sldMk cId="3746004655" sldId="309"/>
            <ac:spMk id="6" creationId="{02609726-7429-01E0-8CA1-8E86B4420D05}"/>
          </ac:spMkLst>
        </pc:spChg>
        <pc:spChg chg="add mod">
          <ac:chgData name="Abels, Patrick" userId="ba666de4-0d21-43a6-8e66-51a18aae1b4a" providerId="ADAL" clId="{4364370D-3678-4262-A7A1-D11A59544874}" dt="2023-12-10T19:28:23.915" v="224" actId="1076"/>
          <ac:spMkLst>
            <pc:docMk/>
            <pc:sldMk cId="3746004655" sldId="309"/>
            <ac:spMk id="7" creationId="{35A7F942-F139-3A68-BC81-CAA3B2BC9331}"/>
          </ac:spMkLst>
        </pc:spChg>
        <pc:spChg chg="add mod">
          <ac:chgData name="Abels, Patrick" userId="ba666de4-0d21-43a6-8e66-51a18aae1b4a" providerId="ADAL" clId="{4364370D-3678-4262-A7A1-D11A59544874}" dt="2023-12-10T19:49:01.623" v="798" actId="1035"/>
          <ac:spMkLst>
            <pc:docMk/>
            <pc:sldMk cId="3746004655" sldId="309"/>
            <ac:spMk id="10" creationId="{771CBC57-746D-FE67-785F-6AFE2B7847E2}"/>
          </ac:spMkLst>
        </pc:spChg>
        <pc:spChg chg="add mod">
          <ac:chgData name="Abels, Patrick" userId="ba666de4-0d21-43a6-8e66-51a18aae1b4a" providerId="ADAL" clId="{4364370D-3678-4262-A7A1-D11A59544874}" dt="2023-12-10T19:59:51.091" v="925" actId="207"/>
          <ac:spMkLst>
            <pc:docMk/>
            <pc:sldMk cId="3746004655" sldId="309"/>
            <ac:spMk id="11" creationId="{DFBF28BF-F5AA-F89F-B726-601E29006328}"/>
          </ac:spMkLst>
        </pc:spChg>
        <pc:picChg chg="add del mod">
          <ac:chgData name="Abels, Patrick" userId="ba666de4-0d21-43a6-8e66-51a18aae1b4a" providerId="ADAL" clId="{4364370D-3678-4262-A7A1-D11A59544874}" dt="2023-12-10T19:24:14.265" v="166" actId="478"/>
          <ac:picMkLst>
            <pc:docMk/>
            <pc:sldMk cId="3746004655" sldId="309"/>
            <ac:picMk id="4" creationId="{59E50B8B-ECC5-5C91-C6A3-966A310272C5}"/>
          </ac:picMkLst>
        </pc:picChg>
        <pc:picChg chg="add mod">
          <ac:chgData name="Abels, Patrick" userId="ba666de4-0d21-43a6-8e66-51a18aae1b4a" providerId="ADAL" clId="{4364370D-3678-4262-A7A1-D11A59544874}" dt="2023-12-10T19:57:10.396" v="830" actId="1076"/>
          <ac:picMkLst>
            <pc:docMk/>
            <pc:sldMk cId="3746004655" sldId="309"/>
            <ac:picMk id="9" creationId="{AD271017-CC97-9214-E63A-6D40C879C255}"/>
          </ac:picMkLst>
        </pc:picChg>
        <pc:picChg chg="add del mod modCrop">
          <ac:chgData name="Abels, Patrick" userId="ba666de4-0d21-43a6-8e66-51a18aae1b4a" providerId="ADAL" clId="{4364370D-3678-4262-A7A1-D11A59544874}" dt="2023-12-10T20:40:37.951" v="1340" actId="478"/>
          <ac:picMkLst>
            <pc:docMk/>
            <pc:sldMk cId="3746004655" sldId="309"/>
            <ac:picMk id="12" creationId="{76730351-240A-E260-C651-C189A0B82997}"/>
          </ac:picMkLst>
        </pc:picChg>
        <pc:cxnChg chg="add del">
          <ac:chgData name="Abels, Patrick" userId="ba666de4-0d21-43a6-8e66-51a18aae1b4a" providerId="ADAL" clId="{4364370D-3678-4262-A7A1-D11A59544874}" dt="2023-12-10T20:40:45.160" v="1342" actId="478"/>
          <ac:cxnSpMkLst>
            <pc:docMk/>
            <pc:sldMk cId="3746004655" sldId="309"/>
            <ac:cxnSpMk id="14" creationId="{FE419E72-2843-B69B-390C-D326D3D843CF}"/>
          </ac:cxnSpMkLst>
        </pc:cxnChg>
        <pc:cxnChg chg="add del">
          <ac:chgData name="Abels, Patrick" userId="ba666de4-0d21-43a6-8e66-51a18aae1b4a" providerId="ADAL" clId="{4364370D-3678-4262-A7A1-D11A59544874}" dt="2023-12-10T20:40:54.648" v="1344" actId="478"/>
          <ac:cxnSpMkLst>
            <pc:docMk/>
            <pc:sldMk cId="3746004655" sldId="309"/>
            <ac:cxnSpMk id="16" creationId="{44E6C9F4-4EB7-3BF9-9FDD-A7414FA51AB6}"/>
          </ac:cxnSpMkLst>
        </pc:cxnChg>
      </pc:sldChg>
      <pc:sldChg chg="addSp delSp modSp add mod modTransition delAnim modAnim">
        <pc:chgData name="Abels, Patrick" userId="ba666de4-0d21-43a6-8e66-51a18aae1b4a" providerId="ADAL" clId="{4364370D-3678-4262-A7A1-D11A59544874}" dt="2023-12-14T14:51:19.582" v="1598" actId="164"/>
        <pc:sldMkLst>
          <pc:docMk/>
          <pc:sldMk cId="1987073436" sldId="310"/>
        </pc:sldMkLst>
        <pc:spChg chg="mod">
          <ac:chgData name="Abels, Patrick" userId="ba666de4-0d21-43a6-8e66-51a18aae1b4a" providerId="ADAL" clId="{4364370D-3678-4262-A7A1-D11A59544874}" dt="2023-12-10T19:28:39.131" v="227" actId="207"/>
          <ac:spMkLst>
            <pc:docMk/>
            <pc:sldMk cId="1987073436" sldId="310"/>
            <ac:spMk id="2" creationId="{D8EE2D5E-5C37-D667-0AE2-2FA45C8CDD7C}"/>
          </ac:spMkLst>
        </pc:spChg>
        <pc:spChg chg="add mod">
          <ac:chgData name="Abels, Patrick" userId="ba666de4-0d21-43a6-8e66-51a18aae1b4a" providerId="ADAL" clId="{4364370D-3678-4262-A7A1-D11A59544874}" dt="2023-12-10T19:28:52.515" v="241" actId="20577"/>
          <ac:spMkLst>
            <pc:docMk/>
            <pc:sldMk cId="1987073436" sldId="310"/>
            <ac:spMk id="3" creationId="{EFA662E2-62B1-5CE0-C85B-A7EE5C52A8B6}"/>
          </ac:spMkLst>
        </pc:spChg>
        <pc:spChg chg="add del mod">
          <ac:chgData name="Abels, Patrick" userId="ba666de4-0d21-43a6-8e66-51a18aae1b4a" providerId="ADAL" clId="{4364370D-3678-4262-A7A1-D11A59544874}" dt="2023-12-10T19:49:47.577" v="804" actId="478"/>
          <ac:spMkLst>
            <pc:docMk/>
            <pc:sldMk cId="1987073436" sldId="310"/>
            <ac:spMk id="4" creationId="{FDAD64BD-D378-0214-E066-6E73FCD5764F}"/>
          </ac:spMkLst>
        </pc:spChg>
        <pc:spChg chg="del">
          <ac:chgData name="Abels, Patrick" userId="ba666de4-0d21-43a6-8e66-51a18aae1b4a" providerId="ADAL" clId="{4364370D-3678-4262-A7A1-D11A59544874}" dt="2023-12-10T19:31:00.633" v="344" actId="478"/>
          <ac:spMkLst>
            <pc:docMk/>
            <pc:sldMk cId="1987073436" sldId="310"/>
            <ac:spMk id="5" creationId="{757A34F5-55A8-8F97-7AEB-CC752B1C4397}"/>
          </ac:spMkLst>
        </pc:spChg>
        <pc:spChg chg="del">
          <ac:chgData name="Abels, Patrick" userId="ba666de4-0d21-43a6-8e66-51a18aae1b4a" providerId="ADAL" clId="{4364370D-3678-4262-A7A1-D11A59544874}" dt="2023-12-10T19:31:00.633" v="344" actId="478"/>
          <ac:spMkLst>
            <pc:docMk/>
            <pc:sldMk cId="1987073436" sldId="310"/>
            <ac:spMk id="6" creationId="{02609726-7429-01E0-8CA1-8E86B4420D05}"/>
          </ac:spMkLst>
        </pc:spChg>
        <pc:spChg chg="del">
          <ac:chgData name="Abels, Patrick" userId="ba666de4-0d21-43a6-8e66-51a18aae1b4a" providerId="ADAL" clId="{4364370D-3678-4262-A7A1-D11A59544874}" dt="2023-12-10T19:28:58.121" v="242" actId="478"/>
          <ac:spMkLst>
            <pc:docMk/>
            <pc:sldMk cId="1987073436" sldId="310"/>
            <ac:spMk id="7" creationId="{35A7F942-F139-3A68-BC81-CAA3B2BC9331}"/>
          </ac:spMkLst>
        </pc:spChg>
        <pc:spChg chg="add mod">
          <ac:chgData name="Abels, Patrick" userId="ba666de4-0d21-43a6-8e66-51a18aae1b4a" providerId="ADAL" clId="{4364370D-3678-4262-A7A1-D11A59544874}" dt="2023-12-10T19:59:24.995" v="922" actId="207"/>
          <ac:spMkLst>
            <pc:docMk/>
            <pc:sldMk cId="1987073436" sldId="310"/>
            <ac:spMk id="9" creationId="{9CEF9886-DFC7-9A2B-DEA1-268B3D026995}"/>
          </ac:spMkLst>
        </pc:spChg>
        <pc:spChg chg="add mod">
          <ac:chgData name="Abels, Patrick" userId="ba666de4-0d21-43a6-8e66-51a18aae1b4a" providerId="ADAL" clId="{4364370D-3678-4262-A7A1-D11A59544874}" dt="2023-12-10T19:59:41.729" v="924" actId="207"/>
          <ac:spMkLst>
            <pc:docMk/>
            <pc:sldMk cId="1987073436" sldId="310"/>
            <ac:spMk id="10" creationId="{6684BCFA-8489-8977-D3DC-B93EC21AFE62}"/>
          </ac:spMkLst>
        </pc:spChg>
        <pc:spChg chg="add mod">
          <ac:chgData name="Abels, Patrick" userId="ba666de4-0d21-43a6-8e66-51a18aae1b4a" providerId="ADAL" clId="{4364370D-3678-4262-A7A1-D11A59544874}" dt="2023-12-14T14:51:19.582" v="1598" actId="164"/>
          <ac:spMkLst>
            <pc:docMk/>
            <pc:sldMk cId="1987073436" sldId="310"/>
            <ac:spMk id="13" creationId="{2FFF713E-02F6-891D-B93E-0B0D2008BC0C}"/>
          </ac:spMkLst>
        </pc:spChg>
        <pc:spChg chg="add del mod">
          <ac:chgData name="Abels, Patrick" userId="ba666de4-0d21-43a6-8e66-51a18aae1b4a" providerId="ADAL" clId="{4364370D-3678-4262-A7A1-D11A59544874}" dt="2023-12-10T20:11:38.994" v="975" actId="478"/>
          <ac:spMkLst>
            <pc:docMk/>
            <pc:sldMk cId="1987073436" sldId="310"/>
            <ac:spMk id="14" creationId="{360242B8-6819-8038-88EF-9E78064732F4}"/>
          </ac:spMkLst>
        </pc:spChg>
        <pc:grpChg chg="add mod">
          <ac:chgData name="Abels, Patrick" userId="ba666de4-0d21-43a6-8e66-51a18aae1b4a" providerId="ADAL" clId="{4364370D-3678-4262-A7A1-D11A59544874}" dt="2023-12-14T14:51:19.582" v="1598" actId="164"/>
          <ac:grpSpMkLst>
            <pc:docMk/>
            <pc:sldMk cId="1987073436" sldId="310"/>
            <ac:grpSpMk id="4" creationId="{64F90E66-E93D-F563-4068-3BCC0331C7F3}"/>
          </ac:grpSpMkLst>
        </pc:grpChg>
        <pc:picChg chg="add del mod">
          <ac:chgData name="Abels, Patrick" userId="ba666de4-0d21-43a6-8e66-51a18aae1b4a" providerId="ADAL" clId="{4364370D-3678-4262-A7A1-D11A59544874}" dt="2023-12-10T19:56:50.152" v="824" actId="478"/>
          <ac:picMkLst>
            <pc:docMk/>
            <pc:sldMk cId="1987073436" sldId="310"/>
            <ac:picMk id="8" creationId="{9BA38D61-5207-DB21-F357-6F47421855E2}"/>
          </ac:picMkLst>
        </pc:picChg>
        <pc:picChg chg="add mod">
          <ac:chgData name="Abels, Patrick" userId="ba666de4-0d21-43a6-8e66-51a18aae1b4a" providerId="ADAL" clId="{4364370D-3678-4262-A7A1-D11A59544874}" dt="2023-12-14T14:51:19.582" v="1598" actId="164"/>
          <ac:picMkLst>
            <pc:docMk/>
            <pc:sldMk cId="1987073436" sldId="310"/>
            <ac:picMk id="12" creationId="{86DAF8C6-7889-6E76-908F-3DACAA179BAD}"/>
          </ac:picMkLst>
        </pc:picChg>
      </pc:sldChg>
      <pc:sldChg chg="addSp delSp modSp add mod modTransition delAnim modAnim">
        <pc:chgData name="Abels, Patrick" userId="ba666de4-0d21-43a6-8e66-51a18aae1b4a" providerId="ADAL" clId="{4364370D-3678-4262-A7A1-D11A59544874}" dt="2023-12-14T14:51:37.624" v="1599" actId="164"/>
        <pc:sldMkLst>
          <pc:docMk/>
          <pc:sldMk cId="3293953830" sldId="311"/>
        </pc:sldMkLst>
        <pc:spChg chg="mod">
          <ac:chgData name="Abels, Patrick" userId="ba666de4-0d21-43a6-8e66-51a18aae1b4a" providerId="ADAL" clId="{4364370D-3678-4262-A7A1-D11A59544874}" dt="2023-12-10T19:30:37.498" v="342" actId="207"/>
          <ac:spMkLst>
            <pc:docMk/>
            <pc:sldMk cId="3293953830" sldId="311"/>
            <ac:spMk id="2" creationId="{D8EE2D5E-5C37-D667-0AE2-2FA45C8CDD7C}"/>
          </ac:spMkLst>
        </pc:spChg>
        <pc:spChg chg="mod">
          <ac:chgData name="Abels, Patrick" userId="ba666de4-0d21-43a6-8e66-51a18aae1b4a" providerId="ADAL" clId="{4364370D-3678-4262-A7A1-D11A59544874}" dt="2023-12-10T19:30:27.757" v="335" actId="1037"/>
          <ac:spMkLst>
            <pc:docMk/>
            <pc:sldMk cId="3293953830" sldId="311"/>
            <ac:spMk id="3" creationId="{EFA662E2-62B1-5CE0-C85B-A7EE5C52A8B6}"/>
          </ac:spMkLst>
        </pc:spChg>
        <pc:spChg chg="del mod">
          <ac:chgData name="Abels, Patrick" userId="ba666de4-0d21-43a6-8e66-51a18aae1b4a" providerId="ADAL" clId="{4364370D-3678-4262-A7A1-D11A59544874}" dt="2023-12-10T19:50:12.089" v="806" actId="478"/>
          <ac:spMkLst>
            <pc:docMk/>
            <pc:sldMk cId="3293953830" sldId="311"/>
            <ac:spMk id="4" creationId="{FDAD64BD-D378-0214-E066-6E73FCD5764F}"/>
          </ac:spMkLst>
        </pc:spChg>
        <pc:spChg chg="del">
          <ac:chgData name="Abels, Patrick" userId="ba666de4-0d21-43a6-8e66-51a18aae1b4a" providerId="ADAL" clId="{4364370D-3678-4262-A7A1-D11A59544874}" dt="2023-12-10T19:30:58.478" v="343" actId="478"/>
          <ac:spMkLst>
            <pc:docMk/>
            <pc:sldMk cId="3293953830" sldId="311"/>
            <ac:spMk id="5" creationId="{757A34F5-55A8-8F97-7AEB-CC752B1C4397}"/>
          </ac:spMkLst>
        </pc:spChg>
        <pc:spChg chg="del">
          <ac:chgData name="Abels, Patrick" userId="ba666de4-0d21-43a6-8e66-51a18aae1b4a" providerId="ADAL" clId="{4364370D-3678-4262-A7A1-D11A59544874}" dt="2023-12-10T19:30:58.478" v="343" actId="478"/>
          <ac:spMkLst>
            <pc:docMk/>
            <pc:sldMk cId="3293953830" sldId="311"/>
            <ac:spMk id="6" creationId="{02609726-7429-01E0-8CA1-8E86B4420D05}"/>
          </ac:spMkLst>
        </pc:spChg>
        <pc:spChg chg="add mod">
          <ac:chgData name="Abels, Patrick" userId="ba666de4-0d21-43a6-8e66-51a18aae1b4a" providerId="ADAL" clId="{4364370D-3678-4262-A7A1-D11A59544874}" dt="2023-12-10T20:00:13.106" v="926" actId="207"/>
          <ac:spMkLst>
            <pc:docMk/>
            <pc:sldMk cId="3293953830" sldId="311"/>
            <ac:spMk id="8" creationId="{4D9FA8D7-4FA7-1513-DA9B-E7875D71B1E2}"/>
          </ac:spMkLst>
        </pc:spChg>
        <pc:spChg chg="add mod">
          <ac:chgData name="Abels, Patrick" userId="ba666de4-0d21-43a6-8e66-51a18aae1b4a" providerId="ADAL" clId="{4364370D-3678-4262-A7A1-D11A59544874}" dt="2023-12-10T20:02:02.598" v="930" actId="20577"/>
          <ac:spMkLst>
            <pc:docMk/>
            <pc:sldMk cId="3293953830" sldId="311"/>
            <ac:spMk id="9" creationId="{115C34A1-DC1A-0471-AA47-234D05277134}"/>
          </ac:spMkLst>
        </pc:spChg>
        <pc:spChg chg="add mod">
          <ac:chgData name="Abels, Patrick" userId="ba666de4-0d21-43a6-8e66-51a18aae1b4a" providerId="ADAL" clId="{4364370D-3678-4262-A7A1-D11A59544874}" dt="2023-12-14T14:51:37.624" v="1599" actId="164"/>
          <ac:spMkLst>
            <pc:docMk/>
            <pc:sldMk cId="3293953830" sldId="311"/>
            <ac:spMk id="12" creationId="{75D9DC8E-ADF4-EC4B-EF5F-C47CF218337B}"/>
          </ac:spMkLst>
        </pc:spChg>
        <pc:grpChg chg="add mod">
          <ac:chgData name="Abels, Patrick" userId="ba666de4-0d21-43a6-8e66-51a18aae1b4a" providerId="ADAL" clId="{4364370D-3678-4262-A7A1-D11A59544874}" dt="2023-12-14T14:51:37.624" v="1599" actId="164"/>
          <ac:grpSpMkLst>
            <pc:docMk/>
            <pc:sldMk cId="3293953830" sldId="311"/>
            <ac:grpSpMk id="4" creationId="{4CC6424B-74D2-D930-12ED-6D4E159DAF4B}"/>
          </ac:grpSpMkLst>
        </pc:grpChg>
        <pc:picChg chg="add del mod">
          <ac:chgData name="Abels, Patrick" userId="ba666de4-0d21-43a6-8e66-51a18aae1b4a" providerId="ADAL" clId="{4364370D-3678-4262-A7A1-D11A59544874}" dt="2023-12-10T19:57:22.655" v="831" actId="478"/>
          <ac:picMkLst>
            <pc:docMk/>
            <pc:sldMk cId="3293953830" sldId="311"/>
            <ac:picMk id="7" creationId="{A71FCECA-673A-208D-BEC9-286705E791ED}"/>
          </ac:picMkLst>
        </pc:picChg>
        <pc:picChg chg="add mod">
          <ac:chgData name="Abels, Patrick" userId="ba666de4-0d21-43a6-8e66-51a18aae1b4a" providerId="ADAL" clId="{4364370D-3678-4262-A7A1-D11A59544874}" dt="2023-12-14T14:51:37.624" v="1599" actId="164"/>
          <ac:picMkLst>
            <pc:docMk/>
            <pc:sldMk cId="3293953830" sldId="311"/>
            <ac:picMk id="11" creationId="{4E7DA803-82A4-CC91-2EC8-C3AE047BDA12}"/>
          </ac:picMkLst>
        </pc:picChg>
      </pc:sldChg>
    </pc:docChg>
  </pc:docChgLst>
  <pc:docChgLst>
    <pc:chgData name="Abels, Patrick" userId="ba666de4-0d21-43a6-8e66-51a18aae1b4a" providerId="ADAL" clId="{B9A2D43C-7F2C-FD45-AE36-2546EE710C13}"/>
    <pc:docChg chg="undo custSel addSld modSld">
      <pc:chgData name="Abels, Patrick" userId="ba666de4-0d21-43a6-8e66-51a18aae1b4a" providerId="ADAL" clId="{B9A2D43C-7F2C-FD45-AE36-2546EE710C13}" dt="2023-11-01T16:52:27.946" v="680" actId="20577"/>
      <pc:docMkLst>
        <pc:docMk/>
      </pc:docMkLst>
      <pc:sldChg chg="addSp delSp modSp">
        <pc:chgData name="Abels, Patrick" userId="ba666de4-0d21-43a6-8e66-51a18aae1b4a" providerId="ADAL" clId="{B9A2D43C-7F2C-FD45-AE36-2546EE710C13}" dt="2023-11-01T16:52:27.946" v="680" actId="20577"/>
        <pc:sldMkLst>
          <pc:docMk/>
          <pc:sldMk cId="2176156612" sldId="288"/>
        </pc:sldMkLst>
        <pc:spChg chg="mod">
          <ac:chgData name="Abels, Patrick" userId="ba666de4-0d21-43a6-8e66-51a18aae1b4a" providerId="ADAL" clId="{B9A2D43C-7F2C-FD45-AE36-2546EE710C13}" dt="2023-11-01T16:52:27.946" v="680" actId="20577"/>
          <ac:spMkLst>
            <pc:docMk/>
            <pc:sldMk cId="2176156612" sldId="288"/>
            <ac:spMk id="2" creationId="{401F7D96-25E2-4399-5EDA-C71906BC8DD4}"/>
          </ac:spMkLst>
        </pc:spChg>
        <pc:picChg chg="add del mod">
          <ac:chgData name="Abels, Patrick" userId="ba666de4-0d21-43a6-8e66-51a18aae1b4a" providerId="ADAL" clId="{B9A2D43C-7F2C-FD45-AE36-2546EE710C13}" dt="2023-11-01T16:37:54.100" v="79" actId="21"/>
          <ac:picMkLst>
            <pc:docMk/>
            <pc:sldMk cId="2176156612" sldId="288"/>
            <ac:picMk id="5" creationId="{EF343672-9119-7B6C-840A-EEF64EC103F7}"/>
          </ac:picMkLst>
        </pc:picChg>
      </pc:sldChg>
      <pc:sldChg chg="modSp mod modClrScheme chgLayout">
        <pc:chgData name="Abels, Patrick" userId="ba666de4-0d21-43a6-8e66-51a18aae1b4a" providerId="ADAL" clId="{B9A2D43C-7F2C-FD45-AE36-2546EE710C13}" dt="2023-11-01T16:36:32.311" v="67" actId="700"/>
        <pc:sldMkLst>
          <pc:docMk/>
          <pc:sldMk cId="1082503161" sldId="291"/>
        </pc:sldMkLst>
        <pc:spChg chg="mod ord">
          <ac:chgData name="Abels, Patrick" userId="ba666de4-0d21-43a6-8e66-51a18aae1b4a" providerId="ADAL" clId="{B9A2D43C-7F2C-FD45-AE36-2546EE710C13}" dt="2023-11-01T16:36:32.311" v="67" actId="700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7FEF0-E1A0-4AAE-8E1E-95F1B0D30559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8F02-D8AE-46F0-885A-9479BE97C3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494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2033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639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671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8A8F02-D8AE-46F0-885A-9479BE97C3B5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02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 NoBor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1807536"/>
            <a:ext cx="11755524" cy="4831588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1912990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8" y="1690577"/>
            <a:ext cx="11755524" cy="494854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14/12/2023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72" r:id="rId5"/>
    <p:sldLayoutId id="2147483664" r:id="rId6"/>
    <p:sldLayoutId id="2147483665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Q1 Abels</a:t>
            </a:r>
            <a:endParaRPr lang="en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325E06-7DB6-1829-F883-B74B6E5DD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430" y="4640980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2833463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Beziehungen</a:t>
            </a:r>
            <a:r>
              <a:rPr lang="en-GB" dirty="0">
                <a:solidFill>
                  <a:srgbClr val="FFC000"/>
                </a:solidFill>
              </a:rPr>
              <a:t> von Klassen </a:t>
            </a:r>
            <a:r>
              <a:rPr lang="en-GB" dirty="0" err="1"/>
              <a:t>im</a:t>
            </a:r>
            <a:r>
              <a:rPr lang="en-GB" dirty="0"/>
              <a:t> UML</a:t>
            </a:r>
          </a:p>
          <a:p>
            <a:endParaRPr lang="en-GB" dirty="0"/>
          </a:p>
          <a:p>
            <a:pPr marL="4486275" indent="-714375" algn="l">
              <a:buFont typeface="Arial" panose="020B0604020202020204" pitchFamily="34" charset="0"/>
              <a:buChar char="•"/>
            </a:pPr>
            <a:r>
              <a:rPr lang="en-GB" sz="4800" dirty="0" err="1"/>
              <a:t>Assoziation</a:t>
            </a:r>
            <a:endParaRPr lang="en-GB" sz="4800" dirty="0"/>
          </a:p>
          <a:p>
            <a:pPr marL="4486275" indent="-714375" algn="l">
              <a:buFont typeface="Arial" panose="020B0604020202020204" pitchFamily="34" charset="0"/>
              <a:buChar char="•"/>
            </a:pPr>
            <a:r>
              <a:rPr lang="en-GB" sz="4800" dirty="0"/>
              <a:t>Aggregation</a:t>
            </a:r>
          </a:p>
          <a:p>
            <a:pPr marL="4486275" indent="-714375" algn="l">
              <a:buFont typeface="Arial" panose="020B0604020202020204" pitchFamily="34" charset="0"/>
              <a:buChar char="•"/>
            </a:pPr>
            <a:r>
              <a:rPr lang="en-GB" sz="4800" dirty="0" err="1"/>
              <a:t>Komposition</a:t>
            </a:r>
            <a:endParaRPr lang="en-DE" sz="4800" dirty="0"/>
          </a:p>
        </p:txBody>
      </p:sp>
    </p:spTree>
    <p:extLst>
      <p:ext uri="{BB962C8B-B14F-4D97-AF65-F5344CB8AC3E}">
        <p14:creationId xmlns:p14="http://schemas.microsoft.com/office/powerpoint/2010/main" val="1571481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03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90501"/>
            <a:ext cx="11915775" cy="1028699"/>
          </a:xfrm>
        </p:spPr>
        <p:txBody>
          <a:bodyPr/>
          <a:lstStyle/>
          <a:p>
            <a:r>
              <a:rPr lang="en-GB" sz="5400" dirty="0" err="1">
                <a:solidFill>
                  <a:srgbClr val="FFC000"/>
                </a:solidFill>
              </a:rPr>
              <a:t>Assoziation</a:t>
            </a:r>
            <a:r>
              <a:rPr lang="en-GB" sz="5400" dirty="0">
                <a:solidFill>
                  <a:srgbClr val="FFC000"/>
                </a:solidFill>
              </a:rPr>
              <a:t>	</a:t>
            </a:r>
            <a:r>
              <a:rPr lang="en-GB" sz="5400" dirty="0"/>
              <a:t>Aggregation	</a:t>
            </a:r>
            <a:r>
              <a:rPr lang="en-GB" sz="5400" dirty="0" err="1"/>
              <a:t>Komposition</a:t>
            </a:r>
            <a:endParaRPr lang="en-GB" sz="5400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35A7F942-F139-3A68-BC81-CAA3B2BC9331}"/>
              </a:ext>
            </a:extLst>
          </p:cNvPr>
          <p:cNvSpPr txBox="1">
            <a:spLocks/>
          </p:cNvSpPr>
          <p:nvPr/>
        </p:nvSpPr>
        <p:spPr>
          <a:xfrm>
            <a:off x="252412" y="923926"/>
            <a:ext cx="3833813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C000"/>
                </a:solidFill>
              </a:rPr>
              <a:t>“</a:t>
            </a:r>
            <a:r>
              <a:rPr lang="en-GB" sz="2400" dirty="0" err="1">
                <a:solidFill>
                  <a:srgbClr val="FFC000"/>
                </a:solidFill>
              </a:rPr>
              <a:t>kennt</a:t>
            </a:r>
            <a:r>
              <a:rPr lang="en-GB" sz="2400" dirty="0">
                <a:solidFill>
                  <a:srgbClr val="FFC000"/>
                </a:solidFill>
              </a:rPr>
              <a:t>”-</a:t>
            </a:r>
            <a:r>
              <a:rPr lang="en-GB" sz="2400" dirty="0" err="1">
                <a:solidFill>
                  <a:srgbClr val="FFC000"/>
                </a:solidFill>
              </a:rPr>
              <a:t>Beziehung</a:t>
            </a:r>
            <a:endParaRPr lang="en-GB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271017-CC97-9214-E63A-6D40C879C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309" y="3279509"/>
            <a:ext cx="7607374" cy="2183326"/>
          </a:xfrm>
          <a:prstGeom prst="rect">
            <a:avLst/>
          </a:prstGeom>
        </p:spPr>
      </p:pic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771CBC57-746D-FE67-785F-6AFE2B7847E2}"/>
              </a:ext>
            </a:extLst>
          </p:cNvPr>
          <p:cNvSpPr txBox="1">
            <a:spLocks/>
          </p:cNvSpPr>
          <p:nvPr/>
        </p:nvSpPr>
        <p:spPr>
          <a:xfrm>
            <a:off x="747710" y="2074845"/>
            <a:ext cx="10696575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Eine </a:t>
            </a:r>
            <a:r>
              <a:rPr lang="en-GB" sz="1800" dirty="0" err="1"/>
              <a:t>Assoziation</a:t>
            </a:r>
            <a:r>
              <a:rPr lang="en-GB" sz="1800" dirty="0"/>
              <a:t> </a:t>
            </a:r>
            <a:r>
              <a:rPr lang="en-GB" sz="1800" dirty="0" err="1"/>
              <a:t>beschreibt</a:t>
            </a:r>
            <a:r>
              <a:rPr lang="en-GB" sz="1800" dirty="0"/>
              <a:t> die </a:t>
            </a:r>
            <a:r>
              <a:rPr lang="en-GB" sz="1800" dirty="0" err="1"/>
              <a:t>Beziehung</a:t>
            </a:r>
            <a:r>
              <a:rPr lang="en-GB" sz="1800" dirty="0"/>
              <a:t> zwischen </a:t>
            </a:r>
            <a:r>
              <a:rPr lang="en-GB" sz="1800" dirty="0" err="1"/>
              <a:t>zwei</a:t>
            </a:r>
            <a:r>
              <a:rPr lang="en-GB" sz="1800" dirty="0"/>
              <a:t> Klassen, </a:t>
            </a:r>
            <a:r>
              <a:rPr lang="en-GB" sz="1800" dirty="0" err="1"/>
              <a:t>bei</a:t>
            </a:r>
            <a:r>
              <a:rPr lang="en-GB" sz="1800" dirty="0"/>
              <a:t> der </a:t>
            </a:r>
            <a:r>
              <a:rPr lang="en-GB" sz="1800" dirty="0" err="1"/>
              <a:t>jedes</a:t>
            </a:r>
            <a:r>
              <a:rPr lang="en-GB" sz="1800" dirty="0"/>
              <a:t> Objekt einer </a:t>
            </a:r>
            <a:r>
              <a:rPr lang="en-GB" sz="1800" dirty="0" err="1"/>
              <a:t>Klasse</a:t>
            </a:r>
            <a:r>
              <a:rPr lang="en-GB" sz="1800" dirty="0"/>
              <a:t> </a:t>
            </a:r>
            <a:r>
              <a:rPr lang="en-GB" sz="1800" dirty="0" err="1"/>
              <a:t>mit</a:t>
            </a:r>
            <a:r>
              <a:rPr lang="en-GB" sz="1800" dirty="0"/>
              <a:t> </a:t>
            </a:r>
            <a:r>
              <a:rPr lang="en-GB" sz="1800" dirty="0" err="1"/>
              <a:t>Objekten</a:t>
            </a:r>
            <a:r>
              <a:rPr lang="en-GB" sz="1800" dirty="0"/>
              <a:t> einer anderen </a:t>
            </a:r>
            <a:r>
              <a:rPr lang="en-GB" sz="1800" dirty="0" err="1"/>
              <a:t>Klasse</a:t>
            </a:r>
            <a:r>
              <a:rPr lang="en-GB" sz="1800" dirty="0"/>
              <a:t> in </a:t>
            </a:r>
            <a:r>
              <a:rPr lang="en-GB" sz="1800" dirty="0" err="1"/>
              <a:t>Verbindung</a:t>
            </a:r>
            <a:r>
              <a:rPr lang="en-GB" sz="1800" dirty="0"/>
              <a:t> </a:t>
            </a:r>
            <a:r>
              <a:rPr lang="en-GB" sz="1800" dirty="0" err="1"/>
              <a:t>steht</a:t>
            </a:r>
            <a:r>
              <a:rPr lang="en-GB" sz="1800" dirty="0"/>
              <a:t>.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DFBF28BF-F5AA-F89F-B726-601E29006328}"/>
              </a:ext>
            </a:extLst>
          </p:cNvPr>
          <p:cNvSpPr txBox="1">
            <a:spLocks/>
          </p:cNvSpPr>
          <p:nvPr/>
        </p:nvSpPr>
        <p:spPr>
          <a:xfrm>
            <a:off x="476246" y="5638800"/>
            <a:ext cx="11239500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 err="1"/>
              <a:t>Beispiel</a:t>
            </a:r>
            <a:r>
              <a:rPr lang="en-GB" sz="1800" dirty="0"/>
              <a:t>: Die Klassen “</a:t>
            </a:r>
            <a:r>
              <a:rPr lang="en-GB" sz="1800" dirty="0" err="1">
                <a:solidFill>
                  <a:srgbClr val="FFC000"/>
                </a:solidFill>
              </a:rPr>
              <a:t>Schüler</a:t>
            </a:r>
            <a:r>
              <a:rPr lang="en-GB" sz="1800" dirty="0"/>
              <a:t>” und “</a:t>
            </a:r>
            <a:r>
              <a:rPr lang="en-GB" sz="1800" dirty="0">
                <a:solidFill>
                  <a:srgbClr val="FFC000"/>
                </a:solidFill>
              </a:rPr>
              <a:t>Lehrer</a:t>
            </a:r>
            <a:r>
              <a:rPr lang="en-GB" sz="1800" dirty="0"/>
              <a:t>” </a:t>
            </a:r>
            <a:r>
              <a:rPr lang="en-GB" sz="1800" dirty="0" err="1"/>
              <a:t>können</a:t>
            </a:r>
            <a:r>
              <a:rPr lang="en-GB" sz="1800" dirty="0"/>
              <a:t> in einer </a:t>
            </a:r>
            <a:r>
              <a:rPr lang="en-GB" sz="1800" dirty="0" err="1"/>
              <a:t>Assoziation</a:t>
            </a:r>
            <a:r>
              <a:rPr lang="en-GB" sz="1800" dirty="0"/>
              <a:t> </a:t>
            </a:r>
            <a:r>
              <a:rPr lang="en-GB" sz="1800" dirty="0" err="1"/>
              <a:t>stehen</a:t>
            </a:r>
            <a:r>
              <a:rPr lang="en-GB" sz="1800" dirty="0"/>
              <a:t>, da </a:t>
            </a:r>
            <a:r>
              <a:rPr lang="en-GB" sz="1800" dirty="0" err="1"/>
              <a:t>Schüler</a:t>
            </a:r>
            <a:r>
              <a:rPr lang="en-GB" sz="1800" dirty="0"/>
              <a:t> </a:t>
            </a:r>
            <a:r>
              <a:rPr lang="en-GB" sz="1800" dirty="0" err="1"/>
              <a:t>Beziehungen</a:t>
            </a:r>
            <a:r>
              <a:rPr lang="en-GB" sz="1800" dirty="0"/>
              <a:t> </a:t>
            </a:r>
            <a:r>
              <a:rPr lang="en-GB" sz="1800" dirty="0" err="1"/>
              <a:t>zu</a:t>
            </a:r>
            <a:r>
              <a:rPr lang="en-GB" sz="1800" dirty="0"/>
              <a:t> </a:t>
            </a:r>
            <a:r>
              <a:rPr lang="en-GB" sz="1800" dirty="0" err="1"/>
              <a:t>Lehrern</a:t>
            </a:r>
            <a:r>
              <a:rPr lang="en-GB" sz="1800" dirty="0"/>
              <a:t> </a:t>
            </a:r>
            <a:r>
              <a:rPr lang="en-GB" sz="1800" dirty="0" err="1"/>
              <a:t>haben</a:t>
            </a:r>
            <a:r>
              <a:rPr lang="en-GB" sz="1800" dirty="0"/>
              <a:t>. Es </a:t>
            </a:r>
            <a:r>
              <a:rPr lang="en-GB" sz="1800" dirty="0" err="1"/>
              <a:t>gibt</a:t>
            </a:r>
            <a:r>
              <a:rPr lang="en-GB" sz="1800" dirty="0"/>
              <a:t> jedoch </a:t>
            </a:r>
            <a:r>
              <a:rPr lang="en-GB" sz="1800" dirty="0" err="1"/>
              <a:t>keine</a:t>
            </a:r>
            <a:r>
              <a:rPr lang="en-GB" sz="1800" dirty="0"/>
              <a:t> </a:t>
            </a:r>
            <a:r>
              <a:rPr lang="en-GB" sz="1800" dirty="0" err="1"/>
              <a:t>direkte</a:t>
            </a:r>
            <a:r>
              <a:rPr lang="en-GB" sz="1800" dirty="0"/>
              <a:t> </a:t>
            </a:r>
            <a:r>
              <a:rPr lang="en-GB" sz="1800" dirty="0" err="1"/>
              <a:t>Abhängigkeit</a:t>
            </a:r>
            <a:r>
              <a:rPr lang="en-GB" sz="1800" dirty="0"/>
              <a:t>, und beide Klassen </a:t>
            </a:r>
            <a:r>
              <a:rPr lang="en-GB" sz="1800" dirty="0" err="1">
                <a:solidFill>
                  <a:srgbClr val="FFC000"/>
                </a:solidFill>
              </a:rPr>
              <a:t>können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unabhängig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voneinander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existieren</a:t>
            </a:r>
            <a:r>
              <a:rPr lang="en-GB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6004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90501"/>
            <a:ext cx="11915775" cy="1028699"/>
          </a:xfrm>
        </p:spPr>
        <p:txBody>
          <a:bodyPr/>
          <a:lstStyle/>
          <a:p>
            <a:r>
              <a:rPr lang="en-GB" sz="5400" dirty="0" err="1"/>
              <a:t>Assoziation</a:t>
            </a:r>
            <a:r>
              <a:rPr lang="en-GB" sz="5400" dirty="0">
                <a:solidFill>
                  <a:srgbClr val="FFC000"/>
                </a:solidFill>
              </a:rPr>
              <a:t>	Aggregation</a:t>
            </a:r>
            <a:r>
              <a:rPr lang="en-GB" sz="5400" dirty="0"/>
              <a:t>	</a:t>
            </a:r>
            <a:r>
              <a:rPr lang="en-GB" sz="5400" dirty="0" err="1"/>
              <a:t>Komposition</a:t>
            </a:r>
            <a:endParaRPr lang="en-GB" sz="5400" dirty="0"/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FA662E2-62B1-5CE0-C85B-A7EE5C52A8B6}"/>
              </a:ext>
            </a:extLst>
          </p:cNvPr>
          <p:cNvSpPr txBox="1">
            <a:spLocks/>
          </p:cNvSpPr>
          <p:nvPr/>
        </p:nvSpPr>
        <p:spPr>
          <a:xfrm>
            <a:off x="4024312" y="923925"/>
            <a:ext cx="3833813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C000"/>
                </a:solidFill>
              </a:rPr>
              <a:t>“</a:t>
            </a:r>
            <a:r>
              <a:rPr lang="en-GB" sz="2400" dirty="0" err="1">
                <a:solidFill>
                  <a:srgbClr val="FFC000"/>
                </a:solidFill>
              </a:rPr>
              <a:t>ist</a:t>
            </a:r>
            <a:r>
              <a:rPr lang="en-GB" sz="2400" dirty="0">
                <a:solidFill>
                  <a:srgbClr val="FFC000"/>
                </a:solidFill>
              </a:rPr>
              <a:t>-Teil-von”-</a:t>
            </a:r>
            <a:r>
              <a:rPr lang="en-GB" sz="2400" dirty="0" err="1">
                <a:solidFill>
                  <a:srgbClr val="FFC000"/>
                </a:solidFill>
              </a:rPr>
              <a:t>Beziehung</a:t>
            </a:r>
            <a:endParaRPr lang="en-GB" sz="2400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9CEF9886-DFC7-9A2B-DEA1-268B3D026995}"/>
              </a:ext>
            </a:extLst>
          </p:cNvPr>
          <p:cNvSpPr txBox="1">
            <a:spLocks/>
          </p:cNvSpPr>
          <p:nvPr/>
        </p:nvSpPr>
        <p:spPr>
          <a:xfrm>
            <a:off x="747710" y="2074845"/>
            <a:ext cx="10696575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/>
              <a:t>Eine Aggregation ist eine spezielle Form der Assoziation, bei der eine Klasse (Container) eine Sammlung von Objekten einer anderen Klasse besitzt, und diese Objekte </a:t>
            </a:r>
            <a:r>
              <a:rPr lang="de-DE" sz="1800" dirty="0">
                <a:solidFill>
                  <a:srgbClr val="FFC000"/>
                </a:solidFill>
              </a:rPr>
              <a:t>können unabhängig voneinander existieren</a:t>
            </a:r>
            <a:r>
              <a:rPr lang="de-DE" sz="1800" dirty="0"/>
              <a:t>.</a:t>
            </a:r>
            <a:endParaRPr lang="en-GB" sz="1800" dirty="0"/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6684BCFA-8489-8977-D3DC-B93EC21AFE62}"/>
              </a:ext>
            </a:extLst>
          </p:cNvPr>
          <p:cNvSpPr txBox="1">
            <a:spLocks/>
          </p:cNvSpPr>
          <p:nvPr/>
        </p:nvSpPr>
        <p:spPr>
          <a:xfrm>
            <a:off x="476246" y="5638800"/>
            <a:ext cx="11239500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dirty="0"/>
              <a:t>Beispiel</a:t>
            </a:r>
            <a:r>
              <a:rPr lang="de-DE" sz="1800" dirty="0"/>
              <a:t>: Die Klasse "</a:t>
            </a:r>
            <a:r>
              <a:rPr lang="de-DE" sz="1800" dirty="0">
                <a:solidFill>
                  <a:srgbClr val="FFC000"/>
                </a:solidFill>
              </a:rPr>
              <a:t>Klasse</a:t>
            </a:r>
            <a:r>
              <a:rPr lang="de-DE" sz="1800" dirty="0"/>
              <a:t>" kann eine Aggregation mit der Klasse "</a:t>
            </a:r>
            <a:r>
              <a:rPr lang="de-DE" sz="1800" dirty="0">
                <a:solidFill>
                  <a:srgbClr val="FFC000"/>
                </a:solidFill>
              </a:rPr>
              <a:t>Schueler</a:t>
            </a:r>
            <a:r>
              <a:rPr lang="de-DE" sz="1800" dirty="0"/>
              <a:t>" haben, da eine Klasse eine Sammlung von Schülern enthält. Die Schüler können jedoch auch ohne die Klasse existieren.</a:t>
            </a:r>
            <a:endParaRPr lang="en-GB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4F90E66-E93D-F563-4068-3BCC0331C7F3}"/>
              </a:ext>
            </a:extLst>
          </p:cNvPr>
          <p:cNvGrpSpPr/>
          <p:nvPr/>
        </p:nvGrpSpPr>
        <p:grpSpPr>
          <a:xfrm>
            <a:off x="1548362" y="3317053"/>
            <a:ext cx="9095268" cy="2108237"/>
            <a:chOff x="1548362" y="3317053"/>
            <a:chExt cx="9095268" cy="210823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6DAF8C6-7889-6E76-908F-3DACAA179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48362" y="3317053"/>
              <a:ext cx="9095268" cy="2108237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FFF713E-02F6-891D-B93E-0B0D2008BC0C}"/>
                </a:ext>
              </a:extLst>
            </p:cNvPr>
            <p:cNvSpPr/>
            <p:nvPr/>
          </p:nvSpPr>
          <p:spPr>
            <a:xfrm>
              <a:off x="5514975" y="3830856"/>
              <a:ext cx="3409950" cy="512144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1987073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EE2D5E-5C37-D667-0AE2-2FA45C8CDD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90501"/>
            <a:ext cx="11915775" cy="1028699"/>
          </a:xfrm>
        </p:spPr>
        <p:txBody>
          <a:bodyPr/>
          <a:lstStyle/>
          <a:p>
            <a:r>
              <a:rPr lang="en-GB" sz="5400" dirty="0" err="1"/>
              <a:t>Assoziation</a:t>
            </a:r>
            <a:r>
              <a:rPr lang="en-GB" sz="5400" dirty="0">
                <a:solidFill>
                  <a:srgbClr val="FFC000"/>
                </a:solidFill>
              </a:rPr>
              <a:t>	</a:t>
            </a:r>
            <a:r>
              <a:rPr lang="en-GB" sz="5400" dirty="0"/>
              <a:t>Aggregation	</a:t>
            </a:r>
            <a:r>
              <a:rPr lang="en-GB" sz="5400" dirty="0" err="1">
                <a:solidFill>
                  <a:srgbClr val="FFC000"/>
                </a:solidFill>
              </a:rPr>
              <a:t>Komposition</a:t>
            </a:r>
            <a:endParaRPr lang="en-GB" sz="5400" dirty="0">
              <a:solidFill>
                <a:srgbClr val="FFC000"/>
              </a:solidFill>
            </a:endParaRP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FA662E2-62B1-5CE0-C85B-A7EE5C52A8B6}"/>
              </a:ext>
            </a:extLst>
          </p:cNvPr>
          <p:cNvSpPr txBox="1">
            <a:spLocks/>
          </p:cNvSpPr>
          <p:nvPr/>
        </p:nvSpPr>
        <p:spPr>
          <a:xfrm>
            <a:off x="7862887" y="923925"/>
            <a:ext cx="3833813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FFC000"/>
                </a:solidFill>
              </a:rPr>
              <a:t>“</a:t>
            </a:r>
            <a:r>
              <a:rPr lang="en-GB" sz="2400" dirty="0" err="1">
                <a:solidFill>
                  <a:srgbClr val="FFC000"/>
                </a:solidFill>
              </a:rPr>
              <a:t>ist</a:t>
            </a:r>
            <a:r>
              <a:rPr lang="en-GB" sz="2400" dirty="0">
                <a:solidFill>
                  <a:srgbClr val="FFC000"/>
                </a:solidFill>
              </a:rPr>
              <a:t>-Teil-von”-</a:t>
            </a:r>
            <a:r>
              <a:rPr lang="en-GB" sz="2400" dirty="0" err="1">
                <a:solidFill>
                  <a:srgbClr val="FFC000"/>
                </a:solidFill>
              </a:rPr>
              <a:t>Beziehung</a:t>
            </a:r>
            <a:endParaRPr lang="en-GB" sz="2400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4D9FA8D7-4FA7-1513-DA9B-E7875D71B1E2}"/>
              </a:ext>
            </a:extLst>
          </p:cNvPr>
          <p:cNvSpPr txBox="1">
            <a:spLocks/>
          </p:cNvSpPr>
          <p:nvPr/>
        </p:nvSpPr>
        <p:spPr>
          <a:xfrm>
            <a:off x="747710" y="2074845"/>
            <a:ext cx="10696575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/>
              <a:t>Eine Komposition ist eine strenge Form der Aggregation, bei der die Lebensdauer der enthaltenen Objekte von der Lebensdauer des übergeordneten Objekts abhängt. </a:t>
            </a:r>
            <a:r>
              <a:rPr lang="de-DE" sz="1800" dirty="0">
                <a:solidFill>
                  <a:srgbClr val="FFC000"/>
                </a:solidFill>
              </a:rPr>
              <a:t>Wenn das übergeordnete Objekt zerstört wird, werden auch die enthaltenen Objekte zerstört.</a:t>
            </a:r>
            <a:endParaRPr lang="en-GB" sz="1800" dirty="0">
              <a:solidFill>
                <a:srgbClr val="FFC000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115C34A1-DC1A-0471-AA47-234D05277134}"/>
              </a:ext>
            </a:extLst>
          </p:cNvPr>
          <p:cNvSpPr txBox="1">
            <a:spLocks/>
          </p:cNvSpPr>
          <p:nvPr/>
        </p:nvSpPr>
        <p:spPr>
          <a:xfrm>
            <a:off x="476246" y="5638800"/>
            <a:ext cx="11239500" cy="1028699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dirty="0"/>
              <a:t>Beispiel</a:t>
            </a:r>
            <a:r>
              <a:rPr lang="de-DE" sz="1800" dirty="0"/>
              <a:t>: Die Klasse „</a:t>
            </a:r>
            <a:r>
              <a:rPr lang="de-DE" sz="1800" dirty="0">
                <a:solidFill>
                  <a:srgbClr val="FFC000"/>
                </a:solidFill>
              </a:rPr>
              <a:t>Raum</a:t>
            </a:r>
            <a:r>
              <a:rPr lang="de-DE" sz="1800" dirty="0"/>
              <a:t>" kann eine Komposition mit der Klasse „</a:t>
            </a:r>
            <a:r>
              <a:rPr lang="de-DE" sz="1800" dirty="0">
                <a:solidFill>
                  <a:srgbClr val="FFC000"/>
                </a:solidFill>
              </a:rPr>
              <a:t>Schulgebaeude</a:t>
            </a:r>
            <a:r>
              <a:rPr lang="de-DE" sz="1800" dirty="0"/>
              <a:t>" haben, da der Raum nur im Kontext des Schulgebäudes existiert. Wird das Schulgebäude zerstört, endet auch die Existenz des Raums.</a:t>
            </a:r>
            <a:endParaRPr lang="en-GB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C6424B-74D2-D930-12ED-6D4E159DAF4B}"/>
              </a:ext>
            </a:extLst>
          </p:cNvPr>
          <p:cNvGrpSpPr/>
          <p:nvPr/>
        </p:nvGrpSpPr>
        <p:grpSpPr>
          <a:xfrm>
            <a:off x="1701203" y="3368639"/>
            <a:ext cx="8789585" cy="2100323"/>
            <a:chOff x="1701203" y="3368639"/>
            <a:chExt cx="8789585" cy="210032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E7DA803-82A4-CC91-2EC8-C3AE047BD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1203" y="3368639"/>
              <a:ext cx="8789585" cy="2100323"/>
            </a:xfrm>
            <a:prstGeom prst="rect">
              <a:avLst/>
            </a:pr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5D9DC8E-ADF4-EC4B-EF5F-C47CF218337B}"/>
                </a:ext>
              </a:extLst>
            </p:cNvPr>
            <p:cNvSpPr/>
            <p:nvPr/>
          </p:nvSpPr>
          <p:spPr>
            <a:xfrm>
              <a:off x="6581574" y="3881485"/>
              <a:ext cx="2562626" cy="422311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3293953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7A5691-C89F-EF52-5176-886FD9897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dirty="0"/>
              <a:t>Wir </a:t>
            </a:r>
            <a:r>
              <a:rPr lang="en-GB" sz="2000" dirty="0" err="1"/>
              <a:t>betrachten</a:t>
            </a:r>
            <a:r>
              <a:rPr lang="en-GB" sz="2000" dirty="0"/>
              <a:t> </a:t>
            </a:r>
            <a:r>
              <a:rPr lang="de-DE" sz="2000" dirty="0"/>
              <a:t>einen </a:t>
            </a:r>
            <a:r>
              <a:rPr lang="de-DE" sz="2000" dirty="0">
                <a:solidFill>
                  <a:srgbClr val="00B050"/>
                </a:solidFill>
                <a:latin typeface="Consolas" panose="020B0609020204030204" pitchFamily="49" charset="0"/>
              </a:rPr>
              <a:t>Buchladen</a:t>
            </a:r>
            <a:r>
              <a:rPr lang="de-DE" sz="2000" dirty="0"/>
              <a:t>. </a:t>
            </a:r>
          </a:p>
          <a:p>
            <a:r>
              <a:rPr lang="de-DE" sz="2000" dirty="0"/>
              <a:t>Die Klasse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Buch</a:t>
            </a:r>
            <a:r>
              <a:rPr lang="de-DE" sz="2000" dirty="0"/>
              <a:t> besitzt die Attribute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Titel</a:t>
            </a:r>
            <a:r>
              <a:rPr lang="de-DE" sz="2000" dirty="0"/>
              <a:t>,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ISBN</a:t>
            </a:r>
            <a:r>
              <a:rPr lang="de-DE" sz="2000" dirty="0"/>
              <a:t> und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Preis</a:t>
            </a:r>
            <a:r>
              <a:rPr lang="de-DE" sz="2000" dirty="0"/>
              <a:t>. Ein Buch wird mit seiner ISBN und seinem Titel erzeugt. Alle Attribute sollen gelesen werden können, nur der Preis soll geändert werden können. Die Klasse besitzt eine Methode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toString</a:t>
            </a:r>
            <a:r>
              <a:rPr lang="de-DE" sz="2000" dirty="0"/>
              <a:t>, welche die Buchdaten zurückgibt.</a:t>
            </a:r>
          </a:p>
          <a:p>
            <a:r>
              <a:rPr lang="de-DE" sz="2000" dirty="0"/>
              <a:t>Die Klasse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Autor</a:t>
            </a:r>
            <a:r>
              <a:rPr lang="de-DE" sz="2000" dirty="0"/>
              <a:t> wird durch die Attribute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Name</a:t>
            </a:r>
            <a:r>
              <a:rPr lang="de-DE" sz="2000" dirty="0"/>
              <a:t>,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Synonym</a:t>
            </a:r>
            <a:r>
              <a:rPr lang="de-DE" sz="2000" dirty="0"/>
              <a:t> und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Gage</a:t>
            </a:r>
            <a:r>
              <a:rPr lang="de-DE" sz="2000" dirty="0"/>
              <a:t> gekennzeichnet. Ein Autor wird mit seinem Namen erzeugt, Alle Attribute können gelesen werden, Synonym und Gage können auch gesetzt werden. Die Klasse Autor besitzt eine Methode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toString</a:t>
            </a:r>
            <a:r>
              <a:rPr lang="de-DE" sz="2000" dirty="0"/>
              <a:t>, welche die Daten des Autors zurückgibt.</a:t>
            </a:r>
          </a:p>
          <a:p>
            <a:r>
              <a:rPr lang="de-DE" sz="2000" dirty="0"/>
              <a:t>Zu jedem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Buch</a:t>
            </a:r>
            <a:r>
              <a:rPr lang="de-DE" sz="2000" dirty="0"/>
              <a:t> soll ein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Autor</a:t>
            </a:r>
            <a:r>
              <a:rPr lang="de-DE" sz="2000" dirty="0"/>
              <a:t> gespeichert werden.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Modelliere ein UML-Klassendiagramm der Klassen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Buch</a:t>
            </a:r>
            <a:r>
              <a:rPr lang="de-DE" sz="2000" dirty="0"/>
              <a:t> und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Autor</a:t>
            </a:r>
            <a:r>
              <a:rPr lang="de-DE" sz="2000" dirty="0"/>
              <a:t> mit deren Beziehung.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Beschreibe, wie der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Autor</a:t>
            </a:r>
            <a:r>
              <a:rPr lang="de-DE" sz="2000" dirty="0"/>
              <a:t> in der Klasse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Buch</a:t>
            </a:r>
            <a:r>
              <a:rPr lang="de-DE" sz="2000" dirty="0"/>
              <a:t> durch Attribute und Methoden eingebunden wird.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Implementiere die Klassen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Buch</a:t>
            </a:r>
            <a:r>
              <a:rPr lang="de-DE" sz="2000" dirty="0"/>
              <a:t> und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Autor</a:t>
            </a:r>
            <a:r>
              <a:rPr lang="de-DE" sz="2000" dirty="0"/>
              <a:t> in Java.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Implementiere eine </a:t>
            </a:r>
            <a:r>
              <a:rPr lang="de-DE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Main</a:t>
            </a:r>
            <a:r>
              <a:rPr lang="de-DE" sz="2000" dirty="0"/>
              <a:t>, welches drei Bücher mit ihren Autoren erzeugt und über die Methode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toString</a:t>
            </a:r>
            <a:r>
              <a:rPr lang="de-DE" sz="2000" dirty="0"/>
              <a:t> die Daten ausgibt.</a:t>
            </a:r>
          </a:p>
          <a:p>
            <a:pPr marL="457200" indent="-457200">
              <a:buFont typeface="+mj-lt"/>
              <a:buAutoNum type="alphaLcParenR"/>
            </a:pPr>
            <a:endParaRPr lang="en-GB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EB4B9-0B83-8701-1600-2B79D617D4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261370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0225"/>
            <a:ext cx="7427912" cy="4419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/>
              <a:t>Assoziation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Aggregation</a:t>
            </a:r>
          </a:p>
          <a:p>
            <a:pPr>
              <a:lnSpc>
                <a:spcPct val="100000"/>
              </a:lnSpc>
            </a:pPr>
            <a:r>
              <a:rPr lang="en-GB" dirty="0" err="1"/>
              <a:t>Komposition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E4FE73-D908-A9F3-2F43-AA5DA9C63A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sz="2400" dirty="0"/>
              <a:t>Erstelle ein UML-Klassendiagramm zum Thema </a:t>
            </a:r>
            <a:r>
              <a:rPr lang="de-DE" sz="2400" dirty="0">
                <a:solidFill>
                  <a:srgbClr val="00B050"/>
                </a:solidFill>
                <a:latin typeface="Consolas" panose="020B0609020204030204" pitchFamily="49" charset="0"/>
              </a:rPr>
              <a:t>Fitnessstudio</a:t>
            </a:r>
            <a:r>
              <a:rPr lang="de-DE" sz="2400" dirty="0"/>
              <a:t>.</a:t>
            </a:r>
            <a:endParaRPr lang="en-GB" sz="2400" dirty="0"/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Implementiere</a:t>
            </a:r>
            <a:r>
              <a:rPr lang="en-GB" dirty="0"/>
              <a:t> </a:t>
            </a:r>
            <a:r>
              <a:rPr lang="en-GB" dirty="0" err="1"/>
              <a:t>entsprechende</a:t>
            </a:r>
            <a:r>
              <a:rPr lang="en-GB" dirty="0"/>
              <a:t> Klassen sowie </a:t>
            </a:r>
            <a:r>
              <a:rPr lang="en-GB" dirty="0" err="1"/>
              <a:t>eine</a:t>
            </a:r>
            <a:r>
              <a:rPr lang="en-GB" dirty="0"/>
              <a:t> Console in Java.</a:t>
            </a:r>
            <a:endParaRPr lang="en-DE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AE90CB-F971-A822-4D17-4B335BEC6C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2889" y1="56111" x2="22889" y2="47556"/>
                        <a14:foregroundMark x1="46556" y1="47667" x2="46889" y2="35222"/>
                        <a14:foregroundMark x1="34889" y1="67333" x2="34889" y2="67333"/>
                        <a14:foregroundMark x1="56667" y1="52667" x2="56667" y2="52667"/>
                        <a14:foregroundMark x1="40778" y1="40556" x2="40778" y2="40556"/>
                        <a14:foregroundMark x1="35556" y1="35889" x2="35556" y2="35889"/>
                        <a14:foregroundMark x1="37667" y1="36111" x2="37667" y2="36111"/>
                        <a14:foregroundMark x1="36667" y1="36333" x2="36667" y2="36333"/>
                        <a14:foregroundMark x1="23556" y1="45222" x2="23556" y2="45222"/>
                        <a14:foregroundMark x1="42333" y1="41111" x2="42333" y2="4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043" t="18840" r="9238" b="24276"/>
          <a:stretch/>
        </p:blipFill>
        <p:spPr>
          <a:xfrm>
            <a:off x="5895975" y="2622639"/>
            <a:ext cx="5057775" cy="370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15916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Widescreen</PresentationFormat>
  <Paragraphs>36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1</cp:revision>
  <dcterms:created xsi:type="dcterms:W3CDTF">2022-12-22T20:26:39Z</dcterms:created>
  <dcterms:modified xsi:type="dcterms:W3CDTF">2023-12-14T14:51:37Z</dcterms:modified>
</cp:coreProperties>
</file>