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7"/>
  </p:notesMasterIdLst>
  <p:sldIdLst>
    <p:sldId id="278" r:id="rId3"/>
    <p:sldId id="279" r:id="rId4"/>
    <p:sldId id="280" r:id="rId5"/>
    <p:sldId id="281" r:id="rId6"/>
  </p:sldIdLst>
  <p:sldSz cx="12192000" cy="6858000"/>
  <p:notesSz cx="6858000" cy="9144000"/>
  <p:defaultText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5597"/>
    <a:srgbClr val="AD23A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1" d="100"/>
          <a:sy n="101" d="100"/>
        </p:scale>
        <p:origin x="876" y="10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bels, Patrick" userId="ba666de4-0d21-43a6-8e66-51a18aae1b4a" providerId="ADAL" clId="{EB5EB9A1-6E7D-2D48-B2FB-3A09C573470B}"/>
    <pc:docChg chg="custSel modSld">
      <pc:chgData name="Abels, Patrick" userId="ba666de4-0d21-43a6-8e66-51a18aae1b4a" providerId="ADAL" clId="{EB5EB9A1-6E7D-2D48-B2FB-3A09C573470B}" dt="2023-11-21T15:34:52.298" v="0" actId="7634"/>
      <pc:docMkLst>
        <pc:docMk/>
      </pc:docMkLst>
      <pc:sldChg chg="addSp">
        <pc:chgData name="Abels, Patrick" userId="ba666de4-0d21-43a6-8e66-51a18aae1b4a" providerId="ADAL" clId="{EB5EB9A1-6E7D-2D48-B2FB-3A09C573470B}" dt="2023-11-21T15:34:52.298" v="0" actId="7634"/>
        <pc:sldMkLst>
          <pc:docMk/>
          <pc:sldMk cId="1264088438" sldId="292"/>
        </pc:sldMkLst>
        <pc:inkChg chg="add">
          <ac:chgData name="Abels, Patrick" userId="ba666de4-0d21-43a6-8e66-51a18aae1b4a" providerId="ADAL" clId="{EB5EB9A1-6E7D-2D48-B2FB-3A09C573470B}" dt="2023-11-21T15:34:52.298" v="0" actId="7634"/>
          <ac:inkMkLst>
            <pc:docMk/>
            <pc:sldMk cId="1264088438" sldId="292"/>
            <ac:inkMk id="4" creationId="{670EA7FB-0178-45A7-E463-24943B23ED00}"/>
          </ac:inkMkLst>
        </pc:inkChg>
      </pc:sldChg>
      <pc:sldChg chg="addSp">
        <pc:chgData name="Abels, Patrick" userId="ba666de4-0d21-43a6-8e66-51a18aae1b4a" providerId="ADAL" clId="{EB5EB9A1-6E7D-2D48-B2FB-3A09C573470B}" dt="2023-11-21T15:34:52.298" v="0" actId="7634"/>
        <pc:sldMkLst>
          <pc:docMk/>
          <pc:sldMk cId="851700391" sldId="293"/>
        </pc:sldMkLst>
        <pc:inkChg chg="add">
          <ac:chgData name="Abels, Patrick" userId="ba666de4-0d21-43a6-8e66-51a18aae1b4a" providerId="ADAL" clId="{EB5EB9A1-6E7D-2D48-B2FB-3A09C573470B}" dt="2023-11-21T15:34:52.298" v="0" actId="7634"/>
          <ac:inkMkLst>
            <pc:docMk/>
            <pc:sldMk cId="851700391" sldId="293"/>
            <ac:inkMk id="3" creationId="{A47CEBE3-EC6F-A5AB-86C1-F67054704417}"/>
          </ac:inkMkLst>
        </pc:inkChg>
      </pc:sldChg>
      <pc:sldChg chg="addSp">
        <pc:chgData name="Abels, Patrick" userId="ba666de4-0d21-43a6-8e66-51a18aae1b4a" providerId="ADAL" clId="{EB5EB9A1-6E7D-2D48-B2FB-3A09C573470B}" dt="2023-11-21T15:34:52.298" v="0" actId="7634"/>
        <pc:sldMkLst>
          <pc:docMk/>
          <pc:sldMk cId="2595100360" sldId="295"/>
        </pc:sldMkLst>
        <pc:inkChg chg="add">
          <ac:chgData name="Abels, Patrick" userId="ba666de4-0d21-43a6-8e66-51a18aae1b4a" providerId="ADAL" clId="{EB5EB9A1-6E7D-2D48-B2FB-3A09C573470B}" dt="2023-11-21T15:34:52.298" v="0" actId="7634"/>
          <ac:inkMkLst>
            <pc:docMk/>
            <pc:sldMk cId="2595100360" sldId="295"/>
            <ac:inkMk id="3" creationId="{FDC0B053-D3DA-5934-0275-206F8E34CDDC}"/>
          </ac:inkMkLst>
        </pc:inkChg>
      </pc:sldChg>
      <pc:sldChg chg="addSp">
        <pc:chgData name="Abels, Patrick" userId="ba666de4-0d21-43a6-8e66-51a18aae1b4a" providerId="ADAL" clId="{EB5EB9A1-6E7D-2D48-B2FB-3A09C573470B}" dt="2023-11-21T15:34:52.298" v="0" actId="7634"/>
        <pc:sldMkLst>
          <pc:docMk/>
          <pc:sldMk cId="1415114633" sldId="296"/>
        </pc:sldMkLst>
        <pc:inkChg chg="add">
          <ac:chgData name="Abels, Patrick" userId="ba666de4-0d21-43a6-8e66-51a18aae1b4a" providerId="ADAL" clId="{EB5EB9A1-6E7D-2D48-B2FB-3A09C573470B}" dt="2023-11-21T15:34:52.298" v="0" actId="7634"/>
          <ac:inkMkLst>
            <pc:docMk/>
            <pc:sldMk cId="1415114633" sldId="296"/>
            <ac:inkMk id="4" creationId="{6602E50A-A9DD-ED66-2E60-BD174C42C262}"/>
          </ac:inkMkLst>
        </pc:inkChg>
      </pc:sldChg>
      <pc:sldChg chg="addSp">
        <pc:chgData name="Abels, Patrick" userId="ba666de4-0d21-43a6-8e66-51a18aae1b4a" providerId="ADAL" clId="{EB5EB9A1-6E7D-2D48-B2FB-3A09C573470B}" dt="2023-11-21T15:34:52.298" v="0" actId="7634"/>
        <pc:sldMkLst>
          <pc:docMk/>
          <pc:sldMk cId="3712997170" sldId="297"/>
        </pc:sldMkLst>
        <pc:inkChg chg="add">
          <ac:chgData name="Abels, Patrick" userId="ba666de4-0d21-43a6-8e66-51a18aae1b4a" providerId="ADAL" clId="{EB5EB9A1-6E7D-2D48-B2FB-3A09C573470B}" dt="2023-11-21T15:34:52.298" v="0" actId="7634"/>
          <ac:inkMkLst>
            <pc:docMk/>
            <pc:sldMk cId="3712997170" sldId="297"/>
            <ac:inkMk id="4" creationId="{78F0C24A-E949-8962-D74D-4BAA8B8F1BC5}"/>
          </ac:inkMkLst>
        </pc:inkChg>
      </pc:sldChg>
    </pc:docChg>
  </pc:docChgLst>
  <pc:docChgLst>
    <pc:chgData name="Abels, Patrick" userId="ba666de4-0d21-43a6-8e66-51a18aae1b4a" providerId="ADAL" clId="{9BE8E41F-0505-46D4-B95E-6199DA9EC18F}"/>
    <pc:docChg chg="modSld">
      <pc:chgData name="Abels, Patrick" userId="ba666de4-0d21-43a6-8e66-51a18aae1b4a" providerId="ADAL" clId="{9BE8E41F-0505-46D4-B95E-6199DA9EC18F}" dt="2023-11-21T14:50:07.341" v="1" actId="20577"/>
      <pc:docMkLst>
        <pc:docMk/>
      </pc:docMkLst>
      <pc:sldChg chg="modSp">
        <pc:chgData name="Abels, Patrick" userId="ba666de4-0d21-43a6-8e66-51a18aae1b4a" providerId="ADAL" clId="{9BE8E41F-0505-46D4-B95E-6199DA9EC18F}" dt="2023-11-21T14:50:07.341" v="1" actId="20577"/>
        <pc:sldMkLst>
          <pc:docMk/>
          <pc:sldMk cId="3200072394" sldId="302"/>
        </pc:sldMkLst>
        <pc:spChg chg="mod">
          <ac:chgData name="Abels, Patrick" userId="ba666de4-0d21-43a6-8e66-51a18aae1b4a" providerId="ADAL" clId="{9BE8E41F-0505-46D4-B95E-6199DA9EC18F}" dt="2023-11-21T14:50:07.341" v="1" actId="20577"/>
          <ac:spMkLst>
            <pc:docMk/>
            <pc:sldMk cId="3200072394" sldId="302"/>
            <ac:spMk id="7" creationId="{70113623-20F4-A9F6-C225-C03F164C658C}"/>
          </ac:spMkLst>
        </pc:spChg>
      </pc:sldChg>
    </pc:docChg>
  </pc:docChgLst>
  <pc:docChgLst>
    <pc:chgData name="Abels, Patrick" userId="ba666de4-0d21-43a6-8e66-51a18aae1b4a" providerId="ADAL" clId="{FB322D46-4EEB-4C9D-AD3F-EA4CA2435A29}"/>
    <pc:docChg chg="undo custSel addSld delSld modSld">
      <pc:chgData name="Abels, Patrick" userId="ba666de4-0d21-43a6-8e66-51a18aae1b4a" providerId="ADAL" clId="{FB322D46-4EEB-4C9D-AD3F-EA4CA2435A29}" dt="2023-11-12T11:06:26.846" v="3655" actId="478"/>
      <pc:docMkLst>
        <pc:docMk/>
      </pc:docMkLst>
      <pc:sldChg chg="modSp mod">
        <pc:chgData name="Abels, Patrick" userId="ba666de4-0d21-43a6-8e66-51a18aae1b4a" providerId="ADAL" clId="{FB322D46-4EEB-4C9D-AD3F-EA4CA2435A29}" dt="2023-11-01T23:11:05.287" v="2222" actId="20577"/>
        <pc:sldMkLst>
          <pc:docMk/>
          <pc:sldMk cId="2176156612" sldId="288"/>
        </pc:sldMkLst>
        <pc:spChg chg="mod">
          <ac:chgData name="Abels, Patrick" userId="ba666de4-0d21-43a6-8e66-51a18aae1b4a" providerId="ADAL" clId="{FB322D46-4EEB-4C9D-AD3F-EA4CA2435A29}" dt="2023-11-01T23:11:05.287" v="2222" actId="20577"/>
          <ac:spMkLst>
            <pc:docMk/>
            <pc:sldMk cId="2176156612" sldId="288"/>
            <ac:spMk id="2" creationId="{401F7D96-25E2-4399-5EDA-C71906BC8DD4}"/>
          </ac:spMkLst>
        </pc:spChg>
      </pc:sldChg>
    </pc:docChg>
  </pc:docChgLst>
  <pc:docChgLst>
    <pc:chgData name="Abels, Patrick" userId="ba666de4-0d21-43a6-8e66-51a18aae1b4a" providerId="ADAL" clId="{90C8CED3-2901-4D51-BE33-530B4BFFAF5E}"/>
    <pc:docChg chg="undo custSel addSld delSld modSld sldOrd">
      <pc:chgData name="Abels, Patrick" userId="ba666de4-0d21-43a6-8e66-51a18aae1b4a" providerId="ADAL" clId="{90C8CED3-2901-4D51-BE33-530B4BFFAF5E}" dt="2023-12-04T23:20:10.853" v="2492"/>
      <pc:docMkLst>
        <pc:docMk/>
      </pc:docMkLst>
      <pc:sldChg chg="modSp">
        <pc:chgData name="Abels, Patrick" userId="ba666de4-0d21-43a6-8e66-51a18aae1b4a" providerId="ADAL" clId="{90C8CED3-2901-4D51-BE33-530B4BFFAF5E}" dt="2023-12-04T22:07:52.894" v="110" actId="20577"/>
        <pc:sldMkLst>
          <pc:docMk/>
          <pc:sldMk cId="1571481472" sldId="256"/>
        </pc:sldMkLst>
        <pc:spChg chg="mod">
          <ac:chgData name="Abels, Patrick" userId="ba666de4-0d21-43a6-8e66-51a18aae1b4a" providerId="ADAL" clId="{90C8CED3-2901-4D51-BE33-530B4BFFAF5E}" dt="2023-12-04T22:07:52.894" v="110" actId="20577"/>
          <ac:spMkLst>
            <pc:docMk/>
            <pc:sldMk cId="1571481472" sldId="256"/>
            <ac:spMk id="2" creationId="{D8EE2D5E-5C37-D667-0AE2-2FA45C8CDD7C}"/>
          </ac:spMkLst>
        </pc:spChg>
      </pc:sldChg>
      <pc:sldChg chg="del">
        <pc:chgData name="Abels, Patrick" userId="ba666de4-0d21-43a6-8e66-51a18aae1b4a" providerId="ADAL" clId="{90C8CED3-2901-4D51-BE33-530B4BFFAF5E}" dt="2023-12-04T23:19:11.143" v="2488" actId="47"/>
        <pc:sldMkLst>
          <pc:docMk/>
          <pc:sldMk cId="2176156612" sldId="288"/>
        </pc:sldMkLst>
      </pc:sldChg>
      <pc:sldChg chg="modSp mod">
        <pc:chgData name="Abels, Patrick" userId="ba666de4-0d21-43a6-8e66-51a18aae1b4a" providerId="ADAL" clId="{90C8CED3-2901-4D51-BE33-530B4BFFAF5E}" dt="2023-12-04T22:40:20.969" v="1029" actId="20577"/>
        <pc:sldMkLst>
          <pc:docMk/>
          <pc:sldMk cId="1082503161" sldId="291"/>
        </pc:sldMkLst>
        <pc:spChg chg="mod">
          <ac:chgData name="Abels, Patrick" userId="ba666de4-0d21-43a6-8e66-51a18aae1b4a" providerId="ADAL" clId="{90C8CED3-2901-4D51-BE33-530B4BFFAF5E}" dt="2023-12-04T22:40:20.969" v="1029" actId="20577"/>
          <ac:spMkLst>
            <pc:docMk/>
            <pc:sldMk cId="1082503161" sldId="291"/>
            <ac:spMk id="2" creationId="{39581EDF-BC24-2853-902C-BEF01710D036}"/>
          </ac:spMkLst>
        </pc:spChg>
      </pc:sldChg>
      <pc:sldChg chg="addSp delSp modSp mod delAnim">
        <pc:chgData name="Abels, Patrick" userId="ba666de4-0d21-43a6-8e66-51a18aae1b4a" providerId="ADAL" clId="{90C8CED3-2901-4D51-BE33-530B4BFFAF5E}" dt="2023-12-04T22:45:06.494" v="1182" actId="207"/>
        <pc:sldMkLst>
          <pc:docMk/>
          <pc:sldMk cId="1264088438" sldId="292"/>
        </pc:sldMkLst>
        <pc:spChg chg="mod">
          <ac:chgData name="Abels, Patrick" userId="ba666de4-0d21-43a6-8e66-51a18aae1b4a" providerId="ADAL" clId="{90C8CED3-2901-4D51-BE33-530B4BFFAF5E}" dt="2023-12-04T22:15:39.514" v="417" actId="20577"/>
          <ac:spMkLst>
            <pc:docMk/>
            <pc:sldMk cId="1264088438" sldId="292"/>
            <ac:spMk id="2" creationId="{F48F253B-9567-7844-6FBA-56B29A31247B}"/>
          </ac:spMkLst>
        </pc:spChg>
        <pc:spChg chg="mod">
          <ac:chgData name="Abels, Patrick" userId="ba666de4-0d21-43a6-8e66-51a18aae1b4a" providerId="ADAL" clId="{90C8CED3-2901-4D51-BE33-530B4BFFAF5E}" dt="2023-12-04T22:45:06.494" v="1182" actId="207"/>
          <ac:spMkLst>
            <pc:docMk/>
            <pc:sldMk cId="1264088438" sldId="292"/>
            <ac:spMk id="3" creationId="{29F9D44F-6F40-2AED-18FA-D1C126A18E5F}"/>
          </ac:spMkLst>
        </pc:spChg>
        <pc:spChg chg="del">
          <ac:chgData name="Abels, Patrick" userId="ba666de4-0d21-43a6-8e66-51a18aae1b4a" providerId="ADAL" clId="{90C8CED3-2901-4D51-BE33-530B4BFFAF5E}" dt="2023-12-04T22:17:16.968" v="520" actId="478"/>
          <ac:spMkLst>
            <pc:docMk/>
            <pc:sldMk cId="1264088438" sldId="292"/>
            <ac:spMk id="8" creationId="{C1A85CB4-31F0-EFBA-FCCA-6D6DA875C685}"/>
          </ac:spMkLst>
        </pc:spChg>
        <pc:spChg chg="del">
          <ac:chgData name="Abels, Patrick" userId="ba666de4-0d21-43a6-8e66-51a18aae1b4a" providerId="ADAL" clId="{90C8CED3-2901-4D51-BE33-530B4BFFAF5E}" dt="2023-12-04T22:17:29.080" v="525" actId="478"/>
          <ac:spMkLst>
            <pc:docMk/>
            <pc:sldMk cId="1264088438" sldId="292"/>
            <ac:spMk id="15" creationId="{988B1BE2-699B-04EE-D613-4E95A892A0DD}"/>
          </ac:spMkLst>
        </pc:spChg>
        <pc:spChg chg="del">
          <ac:chgData name="Abels, Patrick" userId="ba666de4-0d21-43a6-8e66-51a18aae1b4a" providerId="ADAL" clId="{90C8CED3-2901-4D51-BE33-530B4BFFAF5E}" dt="2023-12-04T22:17:39.895" v="528" actId="478"/>
          <ac:spMkLst>
            <pc:docMk/>
            <pc:sldMk cId="1264088438" sldId="292"/>
            <ac:spMk id="24" creationId="{9A339AFA-F1EB-DC25-98C4-078AC5F0293E}"/>
          </ac:spMkLst>
        </pc:spChg>
        <pc:spChg chg="del">
          <ac:chgData name="Abels, Patrick" userId="ba666de4-0d21-43a6-8e66-51a18aae1b4a" providerId="ADAL" clId="{90C8CED3-2901-4D51-BE33-530B4BFFAF5E}" dt="2023-12-04T22:17:41.978" v="529" actId="478"/>
          <ac:spMkLst>
            <pc:docMk/>
            <pc:sldMk cId="1264088438" sldId="292"/>
            <ac:spMk id="25" creationId="{83E8A125-DDA2-A44F-7A4D-DC6DB3810EC7}"/>
          </ac:spMkLst>
        </pc:spChg>
        <pc:spChg chg="mod">
          <ac:chgData name="Abels, Patrick" userId="ba666de4-0d21-43a6-8e66-51a18aae1b4a" providerId="ADAL" clId="{90C8CED3-2901-4D51-BE33-530B4BFFAF5E}" dt="2023-12-04T22:42:12.470" v="1091" actId="20577"/>
          <ac:spMkLst>
            <pc:docMk/>
            <pc:sldMk cId="1264088438" sldId="292"/>
            <ac:spMk id="28" creationId="{85964E5D-CD4C-6695-78B9-1834621F4BA9}"/>
          </ac:spMkLst>
        </pc:spChg>
        <pc:spChg chg="del">
          <ac:chgData name="Abels, Patrick" userId="ba666de4-0d21-43a6-8e66-51a18aae1b4a" providerId="ADAL" clId="{90C8CED3-2901-4D51-BE33-530B4BFFAF5E}" dt="2023-12-04T22:17:21.419" v="522" actId="478"/>
          <ac:spMkLst>
            <pc:docMk/>
            <pc:sldMk cId="1264088438" sldId="292"/>
            <ac:spMk id="38" creationId="{DFF17D99-BFE6-BFA6-A0B3-D558C2555454}"/>
          </ac:spMkLst>
        </pc:spChg>
        <pc:picChg chg="add mod">
          <ac:chgData name="Abels, Patrick" userId="ba666de4-0d21-43a6-8e66-51a18aae1b4a" providerId="ADAL" clId="{90C8CED3-2901-4D51-BE33-530B4BFFAF5E}" dt="2023-12-04T22:38:03.576" v="969" actId="1035"/>
          <ac:picMkLst>
            <pc:docMk/>
            <pc:sldMk cId="1264088438" sldId="292"/>
            <ac:picMk id="5" creationId="{47928EC1-6DE7-7723-7AC7-F68C561CDCAF}"/>
          </ac:picMkLst>
        </pc:picChg>
        <pc:picChg chg="del">
          <ac:chgData name="Abels, Patrick" userId="ba666de4-0d21-43a6-8e66-51a18aae1b4a" providerId="ADAL" clId="{90C8CED3-2901-4D51-BE33-530B4BFFAF5E}" dt="2023-12-04T22:18:06.264" v="531" actId="478"/>
          <ac:picMkLst>
            <pc:docMk/>
            <pc:sldMk cId="1264088438" sldId="292"/>
            <ac:picMk id="18" creationId="{0E31D25E-DE8F-CC07-033B-1831662E1AB1}"/>
          </ac:picMkLst>
        </pc:picChg>
        <pc:picChg chg="del">
          <ac:chgData name="Abels, Patrick" userId="ba666de4-0d21-43a6-8e66-51a18aae1b4a" providerId="ADAL" clId="{90C8CED3-2901-4D51-BE33-530B4BFFAF5E}" dt="2023-12-04T22:17:46.302" v="530" actId="478"/>
          <ac:picMkLst>
            <pc:docMk/>
            <pc:sldMk cId="1264088438" sldId="292"/>
            <ac:picMk id="35" creationId="{C55F1956-6C6E-533D-483E-9F7E5701263F}"/>
          </ac:picMkLst>
        </pc:picChg>
        <pc:cxnChg chg="del mod">
          <ac:chgData name="Abels, Patrick" userId="ba666de4-0d21-43a6-8e66-51a18aae1b4a" providerId="ADAL" clId="{90C8CED3-2901-4D51-BE33-530B4BFFAF5E}" dt="2023-12-04T22:17:18.532" v="521" actId="478"/>
          <ac:cxnSpMkLst>
            <pc:docMk/>
            <pc:sldMk cId="1264088438" sldId="292"/>
            <ac:cxnSpMk id="10" creationId="{164C6A82-F396-03F4-E5C8-FC27D775A5A4}"/>
          </ac:cxnSpMkLst>
        </pc:cxnChg>
        <pc:cxnChg chg="del mod">
          <ac:chgData name="Abels, Patrick" userId="ba666de4-0d21-43a6-8e66-51a18aae1b4a" providerId="ADAL" clId="{90C8CED3-2901-4D51-BE33-530B4BFFAF5E}" dt="2023-12-04T22:17:16.968" v="520" actId="478"/>
          <ac:cxnSpMkLst>
            <pc:docMk/>
            <pc:sldMk cId="1264088438" sldId="292"/>
            <ac:cxnSpMk id="12" creationId="{6B106257-9AC2-DD54-7C11-1A36C88F1A29}"/>
          </ac:cxnSpMkLst>
        </pc:cxnChg>
        <pc:cxnChg chg="del mod">
          <ac:chgData name="Abels, Patrick" userId="ba666de4-0d21-43a6-8e66-51a18aae1b4a" providerId="ADAL" clId="{90C8CED3-2901-4D51-BE33-530B4BFFAF5E}" dt="2023-12-04T22:17:30.678" v="526" actId="478"/>
          <ac:cxnSpMkLst>
            <pc:docMk/>
            <pc:sldMk cId="1264088438" sldId="292"/>
            <ac:cxnSpMk id="16" creationId="{39C5F263-EE95-A01F-AF69-B7C47EBCF414}"/>
          </ac:cxnSpMkLst>
        </pc:cxnChg>
        <pc:cxnChg chg="del mod">
          <ac:chgData name="Abels, Patrick" userId="ba666de4-0d21-43a6-8e66-51a18aae1b4a" providerId="ADAL" clId="{90C8CED3-2901-4D51-BE33-530B4BFFAF5E}" dt="2023-12-04T22:17:32.045" v="527" actId="478"/>
          <ac:cxnSpMkLst>
            <pc:docMk/>
            <pc:sldMk cId="1264088438" sldId="292"/>
            <ac:cxnSpMk id="17" creationId="{80EDF4DD-9361-EEB7-3401-6CC8CAD1F3CC}"/>
          </ac:cxnSpMkLst>
        </pc:cxnChg>
        <pc:cxnChg chg="mod">
          <ac:chgData name="Abels, Patrick" userId="ba666de4-0d21-43a6-8e66-51a18aae1b4a" providerId="ADAL" clId="{90C8CED3-2901-4D51-BE33-530B4BFFAF5E}" dt="2023-12-04T22:42:12.470" v="1091" actId="20577"/>
          <ac:cxnSpMkLst>
            <pc:docMk/>
            <pc:sldMk cId="1264088438" sldId="292"/>
            <ac:cxnSpMk id="29" creationId="{A8806D34-6130-E6AC-4822-F9E3883F8778}"/>
          </ac:cxnSpMkLst>
        </pc:cxnChg>
        <pc:cxnChg chg="mod ord">
          <ac:chgData name="Abels, Patrick" userId="ba666de4-0d21-43a6-8e66-51a18aae1b4a" providerId="ADAL" clId="{90C8CED3-2901-4D51-BE33-530B4BFFAF5E}" dt="2023-12-04T22:42:12.470" v="1091" actId="20577"/>
          <ac:cxnSpMkLst>
            <pc:docMk/>
            <pc:sldMk cId="1264088438" sldId="292"/>
            <ac:cxnSpMk id="32" creationId="{B6794F08-FB17-7E39-F552-3AD71A144BED}"/>
          </ac:cxnSpMkLst>
        </pc:cxnChg>
        <pc:cxnChg chg="del mod">
          <ac:chgData name="Abels, Patrick" userId="ba666de4-0d21-43a6-8e66-51a18aae1b4a" providerId="ADAL" clId="{90C8CED3-2901-4D51-BE33-530B4BFFAF5E}" dt="2023-12-04T22:17:25.567" v="524" actId="478"/>
          <ac:cxnSpMkLst>
            <pc:docMk/>
            <pc:sldMk cId="1264088438" sldId="292"/>
            <ac:cxnSpMk id="39" creationId="{686CFAAE-96F1-7FBA-818A-F7981159F95C}"/>
          </ac:cxnSpMkLst>
        </pc:cxnChg>
        <pc:cxnChg chg="del mod">
          <ac:chgData name="Abels, Patrick" userId="ba666de4-0d21-43a6-8e66-51a18aae1b4a" providerId="ADAL" clId="{90C8CED3-2901-4D51-BE33-530B4BFFAF5E}" dt="2023-12-04T22:17:23.586" v="523" actId="478"/>
          <ac:cxnSpMkLst>
            <pc:docMk/>
            <pc:sldMk cId="1264088438" sldId="292"/>
            <ac:cxnSpMk id="44" creationId="{6BD790E7-C8DD-CBE4-22E9-1396CF51745A}"/>
          </ac:cxnSpMkLst>
        </pc:cxnChg>
      </pc:sldChg>
      <pc:sldChg chg="del">
        <pc:chgData name="Abels, Patrick" userId="ba666de4-0d21-43a6-8e66-51a18aae1b4a" providerId="ADAL" clId="{90C8CED3-2901-4D51-BE33-530B4BFFAF5E}" dt="2023-12-04T22:40:13.084" v="1028" actId="47"/>
        <pc:sldMkLst>
          <pc:docMk/>
          <pc:sldMk cId="851700391" sldId="293"/>
        </pc:sldMkLst>
      </pc:sldChg>
      <pc:sldChg chg="addSp modSp mod">
        <pc:chgData name="Abels, Patrick" userId="ba666de4-0d21-43a6-8e66-51a18aae1b4a" providerId="ADAL" clId="{90C8CED3-2901-4D51-BE33-530B4BFFAF5E}" dt="2023-12-04T22:14:46.764" v="407" actId="1582"/>
        <pc:sldMkLst>
          <pc:docMk/>
          <pc:sldMk cId="1768747765" sldId="294"/>
        </pc:sldMkLst>
        <pc:spChg chg="mod">
          <ac:chgData name="Abels, Patrick" userId="ba666de4-0d21-43a6-8e66-51a18aae1b4a" providerId="ADAL" clId="{90C8CED3-2901-4D51-BE33-530B4BFFAF5E}" dt="2023-12-04T22:10:27.735" v="212" actId="14100"/>
          <ac:spMkLst>
            <pc:docMk/>
            <pc:sldMk cId="1768747765" sldId="294"/>
            <ac:spMk id="2" creationId="{D8EE2D5E-5C37-D667-0AE2-2FA45C8CDD7C}"/>
          </ac:spMkLst>
        </pc:spChg>
        <pc:spChg chg="add mod">
          <ac:chgData name="Abels, Patrick" userId="ba666de4-0d21-43a6-8e66-51a18aae1b4a" providerId="ADAL" clId="{90C8CED3-2901-4D51-BE33-530B4BFFAF5E}" dt="2023-12-04T22:11:56.532" v="269" actId="1036"/>
          <ac:spMkLst>
            <pc:docMk/>
            <pc:sldMk cId="1768747765" sldId="294"/>
            <ac:spMk id="3" creationId="{F840CC8E-020B-EF2F-863A-A0B3329F2E8E}"/>
          </ac:spMkLst>
        </pc:spChg>
        <pc:spChg chg="add mod">
          <ac:chgData name="Abels, Patrick" userId="ba666de4-0d21-43a6-8e66-51a18aae1b4a" providerId="ADAL" clId="{90C8CED3-2901-4D51-BE33-530B4BFFAF5E}" dt="2023-12-04T22:11:56.532" v="269" actId="1036"/>
          <ac:spMkLst>
            <pc:docMk/>
            <pc:sldMk cId="1768747765" sldId="294"/>
            <ac:spMk id="4" creationId="{FD40ECAF-3EBF-82E0-2BAD-A6AB58575DB7}"/>
          </ac:spMkLst>
        </pc:spChg>
        <pc:spChg chg="add mod">
          <ac:chgData name="Abels, Patrick" userId="ba666de4-0d21-43a6-8e66-51a18aae1b4a" providerId="ADAL" clId="{90C8CED3-2901-4D51-BE33-530B4BFFAF5E}" dt="2023-12-04T22:12:59.270" v="353" actId="1076"/>
          <ac:spMkLst>
            <pc:docMk/>
            <pc:sldMk cId="1768747765" sldId="294"/>
            <ac:spMk id="7" creationId="{002074F3-EB56-C0B2-74BB-C6D566417E5F}"/>
          </ac:spMkLst>
        </pc:spChg>
        <pc:spChg chg="add mod">
          <ac:chgData name="Abels, Patrick" userId="ba666de4-0d21-43a6-8e66-51a18aae1b4a" providerId="ADAL" clId="{90C8CED3-2901-4D51-BE33-530B4BFFAF5E}" dt="2023-12-04T22:13:39.456" v="398" actId="14100"/>
          <ac:spMkLst>
            <pc:docMk/>
            <pc:sldMk cId="1768747765" sldId="294"/>
            <ac:spMk id="9" creationId="{45D214A8-4F15-4A9B-B653-4C195A51DBE0}"/>
          </ac:spMkLst>
        </pc:spChg>
        <pc:spChg chg="add mod">
          <ac:chgData name="Abels, Patrick" userId="ba666de4-0d21-43a6-8e66-51a18aae1b4a" providerId="ADAL" clId="{90C8CED3-2901-4D51-BE33-530B4BFFAF5E}" dt="2023-12-04T22:14:36.485" v="404" actId="1582"/>
          <ac:spMkLst>
            <pc:docMk/>
            <pc:sldMk cId="1768747765" sldId="294"/>
            <ac:spMk id="10" creationId="{BE695CE9-FBD3-2518-ADC6-979874BB1A3B}"/>
          </ac:spMkLst>
        </pc:spChg>
        <pc:cxnChg chg="add mod">
          <ac:chgData name="Abels, Patrick" userId="ba666de4-0d21-43a6-8e66-51a18aae1b4a" providerId="ADAL" clId="{90C8CED3-2901-4D51-BE33-530B4BFFAF5E}" dt="2023-12-04T22:12:31.892" v="330" actId="1037"/>
          <ac:cxnSpMkLst>
            <pc:docMk/>
            <pc:sldMk cId="1768747765" sldId="294"/>
            <ac:cxnSpMk id="6" creationId="{86159E13-3ADE-14BE-04C1-B7CC873C19E2}"/>
          </ac:cxnSpMkLst>
        </pc:cxnChg>
        <pc:cxnChg chg="add mod">
          <ac:chgData name="Abels, Patrick" userId="ba666de4-0d21-43a6-8e66-51a18aae1b4a" providerId="ADAL" clId="{90C8CED3-2901-4D51-BE33-530B4BFFAF5E}" dt="2023-12-04T22:14:01.735" v="399" actId="197"/>
          <ac:cxnSpMkLst>
            <pc:docMk/>
            <pc:sldMk cId="1768747765" sldId="294"/>
            <ac:cxnSpMk id="8" creationId="{D8EE959F-6F4B-E2B6-2F77-88170F79BA73}"/>
          </ac:cxnSpMkLst>
        </pc:cxnChg>
        <pc:cxnChg chg="add mod">
          <ac:chgData name="Abels, Patrick" userId="ba666de4-0d21-43a6-8e66-51a18aae1b4a" providerId="ADAL" clId="{90C8CED3-2901-4D51-BE33-530B4BFFAF5E}" dt="2023-12-04T22:14:46.764" v="407" actId="1582"/>
          <ac:cxnSpMkLst>
            <pc:docMk/>
            <pc:sldMk cId="1768747765" sldId="294"/>
            <ac:cxnSpMk id="12" creationId="{A5E96718-921F-3BF3-535C-5156A8F7386B}"/>
          </ac:cxnSpMkLst>
        </pc:cxnChg>
      </pc:sldChg>
      <pc:sldChg chg="del">
        <pc:chgData name="Abels, Patrick" userId="ba666de4-0d21-43a6-8e66-51a18aae1b4a" providerId="ADAL" clId="{90C8CED3-2901-4D51-BE33-530B4BFFAF5E}" dt="2023-12-04T22:40:13.084" v="1028" actId="47"/>
        <pc:sldMkLst>
          <pc:docMk/>
          <pc:sldMk cId="2595100360" sldId="295"/>
        </pc:sldMkLst>
      </pc:sldChg>
      <pc:sldChg chg="del">
        <pc:chgData name="Abels, Patrick" userId="ba666de4-0d21-43a6-8e66-51a18aae1b4a" providerId="ADAL" clId="{90C8CED3-2901-4D51-BE33-530B4BFFAF5E}" dt="2023-12-04T22:40:13.084" v="1028" actId="47"/>
        <pc:sldMkLst>
          <pc:docMk/>
          <pc:sldMk cId="1415114633" sldId="296"/>
        </pc:sldMkLst>
      </pc:sldChg>
      <pc:sldChg chg="del">
        <pc:chgData name="Abels, Patrick" userId="ba666de4-0d21-43a6-8e66-51a18aae1b4a" providerId="ADAL" clId="{90C8CED3-2901-4D51-BE33-530B4BFFAF5E}" dt="2023-12-04T22:40:13.084" v="1028" actId="47"/>
        <pc:sldMkLst>
          <pc:docMk/>
          <pc:sldMk cId="3712997170" sldId="297"/>
        </pc:sldMkLst>
      </pc:sldChg>
      <pc:sldChg chg="del">
        <pc:chgData name="Abels, Patrick" userId="ba666de4-0d21-43a6-8e66-51a18aae1b4a" providerId="ADAL" clId="{90C8CED3-2901-4D51-BE33-530B4BFFAF5E}" dt="2023-12-04T22:40:13.084" v="1028" actId="47"/>
        <pc:sldMkLst>
          <pc:docMk/>
          <pc:sldMk cId="3361261707" sldId="298"/>
        </pc:sldMkLst>
      </pc:sldChg>
      <pc:sldChg chg="del">
        <pc:chgData name="Abels, Patrick" userId="ba666de4-0d21-43a6-8e66-51a18aae1b4a" providerId="ADAL" clId="{90C8CED3-2901-4D51-BE33-530B4BFFAF5E}" dt="2023-12-04T22:40:13.084" v="1028" actId="47"/>
        <pc:sldMkLst>
          <pc:docMk/>
          <pc:sldMk cId="2362869028" sldId="299"/>
        </pc:sldMkLst>
      </pc:sldChg>
      <pc:sldChg chg="modSp mod">
        <pc:chgData name="Abels, Patrick" userId="ba666de4-0d21-43a6-8e66-51a18aae1b4a" providerId="ADAL" clId="{90C8CED3-2901-4D51-BE33-530B4BFFAF5E}" dt="2023-12-04T23:14:27.620" v="2398" actId="20577"/>
        <pc:sldMkLst>
          <pc:docMk/>
          <pc:sldMk cId="1342613700" sldId="300"/>
        </pc:sldMkLst>
        <pc:spChg chg="mod">
          <ac:chgData name="Abels, Patrick" userId="ba666de4-0d21-43a6-8e66-51a18aae1b4a" providerId="ADAL" clId="{90C8CED3-2901-4D51-BE33-530B4BFFAF5E}" dt="2023-12-04T23:14:27.620" v="2398" actId="20577"/>
          <ac:spMkLst>
            <pc:docMk/>
            <pc:sldMk cId="1342613700" sldId="300"/>
            <ac:spMk id="2" creationId="{B97A5691-C89F-EF52-5176-886FD98975E5}"/>
          </ac:spMkLst>
        </pc:spChg>
      </pc:sldChg>
      <pc:sldChg chg="del">
        <pc:chgData name="Abels, Patrick" userId="ba666de4-0d21-43a6-8e66-51a18aae1b4a" providerId="ADAL" clId="{90C8CED3-2901-4D51-BE33-530B4BFFAF5E}" dt="2023-12-04T22:40:13.084" v="1028" actId="47"/>
        <pc:sldMkLst>
          <pc:docMk/>
          <pc:sldMk cId="850997601" sldId="301"/>
        </pc:sldMkLst>
      </pc:sldChg>
      <pc:sldChg chg="del">
        <pc:chgData name="Abels, Patrick" userId="ba666de4-0d21-43a6-8e66-51a18aae1b4a" providerId="ADAL" clId="{90C8CED3-2901-4D51-BE33-530B4BFFAF5E}" dt="2023-12-04T22:40:13.084" v="1028" actId="47"/>
        <pc:sldMkLst>
          <pc:docMk/>
          <pc:sldMk cId="3200072394" sldId="302"/>
        </pc:sldMkLst>
      </pc:sldChg>
      <pc:sldChg chg="delSp modSp del mod">
        <pc:chgData name="Abels, Patrick" userId="ba666de4-0d21-43a6-8e66-51a18aae1b4a" providerId="ADAL" clId="{90C8CED3-2901-4D51-BE33-530B4BFFAF5E}" dt="2023-12-04T23:19:21.655" v="2491" actId="47"/>
        <pc:sldMkLst>
          <pc:docMk/>
          <pc:sldMk cId="341179031" sldId="304"/>
        </pc:sldMkLst>
        <pc:spChg chg="mod">
          <ac:chgData name="Abels, Patrick" userId="ba666de4-0d21-43a6-8e66-51a18aae1b4a" providerId="ADAL" clId="{90C8CED3-2901-4D51-BE33-530B4BFFAF5E}" dt="2023-12-04T23:18:58.863" v="2487" actId="207"/>
          <ac:spMkLst>
            <pc:docMk/>
            <pc:sldMk cId="341179031" sldId="304"/>
            <ac:spMk id="2" creationId="{3FA0C177-60C6-234B-C500-1B4CE9093095}"/>
          </ac:spMkLst>
        </pc:spChg>
        <pc:picChg chg="del">
          <ac:chgData name="Abels, Patrick" userId="ba666de4-0d21-43a6-8e66-51a18aae1b4a" providerId="ADAL" clId="{90C8CED3-2901-4D51-BE33-530B4BFFAF5E}" dt="2023-12-04T23:17:35.544" v="2399" actId="478"/>
          <ac:picMkLst>
            <pc:docMk/>
            <pc:sldMk cId="341179031" sldId="304"/>
            <ac:picMk id="4" creationId="{5C563ED6-BA19-A0D0-3C05-AC1CCC1B27F5}"/>
          </ac:picMkLst>
        </pc:picChg>
        <pc:picChg chg="del">
          <ac:chgData name="Abels, Patrick" userId="ba666de4-0d21-43a6-8e66-51a18aae1b4a" providerId="ADAL" clId="{90C8CED3-2901-4D51-BE33-530B4BFFAF5E}" dt="2023-12-04T23:17:37.013" v="2400" actId="478"/>
          <ac:picMkLst>
            <pc:docMk/>
            <pc:sldMk cId="341179031" sldId="304"/>
            <ac:picMk id="7" creationId="{6CCEB92A-C059-189D-B8C2-2D5C21FA1A99}"/>
          </ac:picMkLst>
        </pc:picChg>
        <pc:picChg chg="del">
          <ac:chgData name="Abels, Patrick" userId="ba666de4-0d21-43a6-8e66-51a18aae1b4a" providerId="ADAL" clId="{90C8CED3-2901-4D51-BE33-530B4BFFAF5E}" dt="2023-12-04T23:17:38.796" v="2401" actId="478"/>
          <ac:picMkLst>
            <pc:docMk/>
            <pc:sldMk cId="341179031" sldId="304"/>
            <ac:picMk id="9" creationId="{907DDFF5-C610-5805-EA21-02EB567C7595}"/>
          </ac:picMkLst>
        </pc:picChg>
      </pc:sldChg>
      <pc:sldChg chg="addSp delSp modSp add mod delAnim modAnim">
        <pc:chgData name="Abels, Patrick" userId="ba666de4-0d21-43a6-8e66-51a18aae1b4a" providerId="ADAL" clId="{90C8CED3-2901-4D51-BE33-530B4BFFAF5E}" dt="2023-12-04T22:50:20.544" v="1374" actId="20577"/>
        <pc:sldMkLst>
          <pc:docMk/>
          <pc:sldMk cId="889800745" sldId="305"/>
        </pc:sldMkLst>
        <pc:spChg chg="mod">
          <ac:chgData name="Abels, Patrick" userId="ba666de4-0d21-43a6-8e66-51a18aae1b4a" providerId="ADAL" clId="{90C8CED3-2901-4D51-BE33-530B4BFFAF5E}" dt="2023-12-04T22:40:41.489" v="1045" actId="207"/>
          <ac:spMkLst>
            <pc:docMk/>
            <pc:sldMk cId="889800745" sldId="305"/>
            <ac:spMk id="2" creationId="{F48F253B-9567-7844-6FBA-56B29A31247B}"/>
          </ac:spMkLst>
        </pc:spChg>
        <pc:spChg chg="del">
          <ac:chgData name="Abels, Patrick" userId="ba666de4-0d21-43a6-8e66-51a18aae1b4a" providerId="ADAL" clId="{90C8CED3-2901-4D51-BE33-530B4BFFAF5E}" dt="2023-12-04T22:38:25.536" v="971" actId="478"/>
          <ac:spMkLst>
            <pc:docMk/>
            <pc:sldMk cId="889800745" sldId="305"/>
            <ac:spMk id="3" creationId="{29F9D44F-6F40-2AED-18FA-D1C126A18E5F}"/>
          </ac:spMkLst>
        </pc:spChg>
        <pc:spChg chg="add mod">
          <ac:chgData name="Abels, Patrick" userId="ba666de4-0d21-43a6-8e66-51a18aae1b4a" providerId="ADAL" clId="{90C8CED3-2901-4D51-BE33-530B4BFFAF5E}" dt="2023-12-04T22:47:48.874" v="1269" actId="1076"/>
          <ac:spMkLst>
            <pc:docMk/>
            <pc:sldMk cId="889800745" sldId="305"/>
            <ac:spMk id="7" creationId="{0B267435-3D1D-82DA-5BBE-F6F92CBA9739}"/>
          </ac:spMkLst>
        </pc:spChg>
        <pc:spChg chg="add mod">
          <ac:chgData name="Abels, Patrick" userId="ba666de4-0d21-43a6-8e66-51a18aae1b4a" providerId="ADAL" clId="{90C8CED3-2901-4D51-BE33-530B4BFFAF5E}" dt="2023-12-04T22:50:20.544" v="1374" actId="20577"/>
          <ac:spMkLst>
            <pc:docMk/>
            <pc:sldMk cId="889800745" sldId="305"/>
            <ac:spMk id="10" creationId="{964E7096-2C3A-7310-1FAD-1903D22AB32D}"/>
          </ac:spMkLst>
        </pc:spChg>
        <pc:spChg chg="del">
          <ac:chgData name="Abels, Patrick" userId="ba666de4-0d21-43a6-8e66-51a18aae1b4a" providerId="ADAL" clId="{90C8CED3-2901-4D51-BE33-530B4BFFAF5E}" dt="2023-12-04T22:38:27.633" v="972" actId="478"/>
          <ac:spMkLst>
            <pc:docMk/>
            <pc:sldMk cId="889800745" sldId="305"/>
            <ac:spMk id="28" creationId="{85964E5D-CD4C-6695-78B9-1834621F4BA9}"/>
          </ac:spMkLst>
        </pc:spChg>
        <pc:picChg chg="mod">
          <ac:chgData name="Abels, Patrick" userId="ba666de4-0d21-43a6-8e66-51a18aae1b4a" providerId="ADAL" clId="{90C8CED3-2901-4D51-BE33-530B4BFFAF5E}" dt="2023-12-04T22:39:33.844" v="1001" actId="1035"/>
          <ac:picMkLst>
            <pc:docMk/>
            <pc:sldMk cId="889800745" sldId="305"/>
            <ac:picMk id="5" creationId="{47928EC1-6DE7-7723-7AC7-F68C561CDCAF}"/>
          </ac:picMkLst>
        </pc:picChg>
        <pc:picChg chg="add mod">
          <ac:chgData name="Abels, Patrick" userId="ba666de4-0d21-43a6-8e66-51a18aae1b4a" providerId="ADAL" clId="{90C8CED3-2901-4D51-BE33-530B4BFFAF5E}" dt="2023-12-04T22:39:32.201" v="999" actId="1036"/>
          <ac:picMkLst>
            <pc:docMk/>
            <pc:sldMk cId="889800745" sldId="305"/>
            <ac:picMk id="6" creationId="{D1DBECED-D08D-76A9-F01F-306000219D3E}"/>
          </ac:picMkLst>
        </pc:picChg>
        <pc:cxnChg chg="add mod">
          <ac:chgData name="Abels, Patrick" userId="ba666de4-0d21-43a6-8e66-51a18aae1b4a" providerId="ADAL" clId="{90C8CED3-2901-4D51-BE33-530B4BFFAF5E}" dt="2023-12-04T22:47:48.874" v="1269" actId="1076"/>
          <ac:cxnSpMkLst>
            <pc:docMk/>
            <pc:sldMk cId="889800745" sldId="305"/>
            <ac:cxnSpMk id="8" creationId="{DF097FE9-D2C3-A785-620F-9A9A9535DDEF}"/>
          </ac:cxnSpMkLst>
        </pc:cxnChg>
        <pc:cxnChg chg="add mod">
          <ac:chgData name="Abels, Patrick" userId="ba666de4-0d21-43a6-8e66-51a18aae1b4a" providerId="ADAL" clId="{90C8CED3-2901-4D51-BE33-530B4BFFAF5E}" dt="2023-12-04T22:50:16.599" v="1363" actId="20577"/>
          <ac:cxnSpMkLst>
            <pc:docMk/>
            <pc:sldMk cId="889800745" sldId="305"/>
            <ac:cxnSpMk id="11" creationId="{53E66291-B635-06D1-828B-0EC4E79094F8}"/>
          </ac:cxnSpMkLst>
        </pc:cxnChg>
        <pc:cxnChg chg="add mod">
          <ac:chgData name="Abels, Patrick" userId="ba666de4-0d21-43a6-8e66-51a18aae1b4a" providerId="ADAL" clId="{90C8CED3-2901-4D51-BE33-530B4BFFAF5E}" dt="2023-12-04T22:50:16.599" v="1363" actId="20577"/>
          <ac:cxnSpMkLst>
            <pc:docMk/>
            <pc:sldMk cId="889800745" sldId="305"/>
            <ac:cxnSpMk id="16" creationId="{2F17FE4C-75A3-589E-DFE8-11222C3B8777}"/>
          </ac:cxnSpMkLst>
        </pc:cxnChg>
        <pc:cxnChg chg="add mod">
          <ac:chgData name="Abels, Patrick" userId="ba666de4-0d21-43a6-8e66-51a18aae1b4a" providerId="ADAL" clId="{90C8CED3-2901-4D51-BE33-530B4BFFAF5E}" dt="2023-12-04T22:50:16.599" v="1363" actId="20577"/>
          <ac:cxnSpMkLst>
            <pc:docMk/>
            <pc:sldMk cId="889800745" sldId="305"/>
            <ac:cxnSpMk id="19" creationId="{978BB802-DFB8-E94E-023A-94905D613231}"/>
          </ac:cxnSpMkLst>
        </pc:cxnChg>
        <pc:cxnChg chg="add mod">
          <ac:chgData name="Abels, Patrick" userId="ba666de4-0d21-43a6-8e66-51a18aae1b4a" providerId="ADAL" clId="{90C8CED3-2901-4D51-BE33-530B4BFFAF5E}" dt="2023-12-04T22:50:16.599" v="1363" actId="20577"/>
          <ac:cxnSpMkLst>
            <pc:docMk/>
            <pc:sldMk cId="889800745" sldId="305"/>
            <ac:cxnSpMk id="21" creationId="{A5C05D09-D1C7-339C-DB2E-BD3C11860047}"/>
          </ac:cxnSpMkLst>
        </pc:cxnChg>
        <pc:cxnChg chg="add mod">
          <ac:chgData name="Abels, Patrick" userId="ba666de4-0d21-43a6-8e66-51a18aae1b4a" providerId="ADAL" clId="{90C8CED3-2901-4D51-BE33-530B4BFFAF5E}" dt="2023-12-04T22:50:16.599" v="1363" actId="20577"/>
          <ac:cxnSpMkLst>
            <pc:docMk/>
            <pc:sldMk cId="889800745" sldId="305"/>
            <ac:cxnSpMk id="24" creationId="{730106E9-39AD-1FB0-AADE-F61A423A9F56}"/>
          </ac:cxnSpMkLst>
        </pc:cxnChg>
        <pc:cxnChg chg="add mod">
          <ac:chgData name="Abels, Patrick" userId="ba666de4-0d21-43a6-8e66-51a18aae1b4a" providerId="ADAL" clId="{90C8CED3-2901-4D51-BE33-530B4BFFAF5E}" dt="2023-12-04T22:50:16.599" v="1363" actId="20577"/>
          <ac:cxnSpMkLst>
            <pc:docMk/>
            <pc:sldMk cId="889800745" sldId="305"/>
            <ac:cxnSpMk id="27" creationId="{8CE5099E-0100-B789-41EA-89D0F698D860}"/>
          </ac:cxnSpMkLst>
        </pc:cxnChg>
        <pc:cxnChg chg="del mod">
          <ac:chgData name="Abels, Patrick" userId="ba666de4-0d21-43a6-8e66-51a18aae1b4a" providerId="ADAL" clId="{90C8CED3-2901-4D51-BE33-530B4BFFAF5E}" dt="2023-12-04T22:38:27.633" v="972" actId="478"/>
          <ac:cxnSpMkLst>
            <pc:docMk/>
            <pc:sldMk cId="889800745" sldId="305"/>
            <ac:cxnSpMk id="29" creationId="{A8806D34-6130-E6AC-4822-F9E3883F8778}"/>
          </ac:cxnSpMkLst>
        </pc:cxnChg>
        <pc:cxnChg chg="del mod">
          <ac:chgData name="Abels, Patrick" userId="ba666de4-0d21-43a6-8e66-51a18aae1b4a" providerId="ADAL" clId="{90C8CED3-2901-4D51-BE33-530B4BFFAF5E}" dt="2023-12-04T22:38:27.633" v="972" actId="478"/>
          <ac:cxnSpMkLst>
            <pc:docMk/>
            <pc:sldMk cId="889800745" sldId="305"/>
            <ac:cxnSpMk id="32" creationId="{B6794F08-FB17-7E39-F552-3AD71A144BED}"/>
          </ac:cxnSpMkLst>
        </pc:cxnChg>
      </pc:sldChg>
      <pc:sldChg chg="addSp delSp modSp add mod ord addAnim delAnim modAnim">
        <pc:chgData name="Abels, Patrick" userId="ba666de4-0d21-43a6-8e66-51a18aae1b4a" providerId="ADAL" clId="{90C8CED3-2901-4D51-BE33-530B4BFFAF5E}" dt="2023-12-04T22:52:00.062" v="1402" actId="14100"/>
        <pc:sldMkLst>
          <pc:docMk/>
          <pc:sldMk cId="2809138343" sldId="306"/>
        </pc:sldMkLst>
        <pc:spChg chg="mod">
          <ac:chgData name="Abels, Patrick" userId="ba666de4-0d21-43a6-8e66-51a18aae1b4a" providerId="ADAL" clId="{90C8CED3-2901-4D51-BE33-530B4BFFAF5E}" dt="2023-12-04T22:40:47.940" v="1050" actId="20577"/>
          <ac:spMkLst>
            <pc:docMk/>
            <pc:sldMk cId="2809138343" sldId="306"/>
            <ac:spMk id="2" creationId="{F48F253B-9567-7844-6FBA-56B29A31247B}"/>
          </ac:spMkLst>
        </pc:spChg>
        <pc:spChg chg="mod">
          <ac:chgData name="Abels, Patrick" userId="ba666de4-0d21-43a6-8e66-51a18aae1b4a" providerId="ADAL" clId="{90C8CED3-2901-4D51-BE33-530B4BFFAF5E}" dt="2023-12-04T22:51:25.809" v="1387" actId="1076"/>
          <ac:spMkLst>
            <pc:docMk/>
            <pc:sldMk cId="2809138343" sldId="306"/>
            <ac:spMk id="3" creationId="{29F9D44F-6F40-2AED-18FA-D1C126A18E5F}"/>
          </ac:spMkLst>
        </pc:spChg>
        <pc:spChg chg="add mod">
          <ac:chgData name="Abels, Patrick" userId="ba666de4-0d21-43a6-8e66-51a18aae1b4a" providerId="ADAL" clId="{90C8CED3-2901-4D51-BE33-530B4BFFAF5E}" dt="2023-12-04T22:51:32.016" v="1390" actId="1076"/>
          <ac:spMkLst>
            <pc:docMk/>
            <pc:sldMk cId="2809138343" sldId="306"/>
            <ac:spMk id="10" creationId="{AF3AA3F0-485E-E08F-3148-C6E834AA839D}"/>
          </ac:spMkLst>
        </pc:spChg>
        <pc:spChg chg="add del mod">
          <ac:chgData name="Abels, Patrick" userId="ba666de4-0d21-43a6-8e66-51a18aae1b4a" providerId="ADAL" clId="{90C8CED3-2901-4D51-BE33-530B4BFFAF5E}" dt="2023-12-04T22:51:50.657" v="1397" actId="1076"/>
          <ac:spMkLst>
            <pc:docMk/>
            <pc:sldMk cId="2809138343" sldId="306"/>
            <ac:spMk id="28" creationId="{85964E5D-CD4C-6695-78B9-1834621F4BA9}"/>
          </ac:spMkLst>
        </pc:spChg>
        <pc:picChg chg="add mod">
          <ac:chgData name="Abels, Patrick" userId="ba666de4-0d21-43a6-8e66-51a18aae1b4a" providerId="ADAL" clId="{90C8CED3-2901-4D51-BE33-530B4BFFAF5E}" dt="2023-12-04T22:52:00.062" v="1402" actId="14100"/>
          <ac:picMkLst>
            <pc:docMk/>
            <pc:sldMk cId="2809138343" sldId="306"/>
            <ac:picMk id="4" creationId="{F72FA75D-EC81-73A5-E207-336DBC217A63}"/>
          </ac:picMkLst>
        </pc:picChg>
        <pc:picChg chg="del">
          <ac:chgData name="Abels, Patrick" userId="ba666de4-0d21-43a6-8e66-51a18aae1b4a" providerId="ADAL" clId="{90C8CED3-2901-4D51-BE33-530B4BFFAF5E}" dt="2023-12-04T22:41:05.562" v="1051" actId="478"/>
          <ac:picMkLst>
            <pc:docMk/>
            <pc:sldMk cId="2809138343" sldId="306"/>
            <ac:picMk id="5" creationId="{47928EC1-6DE7-7723-7AC7-F68C561CDCAF}"/>
          </ac:picMkLst>
        </pc:picChg>
        <pc:cxnChg chg="add mod">
          <ac:chgData name="Abels, Patrick" userId="ba666de4-0d21-43a6-8e66-51a18aae1b4a" providerId="ADAL" clId="{90C8CED3-2901-4D51-BE33-530B4BFFAF5E}" dt="2023-12-04T22:51:43.960" v="1394" actId="14100"/>
          <ac:cxnSpMkLst>
            <pc:docMk/>
            <pc:sldMk cId="2809138343" sldId="306"/>
            <ac:cxnSpMk id="11" creationId="{B230FEF1-0410-3E49-A3C7-9EB815300DFD}"/>
          </ac:cxnSpMkLst>
        </pc:cxnChg>
        <pc:cxnChg chg="add del mod">
          <ac:chgData name="Abels, Patrick" userId="ba666de4-0d21-43a6-8e66-51a18aae1b4a" providerId="ADAL" clId="{90C8CED3-2901-4D51-BE33-530B4BFFAF5E}" dt="2023-12-04T22:51:48.215" v="1396" actId="14100"/>
          <ac:cxnSpMkLst>
            <pc:docMk/>
            <pc:sldMk cId="2809138343" sldId="306"/>
            <ac:cxnSpMk id="29" creationId="{A8806D34-6130-E6AC-4822-F9E3883F8778}"/>
          </ac:cxnSpMkLst>
        </pc:cxnChg>
        <pc:cxnChg chg="add del mod ord">
          <ac:chgData name="Abels, Patrick" userId="ba666de4-0d21-43a6-8e66-51a18aae1b4a" providerId="ADAL" clId="{90C8CED3-2901-4D51-BE33-530B4BFFAF5E}" dt="2023-12-04T22:46:06.141" v="1214" actId="478"/>
          <ac:cxnSpMkLst>
            <pc:docMk/>
            <pc:sldMk cId="2809138343" sldId="306"/>
            <ac:cxnSpMk id="32" creationId="{B6794F08-FB17-7E39-F552-3AD71A144BED}"/>
          </ac:cxnSpMkLst>
        </pc:cxnChg>
      </pc:sldChg>
      <pc:sldChg chg="addSp delSp modSp add mod modTransition delAnim">
        <pc:chgData name="Abels, Patrick" userId="ba666de4-0d21-43a6-8e66-51a18aae1b4a" providerId="ADAL" clId="{90C8CED3-2901-4D51-BE33-530B4BFFAF5E}" dt="2023-12-04T23:20:10.853" v="2492"/>
        <pc:sldMkLst>
          <pc:docMk/>
          <pc:sldMk cId="4051083373" sldId="307"/>
        </pc:sldMkLst>
        <pc:spChg chg="mod">
          <ac:chgData name="Abels, Patrick" userId="ba666de4-0d21-43a6-8e66-51a18aae1b4a" providerId="ADAL" clId="{90C8CED3-2901-4D51-BE33-530B4BFFAF5E}" dt="2023-12-04T22:55:13.190" v="1466" actId="20577"/>
          <ac:spMkLst>
            <pc:docMk/>
            <pc:sldMk cId="4051083373" sldId="307"/>
            <ac:spMk id="2" creationId="{F48F253B-9567-7844-6FBA-56B29A31247B}"/>
          </ac:spMkLst>
        </pc:spChg>
        <pc:spChg chg="mod">
          <ac:chgData name="Abels, Patrick" userId="ba666de4-0d21-43a6-8e66-51a18aae1b4a" providerId="ADAL" clId="{90C8CED3-2901-4D51-BE33-530B4BFFAF5E}" dt="2023-12-04T23:00:49.921" v="1566" actId="207"/>
          <ac:spMkLst>
            <pc:docMk/>
            <pc:sldMk cId="4051083373" sldId="307"/>
            <ac:spMk id="3" creationId="{29F9D44F-6F40-2AED-18FA-D1C126A18E5F}"/>
          </ac:spMkLst>
        </pc:spChg>
        <pc:spChg chg="add del mod">
          <ac:chgData name="Abels, Patrick" userId="ba666de4-0d21-43a6-8e66-51a18aae1b4a" providerId="ADAL" clId="{90C8CED3-2901-4D51-BE33-530B4BFFAF5E}" dt="2023-12-04T22:56:41.925" v="1472" actId="478"/>
          <ac:spMkLst>
            <pc:docMk/>
            <pc:sldMk cId="4051083373" sldId="307"/>
            <ac:spMk id="6" creationId="{063FDA95-51A0-5EDC-04A6-7D4450C7B21F}"/>
          </ac:spMkLst>
        </pc:spChg>
        <pc:spChg chg="add mod">
          <ac:chgData name="Abels, Patrick" userId="ba666de4-0d21-43a6-8e66-51a18aae1b4a" providerId="ADAL" clId="{90C8CED3-2901-4D51-BE33-530B4BFFAF5E}" dt="2023-12-04T23:00:29.855" v="1564" actId="14100"/>
          <ac:spMkLst>
            <pc:docMk/>
            <pc:sldMk cId="4051083373" sldId="307"/>
            <ac:spMk id="7" creationId="{3403E4FF-2A1C-72CA-5645-117F6FD93581}"/>
          </ac:spMkLst>
        </pc:spChg>
        <pc:spChg chg="add mod">
          <ac:chgData name="Abels, Patrick" userId="ba666de4-0d21-43a6-8e66-51a18aae1b4a" providerId="ADAL" clId="{90C8CED3-2901-4D51-BE33-530B4BFFAF5E}" dt="2023-12-04T23:00:17.923" v="1562" actId="1076"/>
          <ac:spMkLst>
            <pc:docMk/>
            <pc:sldMk cId="4051083373" sldId="307"/>
            <ac:spMk id="9" creationId="{9172132C-9DF2-B849-B915-E3BBBABF088B}"/>
          </ac:spMkLst>
        </pc:spChg>
        <pc:spChg chg="del mod">
          <ac:chgData name="Abels, Patrick" userId="ba666de4-0d21-43a6-8e66-51a18aae1b4a" providerId="ADAL" clId="{90C8CED3-2901-4D51-BE33-530B4BFFAF5E}" dt="2023-12-04T23:00:57.958" v="1567" actId="478"/>
          <ac:spMkLst>
            <pc:docMk/>
            <pc:sldMk cId="4051083373" sldId="307"/>
            <ac:spMk id="10" creationId="{AF3AA3F0-485E-E08F-3148-C6E834AA839D}"/>
          </ac:spMkLst>
        </pc:spChg>
        <pc:spChg chg="del">
          <ac:chgData name="Abels, Patrick" userId="ba666de4-0d21-43a6-8e66-51a18aae1b4a" providerId="ADAL" clId="{90C8CED3-2901-4D51-BE33-530B4BFFAF5E}" dt="2023-12-04T23:00:59.987" v="1568" actId="478"/>
          <ac:spMkLst>
            <pc:docMk/>
            <pc:sldMk cId="4051083373" sldId="307"/>
            <ac:spMk id="28" creationId="{85964E5D-CD4C-6695-78B9-1834621F4BA9}"/>
          </ac:spMkLst>
        </pc:spChg>
        <pc:picChg chg="mod">
          <ac:chgData name="Abels, Patrick" userId="ba666de4-0d21-43a6-8e66-51a18aae1b4a" providerId="ADAL" clId="{90C8CED3-2901-4D51-BE33-530B4BFFAF5E}" dt="2023-12-04T22:59:27.875" v="1547" actId="1076"/>
          <ac:picMkLst>
            <pc:docMk/>
            <pc:sldMk cId="4051083373" sldId="307"/>
            <ac:picMk id="4" creationId="{F72FA75D-EC81-73A5-E207-336DBC217A63}"/>
          </ac:picMkLst>
        </pc:picChg>
        <pc:picChg chg="add mod">
          <ac:chgData name="Abels, Patrick" userId="ba666de4-0d21-43a6-8e66-51a18aae1b4a" providerId="ADAL" clId="{90C8CED3-2901-4D51-BE33-530B4BFFAF5E}" dt="2023-12-04T22:59:31.145" v="1548" actId="1076"/>
          <ac:picMkLst>
            <pc:docMk/>
            <pc:sldMk cId="4051083373" sldId="307"/>
            <ac:picMk id="8" creationId="{DCD27E7B-D3A9-9106-97F9-1CDC72FB5F3F}"/>
          </ac:picMkLst>
        </pc:picChg>
        <pc:cxnChg chg="del mod">
          <ac:chgData name="Abels, Patrick" userId="ba666de4-0d21-43a6-8e66-51a18aae1b4a" providerId="ADAL" clId="{90C8CED3-2901-4D51-BE33-530B4BFFAF5E}" dt="2023-12-04T23:01:00.948" v="1569" actId="478"/>
          <ac:cxnSpMkLst>
            <pc:docMk/>
            <pc:sldMk cId="4051083373" sldId="307"/>
            <ac:cxnSpMk id="11" creationId="{B230FEF1-0410-3E49-A3C7-9EB815300DFD}"/>
          </ac:cxnSpMkLst>
        </pc:cxnChg>
        <pc:cxnChg chg="add mod">
          <ac:chgData name="Abels, Patrick" userId="ba666de4-0d21-43a6-8e66-51a18aae1b4a" providerId="ADAL" clId="{90C8CED3-2901-4D51-BE33-530B4BFFAF5E}" dt="2023-12-04T23:00:01.960" v="1555" actId="14100"/>
          <ac:cxnSpMkLst>
            <pc:docMk/>
            <pc:sldMk cId="4051083373" sldId="307"/>
            <ac:cxnSpMk id="12" creationId="{B53820DA-FF56-5436-D8C6-ADCEDE4E3D35}"/>
          </ac:cxnSpMkLst>
        </pc:cxnChg>
        <pc:cxnChg chg="del">
          <ac:chgData name="Abels, Patrick" userId="ba666de4-0d21-43a6-8e66-51a18aae1b4a" providerId="ADAL" clId="{90C8CED3-2901-4D51-BE33-530B4BFFAF5E}" dt="2023-12-04T23:01:04.196" v="1570" actId="478"/>
          <ac:cxnSpMkLst>
            <pc:docMk/>
            <pc:sldMk cId="4051083373" sldId="307"/>
            <ac:cxnSpMk id="29" creationId="{A8806D34-6130-E6AC-4822-F9E3883F8778}"/>
          </ac:cxnSpMkLst>
        </pc:cxnChg>
      </pc:sldChg>
      <pc:sldChg chg="modSp new mod">
        <pc:chgData name="Abels, Patrick" userId="ba666de4-0d21-43a6-8e66-51a18aae1b4a" providerId="ADAL" clId="{90C8CED3-2901-4D51-BE33-530B4BFFAF5E}" dt="2023-12-04T23:19:18.961" v="2490"/>
        <pc:sldMkLst>
          <pc:docMk/>
          <pc:sldMk cId="1567159164" sldId="308"/>
        </pc:sldMkLst>
        <pc:spChg chg="mod">
          <ac:chgData name="Abels, Patrick" userId="ba666de4-0d21-43a6-8e66-51a18aae1b4a" providerId="ADAL" clId="{90C8CED3-2901-4D51-BE33-530B4BFFAF5E}" dt="2023-12-04T23:19:18.961" v="2490"/>
          <ac:spMkLst>
            <pc:docMk/>
            <pc:sldMk cId="1567159164" sldId="308"/>
            <ac:spMk id="2" creationId="{07E4FE73-D908-A9F3-2F43-AA5DA9C63A16}"/>
          </ac:spMkLst>
        </pc:spChg>
      </pc:sldChg>
    </pc:docChg>
  </pc:docChgLst>
  <pc:docChgLst>
    <pc:chgData name="Abels, Patrick" userId="ba666de4-0d21-43a6-8e66-51a18aae1b4a" providerId="ADAL" clId="{29132AC6-37AA-4EAA-A09D-C5A06C298DAA}"/>
    <pc:docChg chg="undo custSel addSld delSld modSld sldOrd">
      <pc:chgData name="Abels, Patrick" userId="ba666de4-0d21-43a6-8e66-51a18aae1b4a" providerId="ADAL" clId="{29132AC6-37AA-4EAA-A09D-C5A06C298DAA}" dt="2023-11-26T23:17:21.727" v="6536" actId="404"/>
      <pc:docMkLst>
        <pc:docMk/>
      </pc:docMkLst>
      <pc:sldChg chg="modSp">
        <pc:chgData name="Abels, Patrick" userId="ba666de4-0d21-43a6-8e66-51a18aae1b4a" providerId="ADAL" clId="{29132AC6-37AA-4EAA-A09D-C5A06C298DAA}" dt="2023-11-20T18:24:35.574" v="27" actId="207"/>
        <pc:sldMkLst>
          <pc:docMk/>
          <pc:sldMk cId="1571481472" sldId="256"/>
        </pc:sldMkLst>
        <pc:spChg chg="mod">
          <ac:chgData name="Abels, Patrick" userId="ba666de4-0d21-43a6-8e66-51a18aae1b4a" providerId="ADAL" clId="{29132AC6-37AA-4EAA-A09D-C5A06C298DAA}" dt="2023-11-20T18:24:35.574" v="27" actId="207"/>
          <ac:spMkLst>
            <pc:docMk/>
            <pc:sldMk cId="1571481472" sldId="256"/>
            <ac:spMk id="2" creationId="{D8EE2D5E-5C37-D667-0AE2-2FA45C8CDD7C}"/>
          </ac:spMkLst>
        </pc:spChg>
      </pc:sldChg>
      <pc:sldChg chg="addSp modSp mod">
        <pc:chgData name="Abels, Patrick" userId="ba666de4-0d21-43a6-8e66-51a18aae1b4a" providerId="ADAL" clId="{29132AC6-37AA-4EAA-A09D-C5A06C298DAA}" dt="2023-11-26T22:57:55.258" v="6316" actId="1036"/>
        <pc:sldMkLst>
          <pc:docMk/>
          <pc:sldMk cId="2176156612" sldId="288"/>
        </pc:sldMkLst>
        <pc:spChg chg="mod">
          <ac:chgData name="Abels, Patrick" userId="ba666de4-0d21-43a6-8e66-51a18aae1b4a" providerId="ADAL" clId="{29132AC6-37AA-4EAA-A09D-C5A06C298DAA}" dt="2023-11-26T22:57:48.248" v="6309" actId="20577"/>
          <ac:spMkLst>
            <pc:docMk/>
            <pc:sldMk cId="2176156612" sldId="288"/>
            <ac:spMk id="2" creationId="{401F7D96-25E2-4399-5EDA-C71906BC8DD4}"/>
          </ac:spMkLst>
        </pc:spChg>
        <pc:spChg chg="add mod">
          <ac:chgData name="Abels, Patrick" userId="ba666de4-0d21-43a6-8e66-51a18aae1b4a" providerId="ADAL" clId="{29132AC6-37AA-4EAA-A09D-C5A06C298DAA}" dt="2023-11-26T22:57:55.258" v="6316" actId="1036"/>
          <ac:spMkLst>
            <pc:docMk/>
            <pc:sldMk cId="2176156612" sldId="288"/>
            <ac:spMk id="3" creationId="{E32E912D-C96D-2938-E3E1-6BF4F8F82B5A}"/>
          </ac:spMkLst>
        </pc:spChg>
        <pc:spChg chg="add mod">
          <ac:chgData name="Abels, Patrick" userId="ba666de4-0d21-43a6-8e66-51a18aae1b4a" providerId="ADAL" clId="{29132AC6-37AA-4EAA-A09D-C5A06C298DAA}" dt="2023-11-26T22:57:55.258" v="6316" actId="1036"/>
          <ac:spMkLst>
            <pc:docMk/>
            <pc:sldMk cId="2176156612" sldId="288"/>
            <ac:spMk id="4" creationId="{E603EA22-34FA-E914-CD96-A18F5BCC1893}"/>
          </ac:spMkLst>
        </pc:spChg>
        <pc:spChg chg="add mod">
          <ac:chgData name="Abels, Patrick" userId="ba666de4-0d21-43a6-8e66-51a18aae1b4a" providerId="ADAL" clId="{29132AC6-37AA-4EAA-A09D-C5A06C298DAA}" dt="2023-11-26T22:57:55.258" v="6316" actId="1036"/>
          <ac:spMkLst>
            <pc:docMk/>
            <pc:sldMk cId="2176156612" sldId="288"/>
            <ac:spMk id="5" creationId="{4D707382-9E82-E78B-E963-5A33E6C0AE9E}"/>
          </ac:spMkLst>
        </pc:spChg>
      </pc:sldChg>
      <pc:sldChg chg="modSp mod">
        <pc:chgData name="Abels, Patrick" userId="ba666de4-0d21-43a6-8e66-51a18aae1b4a" providerId="ADAL" clId="{29132AC6-37AA-4EAA-A09D-C5A06C298DAA}" dt="2023-11-26T23:17:21.727" v="6536" actId="404"/>
        <pc:sldMkLst>
          <pc:docMk/>
          <pc:sldMk cId="1082503161" sldId="291"/>
        </pc:sldMkLst>
        <pc:spChg chg="mod">
          <ac:chgData name="Abels, Patrick" userId="ba666de4-0d21-43a6-8e66-51a18aae1b4a" providerId="ADAL" clId="{29132AC6-37AA-4EAA-A09D-C5A06C298DAA}" dt="2023-11-26T23:17:21.727" v="6536" actId="404"/>
          <ac:spMkLst>
            <pc:docMk/>
            <pc:sldMk cId="1082503161" sldId="291"/>
            <ac:spMk id="2" creationId="{39581EDF-BC24-2853-902C-BEF01710D036}"/>
          </ac:spMkLst>
        </pc:spChg>
      </pc:sldChg>
      <pc:sldChg chg="addSp delSp modSp new mod modTransition modAnim">
        <pc:chgData name="Abels, Patrick" userId="ba666de4-0d21-43a6-8e66-51a18aae1b4a" providerId="ADAL" clId="{29132AC6-37AA-4EAA-A09D-C5A06C298DAA}" dt="2023-11-26T23:13:26.138" v="6341" actId="1076"/>
        <pc:sldMkLst>
          <pc:docMk/>
          <pc:sldMk cId="1264088438" sldId="292"/>
        </pc:sldMkLst>
        <pc:spChg chg="mod">
          <ac:chgData name="Abels, Patrick" userId="ba666de4-0d21-43a6-8e66-51a18aae1b4a" providerId="ADAL" clId="{29132AC6-37AA-4EAA-A09D-C5A06C298DAA}" dt="2023-11-20T18:38:56.918" v="354" actId="14100"/>
          <ac:spMkLst>
            <pc:docMk/>
            <pc:sldMk cId="1264088438" sldId="292"/>
            <ac:spMk id="2" creationId="{F48F253B-9567-7844-6FBA-56B29A31247B}"/>
          </ac:spMkLst>
        </pc:spChg>
        <pc:spChg chg="add mod">
          <ac:chgData name="Abels, Patrick" userId="ba666de4-0d21-43a6-8e66-51a18aae1b4a" providerId="ADAL" clId="{29132AC6-37AA-4EAA-A09D-C5A06C298DAA}" dt="2023-11-26T23:11:32.588" v="6326" actId="20577"/>
          <ac:spMkLst>
            <pc:docMk/>
            <pc:sldMk cId="1264088438" sldId="292"/>
            <ac:spMk id="3" creationId="{29F9D44F-6F40-2AED-18FA-D1C126A18E5F}"/>
          </ac:spMkLst>
        </pc:spChg>
        <pc:spChg chg="add del">
          <ac:chgData name="Abels, Patrick" userId="ba666de4-0d21-43a6-8e66-51a18aae1b4a" providerId="ADAL" clId="{29132AC6-37AA-4EAA-A09D-C5A06C298DAA}" dt="2023-11-20T18:40:38.135" v="367" actId="478"/>
          <ac:spMkLst>
            <pc:docMk/>
            <pc:sldMk cId="1264088438" sldId="292"/>
            <ac:spMk id="4" creationId="{C5F9B4B0-FB57-31F6-84E8-E533D927F8ED}"/>
          </ac:spMkLst>
        </pc:spChg>
        <pc:spChg chg="add del mod">
          <ac:chgData name="Abels, Patrick" userId="ba666de4-0d21-43a6-8e66-51a18aae1b4a" providerId="ADAL" clId="{29132AC6-37AA-4EAA-A09D-C5A06C298DAA}" dt="2023-11-20T18:44:47.136" v="409" actId="478"/>
          <ac:spMkLst>
            <pc:docMk/>
            <pc:sldMk cId="1264088438" sldId="292"/>
            <ac:spMk id="5" creationId="{29E1602C-E787-8D9B-9212-50834D6DFA53}"/>
          </ac:spMkLst>
        </pc:spChg>
        <pc:spChg chg="add mod">
          <ac:chgData name="Abels, Patrick" userId="ba666de4-0d21-43a6-8e66-51a18aae1b4a" providerId="ADAL" clId="{29132AC6-37AA-4EAA-A09D-C5A06C298DAA}" dt="2023-11-20T19:46:15.413" v="1549" actId="404"/>
          <ac:spMkLst>
            <pc:docMk/>
            <pc:sldMk cId="1264088438" sldId="292"/>
            <ac:spMk id="8" creationId="{C1A85CB4-31F0-EFBA-FCCA-6D6DA875C685}"/>
          </ac:spMkLst>
        </pc:spChg>
        <pc:spChg chg="add mod">
          <ac:chgData name="Abels, Patrick" userId="ba666de4-0d21-43a6-8e66-51a18aae1b4a" providerId="ADAL" clId="{29132AC6-37AA-4EAA-A09D-C5A06C298DAA}" dt="2023-11-20T19:46:15.413" v="1549" actId="404"/>
          <ac:spMkLst>
            <pc:docMk/>
            <pc:sldMk cId="1264088438" sldId="292"/>
            <ac:spMk id="15" creationId="{988B1BE2-699B-04EE-D613-4E95A892A0DD}"/>
          </ac:spMkLst>
        </pc:spChg>
        <pc:spChg chg="add mod">
          <ac:chgData name="Abels, Patrick" userId="ba666de4-0d21-43a6-8e66-51a18aae1b4a" providerId="ADAL" clId="{29132AC6-37AA-4EAA-A09D-C5A06C298DAA}" dt="2023-11-20T18:51:50.127" v="521" actId="1076"/>
          <ac:spMkLst>
            <pc:docMk/>
            <pc:sldMk cId="1264088438" sldId="292"/>
            <ac:spMk id="24" creationId="{9A339AFA-F1EB-DC25-98C4-078AC5F0293E}"/>
          </ac:spMkLst>
        </pc:spChg>
        <pc:spChg chg="add mod">
          <ac:chgData name="Abels, Patrick" userId="ba666de4-0d21-43a6-8e66-51a18aae1b4a" providerId="ADAL" clId="{29132AC6-37AA-4EAA-A09D-C5A06C298DAA}" dt="2023-11-20T18:51:58.921" v="541" actId="20577"/>
          <ac:spMkLst>
            <pc:docMk/>
            <pc:sldMk cId="1264088438" sldId="292"/>
            <ac:spMk id="25" creationId="{83E8A125-DDA2-A44F-7A4D-DC6DB3810EC7}"/>
          </ac:spMkLst>
        </pc:spChg>
        <pc:spChg chg="add mod">
          <ac:chgData name="Abels, Patrick" userId="ba666de4-0d21-43a6-8e66-51a18aae1b4a" providerId="ADAL" clId="{29132AC6-37AA-4EAA-A09D-C5A06C298DAA}" dt="2023-11-26T23:13:09.055" v="6339" actId="207"/>
          <ac:spMkLst>
            <pc:docMk/>
            <pc:sldMk cId="1264088438" sldId="292"/>
            <ac:spMk id="28" creationId="{85964E5D-CD4C-6695-78B9-1834621F4BA9}"/>
          </ac:spMkLst>
        </pc:spChg>
        <pc:spChg chg="add mod">
          <ac:chgData name="Abels, Patrick" userId="ba666de4-0d21-43a6-8e66-51a18aae1b4a" providerId="ADAL" clId="{29132AC6-37AA-4EAA-A09D-C5A06C298DAA}" dt="2023-11-20T20:25:55.900" v="2524" actId="14100"/>
          <ac:spMkLst>
            <pc:docMk/>
            <pc:sldMk cId="1264088438" sldId="292"/>
            <ac:spMk id="38" creationId="{DFF17D99-BFE6-BFA6-A0B3-D558C2555454}"/>
          </ac:spMkLst>
        </pc:spChg>
        <pc:picChg chg="add del mod">
          <ac:chgData name="Abels, Patrick" userId="ba666de4-0d21-43a6-8e66-51a18aae1b4a" providerId="ADAL" clId="{29132AC6-37AA-4EAA-A09D-C5A06C298DAA}" dt="2023-11-20T19:19:35.792" v="824" actId="478"/>
          <ac:picMkLst>
            <pc:docMk/>
            <pc:sldMk cId="1264088438" sldId="292"/>
            <ac:picMk id="7" creationId="{D37A31F8-93B5-DE0D-B678-0922953C5732}"/>
          </ac:picMkLst>
        </pc:picChg>
        <pc:picChg chg="add mod">
          <ac:chgData name="Abels, Patrick" userId="ba666de4-0d21-43a6-8e66-51a18aae1b4a" providerId="ADAL" clId="{29132AC6-37AA-4EAA-A09D-C5A06C298DAA}" dt="2023-11-26T23:13:26.138" v="6341" actId="1076"/>
          <ac:picMkLst>
            <pc:docMk/>
            <pc:sldMk cId="1264088438" sldId="292"/>
            <ac:picMk id="18" creationId="{0E31D25E-DE8F-CC07-033B-1831662E1AB1}"/>
          </ac:picMkLst>
        </pc:picChg>
        <pc:picChg chg="add mod ord">
          <ac:chgData name="Abels, Patrick" userId="ba666de4-0d21-43a6-8e66-51a18aae1b4a" providerId="ADAL" clId="{29132AC6-37AA-4EAA-A09D-C5A06C298DAA}" dt="2023-11-20T19:19:41.797" v="826" actId="167"/>
          <ac:picMkLst>
            <pc:docMk/>
            <pc:sldMk cId="1264088438" sldId="292"/>
            <ac:picMk id="35" creationId="{C55F1956-6C6E-533D-483E-9F7E5701263F}"/>
          </ac:picMkLst>
        </pc:picChg>
        <pc:inkChg chg="del">
          <ac:chgData name="Abels, Patrick" userId="ba666de4-0d21-43a6-8e66-51a18aae1b4a" providerId="ADAL" clId="{29132AC6-37AA-4EAA-A09D-C5A06C298DAA}" dt="2023-11-26T23:11:28.988" v="6317" actId="478"/>
          <ac:inkMkLst>
            <pc:docMk/>
            <pc:sldMk cId="1264088438" sldId="292"/>
            <ac:inkMk id="4" creationId="{670EA7FB-0178-45A7-E463-24943B23ED00}"/>
          </ac:inkMkLst>
        </pc:inkChg>
        <pc:cxnChg chg="add mod">
          <ac:chgData name="Abels, Patrick" userId="ba666de4-0d21-43a6-8e66-51a18aae1b4a" providerId="ADAL" clId="{29132AC6-37AA-4EAA-A09D-C5A06C298DAA}" dt="2023-11-20T19:46:15.413" v="1549" actId="404"/>
          <ac:cxnSpMkLst>
            <pc:docMk/>
            <pc:sldMk cId="1264088438" sldId="292"/>
            <ac:cxnSpMk id="10" creationId="{164C6A82-F396-03F4-E5C8-FC27D775A5A4}"/>
          </ac:cxnSpMkLst>
        </pc:cxnChg>
        <pc:cxnChg chg="add mod">
          <ac:chgData name="Abels, Patrick" userId="ba666de4-0d21-43a6-8e66-51a18aae1b4a" providerId="ADAL" clId="{29132AC6-37AA-4EAA-A09D-C5A06C298DAA}" dt="2023-11-20T19:46:15.413" v="1549" actId="404"/>
          <ac:cxnSpMkLst>
            <pc:docMk/>
            <pc:sldMk cId="1264088438" sldId="292"/>
            <ac:cxnSpMk id="12" creationId="{6B106257-9AC2-DD54-7C11-1A36C88F1A29}"/>
          </ac:cxnSpMkLst>
        </pc:cxnChg>
        <pc:cxnChg chg="add mod">
          <ac:chgData name="Abels, Patrick" userId="ba666de4-0d21-43a6-8e66-51a18aae1b4a" providerId="ADAL" clId="{29132AC6-37AA-4EAA-A09D-C5A06C298DAA}" dt="2023-11-20T19:46:15.413" v="1549" actId="404"/>
          <ac:cxnSpMkLst>
            <pc:docMk/>
            <pc:sldMk cId="1264088438" sldId="292"/>
            <ac:cxnSpMk id="16" creationId="{39C5F263-EE95-A01F-AF69-B7C47EBCF414}"/>
          </ac:cxnSpMkLst>
        </pc:cxnChg>
        <pc:cxnChg chg="add mod">
          <ac:chgData name="Abels, Patrick" userId="ba666de4-0d21-43a6-8e66-51a18aae1b4a" providerId="ADAL" clId="{29132AC6-37AA-4EAA-A09D-C5A06C298DAA}" dt="2023-11-20T19:46:15.413" v="1549" actId="404"/>
          <ac:cxnSpMkLst>
            <pc:docMk/>
            <pc:sldMk cId="1264088438" sldId="292"/>
            <ac:cxnSpMk id="17" creationId="{80EDF4DD-9361-EEB7-3401-6CC8CAD1F3CC}"/>
          </ac:cxnSpMkLst>
        </pc:cxnChg>
        <pc:cxnChg chg="add mod">
          <ac:chgData name="Abels, Patrick" userId="ba666de4-0d21-43a6-8e66-51a18aae1b4a" providerId="ADAL" clId="{29132AC6-37AA-4EAA-A09D-C5A06C298DAA}" dt="2023-11-26T23:12:50.451" v="6338" actId="403"/>
          <ac:cxnSpMkLst>
            <pc:docMk/>
            <pc:sldMk cId="1264088438" sldId="292"/>
            <ac:cxnSpMk id="29" creationId="{A8806D34-6130-E6AC-4822-F9E3883F8778}"/>
          </ac:cxnSpMkLst>
        </pc:cxnChg>
        <pc:cxnChg chg="add mod">
          <ac:chgData name="Abels, Patrick" userId="ba666de4-0d21-43a6-8e66-51a18aae1b4a" providerId="ADAL" clId="{29132AC6-37AA-4EAA-A09D-C5A06C298DAA}" dt="2023-11-26T23:12:50.451" v="6338" actId="403"/>
          <ac:cxnSpMkLst>
            <pc:docMk/>
            <pc:sldMk cId="1264088438" sldId="292"/>
            <ac:cxnSpMk id="32" creationId="{B6794F08-FB17-7E39-F552-3AD71A144BED}"/>
          </ac:cxnSpMkLst>
        </pc:cxnChg>
        <pc:cxnChg chg="add mod">
          <ac:chgData name="Abels, Patrick" userId="ba666de4-0d21-43a6-8e66-51a18aae1b4a" providerId="ADAL" clId="{29132AC6-37AA-4EAA-A09D-C5A06C298DAA}" dt="2023-11-20T20:25:55.900" v="2524" actId="14100"/>
          <ac:cxnSpMkLst>
            <pc:docMk/>
            <pc:sldMk cId="1264088438" sldId="292"/>
            <ac:cxnSpMk id="39" creationId="{686CFAAE-96F1-7FBA-818A-F7981159F95C}"/>
          </ac:cxnSpMkLst>
        </pc:cxnChg>
        <pc:cxnChg chg="add mod">
          <ac:chgData name="Abels, Patrick" userId="ba666de4-0d21-43a6-8e66-51a18aae1b4a" providerId="ADAL" clId="{29132AC6-37AA-4EAA-A09D-C5A06C298DAA}" dt="2023-11-20T20:26:02.458" v="2527" actId="14100"/>
          <ac:cxnSpMkLst>
            <pc:docMk/>
            <pc:sldMk cId="1264088438" sldId="292"/>
            <ac:cxnSpMk id="44" creationId="{6BD790E7-C8DD-CBE4-22E9-1396CF51745A}"/>
          </ac:cxnSpMkLst>
        </pc:cxnChg>
      </pc:sldChg>
      <pc:sldChg chg="addSp delSp modSp add mod modTransition">
        <pc:chgData name="Abels, Patrick" userId="ba666de4-0d21-43a6-8e66-51a18aae1b4a" providerId="ADAL" clId="{29132AC6-37AA-4EAA-A09D-C5A06C298DAA}" dt="2023-11-26T23:13:59.672" v="6364" actId="1036"/>
        <pc:sldMkLst>
          <pc:docMk/>
          <pc:sldMk cId="851700391" sldId="293"/>
        </pc:sldMkLst>
        <pc:spChg chg="mod">
          <ac:chgData name="Abels, Patrick" userId="ba666de4-0d21-43a6-8e66-51a18aae1b4a" providerId="ADAL" clId="{29132AC6-37AA-4EAA-A09D-C5A06C298DAA}" dt="2023-11-20T18:55:59.085" v="558" actId="207"/>
          <ac:spMkLst>
            <pc:docMk/>
            <pc:sldMk cId="851700391" sldId="293"/>
            <ac:spMk id="2" creationId="{F48F253B-9567-7844-6FBA-56B29A31247B}"/>
          </ac:spMkLst>
        </pc:spChg>
        <pc:spChg chg="del">
          <ac:chgData name="Abels, Patrick" userId="ba666de4-0d21-43a6-8e66-51a18aae1b4a" providerId="ADAL" clId="{29132AC6-37AA-4EAA-A09D-C5A06C298DAA}" dt="2023-11-20T19:08:05.394" v="559" actId="478"/>
          <ac:spMkLst>
            <pc:docMk/>
            <pc:sldMk cId="851700391" sldId="293"/>
            <ac:spMk id="3" creationId="{29F9D44F-6F40-2AED-18FA-D1C126A18E5F}"/>
          </ac:spMkLst>
        </pc:spChg>
        <pc:spChg chg="add del mod topLvl">
          <ac:chgData name="Abels, Patrick" userId="ba666de4-0d21-43a6-8e66-51a18aae1b4a" providerId="ADAL" clId="{29132AC6-37AA-4EAA-A09D-C5A06C298DAA}" dt="2023-11-20T19:20:48.169" v="845" actId="21"/>
          <ac:spMkLst>
            <pc:docMk/>
            <pc:sldMk cId="851700391" sldId="293"/>
            <ac:spMk id="5" creationId="{19BAEBB1-8739-3A1D-9259-22E12A44A9CF}"/>
          </ac:spMkLst>
        </pc:spChg>
        <pc:spChg chg="add del mod topLvl">
          <ac:chgData name="Abels, Patrick" userId="ba666de4-0d21-43a6-8e66-51a18aae1b4a" providerId="ADAL" clId="{29132AC6-37AA-4EAA-A09D-C5A06C298DAA}" dt="2023-11-20T19:20:48.169" v="845" actId="21"/>
          <ac:spMkLst>
            <pc:docMk/>
            <pc:sldMk cId="851700391" sldId="293"/>
            <ac:spMk id="6" creationId="{D477D4E9-FDF3-10CB-F09E-6804089BE2C7}"/>
          </ac:spMkLst>
        </pc:spChg>
        <pc:spChg chg="del">
          <ac:chgData name="Abels, Patrick" userId="ba666de4-0d21-43a6-8e66-51a18aae1b4a" providerId="ADAL" clId="{29132AC6-37AA-4EAA-A09D-C5A06C298DAA}" dt="2023-11-20T19:08:05.394" v="559" actId="478"/>
          <ac:spMkLst>
            <pc:docMk/>
            <pc:sldMk cId="851700391" sldId="293"/>
            <ac:spMk id="8" creationId="{C1A85CB4-31F0-EFBA-FCCA-6D6DA875C685}"/>
          </ac:spMkLst>
        </pc:spChg>
        <pc:spChg chg="add del mod topLvl">
          <ac:chgData name="Abels, Patrick" userId="ba666de4-0d21-43a6-8e66-51a18aae1b4a" providerId="ADAL" clId="{29132AC6-37AA-4EAA-A09D-C5A06C298DAA}" dt="2023-11-20T19:20:48.169" v="845" actId="21"/>
          <ac:spMkLst>
            <pc:docMk/>
            <pc:sldMk cId="851700391" sldId="293"/>
            <ac:spMk id="9" creationId="{94C84318-1FE3-4BD5-B68B-514BA98AEDE3}"/>
          </ac:spMkLst>
        </pc:spChg>
        <pc:spChg chg="add mod">
          <ac:chgData name="Abels, Patrick" userId="ba666de4-0d21-43a6-8e66-51a18aae1b4a" providerId="ADAL" clId="{29132AC6-37AA-4EAA-A09D-C5A06C298DAA}" dt="2023-11-20T19:12:35.669" v="655"/>
          <ac:spMkLst>
            <pc:docMk/>
            <pc:sldMk cId="851700391" sldId="293"/>
            <ac:spMk id="11" creationId="{CF8A8FDC-C72D-41C1-DE70-C094443AA891}"/>
          </ac:spMkLst>
        </pc:spChg>
        <pc:spChg chg="add del mod topLvl">
          <ac:chgData name="Abels, Patrick" userId="ba666de4-0d21-43a6-8e66-51a18aae1b4a" providerId="ADAL" clId="{29132AC6-37AA-4EAA-A09D-C5A06C298DAA}" dt="2023-11-20T19:20:48.169" v="845" actId="21"/>
          <ac:spMkLst>
            <pc:docMk/>
            <pc:sldMk cId="851700391" sldId="293"/>
            <ac:spMk id="13" creationId="{56B9B53A-2527-1E6A-8F1F-0B4EF583CEDD}"/>
          </ac:spMkLst>
        </pc:spChg>
        <pc:spChg chg="del">
          <ac:chgData name="Abels, Patrick" userId="ba666de4-0d21-43a6-8e66-51a18aae1b4a" providerId="ADAL" clId="{29132AC6-37AA-4EAA-A09D-C5A06C298DAA}" dt="2023-11-20T19:08:06.652" v="560" actId="478"/>
          <ac:spMkLst>
            <pc:docMk/>
            <pc:sldMk cId="851700391" sldId="293"/>
            <ac:spMk id="15" creationId="{988B1BE2-699B-04EE-D613-4E95A892A0DD}"/>
          </ac:spMkLst>
        </pc:spChg>
        <pc:spChg chg="mod">
          <ac:chgData name="Abels, Patrick" userId="ba666de4-0d21-43a6-8e66-51a18aae1b4a" providerId="ADAL" clId="{29132AC6-37AA-4EAA-A09D-C5A06C298DAA}" dt="2023-11-20T19:13:18.508" v="687"/>
          <ac:spMkLst>
            <pc:docMk/>
            <pc:sldMk cId="851700391" sldId="293"/>
            <ac:spMk id="20" creationId="{444DC106-75EC-91EA-0760-7A4CA46961A4}"/>
          </ac:spMkLst>
        </pc:spChg>
        <pc:spChg chg="mod">
          <ac:chgData name="Abels, Patrick" userId="ba666de4-0d21-43a6-8e66-51a18aae1b4a" providerId="ADAL" clId="{29132AC6-37AA-4EAA-A09D-C5A06C298DAA}" dt="2023-11-20T19:13:18.508" v="687"/>
          <ac:spMkLst>
            <pc:docMk/>
            <pc:sldMk cId="851700391" sldId="293"/>
            <ac:spMk id="21" creationId="{F0C0E748-FBA8-D2AF-1CB6-9D0278221FFF}"/>
          </ac:spMkLst>
        </pc:spChg>
        <pc:spChg chg="mod">
          <ac:chgData name="Abels, Patrick" userId="ba666de4-0d21-43a6-8e66-51a18aae1b4a" providerId="ADAL" clId="{29132AC6-37AA-4EAA-A09D-C5A06C298DAA}" dt="2023-11-20T19:13:18.508" v="687"/>
          <ac:spMkLst>
            <pc:docMk/>
            <pc:sldMk cId="851700391" sldId="293"/>
            <ac:spMk id="22" creationId="{E73BCBFC-E2B5-2ECD-3972-4DD11B04E700}"/>
          </ac:spMkLst>
        </pc:spChg>
        <pc:spChg chg="mod">
          <ac:chgData name="Abels, Patrick" userId="ba666de4-0d21-43a6-8e66-51a18aae1b4a" providerId="ADAL" clId="{29132AC6-37AA-4EAA-A09D-C5A06C298DAA}" dt="2023-11-20T19:13:18.508" v="687"/>
          <ac:spMkLst>
            <pc:docMk/>
            <pc:sldMk cId="851700391" sldId="293"/>
            <ac:spMk id="23" creationId="{90DC2553-2DF9-F964-3030-967645E07A31}"/>
          </ac:spMkLst>
        </pc:spChg>
        <pc:spChg chg="del">
          <ac:chgData name="Abels, Patrick" userId="ba666de4-0d21-43a6-8e66-51a18aae1b4a" providerId="ADAL" clId="{29132AC6-37AA-4EAA-A09D-C5A06C298DAA}" dt="2023-11-20T19:08:09.016" v="561" actId="478"/>
          <ac:spMkLst>
            <pc:docMk/>
            <pc:sldMk cId="851700391" sldId="293"/>
            <ac:spMk id="24" creationId="{9A339AFA-F1EB-DC25-98C4-078AC5F0293E}"/>
          </ac:spMkLst>
        </pc:spChg>
        <pc:spChg chg="del">
          <ac:chgData name="Abels, Patrick" userId="ba666de4-0d21-43a6-8e66-51a18aae1b4a" providerId="ADAL" clId="{29132AC6-37AA-4EAA-A09D-C5A06C298DAA}" dt="2023-11-20T19:08:10.160" v="562" actId="478"/>
          <ac:spMkLst>
            <pc:docMk/>
            <pc:sldMk cId="851700391" sldId="293"/>
            <ac:spMk id="25" creationId="{83E8A125-DDA2-A44F-7A4D-DC6DB3810EC7}"/>
          </ac:spMkLst>
        </pc:spChg>
        <pc:spChg chg="add mod ord topLvl">
          <ac:chgData name="Abels, Patrick" userId="ba666de4-0d21-43a6-8e66-51a18aae1b4a" providerId="ADAL" clId="{29132AC6-37AA-4EAA-A09D-C5A06C298DAA}" dt="2023-11-20T19:22:48.311" v="918" actId="164"/>
          <ac:spMkLst>
            <pc:docMk/>
            <pc:sldMk cId="851700391" sldId="293"/>
            <ac:spMk id="26" creationId="{16BAD2AE-74E9-2100-A2E6-9A075B3B9F26}"/>
          </ac:spMkLst>
        </pc:spChg>
        <pc:spChg chg="del">
          <ac:chgData name="Abels, Patrick" userId="ba666de4-0d21-43a6-8e66-51a18aae1b4a" providerId="ADAL" clId="{29132AC6-37AA-4EAA-A09D-C5A06C298DAA}" dt="2023-11-20T19:08:05.394" v="559" actId="478"/>
          <ac:spMkLst>
            <pc:docMk/>
            <pc:sldMk cId="851700391" sldId="293"/>
            <ac:spMk id="28" creationId="{85964E5D-CD4C-6695-78B9-1834621F4BA9}"/>
          </ac:spMkLst>
        </pc:spChg>
        <pc:spChg chg="mod">
          <ac:chgData name="Abels, Patrick" userId="ba666de4-0d21-43a6-8e66-51a18aae1b4a" providerId="ADAL" clId="{29132AC6-37AA-4EAA-A09D-C5A06C298DAA}" dt="2023-11-20T19:16:03.308" v="768" actId="20577"/>
          <ac:spMkLst>
            <pc:docMk/>
            <pc:sldMk cId="851700391" sldId="293"/>
            <ac:spMk id="33" creationId="{F70411B6-B80D-DCFC-FA9F-F6F63E73B2E7}"/>
          </ac:spMkLst>
        </pc:spChg>
        <pc:spChg chg="mod">
          <ac:chgData name="Abels, Patrick" userId="ba666de4-0d21-43a6-8e66-51a18aae1b4a" providerId="ADAL" clId="{29132AC6-37AA-4EAA-A09D-C5A06C298DAA}" dt="2023-11-20T19:16:20.682" v="783" actId="6549"/>
          <ac:spMkLst>
            <pc:docMk/>
            <pc:sldMk cId="851700391" sldId="293"/>
            <ac:spMk id="34" creationId="{60783F42-EFB1-A6E7-5E96-16B6D87F138B}"/>
          </ac:spMkLst>
        </pc:spChg>
        <pc:spChg chg="mod">
          <ac:chgData name="Abels, Patrick" userId="ba666de4-0d21-43a6-8e66-51a18aae1b4a" providerId="ADAL" clId="{29132AC6-37AA-4EAA-A09D-C5A06C298DAA}" dt="2023-11-20T19:14:42.536" v="722"/>
          <ac:spMkLst>
            <pc:docMk/>
            <pc:sldMk cId="851700391" sldId="293"/>
            <ac:spMk id="35" creationId="{C1FFDC1E-E05D-79EF-F01B-F3AB6284D2A3}"/>
          </ac:spMkLst>
        </pc:spChg>
        <pc:spChg chg="mod">
          <ac:chgData name="Abels, Patrick" userId="ba666de4-0d21-43a6-8e66-51a18aae1b4a" providerId="ADAL" clId="{29132AC6-37AA-4EAA-A09D-C5A06C298DAA}" dt="2023-11-20T19:14:42.536" v="722"/>
          <ac:spMkLst>
            <pc:docMk/>
            <pc:sldMk cId="851700391" sldId="293"/>
            <ac:spMk id="36" creationId="{EF4BB1D2-EA2B-02B9-E27D-874B38B09591}"/>
          </ac:spMkLst>
        </pc:spChg>
        <pc:spChg chg="mod">
          <ac:chgData name="Abels, Patrick" userId="ba666de4-0d21-43a6-8e66-51a18aae1b4a" providerId="ADAL" clId="{29132AC6-37AA-4EAA-A09D-C5A06C298DAA}" dt="2023-11-20T19:15:42.255" v="759" actId="20577"/>
          <ac:spMkLst>
            <pc:docMk/>
            <pc:sldMk cId="851700391" sldId="293"/>
            <ac:spMk id="37" creationId="{06B207F3-359D-9D1A-7E31-9EB521BEDEEC}"/>
          </ac:spMkLst>
        </pc:spChg>
        <pc:spChg chg="mod">
          <ac:chgData name="Abels, Patrick" userId="ba666de4-0d21-43a6-8e66-51a18aae1b4a" providerId="ADAL" clId="{29132AC6-37AA-4EAA-A09D-C5A06C298DAA}" dt="2023-11-20T19:16:06.542" v="770" actId="20577"/>
          <ac:spMkLst>
            <pc:docMk/>
            <pc:sldMk cId="851700391" sldId="293"/>
            <ac:spMk id="40" creationId="{CE25CBCD-9BB4-039B-7267-F7AA2AE396AD}"/>
          </ac:spMkLst>
        </pc:spChg>
        <pc:spChg chg="mod">
          <ac:chgData name="Abels, Patrick" userId="ba666de4-0d21-43a6-8e66-51a18aae1b4a" providerId="ADAL" clId="{29132AC6-37AA-4EAA-A09D-C5A06C298DAA}" dt="2023-11-20T19:16:16.782" v="779" actId="20577"/>
          <ac:spMkLst>
            <pc:docMk/>
            <pc:sldMk cId="851700391" sldId="293"/>
            <ac:spMk id="41" creationId="{00687D58-F2C4-A135-710D-78D3AA0E8744}"/>
          </ac:spMkLst>
        </pc:spChg>
        <pc:spChg chg="mod">
          <ac:chgData name="Abels, Patrick" userId="ba666de4-0d21-43a6-8e66-51a18aae1b4a" providerId="ADAL" clId="{29132AC6-37AA-4EAA-A09D-C5A06C298DAA}" dt="2023-11-20T19:17:21.060" v="815" actId="20577"/>
          <ac:spMkLst>
            <pc:docMk/>
            <pc:sldMk cId="851700391" sldId="293"/>
            <ac:spMk id="42" creationId="{A40A0AB1-3FDE-72D7-558F-EBFE42BB46FF}"/>
          </ac:spMkLst>
        </pc:spChg>
        <pc:spChg chg="mod">
          <ac:chgData name="Abels, Patrick" userId="ba666de4-0d21-43a6-8e66-51a18aae1b4a" providerId="ADAL" clId="{29132AC6-37AA-4EAA-A09D-C5A06C298DAA}" dt="2023-11-20T19:14:46.578" v="725"/>
          <ac:spMkLst>
            <pc:docMk/>
            <pc:sldMk cId="851700391" sldId="293"/>
            <ac:spMk id="43" creationId="{1054E78A-E0A6-ABF1-085E-3F4AE68BE10A}"/>
          </ac:spMkLst>
        </pc:spChg>
        <pc:spChg chg="mod">
          <ac:chgData name="Abels, Patrick" userId="ba666de4-0d21-43a6-8e66-51a18aae1b4a" providerId="ADAL" clId="{29132AC6-37AA-4EAA-A09D-C5A06C298DAA}" dt="2023-11-20T19:15:56.981" v="764" actId="20577"/>
          <ac:spMkLst>
            <pc:docMk/>
            <pc:sldMk cId="851700391" sldId="293"/>
            <ac:spMk id="44" creationId="{987D5821-71A7-51A1-8B53-8F2061B925C4}"/>
          </ac:spMkLst>
        </pc:spChg>
        <pc:spChg chg="add mod ord">
          <ac:chgData name="Abels, Patrick" userId="ba666de4-0d21-43a6-8e66-51a18aae1b4a" providerId="ADAL" clId="{29132AC6-37AA-4EAA-A09D-C5A06C298DAA}" dt="2023-11-20T19:22:48.311" v="918" actId="164"/>
          <ac:spMkLst>
            <pc:docMk/>
            <pc:sldMk cId="851700391" sldId="293"/>
            <ac:spMk id="48" creationId="{BDF9F3EF-27B5-6B33-56CC-EF5E1A867D1F}"/>
          </ac:spMkLst>
        </pc:spChg>
        <pc:spChg chg="add mod ord">
          <ac:chgData name="Abels, Patrick" userId="ba666de4-0d21-43a6-8e66-51a18aae1b4a" providerId="ADAL" clId="{29132AC6-37AA-4EAA-A09D-C5A06C298DAA}" dt="2023-11-20T19:22:48.311" v="918" actId="164"/>
          <ac:spMkLst>
            <pc:docMk/>
            <pc:sldMk cId="851700391" sldId="293"/>
            <ac:spMk id="49" creationId="{6D68512B-DB42-5463-E4EA-845E0A19E522}"/>
          </ac:spMkLst>
        </pc:spChg>
        <pc:spChg chg="add mod ord">
          <ac:chgData name="Abels, Patrick" userId="ba666de4-0d21-43a6-8e66-51a18aae1b4a" providerId="ADAL" clId="{29132AC6-37AA-4EAA-A09D-C5A06C298DAA}" dt="2023-11-20T20:00:48.576" v="1901" actId="20577"/>
          <ac:spMkLst>
            <pc:docMk/>
            <pc:sldMk cId="851700391" sldId="293"/>
            <ac:spMk id="50" creationId="{4CEDC459-F1D3-FB10-942D-87BA6CC65FD1}"/>
          </ac:spMkLst>
        </pc:spChg>
        <pc:spChg chg="add mod ord">
          <ac:chgData name="Abels, Patrick" userId="ba666de4-0d21-43a6-8e66-51a18aae1b4a" providerId="ADAL" clId="{29132AC6-37AA-4EAA-A09D-C5A06C298DAA}" dt="2023-11-20T19:22:48.311" v="918" actId="164"/>
          <ac:spMkLst>
            <pc:docMk/>
            <pc:sldMk cId="851700391" sldId="293"/>
            <ac:spMk id="51" creationId="{94B8FB91-6121-F0F5-8A6D-8FC2B67F1113}"/>
          </ac:spMkLst>
        </pc:spChg>
        <pc:spChg chg="mod">
          <ac:chgData name="Abels, Patrick" userId="ba666de4-0d21-43a6-8e66-51a18aae1b4a" providerId="ADAL" clId="{29132AC6-37AA-4EAA-A09D-C5A06C298DAA}" dt="2023-11-20T19:23:20.857" v="938" actId="20577"/>
          <ac:spMkLst>
            <pc:docMk/>
            <pc:sldMk cId="851700391" sldId="293"/>
            <ac:spMk id="55" creationId="{8D70630F-20AE-C8EB-4C76-0AFA3D120C22}"/>
          </ac:spMkLst>
        </pc:spChg>
        <pc:spChg chg="mod">
          <ac:chgData name="Abels, Patrick" userId="ba666de4-0d21-43a6-8e66-51a18aae1b4a" providerId="ADAL" clId="{29132AC6-37AA-4EAA-A09D-C5A06C298DAA}" dt="2023-11-20T19:23:26.012" v="944" actId="20577"/>
          <ac:spMkLst>
            <pc:docMk/>
            <pc:sldMk cId="851700391" sldId="293"/>
            <ac:spMk id="56" creationId="{EE1018E3-00A0-9AE5-D11D-4B01442AE368}"/>
          </ac:spMkLst>
        </pc:spChg>
        <pc:spChg chg="mod">
          <ac:chgData name="Abels, Patrick" userId="ba666de4-0d21-43a6-8e66-51a18aae1b4a" providerId="ADAL" clId="{29132AC6-37AA-4EAA-A09D-C5A06C298DAA}" dt="2023-11-20T20:00:42.820" v="1895" actId="20577"/>
          <ac:spMkLst>
            <pc:docMk/>
            <pc:sldMk cId="851700391" sldId="293"/>
            <ac:spMk id="57" creationId="{F4BA3618-133A-F2D4-59C6-C8A6D4358D4F}"/>
          </ac:spMkLst>
        </pc:spChg>
        <pc:spChg chg="mod">
          <ac:chgData name="Abels, Patrick" userId="ba666de4-0d21-43a6-8e66-51a18aae1b4a" providerId="ADAL" clId="{29132AC6-37AA-4EAA-A09D-C5A06C298DAA}" dt="2023-11-20T19:23:49.444" v="962" actId="20577"/>
          <ac:spMkLst>
            <pc:docMk/>
            <pc:sldMk cId="851700391" sldId="293"/>
            <ac:spMk id="58" creationId="{FCDA5695-5F14-9A5B-7D5C-216A11D40C59}"/>
          </ac:spMkLst>
        </pc:spChg>
        <pc:spChg chg="mod">
          <ac:chgData name="Abels, Patrick" userId="ba666de4-0d21-43a6-8e66-51a18aae1b4a" providerId="ADAL" clId="{29132AC6-37AA-4EAA-A09D-C5A06C298DAA}" dt="2023-11-20T19:23:08.233" v="927" actId="20577"/>
          <ac:spMkLst>
            <pc:docMk/>
            <pc:sldMk cId="851700391" sldId="293"/>
            <ac:spMk id="59" creationId="{7AFF1F5A-A7F0-2D90-EE6F-A81ECE930BE7}"/>
          </ac:spMkLst>
        </pc:spChg>
        <pc:spChg chg="mod">
          <ac:chgData name="Abels, Patrick" userId="ba666de4-0d21-43a6-8e66-51a18aae1b4a" providerId="ADAL" clId="{29132AC6-37AA-4EAA-A09D-C5A06C298DAA}" dt="2023-11-20T19:23:14.951" v="934" actId="20577"/>
          <ac:spMkLst>
            <pc:docMk/>
            <pc:sldMk cId="851700391" sldId="293"/>
            <ac:spMk id="62" creationId="{22B55263-6E93-A8BC-6C35-F79B4223FB4A}"/>
          </ac:spMkLst>
        </pc:spChg>
        <pc:spChg chg="mod">
          <ac:chgData name="Abels, Patrick" userId="ba666de4-0d21-43a6-8e66-51a18aae1b4a" providerId="ADAL" clId="{29132AC6-37AA-4EAA-A09D-C5A06C298DAA}" dt="2023-11-20T19:23:29.197" v="948" actId="6549"/>
          <ac:spMkLst>
            <pc:docMk/>
            <pc:sldMk cId="851700391" sldId="293"/>
            <ac:spMk id="63" creationId="{010CFE2A-912C-BDAA-E6A1-A7E4BCB5CC25}"/>
          </ac:spMkLst>
        </pc:spChg>
        <pc:spChg chg="mod">
          <ac:chgData name="Abels, Patrick" userId="ba666de4-0d21-43a6-8e66-51a18aae1b4a" providerId="ADAL" clId="{29132AC6-37AA-4EAA-A09D-C5A06C298DAA}" dt="2023-11-20T20:00:36.764" v="1888" actId="20577"/>
          <ac:spMkLst>
            <pc:docMk/>
            <pc:sldMk cId="851700391" sldId="293"/>
            <ac:spMk id="64" creationId="{A5856486-5144-F3A6-1C01-82EB2B0B6C4D}"/>
          </ac:spMkLst>
        </pc:spChg>
        <pc:spChg chg="mod">
          <ac:chgData name="Abels, Patrick" userId="ba666de4-0d21-43a6-8e66-51a18aae1b4a" providerId="ADAL" clId="{29132AC6-37AA-4EAA-A09D-C5A06C298DAA}" dt="2023-11-20T19:23:57.173" v="969" actId="20577"/>
          <ac:spMkLst>
            <pc:docMk/>
            <pc:sldMk cId="851700391" sldId="293"/>
            <ac:spMk id="65" creationId="{A6441945-14C4-EBB3-EF36-A4363068A9FE}"/>
          </ac:spMkLst>
        </pc:spChg>
        <pc:spChg chg="mod">
          <ac:chgData name="Abels, Patrick" userId="ba666de4-0d21-43a6-8e66-51a18aae1b4a" providerId="ADAL" clId="{29132AC6-37AA-4EAA-A09D-C5A06C298DAA}" dt="2023-11-20T19:23:12.651" v="932" actId="20577"/>
          <ac:spMkLst>
            <pc:docMk/>
            <pc:sldMk cId="851700391" sldId="293"/>
            <ac:spMk id="66" creationId="{6BE3B9B0-A21B-1A33-4993-8471558C3A35}"/>
          </ac:spMkLst>
        </pc:spChg>
        <pc:grpChg chg="add del mod">
          <ac:chgData name="Abels, Patrick" userId="ba666de4-0d21-43a6-8e66-51a18aae1b4a" providerId="ADAL" clId="{29132AC6-37AA-4EAA-A09D-C5A06C298DAA}" dt="2023-11-20T19:14:34.012" v="719" actId="165"/>
          <ac:grpSpMkLst>
            <pc:docMk/>
            <pc:sldMk cId="851700391" sldId="293"/>
            <ac:grpSpMk id="14" creationId="{7D40CEA3-A0E7-195E-C389-FF5F7969BFDF}"/>
          </ac:grpSpMkLst>
        </pc:grpChg>
        <pc:grpChg chg="add del mod">
          <ac:chgData name="Abels, Patrick" userId="ba666de4-0d21-43a6-8e66-51a18aae1b4a" providerId="ADAL" clId="{29132AC6-37AA-4EAA-A09D-C5A06C298DAA}" dt="2023-11-20T19:14:40.740" v="721" actId="478"/>
          <ac:grpSpMkLst>
            <pc:docMk/>
            <pc:sldMk cId="851700391" sldId="293"/>
            <ac:grpSpMk id="18" creationId="{41E0DE63-DEEB-BF51-77BE-34E3F70D6123}"/>
          </ac:grpSpMkLst>
        </pc:grpChg>
        <pc:grpChg chg="add del mod">
          <ac:chgData name="Abels, Patrick" userId="ba666de4-0d21-43a6-8e66-51a18aae1b4a" providerId="ADAL" clId="{29132AC6-37AA-4EAA-A09D-C5A06C298DAA}" dt="2023-11-20T19:20:04.684" v="836" actId="165"/>
          <ac:grpSpMkLst>
            <pc:docMk/>
            <pc:sldMk cId="851700391" sldId="293"/>
            <ac:grpSpMk id="27" creationId="{9032FDBD-A179-D5B7-6C96-B4AE3C678585}"/>
          </ac:grpSpMkLst>
        </pc:grpChg>
        <pc:grpChg chg="add del mod">
          <ac:chgData name="Abels, Patrick" userId="ba666de4-0d21-43a6-8e66-51a18aae1b4a" providerId="ADAL" clId="{29132AC6-37AA-4EAA-A09D-C5A06C298DAA}" dt="2023-11-20T19:20:14.753" v="837" actId="478"/>
          <ac:grpSpMkLst>
            <pc:docMk/>
            <pc:sldMk cId="851700391" sldId="293"/>
            <ac:grpSpMk id="30" creationId="{28A9DDED-8372-BC9B-AB66-95F422B30752}"/>
          </ac:grpSpMkLst>
        </pc:grpChg>
        <pc:grpChg chg="add del mod">
          <ac:chgData name="Abels, Patrick" userId="ba666de4-0d21-43a6-8e66-51a18aae1b4a" providerId="ADAL" clId="{29132AC6-37AA-4EAA-A09D-C5A06C298DAA}" dt="2023-11-20T19:20:15.696" v="838" actId="478"/>
          <ac:grpSpMkLst>
            <pc:docMk/>
            <pc:sldMk cId="851700391" sldId="293"/>
            <ac:grpSpMk id="38" creationId="{5587E1F8-AA66-1D75-295F-92BA74063116}"/>
          </ac:grpSpMkLst>
        </pc:grpChg>
        <pc:grpChg chg="add mod">
          <ac:chgData name="Abels, Patrick" userId="ba666de4-0d21-43a6-8e66-51a18aae1b4a" providerId="ADAL" clId="{29132AC6-37AA-4EAA-A09D-C5A06C298DAA}" dt="2023-11-20T19:22:51.132" v="919" actId="1076"/>
          <ac:grpSpMkLst>
            <pc:docMk/>
            <pc:sldMk cId="851700391" sldId="293"/>
            <ac:grpSpMk id="52" creationId="{F99333BA-8DE4-0DE0-9A7A-8AACA67E9691}"/>
          </ac:grpSpMkLst>
        </pc:grpChg>
        <pc:grpChg chg="add mod">
          <ac:chgData name="Abels, Patrick" userId="ba666de4-0d21-43a6-8e66-51a18aae1b4a" providerId="ADAL" clId="{29132AC6-37AA-4EAA-A09D-C5A06C298DAA}" dt="2023-11-20T19:22:57.156" v="921" actId="1076"/>
          <ac:grpSpMkLst>
            <pc:docMk/>
            <pc:sldMk cId="851700391" sldId="293"/>
            <ac:grpSpMk id="53" creationId="{433C1DF1-7480-6C38-5A6E-385E674E7B14}"/>
          </ac:grpSpMkLst>
        </pc:grpChg>
        <pc:grpChg chg="add mod">
          <ac:chgData name="Abels, Patrick" userId="ba666de4-0d21-43a6-8e66-51a18aae1b4a" providerId="ADAL" clId="{29132AC6-37AA-4EAA-A09D-C5A06C298DAA}" dt="2023-11-20T19:23:03.392" v="924" actId="1076"/>
          <ac:grpSpMkLst>
            <pc:docMk/>
            <pc:sldMk cId="851700391" sldId="293"/>
            <ac:grpSpMk id="60" creationId="{2AA39134-019E-981E-9A75-E8DF35B6F6E8}"/>
          </ac:grpSpMkLst>
        </pc:grpChg>
        <pc:picChg chg="add del mod topLvl">
          <ac:chgData name="Abels, Patrick" userId="ba666de4-0d21-43a6-8e66-51a18aae1b4a" providerId="ADAL" clId="{29132AC6-37AA-4EAA-A09D-C5A06C298DAA}" dt="2023-11-20T19:22:43.491" v="917" actId="478"/>
          <ac:picMkLst>
            <pc:docMk/>
            <pc:sldMk cId="851700391" sldId="293"/>
            <ac:picMk id="4" creationId="{B7E14BC0-5FFD-C7F2-18C9-638630E810E0}"/>
          </ac:picMkLst>
        </pc:picChg>
        <pc:picChg chg="add mod">
          <ac:chgData name="Abels, Patrick" userId="ba666de4-0d21-43a6-8e66-51a18aae1b4a" providerId="ADAL" clId="{29132AC6-37AA-4EAA-A09D-C5A06C298DAA}" dt="2023-11-26T23:13:39.290" v="6344" actId="1076"/>
          <ac:picMkLst>
            <pc:docMk/>
            <pc:sldMk cId="851700391" sldId="293"/>
            <ac:picMk id="5" creationId="{61899F4C-ECE4-1B20-8DBE-E2BA5901A229}"/>
          </ac:picMkLst>
        </pc:picChg>
        <pc:picChg chg="add mod">
          <ac:chgData name="Abels, Patrick" userId="ba666de4-0d21-43a6-8e66-51a18aae1b4a" providerId="ADAL" clId="{29132AC6-37AA-4EAA-A09D-C5A06C298DAA}" dt="2023-11-26T23:13:47.208" v="6353" actId="1038"/>
          <ac:picMkLst>
            <pc:docMk/>
            <pc:sldMk cId="851700391" sldId="293"/>
            <ac:picMk id="6" creationId="{39E8CC9A-48A0-F049-E448-BD64B5C04744}"/>
          </ac:picMkLst>
        </pc:picChg>
        <pc:picChg chg="add mod">
          <ac:chgData name="Abels, Patrick" userId="ba666de4-0d21-43a6-8e66-51a18aae1b4a" providerId="ADAL" clId="{29132AC6-37AA-4EAA-A09D-C5A06C298DAA}" dt="2023-11-26T23:13:53.446" v="6359" actId="1037"/>
          <ac:picMkLst>
            <pc:docMk/>
            <pc:sldMk cId="851700391" sldId="293"/>
            <ac:picMk id="7" creationId="{65AD523E-2D19-BE41-216D-1FE68B352BC5}"/>
          </ac:picMkLst>
        </pc:picChg>
        <pc:picChg chg="del mod">
          <ac:chgData name="Abels, Patrick" userId="ba666de4-0d21-43a6-8e66-51a18aae1b4a" providerId="ADAL" clId="{29132AC6-37AA-4EAA-A09D-C5A06C298DAA}" dt="2023-11-20T19:19:20.898" v="817" actId="478"/>
          <ac:picMkLst>
            <pc:docMk/>
            <pc:sldMk cId="851700391" sldId="293"/>
            <ac:picMk id="7" creationId="{D37A31F8-93B5-DE0D-B678-0922953C5732}"/>
          </ac:picMkLst>
        </pc:picChg>
        <pc:picChg chg="add mod">
          <ac:chgData name="Abels, Patrick" userId="ba666de4-0d21-43a6-8e66-51a18aae1b4a" providerId="ADAL" clId="{29132AC6-37AA-4EAA-A09D-C5A06C298DAA}" dt="2023-11-26T23:13:59.672" v="6364" actId="1036"/>
          <ac:picMkLst>
            <pc:docMk/>
            <pc:sldMk cId="851700391" sldId="293"/>
            <ac:picMk id="8" creationId="{B033904C-E978-268F-CB50-C821D3A73BAF}"/>
          </ac:picMkLst>
        </pc:picChg>
        <pc:picChg chg="mod">
          <ac:chgData name="Abels, Patrick" userId="ba666de4-0d21-43a6-8e66-51a18aae1b4a" providerId="ADAL" clId="{29132AC6-37AA-4EAA-A09D-C5A06C298DAA}" dt="2023-11-20T19:13:18.508" v="687"/>
          <ac:picMkLst>
            <pc:docMk/>
            <pc:sldMk cId="851700391" sldId="293"/>
            <ac:picMk id="19" creationId="{98E2C573-AD9F-6993-AB32-833D05B966DD}"/>
          </ac:picMkLst>
        </pc:picChg>
        <pc:picChg chg="mod">
          <ac:chgData name="Abels, Patrick" userId="ba666de4-0d21-43a6-8e66-51a18aae1b4a" providerId="ADAL" clId="{29132AC6-37AA-4EAA-A09D-C5A06C298DAA}" dt="2023-11-20T19:14:42.536" v="722"/>
          <ac:picMkLst>
            <pc:docMk/>
            <pc:sldMk cId="851700391" sldId="293"/>
            <ac:picMk id="31" creationId="{BEB1CFCF-7203-503E-7EA2-AC1BD6606111}"/>
          </ac:picMkLst>
        </pc:picChg>
        <pc:picChg chg="mod">
          <ac:chgData name="Abels, Patrick" userId="ba666de4-0d21-43a6-8e66-51a18aae1b4a" providerId="ADAL" clId="{29132AC6-37AA-4EAA-A09D-C5A06C298DAA}" dt="2023-11-20T19:14:57.812" v="729" actId="1076"/>
          <ac:picMkLst>
            <pc:docMk/>
            <pc:sldMk cId="851700391" sldId="293"/>
            <ac:picMk id="39" creationId="{C2E965D1-B714-2C10-E623-B7B6637342EB}"/>
          </ac:picMkLst>
        </pc:picChg>
        <pc:picChg chg="add mod modCrop">
          <ac:chgData name="Abels, Patrick" userId="ba666de4-0d21-43a6-8e66-51a18aae1b4a" providerId="ADAL" clId="{29132AC6-37AA-4EAA-A09D-C5A06C298DAA}" dt="2023-11-20T19:24:47.472" v="983" actId="732"/>
          <ac:picMkLst>
            <pc:docMk/>
            <pc:sldMk cId="851700391" sldId="293"/>
            <ac:picMk id="46" creationId="{6F473F28-EE4D-A6EE-1579-AF46FC3EF3CC}"/>
          </ac:picMkLst>
        </pc:picChg>
        <pc:picChg chg="add mod modCrop">
          <ac:chgData name="Abels, Patrick" userId="ba666de4-0d21-43a6-8e66-51a18aae1b4a" providerId="ADAL" clId="{29132AC6-37AA-4EAA-A09D-C5A06C298DAA}" dt="2023-11-20T19:24:37.925" v="981" actId="732"/>
          <ac:picMkLst>
            <pc:docMk/>
            <pc:sldMk cId="851700391" sldId="293"/>
            <ac:picMk id="47" creationId="{B9FFD27B-B417-39CF-170E-6FEDAA86CDCE}"/>
          </ac:picMkLst>
        </pc:picChg>
        <pc:picChg chg="mod modCrop">
          <ac:chgData name="Abels, Patrick" userId="ba666de4-0d21-43a6-8e66-51a18aae1b4a" providerId="ADAL" clId="{29132AC6-37AA-4EAA-A09D-C5A06C298DAA}" dt="2023-11-20T19:25:14.569" v="988" actId="732"/>
          <ac:picMkLst>
            <pc:docMk/>
            <pc:sldMk cId="851700391" sldId="293"/>
            <ac:picMk id="54" creationId="{616A28E5-E96D-2537-9112-D821202A1DD7}"/>
          </ac:picMkLst>
        </pc:picChg>
        <pc:picChg chg="mod modCrop">
          <ac:chgData name="Abels, Patrick" userId="ba666de4-0d21-43a6-8e66-51a18aae1b4a" providerId="ADAL" clId="{29132AC6-37AA-4EAA-A09D-C5A06C298DAA}" dt="2023-11-20T19:25:04.359" v="986" actId="732"/>
          <ac:picMkLst>
            <pc:docMk/>
            <pc:sldMk cId="851700391" sldId="293"/>
            <ac:picMk id="61" creationId="{95D5D6BE-B9F4-888A-1438-B44CD61D04CB}"/>
          </ac:picMkLst>
        </pc:picChg>
        <pc:inkChg chg="del">
          <ac:chgData name="Abels, Patrick" userId="ba666de4-0d21-43a6-8e66-51a18aae1b4a" providerId="ADAL" clId="{29132AC6-37AA-4EAA-A09D-C5A06C298DAA}" dt="2023-11-26T23:13:33.586" v="6342" actId="478"/>
          <ac:inkMkLst>
            <pc:docMk/>
            <pc:sldMk cId="851700391" sldId="293"/>
            <ac:inkMk id="3" creationId="{A47CEBE3-EC6F-A5AB-86C1-F67054704417}"/>
          </ac:inkMkLst>
        </pc:inkChg>
        <pc:cxnChg chg="del mod">
          <ac:chgData name="Abels, Patrick" userId="ba666de4-0d21-43a6-8e66-51a18aae1b4a" providerId="ADAL" clId="{29132AC6-37AA-4EAA-A09D-C5A06C298DAA}" dt="2023-11-20T19:08:05.394" v="559" actId="478"/>
          <ac:cxnSpMkLst>
            <pc:docMk/>
            <pc:sldMk cId="851700391" sldId="293"/>
            <ac:cxnSpMk id="10" creationId="{164C6A82-F396-03F4-E5C8-FC27D775A5A4}"/>
          </ac:cxnSpMkLst>
        </pc:cxnChg>
        <pc:cxnChg chg="del mod">
          <ac:chgData name="Abels, Patrick" userId="ba666de4-0d21-43a6-8e66-51a18aae1b4a" providerId="ADAL" clId="{29132AC6-37AA-4EAA-A09D-C5A06C298DAA}" dt="2023-11-20T19:08:05.394" v="559" actId="478"/>
          <ac:cxnSpMkLst>
            <pc:docMk/>
            <pc:sldMk cId="851700391" sldId="293"/>
            <ac:cxnSpMk id="12" creationId="{6B106257-9AC2-DD54-7C11-1A36C88F1A29}"/>
          </ac:cxnSpMkLst>
        </pc:cxnChg>
        <pc:cxnChg chg="del mod">
          <ac:chgData name="Abels, Patrick" userId="ba666de4-0d21-43a6-8e66-51a18aae1b4a" providerId="ADAL" clId="{29132AC6-37AA-4EAA-A09D-C5A06C298DAA}" dt="2023-11-20T19:08:05.394" v="559" actId="478"/>
          <ac:cxnSpMkLst>
            <pc:docMk/>
            <pc:sldMk cId="851700391" sldId="293"/>
            <ac:cxnSpMk id="16" creationId="{39C5F263-EE95-A01F-AF69-B7C47EBCF414}"/>
          </ac:cxnSpMkLst>
        </pc:cxnChg>
        <pc:cxnChg chg="del mod">
          <ac:chgData name="Abels, Patrick" userId="ba666de4-0d21-43a6-8e66-51a18aae1b4a" providerId="ADAL" clId="{29132AC6-37AA-4EAA-A09D-C5A06C298DAA}" dt="2023-11-20T19:08:05.394" v="559" actId="478"/>
          <ac:cxnSpMkLst>
            <pc:docMk/>
            <pc:sldMk cId="851700391" sldId="293"/>
            <ac:cxnSpMk id="17" creationId="{80EDF4DD-9361-EEB7-3401-6CC8CAD1F3CC}"/>
          </ac:cxnSpMkLst>
        </pc:cxnChg>
        <pc:cxnChg chg="del mod">
          <ac:chgData name="Abels, Patrick" userId="ba666de4-0d21-43a6-8e66-51a18aae1b4a" providerId="ADAL" clId="{29132AC6-37AA-4EAA-A09D-C5A06C298DAA}" dt="2023-11-20T19:08:05.394" v="559" actId="478"/>
          <ac:cxnSpMkLst>
            <pc:docMk/>
            <pc:sldMk cId="851700391" sldId="293"/>
            <ac:cxnSpMk id="29" creationId="{A8806D34-6130-E6AC-4822-F9E3883F8778}"/>
          </ac:cxnSpMkLst>
        </pc:cxnChg>
        <pc:cxnChg chg="del mod">
          <ac:chgData name="Abels, Patrick" userId="ba666de4-0d21-43a6-8e66-51a18aae1b4a" providerId="ADAL" clId="{29132AC6-37AA-4EAA-A09D-C5A06C298DAA}" dt="2023-11-20T19:08:05.394" v="559" actId="478"/>
          <ac:cxnSpMkLst>
            <pc:docMk/>
            <pc:sldMk cId="851700391" sldId="293"/>
            <ac:cxnSpMk id="32" creationId="{B6794F08-FB17-7E39-F552-3AD71A144BED}"/>
          </ac:cxnSpMkLst>
        </pc:cxnChg>
        <pc:cxnChg chg="add mod">
          <ac:chgData name="Abels, Patrick" userId="ba666de4-0d21-43a6-8e66-51a18aae1b4a" providerId="ADAL" clId="{29132AC6-37AA-4EAA-A09D-C5A06C298DAA}" dt="2023-11-20T19:24:47.472" v="983" actId="732"/>
          <ac:cxnSpMkLst>
            <pc:docMk/>
            <pc:sldMk cId="851700391" sldId="293"/>
            <ac:cxnSpMk id="68" creationId="{A9485D73-2C2F-9BE5-F8CD-F1FE1B13578D}"/>
          </ac:cxnSpMkLst>
        </pc:cxnChg>
        <pc:cxnChg chg="add mod">
          <ac:chgData name="Abels, Patrick" userId="ba666de4-0d21-43a6-8e66-51a18aae1b4a" providerId="ADAL" clId="{29132AC6-37AA-4EAA-A09D-C5A06C298DAA}" dt="2023-11-20T19:25:04.359" v="986" actId="732"/>
          <ac:cxnSpMkLst>
            <pc:docMk/>
            <pc:sldMk cId="851700391" sldId="293"/>
            <ac:cxnSpMk id="69" creationId="{1EA4890C-AE2C-7544-17F3-F1B37CBAB1BC}"/>
          </ac:cxnSpMkLst>
        </pc:cxnChg>
        <pc:cxnChg chg="add mod">
          <ac:chgData name="Abels, Patrick" userId="ba666de4-0d21-43a6-8e66-51a18aae1b4a" providerId="ADAL" clId="{29132AC6-37AA-4EAA-A09D-C5A06C298DAA}" dt="2023-11-20T19:25:14.569" v="988" actId="732"/>
          <ac:cxnSpMkLst>
            <pc:docMk/>
            <pc:sldMk cId="851700391" sldId="293"/>
            <ac:cxnSpMk id="72" creationId="{65A9F943-EDB6-9D31-39F4-16EC76A62A3C}"/>
          </ac:cxnSpMkLst>
        </pc:cxnChg>
      </pc:sldChg>
      <pc:sldChg chg="add del">
        <pc:chgData name="Abels, Patrick" userId="ba666de4-0d21-43a6-8e66-51a18aae1b4a" providerId="ADAL" clId="{29132AC6-37AA-4EAA-A09D-C5A06C298DAA}" dt="2023-11-20T18:55:11.511" v="554" actId="47"/>
        <pc:sldMkLst>
          <pc:docMk/>
          <pc:sldMk cId="4251558017" sldId="293"/>
        </pc:sldMkLst>
      </pc:sldChg>
      <pc:sldChg chg="modSp add modTransition modAnim">
        <pc:chgData name="Abels, Patrick" userId="ba666de4-0d21-43a6-8e66-51a18aae1b4a" providerId="ADAL" clId="{29132AC6-37AA-4EAA-A09D-C5A06C298DAA}" dt="2023-11-20T20:52:20.317" v="2836"/>
        <pc:sldMkLst>
          <pc:docMk/>
          <pc:sldMk cId="1768747765" sldId="294"/>
        </pc:sldMkLst>
        <pc:spChg chg="mod">
          <ac:chgData name="Abels, Patrick" userId="ba666de4-0d21-43a6-8e66-51a18aae1b4a" providerId="ADAL" clId="{29132AC6-37AA-4EAA-A09D-C5A06C298DAA}" dt="2023-11-20T19:27:55.272" v="1101" actId="404"/>
          <ac:spMkLst>
            <pc:docMk/>
            <pc:sldMk cId="1768747765" sldId="294"/>
            <ac:spMk id="2" creationId="{D8EE2D5E-5C37-D667-0AE2-2FA45C8CDD7C}"/>
          </ac:spMkLst>
        </pc:spChg>
      </pc:sldChg>
      <pc:sldChg chg="addSp delSp modSp add mod modTransition modAnim">
        <pc:chgData name="Abels, Patrick" userId="ba666de4-0d21-43a6-8e66-51a18aae1b4a" providerId="ADAL" clId="{29132AC6-37AA-4EAA-A09D-C5A06C298DAA}" dt="2023-11-26T23:15:07.740" v="6425" actId="1038"/>
        <pc:sldMkLst>
          <pc:docMk/>
          <pc:sldMk cId="2595100360" sldId="295"/>
        </pc:sldMkLst>
        <pc:spChg chg="mod">
          <ac:chgData name="Abels, Patrick" userId="ba666de4-0d21-43a6-8e66-51a18aae1b4a" providerId="ADAL" clId="{29132AC6-37AA-4EAA-A09D-C5A06C298DAA}" dt="2023-11-20T20:49:06.406" v="2820" actId="207"/>
          <ac:spMkLst>
            <pc:docMk/>
            <pc:sldMk cId="2595100360" sldId="295"/>
            <ac:spMk id="2" creationId="{F48F253B-9567-7844-6FBA-56B29A31247B}"/>
          </ac:spMkLst>
        </pc:spChg>
        <pc:spChg chg="add mod">
          <ac:chgData name="Abels, Patrick" userId="ba666de4-0d21-43a6-8e66-51a18aae1b4a" providerId="ADAL" clId="{29132AC6-37AA-4EAA-A09D-C5A06C298DAA}" dt="2023-11-20T20:37:27.115" v="2642" actId="14100"/>
          <ac:spMkLst>
            <pc:docMk/>
            <pc:sldMk cId="2595100360" sldId="295"/>
            <ac:spMk id="17" creationId="{DCDBEEA8-6F21-D374-FD34-26BD048BD70A}"/>
          </ac:spMkLst>
        </pc:spChg>
        <pc:spChg chg="add del mod">
          <ac:chgData name="Abels, Patrick" userId="ba666de4-0d21-43a6-8e66-51a18aae1b4a" providerId="ADAL" clId="{29132AC6-37AA-4EAA-A09D-C5A06C298DAA}" dt="2023-11-20T20:02:50.337" v="1938"/>
          <ac:spMkLst>
            <pc:docMk/>
            <pc:sldMk cId="2595100360" sldId="295"/>
            <ac:spMk id="18" creationId="{48F9BA4D-F665-A57B-EA32-A7B88813F6E5}"/>
          </ac:spMkLst>
        </pc:spChg>
        <pc:spChg chg="mod">
          <ac:chgData name="Abels, Patrick" userId="ba666de4-0d21-43a6-8e66-51a18aae1b4a" providerId="ADAL" clId="{29132AC6-37AA-4EAA-A09D-C5A06C298DAA}" dt="2023-11-20T19:48:49.676" v="1590" actId="1076"/>
          <ac:spMkLst>
            <pc:docMk/>
            <pc:sldMk cId="2595100360" sldId="295"/>
            <ac:spMk id="26" creationId="{16BAD2AE-74E9-2100-A2E6-9A075B3B9F26}"/>
          </ac:spMkLst>
        </pc:spChg>
        <pc:spChg chg="add mod">
          <ac:chgData name="Abels, Patrick" userId="ba666de4-0d21-43a6-8e66-51a18aae1b4a" providerId="ADAL" clId="{29132AC6-37AA-4EAA-A09D-C5A06C298DAA}" dt="2023-11-20T20:38:01.219" v="2676" actId="14100"/>
          <ac:spMkLst>
            <pc:docMk/>
            <pc:sldMk cId="2595100360" sldId="295"/>
            <ac:spMk id="39" creationId="{FBA8FF26-26EB-E1B9-A96D-73E9C2D52718}"/>
          </ac:spMkLst>
        </pc:spChg>
        <pc:spChg chg="add mod">
          <ac:chgData name="Abels, Patrick" userId="ba666de4-0d21-43a6-8e66-51a18aae1b4a" providerId="ADAL" clId="{29132AC6-37AA-4EAA-A09D-C5A06C298DAA}" dt="2023-11-20T20:38:04.815" v="2677" actId="1076"/>
          <ac:spMkLst>
            <pc:docMk/>
            <pc:sldMk cId="2595100360" sldId="295"/>
            <ac:spMk id="44" creationId="{C7B0D342-B843-D656-DCE5-972612BFED71}"/>
          </ac:spMkLst>
        </pc:spChg>
        <pc:spChg chg="mod">
          <ac:chgData name="Abels, Patrick" userId="ba666de4-0d21-43a6-8e66-51a18aae1b4a" providerId="ADAL" clId="{29132AC6-37AA-4EAA-A09D-C5A06C298DAA}" dt="2023-11-20T19:48:28.819" v="1575" actId="1037"/>
          <ac:spMkLst>
            <pc:docMk/>
            <pc:sldMk cId="2595100360" sldId="295"/>
            <ac:spMk id="48" creationId="{BDF9F3EF-27B5-6B33-56CC-EF5E1A867D1F}"/>
          </ac:spMkLst>
        </pc:spChg>
        <pc:spChg chg="mod">
          <ac:chgData name="Abels, Patrick" userId="ba666de4-0d21-43a6-8e66-51a18aae1b4a" providerId="ADAL" clId="{29132AC6-37AA-4EAA-A09D-C5A06C298DAA}" dt="2023-11-20T19:48:32.971" v="1576" actId="1076"/>
          <ac:spMkLst>
            <pc:docMk/>
            <pc:sldMk cId="2595100360" sldId="295"/>
            <ac:spMk id="49" creationId="{6D68512B-DB42-5463-E4EA-845E0A19E522}"/>
          </ac:spMkLst>
        </pc:spChg>
        <pc:spChg chg="mod">
          <ac:chgData name="Abels, Patrick" userId="ba666de4-0d21-43a6-8e66-51a18aae1b4a" providerId="ADAL" clId="{29132AC6-37AA-4EAA-A09D-C5A06C298DAA}" dt="2023-11-20T19:48:54.330" v="1593" actId="20577"/>
          <ac:spMkLst>
            <pc:docMk/>
            <pc:sldMk cId="2595100360" sldId="295"/>
            <ac:spMk id="50" creationId="{4CEDC459-F1D3-FB10-942D-87BA6CC65FD1}"/>
          </ac:spMkLst>
        </pc:spChg>
        <pc:spChg chg="mod">
          <ac:chgData name="Abels, Patrick" userId="ba666de4-0d21-43a6-8e66-51a18aae1b4a" providerId="ADAL" clId="{29132AC6-37AA-4EAA-A09D-C5A06C298DAA}" dt="2023-11-20T19:48:45.320" v="1589" actId="1037"/>
          <ac:spMkLst>
            <pc:docMk/>
            <pc:sldMk cId="2595100360" sldId="295"/>
            <ac:spMk id="51" creationId="{94B8FB91-6121-F0F5-8A6D-8FC2B67F1113}"/>
          </ac:spMkLst>
        </pc:spChg>
        <pc:grpChg chg="del">
          <ac:chgData name="Abels, Patrick" userId="ba666de4-0d21-43a6-8e66-51a18aae1b4a" providerId="ADAL" clId="{29132AC6-37AA-4EAA-A09D-C5A06C298DAA}" dt="2023-11-20T19:50:05.363" v="1602" actId="478"/>
          <ac:grpSpMkLst>
            <pc:docMk/>
            <pc:sldMk cId="2595100360" sldId="295"/>
            <ac:grpSpMk id="52" creationId="{F99333BA-8DE4-0DE0-9A7A-8AACA67E9691}"/>
          </ac:grpSpMkLst>
        </pc:grpChg>
        <pc:grpChg chg="del">
          <ac:chgData name="Abels, Patrick" userId="ba666de4-0d21-43a6-8e66-51a18aae1b4a" providerId="ADAL" clId="{29132AC6-37AA-4EAA-A09D-C5A06C298DAA}" dt="2023-11-20T19:49:50.708" v="1598" actId="478"/>
          <ac:grpSpMkLst>
            <pc:docMk/>
            <pc:sldMk cId="2595100360" sldId="295"/>
            <ac:grpSpMk id="53" creationId="{433C1DF1-7480-6C38-5A6E-385E674E7B14}"/>
          </ac:grpSpMkLst>
        </pc:grpChg>
        <pc:grpChg chg="del">
          <ac:chgData name="Abels, Patrick" userId="ba666de4-0d21-43a6-8e66-51a18aae1b4a" providerId="ADAL" clId="{29132AC6-37AA-4EAA-A09D-C5A06C298DAA}" dt="2023-11-20T19:49:35.527" v="1594" actId="478"/>
          <ac:grpSpMkLst>
            <pc:docMk/>
            <pc:sldMk cId="2595100360" sldId="295"/>
            <ac:grpSpMk id="60" creationId="{2AA39134-019E-981E-9A75-E8DF35B6F6E8}"/>
          </ac:grpSpMkLst>
        </pc:grpChg>
        <pc:picChg chg="add mod ord">
          <ac:chgData name="Abels, Patrick" userId="ba666de4-0d21-43a6-8e66-51a18aae1b4a" providerId="ADAL" clId="{29132AC6-37AA-4EAA-A09D-C5A06C298DAA}" dt="2023-11-20T20:37:42.644" v="2667" actId="1038"/>
          <ac:picMkLst>
            <pc:docMk/>
            <pc:sldMk cId="2595100360" sldId="295"/>
            <ac:picMk id="5" creationId="{4F992F1C-230C-B75B-9CCD-96FA46EBEB4A}"/>
          </ac:picMkLst>
        </pc:picChg>
        <pc:picChg chg="add mod">
          <ac:chgData name="Abels, Patrick" userId="ba666de4-0d21-43a6-8e66-51a18aae1b4a" providerId="ADAL" clId="{29132AC6-37AA-4EAA-A09D-C5A06C298DAA}" dt="2023-11-26T23:14:34.141" v="6391" actId="14100"/>
          <ac:picMkLst>
            <pc:docMk/>
            <pc:sldMk cId="2595100360" sldId="295"/>
            <ac:picMk id="6" creationId="{6A16E91C-26FA-A631-85FD-FDA81FAF3BA7}"/>
          </ac:picMkLst>
        </pc:picChg>
        <pc:picChg chg="add mod ord">
          <ac:chgData name="Abels, Patrick" userId="ba666de4-0d21-43a6-8e66-51a18aae1b4a" providerId="ADAL" clId="{29132AC6-37AA-4EAA-A09D-C5A06C298DAA}" dt="2023-11-20T20:37:42.644" v="2667" actId="1038"/>
          <ac:picMkLst>
            <pc:docMk/>
            <pc:sldMk cId="2595100360" sldId="295"/>
            <ac:picMk id="7" creationId="{ACD8E246-2169-1E28-59F7-B28F2E1BF7EC}"/>
          </ac:picMkLst>
        </pc:picChg>
        <pc:picChg chg="add mod">
          <ac:chgData name="Abels, Patrick" userId="ba666de4-0d21-43a6-8e66-51a18aae1b4a" providerId="ADAL" clId="{29132AC6-37AA-4EAA-A09D-C5A06C298DAA}" dt="2023-11-26T23:14:42.886" v="6405" actId="1037"/>
          <ac:picMkLst>
            <pc:docMk/>
            <pc:sldMk cId="2595100360" sldId="295"/>
            <ac:picMk id="8" creationId="{E82924A4-BF01-2325-89B3-3BE5EEBDFE0C}"/>
          </ac:picMkLst>
        </pc:picChg>
        <pc:picChg chg="add mod ord">
          <ac:chgData name="Abels, Patrick" userId="ba666de4-0d21-43a6-8e66-51a18aae1b4a" providerId="ADAL" clId="{29132AC6-37AA-4EAA-A09D-C5A06C298DAA}" dt="2023-11-20T20:37:42.644" v="2667" actId="1038"/>
          <ac:picMkLst>
            <pc:docMk/>
            <pc:sldMk cId="2595100360" sldId="295"/>
            <ac:picMk id="9" creationId="{67797252-66A6-40C1-25F0-D52688E7BFFF}"/>
          </ac:picMkLst>
        </pc:picChg>
        <pc:picChg chg="add mod">
          <ac:chgData name="Abels, Patrick" userId="ba666de4-0d21-43a6-8e66-51a18aae1b4a" providerId="ADAL" clId="{29132AC6-37AA-4EAA-A09D-C5A06C298DAA}" dt="2023-11-26T23:14:48.506" v="6412" actId="1038"/>
          <ac:picMkLst>
            <pc:docMk/>
            <pc:sldMk cId="2595100360" sldId="295"/>
            <ac:picMk id="10" creationId="{73DF7BD4-AFA3-9B07-C402-EAD31E7A3768}"/>
          </ac:picMkLst>
        </pc:picChg>
        <pc:picChg chg="add mod">
          <ac:chgData name="Abels, Patrick" userId="ba666de4-0d21-43a6-8e66-51a18aae1b4a" providerId="ADAL" clId="{29132AC6-37AA-4EAA-A09D-C5A06C298DAA}" dt="2023-11-26T23:15:07.740" v="6425" actId="1038"/>
          <ac:picMkLst>
            <pc:docMk/>
            <pc:sldMk cId="2595100360" sldId="295"/>
            <ac:picMk id="12" creationId="{C022523A-1CAB-80A7-0CB5-B5CB3C98DF2B}"/>
          </ac:picMkLst>
        </pc:picChg>
        <pc:picChg chg="del mod ord">
          <ac:chgData name="Abels, Patrick" userId="ba666de4-0d21-43a6-8e66-51a18aae1b4a" providerId="ADAL" clId="{29132AC6-37AA-4EAA-A09D-C5A06C298DAA}" dt="2023-11-20T20:09:18.913" v="2141" actId="478"/>
          <ac:picMkLst>
            <pc:docMk/>
            <pc:sldMk cId="2595100360" sldId="295"/>
            <ac:picMk id="46" creationId="{6F473F28-EE4D-A6EE-1579-AF46FC3EF3CC}"/>
          </ac:picMkLst>
        </pc:picChg>
        <pc:picChg chg="mod">
          <ac:chgData name="Abels, Patrick" userId="ba666de4-0d21-43a6-8e66-51a18aae1b4a" providerId="ADAL" clId="{29132AC6-37AA-4EAA-A09D-C5A06C298DAA}" dt="2023-11-20T19:48:06.773" v="1552" actId="14100"/>
          <ac:picMkLst>
            <pc:docMk/>
            <pc:sldMk cId="2595100360" sldId="295"/>
            <ac:picMk id="47" creationId="{B9FFD27B-B417-39CF-170E-6FEDAA86CDCE}"/>
          </ac:picMkLst>
        </pc:picChg>
        <pc:picChg chg="add mod">
          <ac:chgData name="Abels, Patrick" userId="ba666de4-0d21-43a6-8e66-51a18aae1b4a" providerId="ADAL" clId="{29132AC6-37AA-4EAA-A09D-C5A06C298DAA}" dt="2023-11-20T20:37:44.704" v="2674" actId="1038"/>
          <ac:picMkLst>
            <pc:docMk/>
            <pc:sldMk cId="2595100360" sldId="295"/>
            <ac:picMk id="71" creationId="{FB3488D1-FD4F-E4BD-9825-DDA3BF78420A}"/>
          </ac:picMkLst>
        </pc:picChg>
        <pc:inkChg chg="del">
          <ac:chgData name="Abels, Patrick" userId="ba666de4-0d21-43a6-8e66-51a18aae1b4a" providerId="ADAL" clId="{29132AC6-37AA-4EAA-A09D-C5A06C298DAA}" dt="2023-11-26T23:14:25.973" v="6386" actId="478"/>
          <ac:inkMkLst>
            <pc:docMk/>
            <pc:sldMk cId="2595100360" sldId="295"/>
            <ac:inkMk id="3" creationId="{FDC0B053-D3DA-5934-0275-206F8E34CDDC}"/>
          </ac:inkMkLst>
        </pc:inkChg>
        <pc:cxnChg chg="add mod">
          <ac:chgData name="Abels, Patrick" userId="ba666de4-0d21-43a6-8e66-51a18aae1b4a" providerId="ADAL" clId="{29132AC6-37AA-4EAA-A09D-C5A06C298DAA}" dt="2023-11-20T20:38:01.219" v="2676" actId="14100"/>
          <ac:cxnSpMkLst>
            <pc:docMk/>
            <pc:sldMk cId="2595100360" sldId="295"/>
            <ac:cxnSpMk id="40" creationId="{8486D254-7018-DB1A-10C4-4EFB0916E8B6}"/>
          </ac:cxnSpMkLst>
        </pc:cxnChg>
        <pc:cxnChg chg="add mod">
          <ac:chgData name="Abels, Patrick" userId="ba666de4-0d21-43a6-8e66-51a18aae1b4a" providerId="ADAL" clId="{29132AC6-37AA-4EAA-A09D-C5A06C298DAA}" dt="2023-11-20T20:38:09.961" v="2679" actId="14100"/>
          <ac:cxnSpMkLst>
            <pc:docMk/>
            <pc:sldMk cId="2595100360" sldId="295"/>
            <ac:cxnSpMk id="45" creationId="{3A9B1EBB-2AB2-E95C-85E5-A9458FD816B8}"/>
          </ac:cxnSpMkLst>
        </pc:cxnChg>
        <pc:cxnChg chg="mod ord">
          <ac:chgData name="Abels, Patrick" userId="ba666de4-0d21-43a6-8e66-51a18aae1b4a" providerId="ADAL" clId="{29132AC6-37AA-4EAA-A09D-C5A06C298DAA}" dt="2023-11-20T20:37:44.704" v="2674" actId="1038"/>
          <ac:cxnSpMkLst>
            <pc:docMk/>
            <pc:sldMk cId="2595100360" sldId="295"/>
            <ac:cxnSpMk id="68" creationId="{A9485D73-2C2F-9BE5-F8CD-F1FE1B13578D}"/>
          </ac:cxnSpMkLst>
        </pc:cxnChg>
        <pc:cxnChg chg="mod ord">
          <ac:chgData name="Abels, Patrick" userId="ba666de4-0d21-43a6-8e66-51a18aae1b4a" providerId="ADAL" clId="{29132AC6-37AA-4EAA-A09D-C5A06C298DAA}" dt="2023-11-20T20:37:44.704" v="2674" actId="1038"/>
          <ac:cxnSpMkLst>
            <pc:docMk/>
            <pc:sldMk cId="2595100360" sldId="295"/>
            <ac:cxnSpMk id="69" creationId="{1EA4890C-AE2C-7544-17F3-F1B37CBAB1BC}"/>
          </ac:cxnSpMkLst>
        </pc:cxnChg>
        <pc:cxnChg chg="mod ord">
          <ac:chgData name="Abels, Patrick" userId="ba666de4-0d21-43a6-8e66-51a18aae1b4a" providerId="ADAL" clId="{29132AC6-37AA-4EAA-A09D-C5A06C298DAA}" dt="2023-11-20T20:37:44.704" v="2674" actId="1038"/>
          <ac:cxnSpMkLst>
            <pc:docMk/>
            <pc:sldMk cId="2595100360" sldId="295"/>
            <ac:cxnSpMk id="72" creationId="{65A9F943-EDB6-9D31-39F4-16EC76A62A3C}"/>
          </ac:cxnSpMkLst>
        </pc:cxnChg>
        <pc:cxnChg chg="add mod">
          <ac:chgData name="Abels, Patrick" userId="ba666de4-0d21-43a6-8e66-51a18aae1b4a" providerId="ADAL" clId="{29132AC6-37AA-4EAA-A09D-C5A06C298DAA}" dt="2023-11-20T20:38:01.219" v="2676" actId="14100"/>
          <ac:cxnSpMkLst>
            <pc:docMk/>
            <pc:sldMk cId="2595100360" sldId="295"/>
            <ac:cxnSpMk id="87" creationId="{E4AE98C8-77F6-689E-74F7-CA629F36C8D2}"/>
          </ac:cxnSpMkLst>
        </pc:cxnChg>
        <pc:cxnChg chg="add mod">
          <ac:chgData name="Abels, Patrick" userId="ba666de4-0d21-43a6-8e66-51a18aae1b4a" providerId="ADAL" clId="{29132AC6-37AA-4EAA-A09D-C5A06C298DAA}" dt="2023-11-20T20:37:57.507" v="2675" actId="1076"/>
          <ac:cxnSpMkLst>
            <pc:docMk/>
            <pc:sldMk cId="2595100360" sldId="295"/>
            <ac:cxnSpMk id="90" creationId="{400A40A5-9FCA-1187-3952-F79B37634DB4}"/>
          </ac:cxnSpMkLst>
        </pc:cxnChg>
      </pc:sldChg>
      <pc:sldChg chg="addSp delSp modSp add mod ord modTransition delAnim modAnim">
        <pc:chgData name="Abels, Patrick" userId="ba666de4-0d21-43a6-8e66-51a18aae1b4a" providerId="ADAL" clId="{29132AC6-37AA-4EAA-A09D-C5A06C298DAA}" dt="2023-11-26T23:14:18.125" v="6385" actId="20577"/>
        <pc:sldMkLst>
          <pc:docMk/>
          <pc:sldMk cId="1415114633" sldId="296"/>
        </pc:sldMkLst>
        <pc:spChg chg="mod">
          <ac:chgData name="Abels, Patrick" userId="ba666de4-0d21-43a6-8e66-51a18aae1b4a" providerId="ADAL" clId="{29132AC6-37AA-4EAA-A09D-C5A06C298DAA}" dt="2023-11-20T20:49:12.905" v="2831" actId="20577"/>
          <ac:spMkLst>
            <pc:docMk/>
            <pc:sldMk cId="1415114633" sldId="296"/>
            <ac:spMk id="2" creationId="{F48F253B-9567-7844-6FBA-56B29A31247B}"/>
          </ac:spMkLst>
        </pc:spChg>
        <pc:spChg chg="mod">
          <ac:chgData name="Abels, Patrick" userId="ba666de4-0d21-43a6-8e66-51a18aae1b4a" providerId="ADAL" clId="{29132AC6-37AA-4EAA-A09D-C5A06C298DAA}" dt="2023-11-26T23:14:18.125" v="6385" actId="20577"/>
          <ac:spMkLst>
            <pc:docMk/>
            <pc:sldMk cId="1415114633" sldId="296"/>
            <ac:spMk id="3" creationId="{29F9D44F-6F40-2AED-18FA-D1C126A18E5F}"/>
          </ac:spMkLst>
        </pc:spChg>
        <pc:spChg chg="mod">
          <ac:chgData name="Abels, Patrick" userId="ba666de4-0d21-43a6-8e66-51a18aae1b4a" providerId="ADAL" clId="{29132AC6-37AA-4EAA-A09D-C5A06C298DAA}" dt="2023-11-20T19:45:44.747" v="1546" actId="207"/>
          <ac:spMkLst>
            <pc:docMk/>
            <pc:sldMk cId="1415114633" sldId="296"/>
            <ac:spMk id="8" creationId="{C1A85CB4-31F0-EFBA-FCCA-6D6DA875C685}"/>
          </ac:spMkLst>
        </pc:spChg>
        <pc:spChg chg="del mod">
          <ac:chgData name="Abels, Patrick" userId="ba666de4-0d21-43a6-8e66-51a18aae1b4a" providerId="ADAL" clId="{29132AC6-37AA-4EAA-A09D-C5A06C298DAA}" dt="2023-11-20T20:17:29.837" v="2195" actId="478"/>
          <ac:spMkLst>
            <pc:docMk/>
            <pc:sldMk cId="1415114633" sldId="296"/>
            <ac:spMk id="15" creationId="{988B1BE2-699B-04EE-D613-4E95A892A0DD}"/>
          </ac:spMkLst>
        </pc:spChg>
        <pc:spChg chg="del">
          <ac:chgData name="Abels, Patrick" userId="ba666de4-0d21-43a6-8e66-51a18aae1b4a" providerId="ADAL" clId="{29132AC6-37AA-4EAA-A09D-C5A06C298DAA}" dt="2023-11-20T19:37:30.977" v="1357" actId="478"/>
          <ac:spMkLst>
            <pc:docMk/>
            <pc:sldMk cId="1415114633" sldId="296"/>
            <ac:spMk id="24" creationId="{9A339AFA-F1EB-DC25-98C4-078AC5F0293E}"/>
          </ac:spMkLst>
        </pc:spChg>
        <pc:spChg chg="del">
          <ac:chgData name="Abels, Patrick" userId="ba666de4-0d21-43a6-8e66-51a18aae1b4a" providerId="ADAL" clId="{29132AC6-37AA-4EAA-A09D-C5A06C298DAA}" dt="2023-11-20T19:37:32.406" v="1358" actId="478"/>
          <ac:spMkLst>
            <pc:docMk/>
            <pc:sldMk cId="1415114633" sldId="296"/>
            <ac:spMk id="25" creationId="{83E8A125-DDA2-A44F-7A4D-DC6DB3810EC7}"/>
          </ac:spMkLst>
        </pc:spChg>
        <pc:spChg chg="mod">
          <ac:chgData name="Abels, Patrick" userId="ba666de4-0d21-43a6-8e66-51a18aae1b4a" providerId="ADAL" clId="{29132AC6-37AA-4EAA-A09D-C5A06C298DAA}" dt="2023-11-20T19:45:44.747" v="1546" actId="207"/>
          <ac:spMkLst>
            <pc:docMk/>
            <pc:sldMk cId="1415114633" sldId="296"/>
            <ac:spMk id="28" creationId="{85964E5D-CD4C-6695-78B9-1834621F4BA9}"/>
          </ac:spMkLst>
        </pc:spChg>
        <pc:spChg chg="add mod">
          <ac:chgData name="Abels, Patrick" userId="ba666de4-0d21-43a6-8e66-51a18aae1b4a" providerId="ADAL" clId="{29132AC6-37AA-4EAA-A09D-C5A06C298DAA}" dt="2023-11-20T19:45:44.747" v="1546" actId="207"/>
          <ac:spMkLst>
            <pc:docMk/>
            <pc:sldMk cId="1415114633" sldId="296"/>
            <ac:spMk id="46" creationId="{1CA05903-4F80-B55D-7A40-9F5E584031B3}"/>
          </ac:spMkLst>
        </pc:spChg>
        <pc:picChg chg="add mod modCrop">
          <ac:chgData name="Abels, Patrick" userId="ba666de4-0d21-43a6-8e66-51a18aae1b4a" providerId="ADAL" clId="{29132AC6-37AA-4EAA-A09D-C5A06C298DAA}" dt="2023-11-20T19:38:37.277" v="1374" actId="1076"/>
          <ac:picMkLst>
            <pc:docMk/>
            <pc:sldMk cId="1415114633" sldId="296"/>
            <ac:picMk id="5" creationId="{EBBDFD6B-56B6-F103-EA57-781390A65157}"/>
          </ac:picMkLst>
        </pc:picChg>
        <pc:picChg chg="add mod">
          <ac:chgData name="Abels, Patrick" userId="ba666de4-0d21-43a6-8e66-51a18aae1b4a" providerId="ADAL" clId="{29132AC6-37AA-4EAA-A09D-C5A06C298DAA}" dt="2023-11-26T23:14:14.833" v="6378" actId="1035"/>
          <ac:picMkLst>
            <pc:docMk/>
            <pc:sldMk cId="1415114633" sldId="296"/>
            <ac:picMk id="7" creationId="{F257B491-0B46-DA1E-04D0-1C63EC827CF7}"/>
          </ac:picMkLst>
        </pc:picChg>
        <pc:picChg chg="del mod">
          <ac:chgData name="Abels, Patrick" userId="ba666de4-0d21-43a6-8e66-51a18aae1b4a" providerId="ADAL" clId="{29132AC6-37AA-4EAA-A09D-C5A06C298DAA}" dt="2023-11-20T19:37:35.612" v="1359" actId="478"/>
          <ac:picMkLst>
            <pc:docMk/>
            <pc:sldMk cId="1415114633" sldId="296"/>
            <ac:picMk id="35" creationId="{C55F1956-6C6E-533D-483E-9F7E5701263F}"/>
          </ac:picMkLst>
        </pc:picChg>
        <pc:inkChg chg="del">
          <ac:chgData name="Abels, Patrick" userId="ba666de4-0d21-43a6-8e66-51a18aae1b4a" providerId="ADAL" clId="{29132AC6-37AA-4EAA-A09D-C5A06C298DAA}" dt="2023-11-26T23:14:07.103" v="6365" actId="478"/>
          <ac:inkMkLst>
            <pc:docMk/>
            <pc:sldMk cId="1415114633" sldId="296"/>
            <ac:inkMk id="4" creationId="{6602E50A-A9DD-ED66-2E60-BD174C42C262}"/>
          </ac:inkMkLst>
        </pc:inkChg>
        <pc:cxnChg chg="mod">
          <ac:chgData name="Abels, Patrick" userId="ba666de4-0d21-43a6-8e66-51a18aae1b4a" providerId="ADAL" clId="{29132AC6-37AA-4EAA-A09D-C5A06C298DAA}" dt="2023-11-20T19:43:26.308" v="1496" actId="14100"/>
          <ac:cxnSpMkLst>
            <pc:docMk/>
            <pc:sldMk cId="1415114633" sldId="296"/>
            <ac:cxnSpMk id="10" creationId="{164C6A82-F396-03F4-E5C8-FC27D775A5A4}"/>
          </ac:cxnSpMkLst>
        </pc:cxnChg>
        <pc:cxnChg chg="mod ord">
          <ac:chgData name="Abels, Patrick" userId="ba666de4-0d21-43a6-8e66-51a18aae1b4a" providerId="ADAL" clId="{29132AC6-37AA-4EAA-A09D-C5A06C298DAA}" dt="2023-11-20T19:43:15.047" v="1494" actId="14100"/>
          <ac:cxnSpMkLst>
            <pc:docMk/>
            <pc:sldMk cId="1415114633" sldId="296"/>
            <ac:cxnSpMk id="12" creationId="{6B106257-9AC2-DD54-7C11-1A36C88F1A29}"/>
          </ac:cxnSpMkLst>
        </pc:cxnChg>
        <pc:cxnChg chg="del mod">
          <ac:chgData name="Abels, Patrick" userId="ba666de4-0d21-43a6-8e66-51a18aae1b4a" providerId="ADAL" clId="{29132AC6-37AA-4EAA-A09D-C5A06C298DAA}" dt="2023-11-20T20:17:29.837" v="2195" actId="478"/>
          <ac:cxnSpMkLst>
            <pc:docMk/>
            <pc:sldMk cId="1415114633" sldId="296"/>
            <ac:cxnSpMk id="16" creationId="{39C5F263-EE95-A01F-AF69-B7C47EBCF414}"/>
          </ac:cxnSpMkLst>
        </pc:cxnChg>
        <pc:cxnChg chg="del mod">
          <ac:chgData name="Abels, Patrick" userId="ba666de4-0d21-43a6-8e66-51a18aae1b4a" providerId="ADAL" clId="{29132AC6-37AA-4EAA-A09D-C5A06C298DAA}" dt="2023-11-20T20:17:29.837" v="2195" actId="478"/>
          <ac:cxnSpMkLst>
            <pc:docMk/>
            <pc:sldMk cId="1415114633" sldId="296"/>
            <ac:cxnSpMk id="17" creationId="{80EDF4DD-9361-EEB7-3401-6CC8CAD1F3CC}"/>
          </ac:cxnSpMkLst>
        </pc:cxnChg>
        <pc:cxnChg chg="mod">
          <ac:chgData name="Abels, Patrick" userId="ba666de4-0d21-43a6-8e66-51a18aae1b4a" providerId="ADAL" clId="{29132AC6-37AA-4EAA-A09D-C5A06C298DAA}" dt="2023-11-20T19:42:10.509" v="1482" actId="14100"/>
          <ac:cxnSpMkLst>
            <pc:docMk/>
            <pc:sldMk cId="1415114633" sldId="296"/>
            <ac:cxnSpMk id="29" creationId="{A8806D34-6130-E6AC-4822-F9E3883F8778}"/>
          </ac:cxnSpMkLst>
        </pc:cxnChg>
        <pc:cxnChg chg="mod ord">
          <ac:chgData name="Abels, Patrick" userId="ba666de4-0d21-43a6-8e66-51a18aae1b4a" providerId="ADAL" clId="{29132AC6-37AA-4EAA-A09D-C5A06C298DAA}" dt="2023-11-20T19:42:04.610" v="1481" actId="404"/>
          <ac:cxnSpMkLst>
            <pc:docMk/>
            <pc:sldMk cId="1415114633" sldId="296"/>
            <ac:cxnSpMk id="32" creationId="{B6794F08-FB17-7E39-F552-3AD71A144BED}"/>
          </ac:cxnSpMkLst>
        </pc:cxnChg>
        <pc:cxnChg chg="add mod">
          <ac:chgData name="Abels, Patrick" userId="ba666de4-0d21-43a6-8e66-51a18aae1b4a" providerId="ADAL" clId="{29132AC6-37AA-4EAA-A09D-C5A06C298DAA}" dt="2023-11-20T19:44:35.720" v="1536" actId="14100"/>
          <ac:cxnSpMkLst>
            <pc:docMk/>
            <pc:sldMk cId="1415114633" sldId="296"/>
            <ac:cxnSpMk id="47" creationId="{C053297E-1729-8005-2015-BAD691E4E775}"/>
          </ac:cxnSpMkLst>
        </pc:cxnChg>
        <pc:cxnChg chg="add mod">
          <ac:chgData name="Abels, Patrick" userId="ba666de4-0d21-43a6-8e66-51a18aae1b4a" providerId="ADAL" clId="{29132AC6-37AA-4EAA-A09D-C5A06C298DAA}" dt="2023-11-20T19:44:56.243" v="1539" actId="14100"/>
          <ac:cxnSpMkLst>
            <pc:docMk/>
            <pc:sldMk cId="1415114633" sldId="296"/>
            <ac:cxnSpMk id="50" creationId="{96D6ADF0-2DF6-5E82-62A5-346FC8F51576}"/>
          </ac:cxnSpMkLst>
        </pc:cxnChg>
        <pc:cxnChg chg="add mod">
          <ac:chgData name="Abels, Patrick" userId="ba666de4-0d21-43a6-8e66-51a18aae1b4a" providerId="ADAL" clId="{29132AC6-37AA-4EAA-A09D-C5A06C298DAA}" dt="2023-11-20T19:45:00.317" v="1542" actId="14100"/>
          <ac:cxnSpMkLst>
            <pc:docMk/>
            <pc:sldMk cId="1415114633" sldId="296"/>
            <ac:cxnSpMk id="53" creationId="{937273B6-75C1-DB5B-E28A-669E6F05E5EA}"/>
          </ac:cxnSpMkLst>
        </pc:cxnChg>
        <pc:cxnChg chg="add mod">
          <ac:chgData name="Abels, Patrick" userId="ba666de4-0d21-43a6-8e66-51a18aae1b4a" providerId="ADAL" clId="{29132AC6-37AA-4EAA-A09D-C5A06C298DAA}" dt="2023-11-20T19:45:05.789" v="1545" actId="14100"/>
          <ac:cxnSpMkLst>
            <pc:docMk/>
            <pc:sldMk cId="1415114633" sldId="296"/>
            <ac:cxnSpMk id="56" creationId="{41E4B6BD-8819-3979-154F-F477EA2D37C2}"/>
          </ac:cxnSpMkLst>
        </pc:cxnChg>
      </pc:sldChg>
      <pc:sldChg chg="addSp delSp modSp add mod modTransition">
        <pc:chgData name="Abels, Patrick" userId="ba666de4-0d21-43a6-8e66-51a18aae1b4a" providerId="ADAL" clId="{29132AC6-37AA-4EAA-A09D-C5A06C298DAA}" dt="2023-11-26T23:16:00.296" v="6484" actId="1037"/>
        <pc:sldMkLst>
          <pc:docMk/>
          <pc:sldMk cId="3712997170" sldId="297"/>
        </pc:sldMkLst>
        <pc:spChg chg="mod">
          <ac:chgData name="Abels, Patrick" userId="ba666de4-0d21-43a6-8e66-51a18aae1b4a" providerId="ADAL" clId="{29132AC6-37AA-4EAA-A09D-C5A06C298DAA}" dt="2023-11-20T20:48:55.448" v="2806" actId="20577"/>
          <ac:spMkLst>
            <pc:docMk/>
            <pc:sldMk cId="3712997170" sldId="297"/>
            <ac:spMk id="2" creationId="{F48F253B-9567-7844-6FBA-56B29A31247B}"/>
          </ac:spMkLst>
        </pc:spChg>
        <pc:spChg chg="add mod">
          <ac:chgData name="Abels, Patrick" userId="ba666de4-0d21-43a6-8e66-51a18aae1b4a" providerId="ADAL" clId="{29132AC6-37AA-4EAA-A09D-C5A06C298DAA}" dt="2023-11-26T23:15:21.992" v="6433" actId="20577"/>
          <ac:spMkLst>
            <pc:docMk/>
            <pc:sldMk cId="3712997170" sldId="297"/>
            <ac:spMk id="3" creationId="{650F1563-9DA1-319C-CFD6-58C52A2620DE}"/>
          </ac:spMkLst>
        </pc:spChg>
        <pc:spChg chg="mod ord">
          <ac:chgData name="Abels, Patrick" userId="ba666de4-0d21-43a6-8e66-51a18aae1b4a" providerId="ADAL" clId="{29132AC6-37AA-4EAA-A09D-C5A06C298DAA}" dt="2023-11-20T21:43:30.477" v="4818" actId="14861"/>
          <ac:spMkLst>
            <pc:docMk/>
            <pc:sldMk cId="3712997170" sldId="297"/>
            <ac:spMk id="17" creationId="{DCDBEEA8-6F21-D374-FD34-26BD048BD70A}"/>
          </ac:spMkLst>
        </pc:spChg>
        <pc:picChg chg="add del mod">
          <ac:chgData name="Abels, Patrick" userId="ba666de4-0d21-43a6-8e66-51a18aae1b4a" providerId="ADAL" clId="{29132AC6-37AA-4EAA-A09D-C5A06C298DAA}" dt="2023-11-20T20:10:34.937" v="2164" actId="478"/>
          <ac:picMkLst>
            <pc:docMk/>
            <pc:sldMk cId="3712997170" sldId="297"/>
            <ac:picMk id="4" creationId="{96EB3A41-EEF3-16E6-8176-31AA71BC1BAE}"/>
          </ac:picMkLst>
        </pc:picChg>
        <pc:picChg chg="del">
          <ac:chgData name="Abels, Patrick" userId="ba666de4-0d21-43a6-8e66-51a18aae1b4a" providerId="ADAL" clId="{29132AC6-37AA-4EAA-A09D-C5A06C298DAA}" dt="2023-11-20T20:04:34.885" v="1972" actId="478"/>
          <ac:picMkLst>
            <pc:docMk/>
            <pc:sldMk cId="3712997170" sldId="297"/>
            <ac:picMk id="5" creationId="{4F992F1C-230C-B75B-9CCD-96FA46EBEB4A}"/>
          </ac:picMkLst>
        </pc:picChg>
        <pc:picChg chg="add mod">
          <ac:chgData name="Abels, Patrick" userId="ba666de4-0d21-43a6-8e66-51a18aae1b4a" providerId="ADAL" clId="{29132AC6-37AA-4EAA-A09D-C5A06C298DAA}" dt="2023-11-26T23:15:37.948" v="6445" actId="1037"/>
          <ac:picMkLst>
            <pc:docMk/>
            <pc:sldMk cId="3712997170" sldId="297"/>
            <ac:picMk id="7" creationId="{3F348F82-B4DF-0FC7-0CB7-97383090EB9E}"/>
          </ac:picMkLst>
        </pc:picChg>
        <pc:picChg chg="del">
          <ac:chgData name="Abels, Patrick" userId="ba666de4-0d21-43a6-8e66-51a18aae1b4a" providerId="ADAL" clId="{29132AC6-37AA-4EAA-A09D-C5A06C298DAA}" dt="2023-11-20T20:04:34.885" v="1972" actId="478"/>
          <ac:picMkLst>
            <pc:docMk/>
            <pc:sldMk cId="3712997170" sldId="297"/>
            <ac:picMk id="7" creationId="{ACD8E246-2169-1E28-59F7-B28F2E1BF7EC}"/>
          </ac:picMkLst>
        </pc:picChg>
        <pc:picChg chg="del">
          <ac:chgData name="Abels, Patrick" userId="ba666de4-0d21-43a6-8e66-51a18aae1b4a" providerId="ADAL" clId="{29132AC6-37AA-4EAA-A09D-C5A06C298DAA}" dt="2023-11-20T20:04:34.885" v="1972" actId="478"/>
          <ac:picMkLst>
            <pc:docMk/>
            <pc:sldMk cId="3712997170" sldId="297"/>
            <ac:picMk id="9" creationId="{67797252-66A6-40C1-25F0-D52688E7BFFF}"/>
          </ac:picMkLst>
        </pc:picChg>
        <pc:picChg chg="add mod">
          <ac:chgData name="Abels, Patrick" userId="ba666de4-0d21-43a6-8e66-51a18aae1b4a" providerId="ADAL" clId="{29132AC6-37AA-4EAA-A09D-C5A06C298DAA}" dt="2023-11-26T23:15:44.762" v="6466" actId="1038"/>
          <ac:picMkLst>
            <pc:docMk/>
            <pc:sldMk cId="3712997170" sldId="297"/>
            <ac:picMk id="9" creationId="{81D65E65-1BEC-0731-C98D-048F451F7A2E}"/>
          </ac:picMkLst>
        </pc:picChg>
        <pc:picChg chg="add mod">
          <ac:chgData name="Abels, Patrick" userId="ba666de4-0d21-43a6-8e66-51a18aae1b4a" providerId="ADAL" clId="{29132AC6-37AA-4EAA-A09D-C5A06C298DAA}" dt="2023-11-20T20:19:16.080" v="2261" actId="1035"/>
          <ac:picMkLst>
            <pc:docMk/>
            <pc:sldMk cId="3712997170" sldId="297"/>
            <ac:picMk id="11" creationId="{A0FAC9E4-F1EA-D4EF-1C3F-BA9EC510EC74}"/>
          </ac:picMkLst>
        </pc:picChg>
        <pc:picChg chg="add mod">
          <ac:chgData name="Abels, Patrick" userId="ba666de4-0d21-43a6-8e66-51a18aae1b4a" providerId="ADAL" clId="{29132AC6-37AA-4EAA-A09D-C5A06C298DAA}" dt="2023-11-20T20:19:16.080" v="2261" actId="1035"/>
          <ac:picMkLst>
            <pc:docMk/>
            <pc:sldMk cId="3712997170" sldId="297"/>
            <ac:picMk id="12" creationId="{FFB0660E-2007-9A79-1560-AA6F64601FF1}"/>
          </ac:picMkLst>
        </pc:picChg>
        <pc:picChg chg="add mod">
          <ac:chgData name="Abels, Patrick" userId="ba666de4-0d21-43a6-8e66-51a18aae1b4a" providerId="ADAL" clId="{29132AC6-37AA-4EAA-A09D-C5A06C298DAA}" dt="2023-11-20T20:19:16.080" v="2261" actId="1035"/>
          <ac:picMkLst>
            <pc:docMk/>
            <pc:sldMk cId="3712997170" sldId="297"/>
            <ac:picMk id="13" creationId="{7C10B628-36E5-EC7C-D47E-9437E5ACA7A0}"/>
          </ac:picMkLst>
        </pc:picChg>
        <pc:picChg chg="add mod">
          <ac:chgData name="Abels, Patrick" userId="ba666de4-0d21-43a6-8e66-51a18aae1b4a" providerId="ADAL" clId="{29132AC6-37AA-4EAA-A09D-C5A06C298DAA}" dt="2023-11-26T23:15:51.710" v="6477" actId="1038"/>
          <ac:picMkLst>
            <pc:docMk/>
            <pc:sldMk cId="3712997170" sldId="297"/>
            <ac:picMk id="14" creationId="{AF3746F5-D4E5-A574-7C0F-44630F514F37}"/>
          </ac:picMkLst>
        </pc:picChg>
        <pc:picChg chg="add mod">
          <ac:chgData name="Abels, Patrick" userId="ba666de4-0d21-43a6-8e66-51a18aae1b4a" providerId="ADAL" clId="{29132AC6-37AA-4EAA-A09D-C5A06C298DAA}" dt="2023-11-26T23:16:00.296" v="6484" actId="1037"/>
          <ac:picMkLst>
            <pc:docMk/>
            <pc:sldMk cId="3712997170" sldId="297"/>
            <ac:picMk id="15" creationId="{68F4C8B8-8213-10E8-5C25-4CA4401D3DA4}"/>
          </ac:picMkLst>
        </pc:picChg>
        <pc:picChg chg="add mod">
          <ac:chgData name="Abels, Patrick" userId="ba666de4-0d21-43a6-8e66-51a18aae1b4a" providerId="ADAL" clId="{29132AC6-37AA-4EAA-A09D-C5A06C298DAA}" dt="2023-11-20T20:19:16.080" v="2261" actId="1035"/>
          <ac:picMkLst>
            <pc:docMk/>
            <pc:sldMk cId="3712997170" sldId="297"/>
            <ac:picMk id="41" creationId="{D4340546-C045-9D24-08B5-5DB694F45205}"/>
          </ac:picMkLst>
        </pc:picChg>
        <pc:picChg chg="del">
          <ac:chgData name="Abels, Patrick" userId="ba666de4-0d21-43a6-8e66-51a18aae1b4a" providerId="ADAL" clId="{29132AC6-37AA-4EAA-A09D-C5A06C298DAA}" dt="2023-11-20T20:04:34.885" v="1972" actId="478"/>
          <ac:picMkLst>
            <pc:docMk/>
            <pc:sldMk cId="3712997170" sldId="297"/>
            <ac:picMk id="46" creationId="{6F473F28-EE4D-A6EE-1579-AF46FC3EF3CC}"/>
          </ac:picMkLst>
        </pc:picChg>
        <pc:inkChg chg="del">
          <ac:chgData name="Abels, Patrick" userId="ba666de4-0d21-43a6-8e66-51a18aae1b4a" providerId="ADAL" clId="{29132AC6-37AA-4EAA-A09D-C5A06C298DAA}" dt="2023-11-26T23:15:19.120" v="6426" actId="478"/>
          <ac:inkMkLst>
            <pc:docMk/>
            <pc:sldMk cId="3712997170" sldId="297"/>
            <ac:inkMk id="4" creationId="{78F0C24A-E949-8962-D74D-4BAA8B8F1BC5}"/>
          </ac:inkMkLst>
        </pc:inkChg>
        <pc:cxnChg chg="add mod">
          <ac:chgData name="Abels, Patrick" userId="ba666de4-0d21-43a6-8e66-51a18aae1b4a" providerId="ADAL" clId="{29132AC6-37AA-4EAA-A09D-C5A06C298DAA}" dt="2023-11-20T20:19:16.080" v="2261" actId="1035"/>
          <ac:cxnSpMkLst>
            <pc:docMk/>
            <pc:sldMk cId="3712997170" sldId="297"/>
            <ac:cxnSpMk id="6" creationId="{6DFA0417-C5C5-7C04-709A-0A5E9ABD56C8}"/>
          </ac:cxnSpMkLst>
        </pc:cxnChg>
        <pc:cxnChg chg="add mod">
          <ac:chgData name="Abels, Patrick" userId="ba666de4-0d21-43a6-8e66-51a18aae1b4a" providerId="ADAL" clId="{29132AC6-37AA-4EAA-A09D-C5A06C298DAA}" dt="2023-11-20T20:19:16.080" v="2261" actId="1035"/>
          <ac:cxnSpMkLst>
            <pc:docMk/>
            <pc:sldMk cId="3712997170" sldId="297"/>
            <ac:cxnSpMk id="8" creationId="{F22E47CA-AE54-0761-E225-734E63A7B451}"/>
          </ac:cxnSpMkLst>
        </pc:cxnChg>
        <pc:cxnChg chg="add mod">
          <ac:chgData name="Abels, Patrick" userId="ba666de4-0d21-43a6-8e66-51a18aae1b4a" providerId="ADAL" clId="{29132AC6-37AA-4EAA-A09D-C5A06C298DAA}" dt="2023-11-20T20:19:16.080" v="2261" actId="1035"/>
          <ac:cxnSpMkLst>
            <pc:docMk/>
            <pc:sldMk cId="3712997170" sldId="297"/>
            <ac:cxnSpMk id="10" creationId="{FD4F2637-1226-2A80-2249-7651A7AE750B}"/>
          </ac:cxnSpMkLst>
        </pc:cxnChg>
        <pc:cxnChg chg="del mod">
          <ac:chgData name="Abels, Patrick" userId="ba666de4-0d21-43a6-8e66-51a18aae1b4a" providerId="ADAL" clId="{29132AC6-37AA-4EAA-A09D-C5A06C298DAA}" dt="2023-11-20T20:04:34.885" v="1972" actId="478"/>
          <ac:cxnSpMkLst>
            <pc:docMk/>
            <pc:sldMk cId="3712997170" sldId="297"/>
            <ac:cxnSpMk id="68" creationId="{A9485D73-2C2F-9BE5-F8CD-F1FE1B13578D}"/>
          </ac:cxnSpMkLst>
        </pc:cxnChg>
        <pc:cxnChg chg="del mod">
          <ac:chgData name="Abels, Patrick" userId="ba666de4-0d21-43a6-8e66-51a18aae1b4a" providerId="ADAL" clId="{29132AC6-37AA-4EAA-A09D-C5A06C298DAA}" dt="2023-11-20T20:04:34.885" v="1972" actId="478"/>
          <ac:cxnSpMkLst>
            <pc:docMk/>
            <pc:sldMk cId="3712997170" sldId="297"/>
            <ac:cxnSpMk id="69" creationId="{1EA4890C-AE2C-7544-17F3-F1B37CBAB1BC}"/>
          </ac:cxnSpMkLst>
        </pc:cxnChg>
        <pc:cxnChg chg="del mod">
          <ac:chgData name="Abels, Patrick" userId="ba666de4-0d21-43a6-8e66-51a18aae1b4a" providerId="ADAL" clId="{29132AC6-37AA-4EAA-A09D-C5A06C298DAA}" dt="2023-11-20T20:04:34.885" v="1972" actId="478"/>
          <ac:cxnSpMkLst>
            <pc:docMk/>
            <pc:sldMk cId="3712997170" sldId="297"/>
            <ac:cxnSpMk id="72" creationId="{65A9F943-EDB6-9D31-39F4-16EC76A62A3C}"/>
          </ac:cxnSpMkLst>
        </pc:cxnChg>
      </pc:sldChg>
      <pc:sldChg chg="addSp delSp modSp add mod modTransition delAnim modAnim">
        <pc:chgData name="Abels, Patrick" userId="ba666de4-0d21-43a6-8e66-51a18aae1b4a" providerId="ADAL" clId="{29132AC6-37AA-4EAA-A09D-C5A06C298DAA}" dt="2023-11-20T20:55:20.697" v="2844"/>
        <pc:sldMkLst>
          <pc:docMk/>
          <pc:sldMk cId="3361261707" sldId="298"/>
        </pc:sldMkLst>
        <pc:spChg chg="mod ord">
          <ac:chgData name="Abels, Patrick" userId="ba666de4-0d21-43a6-8e66-51a18aae1b4a" providerId="ADAL" clId="{29132AC6-37AA-4EAA-A09D-C5A06C298DAA}" dt="2023-11-20T20:51:21.647" v="2832" actId="166"/>
          <ac:spMkLst>
            <pc:docMk/>
            <pc:sldMk cId="3361261707" sldId="298"/>
            <ac:spMk id="2" creationId="{F48F253B-9567-7844-6FBA-56B29A31247B}"/>
          </ac:spMkLst>
        </pc:spChg>
        <pc:spChg chg="mod">
          <ac:chgData name="Abels, Patrick" userId="ba666de4-0d21-43a6-8e66-51a18aae1b4a" providerId="ADAL" clId="{29132AC6-37AA-4EAA-A09D-C5A06C298DAA}" dt="2023-11-20T20:40:52.328" v="2747" actId="207"/>
          <ac:spMkLst>
            <pc:docMk/>
            <pc:sldMk cId="3361261707" sldId="298"/>
            <ac:spMk id="3" creationId="{29F9D44F-6F40-2AED-18FA-D1C126A18E5F}"/>
          </ac:spMkLst>
        </pc:spChg>
        <pc:spChg chg="add mod">
          <ac:chgData name="Abels, Patrick" userId="ba666de4-0d21-43a6-8e66-51a18aae1b4a" providerId="ADAL" clId="{29132AC6-37AA-4EAA-A09D-C5A06C298DAA}" dt="2023-11-20T20:24:59.272" v="2504" actId="14100"/>
          <ac:spMkLst>
            <pc:docMk/>
            <pc:sldMk cId="3361261707" sldId="298"/>
            <ac:spMk id="7" creationId="{103D1E5A-ACFB-E242-D3C4-F24F9B5DA271}"/>
          </ac:spMkLst>
        </pc:spChg>
        <pc:spChg chg="del">
          <ac:chgData name="Abels, Patrick" userId="ba666de4-0d21-43a6-8e66-51a18aae1b4a" providerId="ADAL" clId="{29132AC6-37AA-4EAA-A09D-C5A06C298DAA}" dt="2023-11-20T20:15:01.954" v="2180" actId="478"/>
          <ac:spMkLst>
            <pc:docMk/>
            <pc:sldMk cId="3361261707" sldId="298"/>
            <ac:spMk id="8" creationId="{C1A85CB4-31F0-EFBA-FCCA-6D6DA875C685}"/>
          </ac:spMkLst>
        </pc:spChg>
        <pc:spChg chg="del">
          <ac:chgData name="Abels, Patrick" userId="ba666de4-0d21-43a6-8e66-51a18aae1b4a" providerId="ADAL" clId="{29132AC6-37AA-4EAA-A09D-C5A06C298DAA}" dt="2023-11-20T20:15:01.954" v="2180" actId="478"/>
          <ac:spMkLst>
            <pc:docMk/>
            <pc:sldMk cId="3361261707" sldId="298"/>
            <ac:spMk id="15" creationId="{988B1BE2-699B-04EE-D613-4E95A892A0DD}"/>
          </ac:spMkLst>
        </pc:spChg>
        <pc:spChg chg="add mod">
          <ac:chgData name="Abels, Patrick" userId="ba666de4-0d21-43a6-8e66-51a18aae1b4a" providerId="ADAL" clId="{29132AC6-37AA-4EAA-A09D-C5A06C298DAA}" dt="2023-11-20T20:27:29.419" v="2553" actId="14100"/>
          <ac:spMkLst>
            <pc:docMk/>
            <pc:sldMk cId="3361261707" sldId="298"/>
            <ac:spMk id="21" creationId="{D6538390-13A7-1DC0-B2C8-1136E2FBCAB4}"/>
          </ac:spMkLst>
        </pc:spChg>
        <pc:spChg chg="add mod">
          <ac:chgData name="Abels, Patrick" userId="ba666de4-0d21-43a6-8e66-51a18aae1b4a" providerId="ADAL" clId="{29132AC6-37AA-4EAA-A09D-C5A06C298DAA}" dt="2023-11-20T20:28:41.135" v="2579" actId="6549"/>
          <ac:spMkLst>
            <pc:docMk/>
            <pc:sldMk cId="3361261707" sldId="298"/>
            <ac:spMk id="26" creationId="{1531A0C5-7566-6751-0DB3-6151347C7EFE}"/>
          </ac:spMkLst>
        </pc:spChg>
        <pc:spChg chg="del">
          <ac:chgData name="Abels, Patrick" userId="ba666de4-0d21-43a6-8e66-51a18aae1b4a" providerId="ADAL" clId="{29132AC6-37AA-4EAA-A09D-C5A06C298DAA}" dt="2023-11-20T20:15:01.954" v="2180" actId="478"/>
          <ac:spMkLst>
            <pc:docMk/>
            <pc:sldMk cId="3361261707" sldId="298"/>
            <ac:spMk id="28" creationId="{85964E5D-CD4C-6695-78B9-1834621F4BA9}"/>
          </ac:spMkLst>
        </pc:spChg>
        <pc:spChg chg="del">
          <ac:chgData name="Abels, Patrick" userId="ba666de4-0d21-43a6-8e66-51a18aae1b4a" providerId="ADAL" clId="{29132AC6-37AA-4EAA-A09D-C5A06C298DAA}" dt="2023-11-20T20:15:01.954" v="2180" actId="478"/>
          <ac:spMkLst>
            <pc:docMk/>
            <pc:sldMk cId="3361261707" sldId="298"/>
            <ac:spMk id="46" creationId="{1CA05903-4F80-B55D-7A40-9F5E584031B3}"/>
          </ac:spMkLst>
        </pc:spChg>
        <pc:picChg chg="del">
          <ac:chgData name="Abels, Patrick" userId="ba666de4-0d21-43a6-8e66-51a18aae1b4a" providerId="ADAL" clId="{29132AC6-37AA-4EAA-A09D-C5A06C298DAA}" dt="2023-11-20T20:15:21.962" v="2181" actId="478"/>
          <ac:picMkLst>
            <pc:docMk/>
            <pc:sldMk cId="3361261707" sldId="298"/>
            <ac:picMk id="5" creationId="{EBBDFD6B-56B6-F103-EA57-781390A65157}"/>
          </ac:picMkLst>
        </pc:picChg>
        <pc:picChg chg="add mod modCrop">
          <ac:chgData name="Abels, Patrick" userId="ba666de4-0d21-43a6-8e66-51a18aae1b4a" providerId="ADAL" clId="{29132AC6-37AA-4EAA-A09D-C5A06C298DAA}" dt="2023-11-20T20:24:50.108" v="2501" actId="14100"/>
          <ac:picMkLst>
            <pc:docMk/>
            <pc:sldMk cId="3361261707" sldId="298"/>
            <ac:picMk id="6" creationId="{646AEA61-A5E4-800C-5AA7-A753180395F0}"/>
          </ac:picMkLst>
        </pc:picChg>
        <pc:cxnChg chg="add mod">
          <ac:chgData name="Abels, Patrick" userId="ba666de4-0d21-43a6-8e66-51a18aae1b4a" providerId="ADAL" clId="{29132AC6-37AA-4EAA-A09D-C5A06C298DAA}" dt="2023-11-20T20:25:03.957" v="2505" actId="14100"/>
          <ac:cxnSpMkLst>
            <pc:docMk/>
            <pc:sldMk cId="3361261707" sldId="298"/>
            <ac:cxnSpMk id="9" creationId="{A3AC9FDC-83D7-F6F5-394E-3CC623E10412}"/>
          </ac:cxnSpMkLst>
        </pc:cxnChg>
        <pc:cxnChg chg="del">
          <ac:chgData name="Abels, Patrick" userId="ba666de4-0d21-43a6-8e66-51a18aae1b4a" providerId="ADAL" clId="{29132AC6-37AA-4EAA-A09D-C5A06C298DAA}" dt="2023-11-20T20:15:01.954" v="2180" actId="478"/>
          <ac:cxnSpMkLst>
            <pc:docMk/>
            <pc:sldMk cId="3361261707" sldId="298"/>
            <ac:cxnSpMk id="10" creationId="{164C6A82-F396-03F4-E5C8-FC27D775A5A4}"/>
          </ac:cxnSpMkLst>
        </pc:cxnChg>
        <pc:cxnChg chg="del mod">
          <ac:chgData name="Abels, Patrick" userId="ba666de4-0d21-43a6-8e66-51a18aae1b4a" providerId="ADAL" clId="{29132AC6-37AA-4EAA-A09D-C5A06C298DAA}" dt="2023-11-20T20:15:01.954" v="2180" actId="478"/>
          <ac:cxnSpMkLst>
            <pc:docMk/>
            <pc:sldMk cId="3361261707" sldId="298"/>
            <ac:cxnSpMk id="12" creationId="{6B106257-9AC2-DD54-7C11-1A36C88F1A29}"/>
          </ac:cxnSpMkLst>
        </pc:cxnChg>
        <pc:cxnChg chg="del mod">
          <ac:chgData name="Abels, Patrick" userId="ba666de4-0d21-43a6-8e66-51a18aae1b4a" providerId="ADAL" clId="{29132AC6-37AA-4EAA-A09D-C5A06C298DAA}" dt="2023-11-20T20:15:01.954" v="2180" actId="478"/>
          <ac:cxnSpMkLst>
            <pc:docMk/>
            <pc:sldMk cId="3361261707" sldId="298"/>
            <ac:cxnSpMk id="16" creationId="{39C5F263-EE95-A01F-AF69-B7C47EBCF414}"/>
          </ac:cxnSpMkLst>
        </pc:cxnChg>
        <pc:cxnChg chg="del mod">
          <ac:chgData name="Abels, Patrick" userId="ba666de4-0d21-43a6-8e66-51a18aae1b4a" providerId="ADAL" clId="{29132AC6-37AA-4EAA-A09D-C5A06C298DAA}" dt="2023-11-20T20:15:01.954" v="2180" actId="478"/>
          <ac:cxnSpMkLst>
            <pc:docMk/>
            <pc:sldMk cId="3361261707" sldId="298"/>
            <ac:cxnSpMk id="17" creationId="{80EDF4DD-9361-EEB7-3401-6CC8CAD1F3CC}"/>
          </ac:cxnSpMkLst>
        </pc:cxnChg>
        <pc:cxnChg chg="add mod">
          <ac:chgData name="Abels, Patrick" userId="ba666de4-0d21-43a6-8e66-51a18aae1b4a" providerId="ADAL" clId="{29132AC6-37AA-4EAA-A09D-C5A06C298DAA}" dt="2023-11-20T20:25:09.745" v="2508" actId="14100"/>
          <ac:cxnSpMkLst>
            <pc:docMk/>
            <pc:sldMk cId="3361261707" sldId="298"/>
            <ac:cxnSpMk id="18" creationId="{D0A7B99B-A86C-07EA-39A5-A20148EF4072}"/>
          </ac:cxnSpMkLst>
        </pc:cxnChg>
        <pc:cxnChg chg="add mod">
          <ac:chgData name="Abels, Patrick" userId="ba666de4-0d21-43a6-8e66-51a18aae1b4a" providerId="ADAL" clId="{29132AC6-37AA-4EAA-A09D-C5A06C298DAA}" dt="2023-11-20T20:27:29.419" v="2553" actId="14100"/>
          <ac:cxnSpMkLst>
            <pc:docMk/>
            <pc:sldMk cId="3361261707" sldId="298"/>
            <ac:cxnSpMk id="22" creationId="{8D0161EB-C042-D72D-0B84-A7259BF2E52B}"/>
          </ac:cxnSpMkLst>
        </pc:cxnChg>
        <pc:cxnChg chg="add mod">
          <ac:chgData name="Abels, Patrick" userId="ba666de4-0d21-43a6-8e66-51a18aae1b4a" providerId="ADAL" clId="{29132AC6-37AA-4EAA-A09D-C5A06C298DAA}" dt="2023-11-20T20:28:07.925" v="2568" actId="14100"/>
          <ac:cxnSpMkLst>
            <pc:docMk/>
            <pc:sldMk cId="3361261707" sldId="298"/>
            <ac:cxnSpMk id="27" creationId="{43EF5100-4040-5F9B-EBFF-3E45B932B257}"/>
          </ac:cxnSpMkLst>
        </pc:cxnChg>
        <pc:cxnChg chg="del mod">
          <ac:chgData name="Abels, Patrick" userId="ba666de4-0d21-43a6-8e66-51a18aae1b4a" providerId="ADAL" clId="{29132AC6-37AA-4EAA-A09D-C5A06C298DAA}" dt="2023-11-20T20:15:01.954" v="2180" actId="478"/>
          <ac:cxnSpMkLst>
            <pc:docMk/>
            <pc:sldMk cId="3361261707" sldId="298"/>
            <ac:cxnSpMk id="29" creationId="{A8806D34-6130-E6AC-4822-F9E3883F8778}"/>
          </ac:cxnSpMkLst>
        </pc:cxnChg>
        <pc:cxnChg chg="del mod">
          <ac:chgData name="Abels, Patrick" userId="ba666de4-0d21-43a6-8e66-51a18aae1b4a" providerId="ADAL" clId="{29132AC6-37AA-4EAA-A09D-C5A06C298DAA}" dt="2023-11-20T20:15:01.954" v="2180" actId="478"/>
          <ac:cxnSpMkLst>
            <pc:docMk/>
            <pc:sldMk cId="3361261707" sldId="298"/>
            <ac:cxnSpMk id="32" creationId="{B6794F08-FB17-7E39-F552-3AD71A144BED}"/>
          </ac:cxnSpMkLst>
        </pc:cxnChg>
        <pc:cxnChg chg="add mod">
          <ac:chgData name="Abels, Patrick" userId="ba666de4-0d21-43a6-8e66-51a18aae1b4a" providerId="ADAL" clId="{29132AC6-37AA-4EAA-A09D-C5A06C298DAA}" dt="2023-11-20T20:28:17.256" v="2571" actId="14100"/>
          <ac:cxnSpMkLst>
            <pc:docMk/>
            <pc:sldMk cId="3361261707" sldId="298"/>
            <ac:cxnSpMk id="33" creationId="{90834EA9-2F15-482F-BD56-0C6746E1B6B9}"/>
          </ac:cxnSpMkLst>
        </pc:cxnChg>
        <pc:cxnChg chg="add mod">
          <ac:chgData name="Abels, Patrick" userId="ba666de4-0d21-43a6-8e66-51a18aae1b4a" providerId="ADAL" clId="{29132AC6-37AA-4EAA-A09D-C5A06C298DAA}" dt="2023-11-20T20:28:20.353" v="2573" actId="14100"/>
          <ac:cxnSpMkLst>
            <pc:docMk/>
            <pc:sldMk cId="3361261707" sldId="298"/>
            <ac:cxnSpMk id="36" creationId="{C6209FEB-5A44-7A1E-BCD0-F338F60A67B4}"/>
          </ac:cxnSpMkLst>
        </pc:cxnChg>
        <pc:cxnChg chg="add mod">
          <ac:chgData name="Abels, Patrick" userId="ba666de4-0d21-43a6-8e66-51a18aae1b4a" providerId="ADAL" clId="{29132AC6-37AA-4EAA-A09D-C5A06C298DAA}" dt="2023-11-20T20:28:21.738" v="2574"/>
          <ac:cxnSpMkLst>
            <pc:docMk/>
            <pc:sldMk cId="3361261707" sldId="298"/>
            <ac:cxnSpMk id="38" creationId="{B8448B66-919F-8C57-56E7-3B8E3B670CCA}"/>
          </ac:cxnSpMkLst>
        </pc:cxnChg>
        <pc:cxnChg chg="add mod">
          <ac:chgData name="Abels, Patrick" userId="ba666de4-0d21-43a6-8e66-51a18aae1b4a" providerId="ADAL" clId="{29132AC6-37AA-4EAA-A09D-C5A06C298DAA}" dt="2023-11-20T20:28:33.033" v="2578" actId="14100"/>
          <ac:cxnSpMkLst>
            <pc:docMk/>
            <pc:sldMk cId="3361261707" sldId="298"/>
            <ac:cxnSpMk id="39" creationId="{4055A671-816C-2F79-9EDA-AB0FF7448B51}"/>
          </ac:cxnSpMkLst>
        </pc:cxnChg>
        <pc:cxnChg chg="del mod">
          <ac:chgData name="Abels, Patrick" userId="ba666de4-0d21-43a6-8e66-51a18aae1b4a" providerId="ADAL" clId="{29132AC6-37AA-4EAA-A09D-C5A06C298DAA}" dt="2023-11-20T20:15:01.954" v="2180" actId="478"/>
          <ac:cxnSpMkLst>
            <pc:docMk/>
            <pc:sldMk cId="3361261707" sldId="298"/>
            <ac:cxnSpMk id="47" creationId="{C053297E-1729-8005-2015-BAD691E4E775}"/>
          </ac:cxnSpMkLst>
        </pc:cxnChg>
        <pc:cxnChg chg="del">
          <ac:chgData name="Abels, Patrick" userId="ba666de4-0d21-43a6-8e66-51a18aae1b4a" providerId="ADAL" clId="{29132AC6-37AA-4EAA-A09D-C5A06C298DAA}" dt="2023-11-20T20:15:01.954" v="2180" actId="478"/>
          <ac:cxnSpMkLst>
            <pc:docMk/>
            <pc:sldMk cId="3361261707" sldId="298"/>
            <ac:cxnSpMk id="50" creationId="{96D6ADF0-2DF6-5E82-62A5-346FC8F51576}"/>
          </ac:cxnSpMkLst>
        </pc:cxnChg>
        <pc:cxnChg chg="del">
          <ac:chgData name="Abels, Patrick" userId="ba666de4-0d21-43a6-8e66-51a18aae1b4a" providerId="ADAL" clId="{29132AC6-37AA-4EAA-A09D-C5A06C298DAA}" dt="2023-11-20T20:15:01.954" v="2180" actId="478"/>
          <ac:cxnSpMkLst>
            <pc:docMk/>
            <pc:sldMk cId="3361261707" sldId="298"/>
            <ac:cxnSpMk id="53" creationId="{937273B6-75C1-DB5B-E28A-669E6F05E5EA}"/>
          </ac:cxnSpMkLst>
        </pc:cxnChg>
        <pc:cxnChg chg="del">
          <ac:chgData name="Abels, Patrick" userId="ba666de4-0d21-43a6-8e66-51a18aae1b4a" providerId="ADAL" clId="{29132AC6-37AA-4EAA-A09D-C5A06C298DAA}" dt="2023-11-20T20:15:01.954" v="2180" actId="478"/>
          <ac:cxnSpMkLst>
            <pc:docMk/>
            <pc:sldMk cId="3361261707" sldId="298"/>
            <ac:cxnSpMk id="56" creationId="{41E4B6BD-8819-3979-154F-F477EA2D37C2}"/>
          </ac:cxnSpMkLst>
        </pc:cxnChg>
      </pc:sldChg>
      <pc:sldChg chg="addSp delSp modSp add mod ord modTransition">
        <pc:chgData name="Abels, Patrick" userId="ba666de4-0d21-43a6-8e66-51a18aae1b4a" providerId="ADAL" clId="{29132AC6-37AA-4EAA-A09D-C5A06C298DAA}" dt="2023-11-20T21:43:09.946" v="4816" actId="14861"/>
        <pc:sldMkLst>
          <pc:docMk/>
          <pc:sldMk cId="2362869028" sldId="299"/>
        </pc:sldMkLst>
        <pc:spChg chg="mod ord">
          <ac:chgData name="Abels, Patrick" userId="ba666de4-0d21-43a6-8e66-51a18aae1b4a" providerId="ADAL" clId="{29132AC6-37AA-4EAA-A09D-C5A06C298DAA}" dt="2023-11-20T20:51:25.936" v="2833" actId="166"/>
          <ac:spMkLst>
            <pc:docMk/>
            <pc:sldMk cId="2362869028" sldId="299"/>
            <ac:spMk id="2" creationId="{F48F253B-9567-7844-6FBA-56B29A31247B}"/>
          </ac:spMkLst>
        </pc:spChg>
        <pc:spChg chg="del mod">
          <ac:chgData name="Abels, Patrick" userId="ba666de4-0d21-43a6-8e66-51a18aae1b4a" providerId="ADAL" clId="{29132AC6-37AA-4EAA-A09D-C5A06C298DAA}" dt="2023-11-20T20:33:16.997" v="2585" actId="478"/>
          <ac:spMkLst>
            <pc:docMk/>
            <pc:sldMk cId="2362869028" sldId="299"/>
            <ac:spMk id="3" creationId="{650F1563-9DA1-319C-CFD6-58C52A2620DE}"/>
          </ac:spMkLst>
        </pc:spChg>
        <pc:spChg chg="add mod">
          <ac:chgData name="Abels, Patrick" userId="ba666de4-0d21-43a6-8e66-51a18aae1b4a" providerId="ADAL" clId="{29132AC6-37AA-4EAA-A09D-C5A06C298DAA}" dt="2023-11-20T20:41:25.463" v="2750" actId="207"/>
          <ac:spMkLst>
            <pc:docMk/>
            <pc:sldMk cId="2362869028" sldId="299"/>
            <ac:spMk id="4" creationId="{1175C4B1-D7A9-269E-618B-B9A693015F8A}"/>
          </ac:spMkLst>
        </pc:spChg>
        <pc:spChg chg="add del mod">
          <ac:chgData name="Abels, Patrick" userId="ba666de4-0d21-43a6-8e66-51a18aae1b4a" providerId="ADAL" clId="{29132AC6-37AA-4EAA-A09D-C5A06C298DAA}" dt="2023-11-20T20:39:11.917" v="2693" actId="478"/>
          <ac:spMkLst>
            <pc:docMk/>
            <pc:sldMk cId="2362869028" sldId="299"/>
            <ac:spMk id="5" creationId="{551B6820-FB6E-AA8D-6ECE-D7FD31935D5D}"/>
          </ac:spMkLst>
        </pc:spChg>
        <pc:spChg chg="add mod">
          <ac:chgData name="Abels, Patrick" userId="ba666de4-0d21-43a6-8e66-51a18aae1b4a" providerId="ADAL" clId="{29132AC6-37AA-4EAA-A09D-C5A06C298DAA}" dt="2023-11-20T21:43:09.946" v="4816" actId="14861"/>
          <ac:spMkLst>
            <pc:docMk/>
            <pc:sldMk cId="2362869028" sldId="299"/>
            <ac:spMk id="7" creationId="{70113623-20F4-A9F6-C225-C03F164C658C}"/>
          </ac:spMkLst>
        </pc:spChg>
        <pc:spChg chg="del">
          <ac:chgData name="Abels, Patrick" userId="ba666de4-0d21-43a6-8e66-51a18aae1b4a" providerId="ADAL" clId="{29132AC6-37AA-4EAA-A09D-C5A06C298DAA}" dt="2023-11-20T20:33:18.206" v="2586" actId="478"/>
          <ac:spMkLst>
            <pc:docMk/>
            <pc:sldMk cId="2362869028" sldId="299"/>
            <ac:spMk id="17" creationId="{DCDBEEA8-6F21-D374-FD34-26BD048BD70A}"/>
          </ac:spMkLst>
        </pc:spChg>
        <pc:picChg chg="del">
          <ac:chgData name="Abels, Patrick" userId="ba666de4-0d21-43a6-8e66-51a18aae1b4a" providerId="ADAL" clId="{29132AC6-37AA-4EAA-A09D-C5A06C298DAA}" dt="2023-11-20T20:33:04.399" v="2583" actId="478"/>
          <ac:picMkLst>
            <pc:docMk/>
            <pc:sldMk cId="2362869028" sldId="299"/>
            <ac:picMk id="11" creationId="{A0FAC9E4-F1EA-D4EF-1C3F-BA9EC510EC74}"/>
          </ac:picMkLst>
        </pc:picChg>
        <pc:picChg chg="del">
          <ac:chgData name="Abels, Patrick" userId="ba666de4-0d21-43a6-8e66-51a18aae1b4a" providerId="ADAL" clId="{29132AC6-37AA-4EAA-A09D-C5A06C298DAA}" dt="2023-11-20T20:33:04.399" v="2583" actId="478"/>
          <ac:picMkLst>
            <pc:docMk/>
            <pc:sldMk cId="2362869028" sldId="299"/>
            <ac:picMk id="12" creationId="{FFB0660E-2007-9A79-1560-AA6F64601FF1}"/>
          </ac:picMkLst>
        </pc:picChg>
        <pc:picChg chg="del">
          <ac:chgData name="Abels, Patrick" userId="ba666de4-0d21-43a6-8e66-51a18aae1b4a" providerId="ADAL" clId="{29132AC6-37AA-4EAA-A09D-C5A06C298DAA}" dt="2023-11-20T20:33:04.399" v="2583" actId="478"/>
          <ac:picMkLst>
            <pc:docMk/>
            <pc:sldMk cId="2362869028" sldId="299"/>
            <ac:picMk id="13" creationId="{7C10B628-36E5-EC7C-D47E-9437E5ACA7A0}"/>
          </ac:picMkLst>
        </pc:picChg>
        <pc:picChg chg="del">
          <ac:chgData name="Abels, Patrick" userId="ba666de4-0d21-43a6-8e66-51a18aae1b4a" providerId="ADAL" clId="{29132AC6-37AA-4EAA-A09D-C5A06C298DAA}" dt="2023-11-20T20:33:04.399" v="2583" actId="478"/>
          <ac:picMkLst>
            <pc:docMk/>
            <pc:sldMk cId="2362869028" sldId="299"/>
            <ac:picMk id="41" creationId="{D4340546-C045-9D24-08B5-5DB694F45205}"/>
          </ac:picMkLst>
        </pc:picChg>
        <pc:cxnChg chg="del mod">
          <ac:chgData name="Abels, Patrick" userId="ba666de4-0d21-43a6-8e66-51a18aae1b4a" providerId="ADAL" clId="{29132AC6-37AA-4EAA-A09D-C5A06C298DAA}" dt="2023-11-20T20:33:04.399" v="2583" actId="478"/>
          <ac:cxnSpMkLst>
            <pc:docMk/>
            <pc:sldMk cId="2362869028" sldId="299"/>
            <ac:cxnSpMk id="6" creationId="{6DFA0417-C5C5-7C04-709A-0A5E9ABD56C8}"/>
          </ac:cxnSpMkLst>
        </pc:cxnChg>
        <pc:cxnChg chg="del mod">
          <ac:chgData name="Abels, Patrick" userId="ba666de4-0d21-43a6-8e66-51a18aae1b4a" providerId="ADAL" clId="{29132AC6-37AA-4EAA-A09D-C5A06C298DAA}" dt="2023-11-20T20:33:04.399" v="2583" actId="478"/>
          <ac:cxnSpMkLst>
            <pc:docMk/>
            <pc:sldMk cId="2362869028" sldId="299"/>
            <ac:cxnSpMk id="8" creationId="{F22E47CA-AE54-0761-E225-734E63A7B451}"/>
          </ac:cxnSpMkLst>
        </pc:cxnChg>
        <pc:cxnChg chg="del mod">
          <ac:chgData name="Abels, Patrick" userId="ba666de4-0d21-43a6-8e66-51a18aae1b4a" providerId="ADAL" clId="{29132AC6-37AA-4EAA-A09D-C5A06C298DAA}" dt="2023-11-20T20:33:04.399" v="2583" actId="478"/>
          <ac:cxnSpMkLst>
            <pc:docMk/>
            <pc:sldMk cId="2362869028" sldId="299"/>
            <ac:cxnSpMk id="10" creationId="{FD4F2637-1226-2A80-2249-7651A7AE750B}"/>
          </ac:cxnSpMkLst>
        </pc:cxnChg>
      </pc:sldChg>
      <pc:sldChg chg="new del">
        <pc:chgData name="Abels, Patrick" userId="ba666de4-0d21-43a6-8e66-51a18aae1b4a" providerId="ADAL" clId="{29132AC6-37AA-4EAA-A09D-C5A06C298DAA}" dt="2023-11-20T20:59:14.173" v="2846" actId="47"/>
        <pc:sldMkLst>
          <pc:docMk/>
          <pc:sldMk cId="203210140" sldId="300"/>
        </pc:sldMkLst>
      </pc:sldChg>
      <pc:sldChg chg="modSp new mod">
        <pc:chgData name="Abels, Patrick" userId="ba666de4-0d21-43a6-8e66-51a18aae1b4a" providerId="ADAL" clId="{29132AC6-37AA-4EAA-A09D-C5A06C298DAA}" dt="2023-11-20T21:48:24.079" v="4896" actId="20577"/>
        <pc:sldMkLst>
          <pc:docMk/>
          <pc:sldMk cId="1342613700" sldId="300"/>
        </pc:sldMkLst>
        <pc:spChg chg="mod">
          <ac:chgData name="Abels, Patrick" userId="ba666de4-0d21-43a6-8e66-51a18aae1b4a" providerId="ADAL" clId="{29132AC6-37AA-4EAA-A09D-C5A06C298DAA}" dt="2023-11-20T21:48:24.079" v="4896" actId="20577"/>
          <ac:spMkLst>
            <pc:docMk/>
            <pc:sldMk cId="1342613700" sldId="300"/>
            <ac:spMk id="2" creationId="{B97A5691-C89F-EF52-5176-886FD98975E5}"/>
          </ac:spMkLst>
        </pc:spChg>
        <pc:spChg chg="mod">
          <ac:chgData name="Abels, Patrick" userId="ba666de4-0d21-43a6-8e66-51a18aae1b4a" providerId="ADAL" clId="{29132AC6-37AA-4EAA-A09D-C5A06C298DAA}" dt="2023-11-20T20:59:22.691" v="2854" actId="20577"/>
          <ac:spMkLst>
            <pc:docMk/>
            <pc:sldMk cId="1342613700" sldId="300"/>
            <ac:spMk id="3" creationId="{15AEB4B9-0B83-8701-1600-2B79D617D416}"/>
          </ac:spMkLst>
        </pc:spChg>
      </pc:sldChg>
      <pc:sldChg chg="addSp delSp modSp add mod ord delAnim">
        <pc:chgData name="Abels, Patrick" userId="ba666de4-0d21-43a6-8e66-51a18aae1b4a" providerId="ADAL" clId="{29132AC6-37AA-4EAA-A09D-C5A06C298DAA}" dt="2023-11-20T21:47:36.301" v="4884" actId="1076"/>
        <pc:sldMkLst>
          <pc:docMk/>
          <pc:sldMk cId="850997601" sldId="301"/>
        </pc:sldMkLst>
        <pc:spChg chg="mod">
          <ac:chgData name="Abels, Patrick" userId="ba666de4-0d21-43a6-8e66-51a18aae1b4a" providerId="ADAL" clId="{29132AC6-37AA-4EAA-A09D-C5A06C298DAA}" dt="2023-11-20T21:34:54.152" v="4659" actId="20577"/>
          <ac:spMkLst>
            <pc:docMk/>
            <pc:sldMk cId="850997601" sldId="301"/>
            <ac:spMk id="2" creationId="{F48F253B-9567-7844-6FBA-56B29A31247B}"/>
          </ac:spMkLst>
        </pc:spChg>
        <pc:spChg chg="mod">
          <ac:chgData name="Abels, Patrick" userId="ba666de4-0d21-43a6-8e66-51a18aae1b4a" providerId="ADAL" clId="{29132AC6-37AA-4EAA-A09D-C5A06C298DAA}" dt="2023-11-20T21:39:45.741" v="4754" actId="14100"/>
          <ac:spMkLst>
            <pc:docMk/>
            <pc:sldMk cId="850997601" sldId="301"/>
            <ac:spMk id="3" creationId="{29F9D44F-6F40-2AED-18FA-D1C126A18E5F}"/>
          </ac:spMkLst>
        </pc:spChg>
        <pc:spChg chg="del">
          <ac:chgData name="Abels, Patrick" userId="ba666de4-0d21-43a6-8e66-51a18aae1b4a" providerId="ADAL" clId="{29132AC6-37AA-4EAA-A09D-C5A06C298DAA}" dt="2023-11-20T21:35:16.838" v="4666" actId="478"/>
          <ac:spMkLst>
            <pc:docMk/>
            <pc:sldMk cId="850997601" sldId="301"/>
            <ac:spMk id="7" creationId="{103D1E5A-ACFB-E242-D3C4-F24F9B5DA271}"/>
          </ac:spMkLst>
        </pc:spChg>
        <pc:spChg chg="add mod">
          <ac:chgData name="Abels, Patrick" userId="ba666de4-0d21-43a6-8e66-51a18aae1b4a" providerId="ADAL" clId="{29132AC6-37AA-4EAA-A09D-C5A06C298DAA}" dt="2023-11-20T21:38:32.072" v="4739" actId="1036"/>
          <ac:spMkLst>
            <pc:docMk/>
            <pc:sldMk cId="850997601" sldId="301"/>
            <ac:spMk id="8" creationId="{FE1182E6-1EBA-7CD6-3700-EE612D144BE7}"/>
          </ac:spMkLst>
        </pc:spChg>
        <pc:spChg chg="del">
          <ac:chgData name="Abels, Patrick" userId="ba666de4-0d21-43a6-8e66-51a18aae1b4a" providerId="ADAL" clId="{29132AC6-37AA-4EAA-A09D-C5A06C298DAA}" dt="2023-11-20T21:34:59.544" v="4662" actId="478"/>
          <ac:spMkLst>
            <pc:docMk/>
            <pc:sldMk cId="850997601" sldId="301"/>
            <ac:spMk id="21" creationId="{D6538390-13A7-1DC0-B2C8-1136E2FBCAB4}"/>
          </ac:spMkLst>
        </pc:spChg>
        <pc:spChg chg="mod ord">
          <ac:chgData name="Abels, Patrick" userId="ba666de4-0d21-43a6-8e66-51a18aae1b4a" providerId="ADAL" clId="{29132AC6-37AA-4EAA-A09D-C5A06C298DAA}" dt="2023-11-20T21:38:19.274" v="4713" actId="166"/>
          <ac:spMkLst>
            <pc:docMk/>
            <pc:sldMk cId="850997601" sldId="301"/>
            <ac:spMk id="26" creationId="{1531A0C5-7566-6751-0DB3-6151347C7EFE}"/>
          </ac:spMkLst>
        </pc:spChg>
        <pc:picChg chg="add del mod">
          <ac:chgData name="Abels, Patrick" userId="ba666de4-0d21-43a6-8e66-51a18aae1b4a" providerId="ADAL" clId="{29132AC6-37AA-4EAA-A09D-C5A06C298DAA}" dt="2023-11-20T21:47:29.092" v="4879" actId="478"/>
          <ac:picMkLst>
            <pc:docMk/>
            <pc:sldMk cId="850997601" sldId="301"/>
            <ac:picMk id="5" creationId="{A83543F7-3998-019C-D3DC-3C39CA03A503}"/>
          </ac:picMkLst>
        </pc:picChg>
        <pc:picChg chg="del">
          <ac:chgData name="Abels, Patrick" userId="ba666de4-0d21-43a6-8e66-51a18aae1b4a" providerId="ADAL" clId="{29132AC6-37AA-4EAA-A09D-C5A06C298DAA}" dt="2023-11-20T21:34:58.177" v="4661" actId="478"/>
          <ac:picMkLst>
            <pc:docMk/>
            <pc:sldMk cId="850997601" sldId="301"/>
            <ac:picMk id="6" creationId="{646AEA61-A5E4-800C-5AA7-A753180395F0}"/>
          </ac:picMkLst>
        </pc:picChg>
        <pc:picChg chg="add mod modCrop">
          <ac:chgData name="Abels, Patrick" userId="ba666de4-0d21-43a6-8e66-51a18aae1b4a" providerId="ADAL" clId="{29132AC6-37AA-4EAA-A09D-C5A06C298DAA}" dt="2023-11-20T21:47:36.301" v="4884" actId="1076"/>
          <ac:picMkLst>
            <pc:docMk/>
            <pc:sldMk cId="850997601" sldId="301"/>
            <ac:picMk id="11" creationId="{419ECC56-93A6-26BC-E09B-3D4468C57569}"/>
          </ac:picMkLst>
        </pc:picChg>
        <pc:cxnChg chg="del mod">
          <ac:chgData name="Abels, Patrick" userId="ba666de4-0d21-43a6-8e66-51a18aae1b4a" providerId="ADAL" clId="{29132AC6-37AA-4EAA-A09D-C5A06C298DAA}" dt="2023-11-20T21:35:16.838" v="4666" actId="478"/>
          <ac:cxnSpMkLst>
            <pc:docMk/>
            <pc:sldMk cId="850997601" sldId="301"/>
            <ac:cxnSpMk id="9" creationId="{A3AC9FDC-83D7-F6F5-394E-3CC623E10412}"/>
          </ac:cxnSpMkLst>
        </pc:cxnChg>
        <pc:cxnChg chg="del mod">
          <ac:chgData name="Abels, Patrick" userId="ba666de4-0d21-43a6-8e66-51a18aae1b4a" providerId="ADAL" clId="{29132AC6-37AA-4EAA-A09D-C5A06C298DAA}" dt="2023-11-20T21:35:16.838" v="4666" actId="478"/>
          <ac:cxnSpMkLst>
            <pc:docMk/>
            <pc:sldMk cId="850997601" sldId="301"/>
            <ac:cxnSpMk id="18" creationId="{D0A7B99B-A86C-07EA-39A5-A20148EF4072}"/>
          </ac:cxnSpMkLst>
        </pc:cxnChg>
        <pc:cxnChg chg="del mod">
          <ac:chgData name="Abels, Patrick" userId="ba666de4-0d21-43a6-8e66-51a18aae1b4a" providerId="ADAL" clId="{29132AC6-37AA-4EAA-A09D-C5A06C298DAA}" dt="2023-11-20T21:34:59.544" v="4662" actId="478"/>
          <ac:cxnSpMkLst>
            <pc:docMk/>
            <pc:sldMk cId="850997601" sldId="301"/>
            <ac:cxnSpMk id="22" creationId="{8D0161EB-C042-D72D-0B84-A7259BF2E52B}"/>
          </ac:cxnSpMkLst>
        </pc:cxnChg>
        <pc:cxnChg chg="mod ord">
          <ac:chgData name="Abels, Patrick" userId="ba666de4-0d21-43a6-8e66-51a18aae1b4a" providerId="ADAL" clId="{29132AC6-37AA-4EAA-A09D-C5A06C298DAA}" dt="2023-11-20T21:38:19.274" v="4713" actId="166"/>
          <ac:cxnSpMkLst>
            <pc:docMk/>
            <pc:sldMk cId="850997601" sldId="301"/>
            <ac:cxnSpMk id="27" creationId="{43EF5100-4040-5F9B-EBFF-3E45B932B257}"/>
          </ac:cxnSpMkLst>
        </pc:cxnChg>
        <pc:cxnChg chg="mod ord">
          <ac:chgData name="Abels, Patrick" userId="ba666de4-0d21-43a6-8e66-51a18aae1b4a" providerId="ADAL" clId="{29132AC6-37AA-4EAA-A09D-C5A06C298DAA}" dt="2023-11-20T21:38:19.274" v="4713" actId="166"/>
          <ac:cxnSpMkLst>
            <pc:docMk/>
            <pc:sldMk cId="850997601" sldId="301"/>
            <ac:cxnSpMk id="33" creationId="{90834EA9-2F15-482F-BD56-0C6746E1B6B9}"/>
          </ac:cxnSpMkLst>
        </pc:cxnChg>
        <pc:cxnChg chg="mod ord">
          <ac:chgData name="Abels, Patrick" userId="ba666de4-0d21-43a6-8e66-51a18aae1b4a" providerId="ADAL" clId="{29132AC6-37AA-4EAA-A09D-C5A06C298DAA}" dt="2023-11-20T21:38:19.274" v="4713" actId="166"/>
          <ac:cxnSpMkLst>
            <pc:docMk/>
            <pc:sldMk cId="850997601" sldId="301"/>
            <ac:cxnSpMk id="36" creationId="{C6209FEB-5A44-7A1E-BCD0-F338F60A67B4}"/>
          </ac:cxnSpMkLst>
        </pc:cxnChg>
        <pc:cxnChg chg="mod ord">
          <ac:chgData name="Abels, Patrick" userId="ba666de4-0d21-43a6-8e66-51a18aae1b4a" providerId="ADAL" clId="{29132AC6-37AA-4EAA-A09D-C5A06C298DAA}" dt="2023-11-20T21:38:19.274" v="4713" actId="166"/>
          <ac:cxnSpMkLst>
            <pc:docMk/>
            <pc:sldMk cId="850997601" sldId="301"/>
            <ac:cxnSpMk id="38" creationId="{B8448B66-919F-8C57-56E7-3B8E3B670CCA}"/>
          </ac:cxnSpMkLst>
        </pc:cxnChg>
        <pc:cxnChg chg="mod ord">
          <ac:chgData name="Abels, Patrick" userId="ba666de4-0d21-43a6-8e66-51a18aae1b4a" providerId="ADAL" clId="{29132AC6-37AA-4EAA-A09D-C5A06C298DAA}" dt="2023-11-20T21:38:19.274" v="4713" actId="166"/>
          <ac:cxnSpMkLst>
            <pc:docMk/>
            <pc:sldMk cId="850997601" sldId="301"/>
            <ac:cxnSpMk id="39" creationId="{4055A671-816C-2F79-9EDA-AB0FF7448B51}"/>
          </ac:cxnSpMkLst>
        </pc:cxnChg>
      </pc:sldChg>
      <pc:sldChg chg="modSp new del mod">
        <pc:chgData name="Abels, Patrick" userId="ba666de4-0d21-43a6-8e66-51a18aae1b4a" providerId="ADAL" clId="{29132AC6-37AA-4EAA-A09D-C5A06C298DAA}" dt="2023-11-20T21:28:20.828" v="4623" actId="47"/>
        <pc:sldMkLst>
          <pc:docMk/>
          <pc:sldMk cId="1827698975" sldId="301"/>
        </pc:sldMkLst>
        <pc:spChg chg="mod">
          <ac:chgData name="Abels, Patrick" userId="ba666de4-0d21-43a6-8e66-51a18aae1b4a" providerId="ADAL" clId="{29132AC6-37AA-4EAA-A09D-C5A06C298DAA}" dt="2023-11-20T21:26:45.972" v="4572" actId="20577"/>
          <ac:spMkLst>
            <pc:docMk/>
            <pc:sldMk cId="1827698975" sldId="301"/>
            <ac:spMk id="2" creationId="{E59AEAE0-2E78-2F45-84A2-A7438AF79A3A}"/>
          </ac:spMkLst>
        </pc:spChg>
        <pc:spChg chg="mod">
          <ac:chgData name="Abels, Patrick" userId="ba666de4-0d21-43a6-8e66-51a18aae1b4a" providerId="ADAL" clId="{29132AC6-37AA-4EAA-A09D-C5A06C298DAA}" dt="2023-11-20T21:08:34.300" v="3724" actId="20577"/>
          <ac:spMkLst>
            <pc:docMk/>
            <pc:sldMk cId="1827698975" sldId="301"/>
            <ac:spMk id="3" creationId="{642C4A7F-250B-A026-3402-2ECE8F65E026}"/>
          </ac:spMkLst>
        </pc:spChg>
      </pc:sldChg>
      <pc:sldChg chg="addSp modSp add mod ord modAnim">
        <pc:chgData name="Abels, Patrick" userId="ba666de4-0d21-43a6-8e66-51a18aae1b4a" providerId="ADAL" clId="{29132AC6-37AA-4EAA-A09D-C5A06C298DAA}" dt="2023-11-20T21:45:39.841" v="4875" actId="20577"/>
        <pc:sldMkLst>
          <pc:docMk/>
          <pc:sldMk cId="3200072394" sldId="302"/>
        </pc:sldMkLst>
        <pc:spChg chg="mod">
          <ac:chgData name="Abels, Patrick" userId="ba666de4-0d21-43a6-8e66-51a18aae1b4a" providerId="ADAL" clId="{29132AC6-37AA-4EAA-A09D-C5A06C298DAA}" dt="2023-11-20T21:39:03.676" v="4748" actId="20577"/>
          <ac:spMkLst>
            <pc:docMk/>
            <pc:sldMk cId="3200072394" sldId="302"/>
            <ac:spMk id="2" creationId="{F48F253B-9567-7844-6FBA-56B29A31247B}"/>
          </ac:spMkLst>
        </pc:spChg>
        <pc:spChg chg="add mod">
          <ac:chgData name="Abels, Patrick" userId="ba666de4-0d21-43a6-8e66-51a18aae1b4a" providerId="ADAL" clId="{29132AC6-37AA-4EAA-A09D-C5A06C298DAA}" dt="2023-11-20T21:45:39.841" v="4875" actId="20577"/>
          <ac:spMkLst>
            <pc:docMk/>
            <pc:sldMk cId="3200072394" sldId="302"/>
            <ac:spMk id="3" creationId="{56D22BEC-5D89-DE10-B480-422CB2FC4710}"/>
          </ac:spMkLst>
        </pc:spChg>
        <pc:spChg chg="mod">
          <ac:chgData name="Abels, Patrick" userId="ba666de4-0d21-43a6-8e66-51a18aae1b4a" providerId="ADAL" clId="{29132AC6-37AA-4EAA-A09D-C5A06C298DAA}" dt="2023-11-20T21:40:14.879" v="4795" actId="1035"/>
          <ac:spMkLst>
            <pc:docMk/>
            <pc:sldMk cId="3200072394" sldId="302"/>
            <ac:spMk id="4" creationId="{1175C4B1-D7A9-269E-618B-B9A693015F8A}"/>
          </ac:spMkLst>
        </pc:spChg>
        <pc:spChg chg="add mod">
          <ac:chgData name="Abels, Patrick" userId="ba666de4-0d21-43a6-8e66-51a18aae1b4a" providerId="ADAL" clId="{29132AC6-37AA-4EAA-A09D-C5A06C298DAA}" dt="2023-11-20T21:44:41.545" v="4853" actId="1036"/>
          <ac:spMkLst>
            <pc:docMk/>
            <pc:sldMk cId="3200072394" sldId="302"/>
            <ac:spMk id="5" creationId="{935BE2CB-5791-814E-2494-753C6A02E7C1}"/>
          </ac:spMkLst>
        </pc:spChg>
        <pc:spChg chg="mod">
          <ac:chgData name="Abels, Patrick" userId="ba666de4-0d21-43a6-8e66-51a18aae1b4a" providerId="ADAL" clId="{29132AC6-37AA-4EAA-A09D-C5A06C298DAA}" dt="2023-11-20T21:42:52.645" v="4814" actId="14861"/>
          <ac:spMkLst>
            <pc:docMk/>
            <pc:sldMk cId="3200072394" sldId="302"/>
            <ac:spMk id="7" creationId="{70113623-20F4-A9F6-C225-C03F164C658C}"/>
          </ac:spMkLst>
        </pc:spChg>
        <pc:spChg chg="add mod">
          <ac:chgData name="Abels, Patrick" userId="ba666de4-0d21-43a6-8e66-51a18aae1b4a" providerId="ADAL" clId="{29132AC6-37AA-4EAA-A09D-C5A06C298DAA}" dt="2023-11-20T21:44:47.522" v="4857" actId="20577"/>
          <ac:spMkLst>
            <pc:docMk/>
            <pc:sldMk cId="3200072394" sldId="302"/>
            <ac:spMk id="11" creationId="{AD79DE65-1A0D-26A7-E8E1-9B6F74C38502}"/>
          </ac:spMkLst>
        </pc:spChg>
        <pc:cxnChg chg="add mod">
          <ac:chgData name="Abels, Patrick" userId="ba666de4-0d21-43a6-8e66-51a18aae1b4a" providerId="ADAL" clId="{29132AC6-37AA-4EAA-A09D-C5A06C298DAA}" dt="2023-11-20T21:44:41.545" v="4853" actId="1036"/>
          <ac:cxnSpMkLst>
            <pc:docMk/>
            <pc:sldMk cId="3200072394" sldId="302"/>
            <ac:cxnSpMk id="6" creationId="{38FF6019-571F-DAE3-A2E4-31BDF2C1BA6E}"/>
          </ac:cxnSpMkLst>
        </pc:cxnChg>
        <pc:cxnChg chg="add mod">
          <ac:chgData name="Abels, Patrick" userId="ba666de4-0d21-43a6-8e66-51a18aae1b4a" providerId="ADAL" clId="{29132AC6-37AA-4EAA-A09D-C5A06C298DAA}" dt="2023-11-20T21:44:45.713" v="4855" actId="1076"/>
          <ac:cxnSpMkLst>
            <pc:docMk/>
            <pc:sldMk cId="3200072394" sldId="302"/>
            <ac:cxnSpMk id="12" creationId="{8BA2E1FE-5437-796B-519C-5F503E5BC92A}"/>
          </ac:cxnSpMkLst>
        </pc:cxnChg>
      </pc:sldChg>
      <pc:sldChg chg="addSp modSp new del mod">
        <pc:chgData name="Abels, Patrick" userId="ba666de4-0d21-43a6-8e66-51a18aae1b4a" providerId="ADAL" clId="{29132AC6-37AA-4EAA-A09D-C5A06C298DAA}" dt="2023-11-26T22:36:14.144" v="5990" actId="47"/>
        <pc:sldMkLst>
          <pc:docMk/>
          <pc:sldMk cId="482168965" sldId="303"/>
        </pc:sldMkLst>
        <pc:spChg chg="mod">
          <ac:chgData name="Abels, Patrick" userId="ba666de4-0d21-43a6-8e66-51a18aae1b4a" providerId="ADAL" clId="{29132AC6-37AA-4EAA-A09D-C5A06C298DAA}" dt="2023-11-26T22:35:19.985" v="5976" actId="20577"/>
          <ac:spMkLst>
            <pc:docMk/>
            <pc:sldMk cId="482168965" sldId="303"/>
            <ac:spMk id="2" creationId="{DF64A42F-6568-D61F-E3E0-F4136536EB4B}"/>
          </ac:spMkLst>
        </pc:spChg>
        <pc:spChg chg="mod">
          <ac:chgData name="Abels, Patrick" userId="ba666de4-0d21-43a6-8e66-51a18aae1b4a" providerId="ADAL" clId="{29132AC6-37AA-4EAA-A09D-C5A06C298DAA}" dt="2023-11-26T22:21:48.961" v="4909" actId="20577"/>
          <ac:spMkLst>
            <pc:docMk/>
            <pc:sldMk cId="482168965" sldId="303"/>
            <ac:spMk id="3" creationId="{A152E314-7746-DD48-C152-9F01C078C7E5}"/>
          </ac:spMkLst>
        </pc:spChg>
        <pc:picChg chg="add mod">
          <ac:chgData name="Abels, Patrick" userId="ba666de4-0d21-43a6-8e66-51a18aae1b4a" providerId="ADAL" clId="{29132AC6-37AA-4EAA-A09D-C5A06C298DAA}" dt="2023-11-26T22:35:48.250" v="5978" actId="1076"/>
          <ac:picMkLst>
            <pc:docMk/>
            <pc:sldMk cId="482168965" sldId="303"/>
            <ac:picMk id="5" creationId="{7FDF7F81-688D-74BA-827B-7357558C2F1D}"/>
          </ac:picMkLst>
        </pc:picChg>
      </pc:sldChg>
      <pc:sldChg chg="addSp delSp modSp new mod">
        <pc:chgData name="Abels, Patrick" userId="ba666de4-0d21-43a6-8e66-51a18aae1b4a" providerId="ADAL" clId="{29132AC6-37AA-4EAA-A09D-C5A06C298DAA}" dt="2023-11-26T22:53:23.786" v="6194" actId="1076"/>
        <pc:sldMkLst>
          <pc:docMk/>
          <pc:sldMk cId="341179031" sldId="304"/>
        </pc:sldMkLst>
        <pc:spChg chg="mod">
          <ac:chgData name="Abels, Patrick" userId="ba666de4-0d21-43a6-8e66-51a18aae1b4a" providerId="ADAL" clId="{29132AC6-37AA-4EAA-A09D-C5A06C298DAA}" dt="2023-11-26T22:44:26.702" v="6102" actId="207"/>
          <ac:spMkLst>
            <pc:docMk/>
            <pc:sldMk cId="341179031" sldId="304"/>
            <ac:spMk id="2" creationId="{3FA0C177-60C6-234B-C500-1B4CE9093095}"/>
          </ac:spMkLst>
        </pc:spChg>
        <pc:spChg chg="mod">
          <ac:chgData name="Abels, Patrick" userId="ba666de4-0d21-43a6-8e66-51a18aae1b4a" providerId="ADAL" clId="{29132AC6-37AA-4EAA-A09D-C5A06C298DAA}" dt="2023-11-26T22:36:05.395" v="5988" actId="20577"/>
          <ac:spMkLst>
            <pc:docMk/>
            <pc:sldMk cId="341179031" sldId="304"/>
            <ac:spMk id="3" creationId="{19A1F805-F166-93CF-1EAC-48ADB441505F}"/>
          </ac:spMkLst>
        </pc:spChg>
        <pc:spChg chg="add del mod">
          <ac:chgData name="Abels, Patrick" userId="ba666de4-0d21-43a6-8e66-51a18aae1b4a" providerId="ADAL" clId="{29132AC6-37AA-4EAA-A09D-C5A06C298DAA}" dt="2023-11-26T22:50:44.234" v="6184" actId="478"/>
          <ac:spMkLst>
            <pc:docMk/>
            <pc:sldMk cId="341179031" sldId="304"/>
            <ac:spMk id="5" creationId="{E21BEA8F-46D5-A7C3-7BD0-C096928CCE23}"/>
          </ac:spMkLst>
        </pc:spChg>
        <pc:picChg chg="add mod">
          <ac:chgData name="Abels, Patrick" userId="ba666de4-0d21-43a6-8e66-51a18aae1b4a" providerId="ADAL" clId="{29132AC6-37AA-4EAA-A09D-C5A06C298DAA}" dt="2023-11-26T22:43:45.656" v="6005" actId="14100"/>
          <ac:picMkLst>
            <pc:docMk/>
            <pc:sldMk cId="341179031" sldId="304"/>
            <ac:picMk id="4" creationId="{5C563ED6-BA19-A0D0-3C05-AC1CCC1B27F5}"/>
          </ac:picMkLst>
        </pc:picChg>
        <pc:picChg chg="add mod">
          <ac:chgData name="Abels, Patrick" userId="ba666de4-0d21-43a6-8e66-51a18aae1b4a" providerId="ADAL" clId="{29132AC6-37AA-4EAA-A09D-C5A06C298DAA}" dt="2023-11-26T22:50:46.336" v="6185" actId="1076"/>
          <ac:picMkLst>
            <pc:docMk/>
            <pc:sldMk cId="341179031" sldId="304"/>
            <ac:picMk id="7" creationId="{6CCEB92A-C059-189D-B8C2-2D5C21FA1A99}"/>
          </ac:picMkLst>
        </pc:picChg>
        <pc:picChg chg="add mod">
          <ac:chgData name="Abels, Patrick" userId="ba666de4-0d21-43a6-8e66-51a18aae1b4a" providerId="ADAL" clId="{29132AC6-37AA-4EAA-A09D-C5A06C298DAA}" dt="2023-11-26T22:53:23.786" v="6194" actId="1076"/>
          <ac:picMkLst>
            <pc:docMk/>
            <pc:sldMk cId="341179031" sldId="304"/>
            <ac:picMk id="9" creationId="{907DDFF5-C610-5805-EA21-02EB567C7595}"/>
          </ac:picMkLst>
        </pc:picChg>
      </pc:sldChg>
      <pc:sldChg chg="del">
        <pc:chgData name="Abels, Patrick" userId="ba666de4-0d21-43a6-8e66-51a18aae1b4a" providerId="ADAL" clId="{29132AC6-37AA-4EAA-A09D-C5A06C298DAA}" dt="2023-11-20T18:32:00.785" v="28" actId="47"/>
        <pc:sldMkLst>
          <pc:docMk/>
          <pc:sldMk cId="3773116202" sldId="327"/>
        </pc:sldMkLst>
      </pc:sldChg>
      <pc:sldChg chg="del">
        <pc:chgData name="Abels, Patrick" userId="ba666de4-0d21-43a6-8e66-51a18aae1b4a" providerId="ADAL" clId="{29132AC6-37AA-4EAA-A09D-C5A06C298DAA}" dt="2023-11-20T18:32:00.785" v="28" actId="47"/>
        <pc:sldMkLst>
          <pc:docMk/>
          <pc:sldMk cId="3661293223" sldId="358"/>
        </pc:sldMkLst>
      </pc:sldChg>
      <pc:sldChg chg="del">
        <pc:chgData name="Abels, Patrick" userId="ba666de4-0d21-43a6-8e66-51a18aae1b4a" providerId="ADAL" clId="{29132AC6-37AA-4EAA-A09D-C5A06C298DAA}" dt="2023-11-20T18:32:00.785" v="28" actId="47"/>
        <pc:sldMkLst>
          <pc:docMk/>
          <pc:sldMk cId="1187028696" sldId="359"/>
        </pc:sldMkLst>
      </pc:sldChg>
      <pc:sldChg chg="del">
        <pc:chgData name="Abels, Patrick" userId="ba666de4-0d21-43a6-8e66-51a18aae1b4a" providerId="ADAL" clId="{29132AC6-37AA-4EAA-A09D-C5A06C298DAA}" dt="2023-11-20T18:32:00.785" v="28" actId="47"/>
        <pc:sldMkLst>
          <pc:docMk/>
          <pc:sldMk cId="4266036277" sldId="361"/>
        </pc:sldMkLst>
      </pc:sldChg>
      <pc:sldChg chg="del">
        <pc:chgData name="Abels, Patrick" userId="ba666de4-0d21-43a6-8e66-51a18aae1b4a" providerId="ADAL" clId="{29132AC6-37AA-4EAA-A09D-C5A06C298DAA}" dt="2023-11-20T18:32:00.785" v="28" actId="47"/>
        <pc:sldMkLst>
          <pc:docMk/>
          <pc:sldMk cId="981220900" sldId="362"/>
        </pc:sldMkLst>
      </pc:sldChg>
      <pc:sldChg chg="del">
        <pc:chgData name="Abels, Patrick" userId="ba666de4-0d21-43a6-8e66-51a18aae1b4a" providerId="ADAL" clId="{29132AC6-37AA-4EAA-A09D-C5A06C298DAA}" dt="2023-11-20T18:32:00.785" v="28" actId="47"/>
        <pc:sldMkLst>
          <pc:docMk/>
          <pc:sldMk cId="462544880" sldId="363"/>
        </pc:sldMkLst>
      </pc:sldChg>
      <pc:sldChg chg="del">
        <pc:chgData name="Abels, Patrick" userId="ba666de4-0d21-43a6-8e66-51a18aae1b4a" providerId="ADAL" clId="{29132AC6-37AA-4EAA-A09D-C5A06C298DAA}" dt="2023-11-20T18:32:00.785" v="28" actId="47"/>
        <pc:sldMkLst>
          <pc:docMk/>
          <pc:sldMk cId="3360630662" sldId="364"/>
        </pc:sldMkLst>
      </pc:sldChg>
      <pc:sldChg chg="del">
        <pc:chgData name="Abels, Patrick" userId="ba666de4-0d21-43a6-8e66-51a18aae1b4a" providerId="ADAL" clId="{29132AC6-37AA-4EAA-A09D-C5A06C298DAA}" dt="2023-11-20T18:32:00.785" v="28" actId="47"/>
        <pc:sldMkLst>
          <pc:docMk/>
          <pc:sldMk cId="702340268" sldId="365"/>
        </pc:sldMkLst>
      </pc:sldChg>
      <pc:sldChg chg="del">
        <pc:chgData name="Abels, Patrick" userId="ba666de4-0d21-43a6-8e66-51a18aae1b4a" providerId="ADAL" clId="{29132AC6-37AA-4EAA-A09D-C5A06C298DAA}" dt="2023-11-20T18:32:02.554" v="29" actId="47"/>
        <pc:sldMkLst>
          <pc:docMk/>
          <pc:sldMk cId="2449375832" sldId="366"/>
        </pc:sldMkLst>
      </pc:sldChg>
      <pc:sldChg chg="del">
        <pc:chgData name="Abels, Patrick" userId="ba666de4-0d21-43a6-8e66-51a18aae1b4a" providerId="ADAL" clId="{29132AC6-37AA-4EAA-A09D-C5A06C298DAA}" dt="2023-11-20T18:32:00.785" v="28" actId="47"/>
        <pc:sldMkLst>
          <pc:docMk/>
          <pc:sldMk cId="2110631496" sldId="367"/>
        </pc:sldMkLst>
      </pc:sldChg>
    </pc:docChg>
  </pc:docChgLst>
  <pc:docChgLst>
    <pc:chgData name="Abels, Patrick" userId="ba666de4-0d21-43a6-8e66-51a18aae1b4a" providerId="ADAL" clId="{D8EC70C1-C722-41A2-8CF3-B9B709D18C45}"/>
    <pc:docChg chg="modSld">
      <pc:chgData name="Abels, Patrick" userId="ba666de4-0d21-43a6-8e66-51a18aae1b4a" providerId="ADAL" clId="{D8EC70C1-C722-41A2-8CF3-B9B709D18C45}" dt="2023-09-16T15:30:52.523" v="1" actId="1076"/>
      <pc:docMkLst>
        <pc:docMk/>
      </pc:docMkLst>
      <pc:sldChg chg="addSp modSp mod">
        <pc:chgData name="Abels, Patrick" userId="ba666de4-0d21-43a6-8e66-51a18aae1b4a" providerId="ADAL" clId="{D8EC70C1-C722-41A2-8CF3-B9B709D18C45}" dt="2023-09-16T15:30:52.523" v="1" actId="1076"/>
        <pc:sldMkLst>
          <pc:docMk/>
          <pc:sldMk cId="1283346392" sldId="278"/>
        </pc:sldMkLst>
        <pc:picChg chg="add mod">
          <ac:chgData name="Abels, Patrick" userId="ba666de4-0d21-43a6-8e66-51a18aae1b4a" providerId="ADAL" clId="{D8EC70C1-C722-41A2-8CF3-B9B709D18C45}" dt="2023-09-16T15:30:52.523" v="1" actId="1076"/>
          <ac:picMkLst>
            <pc:docMk/>
            <pc:sldMk cId="1283346392" sldId="278"/>
            <ac:picMk id="3" creationId="{3B325E06-7DB6-1829-F883-B74B6E5DDD0D}"/>
          </ac:picMkLst>
        </pc:picChg>
      </pc:sldChg>
    </pc:docChg>
  </pc:docChgLst>
  <pc:docChgLst>
    <pc:chgData name="Abels, Patrick" userId="ba666de4-0d21-43a6-8e66-51a18aae1b4a" providerId="ADAL" clId="{4364370D-3678-4262-A7A1-D11A59544874}"/>
    <pc:docChg chg="undo custSel addSld delSld modSld">
      <pc:chgData name="Abels, Patrick" userId="ba666de4-0d21-43a6-8e66-51a18aae1b4a" providerId="ADAL" clId="{4364370D-3678-4262-A7A1-D11A59544874}" dt="2023-12-10T20:54:06.001" v="1597"/>
      <pc:docMkLst>
        <pc:docMk/>
      </pc:docMkLst>
      <pc:sldChg chg="modSp modAnim">
        <pc:chgData name="Abels, Patrick" userId="ba666de4-0d21-43a6-8e66-51a18aae1b4a" providerId="ADAL" clId="{4364370D-3678-4262-A7A1-D11A59544874}" dt="2023-12-10T20:53:50.193" v="1596"/>
        <pc:sldMkLst>
          <pc:docMk/>
          <pc:sldMk cId="1571481472" sldId="256"/>
        </pc:sldMkLst>
        <pc:spChg chg="mod">
          <ac:chgData name="Abels, Patrick" userId="ba666de4-0d21-43a6-8e66-51a18aae1b4a" providerId="ADAL" clId="{4364370D-3678-4262-A7A1-D11A59544874}" dt="2023-12-10T18:51:31.679" v="78" actId="20577"/>
          <ac:spMkLst>
            <pc:docMk/>
            <pc:sldMk cId="1571481472" sldId="256"/>
            <ac:spMk id="2" creationId="{D8EE2D5E-5C37-D667-0AE2-2FA45C8CDD7C}"/>
          </ac:spMkLst>
        </pc:spChg>
      </pc:sldChg>
      <pc:sldChg chg="modSp mod">
        <pc:chgData name="Abels, Patrick" userId="ba666de4-0d21-43a6-8e66-51a18aae1b4a" providerId="ADAL" clId="{4364370D-3678-4262-A7A1-D11A59544874}" dt="2023-12-10T20:41:29.845" v="1381" actId="20577"/>
        <pc:sldMkLst>
          <pc:docMk/>
          <pc:sldMk cId="1082503161" sldId="291"/>
        </pc:sldMkLst>
        <pc:spChg chg="mod">
          <ac:chgData name="Abels, Patrick" userId="ba666de4-0d21-43a6-8e66-51a18aae1b4a" providerId="ADAL" clId="{4364370D-3678-4262-A7A1-D11A59544874}" dt="2023-12-10T20:41:29.845" v="1381" actId="20577"/>
          <ac:spMkLst>
            <pc:docMk/>
            <pc:sldMk cId="1082503161" sldId="291"/>
            <ac:spMk id="2" creationId="{39581EDF-BC24-2853-902C-BEF01710D036}"/>
          </ac:spMkLst>
        </pc:spChg>
      </pc:sldChg>
      <pc:sldChg chg="del">
        <pc:chgData name="Abels, Patrick" userId="ba666de4-0d21-43a6-8e66-51a18aae1b4a" providerId="ADAL" clId="{4364370D-3678-4262-A7A1-D11A59544874}" dt="2023-12-10T20:08:24.625" v="964" actId="47"/>
        <pc:sldMkLst>
          <pc:docMk/>
          <pc:sldMk cId="1264088438" sldId="292"/>
        </pc:sldMkLst>
      </pc:sldChg>
      <pc:sldChg chg="del">
        <pc:chgData name="Abels, Patrick" userId="ba666de4-0d21-43a6-8e66-51a18aae1b4a" providerId="ADAL" clId="{4364370D-3678-4262-A7A1-D11A59544874}" dt="2023-12-10T20:08:21.679" v="963" actId="47"/>
        <pc:sldMkLst>
          <pc:docMk/>
          <pc:sldMk cId="1768747765" sldId="294"/>
        </pc:sldMkLst>
      </pc:sldChg>
      <pc:sldChg chg="modSp mod">
        <pc:chgData name="Abels, Patrick" userId="ba666de4-0d21-43a6-8e66-51a18aae1b4a" providerId="ADAL" clId="{4364370D-3678-4262-A7A1-D11A59544874}" dt="2023-12-10T20:39:49.603" v="1330" actId="207"/>
        <pc:sldMkLst>
          <pc:docMk/>
          <pc:sldMk cId="1342613700" sldId="300"/>
        </pc:sldMkLst>
        <pc:spChg chg="mod">
          <ac:chgData name="Abels, Patrick" userId="ba666de4-0d21-43a6-8e66-51a18aae1b4a" providerId="ADAL" clId="{4364370D-3678-4262-A7A1-D11A59544874}" dt="2023-12-10T20:39:49.603" v="1330" actId="207"/>
          <ac:spMkLst>
            <pc:docMk/>
            <pc:sldMk cId="1342613700" sldId="300"/>
            <ac:spMk id="2" creationId="{B97A5691-C89F-EF52-5176-886FD98975E5}"/>
          </ac:spMkLst>
        </pc:spChg>
      </pc:sldChg>
      <pc:sldChg chg="del">
        <pc:chgData name="Abels, Patrick" userId="ba666de4-0d21-43a6-8e66-51a18aae1b4a" providerId="ADAL" clId="{4364370D-3678-4262-A7A1-D11A59544874}" dt="2023-12-10T20:08:29.641" v="965" actId="47"/>
        <pc:sldMkLst>
          <pc:docMk/>
          <pc:sldMk cId="889800745" sldId="305"/>
        </pc:sldMkLst>
      </pc:sldChg>
      <pc:sldChg chg="del">
        <pc:chgData name="Abels, Patrick" userId="ba666de4-0d21-43a6-8e66-51a18aae1b4a" providerId="ADAL" clId="{4364370D-3678-4262-A7A1-D11A59544874}" dt="2023-12-10T20:08:30.586" v="966" actId="47"/>
        <pc:sldMkLst>
          <pc:docMk/>
          <pc:sldMk cId="2809138343" sldId="306"/>
        </pc:sldMkLst>
      </pc:sldChg>
      <pc:sldChg chg="del">
        <pc:chgData name="Abels, Patrick" userId="ba666de4-0d21-43a6-8e66-51a18aae1b4a" providerId="ADAL" clId="{4364370D-3678-4262-A7A1-D11A59544874}" dt="2023-12-10T20:08:31.628" v="967" actId="47"/>
        <pc:sldMkLst>
          <pc:docMk/>
          <pc:sldMk cId="4051083373" sldId="307"/>
        </pc:sldMkLst>
      </pc:sldChg>
      <pc:sldChg chg="addSp modSp mod">
        <pc:chgData name="Abels, Patrick" userId="ba666de4-0d21-43a6-8e66-51a18aae1b4a" providerId="ADAL" clId="{4364370D-3678-4262-A7A1-D11A59544874}" dt="2023-12-10T20:52:53.261" v="1592" actId="14100"/>
        <pc:sldMkLst>
          <pc:docMk/>
          <pc:sldMk cId="1567159164" sldId="308"/>
        </pc:sldMkLst>
        <pc:spChg chg="mod">
          <ac:chgData name="Abels, Patrick" userId="ba666de4-0d21-43a6-8e66-51a18aae1b4a" providerId="ADAL" clId="{4364370D-3678-4262-A7A1-D11A59544874}" dt="2023-12-10T20:50:23.136" v="1563" actId="20577"/>
          <ac:spMkLst>
            <pc:docMk/>
            <pc:sldMk cId="1567159164" sldId="308"/>
            <ac:spMk id="2" creationId="{07E4FE73-D908-A9F3-2F43-AA5DA9C63A16}"/>
          </ac:spMkLst>
        </pc:spChg>
        <pc:picChg chg="add mod modCrop">
          <ac:chgData name="Abels, Patrick" userId="ba666de4-0d21-43a6-8e66-51a18aae1b4a" providerId="ADAL" clId="{4364370D-3678-4262-A7A1-D11A59544874}" dt="2023-12-10T20:52:53.261" v="1592" actId="14100"/>
          <ac:picMkLst>
            <pc:docMk/>
            <pc:sldMk cId="1567159164" sldId="308"/>
            <ac:picMk id="4" creationId="{2CAE90CB-F971-A822-4D17-4B335BEC6CB9}"/>
          </ac:picMkLst>
        </pc:picChg>
      </pc:sldChg>
      <pc:sldChg chg="addSp delSp modSp add del mod delAnim modAnim">
        <pc:chgData name="Abels, Patrick" userId="ba666de4-0d21-43a6-8e66-51a18aae1b4a" providerId="ADAL" clId="{4364370D-3678-4262-A7A1-D11A59544874}" dt="2023-12-10T18:52:32.420" v="88" actId="47"/>
        <pc:sldMkLst>
          <pc:docMk/>
          <pc:sldMk cId="73152424" sldId="309"/>
        </pc:sldMkLst>
        <pc:spChg chg="del mod">
          <ac:chgData name="Abels, Patrick" userId="ba666de4-0d21-43a6-8e66-51a18aae1b4a" providerId="ADAL" clId="{4364370D-3678-4262-A7A1-D11A59544874}" dt="2023-12-10T18:52:30.966" v="87" actId="478"/>
          <ac:spMkLst>
            <pc:docMk/>
            <pc:sldMk cId="73152424" sldId="309"/>
            <ac:spMk id="2" creationId="{D8EE2D5E-5C37-D667-0AE2-2FA45C8CDD7C}"/>
          </ac:spMkLst>
        </pc:spChg>
        <pc:spChg chg="add mod">
          <ac:chgData name="Abels, Patrick" userId="ba666de4-0d21-43a6-8e66-51a18aae1b4a" providerId="ADAL" clId="{4364370D-3678-4262-A7A1-D11A59544874}" dt="2023-12-10T18:52:30.966" v="87" actId="478"/>
          <ac:spMkLst>
            <pc:docMk/>
            <pc:sldMk cId="73152424" sldId="309"/>
            <ac:spMk id="4" creationId="{7D1A6C3B-4BD2-8084-36F7-E03034603E43}"/>
          </ac:spMkLst>
        </pc:spChg>
      </pc:sldChg>
      <pc:sldChg chg="add del">
        <pc:chgData name="Abels, Patrick" userId="ba666de4-0d21-43a6-8e66-51a18aae1b4a" providerId="ADAL" clId="{4364370D-3678-4262-A7A1-D11A59544874}" dt="2023-12-10T18:51:41.128" v="79" actId="47"/>
        <pc:sldMkLst>
          <pc:docMk/>
          <pc:sldMk cId="2239240477" sldId="309"/>
        </pc:sldMkLst>
      </pc:sldChg>
      <pc:sldChg chg="addSp delSp modSp add mod modTransition delAnim modAnim">
        <pc:chgData name="Abels, Patrick" userId="ba666de4-0d21-43a6-8e66-51a18aae1b4a" providerId="ADAL" clId="{4364370D-3678-4262-A7A1-D11A59544874}" dt="2023-12-10T20:54:06.001" v="1597"/>
        <pc:sldMkLst>
          <pc:docMk/>
          <pc:sldMk cId="3746004655" sldId="309"/>
        </pc:sldMkLst>
        <pc:spChg chg="mod">
          <ac:chgData name="Abels, Patrick" userId="ba666de4-0d21-43a6-8e66-51a18aae1b4a" providerId="ADAL" clId="{4364370D-3678-4262-A7A1-D11A59544874}" dt="2023-12-10T18:53:45.818" v="162" actId="14100"/>
          <ac:spMkLst>
            <pc:docMk/>
            <pc:sldMk cId="3746004655" sldId="309"/>
            <ac:spMk id="2" creationId="{D8EE2D5E-5C37-D667-0AE2-2FA45C8CDD7C}"/>
          </ac:spMkLst>
        </pc:spChg>
        <pc:spChg chg="add del mod">
          <ac:chgData name="Abels, Patrick" userId="ba666de4-0d21-43a6-8e66-51a18aae1b4a" providerId="ADAL" clId="{4364370D-3678-4262-A7A1-D11A59544874}" dt="2023-12-10T19:44:18.236" v="351" actId="478"/>
          <ac:spMkLst>
            <pc:docMk/>
            <pc:sldMk cId="3746004655" sldId="309"/>
            <ac:spMk id="5" creationId="{757A34F5-55A8-8F97-7AEB-CC752B1C4397}"/>
          </ac:spMkLst>
        </pc:spChg>
        <pc:spChg chg="add del mod">
          <ac:chgData name="Abels, Patrick" userId="ba666de4-0d21-43a6-8e66-51a18aae1b4a" providerId="ADAL" clId="{4364370D-3678-4262-A7A1-D11A59544874}" dt="2023-12-10T19:44:18.236" v="351" actId="478"/>
          <ac:spMkLst>
            <pc:docMk/>
            <pc:sldMk cId="3746004655" sldId="309"/>
            <ac:spMk id="6" creationId="{02609726-7429-01E0-8CA1-8E86B4420D05}"/>
          </ac:spMkLst>
        </pc:spChg>
        <pc:spChg chg="add mod">
          <ac:chgData name="Abels, Patrick" userId="ba666de4-0d21-43a6-8e66-51a18aae1b4a" providerId="ADAL" clId="{4364370D-3678-4262-A7A1-D11A59544874}" dt="2023-12-10T19:28:23.915" v="224" actId="1076"/>
          <ac:spMkLst>
            <pc:docMk/>
            <pc:sldMk cId="3746004655" sldId="309"/>
            <ac:spMk id="7" creationId="{35A7F942-F139-3A68-BC81-CAA3B2BC9331}"/>
          </ac:spMkLst>
        </pc:spChg>
        <pc:spChg chg="add mod">
          <ac:chgData name="Abels, Patrick" userId="ba666de4-0d21-43a6-8e66-51a18aae1b4a" providerId="ADAL" clId="{4364370D-3678-4262-A7A1-D11A59544874}" dt="2023-12-10T19:49:01.623" v="798" actId="1035"/>
          <ac:spMkLst>
            <pc:docMk/>
            <pc:sldMk cId="3746004655" sldId="309"/>
            <ac:spMk id="10" creationId="{771CBC57-746D-FE67-785F-6AFE2B7847E2}"/>
          </ac:spMkLst>
        </pc:spChg>
        <pc:spChg chg="add mod">
          <ac:chgData name="Abels, Patrick" userId="ba666de4-0d21-43a6-8e66-51a18aae1b4a" providerId="ADAL" clId="{4364370D-3678-4262-A7A1-D11A59544874}" dt="2023-12-10T19:59:51.091" v="925" actId="207"/>
          <ac:spMkLst>
            <pc:docMk/>
            <pc:sldMk cId="3746004655" sldId="309"/>
            <ac:spMk id="11" creationId="{DFBF28BF-F5AA-F89F-B726-601E29006328}"/>
          </ac:spMkLst>
        </pc:spChg>
        <pc:picChg chg="add del mod">
          <ac:chgData name="Abels, Patrick" userId="ba666de4-0d21-43a6-8e66-51a18aae1b4a" providerId="ADAL" clId="{4364370D-3678-4262-A7A1-D11A59544874}" dt="2023-12-10T19:24:14.265" v="166" actId="478"/>
          <ac:picMkLst>
            <pc:docMk/>
            <pc:sldMk cId="3746004655" sldId="309"/>
            <ac:picMk id="4" creationId="{59E50B8B-ECC5-5C91-C6A3-966A310272C5}"/>
          </ac:picMkLst>
        </pc:picChg>
        <pc:picChg chg="add mod">
          <ac:chgData name="Abels, Patrick" userId="ba666de4-0d21-43a6-8e66-51a18aae1b4a" providerId="ADAL" clId="{4364370D-3678-4262-A7A1-D11A59544874}" dt="2023-12-10T19:57:10.396" v="830" actId="1076"/>
          <ac:picMkLst>
            <pc:docMk/>
            <pc:sldMk cId="3746004655" sldId="309"/>
            <ac:picMk id="9" creationId="{AD271017-CC97-9214-E63A-6D40C879C255}"/>
          </ac:picMkLst>
        </pc:picChg>
        <pc:picChg chg="add del mod modCrop">
          <ac:chgData name="Abels, Patrick" userId="ba666de4-0d21-43a6-8e66-51a18aae1b4a" providerId="ADAL" clId="{4364370D-3678-4262-A7A1-D11A59544874}" dt="2023-12-10T20:40:37.951" v="1340" actId="478"/>
          <ac:picMkLst>
            <pc:docMk/>
            <pc:sldMk cId="3746004655" sldId="309"/>
            <ac:picMk id="12" creationId="{76730351-240A-E260-C651-C189A0B82997}"/>
          </ac:picMkLst>
        </pc:picChg>
        <pc:cxnChg chg="add del">
          <ac:chgData name="Abels, Patrick" userId="ba666de4-0d21-43a6-8e66-51a18aae1b4a" providerId="ADAL" clId="{4364370D-3678-4262-A7A1-D11A59544874}" dt="2023-12-10T20:40:45.160" v="1342" actId="478"/>
          <ac:cxnSpMkLst>
            <pc:docMk/>
            <pc:sldMk cId="3746004655" sldId="309"/>
            <ac:cxnSpMk id="14" creationId="{FE419E72-2843-B69B-390C-D326D3D843CF}"/>
          </ac:cxnSpMkLst>
        </pc:cxnChg>
        <pc:cxnChg chg="add del">
          <ac:chgData name="Abels, Patrick" userId="ba666de4-0d21-43a6-8e66-51a18aae1b4a" providerId="ADAL" clId="{4364370D-3678-4262-A7A1-D11A59544874}" dt="2023-12-10T20:40:54.648" v="1344" actId="478"/>
          <ac:cxnSpMkLst>
            <pc:docMk/>
            <pc:sldMk cId="3746004655" sldId="309"/>
            <ac:cxnSpMk id="16" creationId="{44E6C9F4-4EB7-3BF9-9FDD-A7414FA51AB6}"/>
          </ac:cxnSpMkLst>
        </pc:cxnChg>
      </pc:sldChg>
      <pc:sldChg chg="addSp delSp modSp add mod modTransition delAnim modAnim">
        <pc:chgData name="Abels, Patrick" userId="ba666de4-0d21-43a6-8e66-51a18aae1b4a" providerId="ADAL" clId="{4364370D-3678-4262-A7A1-D11A59544874}" dt="2023-12-10T20:54:06.001" v="1597"/>
        <pc:sldMkLst>
          <pc:docMk/>
          <pc:sldMk cId="1987073436" sldId="310"/>
        </pc:sldMkLst>
        <pc:spChg chg="mod">
          <ac:chgData name="Abels, Patrick" userId="ba666de4-0d21-43a6-8e66-51a18aae1b4a" providerId="ADAL" clId="{4364370D-3678-4262-A7A1-D11A59544874}" dt="2023-12-10T19:28:39.131" v="227" actId="207"/>
          <ac:spMkLst>
            <pc:docMk/>
            <pc:sldMk cId="1987073436" sldId="310"/>
            <ac:spMk id="2" creationId="{D8EE2D5E-5C37-D667-0AE2-2FA45C8CDD7C}"/>
          </ac:spMkLst>
        </pc:spChg>
        <pc:spChg chg="add mod">
          <ac:chgData name="Abels, Patrick" userId="ba666de4-0d21-43a6-8e66-51a18aae1b4a" providerId="ADAL" clId="{4364370D-3678-4262-A7A1-D11A59544874}" dt="2023-12-10T19:28:52.515" v="241" actId="20577"/>
          <ac:spMkLst>
            <pc:docMk/>
            <pc:sldMk cId="1987073436" sldId="310"/>
            <ac:spMk id="3" creationId="{EFA662E2-62B1-5CE0-C85B-A7EE5C52A8B6}"/>
          </ac:spMkLst>
        </pc:spChg>
        <pc:spChg chg="add del mod">
          <ac:chgData name="Abels, Patrick" userId="ba666de4-0d21-43a6-8e66-51a18aae1b4a" providerId="ADAL" clId="{4364370D-3678-4262-A7A1-D11A59544874}" dt="2023-12-10T19:49:47.577" v="804" actId="478"/>
          <ac:spMkLst>
            <pc:docMk/>
            <pc:sldMk cId="1987073436" sldId="310"/>
            <ac:spMk id="4" creationId="{FDAD64BD-D378-0214-E066-6E73FCD5764F}"/>
          </ac:spMkLst>
        </pc:spChg>
        <pc:spChg chg="del">
          <ac:chgData name="Abels, Patrick" userId="ba666de4-0d21-43a6-8e66-51a18aae1b4a" providerId="ADAL" clId="{4364370D-3678-4262-A7A1-D11A59544874}" dt="2023-12-10T19:31:00.633" v="344" actId="478"/>
          <ac:spMkLst>
            <pc:docMk/>
            <pc:sldMk cId="1987073436" sldId="310"/>
            <ac:spMk id="5" creationId="{757A34F5-55A8-8F97-7AEB-CC752B1C4397}"/>
          </ac:spMkLst>
        </pc:spChg>
        <pc:spChg chg="del">
          <ac:chgData name="Abels, Patrick" userId="ba666de4-0d21-43a6-8e66-51a18aae1b4a" providerId="ADAL" clId="{4364370D-3678-4262-A7A1-D11A59544874}" dt="2023-12-10T19:31:00.633" v="344" actId="478"/>
          <ac:spMkLst>
            <pc:docMk/>
            <pc:sldMk cId="1987073436" sldId="310"/>
            <ac:spMk id="6" creationId="{02609726-7429-01E0-8CA1-8E86B4420D05}"/>
          </ac:spMkLst>
        </pc:spChg>
        <pc:spChg chg="del">
          <ac:chgData name="Abels, Patrick" userId="ba666de4-0d21-43a6-8e66-51a18aae1b4a" providerId="ADAL" clId="{4364370D-3678-4262-A7A1-D11A59544874}" dt="2023-12-10T19:28:58.121" v="242" actId="478"/>
          <ac:spMkLst>
            <pc:docMk/>
            <pc:sldMk cId="1987073436" sldId="310"/>
            <ac:spMk id="7" creationId="{35A7F942-F139-3A68-BC81-CAA3B2BC9331}"/>
          </ac:spMkLst>
        </pc:spChg>
        <pc:spChg chg="add mod">
          <ac:chgData name="Abels, Patrick" userId="ba666de4-0d21-43a6-8e66-51a18aae1b4a" providerId="ADAL" clId="{4364370D-3678-4262-A7A1-D11A59544874}" dt="2023-12-10T19:59:24.995" v="922" actId="207"/>
          <ac:spMkLst>
            <pc:docMk/>
            <pc:sldMk cId="1987073436" sldId="310"/>
            <ac:spMk id="9" creationId="{9CEF9886-DFC7-9A2B-DEA1-268B3D026995}"/>
          </ac:spMkLst>
        </pc:spChg>
        <pc:spChg chg="add mod">
          <ac:chgData name="Abels, Patrick" userId="ba666de4-0d21-43a6-8e66-51a18aae1b4a" providerId="ADAL" clId="{4364370D-3678-4262-A7A1-D11A59544874}" dt="2023-12-10T19:59:41.729" v="924" actId="207"/>
          <ac:spMkLst>
            <pc:docMk/>
            <pc:sldMk cId="1987073436" sldId="310"/>
            <ac:spMk id="10" creationId="{6684BCFA-8489-8977-D3DC-B93EC21AFE62}"/>
          </ac:spMkLst>
        </pc:spChg>
        <pc:spChg chg="add mod">
          <ac:chgData name="Abels, Patrick" userId="ba666de4-0d21-43a6-8e66-51a18aae1b4a" providerId="ADAL" clId="{4364370D-3678-4262-A7A1-D11A59544874}" dt="2023-12-10T20:05:17.078" v="961" actId="1035"/>
          <ac:spMkLst>
            <pc:docMk/>
            <pc:sldMk cId="1987073436" sldId="310"/>
            <ac:spMk id="13" creationId="{2FFF713E-02F6-891D-B93E-0B0D2008BC0C}"/>
          </ac:spMkLst>
        </pc:spChg>
        <pc:spChg chg="add del mod">
          <ac:chgData name="Abels, Patrick" userId="ba666de4-0d21-43a6-8e66-51a18aae1b4a" providerId="ADAL" clId="{4364370D-3678-4262-A7A1-D11A59544874}" dt="2023-12-10T20:11:38.994" v="975" actId="478"/>
          <ac:spMkLst>
            <pc:docMk/>
            <pc:sldMk cId="1987073436" sldId="310"/>
            <ac:spMk id="14" creationId="{360242B8-6819-8038-88EF-9E78064732F4}"/>
          </ac:spMkLst>
        </pc:spChg>
        <pc:picChg chg="add del mod">
          <ac:chgData name="Abels, Patrick" userId="ba666de4-0d21-43a6-8e66-51a18aae1b4a" providerId="ADAL" clId="{4364370D-3678-4262-A7A1-D11A59544874}" dt="2023-12-10T19:56:50.152" v="824" actId="478"/>
          <ac:picMkLst>
            <pc:docMk/>
            <pc:sldMk cId="1987073436" sldId="310"/>
            <ac:picMk id="8" creationId="{9BA38D61-5207-DB21-F357-6F47421855E2}"/>
          </ac:picMkLst>
        </pc:picChg>
        <pc:picChg chg="add mod">
          <ac:chgData name="Abels, Patrick" userId="ba666de4-0d21-43a6-8e66-51a18aae1b4a" providerId="ADAL" clId="{4364370D-3678-4262-A7A1-D11A59544874}" dt="2023-12-10T19:56:59.339" v="828" actId="1076"/>
          <ac:picMkLst>
            <pc:docMk/>
            <pc:sldMk cId="1987073436" sldId="310"/>
            <ac:picMk id="12" creationId="{86DAF8C6-7889-6E76-908F-3DACAA179BAD}"/>
          </ac:picMkLst>
        </pc:picChg>
      </pc:sldChg>
      <pc:sldChg chg="addSp delSp modSp add mod modTransition delAnim modAnim">
        <pc:chgData name="Abels, Patrick" userId="ba666de4-0d21-43a6-8e66-51a18aae1b4a" providerId="ADAL" clId="{4364370D-3678-4262-A7A1-D11A59544874}" dt="2023-12-10T20:54:06.001" v="1597"/>
        <pc:sldMkLst>
          <pc:docMk/>
          <pc:sldMk cId="3293953830" sldId="311"/>
        </pc:sldMkLst>
        <pc:spChg chg="mod">
          <ac:chgData name="Abels, Patrick" userId="ba666de4-0d21-43a6-8e66-51a18aae1b4a" providerId="ADAL" clId="{4364370D-3678-4262-A7A1-D11A59544874}" dt="2023-12-10T19:30:37.498" v="342" actId="207"/>
          <ac:spMkLst>
            <pc:docMk/>
            <pc:sldMk cId="3293953830" sldId="311"/>
            <ac:spMk id="2" creationId="{D8EE2D5E-5C37-D667-0AE2-2FA45C8CDD7C}"/>
          </ac:spMkLst>
        </pc:spChg>
        <pc:spChg chg="mod">
          <ac:chgData name="Abels, Patrick" userId="ba666de4-0d21-43a6-8e66-51a18aae1b4a" providerId="ADAL" clId="{4364370D-3678-4262-A7A1-D11A59544874}" dt="2023-12-10T19:30:27.757" v="335" actId="1037"/>
          <ac:spMkLst>
            <pc:docMk/>
            <pc:sldMk cId="3293953830" sldId="311"/>
            <ac:spMk id="3" creationId="{EFA662E2-62B1-5CE0-C85B-A7EE5C52A8B6}"/>
          </ac:spMkLst>
        </pc:spChg>
        <pc:spChg chg="del mod">
          <ac:chgData name="Abels, Patrick" userId="ba666de4-0d21-43a6-8e66-51a18aae1b4a" providerId="ADAL" clId="{4364370D-3678-4262-A7A1-D11A59544874}" dt="2023-12-10T19:50:12.089" v="806" actId="478"/>
          <ac:spMkLst>
            <pc:docMk/>
            <pc:sldMk cId="3293953830" sldId="311"/>
            <ac:spMk id="4" creationId="{FDAD64BD-D378-0214-E066-6E73FCD5764F}"/>
          </ac:spMkLst>
        </pc:spChg>
        <pc:spChg chg="del">
          <ac:chgData name="Abels, Patrick" userId="ba666de4-0d21-43a6-8e66-51a18aae1b4a" providerId="ADAL" clId="{4364370D-3678-4262-A7A1-D11A59544874}" dt="2023-12-10T19:30:58.478" v="343" actId="478"/>
          <ac:spMkLst>
            <pc:docMk/>
            <pc:sldMk cId="3293953830" sldId="311"/>
            <ac:spMk id="5" creationId="{757A34F5-55A8-8F97-7AEB-CC752B1C4397}"/>
          </ac:spMkLst>
        </pc:spChg>
        <pc:spChg chg="del">
          <ac:chgData name="Abels, Patrick" userId="ba666de4-0d21-43a6-8e66-51a18aae1b4a" providerId="ADAL" clId="{4364370D-3678-4262-A7A1-D11A59544874}" dt="2023-12-10T19:30:58.478" v="343" actId="478"/>
          <ac:spMkLst>
            <pc:docMk/>
            <pc:sldMk cId="3293953830" sldId="311"/>
            <ac:spMk id="6" creationId="{02609726-7429-01E0-8CA1-8E86B4420D05}"/>
          </ac:spMkLst>
        </pc:spChg>
        <pc:spChg chg="add mod">
          <ac:chgData name="Abels, Patrick" userId="ba666de4-0d21-43a6-8e66-51a18aae1b4a" providerId="ADAL" clId="{4364370D-3678-4262-A7A1-D11A59544874}" dt="2023-12-10T20:00:13.106" v="926" actId="207"/>
          <ac:spMkLst>
            <pc:docMk/>
            <pc:sldMk cId="3293953830" sldId="311"/>
            <ac:spMk id="8" creationId="{4D9FA8D7-4FA7-1513-DA9B-E7875D71B1E2}"/>
          </ac:spMkLst>
        </pc:spChg>
        <pc:spChg chg="add mod">
          <ac:chgData name="Abels, Patrick" userId="ba666de4-0d21-43a6-8e66-51a18aae1b4a" providerId="ADAL" clId="{4364370D-3678-4262-A7A1-D11A59544874}" dt="2023-12-10T20:02:02.598" v="930" actId="20577"/>
          <ac:spMkLst>
            <pc:docMk/>
            <pc:sldMk cId="3293953830" sldId="311"/>
            <ac:spMk id="9" creationId="{115C34A1-DC1A-0471-AA47-234D05277134}"/>
          </ac:spMkLst>
        </pc:spChg>
        <pc:spChg chg="add mod">
          <ac:chgData name="Abels, Patrick" userId="ba666de4-0d21-43a6-8e66-51a18aae1b4a" providerId="ADAL" clId="{4364370D-3678-4262-A7A1-D11A59544874}" dt="2023-12-10T20:05:24.479" v="962" actId="1035"/>
          <ac:spMkLst>
            <pc:docMk/>
            <pc:sldMk cId="3293953830" sldId="311"/>
            <ac:spMk id="12" creationId="{75D9DC8E-ADF4-EC4B-EF5F-C47CF218337B}"/>
          </ac:spMkLst>
        </pc:spChg>
        <pc:picChg chg="add del mod">
          <ac:chgData name="Abels, Patrick" userId="ba666de4-0d21-43a6-8e66-51a18aae1b4a" providerId="ADAL" clId="{4364370D-3678-4262-A7A1-D11A59544874}" dt="2023-12-10T19:57:22.655" v="831" actId="478"/>
          <ac:picMkLst>
            <pc:docMk/>
            <pc:sldMk cId="3293953830" sldId="311"/>
            <ac:picMk id="7" creationId="{A71FCECA-673A-208D-BEC9-286705E791ED}"/>
          </ac:picMkLst>
        </pc:picChg>
        <pc:picChg chg="add mod">
          <ac:chgData name="Abels, Patrick" userId="ba666de4-0d21-43a6-8e66-51a18aae1b4a" providerId="ADAL" clId="{4364370D-3678-4262-A7A1-D11A59544874}" dt="2023-12-10T20:05:01.881" v="949" actId="1076"/>
          <ac:picMkLst>
            <pc:docMk/>
            <pc:sldMk cId="3293953830" sldId="311"/>
            <ac:picMk id="11" creationId="{4E7DA803-82A4-CC91-2EC8-C3AE047BDA12}"/>
          </ac:picMkLst>
        </pc:picChg>
      </pc:sldChg>
    </pc:docChg>
  </pc:docChgLst>
  <pc:docChgLst>
    <pc:chgData name="Abels, Patrick" userId="ba666de4-0d21-43a6-8e66-51a18aae1b4a" providerId="ADAL" clId="{CF33D648-BAF9-9947-B70D-BFC9FC3A8E06}"/>
    <pc:docChg chg="undo custSel modSld">
      <pc:chgData name="Abels, Patrick" userId="ba666de4-0d21-43a6-8e66-51a18aae1b4a" providerId="ADAL" clId="{CF33D648-BAF9-9947-B70D-BFC9FC3A8E06}" dt="2023-12-12T15:55:15.539" v="286" actId="20577"/>
      <pc:docMkLst>
        <pc:docMk/>
      </pc:docMkLst>
      <pc:sldChg chg="modSp">
        <pc:chgData name="Abels, Patrick" userId="ba666de4-0d21-43a6-8e66-51a18aae1b4a" providerId="ADAL" clId="{CF33D648-BAF9-9947-B70D-BFC9FC3A8E06}" dt="2023-12-12T15:55:15.539" v="286" actId="20577"/>
        <pc:sldMkLst>
          <pc:docMk/>
          <pc:sldMk cId="2582122168" sldId="280"/>
        </pc:sldMkLst>
        <pc:graphicFrameChg chg="mod modGraphic">
          <ac:chgData name="Abels, Patrick" userId="ba666de4-0d21-43a6-8e66-51a18aae1b4a" providerId="ADAL" clId="{CF33D648-BAF9-9947-B70D-BFC9FC3A8E06}" dt="2023-12-12T15:55:15.539" v="286" actId="20577"/>
          <ac:graphicFrameMkLst>
            <pc:docMk/>
            <pc:sldMk cId="2582122168" sldId="280"/>
            <ac:graphicFrameMk id="3" creationId="{754DA560-50DC-86EE-1D92-961A167CACA9}"/>
          </ac:graphicFrameMkLst>
        </pc:graphicFrameChg>
        <pc:picChg chg="mod">
          <ac:chgData name="Abels, Patrick" userId="ba666de4-0d21-43a6-8e66-51a18aae1b4a" providerId="ADAL" clId="{CF33D648-BAF9-9947-B70D-BFC9FC3A8E06}" dt="2023-12-12T15:50:15.841" v="279" actId="1076"/>
          <ac:picMkLst>
            <pc:docMk/>
            <pc:sldMk cId="2582122168" sldId="280"/>
            <ac:picMk id="7" creationId="{235D2A13-FE7E-24A2-70C4-F47197AD9C02}"/>
          </ac:picMkLst>
        </pc:picChg>
      </pc:sldChg>
    </pc:docChg>
  </pc:docChgLst>
  <pc:docChgLst>
    <pc:chgData name="Abels, Patrick" userId="ba666de4-0d21-43a6-8e66-51a18aae1b4a" providerId="ADAL" clId="{74BFE51D-C4DA-4D9B-B114-1ECAFE164A3B}"/>
    <pc:docChg chg="undo custSel addSld delSld modSld sldOrd">
      <pc:chgData name="Abels, Patrick" userId="ba666de4-0d21-43a6-8e66-51a18aae1b4a" providerId="ADAL" clId="{74BFE51D-C4DA-4D9B-B114-1ECAFE164A3B}" dt="2023-12-11T15:40:51.756" v="368"/>
      <pc:docMkLst>
        <pc:docMk/>
      </pc:docMkLst>
      <pc:sldChg chg="del">
        <pc:chgData name="Abels, Patrick" userId="ba666de4-0d21-43a6-8e66-51a18aae1b4a" providerId="ADAL" clId="{74BFE51D-C4DA-4D9B-B114-1ECAFE164A3B}" dt="2023-12-11T15:25:01.266" v="0" actId="47"/>
        <pc:sldMkLst>
          <pc:docMk/>
          <pc:sldMk cId="1571481472" sldId="256"/>
        </pc:sldMkLst>
      </pc:sldChg>
      <pc:sldChg chg="modSp new mod">
        <pc:chgData name="Abels, Patrick" userId="ba666de4-0d21-43a6-8e66-51a18aae1b4a" providerId="ADAL" clId="{74BFE51D-C4DA-4D9B-B114-1ECAFE164A3B}" dt="2023-12-11T15:25:21.579" v="11" actId="207"/>
        <pc:sldMkLst>
          <pc:docMk/>
          <pc:sldMk cId="3989495635" sldId="279"/>
        </pc:sldMkLst>
        <pc:spChg chg="mod">
          <ac:chgData name="Abels, Patrick" userId="ba666de4-0d21-43a6-8e66-51a18aae1b4a" providerId="ADAL" clId="{74BFE51D-C4DA-4D9B-B114-1ECAFE164A3B}" dt="2023-12-11T15:25:21.579" v="11" actId="207"/>
          <ac:spMkLst>
            <pc:docMk/>
            <pc:sldMk cId="3989495635" sldId="279"/>
            <ac:spMk id="2" creationId="{56A104FB-7D2B-E76D-2C5D-195554911E83}"/>
          </ac:spMkLst>
        </pc:spChg>
      </pc:sldChg>
      <pc:sldChg chg="addSp delSp modSp add mod modTransition">
        <pc:chgData name="Abels, Patrick" userId="ba666de4-0d21-43a6-8e66-51a18aae1b4a" providerId="ADAL" clId="{74BFE51D-C4DA-4D9B-B114-1ECAFE164A3B}" dt="2023-12-11T15:40:51.756" v="368"/>
        <pc:sldMkLst>
          <pc:docMk/>
          <pc:sldMk cId="2582122168" sldId="280"/>
        </pc:sldMkLst>
        <pc:spChg chg="mod">
          <ac:chgData name="Abels, Patrick" userId="ba666de4-0d21-43a6-8e66-51a18aae1b4a" providerId="ADAL" clId="{74BFE51D-C4DA-4D9B-B114-1ECAFE164A3B}" dt="2023-12-11T15:25:35.504" v="14" actId="14100"/>
          <ac:spMkLst>
            <pc:docMk/>
            <pc:sldMk cId="2582122168" sldId="280"/>
            <ac:spMk id="2" creationId="{56A104FB-7D2B-E76D-2C5D-195554911E83}"/>
          </ac:spMkLst>
        </pc:spChg>
        <pc:graphicFrameChg chg="add mod modGraphic">
          <ac:chgData name="Abels, Patrick" userId="ba666de4-0d21-43a6-8e66-51a18aae1b4a" providerId="ADAL" clId="{74BFE51D-C4DA-4D9B-B114-1ECAFE164A3B}" dt="2023-12-11T15:40:33.840" v="367" actId="1076"/>
          <ac:graphicFrameMkLst>
            <pc:docMk/>
            <pc:sldMk cId="2582122168" sldId="280"/>
            <ac:graphicFrameMk id="3" creationId="{754DA560-50DC-86EE-1D92-961A167CACA9}"/>
          </ac:graphicFrameMkLst>
        </pc:graphicFrameChg>
        <pc:picChg chg="add del mod">
          <ac:chgData name="Abels, Patrick" userId="ba666de4-0d21-43a6-8e66-51a18aae1b4a" providerId="ADAL" clId="{74BFE51D-C4DA-4D9B-B114-1ECAFE164A3B}" dt="2023-12-11T15:39:44.622" v="358" actId="478"/>
          <ac:picMkLst>
            <pc:docMk/>
            <pc:sldMk cId="2582122168" sldId="280"/>
            <ac:picMk id="5" creationId="{D04F8912-F06F-DA61-B494-151473C03DA8}"/>
          </ac:picMkLst>
        </pc:picChg>
        <pc:picChg chg="add mod">
          <ac:chgData name="Abels, Patrick" userId="ba666de4-0d21-43a6-8e66-51a18aae1b4a" providerId="ADAL" clId="{74BFE51D-C4DA-4D9B-B114-1ECAFE164A3B}" dt="2023-12-11T15:39:57.504" v="363" actId="1076"/>
          <ac:picMkLst>
            <pc:docMk/>
            <pc:sldMk cId="2582122168" sldId="280"/>
            <ac:picMk id="7" creationId="{235D2A13-FE7E-24A2-70C4-F47197AD9C02}"/>
          </ac:picMkLst>
        </pc:picChg>
      </pc:sldChg>
      <pc:sldChg chg="addSp modSp add mod ord">
        <pc:chgData name="Abels, Patrick" userId="ba666de4-0d21-43a6-8e66-51a18aae1b4a" providerId="ADAL" clId="{74BFE51D-C4DA-4D9B-B114-1ECAFE164A3B}" dt="2023-12-11T15:35:24.010" v="350" actId="207"/>
        <pc:sldMkLst>
          <pc:docMk/>
          <pc:sldMk cId="1123869808" sldId="281"/>
        </pc:sldMkLst>
        <pc:spChg chg="mod">
          <ac:chgData name="Abels, Patrick" userId="ba666de4-0d21-43a6-8e66-51a18aae1b4a" providerId="ADAL" clId="{74BFE51D-C4DA-4D9B-B114-1ECAFE164A3B}" dt="2023-12-11T15:35:24.010" v="350" actId="207"/>
          <ac:spMkLst>
            <pc:docMk/>
            <pc:sldMk cId="1123869808" sldId="281"/>
            <ac:spMk id="2" creationId="{56A104FB-7D2B-E76D-2C5D-195554911E83}"/>
          </ac:spMkLst>
        </pc:spChg>
        <pc:spChg chg="add mod">
          <ac:chgData name="Abels, Patrick" userId="ba666de4-0d21-43a6-8e66-51a18aae1b4a" providerId="ADAL" clId="{74BFE51D-C4DA-4D9B-B114-1ECAFE164A3B}" dt="2023-12-11T15:35:02.734" v="347" actId="14100"/>
          <ac:spMkLst>
            <pc:docMk/>
            <pc:sldMk cId="1123869808" sldId="281"/>
            <ac:spMk id="3" creationId="{8BA67135-D90A-31B8-2BE6-FDB424BAD9D1}"/>
          </ac:spMkLst>
        </pc:spChg>
      </pc:sldChg>
      <pc:sldChg chg="del">
        <pc:chgData name="Abels, Patrick" userId="ba666de4-0d21-43a6-8e66-51a18aae1b4a" providerId="ADAL" clId="{74BFE51D-C4DA-4D9B-B114-1ECAFE164A3B}" dt="2023-12-11T15:25:01.266" v="0" actId="47"/>
        <pc:sldMkLst>
          <pc:docMk/>
          <pc:sldMk cId="1082503161" sldId="291"/>
        </pc:sldMkLst>
      </pc:sldChg>
      <pc:sldChg chg="del">
        <pc:chgData name="Abels, Patrick" userId="ba666de4-0d21-43a6-8e66-51a18aae1b4a" providerId="ADAL" clId="{74BFE51D-C4DA-4D9B-B114-1ECAFE164A3B}" dt="2023-12-11T15:25:01.266" v="0" actId="47"/>
        <pc:sldMkLst>
          <pc:docMk/>
          <pc:sldMk cId="1342613700" sldId="300"/>
        </pc:sldMkLst>
      </pc:sldChg>
      <pc:sldChg chg="del">
        <pc:chgData name="Abels, Patrick" userId="ba666de4-0d21-43a6-8e66-51a18aae1b4a" providerId="ADAL" clId="{74BFE51D-C4DA-4D9B-B114-1ECAFE164A3B}" dt="2023-12-11T15:25:01.266" v="0" actId="47"/>
        <pc:sldMkLst>
          <pc:docMk/>
          <pc:sldMk cId="1567159164" sldId="308"/>
        </pc:sldMkLst>
      </pc:sldChg>
      <pc:sldChg chg="del">
        <pc:chgData name="Abels, Patrick" userId="ba666de4-0d21-43a6-8e66-51a18aae1b4a" providerId="ADAL" clId="{74BFE51D-C4DA-4D9B-B114-1ECAFE164A3B}" dt="2023-12-11T15:25:01.266" v="0" actId="47"/>
        <pc:sldMkLst>
          <pc:docMk/>
          <pc:sldMk cId="3746004655" sldId="309"/>
        </pc:sldMkLst>
      </pc:sldChg>
      <pc:sldChg chg="del">
        <pc:chgData name="Abels, Patrick" userId="ba666de4-0d21-43a6-8e66-51a18aae1b4a" providerId="ADAL" clId="{74BFE51D-C4DA-4D9B-B114-1ECAFE164A3B}" dt="2023-12-11T15:25:01.266" v="0" actId="47"/>
        <pc:sldMkLst>
          <pc:docMk/>
          <pc:sldMk cId="1987073436" sldId="310"/>
        </pc:sldMkLst>
      </pc:sldChg>
      <pc:sldChg chg="del">
        <pc:chgData name="Abels, Patrick" userId="ba666de4-0d21-43a6-8e66-51a18aae1b4a" providerId="ADAL" clId="{74BFE51D-C4DA-4D9B-B114-1ECAFE164A3B}" dt="2023-12-11T15:25:01.266" v="0" actId="47"/>
        <pc:sldMkLst>
          <pc:docMk/>
          <pc:sldMk cId="3293953830" sldId="311"/>
        </pc:sldMkLst>
      </pc:sldChg>
    </pc:docChg>
  </pc:docChgLst>
  <pc:docChgLst>
    <pc:chgData name="Abels, Patrick" userId="ba666de4-0d21-43a6-8e66-51a18aae1b4a" providerId="ADAL" clId="{B9A2D43C-7F2C-FD45-AE36-2546EE710C13}"/>
    <pc:docChg chg="undo custSel addSld modSld">
      <pc:chgData name="Abels, Patrick" userId="ba666de4-0d21-43a6-8e66-51a18aae1b4a" providerId="ADAL" clId="{B9A2D43C-7F2C-FD45-AE36-2546EE710C13}" dt="2023-11-01T16:52:27.946" v="680" actId="20577"/>
      <pc:docMkLst>
        <pc:docMk/>
      </pc:docMkLst>
      <pc:sldChg chg="addSp delSp modSp">
        <pc:chgData name="Abels, Patrick" userId="ba666de4-0d21-43a6-8e66-51a18aae1b4a" providerId="ADAL" clId="{B9A2D43C-7F2C-FD45-AE36-2546EE710C13}" dt="2023-11-01T16:52:27.946" v="680" actId="20577"/>
        <pc:sldMkLst>
          <pc:docMk/>
          <pc:sldMk cId="2176156612" sldId="288"/>
        </pc:sldMkLst>
        <pc:spChg chg="mod">
          <ac:chgData name="Abels, Patrick" userId="ba666de4-0d21-43a6-8e66-51a18aae1b4a" providerId="ADAL" clId="{B9A2D43C-7F2C-FD45-AE36-2546EE710C13}" dt="2023-11-01T16:52:27.946" v="680" actId="20577"/>
          <ac:spMkLst>
            <pc:docMk/>
            <pc:sldMk cId="2176156612" sldId="288"/>
            <ac:spMk id="2" creationId="{401F7D96-25E2-4399-5EDA-C71906BC8DD4}"/>
          </ac:spMkLst>
        </pc:spChg>
        <pc:picChg chg="add del mod">
          <ac:chgData name="Abels, Patrick" userId="ba666de4-0d21-43a6-8e66-51a18aae1b4a" providerId="ADAL" clId="{B9A2D43C-7F2C-FD45-AE36-2546EE710C13}" dt="2023-11-01T16:37:54.100" v="79" actId="21"/>
          <ac:picMkLst>
            <pc:docMk/>
            <pc:sldMk cId="2176156612" sldId="288"/>
            <ac:picMk id="5" creationId="{EF343672-9119-7B6C-840A-EEF64EC103F7}"/>
          </ac:picMkLst>
        </pc:picChg>
      </pc:sldChg>
      <pc:sldChg chg="modSp mod modClrScheme chgLayout">
        <pc:chgData name="Abels, Patrick" userId="ba666de4-0d21-43a6-8e66-51a18aae1b4a" providerId="ADAL" clId="{B9A2D43C-7F2C-FD45-AE36-2546EE710C13}" dt="2023-11-01T16:36:32.311" v="67" actId="700"/>
        <pc:sldMkLst>
          <pc:docMk/>
          <pc:sldMk cId="1082503161" sldId="291"/>
        </pc:sldMkLst>
        <pc:spChg chg="mod ord">
          <ac:chgData name="Abels, Patrick" userId="ba666de4-0d21-43a6-8e66-51a18aae1b4a" providerId="ADAL" clId="{B9A2D43C-7F2C-FD45-AE36-2546EE710C13}" dt="2023-11-01T16:36:32.311" v="67" actId="700"/>
          <ac:spMkLst>
            <pc:docMk/>
            <pc:sldMk cId="1082503161" sldId="291"/>
            <ac:spMk id="2" creationId="{39581EDF-BC24-2853-902C-BEF01710D03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D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97FEF0-E1A0-4AAE-8E1E-95F1B0D30559}" type="datetimeFigureOut">
              <a:rPr lang="en-DE" smtClean="0"/>
              <a:t>12/12/23</a:t>
            </a:fld>
            <a:endParaRPr lang="en-D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D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D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8A8F02-D8AE-46F0-885A-9479BE97C3B5}" type="slidenum">
              <a:rPr lang="en-DE" smtClean="0"/>
              <a:t>‹Nr.›</a:t>
            </a:fld>
            <a:endParaRPr lang="en-DE"/>
          </a:p>
        </p:txBody>
      </p:sp>
    </p:spTree>
    <p:extLst>
      <p:ext uri="{BB962C8B-B14F-4D97-AF65-F5344CB8AC3E}">
        <p14:creationId xmlns:p14="http://schemas.microsoft.com/office/powerpoint/2010/main" val="18449412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C4999-2040-2F82-30D1-FCB68DDD2B8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DE"/>
          </a:p>
        </p:txBody>
      </p:sp>
      <p:sp>
        <p:nvSpPr>
          <p:cNvPr id="3" name="Subtitle 2">
            <a:extLst>
              <a:ext uri="{FF2B5EF4-FFF2-40B4-BE49-F238E27FC236}">
                <a16:creationId xmlns:a16="http://schemas.microsoft.com/office/drawing/2014/main" id="{AAC066CF-F6B6-CB9B-55C3-C0F3CBFBB8A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DE"/>
          </a:p>
        </p:txBody>
      </p:sp>
      <p:sp>
        <p:nvSpPr>
          <p:cNvPr id="4" name="Date Placeholder 3">
            <a:extLst>
              <a:ext uri="{FF2B5EF4-FFF2-40B4-BE49-F238E27FC236}">
                <a16:creationId xmlns:a16="http://schemas.microsoft.com/office/drawing/2014/main" id="{D844EFB9-05B6-0AE7-C39C-17CF1257950B}"/>
              </a:ext>
            </a:extLst>
          </p:cNvPr>
          <p:cNvSpPr>
            <a:spLocks noGrp="1"/>
          </p:cNvSpPr>
          <p:nvPr>
            <p:ph type="dt" sz="half" idx="10"/>
          </p:nvPr>
        </p:nvSpPr>
        <p:spPr/>
        <p:txBody>
          <a:bodyPr/>
          <a:lstStyle/>
          <a:p>
            <a:fld id="{8F4EA553-CD51-44E2-A8D5-993B0F1BDBE0}" type="datetimeFigureOut">
              <a:rPr lang="en-DE" smtClean="0"/>
              <a:t>12/12/23</a:t>
            </a:fld>
            <a:endParaRPr lang="en-DE"/>
          </a:p>
        </p:txBody>
      </p:sp>
      <p:sp>
        <p:nvSpPr>
          <p:cNvPr id="5" name="Footer Placeholder 4">
            <a:extLst>
              <a:ext uri="{FF2B5EF4-FFF2-40B4-BE49-F238E27FC236}">
                <a16:creationId xmlns:a16="http://schemas.microsoft.com/office/drawing/2014/main" id="{D375B39F-D057-0A76-F1B0-18088FED290B}"/>
              </a:ext>
            </a:extLst>
          </p:cNvPr>
          <p:cNvSpPr>
            <a:spLocks noGrp="1"/>
          </p:cNvSpPr>
          <p:nvPr>
            <p:ph type="ftr" sz="quarter" idx="11"/>
          </p:nvPr>
        </p:nvSpPr>
        <p:spPr/>
        <p:txBody>
          <a:bodyPr/>
          <a:lstStyle/>
          <a:p>
            <a:endParaRPr lang="en-DE"/>
          </a:p>
        </p:txBody>
      </p:sp>
      <p:sp>
        <p:nvSpPr>
          <p:cNvPr id="6" name="Slide Number Placeholder 5">
            <a:extLst>
              <a:ext uri="{FF2B5EF4-FFF2-40B4-BE49-F238E27FC236}">
                <a16:creationId xmlns:a16="http://schemas.microsoft.com/office/drawing/2014/main" id="{03A9AA67-1F11-3543-7421-B494477FF171}"/>
              </a:ext>
            </a:extLst>
          </p:cNvPr>
          <p:cNvSpPr>
            <a:spLocks noGrp="1"/>
          </p:cNvSpPr>
          <p:nvPr>
            <p:ph type="sldNum" sz="quarter" idx="12"/>
          </p:nvPr>
        </p:nvSpPr>
        <p:spPr/>
        <p:txBody>
          <a:bodyPr/>
          <a:lstStyle/>
          <a:p>
            <a:fld id="{EDFAE1D3-3F60-4866-B968-57066FF03B88}" type="slidenum">
              <a:rPr lang="en-DE" smtClean="0"/>
              <a:t>‹Nr.›</a:t>
            </a:fld>
            <a:endParaRPr lang="en-DE"/>
          </a:p>
        </p:txBody>
      </p:sp>
    </p:spTree>
    <p:extLst>
      <p:ext uri="{BB962C8B-B14F-4D97-AF65-F5344CB8AC3E}">
        <p14:creationId xmlns:p14="http://schemas.microsoft.com/office/powerpoint/2010/main" val="3322436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4493E-9361-F20D-C1B4-8BDCC8AD85D4}"/>
              </a:ext>
            </a:extLst>
          </p:cNvPr>
          <p:cNvSpPr>
            <a:spLocks noGrp="1"/>
          </p:cNvSpPr>
          <p:nvPr>
            <p:ph type="title"/>
          </p:nvPr>
        </p:nvSpPr>
        <p:spPr/>
        <p:txBody>
          <a:bodyPr/>
          <a:lstStyle/>
          <a:p>
            <a:r>
              <a:rPr lang="en-US"/>
              <a:t>Click to edit Master title style</a:t>
            </a:r>
            <a:endParaRPr lang="en-DE"/>
          </a:p>
        </p:txBody>
      </p:sp>
      <p:sp>
        <p:nvSpPr>
          <p:cNvPr id="3" name="Vertical Text Placeholder 2">
            <a:extLst>
              <a:ext uri="{FF2B5EF4-FFF2-40B4-BE49-F238E27FC236}">
                <a16:creationId xmlns:a16="http://schemas.microsoft.com/office/drawing/2014/main" id="{99F2B1C1-90A1-BB02-ACFD-AD1E40EFB16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Date Placeholder 3">
            <a:extLst>
              <a:ext uri="{FF2B5EF4-FFF2-40B4-BE49-F238E27FC236}">
                <a16:creationId xmlns:a16="http://schemas.microsoft.com/office/drawing/2014/main" id="{B083AD27-5A4B-3899-6BCF-4B006C61B129}"/>
              </a:ext>
            </a:extLst>
          </p:cNvPr>
          <p:cNvSpPr>
            <a:spLocks noGrp="1"/>
          </p:cNvSpPr>
          <p:nvPr>
            <p:ph type="dt" sz="half" idx="10"/>
          </p:nvPr>
        </p:nvSpPr>
        <p:spPr/>
        <p:txBody>
          <a:bodyPr/>
          <a:lstStyle/>
          <a:p>
            <a:fld id="{8F4EA553-CD51-44E2-A8D5-993B0F1BDBE0}" type="datetimeFigureOut">
              <a:rPr lang="en-DE" smtClean="0"/>
              <a:t>12/12/23</a:t>
            </a:fld>
            <a:endParaRPr lang="en-DE"/>
          </a:p>
        </p:txBody>
      </p:sp>
      <p:sp>
        <p:nvSpPr>
          <p:cNvPr id="5" name="Footer Placeholder 4">
            <a:extLst>
              <a:ext uri="{FF2B5EF4-FFF2-40B4-BE49-F238E27FC236}">
                <a16:creationId xmlns:a16="http://schemas.microsoft.com/office/drawing/2014/main" id="{D62DD872-C691-B55B-4D60-04A813F86CA6}"/>
              </a:ext>
            </a:extLst>
          </p:cNvPr>
          <p:cNvSpPr>
            <a:spLocks noGrp="1"/>
          </p:cNvSpPr>
          <p:nvPr>
            <p:ph type="ftr" sz="quarter" idx="11"/>
          </p:nvPr>
        </p:nvSpPr>
        <p:spPr/>
        <p:txBody>
          <a:bodyPr/>
          <a:lstStyle/>
          <a:p>
            <a:endParaRPr lang="en-DE"/>
          </a:p>
        </p:txBody>
      </p:sp>
      <p:sp>
        <p:nvSpPr>
          <p:cNvPr id="6" name="Slide Number Placeholder 5">
            <a:extLst>
              <a:ext uri="{FF2B5EF4-FFF2-40B4-BE49-F238E27FC236}">
                <a16:creationId xmlns:a16="http://schemas.microsoft.com/office/drawing/2014/main" id="{F7A17989-4888-23C5-DC1E-7905DCC80B4B}"/>
              </a:ext>
            </a:extLst>
          </p:cNvPr>
          <p:cNvSpPr>
            <a:spLocks noGrp="1"/>
          </p:cNvSpPr>
          <p:nvPr>
            <p:ph type="sldNum" sz="quarter" idx="12"/>
          </p:nvPr>
        </p:nvSpPr>
        <p:spPr/>
        <p:txBody>
          <a:bodyPr/>
          <a:lstStyle/>
          <a:p>
            <a:fld id="{EDFAE1D3-3F60-4866-B968-57066FF03B88}" type="slidenum">
              <a:rPr lang="en-DE" smtClean="0"/>
              <a:t>‹Nr.›</a:t>
            </a:fld>
            <a:endParaRPr lang="en-DE"/>
          </a:p>
        </p:txBody>
      </p:sp>
    </p:spTree>
    <p:extLst>
      <p:ext uri="{BB962C8B-B14F-4D97-AF65-F5344CB8AC3E}">
        <p14:creationId xmlns:p14="http://schemas.microsoft.com/office/powerpoint/2010/main" val="879698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CEA9951-5217-E68A-0698-F84F242F75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DE"/>
          </a:p>
        </p:txBody>
      </p:sp>
      <p:sp>
        <p:nvSpPr>
          <p:cNvPr id="3" name="Vertical Text Placeholder 2">
            <a:extLst>
              <a:ext uri="{FF2B5EF4-FFF2-40B4-BE49-F238E27FC236}">
                <a16:creationId xmlns:a16="http://schemas.microsoft.com/office/drawing/2014/main" id="{555F697D-0FEF-F716-CFBD-DD49BD6A04A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Date Placeholder 3">
            <a:extLst>
              <a:ext uri="{FF2B5EF4-FFF2-40B4-BE49-F238E27FC236}">
                <a16:creationId xmlns:a16="http://schemas.microsoft.com/office/drawing/2014/main" id="{FBEC70E3-53C7-888E-F4F8-6CB72BA9C6AF}"/>
              </a:ext>
            </a:extLst>
          </p:cNvPr>
          <p:cNvSpPr>
            <a:spLocks noGrp="1"/>
          </p:cNvSpPr>
          <p:nvPr>
            <p:ph type="dt" sz="half" idx="10"/>
          </p:nvPr>
        </p:nvSpPr>
        <p:spPr/>
        <p:txBody>
          <a:bodyPr/>
          <a:lstStyle/>
          <a:p>
            <a:fld id="{8F4EA553-CD51-44E2-A8D5-993B0F1BDBE0}" type="datetimeFigureOut">
              <a:rPr lang="en-DE" smtClean="0"/>
              <a:t>12/12/23</a:t>
            </a:fld>
            <a:endParaRPr lang="en-DE"/>
          </a:p>
        </p:txBody>
      </p:sp>
      <p:sp>
        <p:nvSpPr>
          <p:cNvPr id="5" name="Footer Placeholder 4">
            <a:extLst>
              <a:ext uri="{FF2B5EF4-FFF2-40B4-BE49-F238E27FC236}">
                <a16:creationId xmlns:a16="http://schemas.microsoft.com/office/drawing/2014/main" id="{A83F20FE-DD75-57AE-DAC0-11D0FAA685D1}"/>
              </a:ext>
            </a:extLst>
          </p:cNvPr>
          <p:cNvSpPr>
            <a:spLocks noGrp="1"/>
          </p:cNvSpPr>
          <p:nvPr>
            <p:ph type="ftr" sz="quarter" idx="11"/>
          </p:nvPr>
        </p:nvSpPr>
        <p:spPr/>
        <p:txBody>
          <a:bodyPr/>
          <a:lstStyle/>
          <a:p>
            <a:endParaRPr lang="en-DE"/>
          </a:p>
        </p:txBody>
      </p:sp>
      <p:sp>
        <p:nvSpPr>
          <p:cNvPr id="6" name="Slide Number Placeholder 5">
            <a:extLst>
              <a:ext uri="{FF2B5EF4-FFF2-40B4-BE49-F238E27FC236}">
                <a16:creationId xmlns:a16="http://schemas.microsoft.com/office/drawing/2014/main" id="{2E83BFE7-C935-7495-CDFE-0E8DDB8CEC24}"/>
              </a:ext>
            </a:extLst>
          </p:cNvPr>
          <p:cNvSpPr>
            <a:spLocks noGrp="1"/>
          </p:cNvSpPr>
          <p:nvPr>
            <p:ph type="sldNum" sz="quarter" idx="12"/>
          </p:nvPr>
        </p:nvSpPr>
        <p:spPr/>
        <p:txBody>
          <a:bodyPr/>
          <a:lstStyle/>
          <a:p>
            <a:fld id="{EDFAE1D3-3F60-4866-B968-57066FF03B88}" type="slidenum">
              <a:rPr lang="en-DE" smtClean="0"/>
              <a:t>‹Nr.›</a:t>
            </a:fld>
            <a:endParaRPr lang="en-DE"/>
          </a:p>
        </p:txBody>
      </p:sp>
    </p:spTree>
    <p:extLst>
      <p:ext uri="{BB962C8B-B14F-4D97-AF65-F5344CB8AC3E}">
        <p14:creationId xmlns:p14="http://schemas.microsoft.com/office/powerpoint/2010/main" val="37500990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am Check Slide">
    <p:bg>
      <p:bgPr>
        <a:solidFill>
          <a:schemeClr val="tx1"/>
        </a:solidFill>
        <a:effectLst/>
      </p:bgPr>
    </p:bg>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id="{2CB35870-924C-FCEE-621F-5B1A5DAC2D9A}"/>
              </a:ext>
            </a:extLst>
          </p:cNvPr>
          <p:cNvSpPr/>
          <p:nvPr userDrawn="1"/>
        </p:nvSpPr>
        <p:spPr>
          <a:xfrm>
            <a:off x="10173680" y="4826062"/>
            <a:ext cx="1908000" cy="19080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a:p>
        </p:txBody>
      </p:sp>
    </p:spTree>
    <p:extLst>
      <p:ext uri="{BB962C8B-B14F-4D97-AF65-F5344CB8AC3E}">
        <p14:creationId xmlns:p14="http://schemas.microsoft.com/office/powerpoint/2010/main" val="2506960842"/>
      </p:ext>
    </p:extLst>
  </p:cSld>
  <p:clrMapOvr>
    <a:masterClrMapping/>
  </p:clrMapOvr>
  <p:transition spd="slow">
    <p:push dir="u"/>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nput Slide">
    <p:bg>
      <p:bgPr>
        <a:solidFill>
          <a:schemeClr val="tx1"/>
        </a:solidFill>
        <a:effectLst/>
      </p:bgPr>
    </p:bg>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EEA51075-EC79-4DDA-91ED-645C6E44ABC7}"/>
              </a:ext>
            </a:extLst>
          </p:cNvPr>
          <p:cNvSpPr>
            <a:spLocks noGrp="1"/>
          </p:cNvSpPr>
          <p:nvPr>
            <p:ph type="body" sz="quarter" idx="10" hasCustomPrompt="1"/>
          </p:nvPr>
        </p:nvSpPr>
        <p:spPr>
          <a:xfrm>
            <a:off x="138112" y="1023937"/>
            <a:ext cx="11915775" cy="4810125"/>
          </a:xfrm>
          <a:prstGeom prst="rect">
            <a:avLst/>
          </a:prstGeom>
        </p:spPr>
        <p:txBody>
          <a:bodyPr anchor="ctr"/>
          <a:lstStyle>
            <a:lvl1pPr marL="0" indent="0" algn="ctr">
              <a:buNone/>
              <a:defRPr sz="6000">
                <a:solidFill>
                  <a:schemeClr val="bg1"/>
                </a:solidFill>
                <a:latin typeface="+mn-lt"/>
              </a:defRPr>
            </a:lvl1pPr>
          </a:lstStyle>
          <a:p>
            <a:pPr lvl="0"/>
            <a:r>
              <a:rPr lang="en-US"/>
              <a:t>Click to add text</a:t>
            </a:r>
            <a:endParaRPr lang="en-DE"/>
          </a:p>
        </p:txBody>
      </p:sp>
    </p:spTree>
    <p:extLst>
      <p:ext uri="{BB962C8B-B14F-4D97-AF65-F5344CB8AC3E}">
        <p14:creationId xmlns:p14="http://schemas.microsoft.com/office/powerpoint/2010/main" val="607473778"/>
      </p:ext>
    </p:extLst>
  </p:cSld>
  <p:clrMapOvr>
    <a:masterClrMapping/>
  </p:clrMapOvr>
  <p:transition spd="slow">
    <p:push dir="u"/>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Exercise Question Slide">
    <p:bg>
      <p:bgPr>
        <a:solidFill>
          <a:schemeClr val="tx1"/>
        </a:solidFill>
        <a:effectLst/>
      </p:bgPr>
    </p:bg>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EEA51075-EC79-4DDA-91ED-645C6E44ABC7}"/>
              </a:ext>
            </a:extLst>
          </p:cNvPr>
          <p:cNvSpPr>
            <a:spLocks noGrp="1"/>
          </p:cNvSpPr>
          <p:nvPr>
            <p:ph type="body" sz="quarter" idx="10" hasCustomPrompt="1"/>
          </p:nvPr>
        </p:nvSpPr>
        <p:spPr>
          <a:xfrm>
            <a:off x="218239" y="2036616"/>
            <a:ext cx="11755524" cy="4602507"/>
          </a:xfrm>
          <a:prstGeom prst="rect">
            <a:avLst/>
          </a:prstGeom>
        </p:spPr>
        <p:txBody>
          <a:bodyPr anchor="t"/>
          <a:lstStyle>
            <a:lvl1pPr marL="0" indent="0" algn="l">
              <a:buNone/>
              <a:defRPr sz="2400">
                <a:solidFill>
                  <a:schemeClr val="bg1"/>
                </a:solidFill>
                <a:latin typeface="+mn-lt"/>
              </a:defRPr>
            </a:lvl1pPr>
          </a:lstStyle>
          <a:p>
            <a:pPr lvl="0"/>
            <a:r>
              <a:rPr lang="en-US"/>
              <a:t>Click to add text</a:t>
            </a:r>
            <a:endParaRPr lang="en-DE"/>
          </a:p>
        </p:txBody>
      </p:sp>
      <p:sp>
        <p:nvSpPr>
          <p:cNvPr id="2" name="Rectangle: Rounded Corners 1">
            <a:extLst>
              <a:ext uri="{FF2B5EF4-FFF2-40B4-BE49-F238E27FC236}">
                <a16:creationId xmlns:a16="http://schemas.microsoft.com/office/drawing/2014/main" id="{32E43612-BB99-E759-308D-EC7DC153B9A7}"/>
              </a:ext>
            </a:extLst>
          </p:cNvPr>
          <p:cNvSpPr/>
          <p:nvPr userDrawn="1"/>
        </p:nvSpPr>
        <p:spPr>
          <a:xfrm>
            <a:off x="218238" y="312663"/>
            <a:ext cx="9142330" cy="1493748"/>
          </a:xfrm>
          <a:prstGeom prst="roundRect">
            <a:avLst>
              <a:gd name="adj" fmla="val 1772"/>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a:solidFill>
                <a:schemeClr val="bg1"/>
              </a:solidFill>
            </a:endParaRPr>
          </a:p>
        </p:txBody>
      </p:sp>
      <p:pic>
        <p:nvPicPr>
          <p:cNvPr id="3" name="Graphic 2" descr="Pencil with solid fill">
            <a:extLst>
              <a:ext uri="{FF2B5EF4-FFF2-40B4-BE49-F238E27FC236}">
                <a16:creationId xmlns:a16="http://schemas.microsoft.com/office/drawing/2014/main" id="{C4D818B0-1F4F-3D42-C666-C9B13E84447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33268" y="542868"/>
            <a:ext cx="961297" cy="1037706"/>
          </a:xfrm>
          <a:prstGeom prst="rect">
            <a:avLst/>
          </a:prstGeom>
        </p:spPr>
      </p:pic>
      <p:sp>
        <p:nvSpPr>
          <p:cNvPr id="5" name="Rectangle: Rounded Corners 4">
            <a:extLst>
              <a:ext uri="{FF2B5EF4-FFF2-40B4-BE49-F238E27FC236}">
                <a16:creationId xmlns:a16="http://schemas.microsoft.com/office/drawing/2014/main" id="{3C980BA9-BC4E-30FD-C020-AEBBFBFBF1AE}"/>
              </a:ext>
            </a:extLst>
          </p:cNvPr>
          <p:cNvSpPr/>
          <p:nvPr userDrawn="1"/>
        </p:nvSpPr>
        <p:spPr>
          <a:xfrm>
            <a:off x="9583193" y="302723"/>
            <a:ext cx="2390569" cy="1493748"/>
          </a:xfrm>
          <a:prstGeom prst="roundRect">
            <a:avLst>
              <a:gd name="adj" fmla="val 2989"/>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a:solidFill>
                <a:schemeClr val="bg1"/>
              </a:solidFill>
            </a:endParaRPr>
          </a:p>
        </p:txBody>
      </p:sp>
      <p:pic>
        <p:nvPicPr>
          <p:cNvPr id="6" name="Graphic 5" descr="Lightbulb with solid fill">
            <a:extLst>
              <a:ext uri="{FF2B5EF4-FFF2-40B4-BE49-F238E27FC236}">
                <a16:creationId xmlns:a16="http://schemas.microsoft.com/office/drawing/2014/main" id="{734DD610-3F58-B68C-1038-0C4D7BF33004}"/>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624753" y="619845"/>
            <a:ext cx="914400" cy="914400"/>
          </a:xfrm>
          <a:prstGeom prst="rect">
            <a:avLst/>
          </a:prstGeom>
        </p:spPr>
      </p:pic>
      <p:sp>
        <p:nvSpPr>
          <p:cNvPr id="11" name="Picture Placeholder 10">
            <a:extLst>
              <a:ext uri="{FF2B5EF4-FFF2-40B4-BE49-F238E27FC236}">
                <a16:creationId xmlns:a16="http://schemas.microsoft.com/office/drawing/2014/main" id="{596C6788-0DB4-7E84-1F70-465F03B94063}"/>
              </a:ext>
            </a:extLst>
          </p:cNvPr>
          <p:cNvSpPr>
            <a:spLocks noGrp="1"/>
          </p:cNvSpPr>
          <p:nvPr>
            <p:ph type="pic" sz="quarter" idx="11"/>
          </p:nvPr>
        </p:nvSpPr>
        <p:spPr>
          <a:xfrm>
            <a:off x="10608986" y="407504"/>
            <a:ext cx="1281600" cy="1282148"/>
          </a:xfrm>
          <a:prstGeom prst="rect">
            <a:avLst/>
          </a:prstGeom>
        </p:spPr>
        <p:txBody>
          <a:bodyPr/>
          <a:lstStyle/>
          <a:p>
            <a:endParaRPr lang="en-DE"/>
          </a:p>
        </p:txBody>
      </p:sp>
      <p:sp>
        <p:nvSpPr>
          <p:cNvPr id="12" name="Text Placeholder 8">
            <a:extLst>
              <a:ext uri="{FF2B5EF4-FFF2-40B4-BE49-F238E27FC236}">
                <a16:creationId xmlns:a16="http://schemas.microsoft.com/office/drawing/2014/main" id="{48D296A4-2077-12B4-53D8-2472FECBC899}"/>
              </a:ext>
            </a:extLst>
          </p:cNvPr>
          <p:cNvSpPr>
            <a:spLocks noGrp="1"/>
          </p:cNvSpPr>
          <p:nvPr>
            <p:ph type="body" sz="quarter" idx="12" hasCustomPrompt="1"/>
          </p:nvPr>
        </p:nvSpPr>
        <p:spPr>
          <a:xfrm>
            <a:off x="1652588" y="781533"/>
            <a:ext cx="2282825" cy="646112"/>
          </a:xfrm>
          <a:prstGeom prst="rect">
            <a:avLst/>
          </a:prstGeom>
        </p:spPr>
        <p:txBody>
          <a:bodyPr/>
          <a:lstStyle>
            <a:lvl1pPr marL="0" indent="0">
              <a:buNone/>
              <a:defRPr sz="3600" b="1">
                <a:solidFill>
                  <a:schemeClr val="bg1"/>
                </a:solidFill>
              </a:defRPr>
            </a:lvl1pPr>
          </a:lstStyle>
          <a:p>
            <a:pPr lvl="0"/>
            <a:r>
              <a:rPr lang="en-GB" err="1"/>
              <a:t>Übung</a:t>
            </a:r>
            <a:r>
              <a:rPr lang="en-GB"/>
              <a:t> …</a:t>
            </a:r>
            <a:endParaRPr lang="en-DE"/>
          </a:p>
        </p:txBody>
      </p:sp>
    </p:spTree>
    <p:extLst>
      <p:ext uri="{BB962C8B-B14F-4D97-AF65-F5344CB8AC3E}">
        <p14:creationId xmlns:p14="http://schemas.microsoft.com/office/powerpoint/2010/main" val="2939654414"/>
      </p:ext>
    </p:extLst>
  </p:cSld>
  <p:clrMapOvr>
    <a:masterClrMapping/>
  </p:clrMapOvr>
  <p:transition spd="slow">
    <p:push dir="u"/>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Exercise NoHint Question Slide">
    <p:bg>
      <p:bgPr>
        <a:solidFill>
          <a:schemeClr val="tx1"/>
        </a:solidFill>
        <a:effectLst/>
      </p:bgPr>
    </p:bg>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EEA51075-EC79-4DDA-91ED-645C6E44ABC7}"/>
              </a:ext>
            </a:extLst>
          </p:cNvPr>
          <p:cNvSpPr>
            <a:spLocks noGrp="1"/>
          </p:cNvSpPr>
          <p:nvPr>
            <p:ph type="body" sz="quarter" idx="10" hasCustomPrompt="1"/>
          </p:nvPr>
        </p:nvSpPr>
        <p:spPr>
          <a:xfrm>
            <a:off x="218239" y="2036616"/>
            <a:ext cx="11755524" cy="4602507"/>
          </a:xfrm>
          <a:prstGeom prst="rect">
            <a:avLst/>
          </a:prstGeom>
        </p:spPr>
        <p:txBody>
          <a:bodyPr anchor="t"/>
          <a:lstStyle>
            <a:lvl1pPr marL="0" indent="0" algn="l">
              <a:buNone/>
              <a:defRPr sz="2400">
                <a:solidFill>
                  <a:schemeClr val="bg1"/>
                </a:solidFill>
                <a:latin typeface="+mn-lt"/>
              </a:defRPr>
            </a:lvl1pPr>
          </a:lstStyle>
          <a:p>
            <a:pPr lvl="0"/>
            <a:r>
              <a:rPr lang="en-US"/>
              <a:t>Click to add text</a:t>
            </a:r>
            <a:endParaRPr lang="en-DE"/>
          </a:p>
        </p:txBody>
      </p:sp>
      <p:sp>
        <p:nvSpPr>
          <p:cNvPr id="2" name="Rectangle: Rounded Corners 1">
            <a:extLst>
              <a:ext uri="{FF2B5EF4-FFF2-40B4-BE49-F238E27FC236}">
                <a16:creationId xmlns:a16="http://schemas.microsoft.com/office/drawing/2014/main" id="{32E43612-BB99-E759-308D-EC7DC153B9A7}"/>
              </a:ext>
            </a:extLst>
          </p:cNvPr>
          <p:cNvSpPr/>
          <p:nvPr userDrawn="1"/>
        </p:nvSpPr>
        <p:spPr>
          <a:xfrm>
            <a:off x="218237" y="312663"/>
            <a:ext cx="11755523" cy="1493748"/>
          </a:xfrm>
          <a:prstGeom prst="roundRect">
            <a:avLst>
              <a:gd name="adj" fmla="val 1772"/>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a:solidFill>
                <a:schemeClr val="bg1"/>
              </a:solidFill>
            </a:endParaRPr>
          </a:p>
        </p:txBody>
      </p:sp>
      <p:pic>
        <p:nvPicPr>
          <p:cNvPr id="3" name="Graphic 2" descr="Pencil with solid fill">
            <a:extLst>
              <a:ext uri="{FF2B5EF4-FFF2-40B4-BE49-F238E27FC236}">
                <a16:creationId xmlns:a16="http://schemas.microsoft.com/office/drawing/2014/main" id="{C4D818B0-1F4F-3D42-C666-C9B13E84447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33268" y="542868"/>
            <a:ext cx="961297" cy="1037706"/>
          </a:xfrm>
          <a:prstGeom prst="rect">
            <a:avLst/>
          </a:prstGeom>
        </p:spPr>
      </p:pic>
      <p:sp>
        <p:nvSpPr>
          <p:cNvPr id="5" name="Text Placeholder 8">
            <a:extLst>
              <a:ext uri="{FF2B5EF4-FFF2-40B4-BE49-F238E27FC236}">
                <a16:creationId xmlns:a16="http://schemas.microsoft.com/office/drawing/2014/main" id="{DD23C22D-C9DD-219B-C738-804E4CB2C5E9}"/>
              </a:ext>
            </a:extLst>
          </p:cNvPr>
          <p:cNvSpPr>
            <a:spLocks noGrp="1"/>
          </p:cNvSpPr>
          <p:nvPr>
            <p:ph type="body" sz="quarter" idx="12" hasCustomPrompt="1"/>
          </p:nvPr>
        </p:nvSpPr>
        <p:spPr>
          <a:xfrm>
            <a:off x="1652588" y="781533"/>
            <a:ext cx="2282825" cy="646112"/>
          </a:xfrm>
          <a:prstGeom prst="rect">
            <a:avLst/>
          </a:prstGeom>
        </p:spPr>
        <p:txBody>
          <a:bodyPr/>
          <a:lstStyle>
            <a:lvl1pPr marL="0" indent="0">
              <a:buNone/>
              <a:defRPr sz="3600" b="1">
                <a:solidFill>
                  <a:schemeClr val="bg1"/>
                </a:solidFill>
              </a:defRPr>
            </a:lvl1pPr>
          </a:lstStyle>
          <a:p>
            <a:pPr lvl="0"/>
            <a:r>
              <a:rPr lang="en-GB" err="1"/>
              <a:t>Übung</a:t>
            </a:r>
            <a:r>
              <a:rPr lang="en-GB"/>
              <a:t> …</a:t>
            </a:r>
            <a:endParaRPr lang="en-DE"/>
          </a:p>
        </p:txBody>
      </p:sp>
    </p:spTree>
    <p:extLst>
      <p:ext uri="{BB962C8B-B14F-4D97-AF65-F5344CB8AC3E}">
        <p14:creationId xmlns:p14="http://schemas.microsoft.com/office/powerpoint/2010/main" val="1654437158"/>
      </p:ext>
    </p:extLst>
  </p:cSld>
  <p:clrMapOvr>
    <a:masterClrMapping/>
  </p:clrMapOvr>
  <p:transition spd="slow">
    <p:push dir="u"/>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Exercise NoHint Question Slide NoBorder">
    <p:bg>
      <p:bgPr>
        <a:solidFill>
          <a:schemeClr val="tx1"/>
        </a:solidFill>
        <a:effectLst/>
      </p:bgPr>
    </p:bg>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EEA51075-EC79-4DDA-91ED-645C6E44ABC7}"/>
              </a:ext>
            </a:extLst>
          </p:cNvPr>
          <p:cNvSpPr>
            <a:spLocks noGrp="1"/>
          </p:cNvSpPr>
          <p:nvPr>
            <p:ph type="body" sz="quarter" idx="10" hasCustomPrompt="1"/>
          </p:nvPr>
        </p:nvSpPr>
        <p:spPr>
          <a:xfrm>
            <a:off x="218239" y="1807536"/>
            <a:ext cx="11755524" cy="4831588"/>
          </a:xfrm>
          <a:prstGeom prst="rect">
            <a:avLst/>
          </a:prstGeom>
        </p:spPr>
        <p:txBody>
          <a:bodyPr anchor="t"/>
          <a:lstStyle>
            <a:lvl1pPr marL="0" indent="0" algn="l">
              <a:buNone/>
              <a:defRPr sz="2400">
                <a:solidFill>
                  <a:schemeClr val="bg1"/>
                </a:solidFill>
                <a:latin typeface="+mn-lt"/>
              </a:defRPr>
            </a:lvl1pPr>
          </a:lstStyle>
          <a:p>
            <a:pPr lvl="0"/>
            <a:r>
              <a:rPr lang="en-US"/>
              <a:t>Click to add text</a:t>
            </a:r>
            <a:endParaRPr lang="en-DE"/>
          </a:p>
        </p:txBody>
      </p:sp>
      <p:pic>
        <p:nvPicPr>
          <p:cNvPr id="3" name="Graphic 2" descr="Pencil with solid fill">
            <a:extLst>
              <a:ext uri="{FF2B5EF4-FFF2-40B4-BE49-F238E27FC236}">
                <a16:creationId xmlns:a16="http://schemas.microsoft.com/office/drawing/2014/main" id="{C4D818B0-1F4F-3D42-C666-C9B13E84447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33268" y="468437"/>
            <a:ext cx="961297" cy="1037706"/>
          </a:xfrm>
          <a:prstGeom prst="rect">
            <a:avLst/>
          </a:prstGeom>
        </p:spPr>
      </p:pic>
      <p:sp>
        <p:nvSpPr>
          <p:cNvPr id="5" name="Text Placeholder 8">
            <a:extLst>
              <a:ext uri="{FF2B5EF4-FFF2-40B4-BE49-F238E27FC236}">
                <a16:creationId xmlns:a16="http://schemas.microsoft.com/office/drawing/2014/main" id="{DD23C22D-C9DD-219B-C738-804E4CB2C5E9}"/>
              </a:ext>
            </a:extLst>
          </p:cNvPr>
          <p:cNvSpPr>
            <a:spLocks noGrp="1"/>
          </p:cNvSpPr>
          <p:nvPr>
            <p:ph type="body" sz="quarter" idx="12" hasCustomPrompt="1"/>
          </p:nvPr>
        </p:nvSpPr>
        <p:spPr>
          <a:xfrm>
            <a:off x="1652588" y="707102"/>
            <a:ext cx="2282825" cy="646112"/>
          </a:xfrm>
          <a:prstGeom prst="rect">
            <a:avLst/>
          </a:prstGeom>
        </p:spPr>
        <p:txBody>
          <a:bodyPr/>
          <a:lstStyle>
            <a:lvl1pPr marL="0" indent="0">
              <a:buNone/>
              <a:defRPr sz="3600" b="1">
                <a:solidFill>
                  <a:schemeClr val="bg1"/>
                </a:solidFill>
              </a:defRPr>
            </a:lvl1pPr>
          </a:lstStyle>
          <a:p>
            <a:pPr lvl="0"/>
            <a:r>
              <a:rPr lang="en-GB" err="1"/>
              <a:t>Übung</a:t>
            </a:r>
            <a:r>
              <a:rPr lang="en-GB"/>
              <a:t> …</a:t>
            </a:r>
            <a:endParaRPr lang="en-DE"/>
          </a:p>
        </p:txBody>
      </p:sp>
    </p:spTree>
    <p:extLst>
      <p:ext uri="{BB962C8B-B14F-4D97-AF65-F5344CB8AC3E}">
        <p14:creationId xmlns:p14="http://schemas.microsoft.com/office/powerpoint/2010/main" val="1731912990"/>
      </p:ext>
    </p:extLst>
  </p:cSld>
  <p:clrMapOvr>
    <a:masterClrMapping/>
  </p:clrMapOvr>
  <p:transition spd="slow">
    <p:push dir="u"/>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Exercise Hint Slide">
    <p:bg>
      <p:bgPr>
        <a:solidFill>
          <a:schemeClr val="tx1"/>
        </a:solidFill>
        <a:effectLst/>
      </p:bgPr>
    </p:bg>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EEA51075-EC79-4DDA-91ED-645C6E44ABC7}"/>
              </a:ext>
            </a:extLst>
          </p:cNvPr>
          <p:cNvSpPr>
            <a:spLocks noGrp="1"/>
          </p:cNvSpPr>
          <p:nvPr>
            <p:ph type="body" sz="quarter" idx="10" hasCustomPrompt="1"/>
          </p:nvPr>
        </p:nvSpPr>
        <p:spPr>
          <a:xfrm>
            <a:off x="218239" y="2036616"/>
            <a:ext cx="11755524" cy="4602507"/>
          </a:xfrm>
          <a:prstGeom prst="rect">
            <a:avLst/>
          </a:prstGeom>
        </p:spPr>
        <p:txBody>
          <a:bodyPr anchor="t"/>
          <a:lstStyle>
            <a:lvl1pPr marL="0" indent="0" algn="l">
              <a:buNone/>
              <a:defRPr sz="2400">
                <a:solidFill>
                  <a:schemeClr val="bg1"/>
                </a:solidFill>
                <a:latin typeface="+mn-lt"/>
              </a:defRPr>
            </a:lvl1pPr>
          </a:lstStyle>
          <a:p>
            <a:pPr lvl="0"/>
            <a:r>
              <a:rPr lang="en-US"/>
              <a:t>Click to add text</a:t>
            </a:r>
            <a:endParaRPr lang="en-DE"/>
          </a:p>
        </p:txBody>
      </p:sp>
      <p:sp>
        <p:nvSpPr>
          <p:cNvPr id="2" name="Rectangle: Rounded Corners 1">
            <a:extLst>
              <a:ext uri="{FF2B5EF4-FFF2-40B4-BE49-F238E27FC236}">
                <a16:creationId xmlns:a16="http://schemas.microsoft.com/office/drawing/2014/main" id="{32E43612-BB99-E759-308D-EC7DC153B9A7}"/>
              </a:ext>
            </a:extLst>
          </p:cNvPr>
          <p:cNvSpPr/>
          <p:nvPr userDrawn="1"/>
        </p:nvSpPr>
        <p:spPr>
          <a:xfrm>
            <a:off x="218238" y="312663"/>
            <a:ext cx="9142330" cy="1493748"/>
          </a:xfrm>
          <a:prstGeom prst="roundRect">
            <a:avLst>
              <a:gd name="adj" fmla="val 1772"/>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a:solidFill>
                <a:schemeClr val="bg1"/>
              </a:solidFill>
            </a:endParaRPr>
          </a:p>
        </p:txBody>
      </p:sp>
      <p:pic>
        <p:nvPicPr>
          <p:cNvPr id="3" name="Graphic 2" descr="Pencil with solid fill">
            <a:extLst>
              <a:ext uri="{FF2B5EF4-FFF2-40B4-BE49-F238E27FC236}">
                <a16:creationId xmlns:a16="http://schemas.microsoft.com/office/drawing/2014/main" id="{C4D818B0-1F4F-3D42-C666-C9B13E84447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33268" y="542868"/>
            <a:ext cx="961297" cy="1037706"/>
          </a:xfrm>
          <a:prstGeom prst="rect">
            <a:avLst/>
          </a:prstGeom>
        </p:spPr>
      </p:pic>
      <p:sp>
        <p:nvSpPr>
          <p:cNvPr id="5" name="Rectangle: Rounded Corners 4">
            <a:extLst>
              <a:ext uri="{FF2B5EF4-FFF2-40B4-BE49-F238E27FC236}">
                <a16:creationId xmlns:a16="http://schemas.microsoft.com/office/drawing/2014/main" id="{3C980BA9-BC4E-30FD-C020-AEBBFBFBF1AE}"/>
              </a:ext>
            </a:extLst>
          </p:cNvPr>
          <p:cNvSpPr/>
          <p:nvPr userDrawn="1"/>
        </p:nvSpPr>
        <p:spPr>
          <a:xfrm>
            <a:off x="9583193" y="302723"/>
            <a:ext cx="2390569" cy="1493748"/>
          </a:xfrm>
          <a:prstGeom prst="roundRect">
            <a:avLst>
              <a:gd name="adj" fmla="val 2989"/>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a:solidFill>
                <a:schemeClr val="bg1"/>
              </a:solidFill>
            </a:endParaRPr>
          </a:p>
        </p:txBody>
      </p:sp>
      <p:pic>
        <p:nvPicPr>
          <p:cNvPr id="6" name="Graphic 5" descr="Lightbulb with solid fill">
            <a:extLst>
              <a:ext uri="{FF2B5EF4-FFF2-40B4-BE49-F238E27FC236}">
                <a16:creationId xmlns:a16="http://schemas.microsoft.com/office/drawing/2014/main" id="{734DD610-3F58-B68C-1038-0C4D7BF33004}"/>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321277" y="602337"/>
            <a:ext cx="914400" cy="914400"/>
          </a:xfrm>
          <a:prstGeom prst="rect">
            <a:avLst/>
          </a:prstGeom>
        </p:spPr>
      </p:pic>
      <p:sp>
        <p:nvSpPr>
          <p:cNvPr id="7" name="Text Placeholder 8">
            <a:extLst>
              <a:ext uri="{FF2B5EF4-FFF2-40B4-BE49-F238E27FC236}">
                <a16:creationId xmlns:a16="http://schemas.microsoft.com/office/drawing/2014/main" id="{21C5A454-C75F-6FDA-789A-702540F36ABB}"/>
              </a:ext>
            </a:extLst>
          </p:cNvPr>
          <p:cNvSpPr>
            <a:spLocks noGrp="1"/>
          </p:cNvSpPr>
          <p:nvPr>
            <p:ph type="body" sz="quarter" idx="12" hasCustomPrompt="1"/>
          </p:nvPr>
        </p:nvSpPr>
        <p:spPr>
          <a:xfrm>
            <a:off x="1652588" y="781533"/>
            <a:ext cx="2282825" cy="646112"/>
          </a:xfrm>
          <a:prstGeom prst="rect">
            <a:avLst/>
          </a:prstGeom>
        </p:spPr>
        <p:txBody>
          <a:bodyPr/>
          <a:lstStyle>
            <a:lvl1pPr marL="0" indent="0">
              <a:buNone/>
              <a:defRPr sz="3600" b="1">
                <a:solidFill>
                  <a:schemeClr val="bg1"/>
                </a:solidFill>
              </a:defRPr>
            </a:lvl1pPr>
          </a:lstStyle>
          <a:p>
            <a:pPr lvl="0"/>
            <a:r>
              <a:rPr lang="en-GB" err="1"/>
              <a:t>Übung</a:t>
            </a:r>
            <a:r>
              <a:rPr lang="en-GB"/>
              <a:t> …</a:t>
            </a:r>
            <a:endParaRPr lang="en-DE"/>
          </a:p>
        </p:txBody>
      </p:sp>
    </p:spTree>
    <p:extLst>
      <p:ext uri="{BB962C8B-B14F-4D97-AF65-F5344CB8AC3E}">
        <p14:creationId xmlns:p14="http://schemas.microsoft.com/office/powerpoint/2010/main" val="166564394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Exercise Solution Slide">
    <p:bg>
      <p:bgPr>
        <a:solidFill>
          <a:schemeClr val="tx1"/>
        </a:solidFill>
        <a:effectLst/>
      </p:bgPr>
    </p:bg>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EEA51075-EC79-4DDA-91ED-645C6E44ABC7}"/>
              </a:ext>
            </a:extLst>
          </p:cNvPr>
          <p:cNvSpPr>
            <a:spLocks noGrp="1"/>
          </p:cNvSpPr>
          <p:nvPr>
            <p:ph type="body" sz="quarter" idx="10" hasCustomPrompt="1"/>
          </p:nvPr>
        </p:nvSpPr>
        <p:spPr>
          <a:xfrm>
            <a:off x="218239" y="2036616"/>
            <a:ext cx="11755524" cy="4602507"/>
          </a:xfrm>
          <a:prstGeom prst="rect">
            <a:avLst/>
          </a:prstGeom>
        </p:spPr>
        <p:txBody>
          <a:bodyPr anchor="t"/>
          <a:lstStyle>
            <a:lvl1pPr marL="0" indent="0" algn="l">
              <a:buNone/>
              <a:defRPr sz="2400">
                <a:solidFill>
                  <a:schemeClr val="bg1"/>
                </a:solidFill>
                <a:latin typeface="+mn-lt"/>
              </a:defRPr>
            </a:lvl1pPr>
          </a:lstStyle>
          <a:p>
            <a:pPr lvl="0"/>
            <a:r>
              <a:rPr lang="en-US"/>
              <a:t>Click to add text</a:t>
            </a:r>
            <a:endParaRPr lang="en-DE"/>
          </a:p>
        </p:txBody>
      </p:sp>
      <p:sp>
        <p:nvSpPr>
          <p:cNvPr id="2" name="Rectangle: Rounded Corners 1">
            <a:extLst>
              <a:ext uri="{FF2B5EF4-FFF2-40B4-BE49-F238E27FC236}">
                <a16:creationId xmlns:a16="http://schemas.microsoft.com/office/drawing/2014/main" id="{32E43612-BB99-E759-308D-EC7DC153B9A7}"/>
              </a:ext>
            </a:extLst>
          </p:cNvPr>
          <p:cNvSpPr/>
          <p:nvPr userDrawn="1"/>
        </p:nvSpPr>
        <p:spPr>
          <a:xfrm>
            <a:off x="218238" y="312663"/>
            <a:ext cx="9142330" cy="1493748"/>
          </a:xfrm>
          <a:prstGeom prst="roundRect">
            <a:avLst>
              <a:gd name="adj" fmla="val 1772"/>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a:solidFill>
                <a:schemeClr val="bg1"/>
              </a:solidFill>
            </a:endParaRPr>
          </a:p>
        </p:txBody>
      </p:sp>
      <p:pic>
        <p:nvPicPr>
          <p:cNvPr id="3" name="Graphic 2" descr="Pencil with solid fill">
            <a:extLst>
              <a:ext uri="{FF2B5EF4-FFF2-40B4-BE49-F238E27FC236}">
                <a16:creationId xmlns:a16="http://schemas.microsoft.com/office/drawing/2014/main" id="{C4D818B0-1F4F-3D42-C666-C9B13E84447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33268" y="542868"/>
            <a:ext cx="961297" cy="1037706"/>
          </a:xfrm>
          <a:prstGeom prst="rect">
            <a:avLst/>
          </a:prstGeom>
        </p:spPr>
      </p:pic>
      <p:sp>
        <p:nvSpPr>
          <p:cNvPr id="5" name="Rectangle: Rounded Corners 4">
            <a:extLst>
              <a:ext uri="{FF2B5EF4-FFF2-40B4-BE49-F238E27FC236}">
                <a16:creationId xmlns:a16="http://schemas.microsoft.com/office/drawing/2014/main" id="{3C980BA9-BC4E-30FD-C020-AEBBFBFBF1AE}"/>
              </a:ext>
            </a:extLst>
          </p:cNvPr>
          <p:cNvSpPr/>
          <p:nvPr userDrawn="1"/>
        </p:nvSpPr>
        <p:spPr>
          <a:xfrm>
            <a:off x="9583193" y="302723"/>
            <a:ext cx="2390569" cy="1493748"/>
          </a:xfrm>
          <a:prstGeom prst="roundRect">
            <a:avLst>
              <a:gd name="adj" fmla="val 2989"/>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a:solidFill>
                <a:schemeClr val="bg1"/>
              </a:solidFill>
            </a:endParaRPr>
          </a:p>
        </p:txBody>
      </p:sp>
      <p:pic>
        <p:nvPicPr>
          <p:cNvPr id="7" name="Graphic 6" descr="Checkmark with solid fill">
            <a:extLst>
              <a:ext uri="{FF2B5EF4-FFF2-40B4-BE49-F238E27FC236}">
                <a16:creationId xmlns:a16="http://schemas.microsoft.com/office/drawing/2014/main" id="{DA3F6043-04FC-7DBE-9677-C0D2183CF0AD}"/>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321277" y="602337"/>
            <a:ext cx="914400" cy="914400"/>
          </a:xfrm>
          <a:prstGeom prst="rect">
            <a:avLst/>
          </a:prstGeom>
        </p:spPr>
      </p:pic>
      <p:sp>
        <p:nvSpPr>
          <p:cNvPr id="6" name="Text Placeholder 8">
            <a:extLst>
              <a:ext uri="{FF2B5EF4-FFF2-40B4-BE49-F238E27FC236}">
                <a16:creationId xmlns:a16="http://schemas.microsoft.com/office/drawing/2014/main" id="{68954BE4-B50E-7AD3-4EEE-A26283E79FB3}"/>
              </a:ext>
            </a:extLst>
          </p:cNvPr>
          <p:cNvSpPr>
            <a:spLocks noGrp="1"/>
          </p:cNvSpPr>
          <p:nvPr>
            <p:ph type="body" sz="quarter" idx="12" hasCustomPrompt="1"/>
          </p:nvPr>
        </p:nvSpPr>
        <p:spPr>
          <a:xfrm>
            <a:off x="1652588" y="781533"/>
            <a:ext cx="2282825" cy="646112"/>
          </a:xfrm>
          <a:prstGeom prst="rect">
            <a:avLst/>
          </a:prstGeom>
        </p:spPr>
        <p:txBody>
          <a:bodyPr/>
          <a:lstStyle>
            <a:lvl1pPr marL="0" indent="0">
              <a:buNone/>
              <a:defRPr sz="3600" b="1">
                <a:solidFill>
                  <a:schemeClr val="bg1"/>
                </a:solidFill>
              </a:defRPr>
            </a:lvl1pPr>
          </a:lstStyle>
          <a:p>
            <a:pPr lvl="0"/>
            <a:r>
              <a:rPr lang="en-GB" err="1"/>
              <a:t>Übung</a:t>
            </a:r>
            <a:r>
              <a:rPr lang="en-GB"/>
              <a:t> …</a:t>
            </a:r>
            <a:endParaRPr lang="en-DE"/>
          </a:p>
        </p:txBody>
      </p:sp>
    </p:spTree>
    <p:extLst>
      <p:ext uri="{BB962C8B-B14F-4D97-AF65-F5344CB8AC3E}">
        <p14:creationId xmlns:p14="http://schemas.microsoft.com/office/powerpoint/2010/main" val="81580491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Diary Slide">
    <p:bg>
      <p:bgPr>
        <a:solidFill>
          <a:schemeClr val="tx1"/>
        </a:solidFill>
        <a:effectLst/>
      </p:bgPr>
    </p:bg>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E7B8AC5E-4F07-913B-6471-29597C792985}"/>
              </a:ext>
            </a:extLst>
          </p:cNvPr>
          <p:cNvSpPr txBox="1"/>
          <p:nvPr userDrawn="1"/>
        </p:nvSpPr>
        <p:spPr>
          <a:xfrm>
            <a:off x="1652847" y="561281"/>
            <a:ext cx="7114032" cy="646331"/>
          </a:xfrm>
          <a:prstGeom prst="rect">
            <a:avLst/>
          </a:prstGeom>
          <a:noFill/>
          <a:ln>
            <a:noFill/>
          </a:ln>
        </p:spPr>
        <p:txBody>
          <a:bodyPr wrap="square" rtlCol="0">
            <a:spAutoFit/>
          </a:bodyPr>
          <a:lstStyle/>
          <a:p>
            <a:r>
              <a:rPr lang="en-GB" sz="3600" b="1" err="1">
                <a:solidFill>
                  <a:schemeClr val="bg1"/>
                </a:solidFill>
              </a:rPr>
              <a:t>Tagebucheintrag</a:t>
            </a:r>
            <a:endParaRPr lang="en-DE" sz="3600" b="1">
              <a:solidFill>
                <a:schemeClr val="bg1"/>
              </a:solidFill>
            </a:endParaRPr>
          </a:p>
        </p:txBody>
      </p:sp>
      <p:pic>
        <p:nvPicPr>
          <p:cNvPr id="11" name="Graphic 10" descr="Open book with solid fill">
            <a:extLst>
              <a:ext uri="{FF2B5EF4-FFF2-40B4-BE49-F238E27FC236}">
                <a16:creationId xmlns:a16="http://schemas.microsoft.com/office/drawing/2014/main" id="{46D9EE8F-FC58-5590-C56E-DC3C6D78A0F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8342" y="427246"/>
            <a:ext cx="914400" cy="914400"/>
          </a:xfrm>
          <a:prstGeom prst="rect">
            <a:avLst/>
          </a:prstGeom>
        </p:spPr>
      </p:pic>
      <p:grpSp>
        <p:nvGrpSpPr>
          <p:cNvPr id="22" name="Group 21">
            <a:extLst>
              <a:ext uri="{FF2B5EF4-FFF2-40B4-BE49-F238E27FC236}">
                <a16:creationId xmlns:a16="http://schemas.microsoft.com/office/drawing/2014/main" id="{E47C1DD1-A76C-9A3C-B4BA-8AF278FC06C8}"/>
              </a:ext>
            </a:extLst>
          </p:cNvPr>
          <p:cNvGrpSpPr/>
          <p:nvPr userDrawn="1"/>
        </p:nvGrpSpPr>
        <p:grpSpPr>
          <a:xfrm>
            <a:off x="1188019" y="1665962"/>
            <a:ext cx="9634469" cy="4630757"/>
            <a:chOff x="1188019" y="1665962"/>
            <a:chExt cx="9634469" cy="4630757"/>
          </a:xfrm>
        </p:grpSpPr>
        <p:sp>
          <p:nvSpPr>
            <p:cNvPr id="9" name="Rectangle 8">
              <a:extLst>
                <a:ext uri="{FF2B5EF4-FFF2-40B4-BE49-F238E27FC236}">
                  <a16:creationId xmlns:a16="http://schemas.microsoft.com/office/drawing/2014/main" id="{4A3A2996-CEA9-A52A-5C2F-4E4B5480146C}"/>
                </a:ext>
              </a:extLst>
            </p:cNvPr>
            <p:cNvSpPr/>
            <p:nvPr userDrawn="1"/>
          </p:nvSpPr>
          <p:spPr>
            <a:xfrm>
              <a:off x="1392742" y="1665962"/>
              <a:ext cx="9429746" cy="4630757"/>
            </a:xfrm>
            <a:prstGeom prst="rect">
              <a:avLst/>
            </a:prstGeom>
            <a:solidFill>
              <a:schemeClr val="accent3">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a:p>
          </p:txBody>
        </p:sp>
        <p:sp>
          <p:nvSpPr>
            <p:cNvPr id="12" name="Oval 11">
              <a:extLst>
                <a:ext uri="{FF2B5EF4-FFF2-40B4-BE49-F238E27FC236}">
                  <a16:creationId xmlns:a16="http://schemas.microsoft.com/office/drawing/2014/main" id="{F006F7FC-7B8B-83AF-7478-5A2300CD9035}"/>
                </a:ext>
              </a:extLst>
            </p:cNvPr>
            <p:cNvSpPr/>
            <p:nvPr userDrawn="1"/>
          </p:nvSpPr>
          <p:spPr>
            <a:xfrm>
              <a:off x="1553227" y="2091847"/>
              <a:ext cx="413359" cy="425885"/>
            </a:xfrm>
            <a:prstGeom prst="ellipse">
              <a:avLst/>
            </a:prstGeom>
            <a:solidFill>
              <a:schemeClr val="tx1">
                <a:lumMod val="85000"/>
                <a:lumOff val="1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a:p>
          </p:txBody>
        </p:sp>
        <p:sp>
          <p:nvSpPr>
            <p:cNvPr id="13" name="Oval 12">
              <a:extLst>
                <a:ext uri="{FF2B5EF4-FFF2-40B4-BE49-F238E27FC236}">
                  <a16:creationId xmlns:a16="http://schemas.microsoft.com/office/drawing/2014/main" id="{4CEA32AD-EEDF-49AB-BB81-0B64164495C8}"/>
                </a:ext>
              </a:extLst>
            </p:cNvPr>
            <p:cNvSpPr/>
            <p:nvPr userDrawn="1"/>
          </p:nvSpPr>
          <p:spPr>
            <a:xfrm>
              <a:off x="1553227" y="3206350"/>
              <a:ext cx="413359" cy="425885"/>
            </a:xfrm>
            <a:prstGeom prst="ellipse">
              <a:avLst/>
            </a:prstGeom>
            <a:solidFill>
              <a:schemeClr val="tx1">
                <a:lumMod val="85000"/>
                <a:lumOff val="1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a:p>
          </p:txBody>
        </p:sp>
        <p:sp>
          <p:nvSpPr>
            <p:cNvPr id="14" name="Oval 13">
              <a:extLst>
                <a:ext uri="{FF2B5EF4-FFF2-40B4-BE49-F238E27FC236}">
                  <a16:creationId xmlns:a16="http://schemas.microsoft.com/office/drawing/2014/main" id="{C4635288-42A5-5DA6-8739-F44C5834A910}"/>
                </a:ext>
              </a:extLst>
            </p:cNvPr>
            <p:cNvSpPr/>
            <p:nvPr userDrawn="1"/>
          </p:nvSpPr>
          <p:spPr>
            <a:xfrm>
              <a:off x="1553227" y="4320853"/>
              <a:ext cx="413359" cy="425885"/>
            </a:xfrm>
            <a:prstGeom prst="ellipse">
              <a:avLst/>
            </a:prstGeom>
            <a:solidFill>
              <a:schemeClr val="tx1">
                <a:lumMod val="85000"/>
                <a:lumOff val="1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a:p>
          </p:txBody>
        </p:sp>
        <p:sp>
          <p:nvSpPr>
            <p:cNvPr id="15" name="Oval 14">
              <a:extLst>
                <a:ext uri="{FF2B5EF4-FFF2-40B4-BE49-F238E27FC236}">
                  <a16:creationId xmlns:a16="http://schemas.microsoft.com/office/drawing/2014/main" id="{79F1A893-D163-7C74-9FEC-80F76F089957}"/>
                </a:ext>
              </a:extLst>
            </p:cNvPr>
            <p:cNvSpPr/>
            <p:nvPr userDrawn="1"/>
          </p:nvSpPr>
          <p:spPr>
            <a:xfrm>
              <a:off x="1553226" y="5435355"/>
              <a:ext cx="413359" cy="425885"/>
            </a:xfrm>
            <a:prstGeom prst="ellipse">
              <a:avLst/>
            </a:prstGeom>
            <a:solidFill>
              <a:schemeClr val="tx1">
                <a:lumMod val="85000"/>
                <a:lumOff val="1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a:p>
          </p:txBody>
        </p:sp>
        <p:sp>
          <p:nvSpPr>
            <p:cNvPr id="16" name="Block Arc 15">
              <a:extLst>
                <a:ext uri="{FF2B5EF4-FFF2-40B4-BE49-F238E27FC236}">
                  <a16:creationId xmlns:a16="http://schemas.microsoft.com/office/drawing/2014/main" id="{A7259D4F-4E5E-3CF3-0939-0F792D23F379}"/>
                </a:ext>
              </a:extLst>
            </p:cNvPr>
            <p:cNvSpPr/>
            <p:nvPr userDrawn="1"/>
          </p:nvSpPr>
          <p:spPr>
            <a:xfrm>
              <a:off x="1216003" y="2265609"/>
              <a:ext cx="569932" cy="252123"/>
            </a:xfrm>
            <a:prstGeom prst="blockArc">
              <a:avLst/>
            </a:prstGeom>
            <a:solidFill>
              <a:schemeClr val="bg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a:solidFill>
                  <a:schemeClr val="tx1"/>
                </a:solidFill>
              </a:endParaRPr>
            </a:p>
          </p:txBody>
        </p:sp>
        <p:sp>
          <p:nvSpPr>
            <p:cNvPr id="17" name="Block Arc 16">
              <a:extLst>
                <a:ext uri="{FF2B5EF4-FFF2-40B4-BE49-F238E27FC236}">
                  <a16:creationId xmlns:a16="http://schemas.microsoft.com/office/drawing/2014/main" id="{48A0EDDC-BDD5-F07C-09F0-C691B3E1B2FA}"/>
                </a:ext>
              </a:extLst>
            </p:cNvPr>
            <p:cNvSpPr/>
            <p:nvPr userDrawn="1"/>
          </p:nvSpPr>
          <p:spPr>
            <a:xfrm>
              <a:off x="1188019" y="3352590"/>
              <a:ext cx="569932" cy="252123"/>
            </a:xfrm>
            <a:prstGeom prst="blockArc">
              <a:avLst/>
            </a:prstGeom>
            <a:solidFill>
              <a:schemeClr val="bg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a:solidFill>
                  <a:schemeClr val="tx1"/>
                </a:solidFill>
              </a:endParaRPr>
            </a:p>
          </p:txBody>
        </p:sp>
        <p:sp>
          <p:nvSpPr>
            <p:cNvPr id="18" name="Block Arc 17">
              <a:extLst>
                <a:ext uri="{FF2B5EF4-FFF2-40B4-BE49-F238E27FC236}">
                  <a16:creationId xmlns:a16="http://schemas.microsoft.com/office/drawing/2014/main" id="{B786A0B9-B4D3-AA71-44DE-CC5448D9BBD4}"/>
                </a:ext>
              </a:extLst>
            </p:cNvPr>
            <p:cNvSpPr/>
            <p:nvPr userDrawn="1"/>
          </p:nvSpPr>
          <p:spPr>
            <a:xfrm>
              <a:off x="1188019" y="4393972"/>
              <a:ext cx="569932" cy="252123"/>
            </a:xfrm>
            <a:prstGeom prst="blockArc">
              <a:avLst/>
            </a:prstGeom>
            <a:solidFill>
              <a:schemeClr val="bg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a:solidFill>
                  <a:schemeClr val="tx1"/>
                </a:solidFill>
              </a:endParaRPr>
            </a:p>
          </p:txBody>
        </p:sp>
        <p:sp>
          <p:nvSpPr>
            <p:cNvPr id="19" name="Block Arc 18">
              <a:extLst>
                <a:ext uri="{FF2B5EF4-FFF2-40B4-BE49-F238E27FC236}">
                  <a16:creationId xmlns:a16="http://schemas.microsoft.com/office/drawing/2014/main" id="{B349A6F1-CAC2-606F-639B-3FD8C2036A5C}"/>
                </a:ext>
              </a:extLst>
            </p:cNvPr>
            <p:cNvSpPr/>
            <p:nvPr userDrawn="1"/>
          </p:nvSpPr>
          <p:spPr>
            <a:xfrm>
              <a:off x="1188019" y="5546101"/>
              <a:ext cx="569932" cy="252123"/>
            </a:xfrm>
            <a:prstGeom prst="blockArc">
              <a:avLst/>
            </a:prstGeom>
            <a:solidFill>
              <a:schemeClr val="bg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a:solidFill>
                  <a:schemeClr val="tx1"/>
                </a:solidFill>
              </a:endParaRPr>
            </a:p>
          </p:txBody>
        </p:sp>
      </p:grpSp>
      <p:graphicFrame>
        <p:nvGraphicFramePr>
          <p:cNvPr id="21" name="Table 21">
            <a:extLst>
              <a:ext uri="{FF2B5EF4-FFF2-40B4-BE49-F238E27FC236}">
                <a16:creationId xmlns:a16="http://schemas.microsoft.com/office/drawing/2014/main" id="{632C864F-336F-9C63-0C06-99CD8D40F8CB}"/>
              </a:ext>
            </a:extLst>
          </p:cNvPr>
          <p:cNvGraphicFramePr>
            <a:graphicFrameLocks noGrp="1"/>
          </p:cNvGraphicFramePr>
          <p:nvPr userDrawn="1">
            <p:extLst>
              <p:ext uri="{D42A27DB-BD31-4B8C-83A1-F6EECF244321}">
                <p14:modId xmlns:p14="http://schemas.microsoft.com/office/powerpoint/2010/main" val="2352277630"/>
              </p:ext>
            </p:extLst>
          </p:nvPr>
        </p:nvGraphicFramePr>
        <p:xfrm>
          <a:off x="2171309" y="1929008"/>
          <a:ext cx="8467464" cy="4096014"/>
        </p:xfrm>
        <a:graphic>
          <a:graphicData uri="http://schemas.openxmlformats.org/drawingml/2006/table">
            <a:tbl>
              <a:tblPr firstRow="1" bandRow="1">
                <a:tableStyleId>{5C22544A-7EE6-4342-B048-85BDC9FD1C3A}</a:tableStyleId>
              </a:tblPr>
              <a:tblGrid>
                <a:gridCol w="8467464">
                  <a:extLst>
                    <a:ext uri="{9D8B030D-6E8A-4147-A177-3AD203B41FA5}">
                      <a16:colId xmlns:a16="http://schemas.microsoft.com/office/drawing/2014/main" val="889989886"/>
                    </a:ext>
                  </a:extLst>
                </a:gridCol>
              </a:tblGrid>
              <a:tr h="682669">
                <a:tc>
                  <a:txBody>
                    <a:bodyPr/>
                    <a:lstStyle/>
                    <a:p>
                      <a:endParaRPr lang="en-DE"/>
                    </a:p>
                  </a:txBody>
                  <a:tcPr>
                    <a:lnL w="12700" cmpd="sng">
                      <a:noFill/>
                    </a:lnL>
                    <a:lnR w="12700" cmpd="sng">
                      <a:noFill/>
                    </a:lnR>
                    <a:lnT w="12700" cmpd="sng">
                      <a:noFill/>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7781412"/>
                  </a:ext>
                </a:extLst>
              </a:tr>
              <a:tr h="682669">
                <a:tc>
                  <a:txBody>
                    <a:bodyPr/>
                    <a:lstStyle/>
                    <a:p>
                      <a:endParaRPr lang="en-DE"/>
                    </a:p>
                  </a:txBody>
                  <a:tcP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28311390"/>
                  </a:ext>
                </a:extLst>
              </a:tr>
              <a:tr h="682669">
                <a:tc>
                  <a:txBody>
                    <a:bodyPr/>
                    <a:lstStyle/>
                    <a:p>
                      <a:endParaRPr lang="en-DE"/>
                    </a:p>
                  </a:txBody>
                  <a:tcP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02400930"/>
                  </a:ext>
                </a:extLst>
              </a:tr>
              <a:tr h="682669">
                <a:tc>
                  <a:txBody>
                    <a:bodyPr/>
                    <a:lstStyle/>
                    <a:p>
                      <a:endParaRPr lang="en-DE"/>
                    </a:p>
                  </a:txBody>
                  <a:tcP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19233595"/>
                  </a:ext>
                </a:extLst>
              </a:tr>
              <a:tr h="682669">
                <a:tc>
                  <a:txBody>
                    <a:bodyPr/>
                    <a:lstStyle/>
                    <a:p>
                      <a:endParaRPr lang="en-DE"/>
                    </a:p>
                  </a:txBody>
                  <a:tcP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67086951"/>
                  </a:ext>
                </a:extLst>
              </a:tr>
              <a:tr h="682669">
                <a:tc>
                  <a:txBody>
                    <a:bodyPr/>
                    <a:lstStyle/>
                    <a:p>
                      <a:endParaRPr lang="en-DE"/>
                    </a:p>
                  </a:txBody>
                  <a:tcP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46848687"/>
                  </a:ext>
                </a:extLst>
              </a:tr>
            </a:tbl>
          </a:graphicData>
        </a:graphic>
      </p:graphicFrame>
      <p:sp>
        <p:nvSpPr>
          <p:cNvPr id="24" name="Text Placeholder 23">
            <a:extLst>
              <a:ext uri="{FF2B5EF4-FFF2-40B4-BE49-F238E27FC236}">
                <a16:creationId xmlns:a16="http://schemas.microsoft.com/office/drawing/2014/main" id="{11996C77-3770-2B17-DE2E-6BFAF105594D}"/>
              </a:ext>
            </a:extLst>
          </p:cNvPr>
          <p:cNvSpPr>
            <a:spLocks noGrp="1"/>
          </p:cNvSpPr>
          <p:nvPr>
            <p:ph type="body" sz="quarter" idx="10" hasCustomPrompt="1"/>
          </p:nvPr>
        </p:nvSpPr>
        <p:spPr>
          <a:xfrm>
            <a:off x="2592388" y="1803747"/>
            <a:ext cx="7427912" cy="2517105"/>
          </a:xfrm>
          <a:prstGeom prst="rect">
            <a:avLst/>
          </a:prstGeom>
        </p:spPr>
        <p:txBody>
          <a:bodyPr anchor="ctr"/>
          <a:lstStyle>
            <a:lvl1pPr marL="0" indent="0" algn="ctr">
              <a:buNone/>
              <a:defRPr sz="3600"/>
            </a:lvl1pPr>
          </a:lstStyle>
          <a:p>
            <a:pPr lvl="0"/>
            <a:r>
              <a:rPr lang="en-GB"/>
              <a:t>Click to add text</a:t>
            </a:r>
            <a:endParaRPr lang="en-DE"/>
          </a:p>
        </p:txBody>
      </p:sp>
    </p:spTree>
    <p:extLst>
      <p:ext uri="{BB962C8B-B14F-4D97-AF65-F5344CB8AC3E}">
        <p14:creationId xmlns:p14="http://schemas.microsoft.com/office/powerpoint/2010/main" val="26640975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iterate type="lt">
                                    <p:tmAbs val="40"/>
                                  </p:iterate>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tmplLst>
          <p:tmpl>
            <p:tnLst>
              <p:par>
                <p:cTn presetID="1" presetClass="entr" presetSubtype="0" fill="hold" nodeType="withEffect">
                  <p:stCondLst>
                    <p:cond delay="0"/>
                  </p:stCondLst>
                  <p:iterate type="lt">
                    <p:tmAbs val="40"/>
                  </p:iterate>
                  <p:childTnLst>
                    <p:set>
                      <p:cBhvr>
                        <p:cTn dur="1" fill="hold">
                          <p:stCondLst>
                            <p:cond delay="0"/>
                          </p:stCondLst>
                        </p:cTn>
                        <p:tgtEl>
                          <p:spTgt spid="24"/>
                        </p:tgtEl>
                        <p:attrNameLst>
                          <p:attrName>style.visibility</p:attrName>
                        </p:attrNameLst>
                      </p:cBhvr>
                      <p:to>
                        <p:strVal val="visible"/>
                      </p:to>
                    </p:set>
                  </p:childTnLst>
                </p:cTn>
              </p:par>
            </p:tnLst>
          </p:tmpl>
        </p:tmplLst>
      </p:bldP>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D5450-128F-5328-7479-FC6483405CC6}"/>
              </a:ext>
            </a:extLst>
          </p:cNvPr>
          <p:cNvSpPr>
            <a:spLocks noGrp="1"/>
          </p:cNvSpPr>
          <p:nvPr>
            <p:ph type="title"/>
          </p:nvPr>
        </p:nvSpPr>
        <p:spPr/>
        <p:txBody>
          <a:bodyPr/>
          <a:lstStyle/>
          <a:p>
            <a:r>
              <a:rPr lang="en-US"/>
              <a:t>Click to edit Master title style</a:t>
            </a:r>
            <a:endParaRPr lang="en-DE"/>
          </a:p>
        </p:txBody>
      </p:sp>
      <p:sp>
        <p:nvSpPr>
          <p:cNvPr id="3" name="Content Placeholder 2">
            <a:extLst>
              <a:ext uri="{FF2B5EF4-FFF2-40B4-BE49-F238E27FC236}">
                <a16:creationId xmlns:a16="http://schemas.microsoft.com/office/drawing/2014/main" id="{757B636C-76EA-50F8-755C-8E918DD3984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Date Placeholder 3">
            <a:extLst>
              <a:ext uri="{FF2B5EF4-FFF2-40B4-BE49-F238E27FC236}">
                <a16:creationId xmlns:a16="http://schemas.microsoft.com/office/drawing/2014/main" id="{8C658C8B-899A-08FD-97F4-B7628C937DE8}"/>
              </a:ext>
            </a:extLst>
          </p:cNvPr>
          <p:cNvSpPr>
            <a:spLocks noGrp="1"/>
          </p:cNvSpPr>
          <p:nvPr>
            <p:ph type="dt" sz="half" idx="10"/>
          </p:nvPr>
        </p:nvSpPr>
        <p:spPr/>
        <p:txBody>
          <a:bodyPr/>
          <a:lstStyle/>
          <a:p>
            <a:fld id="{8F4EA553-CD51-44E2-A8D5-993B0F1BDBE0}" type="datetimeFigureOut">
              <a:rPr lang="en-DE" smtClean="0"/>
              <a:t>12/12/23</a:t>
            </a:fld>
            <a:endParaRPr lang="en-DE"/>
          </a:p>
        </p:txBody>
      </p:sp>
      <p:sp>
        <p:nvSpPr>
          <p:cNvPr id="5" name="Footer Placeholder 4">
            <a:extLst>
              <a:ext uri="{FF2B5EF4-FFF2-40B4-BE49-F238E27FC236}">
                <a16:creationId xmlns:a16="http://schemas.microsoft.com/office/drawing/2014/main" id="{0AE18550-3A29-796C-2855-3383DC9BB1DB}"/>
              </a:ext>
            </a:extLst>
          </p:cNvPr>
          <p:cNvSpPr>
            <a:spLocks noGrp="1"/>
          </p:cNvSpPr>
          <p:nvPr>
            <p:ph type="ftr" sz="quarter" idx="11"/>
          </p:nvPr>
        </p:nvSpPr>
        <p:spPr/>
        <p:txBody>
          <a:bodyPr/>
          <a:lstStyle/>
          <a:p>
            <a:endParaRPr lang="en-DE"/>
          </a:p>
        </p:txBody>
      </p:sp>
      <p:sp>
        <p:nvSpPr>
          <p:cNvPr id="6" name="Slide Number Placeholder 5">
            <a:extLst>
              <a:ext uri="{FF2B5EF4-FFF2-40B4-BE49-F238E27FC236}">
                <a16:creationId xmlns:a16="http://schemas.microsoft.com/office/drawing/2014/main" id="{FAB95C6C-1FD0-0FE7-D4CA-01D63264EB8E}"/>
              </a:ext>
            </a:extLst>
          </p:cNvPr>
          <p:cNvSpPr>
            <a:spLocks noGrp="1"/>
          </p:cNvSpPr>
          <p:nvPr>
            <p:ph type="sldNum" sz="quarter" idx="12"/>
          </p:nvPr>
        </p:nvSpPr>
        <p:spPr/>
        <p:txBody>
          <a:bodyPr/>
          <a:lstStyle/>
          <a:p>
            <a:fld id="{EDFAE1D3-3F60-4866-B968-57066FF03B88}" type="slidenum">
              <a:rPr lang="en-DE" smtClean="0"/>
              <a:t>‹Nr.›</a:t>
            </a:fld>
            <a:endParaRPr lang="en-DE"/>
          </a:p>
        </p:txBody>
      </p:sp>
    </p:spTree>
    <p:extLst>
      <p:ext uri="{BB962C8B-B14F-4D97-AF65-F5344CB8AC3E}">
        <p14:creationId xmlns:p14="http://schemas.microsoft.com/office/powerpoint/2010/main" val="15820001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Weekly Slide">
    <p:bg>
      <p:bgPr>
        <a:solidFill>
          <a:schemeClr val="tx1"/>
        </a:solidFill>
        <a:effectLst/>
      </p:bgPr>
    </p:bg>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EEA51075-EC79-4DDA-91ED-645C6E44ABC7}"/>
              </a:ext>
            </a:extLst>
          </p:cNvPr>
          <p:cNvSpPr>
            <a:spLocks noGrp="1"/>
          </p:cNvSpPr>
          <p:nvPr>
            <p:ph type="body" sz="quarter" idx="10" hasCustomPrompt="1"/>
          </p:nvPr>
        </p:nvSpPr>
        <p:spPr>
          <a:xfrm>
            <a:off x="218238" y="1690577"/>
            <a:ext cx="11755524" cy="4948547"/>
          </a:xfrm>
          <a:prstGeom prst="rect">
            <a:avLst/>
          </a:prstGeom>
        </p:spPr>
        <p:txBody>
          <a:bodyPr anchor="t"/>
          <a:lstStyle>
            <a:lvl1pPr marL="0" indent="0" algn="l">
              <a:buNone/>
              <a:defRPr sz="2400">
                <a:solidFill>
                  <a:schemeClr val="bg1"/>
                </a:solidFill>
                <a:latin typeface="+mn-lt"/>
              </a:defRPr>
            </a:lvl1pPr>
          </a:lstStyle>
          <a:p>
            <a:pPr lvl="0"/>
            <a:r>
              <a:rPr lang="en-US"/>
              <a:t>Click to add text</a:t>
            </a:r>
            <a:endParaRPr lang="en-DE"/>
          </a:p>
        </p:txBody>
      </p:sp>
      <p:sp>
        <p:nvSpPr>
          <p:cNvPr id="10" name="TextBox 9">
            <a:extLst>
              <a:ext uri="{FF2B5EF4-FFF2-40B4-BE49-F238E27FC236}">
                <a16:creationId xmlns:a16="http://schemas.microsoft.com/office/drawing/2014/main" id="{91A6C134-3551-6DE4-1C26-0EAF373048EE}"/>
              </a:ext>
            </a:extLst>
          </p:cNvPr>
          <p:cNvSpPr txBox="1"/>
          <p:nvPr userDrawn="1"/>
        </p:nvSpPr>
        <p:spPr>
          <a:xfrm>
            <a:off x="1652847" y="571913"/>
            <a:ext cx="7114032" cy="646331"/>
          </a:xfrm>
          <a:prstGeom prst="rect">
            <a:avLst/>
          </a:prstGeom>
          <a:noFill/>
        </p:spPr>
        <p:txBody>
          <a:bodyPr wrap="square" rtlCol="0">
            <a:spAutoFit/>
          </a:bodyPr>
          <a:lstStyle/>
          <a:p>
            <a:r>
              <a:rPr lang="en-GB" sz="3600" b="1" err="1">
                <a:solidFill>
                  <a:schemeClr val="bg1"/>
                </a:solidFill>
              </a:rPr>
              <a:t>Wochenübung</a:t>
            </a:r>
            <a:endParaRPr lang="en-DE" sz="3600" b="1">
              <a:solidFill>
                <a:schemeClr val="bg1"/>
              </a:solidFill>
            </a:endParaRPr>
          </a:p>
        </p:txBody>
      </p:sp>
      <p:pic>
        <p:nvPicPr>
          <p:cNvPr id="11" name="Graphic 10" descr="Questions with solid fill">
            <a:extLst>
              <a:ext uri="{FF2B5EF4-FFF2-40B4-BE49-F238E27FC236}">
                <a16:creationId xmlns:a16="http://schemas.microsoft.com/office/drawing/2014/main" id="{583C38F4-65D6-97A2-2BA6-A89F6A9860F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8342" y="437878"/>
            <a:ext cx="914400" cy="914400"/>
          </a:xfrm>
          <a:prstGeom prst="rect">
            <a:avLst/>
          </a:prstGeom>
        </p:spPr>
      </p:pic>
    </p:spTree>
    <p:extLst>
      <p:ext uri="{BB962C8B-B14F-4D97-AF65-F5344CB8AC3E}">
        <p14:creationId xmlns:p14="http://schemas.microsoft.com/office/powerpoint/2010/main" val="2964693336"/>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FB8B9-8C2B-513B-5FB1-C45ADDFF151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DE"/>
          </a:p>
        </p:txBody>
      </p:sp>
      <p:sp>
        <p:nvSpPr>
          <p:cNvPr id="3" name="Text Placeholder 2">
            <a:extLst>
              <a:ext uri="{FF2B5EF4-FFF2-40B4-BE49-F238E27FC236}">
                <a16:creationId xmlns:a16="http://schemas.microsoft.com/office/drawing/2014/main" id="{55320192-1928-2F8F-7D9D-E1ACC44F496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D105317-3DFB-B3E8-5294-4CD4D4A38B2B}"/>
              </a:ext>
            </a:extLst>
          </p:cNvPr>
          <p:cNvSpPr>
            <a:spLocks noGrp="1"/>
          </p:cNvSpPr>
          <p:nvPr>
            <p:ph type="dt" sz="half" idx="10"/>
          </p:nvPr>
        </p:nvSpPr>
        <p:spPr/>
        <p:txBody>
          <a:bodyPr/>
          <a:lstStyle/>
          <a:p>
            <a:fld id="{8F4EA553-CD51-44E2-A8D5-993B0F1BDBE0}" type="datetimeFigureOut">
              <a:rPr lang="en-DE" smtClean="0"/>
              <a:t>12/12/23</a:t>
            </a:fld>
            <a:endParaRPr lang="en-DE"/>
          </a:p>
        </p:txBody>
      </p:sp>
      <p:sp>
        <p:nvSpPr>
          <p:cNvPr id="5" name="Footer Placeholder 4">
            <a:extLst>
              <a:ext uri="{FF2B5EF4-FFF2-40B4-BE49-F238E27FC236}">
                <a16:creationId xmlns:a16="http://schemas.microsoft.com/office/drawing/2014/main" id="{220B62D3-4FAA-480D-5078-1EBEC36069AC}"/>
              </a:ext>
            </a:extLst>
          </p:cNvPr>
          <p:cNvSpPr>
            <a:spLocks noGrp="1"/>
          </p:cNvSpPr>
          <p:nvPr>
            <p:ph type="ftr" sz="quarter" idx="11"/>
          </p:nvPr>
        </p:nvSpPr>
        <p:spPr/>
        <p:txBody>
          <a:bodyPr/>
          <a:lstStyle/>
          <a:p>
            <a:endParaRPr lang="en-DE"/>
          </a:p>
        </p:txBody>
      </p:sp>
      <p:sp>
        <p:nvSpPr>
          <p:cNvPr id="6" name="Slide Number Placeholder 5">
            <a:extLst>
              <a:ext uri="{FF2B5EF4-FFF2-40B4-BE49-F238E27FC236}">
                <a16:creationId xmlns:a16="http://schemas.microsoft.com/office/drawing/2014/main" id="{40F8A8E4-F498-0435-6991-597F8C03BA20}"/>
              </a:ext>
            </a:extLst>
          </p:cNvPr>
          <p:cNvSpPr>
            <a:spLocks noGrp="1"/>
          </p:cNvSpPr>
          <p:nvPr>
            <p:ph type="sldNum" sz="quarter" idx="12"/>
          </p:nvPr>
        </p:nvSpPr>
        <p:spPr/>
        <p:txBody>
          <a:bodyPr/>
          <a:lstStyle/>
          <a:p>
            <a:fld id="{EDFAE1D3-3F60-4866-B968-57066FF03B88}" type="slidenum">
              <a:rPr lang="en-DE" smtClean="0"/>
              <a:t>‹Nr.›</a:t>
            </a:fld>
            <a:endParaRPr lang="en-DE"/>
          </a:p>
        </p:txBody>
      </p:sp>
    </p:spTree>
    <p:extLst>
      <p:ext uri="{BB962C8B-B14F-4D97-AF65-F5344CB8AC3E}">
        <p14:creationId xmlns:p14="http://schemas.microsoft.com/office/powerpoint/2010/main" val="981716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3BC12-67A4-1B44-562E-C45775E7945D}"/>
              </a:ext>
            </a:extLst>
          </p:cNvPr>
          <p:cNvSpPr>
            <a:spLocks noGrp="1"/>
          </p:cNvSpPr>
          <p:nvPr>
            <p:ph type="title"/>
          </p:nvPr>
        </p:nvSpPr>
        <p:spPr/>
        <p:txBody>
          <a:bodyPr/>
          <a:lstStyle/>
          <a:p>
            <a:r>
              <a:rPr lang="en-US"/>
              <a:t>Click to edit Master title style</a:t>
            </a:r>
            <a:endParaRPr lang="en-DE"/>
          </a:p>
        </p:txBody>
      </p:sp>
      <p:sp>
        <p:nvSpPr>
          <p:cNvPr id="3" name="Content Placeholder 2">
            <a:extLst>
              <a:ext uri="{FF2B5EF4-FFF2-40B4-BE49-F238E27FC236}">
                <a16:creationId xmlns:a16="http://schemas.microsoft.com/office/drawing/2014/main" id="{9AD9BDFD-58EE-DAD3-9CB1-A6FCDD8EFA0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Content Placeholder 3">
            <a:extLst>
              <a:ext uri="{FF2B5EF4-FFF2-40B4-BE49-F238E27FC236}">
                <a16:creationId xmlns:a16="http://schemas.microsoft.com/office/drawing/2014/main" id="{49A3A4C2-A0B2-0A7D-7E30-FE3C46E14ED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5" name="Date Placeholder 4">
            <a:extLst>
              <a:ext uri="{FF2B5EF4-FFF2-40B4-BE49-F238E27FC236}">
                <a16:creationId xmlns:a16="http://schemas.microsoft.com/office/drawing/2014/main" id="{E9E0A9EF-07F3-6DA3-54D8-98F123CAC401}"/>
              </a:ext>
            </a:extLst>
          </p:cNvPr>
          <p:cNvSpPr>
            <a:spLocks noGrp="1"/>
          </p:cNvSpPr>
          <p:nvPr>
            <p:ph type="dt" sz="half" idx="10"/>
          </p:nvPr>
        </p:nvSpPr>
        <p:spPr/>
        <p:txBody>
          <a:bodyPr/>
          <a:lstStyle/>
          <a:p>
            <a:fld id="{8F4EA553-CD51-44E2-A8D5-993B0F1BDBE0}" type="datetimeFigureOut">
              <a:rPr lang="en-DE" smtClean="0"/>
              <a:t>12/12/23</a:t>
            </a:fld>
            <a:endParaRPr lang="en-DE"/>
          </a:p>
        </p:txBody>
      </p:sp>
      <p:sp>
        <p:nvSpPr>
          <p:cNvPr id="6" name="Footer Placeholder 5">
            <a:extLst>
              <a:ext uri="{FF2B5EF4-FFF2-40B4-BE49-F238E27FC236}">
                <a16:creationId xmlns:a16="http://schemas.microsoft.com/office/drawing/2014/main" id="{CB9A4DDC-0E8E-AF14-E931-EAD2189A5345}"/>
              </a:ext>
            </a:extLst>
          </p:cNvPr>
          <p:cNvSpPr>
            <a:spLocks noGrp="1"/>
          </p:cNvSpPr>
          <p:nvPr>
            <p:ph type="ftr" sz="quarter" idx="11"/>
          </p:nvPr>
        </p:nvSpPr>
        <p:spPr/>
        <p:txBody>
          <a:bodyPr/>
          <a:lstStyle/>
          <a:p>
            <a:endParaRPr lang="en-DE"/>
          </a:p>
        </p:txBody>
      </p:sp>
      <p:sp>
        <p:nvSpPr>
          <p:cNvPr id="7" name="Slide Number Placeholder 6">
            <a:extLst>
              <a:ext uri="{FF2B5EF4-FFF2-40B4-BE49-F238E27FC236}">
                <a16:creationId xmlns:a16="http://schemas.microsoft.com/office/drawing/2014/main" id="{C53D2D75-658E-57AE-6B42-112B6B80E89A}"/>
              </a:ext>
            </a:extLst>
          </p:cNvPr>
          <p:cNvSpPr>
            <a:spLocks noGrp="1"/>
          </p:cNvSpPr>
          <p:nvPr>
            <p:ph type="sldNum" sz="quarter" idx="12"/>
          </p:nvPr>
        </p:nvSpPr>
        <p:spPr/>
        <p:txBody>
          <a:bodyPr/>
          <a:lstStyle/>
          <a:p>
            <a:fld id="{EDFAE1D3-3F60-4866-B968-57066FF03B88}" type="slidenum">
              <a:rPr lang="en-DE" smtClean="0"/>
              <a:t>‹Nr.›</a:t>
            </a:fld>
            <a:endParaRPr lang="en-DE"/>
          </a:p>
        </p:txBody>
      </p:sp>
    </p:spTree>
    <p:extLst>
      <p:ext uri="{BB962C8B-B14F-4D97-AF65-F5344CB8AC3E}">
        <p14:creationId xmlns:p14="http://schemas.microsoft.com/office/powerpoint/2010/main" val="281824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C0D05-9EB5-3981-2CAE-51DCC10B4BEF}"/>
              </a:ext>
            </a:extLst>
          </p:cNvPr>
          <p:cNvSpPr>
            <a:spLocks noGrp="1"/>
          </p:cNvSpPr>
          <p:nvPr>
            <p:ph type="title"/>
          </p:nvPr>
        </p:nvSpPr>
        <p:spPr>
          <a:xfrm>
            <a:off x="839788" y="365125"/>
            <a:ext cx="10515600" cy="1325563"/>
          </a:xfrm>
        </p:spPr>
        <p:txBody>
          <a:bodyPr/>
          <a:lstStyle/>
          <a:p>
            <a:r>
              <a:rPr lang="en-US"/>
              <a:t>Click to edit Master title style</a:t>
            </a:r>
            <a:endParaRPr lang="en-DE"/>
          </a:p>
        </p:txBody>
      </p:sp>
      <p:sp>
        <p:nvSpPr>
          <p:cNvPr id="3" name="Text Placeholder 2">
            <a:extLst>
              <a:ext uri="{FF2B5EF4-FFF2-40B4-BE49-F238E27FC236}">
                <a16:creationId xmlns:a16="http://schemas.microsoft.com/office/drawing/2014/main" id="{2F097320-4104-46E7-F3C7-212818401A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D444C3E-8429-4922-28E6-17468021718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5" name="Text Placeholder 4">
            <a:extLst>
              <a:ext uri="{FF2B5EF4-FFF2-40B4-BE49-F238E27FC236}">
                <a16:creationId xmlns:a16="http://schemas.microsoft.com/office/drawing/2014/main" id="{BE71310E-1612-920A-81FF-DB100A4B2F0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4113E5E-851D-E06A-9B47-AE5B6160816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7" name="Date Placeholder 6">
            <a:extLst>
              <a:ext uri="{FF2B5EF4-FFF2-40B4-BE49-F238E27FC236}">
                <a16:creationId xmlns:a16="http://schemas.microsoft.com/office/drawing/2014/main" id="{52DF5737-3C6D-FF60-F713-338BCBB06138}"/>
              </a:ext>
            </a:extLst>
          </p:cNvPr>
          <p:cNvSpPr>
            <a:spLocks noGrp="1"/>
          </p:cNvSpPr>
          <p:nvPr>
            <p:ph type="dt" sz="half" idx="10"/>
          </p:nvPr>
        </p:nvSpPr>
        <p:spPr/>
        <p:txBody>
          <a:bodyPr/>
          <a:lstStyle/>
          <a:p>
            <a:fld id="{8F4EA553-CD51-44E2-A8D5-993B0F1BDBE0}" type="datetimeFigureOut">
              <a:rPr lang="en-DE" smtClean="0"/>
              <a:t>12/12/23</a:t>
            </a:fld>
            <a:endParaRPr lang="en-DE"/>
          </a:p>
        </p:txBody>
      </p:sp>
      <p:sp>
        <p:nvSpPr>
          <p:cNvPr id="8" name="Footer Placeholder 7">
            <a:extLst>
              <a:ext uri="{FF2B5EF4-FFF2-40B4-BE49-F238E27FC236}">
                <a16:creationId xmlns:a16="http://schemas.microsoft.com/office/drawing/2014/main" id="{9B40D726-71D8-B2F6-572D-94FBB90431A1}"/>
              </a:ext>
            </a:extLst>
          </p:cNvPr>
          <p:cNvSpPr>
            <a:spLocks noGrp="1"/>
          </p:cNvSpPr>
          <p:nvPr>
            <p:ph type="ftr" sz="quarter" idx="11"/>
          </p:nvPr>
        </p:nvSpPr>
        <p:spPr/>
        <p:txBody>
          <a:bodyPr/>
          <a:lstStyle/>
          <a:p>
            <a:endParaRPr lang="en-DE"/>
          </a:p>
        </p:txBody>
      </p:sp>
      <p:sp>
        <p:nvSpPr>
          <p:cNvPr id="9" name="Slide Number Placeholder 8">
            <a:extLst>
              <a:ext uri="{FF2B5EF4-FFF2-40B4-BE49-F238E27FC236}">
                <a16:creationId xmlns:a16="http://schemas.microsoft.com/office/drawing/2014/main" id="{354CC4C0-F2E3-BC82-5B43-E3941C42871F}"/>
              </a:ext>
            </a:extLst>
          </p:cNvPr>
          <p:cNvSpPr>
            <a:spLocks noGrp="1"/>
          </p:cNvSpPr>
          <p:nvPr>
            <p:ph type="sldNum" sz="quarter" idx="12"/>
          </p:nvPr>
        </p:nvSpPr>
        <p:spPr/>
        <p:txBody>
          <a:bodyPr/>
          <a:lstStyle/>
          <a:p>
            <a:fld id="{EDFAE1D3-3F60-4866-B968-57066FF03B88}" type="slidenum">
              <a:rPr lang="en-DE" smtClean="0"/>
              <a:t>‹Nr.›</a:t>
            </a:fld>
            <a:endParaRPr lang="en-DE"/>
          </a:p>
        </p:txBody>
      </p:sp>
    </p:spTree>
    <p:extLst>
      <p:ext uri="{BB962C8B-B14F-4D97-AF65-F5344CB8AC3E}">
        <p14:creationId xmlns:p14="http://schemas.microsoft.com/office/powerpoint/2010/main" val="472178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32A88-DAC5-F94C-6A18-120BB7A8CF86}"/>
              </a:ext>
            </a:extLst>
          </p:cNvPr>
          <p:cNvSpPr>
            <a:spLocks noGrp="1"/>
          </p:cNvSpPr>
          <p:nvPr>
            <p:ph type="title"/>
          </p:nvPr>
        </p:nvSpPr>
        <p:spPr/>
        <p:txBody>
          <a:bodyPr/>
          <a:lstStyle/>
          <a:p>
            <a:r>
              <a:rPr lang="en-US"/>
              <a:t>Click to edit Master title style</a:t>
            </a:r>
            <a:endParaRPr lang="en-DE"/>
          </a:p>
        </p:txBody>
      </p:sp>
      <p:sp>
        <p:nvSpPr>
          <p:cNvPr id="3" name="Date Placeholder 2">
            <a:extLst>
              <a:ext uri="{FF2B5EF4-FFF2-40B4-BE49-F238E27FC236}">
                <a16:creationId xmlns:a16="http://schemas.microsoft.com/office/drawing/2014/main" id="{9B409EE8-EDDA-2066-4AAC-21C0149BA8A4}"/>
              </a:ext>
            </a:extLst>
          </p:cNvPr>
          <p:cNvSpPr>
            <a:spLocks noGrp="1"/>
          </p:cNvSpPr>
          <p:nvPr>
            <p:ph type="dt" sz="half" idx="10"/>
          </p:nvPr>
        </p:nvSpPr>
        <p:spPr/>
        <p:txBody>
          <a:bodyPr/>
          <a:lstStyle/>
          <a:p>
            <a:fld id="{8F4EA553-CD51-44E2-A8D5-993B0F1BDBE0}" type="datetimeFigureOut">
              <a:rPr lang="en-DE" smtClean="0"/>
              <a:t>12/12/23</a:t>
            </a:fld>
            <a:endParaRPr lang="en-DE"/>
          </a:p>
        </p:txBody>
      </p:sp>
      <p:sp>
        <p:nvSpPr>
          <p:cNvPr id="4" name="Footer Placeholder 3">
            <a:extLst>
              <a:ext uri="{FF2B5EF4-FFF2-40B4-BE49-F238E27FC236}">
                <a16:creationId xmlns:a16="http://schemas.microsoft.com/office/drawing/2014/main" id="{A7570917-5F60-8B55-623D-A39A465E4FEC}"/>
              </a:ext>
            </a:extLst>
          </p:cNvPr>
          <p:cNvSpPr>
            <a:spLocks noGrp="1"/>
          </p:cNvSpPr>
          <p:nvPr>
            <p:ph type="ftr" sz="quarter" idx="11"/>
          </p:nvPr>
        </p:nvSpPr>
        <p:spPr/>
        <p:txBody>
          <a:bodyPr/>
          <a:lstStyle/>
          <a:p>
            <a:endParaRPr lang="en-DE"/>
          </a:p>
        </p:txBody>
      </p:sp>
      <p:sp>
        <p:nvSpPr>
          <p:cNvPr id="5" name="Slide Number Placeholder 4">
            <a:extLst>
              <a:ext uri="{FF2B5EF4-FFF2-40B4-BE49-F238E27FC236}">
                <a16:creationId xmlns:a16="http://schemas.microsoft.com/office/drawing/2014/main" id="{E996EA24-BC70-3CE9-6924-4AEB99EBC7C0}"/>
              </a:ext>
            </a:extLst>
          </p:cNvPr>
          <p:cNvSpPr>
            <a:spLocks noGrp="1"/>
          </p:cNvSpPr>
          <p:nvPr>
            <p:ph type="sldNum" sz="quarter" idx="12"/>
          </p:nvPr>
        </p:nvSpPr>
        <p:spPr/>
        <p:txBody>
          <a:bodyPr/>
          <a:lstStyle/>
          <a:p>
            <a:fld id="{EDFAE1D3-3F60-4866-B968-57066FF03B88}" type="slidenum">
              <a:rPr lang="en-DE" smtClean="0"/>
              <a:t>‹Nr.›</a:t>
            </a:fld>
            <a:endParaRPr lang="en-DE"/>
          </a:p>
        </p:txBody>
      </p:sp>
    </p:spTree>
    <p:extLst>
      <p:ext uri="{BB962C8B-B14F-4D97-AF65-F5344CB8AC3E}">
        <p14:creationId xmlns:p14="http://schemas.microsoft.com/office/powerpoint/2010/main" val="1658126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476B71D-6400-13CA-2D07-0A312616E737}"/>
              </a:ext>
            </a:extLst>
          </p:cNvPr>
          <p:cNvSpPr>
            <a:spLocks noGrp="1"/>
          </p:cNvSpPr>
          <p:nvPr>
            <p:ph type="dt" sz="half" idx="10"/>
          </p:nvPr>
        </p:nvSpPr>
        <p:spPr/>
        <p:txBody>
          <a:bodyPr/>
          <a:lstStyle/>
          <a:p>
            <a:fld id="{8F4EA553-CD51-44E2-A8D5-993B0F1BDBE0}" type="datetimeFigureOut">
              <a:rPr lang="en-DE" smtClean="0"/>
              <a:t>12/12/23</a:t>
            </a:fld>
            <a:endParaRPr lang="en-DE"/>
          </a:p>
        </p:txBody>
      </p:sp>
      <p:sp>
        <p:nvSpPr>
          <p:cNvPr id="3" name="Footer Placeholder 2">
            <a:extLst>
              <a:ext uri="{FF2B5EF4-FFF2-40B4-BE49-F238E27FC236}">
                <a16:creationId xmlns:a16="http://schemas.microsoft.com/office/drawing/2014/main" id="{B4062FFB-20CE-66DC-43D5-929B4001E2ED}"/>
              </a:ext>
            </a:extLst>
          </p:cNvPr>
          <p:cNvSpPr>
            <a:spLocks noGrp="1"/>
          </p:cNvSpPr>
          <p:nvPr>
            <p:ph type="ftr" sz="quarter" idx="11"/>
          </p:nvPr>
        </p:nvSpPr>
        <p:spPr/>
        <p:txBody>
          <a:bodyPr/>
          <a:lstStyle/>
          <a:p>
            <a:endParaRPr lang="en-DE"/>
          </a:p>
        </p:txBody>
      </p:sp>
      <p:sp>
        <p:nvSpPr>
          <p:cNvPr id="4" name="Slide Number Placeholder 3">
            <a:extLst>
              <a:ext uri="{FF2B5EF4-FFF2-40B4-BE49-F238E27FC236}">
                <a16:creationId xmlns:a16="http://schemas.microsoft.com/office/drawing/2014/main" id="{4D6A8C8D-F3C5-F3A9-08CB-4EC55CB1828D}"/>
              </a:ext>
            </a:extLst>
          </p:cNvPr>
          <p:cNvSpPr>
            <a:spLocks noGrp="1"/>
          </p:cNvSpPr>
          <p:nvPr>
            <p:ph type="sldNum" sz="quarter" idx="12"/>
          </p:nvPr>
        </p:nvSpPr>
        <p:spPr/>
        <p:txBody>
          <a:bodyPr/>
          <a:lstStyle/>
          <a:p>
            <a:fld id="{EDFAE1D3-3F60-4866-B968-57066FF03B88}" type="slidenum">
              <a:rPr lang="en-DE" smtClean="0"/>
              <a:t>‹Nr.›</a:t>
            </a:fld>
            <a:endParaRPr lang="en-DE"/>
          </a:p>
        </p:txBody>
      </p:sp>
    </p:spTree>
    <p:extLst>
      <p:ext uri="{BB962C8B-B14F-4D97-AF65-F5344CB8AC3E}">
        <p14:creationId xmlns:p14="http://schemas.microsoft.com/office/powerpoint/2010/main" val="3362336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BF68A-B54C-7E2D-A707-CAE099E724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DE"/>
          </a:p>
        </p:txBody>
      </p:sp>
      <p:sp>
        <p:nvSpPr>
          <p:cNvPr id="3" name="Content Placeholder 2">
            <a:extLst>
              <a:ext uri="{FF2B5EF4-FFF2-40B4-BE49-F238E27FC236}">
                <a16:creationId xmlns:a16="http://schemas.microsoft.com/office/drawing/2014/main" id="{E7A01252-7968-A790-5A6D-921E755434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Text Placeholder 3">
            <a:extLst>
              <a:ext uri="{FF2B5EF4-FFF2-40B4-BE49-F238E27FC236}">
                <a16:creationId xmlns:a16="http://schemas.microsoft.com/office/drawing/2014/main" id="{F3B09657-1F17-57CE-CB0D-058CAD26BD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96FDB6A-9208-1048-CD8A-7EAC232B2D0B}"/>
              </a:ext>
            </a:extLst>
          </p:cNvPr>
          <p:cNvSpPr>
            <a:spLocks noGrp="1"/>
          </p:cNvSpPr>
          <p:nvPr>
            <p:ph type="dt" sz="half" idx="10"/>
          </p:nvPr>
        </p:nvSpPr>
        <p:spPr/>
        <p:txBody>
          <a:bodyPr/>
          <a:lstStyle/>
          <a:p>
            <a:fld id="{8F4EA553-CD51-44E2-A8D5-993B0F1BDBE0}" type="datetimeFigureOut">
              <a:rPr lang="en-DE" smtClean="0"/>
              <a:t>12/12/23</a:t>
            </a:fld>
            <a:endParaRPr lang="en-DE"/>
          </a:p>
        </p:txBody>
      </p:sp>
      <p:sp>
        <p:nvSpPr>
          <p:cNvPr id="6" name="Footer Placeholder 5">
            <a:extLst>
              <a:ext uri="{FF2B5EF4-FFF2-40B4-BE49-F238E27FC236}">
                <a16:creationId xmlns:a16="http://schemas.microsoft.com/office/drawing/2014/main" id="{D1C51A42-0738-9D43-DDF1-85AC06220DE0}"/>
              </a:ext>
            </a:extLst>
          </p:cNvPr>
          <p:cNvSpPr>
            <a:spLocks noGrp="1"/>
          </p:cNvSpPr>
          <p:nvPr>
            <p:ph type="ftr" sz="quarter" idx="11"/>
          </p:nvPr>
        </p:nvSpPr>
        <p:spPr/>
        <p:txBody>
          <a:bodyPr/>
          <a:lstStyle/>
          <a:p>
            <a:endParaRPr lang="en-DE"/>
          </a:p>
        </p:txBody>
      </p:sp>
      <p:sp>
        <p:nvSpPr>
          <p:cNvPr id="7" name="Slide Number Placeholder 6">
            <a:extLst>
              <a:ext uri="{FF2B5EF4-FFF2-40B4-BE49-F238E27FC236}">
                <a16:creationId xmlns:a16="http://schemas.microsoft.com/office/drawing/2014/main" id="{CB30F4D5-3C03-BBD1-11C6-F734C2791557}"/>
              </a:ext>
            </a:extLst>
          </p:cNvPr>
          <p:cNvSpPr>
            <a:spLocks noGrp="1"/>
          </p:cNvSpPr>
          <p:nvPr>
            <p:ph type="sldNum" sz="quarter" idx="12"/>
          </p:nvPr>
        </p:nvSpPr>
        <p:spPr/>
        <p:txBody>
          <a:bodyPr/>
          <a:lstStyle/>
          <a:p>
            <a:fld id="{EDFAE1D3-3F60-4866-B968-57066FF03B88}" type="slidenum">
              <a:rPr lang="en-DE" smtClean="0"/>
              <a:t>‹Nr.›</a:t>
            </a:fld>
            <a:endParaRPr lang="en-DE"/>
          </a:p>
        </p:txBody>
      </p:sp>
    </p:spTree>
    <p:extLst>
      <p:ext uri="{BB962C8B-B14F-4D97-AF65-F5344CB8AC3E}">
        <p14:creationId xmlns:p14="http://schemas.microsoft.com/office/powerpoint/2010/main" val="1449792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1BC9D-CC57-4B03-9B70-4DFF497DF2C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DE"/>
          </a:p>
        </p:txBody>
      </p:sp>
      <p:sp>
        <p:nvSpPr>
          <p:cNvPr id="3" name="Picture Placeholder 2">
            <a:extLst>
              <a:ext uri="{FF2B5EF4-FFF2-40B4-BE49-F238E27FC236}">
                <a16:creationId xmlns:a16="http://schemas.microsoft.com/office/drawing/2014/main" id="{8884DB49-250A-C556-75D2-7777EC1F54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DE"/>
          </a:p>
        </p:txBody>
      </p:sp>
      <p:sp>
        <p:nvSpPr>
          <p:cNvPr id="4" name="Text Placeholder 3">
            <a:extLst>
              <a:ext uri="{FF2B5EF4-FFF2-40B4-BE49-F238E27FC236}">
                <a16:creationId xmlns:a16="http://schemas.microsoft.com/office/drawing/2014/main" id="{49949F21-4384-B162-2CDF-DE287D993D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467E851-3902-A546-7C67-378487185FC6}"/>
              </a:ext>
            </a:extLst>
          </p:cNvPr>
          <p:cNvSpPr>
            <a:spLocks noGrp="1"/>
          </p:cNvSpPr>
          <p:nvPr>
            <p:ph type="dt" sz="half" idx="10"/>
          </p:nvPr>
        </p:nvSpPr>
        <p:spPr/>
        <p:txBody>
          <a:bodyPr/>
          <a:lstStyle/>
          <a:p>
            <a:fld id="{8F4EA553-CD51-44E2-A8D5-993B0F1BDBE0}" type="datetimeFigureOut">
              <a:rPr lang="en-DE" smtClean="0"/>
              <a:t>12/12/23</a:t>
            </a:fld>
            <a:endParaRPr lang="en-DE"/>
          </a:p>
        </p:txBody>
      </p:sp>
      <p:sp>
        <p:nvSpPr>
          <p:cNvPr id="6" name="Footer Placeholder 5">
            <a:extLst>
              <a:ext uri="{FF2B5EF4-FFF2-40B4-BE49-F238E27FC236}">
                <a16:creationId xmlns:a16="http://schemas.microsoft.com/office/drawing/2014/main" id="{A9BD3A90-6BBA-84B6-D890-55037D0C6C78}"/>
              </a:ext>
            </a:extLst>
          </p:cNvPr>
          <p:cNvSpPr>
            <a:spLocks noGrp="1"/>
          </p:cNvSpPr>
          <p:nvPr>
            <p:ph type="ftr" sz="quarter" idx="11"/>
          </p:nvPr>
        </p:nvSpPr>
        <p:spPr/>
        <p:txBody>
          <a:bodyPr/>
          <a:lstStyle/>
          <a:p>
            <a:endParaRPr lang="en-DE"/>
          </a:p>
        </p:txBody>
      </p:sp>
      <p:sp>
        <p:nvSpPr>
          <p:cNvPr id="7" name="Slide Number Placeholder 6">
            <a:extLst>
              <a:ext uri="{FF2B5EF4-FFF2-40B4-BE49-F238E27FC236}">
                <a16:creationId xmlns:a16="http://schemas.microsoft.com/office/drawing/2014/main" id="{A9928F46-823A-32C6-ECA5-887454144BDB}"/>
              </a:ext>
            </a:extLst>
          </p:cNvPr>
          <p:cNvSpPr>
            <a:spLocks noGrp="1"/>
          </p:cNvSpPr>
          <p:nvPr>
            <p:ph type="sldNum" sz="quarter" idx="12"/>
          </p:nvPr>
        </p:nvSpPr>
        <p:spPr/>
        <p:txBody>
          <a:bodyPr/>
          <a:lstStyle/>
          <a:p>
            <a:fld id="{EDFAE1D3-3F60-4866-B968-57066FF03B88}" type="slidenum">
              <a:rPr lang="en-DE" smtClean="0"/>
              <a:t>‹Nr.›</a:t>
            </a:fld>
            <a:endParaRPr lang="en-DE"/>
          </a:p>
        </p:txBody>
      </p:sp>
    </p:spTree>
    <p:extLst>
      <p:ext uri="{BB962C8B-B14F-4D97-AF65-F5344CB8AC3E}">
        <p14:creationId xmlns:p14="http://schemas.microsoft.com/office/powerpoint/2010/main" val="713737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1996F04-A9DA-074D-571D-E85E98608B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DE"/>
          </a:p>
        </p:txBody>
      </p:sp>
      <p:sp>
        <p:nvSpPr>
          <p:cNvPr id="3" name="Text Placeholder 2">
            <a:extLst>
              <a:ext uri="{FF2B5EF4-FFF2-40B4-BE49-F238E27FC236}">
                <a16:creationId xmlns:a16="http://schemas.microsoft.com/office/drawing/2014/main" id="{74194F4C-AACF-7DE4-7F48-FC307640CAD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Date Placeholder 3">
            <a:extLst>
              <a:ext uri="{FF2B5EF4-FFF2-40B4-BE49-F238E27FC236}">
                <a16:creationId xmlns:a16="http://schemas.microsoft.com/office/drawing/2014/main" id="{A69F5961-37AD-59EA-9DF7-47311A7AEB0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4EA553-CD51-44E2-A8D5-993B0F1BDBE0}" type="datetimeFigureOut">
              <a:rPr lang="en-DE" smtClean="0"/>
              <a:t>12/12/23</a:t>
            </a:fld>
            <a:endParaRPr lang="en-DE"/>
          </a:p>
        </p:txBody>
      </p:sp>
      <p:sp>
        <p:nvSpPr>
          <p:cNvPr id="5" name="Footer Placeholder 4">
            <a:extLst>
              <a:ext uri="{FF2B5EF4-FFF2-40B4-BE49-F238E27FC236}">
                <a16:creationId xmlns:a16="http://schemas.microsoft.com/office/drawing/2014/main" id="{939EA217-9397-C05A-8130-6DD5B2D60E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DE"/>
          </a:p>
        </p:txBody>
      </p:sp>
      <p:sp>
        <p:nvSpPr>
          <p:cNvPr id="6" name="Slide Number Placeholder 5">
            <a:extLst>
              <a:ext uri="{FF2B5EF4-FFF2-40B4-BE49-F238E27FC236}">
                <a16:creationId xmlns:a16="http://schemas.microsoft.com/office/drawing/2014/main" id="{BB26281F-F17F-4898-0EF1-ABB0436EE6F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FAE1D3-3F60-4866-B968-57066FF03B88}" type="slidenum">
              <a:rPr lang="en-DE" smtClean="0"/>
              <a:t>‹Nr.›</a:t>
            </a:fld>
            <a:endParaRPr lang="en-DE"/>
          </a:p>
        </p:txBody>
      </p:sp>
    </p:spTree>
    <p:extLst>
      <p:ext uri="{BB962C8B-B14F-4D97-AF65-F5344CB8AC3E}">
        <p14:creationId xmlns:p14="http://schemas.microsoft.com/office/powerpoint/2010/main" val="4994301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43764218"/>
      </p:ext>
    </p:extLst>
  </p:cSld>
  <p:clrMap bg1="lt1" tx1="dk1" bg2="lt2" tx2="dk2" accent1="accent1" accent2="accent2" accent3="accent3" accent4="accent4" accent5="accent5" accent6="accent6" hlink="hlink" folHlink="folHlink"/>
  <p:sldLayoutIdLst>
    <p:sldLayoutId id="2147483670" r:id="rId1"/>
    <p:sldLayoutId id="2147483661" r:id="rId2"/>
    <p:sldLayoutId id="2147483663" r:id="rId3"/>
    <p:sldLayoutId id="2147483671" r:id="rId4"/>
    <p:sldLayoutId id="2147483672" r:id="rId5"/>
    <p:sldLayoutId id="2147483664" r:id="rId6"/>
    <p:sldLayoutId id="2147483665" r:id="rId7"/>
    <p:sldLayoutId id="2147483668" r:id="rId8"/>
    <p:sldLayoutId id="2147483669"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1.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12DF8AA-1D36-C4A3-DE8B-6124CA62EF08}"/>
              </a:ext>
            </a:extLst>
          </p:cNvPr>
          <p:cNvSpPr>
            <a:spLocks noGrp="1"/>
          </p:cNvSpPr>
          <p:nvPr>
            <p:ph type="body" sz="quarter" idx="10"/>
          </p:nvPr>
        </p:nvSpPr>
        <p:spPr/>
        <p:txBody>
          <a:bodyPr/>
          <a:lstStyle/>
          <a:p>
            <a:r>
              <a:rPr lang="en-GB" err="1"/>
              <a:t>Informatik</a:t>
            </a:r>
            <a:r>
              <a:rPr lang="en-GB"/>
              <a:t> Q1 Abels</a:t>
            </a:r>
            <a:endParaRPr lang="en-DE"/>
          </a:p>
        </p:txBody>
      </p:sp>
      <p:pic>
        <p:nvPicPr>
          <p:cNvPr id="3" name="Picture 2">
            <a:extLst>
              <a:ext uri="{FF2B5EF4-FFF2-40B4-BE49-F238E27FC236}">
                <a16:creationId xmlns:a16="http://schemas.microsoft.com/office/drawing/2014/main" id="{3B325E06-7DB6-1829-F883-B74B6E5DDD0D}"/>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6987" b="98690" l="4911" r="99554">
                        <a14:foregroundMark x1="55804" y1="6987" x2="68304" y2="7860"/>
                        <a14:foregroundMark x1="97321" y1="53275" x2="95982" y2="79913"/>
                        <a14:foregroundMark x1="77232" y1="95633" x2="92411" y2="93013"/>
                        <a14:foregroundMark x1="91518" y1="98690" x2="99554" y2="96070"/>
                        <a14:foregroundMark x1="9821" y1="60699" x2="7143" y2="53275"/>
                        <a14:foregroundMark x1="7589" y1="51965" x2="4911" y2="51092"/>
                      </a14:backgroundRemoval>
                    </a14:imgEffect>
                  </a14:imgLayer>
                </a14:imgProps>
              </a:ext>
              <a:ext uri="{28A0092B-C50C-407E-A947-70E740481C1C}">
                <a14:useLocalDpi xmlns:a14="http://schemas.microsoft.com/office/drawing/2010/main" val="0"/>
              </a:ext>
            </a:extLst>
          </a:blip>
          <a:stretch>
            <a:fillRect/>
          </a:stretch>
        </p:blipFill>
        <p:spPr>
          <a:xfrm>
            <a:off x="9961430" y="4640980"/>
            <a:ext cx="1649114" cy="1685925"/>
          </a:xfrm>
          <a:custGeom>
            <a:avLst/>
            <a:gdLst>
              <a:gd name="connsiteX0" fmla="*/ 0 w 1649114"/>
              <a:gd name="connsiteY0" fmla="*/ 0 h 1685925"/>
              <a:gd name="connsiteX1" fmla="*/ 500231 w 1649114"/>
              <a:gd name="connsiteY1" fmla="*/ 0 h 1685925"/>
              <a:gd name="connsiteX2" fmla="*/ 1016954 w 1649114"/>
              <a:gd name="connsiteY2" fmla="*/ 0 h 1685925"/>
              <a:gd name="connsiteX3" fmla="*/ 1649114 w 1649114"/>
              <a:gd name="connsiteY3" fmla="*/ 0 h 1685925"/>
              <a:gd name="connsiteX4" fmla="*/ 1649114 w 1649114"/>
              <a:gd name="connsiteY4" fmla="*/ 545116 h 1685925"/>
              <a:gd name="connsiteX5" fmla="*/ 1649114 w 1649114"/>
              <a:gd name="connsiteY5" fmla="*/ 1073372 h 1685925"/>
              <a:gd name="connsiteX6" fmla="*/ 1649114 w 1649114"/>
              <a:gd name="connsiteY6" fmla="*/ 1685925 h 1685925"/>
              <a:gd name="connsiteX7" fmla="*/ 1132392 w 1649114"/>
              <a:gd name="connsiteY7" fmla="*/ 1685925 h 1685925"/>
              <a:gd name="connsiteX8" fmla="*/ 566196 w 1649114"/>
              <a:gd name="connsiteY8" fmla="*/ 1685925 h 1685925"/>
              <a:gd name="connsiteX9" fmla="*/ 0 w 1649114"/>
              <a:gd name="connsiteY9" fmla="*/ 1685925 h 1685925"/>
              <a:gd name="connsiteX10" fmla="*/ 0 w 1649114"/>
              <a:gd name="connsiteY10" fmla="*/ 1157669 h 1685925"/>
              <a:gd name="connsiteX11" fmla="*/ 0 w 1649114"/>
              <a:gd name="connsiteY11" fmla="*/ 646271 h 1685925"/>
              <a:gd name="connsiteX12" fmla="*/ 0 w 1649114"/>
              <a:gd name="connsiteY12" fmla="*/ 0 h 1685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49114" h="1685925" fill="none" extrusionOk="0">
                <a:moveTo>
                  <a:pt x="0" y="0"/>
                </a:moveTo>
                <a:cubicBezTo>
                  <a:pt x="141797" y="-647"/>
                  <a:pt x="367167" y="31833"/>
                  <a:pt x="500231" y="0"/>
                </a:cubicBezTo>
                <a:cubicBezTo>
                  <a:pt x="633295" y="-31833"/>
                  <a:pt x="793124" y="6931"/>
                  <a:pt x="1016954" y="0"/>
                </a:cubicBezTo>
                <a:cubicBezTo>
                  <a:pt x="1240784" y="-6931"/>
                  <a:pt x="1463633" y="47685"/>
                  <a:pt x="1649114" y="0"/>
                </a:cubicBezTo>
                <a:cubicBezTo>
                  <a:pt x="1669925" y="127734"/>
                  <a:pt x="1615179" y="424519"/>
                  <a:pt x="1649114" y="545116"/>
                </a:cubicBezTo>
                <a:cubicBezTo>
                  <a:pt x="1683049" y="665713"/>
                  <a:pt x="1619356" y="886729"/>
                  <a:pt x="1649114" y="1073372"/>
                </a:cubicBezTo>
                <a:cubicBezTo>
                  <a:pt x="1678872" y="1260015"/>
                  <a:pt x="1588666" y="1528832"/>
                  <a:pt x="1649114" y="1685925"/>
                </a:cubicBezTo>
                <a:cubicBezTo>
                  <a:pt x="1491958" y="1744123"/>
                  <a:pt x="1315024" y="1633381"/>
                  <a:pt x="1132392" y="1685925"/>
                </a:cubicBezTo>
                <a:cubicBezTo>
                  <a:pt x="949760" y="1738469"/>
                  <a:pt x="787506" y="1638489"/>
                  <a:pt x="566196" y="1685925"/>
                </a:cubicBezTo>
                <a:cubicBezTo>
                  <a:pt x="344886" y="1733361"/>
                  <a:pt x="196220" y="1685913"/>
                  <a:pt x="0" y="1685925"/>
                </a:cubicBezTo>
                <a:cubicBezTo>
                  <a:pt x="-20970" y="1480859"/>
                  <a:pt x="58950" y="1351215"/>
                  <a:pt x="0" y="1157669"/>
                </a:cubicBezTo>
                <a:cubicBezTo>
                  <a:pt x="-58950" y="964123"/>
                  <a:pt x="40473" y="889960"/>
                  <a:pt x="0" y="646271"/>
                </a:cubicBezTo>
                <a:cubicBezTo>
                  <a:pt x="-40473" y="402582"/>
                  <a:pt x="51559" y="248494"/>
                  <a:pt x="0" y="0"/>
                </a:cubicBezTo>
                <a:close/>
              </a:path>
              <a:path w="1649114" h="1685925" stroke="0" extrusionOk="0">
                <a:moveTo>
                  <a:pt x="0" y="0"/>
                </a:moveTo>
                <a:cubicBezTo>
                  <a:pt x="127869" y="-58549"/>
                  <a:pt x="457140" y="69205"/>
                  <a:pt x="582687" y="0"/>
                </a:cubicBezTo>
                <a:cubicBezTo>
                  <a:pt x="708234" y="-69205"/>
                  <a:pt x="908511" y="30986"/>
                  <a:pt x="1132392" y="0"/>
                </a:cubicBezTo>
                <a:cubicBezTo>
                  <a:pt x="1356274" y="-30986"/>
                  <a:pt x="1395117" y="21620"/>
                  <a:pt x="1649114" y="0"/>
                </a:cubicBezTo>
                <a:cubicBezTo>
                  <a:pt x="1718274" y="183323"/>
                  <a:pt x="1604149" y="370961"/>
                  <a:pt x="1649114" y="578834"/>
                </a:cubicBezTo>
                <a:cubicBezTo>
                  <a:pt x="1694079" y="786707"/>
                  <a:pt x="1587358" y="934167"/>
                  <a:pt x="1649114" y="1140809"/>
                </a:cubicBezTo>
                <a:cubicBezTo>
                  <a:pt x="1710870" y="1347452"/>
                  <a:pt x="1603545" y="1496505"/>
                  <a:pt x="1649114" y="1685925"/>
                </a:cubicBezTo>
                <a:cubicBezTo>
                  <a:pt x="1393847" y="1708125"/>
                  <a:pt x="1279860" y="1656742"/>
                  <a:pt x="1115900" y="1685925"/>
                </a:cubicBezTo>
                <a:cubicBezTo>
                  <a:pt x="951940" y="1715108"/>
                  <a:pt x="703268" y="1637728"/>
                  <a:pt x="566196" y="1685925"/>
                </a:cubicBezTo>
                <a:cubicBezTo>
                  <a:pt x="429124" y="1734122"/>
                  <a:pt x="229164" y="1635991"/>
                  <a:pt x="0" y="1685925"/>
                </a:cubicBezTo>
                <a:cubicBezTo>
                  <a:pt x="-564" y="1539796"/>
                  <a:pt x="30978" y="1364816"/>
                  <a:pt x="0" y="1140809"/>
                </a:cubicBezTo>
                <a:cubicBezTo>
                  <a:pt x="-30978" y="916802"/>
                  <a:pt x="21974" y="735115"/>
                  <a:pt x="0" y="545116"/>
                </a:cubicBezTo>
                <a:cubicBezTo>
                  <a:pt x="-21974" y="355117"/>
                  <a:pt x="32467" y="194198"/>
                  <a:pt x="0" y="0"/>
                </a:cubicBezTo>
                <a:close/>
              </a:path>
            </a:pathLst>
          </a:custGeom>
          <a:ln>
            <a:solidFill>
              <a:schemeClr val="tx1"/>
            </a:solidFill>
            <a:extLst>
              <a:ext uri="{C807C97D-BFC1-408E-A445-0C87EB9F89A2}">
                <ask:lineSketchStyleProps xmlns:ask="http://schemas.microsoft.com/office/drawing/2018/sketchyshapes" sd="1879376400">
                  <a:prstGeom prst="rect">
                    <a:avLst/>
                  </a:prstGeom>
                  <ask:type>
                    <ask:lineSketchScribble/>
                  </ask:type>
                </ask:lineSketchStyleProps>
              </a:ext>
            </a:extLst>
          </a:ln>
        </p:spPr>
      </p:pic>
    </p:spTree>
    <p:extLst>
      <p:ext uri="{BB962C8B-B14F-4D97-AF65-F5344CB8AC3E}">
        <p14:creationId xmlns:p14="http://schemas.microsoft.com/office/powerpoint/2010/main" val="1283346392"/>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6A104FB-7D2B-E76D-2C5D-195554911E83}"/>
              </a:ext>
            </a:extLst>
          </p:cNvPr>
          <p:cNvSpPr>
            <a:spLocks noGrp="1"/>
          </p:cNvSpPr>
          <p:nvPr>
            <p:ph type="body" sz="quarter" idx="10"/>
          </p:nvPr>
        </p:nvSpPr>
        <p:spPr/>
        <p:txBody>
          <a:bodyPr/>
          <a:lstStyle/>
          <a:p>
            <a:r>
              <a:rPr lang="en-GB" dirty="0" err="1">
                <a:solidFill>
                  <a:srgbClr val="FFC000"/>
                </a:solidFill>
              </a:rPr>
              <a:t>Projekt</a:t>
            </a:r>
            <a:endParaRPr lang="en-DE" dirty="0">
              <a:solidFill>
                <a:srgbClr val="FFC000"/>
              </a:solidFill>
            </a:endParaRPr>
          </a:p>
        </p:txBody>
      </p:sp>
    </p:spTree>
    <p:extLst>
      <p:ext uri="{BB962C8B-B14F-4D97-AF65-F5344CB8AC3E}">
        <p14:creationId xmlns:p14="http://schemas.microsoft.com/office/powerpoint/2010/main" val="3989495635"/>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6A104FB-7D2B-E76D-2C5D-195554911E83}"/>
              </a:ext>
            </a:extLst>
          </p:cNvPr>
          <p:cNvSpPr>
            <a:spLocks noGrp="1"/>
          </p:cNvSpPr>
          <p:nvPr>
            <p:ph type="body" sz="quarter" idx="10"/>
          </p:nvPr>
        </p:nvSpPr>
        <p:spPr>
          <a:xfrm>
            <a:off x="138112" y="142876"/>
            <a:ext cx="11915775" cy="1447800"/>
          </a:xfrm>
        </p:spPr>
        <p:txBody>
          <a:bodyPr/>
          <a:lstStyle/>
          <a:p>
            <a:r>
              <a:rPr lang="en-GB" dirty="0" err="1">
                <a:solidFill>
                  <a:srgbClr val="FFC000"/>
                </a:solidFill>
              </a:rPr>
              <a:t>Projekt</a:t>
            </a:r>
            <a:endParaRPr lang="en-DE" dirty="0">
              <a:solidFill>
                <a:srgbClr val="FFC000"/>
              </a:solidFill>
            </a:endParaRPr>
          </a:p>
        </p:txBody>
      </p:sp>
      <p:graphicFrame>
        <p:nvGraphicFramePr>
          <p:cNvPr id="3" name="Table 2">
            <a:extLst>
              <a:ext uri="{FF2B5EF4-FFF2-40B4-BE49-F238E27FC236}">
                <a16:creationId xmlns:a16="http://schemas.microsoft.com/office/drawing/2014/main" id="{754DA560-50DC-86EE-1D92-961A167CACA9}"/>
              </a:ext>
            </a:extLst>
          </p:cNvPr>
          <p:cNvGraphicFramePr>
            <a:graphicFrameLocks noGrp="1"/>
          </p:cNvGraphicFramePr>
          <p:nvPr>
            <p:extLst>
              <p:ext uri="{D42A27DB-BD31-4B8C-83A1-F6EECF244321}">
                <p14:modId xmlns:p14="http://schemas.microsoft.com/office/powerpoint/2010/main" val="3262632059"/>
              </p:ext>
            </p:extLst>
          </p:nvPr>
        </p:nvGraphicFramePr>
        <p:xfrm>
          <a:off x="773031" y="1760219"/>
          <a:ext cx="11106024" cy="4621530"/>
        </p:xfrm>
        <a:graphic>
          <a:graphicData uri="http://schemas.openxmlformats.org/drawingml/2006/table">
            <a:tbl>
              <a:tblPr firstRow="1" bandRow="1">
                <a:tableStyleId>{5C22544A-7EE6-4342-B048-85BDC9FD1C3A}</a:tableStyleId>
              </a:tblPr>
              <a:tblGrid>
                <a:gridCol w="1255205">
                  <a:extLst>
                    <a:ext uri="{9D8B030D-6E8A-4147-A177-3AD203B41FA5}">
                      <a16:colId xmlns:a16="http://schemas.microsoft.com/office/drawing/2014/main" val="2143057362"/>
                    </a:ext>
                  </a:extLst>
                </a:gridCol>
                <a:gridCol w="9850819">
                  <a:extLst>
                    <a:ext uri="{9D8B030D-6E8A-4147-A177-3AD203B41FA5}">
                      <a16:colId xmlns:a16="http://schemas.microsoft.com/office/drawing/2014/main" val="3578362174"/>
                    </a:ext>
                  </a:extLst>
                </a:gridCol>
              </a:tblGrid>
              <a:tr h="1391208">
                <a:tc>
                  <a:txBody>
                    <a:bodyPr/>
                    <a:lstStyle/>
                    <a:p>
                      <a:pPr algn="r"/>
                      <a:r>
                        <a:rPr lang="en-GB" sz="2800" b="1" dirty="0">
                          <a:solidFill>
                            <a:srgbClr val="FFC000"/>
                          </a:solidFill>
                        </a:rPr>
                        <a:t>WER</a:t>
                      </a:r>
                      <a:endParaRPr lang="en-DE" sz="2800" b="1">
                        <a:solidFill>
                          <a:srgbClr val="FFC000"/>
                        </a:solidFill>
                      </a:endParaRPr>
                    </a:p>
                  </a:txBody>
                  <a:tcPr anchor="ctr">
                    <a:lnL w="12700" cap="flat" cmpd="sng" algn="ctr">
                      <a:no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r>
                        <a:rPr lang="en-GB" sz="2400" b="0" dirty="0">
                          <a:solidFill>
                            <a:schemeClr val="bg1"/>
                          </a:solidFill>
                        </a:rPr>
                        <a:t>Gruppen der </a:t>
                      </a:r>
                      <a:r>
                        <a:rPr lang="en-GB" sz="2400" b="0" dirty="0" err="1">
                          <a:solidFill>
                            <a:schemeClr val="bg1"/>
                          </a:solidFill>
                        </a:rPr>
                        <a:t>Größe</a:t>
                      </a:r>
                      <a:r>
                        <a:rPr lang="en-GB" sz="2400" b="0" dirty="0">
                          <a:solidFill>
                            <a:schemeClr val="bg1"/>
                          </a:solidFill>
                        </a:rPr>
                        <a:t> </a:t>
                      </a:r>
                      <a:r>
                        <a:rPr lang="en-GB" sz="2400" b="1" dirty="0">
                          <a:solidFill>
                            <a:schemeClr val="bg1"/>
                          </a:solidFill>
                        </a:rPr>
                        <a:t>2-4</a:t>
                      </a:r>
                      <a:endParaRPr lang="en-DE" sz="2400" b="1" dirty="0">
                        <a:solidFill>
                          <a:schemeClr val="bg1"/>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783213081"/>
                  </a:ext>
                </a:extLst>
              </a:tr>
              <a:tr h="2157535">
                <a:tc>
                  <a:txBody>
                    <a:bodyPr/>
                    <a:lstStyle/>
                    <a:p>
                      <a:pPr algn="r"/>
                      <a:r>
                        <a:rPr lang="en-GB" sz="2800" b="1" dirty="0">
                          <a:solidFill>
                            <a:srgbClr val="FFC000"/>
                          </a:solidFill>
                        </a:rPr>
                        <a:t>WAS</a:t>
                      </a:r>
                      <a:endParaRPr lang="en-DE" sz="2800" b="1">
                        <a:solidFill>
                          <a:srgbClr val="FFC000"/>
                        </a:solidFill>
                      </a:endParaRPr>
                    </a:p>
                  </a:txBody>
                  <a:tcPr anchor="ctr">
                    <a:lnL w="12700" cap="flat" cmpd="sng" algn="ctr">
                      <a:no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indent="0">
                        <a:buFont typeface="Arial" panose="020B0604020202020204" pitchFamily="34" charset="0"/>
                        <a:buNone/>
                      </a:pPr>
                      <a:r>
                        <a:rPr lang="en-GB" sz="2400" b="1" dirty="0">
                          <a:solidFill>
                            <a:schemeClr val="bg1"/>
                          </a:solidFill>
                        </a:rPr>
                        <a:t>App.zip</a:t>
                      </a:r>
                    </a:p>
                    <a:p>
                      <a:pPr marL="342900" indent="-342900">
                        <a:buFont typeface="Arial" panose="020B0604020202020204" pitchFamily="34" charset="0"/>
                        <a:buChar char="•"/>
                      </a:pPr>
                      <a:r>
                        <a:rPr lang="en-GB" sz="2400" b="0" dirty="0">
                          <a:solidFill>
                            <a:schemeClr val="bg1"/>
                          </a:solidFill>
                        </a:rPr>
                        <a:t>GUI.java</a:t>
                      </a:r>
                      <a:r>
                        <a:rPr lang="de-DE" sz="2400" b="0" dirty="0">
                          <a:solidFill>
                            <a:schemeClr val="bg1"/>
                          </a:solidFill>
                        </a:rPr>
                        <a:t> </a:t>
                      </a:r>
                      <a:r>
                        <a:rPr lang="de-DE" sz="2400" b="0" dirty="0">
                          <a:solidFill>
                            <a:schemeClr val="bg1">
                              <a:lumMod val="50000"/>
                            </a:schemeClr>
                          </a:solidFill>
                        </a:rPr>
                        <a:t>=&gt;</a:t>
                      </a:r>
                      <a:r>
                        <a:rPr lang="de-DE" sz="2400" b="0" dirty="0">
                          <a:solidFill>
                            <a:schemeClr val="bg1"/>
                          </a:solidFill>
                        </a:rPr>
                        <a:t> </a:t>
                      </a:r>
                      <a:r>
                        <a:rPr lang="de-DE" sz="2400" b="0" i="1" dirty="0">
                          <a:solidFill>
                            <a:schemeClr val="bg1">
                              <a:lumMod val="75000"/>
                            </a:schemeClr>
                          </a:solidFill>
                        </a:rPr>
                        <a:t>Input, Output, Buttons</a:t>
                      </a:r>
                      <a:endParaRPr lang="en-GB" sz="2400" b="0" i="1" dirty="0">
                        <a:solidFill>
                          <a:schemeClr val="bg1">
                            <a:lumMod val="75000"/>
                          </a:schemeClr>
                        </a:solidFill>
                      </a:endParaRPr>
                    </a:p>
                    <a:p>
                      <a:pPr marL="342900" indent="-342900">
                        <a:buFont typeface="Arial" panose="020B0604020202020204" pitchFamily="34" charset="0"/>
                        <a:buChar char="•"/>
                      </a:pPr>
                      <a:r>
                        <a:rPr lang="en-GB" sz="2400" b="0" dirty="0">
                          <a:solidFill>
                            <a:schemeClr val="bg1"/>
                          </a:solidFill>
                        </a:rPr>
                        <a:t>UML.png</a:t>
                      </a:r>
                      <a:r>
                        <a:rPr lang="de-DE" sz="2400" b="0" dirty="0">
                          <a:solidFill>
                            <a:schemeClr val="bg1"/>
                          </a:solidFill>
                        </a:rPr>
                        <a:t> </a:t>
                      </a:r>
                      <a:r>
                        <a:rPr lang="de-DE" sz="2400" b="0" dirty="0">
                          <a:solidFill>
                            <a:schemeClr val="bg1">
                              <a:lumMod val="50000"/>
                            </a:schemeClr>
                          </a:solidFill>
                        </a:rPr>
                        <a:t>=&gt;</a:t>
                      </a:r>
                      <a:r>
                        <a:rPr lang="de-DE" sz="2400" b="0" dirty="0">
                          <a:solidFill>
                            <a:schemeClr val="bg1"/>
                          </a:solidFill>
                        </a:rPr>
                        <a:t> </a:t>
                      </a:r>
                      <a:r>
                        <a:rPr lang="de-DE" sz="2400" b="0" i="1" dirty="0">
                          <a:solidFill>
                            <a:schemeClr val="bg1">
                              <a:lumMod val="75000"/>
                            </a:schemeClr>
                          </a:solidFill>
                        </a:rPr>
                        <a:t>Klassen, Methoden, Sichtbarkeiten</a:t>
                      </a:r>
                      <a:r>
                        <a:rPr lang="de-DE" sz="2400" b="0" i="1">
                          <a:solidFill>
                            <a:schemeClr val="bg1">
                              <a:lumMod val="75000"/>
                            </a:schemeClr>
                          </a:solidFill>
                        </a:rPr>
                        <a:t>, Beziehungen</a:t>
                      </a:r>
                      <a:endParaRPr lang="en-GB" sz="2400" b="0" i="1" dirty="0">
                        <a:solidFill>
                          <a:schemeClr val="bg1">
                            <a:lumMod val="75000"/>
                          </a:schemeClr>
                        </a:solidFill>
                      </a:endParaRPr>
                    </a:p>
                    <a:p>
                      <a:pPr marL="342900" indent="-342900">
                        <a:buFont typeface="Arial" panose="020B0604020202020204" pitchFamily="34" charset="0"/>
                        <a:buChar char="•"/>
                      </a:pPr>
                      <a:r>
                        <a:rPr lang="en-GB" sz="2400" b="0" dirty="0">
                          <a:solidFill>
                            <a:schemeClr val="bg1"/>
                          </a:solidFill>
                        </a:rPr>
                        <a:t>X.java, Y.java, Z.java</a:t>
                      </a:r>
                      <a:r>
                        <a:rPr lang="de-DE" sz="2400" b="0" dirty="0">
                          <a:solidFill>
                            <a:schemeClr val="bg1"/>
                          </a:solidFill>
                        </a:rPr>
                        <a:t> </a:t>
                      </a:r>
                      <a:r>
                        <a:rPr lang="de-DE" sz="2400" b="0" dirty="0">
                          <a:solidFill>
                            <a:schemeClr val="bg1">
                              <a:lumMod val="50000"/>
                            </a:schemeClr>
                          </a:solidFill>
                        </a:rPr>
                        <a:t>=&gt;</a:t>
                      </a:r>
                      <a:r>
                        <a:rPr lang="de-DE" sz="2400" b="0" dirty="0">
                          <a:solidFill>
                            <a:schemeClr val="bg1"/>
                          </a:solidFill>
                        </a:rPr>
                        <a:t> </a:t>
                      </a:r>
                      <a:r>
                        <a:rPr lang="de-DE" sz="2400" b="0" i="1" dirty="0">
                          <a:solidFill>
                            <a:schemeClr val="bg1">
                              <a:lumMod val="75000"/>
                            </a:schemeClr>
                          </a:solidFill>
                        </a:rPr>
                        <a:t>Attribute, </a:t>
                      </a:r>
                      <a:r>
                        <a:rPr lang="de-DE" sz="2400" b="0" i="1" dirty="0" err="1">
                          <a:solidFill>
                            <a:schemeClr val="bg1">
                              <a:lumMod val="75000"/>
                            </a:schemeClr>
                          </a:solidFill>
                        </a:rPr>
                        <a:t>Konstruktoren</a:t>
                      </a:r>
                      <a:r>
                        <a:rPr lang="de-DE" sz="2400" b="0" i="1" dirty="0">
                          <a:solidFill>
                            <a:schemeClr val="bg1">
                              <a:lumMod val="75000"/>
                            </a:schemeClr>
                          </a:solidFill>
                        </a:rPr>
                        <a:t>, Methoden, </a:t>
                      </a:r>
                      <a:r>
                        <a:rPr lang="de-DE" sz="2400" b="0" i="1" dirty="0" err="1">
                          <a:solidFill>
                            <a:schemeClr val="bg1">
                              <a:lumMod val="75000"/>
                            </a:schemeClr>
                          </a:solidFill>
                        </a:rPr>
                        <a:t>SIchtbarkeiten</a:t>
                      </a:r>
                      <a:endParaRPr lang="en-DE" sz="2400" b="0" i="1" dirty="0">
                        <a:solidFill>
                          <a:schemeClr val="bg1">
                            <a:lumMod val="75000"/>
                          </a:schemeClr>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187170376"/>
                  </a:ext>
                </a:extLst>
              </a:tr>
              <a:tr h="1072787">
                <a:tc>
                  <a:txBody>
                    <a:bodyPr/>
                    <a:lstStyle/>
                    <a:p>
                      <a:pPr algn="r"/>
                      <a:r>
                        <a:rPr lang="en-GB" sz="2800" b="1" dirty="0">
                          <a:solidFill>
                            <a:srgbClr val="FFC000"/>
                          </a:solidFill>
                        </a:rPr>
                        <a:t>WANN</a:t>
                      </a:r>
                      <a:endParaRPr lang="en-DE" sz="2800" b="1" dirty="0">
                        <a:solidFill>
                          <a:srgbClr val="FFC000"/>
                        </a:solidFill>
                      </a:endParaRPr>
                    </a:p>
                  </a:txBody>
                  <a:tcPr anchor="ctr">
                    <a:lnL w="12700" cap="flat" cmpd="sng" algn="ctr">
                      <a:no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r>
                        <a:rPr lang="de-DE" sz="2400" b="1" dirty="0">
                          <a:solidFill>
                            <a:schemeClr val="bg1"/>
                          </a:solidFill>
                        </a:rPr>
                        <a:t>08</a:t>
                      </a:r>
                      <a:r>
                        <a:rPr lang="en-GB" sz="2400" b="1" dirty="0">
                          <a:solidFill>
                            <a:schemeClr val="bg1"/>
                          </a:solidFill>
                        </a:rPr>
                        <a:t>.</a:t>
                      </a:r>
                      <a:r>
                        <a:rPr lang="de-DE" sz="2400" b="1" dirty="0">
                          <a:solidFill>
                            <a:schemeClr val="bg1"/>
                          </a:solidFill>
                        </a:rPr>
                        <a:t>0</a:t>
                      </a:r>
                      <a:r>
                        <a:rPr lang="en-GB" sz="2400" b="1" dirty="0">
                          <a:solidFill>
                            <a:schemeClr val="bg1"/>
                          </a:solidFill>
                        </a:rPr>
                        <a:t>1.202</a:t>
                      </a:r>
                      <a:r>
                        <a:rPr lang="de-DE" sz="2400" b="1" dirty="0">
                          <a:solidFill>
                            <a:schemeClr val="bg1"/>
                          </a:solidFill>
                        </a:rPr>
                        <a:t>4</a:t>
                      </a:r>
                      <a:endParaRPr lang="en-DE" sz="2400" b="1" dirty="0">
                        <a:solidFill>
                          <a:schemeClr val="bg1"/>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311257531"/>
                  </a:ext>
                </a:extLst>
              </a:tr>
            </a:tbl>
          </a:graphicData>
        </a:graphic>
      </p:graphicFrame>
      <p:pic>
        <p:nvPicPr>
          <p:cNvPr id="7" name="Picture 6">
            <a:extLst>
              <a:ext uri="{FF2B5EF4-FFF2-40B4-BE49-F238E27FC236}">
                <a16:creationId xmlns:a16="http://schemas.microsoft.com/office/drawing/2014/main" id="{235D2A13-FE7E-24A2-70C4-F47197AD9C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01554" y="220885"/>
            <a:ext cx="3852333" cy="2739581"/>
          </a:xfrm>
          <a:prstGeom prst="rect">
            <a:avLst/>
          </a:prstGeom>
        </p:spPr>
      </p:pic>
    </p:spTree>
    <p:extLst>
      <p:ext uri="{BB962C8B-B14F-4D97-AF65-F5344CB8AC3E}">
        <p14:creationId xmlns:p14="http://schemas.microsoft.com/office/powerpoint/2010/main" val="258212216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6A104FB-7D2B-E76D-2C5D-195554911E83}"/>
              </a:ext>
            </a:extLst>
          </p:cNvPr>
          <p:cNvSpPr>
            <a:spLocks noGrp="1"/>
          </p:cNvSpPr>
          <p:nvPr>
            <p:ph type="body" sz="quarter" idx="10"/>
          </p:nvPr>
        </p:nvSpPr>
        <p:spPr>
          <a:xfrm>
            <a:off x="138112" y="981075"/>
            <a:ext cx="11915775" cy="5724526"/>
          </a:xfrm>
        </p:spPr>
        <p:txBody>
          <a:bodyPr/>
          <a:lstStyle/>
          <a:p>
            <a:pPr marL="342900" indent="-342900" algn="l">
              <a:buAutoNum type="arabicPeriod"/>
            </a:pPr>
            <a:r>
              <a:rPr lang="de-DE" sz="1400" b="1" dirty="0">
                <a:solidFill>
                  <a:srgbClr val="FFC000"/>
                </a:solidFill>
              </a:rPr>
              <a:t>Bibliotheksverwaltungssystem</a:t>
            </a:r>
            <a:r>
              <a:rPr lang="de-DE" sz="1400" dirty="0"/>
              <a:t>: Erstelle ein System zur Verwaltung von Büchern in einer Bibliothek. Jedes Buch könnte eine Klasse sein, und du könntest Funktionen zum Ausleihen, Rückgeben, Hinzufügen und Löschen von Büchern implementieren.</a:t>
            </a:r>
          </a:p>
          <a:p>
            <a:pPr marL="342900" indent="-342900" algn="l">
              <a:buAutoNum type="arabicPeriod"/>
            </a:pPr>
            <a:r>
              <a:rPr lang="de-DE" sz="1400" b="1" dirty="0">
                <a:solidFill>
                  <a:srgbClr val="FFC000"/>
                </a:solidFill>
              </a:rPr>
              <a:t>Personalverwaltungssystem</a:t>
            </a:r>
            <a:r>
              <a:rPr lang="de-DE" sz="1400" dirty="0"/>
              <a:t>: Entwickle ein System zur Verwaltung von Mitarbeitern in einem Unternehmen. Du könntest Klassen für verschiedene Mitarbeiterrollen erstellen und Funktionen implementieren, um Mitarbeiter hinzuzufügen, zu entfernen und Informationen zu aktualisieren.</a:t>
            </a:r>
          </a:p>
          <a:p>
            <a:pPr marL="342900" indent="-342900" algn="l">
              <a:buAutoNum type="arabicPeriod"/>
            </a:pPr>
            <a:r>
              <a:rPr lang="de-DE" sz="1400" b="1" dirty="0">
                <a:solidFill>
                  <a:srgbClr val="FFC000"/>
                </a:solidFill>
              </a:rPr>
              <a:t>Bankensystem</a:t>
            </a:r>
            <a:r>
              <a:rPr lang="de-DE" sz="1400" dirty="0"/>
              <a:t>: Simuliere ein einfaches Bankensystem mit Klassen für Konten, Transaktionen und Benutzer. Implementiere Funktionen zum Überweisen von Geld, Anzeigen von Kontoständen und Verwalten von Transaktionen.</a:t>
            </a:r>
          </a:p>
          <a:p>
            <a:pPr marL="342900" indent="-342900" algn="l">
              <a:buAutoNum type="arabicPeriod"/>
            </a:pPr>
            <a:r>
              <a:rPr lang="de-DE" sz="1400" b="1" dirty="0">
                <a:solidFill>
                  <a:srgbClr val="FFC000"/>
                </a:solidFill>
              </a:rPr>
              <a:t>Schachspiel</a:t>
            </a:r>
            <a:r>
              <a:rPr lang="de-DE" sz="1400" dirty="0"/>
              <a:t>: Erstelle ein einfaches Schachspiel, bei dem jede Schachfigur eine eigene Klasse ist. Implementiere die Spiellogik, die Überprüfung auf Schach und Matt, und ermögliche Spielzüge durch Benutzereingabe.</a:t>
            </a:r>
          </a:p>
          <a:p>
            <a:pPr marL="342900" indent="-342900" algn="l">
              <a:buAutoNum type="arabicPeriod"/>
            </a:pPr>
            <a:r>
              <a:rPr lang="de-DE" sz="1400" b="1" dirty="0">
                <a:solidFill>
                  <a:srgbClr val="FFC000"/>
                </a:solidFill>
              </a:rPr>
              <a:t>Autovermietungssystem</a:t>
            </a:r>
            <a:r>
              <a:rPr lang="de-DE" sz="1400" dirty="0"/>
              <a:t>: Baue ein System, das die Vermietung von Autos verwaltet. Jedes Auto könnte durch eine Klasse repräsentiert werden, und du könntest Funktionen zum Ausleihen, Rückgeben und Reservieren von Autos implementieren.</a:t>
            </a:r>
          </a:p>
          <a:p>
            <a:pPr marL="342900" indent="-342900" algn="l">
              <a:buAutoNum type="arabicPeriod"/>
            </a:pPr>
            <a:r>
              <a:rPr lang="de-DE" sz="1400" b="1" dirty="0">
                <a:solidFill>
                  <a:srgbClr val="FFC000"/>
                </a:solidFill>
              </a:rPr>
              <a:t>ToDo-Liste</a:t>
            </a:r>
            <a:r>
              <a:rPr lang="de-DE" sz="1400" dirty="0"/>
              <a:t>: Erstelle eine Anwendung, die es Benutzern ermöglicht, Aufgaben zu erstellen, zu bearbeiten und zu löschen. Verwende Klassen, um Aufgaben zu repräsentieren, und implementiere Funktionen zum Hinzufügen von Aufgaben, Markieren als erledigt und Filtern nach Kategorien.</a:t>
            </a:r>
          </a:p>
          <a:p>
            <a:pPr marL="342900" indent="-342900" algn="l">
              <a:buAutoNum type="arabicPeriod"/>
            </a:pPr>
            <a:r>
              <a:rPr lang="de-DE" sz="1400" b="1" dirty="0">
                <a:solidFill>
                  <a:srgbClr val="FFC000"/>
                </a:solidFill>
              </a:rPr>
              <a:t>Online-Shop</a:t>
            </a:r>
            <a:r>
              <a:rPr lang="de-DE" sz="1400" dirty="0"/>
              <a:t>: Entwickle einen einfachen Online-Shop mit Klassen für Produkte, Warenkorb und Benutzer. Implementiere Funktionen zum Hinzufügen von Produkten zum Warenkorb, zur Abwicklung von Bestellungen und zur Verfolgung des Lagerbestands.</a:t>
            </a:r>
          </a:p>
          <a:p>
            <a:pPr marL="342900" indent="-342900" algn="l">
              <a:buAutoNum type="arabicPeriod"/>
            </a:pPr>
            <a:r>
              <a:rPr lang="de-DE" sz="1400" b="1" dirty="0">
                <a:solidFill>
                  <a:srgbClr val="FFC000"/>
                </a:solidFill>
              </a:rPr>
              <a:t>Wetter-App</a:t>
            </a:r>
            <a:r>
              <a:rPr lang="de-DE" sz="1400" dirty="0"/>
              <a:t>: Baue eine Anwendung, die Wetterdaten von einer API abruft und dem Benutzer anzeigt. Du könntest Klassen für verschiedene Wetterdaten und Funktionen zum Abrufen und Anzeigen von Wetterinformationen erstellen.</a:t>
            </a:r>
          </a:p>
          <a:p>
            <a:pPr marL="342900" indent="-342900" algn="l">
              <a:buAutoNum type="arabicPeriod"/>
            </a:pPr>
            <a:r>
              <a:rPr lang="de-DE" sz="1400" b="1" dirty="0">
                <a:solidFill>
                  <a:srgbClr val="FFC000"/>
                </a:solidFill>
              </a:rPr>
              <a:t>Schulnotenverwaltung</a:t>
            </a:r>
            <a:r>
              <a:rPr lang="de-DE" sz="1400" dirty="0"/>
              <a:t>: Erstelle ein System zur Verwaltung von Schülernoten. Jeder Schüler und jede Klasse könnte durch eine Klasse repräsentiert werden, und du könntest Funktionen zum Hinzufügen von Noten, Berechnen von Durchschnittsnoten und Generieren von Berichten implementieren.</a:t>
            </a:r>
          </a:p>
          <a:p>
            <a:pPr marL="342900" indent="-342900" algn="l">
              <a:buAutoNum type="arabicPeriod"/>
            </a:pPr>
            <a:r>
              <a:rPr lang="de-DE" sz="1400" b="1" dirty="0">
                <a:solidFill>
                  <a:srgbClr val="FFC000"/>
                </a:solidFill>
              </a:rPr>
              <a:t>Tourismusverwaltung</a:t>
            </a:r>
            <a:r>
              <a:rPr lang="de-DE" sz="1400" dirty="0"/>
              <a:t>: Entwickle eine Anwendung, die Informationen über touristische Attraktionen, Hotels und Reisepläne verwaltet. Verwende Klassen, um verschiedene Aspekte des Tourismus zu repräsentieren, und implementiere Funktionen zum Suchen, Buchen und Verwalten von Reisen.Denke daran, dass du die Komplexität des Projekts an dein aktuelles Niveau der Programmierkenntnisse anpassen kannst. Viel Erfolg bei deinem Projekt!</a:t>
            </a:r>
            <a:endParaRPr lang="en-DE" sz="1400" dirty="0"/>
          </a:p>
        </p:txBody>
      </p:sp>
      <p:sp>
        <p:nvSpPr>
          <p:cNvPr id="3" name="Text Placeholder 1">
            <a:extLst>
              <a:ext uri="{FF2B5EF4-FFF2-40B4-BE49-F238E27FC236}">
                <a16:creationId xmlns:a16="http://schemas.microsoft.com/office/drawing/2014/main" id="{8BA67135-D90A-31B8-2BE6-FDB424BAD9D1}"/>
              </a:ext>
            </a:extLst>
          </p:cNvPr>
          <p:cNvSpPr txBox="1">
            <a:spLocks/>
          </p:cNvSpPr>
          <p:nvPr/>
        </p:nvSpPr>
        <p:spPr>
          <a:xfrm>
            <a:off x="138112" y="152399"/>
            <a:ext cx="11915775" cy="990601"/>
          </a:xfrm>
          <a:prstGeom prst="rect">
            <a:avLst/>
          </a:prstGeom>
        </p:spPr>
        <p:txBody>
          <a:bodyPr anchor="ctr"/>
          <a:lstStyle>
            <a:lvl1pPr marL="0" indent="0" algn="ctr" defTabSz="914400" rtl="0" eaLnBrk="1" latinLnBrk="0" hangingPunct="1">
              <a:lnSpc>
                <a:spcPct val="90000"/>
              </a:lnSpc>
              <a:spcBef>
                <a:spcPts val="1000"/>
              </a:spcBef>
              <a:buFont typeface="Arial" panose="020B0604020202020204" pitchFamily="34" charset="0"/>
              <a:buNone/>
              <a:defRPr sz="60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4400" dirty="0" err="1">
                <a:solidFill>
                  <a:srgbClr val="FFC000"/>
                </a:solidFill>
              </a:rPr>
              <a:t>Themenvorschläge</a:t>
            </a:r>
            <a:endParaRPr lang="en-DE" sz="4400" dirty="0">
              <a:solidFill>
                <a:srgbClr val="FFC000"/>
              </a:solidFill>
            </a:endParaRPr>
          </a:p>
        </p:txBody>
      </p:sp>
    </p:spTree>
    <p:extLst>
      <p:ext uri="{BB962C8B-B14F-4D97-AF65-F5344CB8AC3E}">
        <p14:creationId xmlns:p14="http://schemas.microsoft.com/office/powerpoint/2010/main" val="1123869808"/>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Youtube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424</Words>
  <Application>Microsoft Office PowerPoint</Application>
  <PresentationFormat>Breitbild</PresentationFormat>
  <Paragraphs>23</Paragraphs>
  <Slides>4</Slides>
  <Notes>0</Notes>
  <HiddenSlides>0</HiddenSlides>
  <MMClips>0</MMClips>
  <ScaleCrop>false</ScaleCrop>
  <HeadingPairs>
    <vt:vector size="4" baseType="variant">
      <vt:variant>
        <vt:lpstr>Design</vt:lpstr>
      </vt:variant>
      <vt:variant>
        <vt:i4>2</vt:i4>
      </vt:variant>
      <vt:variant>
        <vt:lpstr>Folientitel</vt:lpstr>
      </vt:variant>
      <vt:variant>
        <vt:i4>4</vt:i4>
      </vt:variant>
    </vt:vector>
  </HeadingPairs>
  <TitlesOfParts>
    <vt:vector size="6" baseType="lpstr">
      <vt:lpstr>Office Theme</vt:lpstr>
      <vt:lpstr>Youtube Design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Patrick Abels</dc:creator>
  <cp:lastModifiedBy>Abels, Patrick</cp:lastModifiedBy>
  <cp:revision>2</cp:revision>
  <dcterms:created xsi:type="dcterms:W3CDTF">2022-12-22T20:26:39Z</dcterms:created>
  <dcterms:modified xsi:type="dcterms:W3CDTF">2023-12-12T15:55:16Z</dcterms:modified>
</cp:coreProperties>
</file>