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6"/>
  </p:notesMasterIdLst>
  <p:sldIdLst>
    <p:sldId id="292" r:id="rId2"/>
    <p:sldId id="294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03" r:id="rId12"/>
    <p:sldId id="318" r:id="rId13"/>
    <p:sldId id="304" r:id="rId14"/>
    <p:sldId id="305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808010-0931-465F-9673-627D1BEE7971}" v="21" dt="2024-08-20T21:22:16.3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247" autoAdjust="0"/>
  </p:normalViewPr>
  <p:slideViewPr>
    <p:cSldViewPr snapToGrid="0">
      <p:cViewPr varScale="1">
        <p:scale>
          <a:sx n="103" d="100"/>
          <a:sy n="103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7356728-5FFA-49AC-904F-BDFDC427D8AF}" dt="2024-02-06T17:32:34.317" v="1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07356728-5FFA-49AC-904F-BDFDC427D8AF}" dt="2024-02-06T17:33:29.504" v="31" actId="20577"/>
          <ac:spMkLst>
            <pc:docMk/>
            <pc:sldMk cId="3348838403" sldId="294"/>
            <ac:spMk id="2" creationId="{563D4517-C1E9-597B-8D85-9D9D3B16B916}"/>
          </ac:spMkLst>
        </pc:spChg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07356728-5FFA-49AC-904F-BDFDC427D8AF}" dt="2024-02-06T17:34:01.312" v="48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  <pc:spChg chg="mod">
          <ac:chgData name="Abels, Patrick" userId="ba666de4-0d21-43a6-8e66-51a18aae1b4a" providerId="ADAL" clId="{07356728-5FFA-49AC-904F-BDFDC427D8AF}" dt="2024-02-06T17:39:26.790" v="357" actId="12"/>
          <ac:spMkLst>
            <pc:docMk/>
            <pc:sldMk cId="4147734968" sldId="296"/>
            <ac:spMk id="2" creationId="{D4F717CF-7D38-86A1-1BC3-6D95F6B60CA0}"/>
          </ac:spMkLst>
        </pc:spChg>
        <pc:picChg chg="del">
          <ac:chgData name="Abels, Patrick" userId="ba666de4-0d21-43a6-8e66-51a18aae1b4a" providerId="ADAL" clId="{07356728-5FFA-49AC-904F-BDFDC427D8AF}" dt="2024-02-06T17:34:21.597" v="49" actId="478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  <pc:spChg chg="del">
          <ac:chgData name="Abels, Patrick" userId="ba666de4-0d21-43a6-8e66-51a18aae1b4a" providerId="ADAL" clId="{07356728-5FFA-49AC-904F-BDFDC427D8AF}" dt="2024-02-06T17:40:16.263" v="360" actId="478"/>
          <ac:spMkLst>
            <pc:docMk/>
            <pc:sldMk cId="4151411595" sldId="297"/>
            <ac:spMk id="2" creationId="{6A0C3367-FF7E-3D83-766F-858034F25E6F}"/>
          </ac:spMkLst>
        </pc:spChg>
        <pc:spChg chg="add del mod">
          <ac:chgData name="Abels, Patrick" userId="ba666de4-0d21-43a6-8e66-51a18aae1b4a" providerId="ADAL" clId="{07356728-5FFA-49AC-904F-BDFDC427D8AF}" dt="2024-02-06T17:40:34.758" v="363" actId="478"/>
          <ac:spMkLst>
            <pc:docMk/>
            <pc:sldMk cId="4151411595" sldId="297"/>
            <ac:spMk id="3" creationId="{D598E9B8-908D-0FEF-C3DF-8539B32E288A}"/>
          </ac:spMkLst>
        </pc:spChg>
        <pc:spChg chg="add mod">
          <ac:chgData name="Abels, Patrick" userId="ba666de4-0d21-43a6-8e66-51a18aae1b4a" providerId="ADAL" clId="{07356728-5FFA-49AC-904F-BDFDC427D8AF}" dt="2024-02-06T17:40:46.398" v="364"/>
          <ac:spMkLst>
            <pc:docMk/>
            <pc:sldMk cId="4151411595" sldId="297"/>
            <ac:spMk id="4" creationId="{B04F1FD5-002B-A27D-2BBE-2968CD30FA17}"/>
          </ac:spMkLst>
        </pc:spChg>
        <pc:spChg chg="add mod">
          <ac:chgData name="Abels, Patrick" userId="ba666de4-0d21-43a6-8e66-51a18aae1b4a" providerId="ADAL" clId="{07356728-5FFA-49AC-904F-BDFDC427D8AF}" dt="2024-02-06T17:41:09.817" v="370"/>
          <ac:spMkLst>
            <pc:docMk/>
            <pc:sldMk cId="4151411595" sldId="297"/>
            <ac:spMk id="6" creationId="{DC2246CC-A6AE-634E-503E-C8EAF0A70F2A}"/>
          </ac:spMkLst>
        </pc:spChg>
        <pc:spChg chg="add mod or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8" creationId="{53235B6F-5B62-4367-605F-0FB3A9A6540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9" creationId="{E8B64A80-1D3C-1896-10D4-0494917D050A}"/>
          </ac:spMkLst>
        </pc:spChg>
        <pc:spChg chg="add del mod ord">
          <ac:chgData name="Abels, Patrick" userId="ba666de4-0d21-43a6-8e66-51a18aae1b4a" providerId="ADAL" clId="{07356728-5FFA-49AC-904F-BDFDC427D8AF}" dt="2024-02-06T18:05:42.646" v="771" actId="478"/>
          <ac:spMkLst>
            <pc:docMk/>
            <pc:sldMk cId="4151411595" sldId="297"/>
            <ac:spMk id="10" creationId="{F1DE5E03-317F-26AC-8622-0ACB9BE99E9E}"/>
          </ac:spMkLst>
        </pc:spChg>
        <pc:spChg chg="add mod">
          <ac:chgData name="Abels, Patrick" userId="ba666de4-0d21-43a6-8e66-51a18aae1b4a" providerId="ADAL" clId="{07356728-5FFA-49AC-904F-BDFDC427D8AF}" dt="2024-02-06T18:20:14.745" v="1142" actId="1038"/>
          <ac:spMkLst>
            <pc:docMk/>
            <pc:sldMk cId="4151411595" sldId="297"/>
            <ac:spMk id="19" creationId="{60E172AD-741A-716C-2573-FD59E2DD1012}"/>
          </ac:spMkLst>
        </pc:spChg>
        <pc:spChg chg="add mod">
          <ac:chgData name="Abels, Patrick" userId="ba666de4-0d21-43a6-8e66-51a18aae1b4a" providerId="ADAL" clId="{07356728-5FFA-49AC-904F-BDFDC427D8AF}" dt="2024-02-06T18:20:34.507" v="1149" actId="20577"/>
          <ac:spMkLst>
            <pc:docMk/>
            <pc:sldMk cId="4151411595" sldId="297"/>
            <ac:spMk id="21" creationId="{4CA2849D-0187-3012-4233-3FB521545457}"/>
          </ac:spMkLst>
        </pc:spChg>
        <pc:spChg chg="add mod">
          <ac:chgData name="Abels, Patrick" userId="ba666de4-0d21-43a6-8e66-51a18aae1b4a" providerId="ADAL" clId="{07356728-5FFA-49AC-904F-BDFDC427D8AF}" dt="2024-02-06T18:21:53.467" v="1169" actId="1076"/>
          <ac:spMkLst>
            <pc:docMk/>
            <pc:sldMk cId="4151411595" sldId="297"/>
            <ac:spMk id="25" creationId="{99B2332A-C9D7-FFAD-901A-060EAF3487BD}"/>
          </ac:spMkLst>
        </pc:spChg>
        <pc:spChg chg="add mod">
          <ac:chgData name="Abels, Patrick" userId="ba666de4-0d21-43a6-8e66-51a18aae1b4a" providerId="ADAL" clId="{07356728-5FFA-49AC-904F-BDFDC427D8AF}" dt="2024-02-06T18:21:51.236" v="1168" actId="20577"/>
          <ac:spMkLst>
            <pc:docMk/>
            <pc:sldMk cId="4151411595" sldId="297"/>
            <ac:spMk id="31" creationId="{AFA170B6-FD15-9E06-A3C0-ED5B3A5DE695}"/>
          </ac:spMkLst>
        </pc:spChg>
        <pc:picChg chg="add del">
          <ac:chgData name="Abels, Patrick" userId="ba666de4-0d21-43a6-8e66-51a18aae1b4a" providerId="ADAL" clId="{07356728-5FFA-49AC-904F-BDFDC427D8AF}" dt="2024-02-06T17:40:58.295" v="366" actId="478"/>
          <ac:picMkLst>
            <pc:docMk/>
            <pc:sldMk cId="4151411595" sldId="297"/>
            <ac:picMk id="5" creationId="{CC61EABF-A6CE-6EDF-0231-1B2E61599EEA}"/>
          </ac:picMkLst>
        </pc:picChg>
        <pc:picChg chg="add del">
          <ac:chgData name="Abels, Patrick" userId="ba666de4-0d21-43a6-8e66-51a18aae1b4a" providerId="ADAL" clId="{07356728-5FFA-49AC-904F-BDFDC427D8AF}" dt="2024-02-06T17:41:39.621" v="372" actId="478"/>
          <ac:picMkLst>
            <pc:docMk/>
            <pc:sldMk cId="4151411595" sldId="297"/>
            <ac:picMk id="7" creationId="{F6B21E27-D9F6-6F66-6F5F-200ECDA76A2A}"/>
          </ac:picMkLst>
        </pc:picChg>
        <pc:picChg chg="add mod">
          <ac:chgData name="Abels, Patrick" userId="ba666de4-0d21-43a6-8e66-51a18aae1b4a" providerId="ADAL" clId="{07356728-5FFA-49AC-904F-BDFDC427D8AF}" dt="2024-02-06T18:20:14.745" v="1142" actId="1038"/>
          <ac:picMkLst>
            <pc:docMk/>
            <pc:sldMk cId="4151411595" sldId="297"/>
            <ac:picMk id="12" creationId="{14C5CB6C-21CE-1FBD-E92C-277D7F0067EF}"/>
          </ac:picMkLst>
        </pc:picChg>
        <pc:cxnChg chg="add del mod">
          <ac:chgData name="Abels, Patrick" userId="ba666de4-0d21-43a6-8e66-51a18aae1b4a" providerId="ADAL" clId="{07356728-5FFA-49AC-904F-BDFDC427D8AF}" dt="2024-02-06T18:18:39.963" v="1112" actId="478"/>
          <ac:cxnSpMkLst>
            <pc:docMk/>
            <pc:sldMk cId="4151411595" sldId="297"/>
            <ac:cxnSpMk id="14" creationId="{5AF548D3-56E0-0756-9F80-B5ACF90C8DD4}"/>
          </ac:cxnSpMkLst>
        </pc:cxnChg>
        <pc:cxnChg chg="add del mod">
          <ac:chgData name="Abels, Patrick" userId="ba666de4-0d21-43a6-8e66-51a18aae1b4a" providerId="ADAL" clId="{07356728-5FFA-49AC-904F-BDFDC427D8AF}" dt="2024-02-06T18:18:36.390" v="1111" actId="478"/>
          <ac:cxnSpMkLst>
            <pc:docMk/>
            <pc:sldMk cId="4151411595" sldId="297"/>
            <ac:cxnSpMk id="15" creationId="{94E13636-363C-AE9F-660F-FB60C9D63F4A}"/>
          </ac:cxnSpMkLst>
        </pc:cxnChg>
        <pc:cxnChg chg="add mod">
          <ac:chgData name="Abels, Patrick" userId="ba666de4-0d21-43a6-8e66-51a18aae1b4a" providerId="ADAL" clId="{07356728-5FFA-49AC-904F-BDFDC427D8AF}" dt="2024-02-06T18:20:14.745" v="1142" actId="1038"/>
          <ac:cxnSpMkLst>
            <pc:docMk/>
            <pc:sldMk cId="4151411595" sldId="297"/>
            <ac:cxnSpMk id="18" creationId="{D6AA7B43-924A-14BD-8993-B9F7E4487F1F}"/>
          </ac:cxnSpMkLst>
        </pc:cxnChg>
        <pc:cxnChg chg="add mod">
          <ac:chgData name="Abels, Patrick" userId="ba666de4-0d21-43a6-8e66-51a18aae1b4a" providerId="ADAL" clId="{07356728-5FFA-49AC-904F-BDFDC427D8AF}" dt="2024-02-06T18:20:31.477" v="1147" actId="1076"/>
          <ac:cxnSpMkLst>
            <pc:docMk/>
            <pc:sldMk cId="4151411595" sldId="297"/>
            <ac:cxnSpMk id="20" creationId="{C99AB6DD-AFCA-1A7F-4639-FD6A94C87957}"/>
          </ac:cxnSpMkLst>
        </pc:cxnChg>
        <pc:cxnChg chg="add mod">
          <ac:chgData name="Abels, Patrick" userId="ba666de4-0d21-43a6-8e66-51a18aae1b4a" providerId="ADAL" clId="{07356728-5FFA-49AC-904F-BDFDC427D8AF}" dt="2024-02-06T18:21:38.797" v="1164" actId="14100"/>
          <ac:cxnSpMkLst>
            <pc:docMk/>
            <pc:sldMk cId="4151411595" sldId="297"/>
            <ac:cxnSpMk id="24" creationId="{56E74CC6-27FF-00B9-12CA-D025079D810B}"/>
          </ac:cxnSpMkLst>
        </pc:cxnChg>
        <pc:cxnChg chg="add mod">
          <ac:chgData name="Abels, Patrick" userId="ba666de4-0d21-43a6-8e66-51a18aae1b4a" providerId="ADAL" clId="{07356728-5FFA-49AC-904F-BDFDC427D8AF}" dt="2024-02-06T18:21:33.511" v="1163" actId="1076"/>
          <ac:cxnSpMkLst>
            <pc:docMk/>
            <pc:sldMk cId="4151411595" sldId="297"/>
            <ac:cxnSpMk id="27" creationId="{5A3DF347-1E00-89C2-581E-EDF3636FD7CE}"/>
          </ac:cxnSpMkLst>
        </pc:cxnChg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  <pc:spChg chg="mod">
          <ac:chgData name="Abels, Patrick" userId="ba666de4-0d21-43a6-8e66-51a18aae1b4a" providerId="ADAL" clId="{07356728-5FFA-49AC-904F-BDFDC427D8AF}" dt="2024-02-06T18:03:04.749" v="752" actId="207"/>
          <ac:spMkLst>
            <pc:docMk/>
            <pc:sldMk cId="436696663" sldId="298"/>
            <ac:spMk id="2" creationId="{71BF0750-EE8C-6083-9A99-3C0B7DC035D0}"/>
          </ac:spMkLst>
        </pc:spChg>
        <pc:spChg chg="mod">
          <ac:chgData name="Abels, Patrick" userId="ba666de4-0d21-43a6-8e66-51a18aae1b4a" providerId="ADAL" clId="{07356728-5FFA-49AC-904F-BDFDC427D8AF}" dt="2024-02-06T18:00:13.383" v="434" actId="20577"/>
          <ac:spMkLst>
            <pc:docMk/>
            <pc:sldMk cId="436696663" sldId="298"/>
            <ac:spMk id="3" creationId="{7248A614-4B68-47B3-0434-31E035C8D347}"/>
          </ac:spMkLst>
        </pc:spChg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  <pc:spChg chg="mod">
          <ac:chgData name="Abels, Patrick" userId="ba666de4-0d21-43a6-8e66-51a18aae1b4a" providerId="ADAL" clId="{07356728-5FFA-49AC-904F-BDFDC427D8AF}" dt="2024-02-06T17:41:06.102" v="369" actId="20577"/>
          <ac:spMkLst>
            <pc:docMk/>
            <pc:sldMk cId="1471344431" sldId="298"/>
            <ac:spMk id="2" creationId="{960236BD-6153-33A6-3386-23C70F2BED7D}"/>
          </ac:spMkLst>
        </pc:spChg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  <pc:spChg chg="mod">
          <ac:chgData name="Abels, Patrick" userId="ba666de4-0d21-43a6-8e66-51a18aae1b4a" providerId="ADAL" clId="{07356728-5FFA-49AC-904F-BDFDC427D8AF}" dt="2024-02-06T18:04:01.643" v="761" actId="6549"/>
          <ac:spMkLst>
            <pc:docMk/>
            <pc:sldMk cId="3013138608" sldId="299"/>
            <ac:spMk id="2" creationId="{FF2AEFEB-7789-70F2-FC1D-6369E22ADAA0}"/>
          </ac:spMkLst>
        </pc:spChg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  <pc:spChg chg="mod">
          <ac:chgData name="Abels, Patrick" userId="ba666de4-0d21-43a6-8e66-51a18aae1b4a" providerId="ADAL" clId="{07356728-5FFA-49AC-904F-BDFDC427D8AF}" dt="2024-02-06T18:16:11.589" v="1038" actId="207"/>
          <ac:spMkLst>
            <pc:docMk/>
            <pc:sldMk cId="1770763940" sldId="300"/>
            <ac:spMk id="2" creationId="{82301B24-F37C-8A25-C684-74133F0F8460}"/>
          </ac:spMkLst>
        </pc:spChg>
        <pc:spChg chg="mod">
          <ac:chgData name="Abels, Patrick" userId="ba666de4-0d21-43a6-8e66-51a18aae1b4a" providerId="ADAL" clId="{07356728-5FFA-49AC-904F-BDFDC427D8AF}" dt="2024-02-06T18:13:30.649" v="863" actId="6549"/>
          <ac:spMkLst>
            <pc:docMk/>
            <pc:sldMk cId="1770763940" sldId="300"/>
            <ac:spMk id="3" creationId="{9E51430C-78BC-6AED-3A37-C4CF8FDB99EF}"/>
          </ac:spMkLst>
        </pc:spChg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  <pc:spChg chg="add mod">
          <ac:chgData name="Abels, Patrick" userId="ba666de4-0d21-43a6-8e66-51a18aae1b4a" providerId="ADAL" clId="{07356728-5FFA-49AC-904F-BDFDC427D8AF}" dt="2024-02-06T18:31:08.851" v="1303" actId="1076"/>
          <ac:spMkLst>
            <pc:docMk/>
            <pc:sldMk cId="2768151853" sldId="301"/>
            <ac:spMk id="5" creationId="{ACB28827-A9EB-6C2D-6641-FEFCA34E8AA9}"/>
          </ac:spMkLst>
        </pc:spChg>
        <pc:spChg chg="add mod">
          <ac:chgData name="Abels, Patrick" userId="ba666de4-0d21-43a6-8e66-51a18aae1b4a" providerId="ADAL" clId="{07356728-5FFA-49AC-904F-BDFDC427D8AF}" dt="2024-02-06T18:31:11.476" v="1304" actId="1076"/>
          <ac:spMkLst>
            <pc:docMk/>
            <pc:sldMk cId="2768151853" sldId="301"/>
            <ac:spMk id="7" creationId="{26347D16-3FB4-014E-C249-FD566474051F}"/>
          </ac:spMkLst>
        </pc:spChg>
        <pc:spChg chg="mod">
          <ac:chgData name="Abels, Patrick" userId="ba666de4-0d21-43a6-8e66-51a18aae1b4a" providerId="ADAL" clId="{07356728-5FFA-49AC-904F-BDFDC427D8AF}" dt="2024-02-06T18:29:50.885" v="1250" actId="20577"/>
          <ac:spMkLst>
            <pc:docMk/>
            <pc:sldMk cId="2768151853" sldId="301"/>
            <ac:spMk id="8" creationId="{A5F0C157-04DF-4DA0-436D-4155BC0F309B}"/>
          </ac:spMkLst>
        </pc:spChg>
        <pc:spChg chg="mod">
          <ac:chgData name="Abels, Patrick" userId="ba666de4-0d21-43a6-8e66-51a18aae1b4a" providerId="ADAL" clId="{07356728-5FFA-49AC-904F-BDFDC427D8AF}" dt="2024-02-06T18:25:55.684" v="1218" actId="1076"/>
          <ac:spMkLst>
            <pc:docMk/>
            <pc:sldMk cId="2768151853" sldId="301"/>
            <ac:spMk id="9" creationId="{5ECCC7B0-E465-A7D7-CCFE-D4B18892FEB1}"/>
          </ac:spMkLst>
        </pc:spChg>
        <pc:spChg chg="add mod">
          <ac:chgData name="Abels, Patrick" userId="ba666de4-0d21-43a6-8e66-51a18aae1b4a" providerId="ADAL" clId="{07356728-5FFA-49AC-904F-BDFDC427D8AF}" dt="2024-02-06T18:31:02.715" v="1301" actId="1076"/>
          <ac:spMkLst>
            <pc:docMk/>
            <pc:sldMk cId="2768151853" sldId="301"/>
            <ac:spMk id="13" creationId="{0CD4632B-E370-4F47-16D8-5E7F9275B66E}"/>
          </ac:spMkLst>
        </pc:spChg>
        <pc:spChg chg="add mod">
          <ac:chgData name="Abels, Patrick" userId="ba666de4-0d21-43a6-8e66-51a18aae1b4a" providerId="ADAL" clId="{07356728-5FFA-49AC-904F-BDFDC427D8AF}" dt="2024-02-06T18:31:06.132" v="1302" actId="1076"/>
          <ac:spMkLst>
            <pc:docMk/>
            <pc:sldMk cId="2768151853" sldId="301"/>
            <ac:spMk id="15" creationId="{206EF5DB-3E4B-163D-5ED1-B72173BA2F75}"/>
          </ac:spMkLst>
        </pc:spChg>
        <pc:picChg chg="add mod">
          <ac:chgData name="Abels, Patrick" userId="ba666de4-0d21-43a6-8e66-51a18aae1b4a" providerId="ADAL" clId="{07356728-5FFA-49AC-904F-BDFDC427D8AF}" dt="2024-02-06T18:30:09.771" v="1254" actId="1076"/>
          <ac:picMkLst>
            <pc:docMk/>
            <pc:sldMk cId="2768151853" sldId="301"/>
            <ac:picMk id="3" creationId="{7381867C-5FCC-DE8C-47E1-3316355935B8}"/>
          </ac:picMkLst>
        </pc:picChg>
        <pc:cxnChg chg="add mod">
          <ac:chgData name="Abels, Patrick" userId="ba666de4-0d21-43a6-8e66-51a18aae1b4a" providerId="ADAL" clId="{07356728-5FFA-49AC-904F-BDFDC427D8AF}" dt="2024-02-06T18:30:35.347" v="1288" actId="1038"/>
          <ac:cxnSpMkLst>
            <pc:docMk/>
            <pc:sldMk cId="2768151853" sldId="301"/>
            <ac:cxnSpMk id="4" creationId="{D3CA22A9-944D-AF9D-13CF-084A0AC46EF3}"/>
          </ac:cxnSpMkLst>
        </pc:cxnChg>
        <pc:cxnChg chg="add mod">
          <ac:chgData name="Abels, Patrick" userId="ba666de4-0d21-43a6-8e66-51a18aae1b4a" providerId="ADAL" clId="{07356728-5FFA-49AC-904F-BDFDC427D8AF}" dt="2024-02-06T18:30:42.626" v="1292" actId="1036"/>
          <ac:cxnSpMkLst>
            <pc:docMk/>
            <pc:sldMk cId="2768151853" sldId="301"/>
            <ac:cxnSpMk id="6" creationId="{1C460FA7-4A9C-5EEF-832A-13CA65A06C46}"/>
          </ac:cxnSpMkLst>
        </pc:cxnChg>
        <pc:cxnChg chg="add mod">
          <ac:chgData name="Abels, Patrick" userId="ba666de4-0d21-43a6-8e66-51a18aae1b4a" providerId="ADAL" clId="{07356728-5FFA-49AC-904F-BDFDC427D8AF}" dt="2024-02-06T18:30:58.152" v="1300" actId="1035"/>
          <ac:cxnSpMkLst>
            <pc:docMk/>
            <pc:sldMk cId="2768151853" sldId="301"/>
            <ac:cxnSpMk id="12" creationId="{C0758E95-2115-952C-DED5-CDCB1677F5C1}"/>
          </ac:cxnSpMkLst>
        </pc:cxnChg>
        <pc:cxnChg chg="add mod">
          <ac:chgData name="Abels, Patrick" userId="ba666de4-0d21-43a6-8e66-51a18aae1b4a" providerId="ADAL" clId="{07356728-5FFA-49AC-904F-BDFDC427D8AF}" dt="2024-02-06T18:30:48.003" v="1294" actId="14100"/>
          <ac:cxnSpMkLst>
            <pc:docMk/>
            <pc:sldMk cId="2768151853" sldId="301"/>
            <ac:cxnSpMk id="14" creationId="{A79F74DF-31DA-3302-3C82-B12064A894A7}"/>
          </ac:cxnSpMkLst>
        </pc:cxnChg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7B52EAEB-B786-49D3-A0F9-69C8DFF6F37A}" dt="2023-06-17T22:21:28.541" v="12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  <pc:spChg chg="mod">
          <ac:chgData name="Abels, Patrick" userId="ba666de4-0d21-43a6-8e66-51a18aae1b4a" providerId="ADAL" clId="{7B52EAEB-B786-49D3-A0F9-69C8DFF6F37A}" dt="2023-06-17T22:20:26.912" v="6" actId="207"/>
          <ac:spMkLst>
            <pc:docMk/>
            <pc:sldMk cId="2186497360" sldId="261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  <pc:spChg chg="mod">
          <ac:chgData name="Abels, Patrick" userId="ba666de4-0d21-43a6-8e66-51a18aae1b4a" providerId="ADAL" clId="{7B52EAEB-B786-49D3-A0F9-69C8DFF6F37A}" dt="2023-06-17T22:20:31.275" v="7" actId="207"/>
          <ac:spMkLst>
            <pc:docMk/>
            <pc:sldMk cId="1802174969" sldId="262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  <pc:spChg chg="mod">
          <ac:chgData name="Abels, Patrick" userId="ba666de4-0d21-43a6-8e66-51a18aae1b4a" providerId="ADAL" clId="{7B52EAEB-B786-49D3-A0F9-69C8DFF6F37A}" dt="2023-06-17T22:20:36.043" v="8" actId="207"/>
          <ac:spMkLst>
            <pc:docMk/>
            <pc:sldMk cId="4032491113" sldId="263"/>
            <ac:spMk id="2" creationId="{D61126FC-E7F0-7899-70B4-D45D3D46EE0E}"/>
          </ac:spMkLst>
        </pc:spChg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  <pc:spChg chg="mod">
          <ac:chgData name="Abels, Patrick" userId="ba666de4-0d21-43a6-8e66-51a18aae1b4a" providerId="ADAL" clId="{7B52EAEB-B786-49D3-A0F9-69C8DFF6F37A}" dt="2023-06-17T22:20:40.889" v="9" actId="207"/>
          <ac:spMkLst>
            <pc:docMk/>
            <pc:sldMk cId="3825939770" sldId="264"/>
            <ac:spMk id="2" creationId="{D61126FC-E7F0-7899-70B4-D45D3D46EE0E}"/>
          </ac:spMkLst>
        </pc:spChg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  <pc:spChg chg="mod">
          <ac:chgData name="Abels, Patrick" userId="ba666de4-0d21-43a6-8e66-51a18aae1b4a" providerId="ADAL" clId="{7B52EAEB-B786-49D3-A0F9-69C8DFF6F37A}" dt="2023-06-17T22:20:45.953" v="10" actId="207"/>
          <ac:spMkLst>
            <pc:docMk/>
            <pc:sldMk cId="302058619" sldId="265"/>
            <ac:spMk id="2" creationId="{D61126FC-E7F0-7899-70B4-D45D3D46EE0E}"/>
          </ac:spMkLst>
        </pc:spChg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  <pc:spChg chg="del">
          <ac:chgData name="Abels, Patrick" userId="ba666de4-0d21-43a6-8e66-51a18aae1b4a" providerId="ADAL" clId="{7B52EAEB-B786-49D3-A0F9-69C8DFF6F37A}" dt="2023-06-17T22:20:03.262" v="1" actId="478"/>
          <ac:spMkLst>
            <pc:docMk/>
            <pc:sldMk cId="3323176623" sldId="266"/>
            <ac:spMk id="2" creationId="{D61126FC-E7F0-7899-70B4-D45D3D46EE0E}"/>
          </ac:spMkLst>
        </pc:spChg>
        <pc:spChg chg="add del mod">
          <ac:chgData name="Abels, Patrick" userId="ba666de4-0d21-43a6-8e66-51a18aae1b4a" providerId="ADAL" clId="{7B52EAEB-B786-49D3-A0F9-69C8DFF6F37A}" dt="2023-06-17T22:20:06.686" v="4" actId="478"/>
          <ac:spMkLst>
            <pc:docMk/>
            <pc:sldMk cId="3323176623" sldId="266"/>
            <ac:spMk id="10" creationId="{1D316E28-3F56-1B9A-6AAC-3816E217F44A}"/>
          </ac:spMkLst>
        </pc:spChg>
        <pc:spChg chg="add del mod">
          <ac:chgData name="Abels, Patrick" userId="ba666de4-0d21-43a6-8e66-51a18aae1b4a" providerId="ADAL" clId="{7B52EAEB-B786-49D3-A0F9-69C8DFF6F37A}" dt="2023-06-17T22:20:05.029" v="3"/>
          <ac:spMkLst>
            <pc:docMk/>
            <pc:sldMk cId="3323176623" sldId="266"/>
            <ac:spMk id="11" creationId="{36A0E490-B492-AA48-5562-8DD50A01EE0E}"/>
          </ac:spMkLst>
        </pc:spChg>
        <pc:spChg chg="add mod">
          <ac:chgData name="Abels, Patrick" userId="ba666de4-0d21-43a6-8e66-51a18aae1b4a" providerId="ADAL" clId="{7B52EAEB-B786-49D3-A0F9-69C8DFF6F37A}" dt="2023-06-17T22:20:07.092" v="5"/>
          <ac:spMkLst>
            <pc:docMk/>
            <pc:sldMk cId="3323176623" sldId="266"/>
            <ac:spMk id="12" creationId="{499136AB-E88B-60DB-99BE-931E53394DB1}"/>
          </ac:spMkLst>
        </pc:spChg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  <pc:spChg chg="mod">
          <ac:chgData name="Abels, Patrick" userId="ba666de4-0d21-43a6-8e66-51a18aae1b4a" providerId="ADAL" clId="{7B52EAEB-B786-49D3-A0F9-69C8DFF6F37A}" dt="2023-06-17T22:23:33.527" v="41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05BC72CF-3763-476F-9CF5-D7F413B9077F}"/>
    <pc:docChg chg="undo custSel addSld delSld modSld modMainMaster">
      <pc:chgData name="Abels, Patrick" userId="ba666de4-0d21-43a6-8e66-51a18aae1b4a" providerId="ADAL" clId="{05BC72CF-3763-476F-9CF5-D7F413B9077F}" dt="2024-08-19T12:33:11.977" v="675" actId="113"/>
      <pc:docMkLst>
        <pc:docMk/>
      </pc:docMkLst>
      <pc:sldChg chg="modSp mod">
        <pc:chgData name="Abels, Patrick" userId="ba666de4-0d21-43a6-8e66-51a18aae1b4a" providerId="ADAL" clId="{05BC72CF-3763-476F-9CF5-D7F413B9077F}" dt="2024-08-19T11:30:37.846" v="3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05BC72CF-3763-476F-9CF5-D7F413B9077F}" dt="2024-08-19T11:30:37.846" v="3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05BC72CF-3763-476F-9CF5-D7F413B9077F}" dt="2024-08-19T11:31:36.182" v="82" actId="207"/>
        <pc:sldMkLst>
          <pc:docMk/>
          <pc:sldMk cId="3348838403" sldId="294"/>
        </pc:sldMkLst>
        <pc:spChg chg="mod">
          <ac:chgData name="Abels, Patrick" userId="ba666de4-0d21-43a6-8e66-51a18aae1b4a" providerId="ADAL" clId="{05BC72CF-3763-476F-9CF5-D7F413B9077F}" dt="2024-08-19T11:31:36.182" v="82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05BC72CF-3763-476F-9CF5-D7F413B9077F}" dt="2024-08-19T11:58:24.397" v="284" actId="1076"/>
        <pc:sldMkLst>
          <pc:docMk/>
          <pc:sldMk cId="1284580195" sldId="303"/>
        </pc:sldMkLst>
        <pc:spChg chg="mod">
          <ac:chgData name="Abels, Patrick" userId="ba666de4-0d21-43a6-8e66-51a18aae1b4a" providerId="ADAL" clId="{05BC72CF-3763-476F-9CF5-D7F413B9077F}" dt="2024-08-19T11:42:18.586" v="260" actId="20577"/>
          <ac:spMkLst>
            <pc:docMk/>
            <pc:sldMk cId="1284580195" sldId="303"/>
            <ac:spMk id="2" creationId="{87E57091-E83A-25F3-8464-604E96544A20}"/>
          </ac:spMkLst>
        </pc:spChg>
        <pc:picChg chg="add del mod">
          <ac:chgData name="Abels, Patrick" userId="ba666de4-0d21-43a6-8e66-51a18aae1b4a" providerId="ADAL" clId="{05BC72CF-3763-476F-9CF5-D7F413B9077F}" dt="2024-08-19T11:50:19.165" v="263" actId="478"/>
          <ac:picMkLst>
            <pc:docMk/>
            <pc:sldMk cId="1284580195" sldId="303"/>
            <ac:picMk id="5" creationId="{35F4215F-13A2-3F1A-BA85-818063E86C87}"/>
          </ac:picMkLst>
        </pc:picChg>
        <pc:picChg chg="add del mod">
          <ac:chgData name="Abels, Patrick" userId="ba666de4-0d21-43a6-8e66-51a18aae1b4a" providerId="ADAL" clId="{05BC72CF-3763-476F-9CF5-D7F413B9077F}" dt="2024-08-19T11:53:42.895" v="267" actId="478"/>
          <ac:picMkLst>
            <pc:docMk/>
            <pc:sldMk cId="1284580195" sldId="303"/>
            <ac:picMk id="7" creationId="{1D35A0DF-9B3C-55A2-311A-8F585AB21907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9" creationId="{21B0E89B-578B-00F0-C924-13FD16319094}"/>
          </ac:picMkLst>
        </pc:picChg>
        <pc:picChg chg="add 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11" creationId="{A93F8D73-7149-4979-E580-C52F5AB594E8}"/>
          </ac:picMkLst>
        </pc:picChg>
        <pc:picChg chg="del">
          <ac:chgData name="Abels, Patrick" userId="ba666de4-0d21-43a6-8e66-51a18aae1b4a" providerId="ADAL" clId="{05BC72CF-3763-476F-9CF5-D7F413B9077F}" dt="2024-08-19T11:56:39.758" v="272" actId="478"/>
          <ac:picMkLst>
            <pc:docMk/>
            <pc:sldMk cId="1284580195" sldId="303"/>
            <ac:picMk id="13" creationId="{A79FDD88-8563-78A4-A2DB-4E201AACB05B}"/>
          </ac:picMkLst>
        </pc:picChg>
        <pc:picChg chg="del mod">
          <ac:chgData name="Abels, Patrick" userId="ba666de4-0d21-43a6-8e66-51a18aae1b4a" providerId="ADAL" clId="{05BC72CF-3763-476F-9CF5-D7F413B9077F}" dt="2024-08-19T11:57:58.081" v="279" actId="478"/>
          <ac:picMkLst>
            <pc:docMk/>
            <pc:sldMk cId="1284580195" sldId="303"/>
            <ac:picMk id="15" creationId="{CAB0DD86-81C1-62F9-74C2-F8959711B00C}"/>
          </ac:picMkLst>
        </pc:picChg>
        <pc:picChg chg="mod">
          <ac:chgData name="Abels, Patrick" userId="ba666de4-0d21-43a6-8e66-51a18aae1b4a" providerId="ADAL" clId="{05BC72CF-3763-476F-9CF5-D7F413B9077F}" dt="2024-08-19T11:58:24.397" v="284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addSp delSp modSp mod">
        <pc:chgData name="Abels, Patrick" userId="ba666de4-0d21-43a6-8e66-51a18aae1b4a" providerId="ADAL" clId="{05BC72CF-3763-476F-9CF5-D7F413B9077F}" dt="2024-08-19T12:12:42.639" v="510" actId="1076"/>
        <pc:sldMkLst>
          <pc:docMk/>
          <pc:sldMk cId="3358983006" sldId="305"/>
        </pc:sldMkLst>
        <pc:spChg chg="mod">
          <ac:chgData name="Abels, Patrick" userId="ba666de4-0d21-43a6-8e66-51a18aae1b4a" providerId="ADAL" clId="{05BC72CF-3763-476F-9CF5-D7F413B9077F}" dt="2024-08-19T12:12:35.559" v="508" actId="207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05BC72CF-3763-476F-9CF5-D7F413B9077F}" dt="2024-08-19T12:10:48.532" v="488" actId="478"/>
          <ac:picMkLst>
            <pc:docMk/>
            <pc:sldMk cId="3358983006" sldId="305"/>
            <ac:picMk id="3" creationId="{88A95DC9-7617-B7D7-E22D-17F3F915DBEA}"/>
          </ac:picMkLst>
        </pc:picChg>
        <pc:picChg chg="add mod">
          <ac:chgData name="Abels, Patrick" userId="ba666de4-0d21-43a6-8e66-51a18aae1b4a" providerId="ADAL" clId="{05BC72CF-3763-476F-9CF5-D7F413B9077F}" dt="2024-08-19T12:12:42.639" v="510" actId="1076"/>
          <ac:picMkLst>
            <pc:docMk/>
            <pc:sldMk cId="3358983006" sldId="305"/>
            <ac:picMk id="4" creationId="{1B11EB2D-B748-3BA9-B672-71FDECAF88C4}"/>
          </ac:picMkLst>
        </pc:picChg>
      </pc:sldChg>
      <pc:sldChg chg="addSp delSp modSp del mod modTransition">
        <pc:chgData name="Abels, Patrick" userId="ba666de4-0d21-43a6-8e66-51a18aae1b4a" providerId="ADAL" clId="{05BC72CF-3763-476F-9CF5-D7F413B9077F}" dt="2024-08-19T11:59:23.337" v="288" actId="47"/>
        <pc:sldMkLst>
          <pc:docMk/>
          <pc:sldMk cId="1934247724" sldId="306"/>
        </pc:sldMkLst>
        <pc:spChg chg="del mod">
          <ac:chgData name="Abels, Patrick" userId="ba666de4-0d21-43a6-8e66-51a18aae1b4a" providerId="ADAL" clId="{05BC72CF-3763-476F-9CF5-D7F413B9077F}" dt="2024-08-19T11:39:06.095" v="189" actId="478"/>
          <ac:spMkLst>
            <pc:docMk/>
            <pc:sldMk cId="1934247724" sldId="306"/>
            <ac:spMk id="2" creationId="{9551B581-5D0C-349A-7D09-2EF98C39A468}"/>
          </ac:spMkLst>
        </pc:spChg>
        <pc:spChg chg="mod">
          <ac:chgData name="Abels, Patrick" userId="ba666de4-0d21-43a6-8e66-51a18aae1b4a" providerId="ADAL" clId="{05BC72CF-3763-476F-9CF5-D7F413B9077F}" dt="2024-08-19T11:32:42.785" v="87"/>
          <ac:spMkLst>
            <pc:docMk/>
            <pc:sldMk cId="1934247724" sldId="306"/>
            <ac:spMk id="3" creationId="{DC61DCF5-CB1F-A83B-EB91-23017828879D}"/>
          </ac:spMkLst>
        </pc:spChg>
        <pc:spChg chg="add mod">
          <ac:chgData name="Abels, Patrick" userId="ba666de4-0d21-43a6-8e66-51a18aae1b4a" providerId="ADAL" clId="{05BC72CF-3763-476F-9CF5-D7F413B9077F}" dt="2024-08-19T11:38:46.535" v="180" actId="1076"/>
          <ac:spMkLst>
            <pc:docMk/>
            <pc:sldMk cId="1934247724" sldId="306"/>
            <ac:spMk id="15" creationId="{80B1E485-79C0-7686-E8D5-D96244A32397}"/>
          </ac:spMkLst>
        </pc:spChg>
        <pc:spChg chg="add mod">
          <ac:chgData name="Abels, Patrick" userId="ba666de4-0d21-43a6-8e66-51a18aae1b4a" providerId="ADAL" clId="{05BC72CF-3763-476F-9CF5-D7F413B9077F}" dt="2024-08-19T11:39:27.225" v="222" actId="20577"/>
          <ac:spMkLst>
            <pc:docMk/>
            <pc:sldMk cId="1934247724" sldId="306"/>
            <ac:spMk id="16" creationId="{A409EA13-1CFC-E8D9-F724-B483DCB301BC}"/>
          </ac:spMkLst>
        </pc:spChg>
        <pc:spChg chg="add mod">
          <ac:chgData name="Abels, Patrick" userId="ba666de4-0d21-43a6-8e66-51a18aae1b4a" providerId="ADAL" clId="{05BC72CF-3763-476F-9CF5-D7F413B9077F}" dt="2024-08-19T11:39:30.815" v="225" actId="20577"/>
          <ac:spMkLst>
            <pc:docMk/>
            <pc:sldMk cId="1934247724" sldId="306"/>
            <ac:spMk id="17" creationId="{B0E47241-39DC-9766-5F0B-23D7014B7342}"/>
          </ac:spMkLst>
        </pc:spChg>
        <pc:spChg chg="add mod">
          <ac:chgData name="Abels, Patrick" userId="ba666de4-0d21-43a6-8e66-51a18aae1b4a" providerId="ADAL" clId="{05BC72CF-3763-476F-9CF5-D7F413B9077F}" dt="2024-08-19T11:39:37.985" v="238" actId="20577"/>
          <ac:spMkLst>
            <pc:docMk/>
            <pc:sldMk cId="1934247724" sldId="306"/>
            <ac:spMk id="18" creationId="{BB7385E2-4CE1-EAC3-638D-D5F539B22EA9}"/>
          </ac:spMkLst>
        </pc:spChg>
        <pc:spChg chg="add mod">
          <ac:chgData name="Abels, Patrick" userId="ba666de4-0d21-43a6-8e66-51a18aae1b4a" providerId="ADAL" clId="{05BC72CF-3763-476F-9CF5-D7F413B9077F}" dt="2024-08-19T11:39:24.154" v="215" actId="1076"/>
          <ac:spMkLst>
            <pc:docMk/>
            <pc:sldMk cId="1934247724" sldId="306"/>
            <ac:spMk id="19" creationId="{1C1BE56E-8EF5-F0E0-B06C-91B30F86F73E}"/>
          </ac:spMkLst>
        </pc:spChg>
        <pc:picChg chg="mod">
          <ac:chgData name="Abels, Patrick" userId="ba666de4-0d21-43a6-8e66-51a18aae1b4a" providerId="ADAL" clId="{05BC72CF-3763-476F-9CF5-D7F413B9077F}" dt="2024-08-19T11:38:08.063" v="159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05BC72CF-3763-476F-9CF5-D7F413B9077F}" dt="2024-08-19T11:33:54.871" v="99" actId="22"/>
          <ac:picMkLst>
            <pc:docMk/>
            <pc:sldMk cId="1934247724" sldId="306"/>
            <ac:picMk id="10" creationId="{7756CB86-A596-22E0-AB6B-B372042F08ED}"/>
          </ac:picMkLst>
        </pc:picChg>
        <pc:picChg chg="add mod">
          <ac:chgData name="Abels, Patrick" userId="ba666de4-0d21-43a6-8e66-51a18aae1b4a" providerId="ADAL" clId="{05BC72CF-3763-476F-9CF5-D7F413B9077F}" dt="2024-08-19T11:33:31.548" v="94"/>
          <ac:picMkLst>
            <pc:docMk/>
            <pc:sldMk cId="1934247724" sldId="306"/>
            <ac:picMk id="11" creationId="{B5D21A6E-B94B-AA52-E33D-AB20E9A4C489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2" creationId="{905616E3-CEA6-4BD7-0B16-64E8F9DEB083}"/>
          </ac:picMkLst>
        </pc:picChg>
        <pc:picChg chg="add mod modCrop">
          <ac:chgData name="Abels, Patrick" userId="ba666de4-0d21-43a6-8e66-51a18aae1b4a" providerId="ADAL" clId="{05BC72CF-3763-476F-9CF5-D7F413B9077F}" dt="2024-08-19T11:37:54.596" v="158"/>
          <ac:picMkLst>
            <pc:docMk/>
            <pc:sldMk cId="1934247724" sldId="306"/>
            <ac:picMk id="14" creationId="{047D5EC8-FC2A-5D61-FDB2-AB5E3A2A7E00}"/>
          </ac:picMkLst>
        </pc:picChg>
        <pc:picChg chg="add del mod">
          <ac:chgData name="Abels, Patrick" userId="ba666de4-0d21-43a6-8e66-51a18aae1b4a" providerId="ADAL" clId="{05BC72CF-3763-476F-9CF5-D7F413B9077F}" dt="2024-08-19T11:33:50.960" v="96"/>
          <ac:picMkLst>
            <pc:docMk/>
            <pc:sldMk cId="1934247724" sldId="306"/>
            <ac:picMk id="1026" creationId="{801530E7-FA6E-BD9F-1A4F-F4AF1FC1F330}"/>
          </ac:picMkLst>
        </pc:picChg>
        <pc:picChg chg="del">
          <ac:chgData name="Abels, Patrick" userId="ba666de4-0d21-43a6-8e66-51a18aae1b4a" providerId="ADAL" clId="{05BC72CF-3763-476F-9CF5-D7F413B9077F}" dt="2024-08-19T11:35:57.802" v="149" actId="478"/>
          <ac:picMkLst>
            <pc:docMk/>
            <pc:sldMk cId="1934247724" sldId="306"/>
            <ac:picMk id="1028" creationId="{C1DE6F87-4860-F331-ADE9-A39B6657E178}"/>
          </ac:picMkLst>
        </pc:picChg>
        <pc:picChg chg="add del mod">
          <ac:chgData name="Abels, Patrick" userId="ba666de4-0d21-43a6-8e66-51a18aae1b4a" providerId="ADAL" clId="{05BC72CF-3763-476F-9CF5-D7F413B9077F}" dt="2024-08-19T11:35:12.135" v="146" actId="478"/>
          <ac:picMkLst>
            <pc:docMk/>
            <pc:sldMk cId="1934247724" sldId="306"/>
            <ac:picMk id="1032" creationId="{0FB99597-4CDD-02BB-030D-21700F1F533B}"/>
          </ac:picMkLst>
        </pc:picChg>
      </pc:sldChg>
      <pc:sldChg chg="add">
        <pc:chgData name="Abels, Patrick" userId="ba666de4-0d21-43a6-8e66-51a18aae1b4a" providerId="ADAL" clId="{05BC72CF-3763-476F-9CF5-D7F413B9077F}" dt="2024-08-19T11:59:19.939" v="287" actId="2890"/>
        <pc:sldMkLst>
          <pc:docMk/>
          <pc:sldMk cId="829758627" sldId="307"/>
        </pc:sldMkLst>
      </pc:sldChg>
      <pc:sldChg chg="addSp modSp new mod">
        <pc:chgData name="Abels, Patrick" userId="ba666de4-0d21-43a6-8e66-51a18aae1b4a" providerId="ADAL" clId="{05BC72CF-3763-476F-9CF5-D7F413B9077F}" dt="2024-08-19T12:05:55.936" v="410" actId="1036"/>
        <pc:sldMkLst>
          <pc:docMk/>
          <pc:sldMk cId="811608055" sldId="308"/>
        </pc:sldMkLst>
        <pc:spChg chg="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2" creationId="{690E2F28-9D05-75A2-90A8-C2D443F5A9DC}"/>
          </ac:spMkLst>
        </pc:spChg>
        <pc:spChg chg="mod">
          <ac:chgData name="Abels, Patrick" userId="ba666de4-0d21-43a6-8e66-51a18aae1b4a" providerId="ADAL" clId="{05BC72CF-3763-476F-9CF5-D7F413B9077F}" dt="2024-08-19T11:59:28.726" v="292" actId="20577"/>
          <ac:spMkLst>
            <pc:docMk/>
            <pc:sldMk cId="811608055" sldId="308"/>
            <ac:spMk id="3" creationId="{C90EAC51-8D67-1EB4-8E5B-F66D1EA1B144}"/>
          </ac:spMkLst>
        </pc:spChg>
        <pc:spChg chg="add mod">
          <ac:chgData name="Abels, Patrick" userId="ba666de4-0d21-43a6-8e66-51a18aae1b4a" providerId="ADAL" clId="{05BC72CF-3763-476F-9CF5-D7F413B9077F}" dt="2024-08-19T12:05:55.936" v="410" actId="1036"/>
          <ac:spMkLst>
            <pc:docMk/>
            <pc:sldMk cId="811608055" sldId="308"/>
            <ac:spMk id="4" creationId="{D8C2DE95-55A9-558A-F422-7D32206274C7}"/>
          </ac:spMkLst>
        </pc:spChg>
        <pc:spChg chg="add mod">
          <ac:chgData name="Abels, Patrick" userId="ba666de4-0d21-43a6-8e66-51a18aae1b4a" providerId="ADAL" clId="{05BC72CF-3763-476F-9CF5-D7F413B9077F}" dt="2024-08-19T12:05:45.002" v="407" actId="1037"/>
          <ac:spMkLst>
            <pc:docMk/>
            <pc:sldMk cId="811608055" sldId="308"/>
            <ac:spMk id="5" creationId="{263DA0EF-2E8E-4868-BD63-E6F5EA09D84C}"/>
          </ac:spMkLst>
        </pc:spChg>
      </pc:sldChg>
      <pc:sldChg chg="addSp modSp new mod">
        <pc:chgData name="Abels, Patrick" userId="ba666de4-0d21-43a6-8e66-51a18aae1b4a" providerId="ADAL" clId="{05BC72CF-3763-476F-9CF5-D7F413B9077F}" dt="2024-08-19T12:33:11.977" v="675" actId="113"/>
        <pc:sldMkLst>
          <pc:docMk/>
          <pc:sldMk cId="4289401663" sldId="309"/>
        </pc:sldMkLst>
        <pc:spChg chg="mod">
          <ac:chgData name="Abels, Patrick" userId="ba666de4-0d21-43a6-8e66-51a18aae1b4a" providerId="ADAL" clId="{05BC72CF-3763-476F-9CF5-D7F413B9077F}" dt="2024-08-19T12:33:11.977" v="675" actId="113"/>
          <ac:spMkLst>
            <pc:docMk/>
            <pc:sldMk cId="4289401663" sldId="309"/>
            <ac:spMk id="2" creationId="{F26F2AA8-00B0-862F-74C2-7B3172AC74B8}"/>
          </ac:spMkLst>
        </pc:spChg>
        <pc:spChg chg="mod">
          <ac:chgData name="Abels, Patrick" userId="ba666de4-0d21-43a6-8e66-51a18aae1b4a" providerId="ADAL" clId="{05BC72CF-3763-476F-9CF5-D7F413B9077F}" dt="2024-08-19T12:31:35.210" v="518" actId="20577"/>
          <ac:spMkLst>
            <pc:docMk/>
            <pc:sldMk cId="4289401663" sldId="309"/>
            <ac:spMk id="3" creationId="{08FE070E-A102-1132-B8CC-5E9D6C4E2123}"/>
          </ac:spMkLst>
        </pc:spChg>
        <pc:picChg chg="add mod">
          <ac:chgData name="Abels, Patrick" userId="ba666de4-0d21-43a6-8e66-51a18aae1b4a" providerId="ADAL" clId="{05BC72CF-3763-476F-9CF5-D7F413B9077F}" dt="2024-08-19T12:32:08.982" v="575"/>
          <ac:picMkLst>
            <pc:docMk/>
            <pc:sldMk cId="4289401663" sldId="309"/>
            <ac:picMk id="4" creationId="{E1471215-930C-01D4-F640-80425923FF7F}"/>
          </ac:picMkLst>
        </pc:picChg>
      </pc:sldChg>
      <pc:sldMasterChg chg="modSldLayout">
        <pc:chgData name="Abels, Patrick" userId="ba666de4-0d21-43a6-8e66-51a18aae1b4a" providerId="ADAL" clId="{05BC72CF-3763-476F-9CF5-D7F413B9077F}" dt="2024-08-19T12:00:21.777" v="294"/>
        <pc:sldMasterMkLst>
          <pc:docMk/>
          <pc:sldMasterMk cId="1610205472" sldId="2147483671"/>
        </pc:sldMasterMkLst>
        <pc:sldLayoutChg chg="modSp">
          <pc:chgData name="Abels, Patrick" userId="ba666de4-0d21-43a6-8e66-51a18aae1b4a" providerId="ADAL" clId="{05BC72CF-3763-476F-9CF5-D7F413B9077F}" dt="2024-08-19T11:59:38.076" v="293" actId="113"/>
          <pc:sldLayoutMkLst>
            <pc:docMk/>
            <pc:sldMasterMk cId="1610205472" sldId="2147483671"/>
            <pc:sldLayoutMk cId="4163331159" sldId="2147483685"/>
          </pc:sldLayoutMkLst>
          <pc:spChg chg="mod">
            <ac:chgData name="Abels, Patrick" userId="ba666de4-0d21-43a6-8e66-51a18aae1b4a" providerId="ADAL" clId="{05BC72CF-3763-476F-9CF5-D7F413B9077F}" dt="2024-08-19T11:59:38.076" v="293" actId="113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</pc:sldLayoutChg>
        <pc:sldLayoutChg chg="addSp modSp">
          <pc:chgData name="Abels, Patrick" userId="ba666de4-0d21-43a6-8e66-51a18aae1b4a" providerId="ADAL" clId="{05BC72CF-3763-476F-9CF5-D7F413B9077F}" dt="2024-08-19T12:00:21.777" v="294"/>
          <pc:sldLayoutMkLst>
            <pc:docMk/>
            <pc:sldMasterMk cId="1610205472" sldId="2147483671"/>
            <pc:sldLayoutMk cId="726658133" sldId="2147483686"/>
          </pc:sldLayoutMkLst>
          <pc:spChg chg="add mod">
            <ac:chgData name="Abels, Patrick" userId="ba666de4-0d21-43a6-8e66-51a18aae1b4a" providerId="ADAL" clId="{05BC72CF-3763-476F-9CF5-D7F413B9077F}" dt="2024-08-19T12:00:21.777" v="294"/>
            <ac:spMkLst>
              <pc:docMk/>
              <pc:sldMasterMk cId="1610205472" sldId="2147483671"/>
              <pc:sldLayoutMk cId="726658133" sldId="2147483686"/>
              <ac:spMk id="4" creationId="{18C4B33F-C3E7-C6C0-D681-F9CF1A970055}"/>
            </ac:spMkLst>
          </pc:spChg>
          <pc:picChg chg="add mod">
            <ac:chgData name="Abels, Patrick" userId="ba666de4-0d21-43a6-8e66-51a18aae1b4a" providerId="ADAL" clId="{05BC72CF-3763-476F-9CF5-D7F413B9077F}" dt="2024-08-19T12:00:21.777" v="294"/>
            <ac:picMkLst>
              <pc:docMk/>
              <pc:sldMasterMk cId="1610205472" sldId="2147483671"/>
              <pc:sldLayoutMk cId="726658133" sldId="2147483686"/>
              <ac:picMk id="6" creationId="{1FC78ED2-28F5-BD98-E6A2-F1C165D05C2B}"/>
            </ac:picMkLst>
          </pc:picChg>
        </pc:sldLayoutChg>
      </pc:sldMaster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  <pc:spChg chg="mod">
          <ac:chgData name="Abels, Patrick" userId="ba666de4-0d21-43a6-8e66-51a18aae1b4a" providerId="ADAL" clId="{4A6A1D73-E91C-4521-87F1-010C15553506}" dt="2023-12-14T12:12:12.690" v="66" actId="6549"/>
          <ac:spMkLst>
            <pc:docMk/>
            <pc:sldMk cId="1283346392" sldId="256"/>
            <ac:spMk id="2" creationId="{812DF8AA-1D36-C4A3-DE8B-6124CA62EF08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86497360" sldId="261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1802174969" sldId="262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4032491113" sldId="263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825939770" sldId="264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02058619" sldId="265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23176623" sldId="266"/>
            <ac:spMk id="12" creationId="{499136AB-E88B-60DB-99BE-931E53394DB1}"/>
          </ac:spMkLst>
        </pc:spChg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641686394" sldId="267"/>
            <ac:spMk id="2" creationId="{812DF8AA-1D36-C4A3-DE8B-6124CA62EF08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334811558" sldId="269"/>
            <ac:spMk id="2" creationId="{D61126FC-E7F0-7899-70B4-D45D3D46EE0E}"/>
          </ac:spMkLst>
        </pc:spChg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2164434686" sldId="270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  <pc:spChg chg="mod">
          <ac:chgData name="Abels, Patrick" userId="ba666de4-0d21-43a6-8e66-51a18aae1b4a" providerId="ADAL" clId="{4A6A1D73-E91C-4521-87F1-010C15553506}" dt="2023-12-14T11:58:10.285" v="1"/>
          <ac:spMkLst>
            <pc:docMk/>
            <pc:sldMk cId="3366190914" sldId="272"/>
            <ac:spMk id="2" creationId="{D61126FC-E7F0-7899-70B4-D45D3D46EE0E}"/>
          </ac:spMkLst>
        </pc:spChg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  <pc:spChg chg="mod">
          <ac:chgData name="Abels, Patrick" userId="ba666de4-0d21-43a6-8e66-51a18aae1b4a" providerId="ADAL" clId="{4A6A1D73-E91C-4521-87F1-010C15553506}" dt="2023-12-14T12:14:08.472" v="96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  <pc:spChg chg="mod">
          <ac:chgData name="Abels, Patrick" userId="ba666de4-0d21-43a6-8e66-51a18aae1b4a" providerId="ADAL" clId="{4A6A1D73-E91C-4521-87F1-010C15553506}" dt="2023-12-14T12:15:27.700" v="137" actId="404"/>
          <ac:spMkLst>
            <pc:docMk/>
            <pc:sldMk cId="1883550496" sldId="293"/>
            <ac:spMk id="2" creationId="{BB9F76A4-CD79-34E0-6F22-563977B97D1C}"/>
          </ac:spMkLst>
        </pc:spChg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  <pc:spChg chg="mod">
          <ac:chgData name="Abels, Patrick" userId="ba666de4-0d21-43a6-8e66-51a18aae1b4a" providerId="ADAL" clId="{4A6A1D73-E91C-4521-87F1-010C15553506}" dt="2023-12-14T12:16:00.824" v="145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  <pc:spChg chg="mod">
          <ac:chgData name="Abels, Patrick" userId="ba666de4-0d21-43a6-8e66-51a18aae1b4a" providerId="ADAL" clId="{4A6A1D73-E91C-4521-87F1-010C15553506}" dt="2023-12-14T12:25:26.834" v="170" actId="20577"/>
          <ac:spMkLst>
            <pc:docMk/>
            <pc:sldMk cId="2545230209" sldId="295"/>
            <ac:spMk id="2" creationId="{60CE8E6A-7B60-8196-915C-17E10EF70E57}"/>
          </ac:spMkLst>
        </pc:spChg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  <pc:spChg chg="mod">
          <ac:chgData name="Abels, Patrick" userId="ba666de4-0d21-43a6-8e66-51a18aae1b4a" providerId="ADAL" clId="{4A6A1D73-E91C-4521-87F1-010C15553506}" dt="2023-12-14T12:26:07.031" v="237" actId="20577"/>
          <ac:spMkLst>
            <pc:docMk/>
            <pc:sldMk cId="4147734968" sldId="296"/>
            <ac:spMk id="2" creationId="{D4F717CF-7D38-86A1-1BC3-6D95F6B60CA0}"/>
          </ac:spMkLst>
        </pc:spChg>
        <pc:picChg chg="add mod">
          <ac:chgData name="Abels, Patrick" userId="ba666de4-0d21-43a6-8e66-51a18aae1b4a" providerId="ADAL" clId="{4A6A1D73-E91C-4521-87F1-010C15553506}" dt="2023-12-14T13:29:18.384" v="760" actId="1076"/>
          <ac:picMkLst>
            <pc:docMk/>
            <pc:sldMk cId="4147734968" sldId="296"/>
            <ac:picMk id="4" creationId="{0D4D3290-0A2A-3344-AF82-113DBA2890DF}"/>
          </ac:picMkLst>
        </pc:picChg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  <pc:spChg chg="mod">
          <ac:chgData name="Abels, Patrick" userId="ba666de4-0d21-43a6-8e66-51a18aae1b4a" providerId="ADAL" clId="{4A6A1D73-E91C-4521-87F1-010C15553506}" dt="2023-12-14T12:39:58.965" v="448" actId="20577"/>
          <ac:spMkLst>
            <pc:docMk/>
            <pc:sldMk cId="2681413729" sldId="297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34:38.589" v="406" actId="1076"/>
          <ac:picMkLst>
            <pc:docMk/>
            <pc:sldMk cId="2681413729" sldId="297"/>
            <ac:picMk id="3" creationId="{503B86E3-6E3E-16C0-7E7E-A6776FAA5374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4" creationId="{79FC4646-A523-7CC9-0ABE-9B4BDBBF9FE6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5" creationId="{DA1F27D9-AE5B-99E7-D940-ADDBEAE8BC73}"/>
          </ac:picMkLst>
        </pc:picChg>
        <pc:picChg chg="add mod">
          <ac:chgData name="Abels, Patrick" userId="ba666de4-0d21-43a6-8e66-51a18aae1b4a" providerId="ADAL" clId="{4A6A1D73-E91C-4521-87F1-010C15553506}" dt="2023-12-14T12:35:34.747" v="416" actId="1076"/>
          <ac:picMkLst>
            <pc:docMk/>
            <pc:sldMk cId="2681413729" sldId="297"/>
            <ac:picMk id="6" creationId="{FEB9E7E3-B469-4136-1B4E-9359138BF6E5}"/>
          </ac:picMkLst>
        </pc:picChg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  <pc:spChg chg="mod">
          <ac:chgData name="Abels, Patrick" userId="ba666de4-0d21-43a6-8e66-51a18aae1b4a" providerId="ADAL" clId="{4A6A1D73-E91C-4521-87F1-010C15553506}" dt="2023-12-14T12:40:04.432" v="449"/>
          <ac:spMkLst>
            <pc:docMk/>
            <pc:sldMk cId="3159725788" sldId="298"/>
            <ac:spMk id="2" creationId="{563D4517-C1E9-597B-8D85-9D9D3B16B916}"/>
          </ac:spMkLst>
        </pc:spChg>
        <pc:picChg chg="del">
          <ac:chgData name="Abels, Patrick" userId="ba666de4-0d21-43a6-8e66-51a18aae1b4a" providerId="ADAL" clId="{4A6A1D73-E91C-4521-87F1-010C15553506}" dt="2023-12-14T12:35:04.917" v="410" actId="478"/>
          <ac:picMkLst>
            <pc:docMk/>
            <pc:sldMk cId="3159725788" sldId="298"/>
            <ac:picMk id="3" creationId="{503B86E3-6E3E-16C0-7E7E-A6776FAA5374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4" creationId="{79FC4646-A523-7CC9-0ABE-9B4BDBBF9FE6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5" creationId="{DA1F27D9-AE5B-99E7-D940-ADDBEAE8BC73}"/>
          </ac:picMkLst>
        </pc:picChg>
        <pc:picChg chg="del">
          <ac:chgData name="Abels, Patrick" userId="ba666de4-0d21-43a6-8e66-51a18aae1b4a" providerId="ADAL" clId="{4A6A1D73-E91C-4521-87F1-010C15553506}" dt="2023-12-14T12:35:06.509" v="411" actId="478"/>
          <ac:picMkLst>
            <pc:docMk/>
            <pc:sldMk cId="3159725788" sldId="298"/>
            <ac:picMk id="6" creationId="{FEB9E7E3-B469-4136-1B4E-9359138BF6E5}"/>
          </ac:picMkLst>
        </pc:picChg>
        <pc:picChg chg="add mod">
          <ac:chgData name="Abels, Patrick" userId="ba666de4-0d21-43a6-8e66-51a18aae1b4a" providerId="ADAL" clId="{4A6A1D73-E91C-4521-87F1-010C15553506}" dt="2023-12-14T12:35:21.920" v="414" actId="1076"/>
          <ac:picMkLst>
            <pc:docMk/>
            <pc:sldMk cId="3159725788" sldId="298"/>
            <ac:picMk id="7" creationId="{BDCFEB56-3F43-4EB0-AF6B-2B1CE4A36DF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8" creationId="{0D4DD7E6-AAF9-B090-441A-C911D3169BF5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9" creationId="{E2664B01-327D-086C-5689-B2FBE4F7279A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0" creationId="{C380D72D-74C8-643E-C4B6-C117C8212DF7}"/>
          </ac:picMkLst>
        </pc:picChg>
        <pc:picChg chg="add mod">
          <ac:chgData name="Abels, Patrick" userId="ba666de4-0d21-43a6-8e66-51a18aae1b4a" providerId="ADAL" clId="{4A6A1D73-E91C-4521-87F1-010C15553506}" dt="2023-12-14T12:35:29.722" v="415" actId="1076"/>
          <ac:picMkLst>
            <pc:docMk/>
            <pc:sldMk cId="3159725788" sldId="298"/>
            <ac:picMk id="11" creationId="{14A78D63-605E-8ADA-7FBA-A1E1728BF92A}"/>
          </ac:picMkLst>
        </pc:picChg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  <pc:spChg chg="mod">
          <ac:chgData name="Abels, Patrick" userId="ba666de4-0d21-43a6-8e66-51a18aae1b4a" providerId="ADAL" clId="{4A6A1D73-E91C-4521-87F1-010C15553506}" dt="2023-12-14T12:40:17.374" v="453" actId="207"/>
          <ac:spMkLst>
            <pc:docMk/>
            <pc:sldMk cId="2592399123" sldId="299"/>
            <ac:spMk id="2" creationId="{563D4517-C1E9-597B-8D85-9D9D3B16B916}"/>
          </ac:spMkLst>
        </pc:spChg>
        <pc:picChg chg="add mod">
          <ac:chgData name="Abels, Patrick" userId="ba666de4-0d21-43a6-8e66-51a18aae1b4a" providerId="ADAL" clId="{4A6A1D73-E91C-4521-87F1-010C15553506}" dt="2023-12-14T12:54:47.829" v="508" actId="1076"/>
          <ac:picMkLst>
            <pc:docMk/>
            <pc:sldMk cId="2592399123" sldId="299"/>
            <ac:picMk id="4" creationId="{13C2BFD8-DBF1-F318-036F-8AF7FE20307C}"/>
          </ac:picMkLst>
        </pc:picChg>
        <pc:picChg chg="add mod ord">
          <ac:chgData name="Abels, Patrick" userId="ba666de4-0d21-43a6-8e66-51a18aae1b4a" providerId="ADAL" clId="{4A6A1D73-E91C-4521-87F1-010C15553506}" dt="2023-12-14T12:54:43.960" v="507" actId="166"/>
          <ac:picMkLst>
            <pc:docMk/>
            <pc:sldMk cId="2592399123" sldId="299"/>
            <ac:picMk id="6" creationId="{EA58AD0B-542A-15B0-F6CE-E396A41B1794}"/>
          </ac:picMkLst>
        </pc:picChg>
        <pc:picChg chg="del">
          <ac:chgData name="Abels, Patrick" userId="ba666de4-0d21-43a6-8e66-51a18aae1b4a" providerId="ADAL" clId="{4A6A1D73-E91C-4521-87F1-010C15553506}" dt="2023-12-14T12:35:55.743" v="420" actId="478"/>
          <ac:picMkLst>
            <pc:docMk/>
            <pc:sldMk cId="2592399123" sldId="299"/>
            <ac:picMk id="7" creationId="{BDCFEB56-3F43-4EB0-AF6B-2B1CE4A36DF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8" creationId="{0D4DD7E6-AAF9-B090-441A-C911D3169BF5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9" creationId="{E2664B01-327D-086C-5689-B2FBE4F7279A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0" creationId="{C380D72D-74C8-643E-C4B6-C117C8212DF7}"/>
          </ac:picMkLst>
        </pc:picChg>
        <pc:picChg chg="del">
          <ac:chgData name="Abels, Patrick" userId="ba666de4-0d21-43a6-8e66-51a18aae1b4a" providerId="ADAL" clId="{4A6A1D73-E91C-4521-87F1-010C15553506}" dt="2023-12-14T12:35:57.540" v="421" actId="478"/>
          <ac:picMkLst>
            <pc:docMk/>
            <pc:sldMk cId="2592399123" sldId="299"/>
            <ac:picMk id="11" creationId="{14A78D63-605E-8ADA-7FBA-A1E1728BF92A}"/>
          </ac:picMkLst>
        </pc:picChg>
        <pc:picChg chg="add mod">
          <ac:chgData name="Abels, Patrick" userId="ba666de4-0d21-43a6-8e66-51a18aae1b4a" providerId="ADAL" clId="{4A6A1D73-E91C-4521-87F1-010C15553506}" dt="2023-12-14T12:54:32.062" v="504" actId="1076"/>
          <ac:picMkLst>
            <pc:docMk/>
            <pc:sldMk cId="2592399123" sldId="299"/>
            <ac:picMk id="13" creationId="{5F9D33CD-E0D3-409A-180F-D0CDCE35DB59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5" creationId="{16F01636-C068-34DC-AA67-85F05DEA1B75}"/>
          </ac:picMkLst>
        </pc:picChg>
        <pc:picChg chg="add mod modCrop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7" creationId="{8DA832B7-7D6A-B43D-A5DE-CEFA6719794B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19" creationId="{848F32B6-9D83-7E8B-BBB7-5FC0DF7058C3}"/>
          </ac:picMkLst>
        </pc:picChg>
        <pc:picChg chg="add mod">
          <ac:chgData name="Abels, Patrick" userId="ba666de4-0d21-43a6-8e66-51a18aae1b4a" providerId="ADAL" clId="{4A6A1D73-E91C-4521-87F1-010C15553506}" dt="2023-12-14T12:56:37.684" v="511" actId="1076"/>
          <ac:picMkLst>
            <pc:docMk/>
            <pc:sldMk cId="2592399123" sldId="299"/>
            <ac:picMk id="21" creationId="{E2A98F8C-DC1F-8D3F-6F53-EC445DD5384B}"/>
          </ac:picMkLst>
        </pc:picChg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  <pc:spChg chg="mod">
          <ac:chgData name="Abels, Patrick" userId="ba666de4-0d21-43a6-8e66-51a18aae1b4a" providerId="ADAL" clId="{4A6A1D73-E91C-4521-87F1-010C15553506}" dt="2023-12-14T12:40:07.508" v="450"/>
          <ac:spMkLst>
            <pc:docMk/>
            <pc:sldMk cId="832127221" sldId="300"/>
            <ac:spMk id="2" creationId="{563D4517-C1E9-597B-8D85-9D9D3B16B916}"/>
          </ac:spMkLst>
        </pc:spChg>
        <pc:spChg chg="mod">
          <ac:chgData name="Abels, Patrick" userId="ba666de4-0d21-43a6-8e66-51a18aae1b4a" providerId="ADAL" clId="{4A6A1D73-E91C-4521-87F1-010C15553506}" dt="2023-12-14T12:36:33.761" v="425"/>
          <ac:spMkLst>
            <pc:docMk/>
            <pc:sldMk cId="832127221" sldId="300"/>
            <ac:spMk id="5" creationId="{FA990852-F7BE-AE2D-E7D9-B5B69D224F3D}"/>
          </ac:spMkLst>
        </pc:spChg>
        <pc:grpChg chg="add mod">
          <ac:chgData name="Abels, Patrick" userId="ba666de4-0d21-43a6-8e66-51a18aae1b4a" providerId="ADAL" clId="{4A6A1D73-E91C-4521-87F1-010C15553506}" dt="2023-12-14T12:37:19.075" v="435" actId="1076"/>
          <ac:grpSpMkLst>
            <pc:docMk/>
            <pc:sldMk cId="832127221" sldId="300"/>
            <ac:grpSpMk id="3" creationId="{3EA0D001-6300-0F87-0D4F-A61494162DF1}"/>
          </ac:grpSpMkLst>
        </pc:grpChg>
        <pc:picChg chg="mod modCrop">
          <ac:chgData name="Abels, Patrick" userId="ba666de4-0d21-43a6-8e66-51a18aae1b4a" providerId="ADAL" clId="{4A6A1D73-E91C-4521-87F1-010C15553506}" dt="2023-12-14T12:37:13.872" v="434" actId="732"/>
          <ac:picMkLst>
            <pc:docMk/>
            <pc:sldMk cId="832127221" sldId="300"/>
            <ac:picMk id="4" creationId="{1A343844-C6CF-537E-336D-3F0CBC45A6F7}"/>
          </ac:picMkLst>
        </pc:picChg>
        <pc:picChg chg="add mod">
          <ac:chgData name="Abels, Patrick" userId="ba666de4-0d21-43a6-8e66-51a18aae1b4a" providerId="ADAL" clId="{4A6A1D73-E91C-4521-87F1-010C15553506}" dt="2023-12-14T12:36:52.458" v="431" actId="1076"/>
          <ac:picMkLst>
            <pc:docMk/>
            <pc:sldMk cId="832127221" sldId="300"/>
            <ac:picMk id="6" creationId="{0986C005-A006-75B0-643D-02729558AD0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7" creationId="{03EC46BF-D88B-8B25-FB1F-4ED90F806DBE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8" creationId="{87ABFBD7-3EA1-046F-F1F4-1456E9E5EB75}"/>
          </ac:picMkLst>
        </pc:picChg>
        <pc:picChg chg="add mod">
          <ac:chgData name="Abels, Patrick" userId="ba666de4-0d21-43a6-8e66-51a18aae1b4a" providerId="ADAL" clId="{4A6A1D73-E91C-4521-87F1-010C15553506}" dt="2023-12-14T12:36:37.900" v="426" actId="1076"/>
          <ac:picMkLst>
            <pc:docMk/>
            <pc:sldMk cId="832127221" sldId="300"/>
            <ac:picMk id="9" creationId="{C9327749-38B6-8B84-87AC-23F798445CD1}"/>
          </ac:picMkLst>
        </pc:picChg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  <pc:spChg chg="del mod">
          <ac:chgData name="Abels, Patrick" userId="ba666de4-0d21-43a6-8e66-51a18aae1b4a" providerId="ADAL" clId="{4A6A1D73-E91C-4521-87F1-010C15553506}" dt="2023-12-14T13:02:55.638" v="516" actId="478"/>
          <ac:spMkLst>
            <pc:docMk/>
            <pc:sldMk cId="3153593050" sldId="301"/>
            <ac:spMk id="2" creationId="{EC24F2E5-D907-81BB-0707-EEC11E8DC649}"/>
          </ac:spMkLst>
        </pc:spChg>
        <pc:spChg chg="add mod">
          <ac:chgData name="Abels, Patrick" userId="ba666de4-0d21-43a6-8e66-51a18aae1b4a" providerId="ADAL" clId="{4A6A1D73-E91C-4521-87F1-010C15553506}" dt="2023-12-14T13:27:57.777" v="754" actId="207"/>
          <ac:spMkLst>
            <pc:docMk/>
            <pc:sldMk cId="3153593050" sldId="301"/>
            <ac:spMk id="3" creationId="{5415D508-206F-C856-2BBA-5E385A0421ED}"/>
          </ac:spMkLst>
        </pc:spChg>
        <pc:picChg chg="add del mod">
          <ac:chgData name="Abels, Patrick" userId="ba666de4-0d21-43a6-8e66-51a18aae1b4a" providerId="ADAL" clId="{4A6A1D73-E91C-4521-87F1-010C15553506}" dt="2023-12-14T13:27:53.515" v="752" actId="478"/>
          <ac:picMkLst>
            <pc:docMk/>
            <pc:sldMk cId="3153593050" sldId="301"/>
            <ac:picMk id="4" creationId="{D6D9134A-4179-77A6-9F09-79809B5DB259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5" creationId="{47891174-2CDC-4FFD-171F-1AC6F6B08BCA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6" creationId="{272A3521-B3E1-676A-A692-E0B050735E97}"/>
          </ac:picMkLst>
        </pc:picChg>
        <pc:picChg chg="add del mod">
          <ac:chgData name="Abels, Patrick" userId="ba666de4-0d21-43a6-8e66-51a18aae1b4a" providerId="ADAL" clId="{4A6A1D73-E91C-4521-87F1-010C15553506}" dt="2023-12-14T13:27:54.842" v="753" actId="478"/>
          <ac:picMkLst>
            <pc:docMk/>
            <pc:sldMk cId="3153593050" sldId="301"/>
            <ac:picMk id="7" creationId="{4681643C-A118-15AE-9B0A-BB765354089B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  <pc:spChg chg="del">
          <ac:chgData name="Abels, Patrick" userId="ba666de4-0d21-43a6-8e66-51a18aae1b4a" providerId="ADAL" clId="{4A6A1D73-E91C-4521-87F1-010C15553506}" dt="2023-12-14T13:03:51.473" v="523" actId="478"/>
          <ac:spMkLst>
            <pc:docMk/>
            <pc:sldMk cId="897531376" sldId="302"/>
            <ac:spMk id="2" creationId="{A817C0D3-4F41-8911-ECA7-08CC06C284DF}"/>
          </ac:spMkLst>
        </pc:spChg>
        <pc:spChg chg="add mod">
          <ac:chgData name="Abels, Patrick" userId="ba666de4-0d21-43a6-8e66-51a18aae1b4a" providerId="ADAL" clId="{4A6A1D73-E91C-4521-87F1-010C15553506}" dt="2023-12-14T13:03:51.765" v="524"/>
          <ac:spMkLst>
            <pc:docMk/>
            <pc:sldMk cId="897531376" sldId="302"/>
            <ac:spMk id="3" creationId="{CB7DE596-16A0-B90D-D81E-B07F076EC778}"/>
          </ac:spMkLst>
        </pc:sp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4" creationId="{32A3F814-709D-A4E4-521F-56C25469E62D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5" creationId="{C968686B-6991-91ED-FF43-1CC848B567D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6" creationId="{B4B5B661-2833-BA81-1560-7DD2CA72C4B9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7" creationId="{304D8F91-9B28-64EE-539F-BD5157885FB8}"/>
          </ac:picMkLst>
        </pc:picChg>
        <pc:picChg chg="add mod">
          <ac:chgData name="Abels, Patrick" userId="ba666de4-0d21-43a6-8e66-51a18aae1b4a" providerId="ADAL" clId="{4A6A1D73-E91C-4521-87F1-010C15553506}" dt="2023-12-14T13:03:51.765" v="524"/>
          <ac:picMkLst>
            <pc:docMk/>
            <pc:sldMk cId="897531376" sldId="302"/>
            <ac:picMk id="8" creationId="{D70512C2-B016-2694-302B-68FFDF10C0C3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  <pc:spChg chg="del">
          <ac:chgData name="Abels, Patrick" userId="ba666de4-0d21-43a6-8e66-51a18aae1b4a" providerId="ADAL" clId="{4A6A1D73-E91C-4521-87F1-010C15553506}" dt="2023-12-14T13:04:01.852" v="526" actId="478"/>
          <ac:spMkLst>
            <pc:docMk/>
            <pc:sldMk cId="2261301157" sldId="303"/>
            <ac:spMk id="2" creationId="{1B060A7B-397C-B379-2AAB-FDAFEF6E58A4}"/>
          </ac:spMkLst>
        </pc:spChg>
        <pc:spChg chg="add mod">
          <ac:chgData name="Abels, Patrick" userId="ba666de4-0d21-43a6-8e66-51a18aae1b4a" providerId="ADAL" clId="{4A6A1D73-E91C-4521-87F1-010C15553506}" dt="2023-12-14T13:04:02.384" v="527"/>
          <ac:spMkLst>
            <pc:docMk/>
            <pc:sldMk cId="2261301157" sldId="303"/>
            <ac:spMk id="3" creationId="{1BFC6FF6-15B8-A00E-7091-377FA942E6E3}"/>
          </ac:spMkLst>
        </pc:sp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4" creationId="{5CCE9047-85D1-AAF0-1DAA-41AF209794C5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5" creationId="{19990FF8-B591-C5D3-1079-A7956F2BD4E9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6" creationId="{A73D7CDF-BC5B-B3BB-8CC5-8D2BBEECD08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7" creationId="{D5C16257-A7D3-8322-AA8B-98B829CE73EF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8" creationId="{DAD21FA2-1C6E-9FD6-96C2-5DECEF8B4BBD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9" creationId="{2B9A30B3-360F-EC90-1A61-9547FAC0CD5A}"/>
          </ac:picMkLst>
        </pc:picChg>
        <pc:picChg chg="add mod">
          <ac:chgData name="Abels, Patrick" userId="ba666de4-0d21-43a6-8e66-51a18aae1b4a" providerId="ADAL" clId="{4A6A1D73-E91C-4521-87F1-010C15553506}" dt="2023-12-14T13:04:02.384" v="527"/>
          <ac:picMkLst>
            <pc:docMk/>
            <pc:sldMk cId="2261301157" sldId="303"/>
            <ac:picMk id="10" creationId="{BD7F5AFA-57F9-37FB-D726-801CB5EBAA7F}"/>
          </ac:picMkLst>
        </pc:picChg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  <pc:spChg chg="del">
          <ac:chgData name="Abels, Patrick" userId="ba666de4-0d21-43a6-8e66-51a18aae1b4a" providerId="ADAL" clId="{4A6A1D73-E91C-4521-87F1-010C15553506}" dt="2023-12-14T13:04:11.079" v="529" actId="478"/>
          <ac:spMkLst>
            <pc:docMk/>
            <pc:sldMk cId="1163930591" sldId="304"/>
            <ac:spMk id="2" creationId="{2015C78B-7CCD-EAE1-F59B-F677D7A8698D}"/>
          </ac:spMkLst>
        </pc:spChg>
        <pc:spChg chg="add 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3" creationId="{650CDFCC-CCDA-13CA-4120-94AA274D2A9E}"/>
          </ac:spMkLst>
        </pc:spChg>
        <pc:spChg chg="mod">
          <ac:chgData name="Abels, Patrick" userId="ba666de4-0d21-43a6-8e66-51a18aae1b4a" providerId="ADAL" clId="{4A6A1D73-E91C-4521-87F1-010C15553506}" dt="2023-12-14T13:04:11.487" v="530"/>
          <ac:spMkLst>
            <pc:docMk/>
            <pc:sldMk cId="1163930591" sldId="304"/>
            <ac:spMk id="6" creationId="{B6B8361F-6A00-C481-6343-3450C1DB05BA}"/>
          </ac:spMkLst>
        </pc:spChg>
        <pc:grpChg chg="add mod ord">
          <ac:chgData name="Abels, Patrick" userId="ba666de4-0d21-43a6-8e66-51a18aae1b4a" providerId="ADAL" clId="{4A6A1D73-E91C-4521-87F1-010C15553506}" dt="2023-12-14T13:10:54.529" v="534" actId="166"/>
          <ac:grpSpMkLst>
            <pc:docMk/>
            <pc:sldMk cId="1163930591" sldId="304"/>
            <ac:grpSpMk id="4" creationId="{FFE916B8-24B7-A81D-6BCE-D595A197CF7C}"/>
          </ac:grpSpMkLst>
        </pc:grpChg>
        <pc:picChg chg="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5" creationId="{870E95C3-CD4F-C529-552A-57E92DA6D0C3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7" creationId="{F33AEBC7-22E7-57D1-323C-29A72F97C7CA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8" creationId="{43DD6CC5-3906-B47D-8BBD-0FAAC9DC0D0E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9" creationId="{3A5B11CF-B67C-6B28-7DD5-C9C8AE814277}"/>
          </ac:picMkLst>
        </pc:picChg>
        <pc:picChg chg="add mod">
          <ac:chgData name="Abels, Patrick" userId="ba666de4-0d21-43a6-8e66-51a18aae1b4a" providerId="ADAL" clId="{4A6A1D73-E91C-4521-87F1-010C15553506}" dt="2023-12-14T13:04:11.487" v="530"/>
          <ac:picMkLst>
            <pc:docMk/>
            <pc:sldMk cId="1163930591" sldId="304"/>
            <ac:picMk id="10" creationId="{3D8EA87D-C5AA-A64C-9983-7C6270D3E841}"/>
          </ac:picMkLst>
        </pc:picChg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  <pc:spChg chg="mod">
          <ac:chgData name="Abels, Patrick" userId="ba666de4-0d21-43a6-8e66-51a18aae1b4a" providerId="ADAL" clId="{4A6A1D73-E91C-4521-87F1-010C15553506}" dt="2023-12-14T13:27:20.515" v="747" actId="14100"/>
          <ac:spMkLst>
            <pc:docMk/>
            <pc:sldMk cId="1760355346" sldId="305"/>
            <ac:spMk id="2" creationId="{0BFFFDE9-5177-DE8E-B279-19F290468ED2}"/>
          </ac:spMkLst>
        </pc:spChg>
        <pc:spChg chg="mod">
          <ac:chgData name="Abels, Patrick" userId="ba666de4-0d21-43a6-8e66-51a18aae1b4a" providerId="ADAL" clId="{4A6A1D73-E91C-4521-87F1-010C15553506}" dt="2023-12-14T13:11:08.911" v="536"/>
          <ac:spMkLst>
            <pc:docMk/>
            <pc:sldMk cId="1760355346" sldId="305"/>
            <ac:spMk id="6" creationId="{DD34CD8A-5C00-E60B-F056-02DA7112E2A9}"/>
          </ac:spMkLst>
        </pc:spChg>
        <pc:grpChg chg="add mod">
          <ac:chgData name="Abels, Patrick" userId="ba666de4-0d21-43a6-8e66-51a18aae1b4a" providerId="ADAL" clId="{4A6A1D73-E91C-4521-87F1-010C15553506}" dt="2023-12-14T13:27:16.503" v="742" actId="1076"/>
          <ac:grpSpMkLst>
            <pc:docMk/>
            <pc:sldMk cId="1760355346" sldId="305"/>
            <ac:grpSpMk id="4" creationId="{535D54AD-C5B9-B39C-40CB-81606F216C45}"/>
          </ac:grpSpMkLst>
        </pc:grpChg>
        <pc:picChg chg="add mod">
          <ac:chgData name="Abels, Patrick" userId="ba666de4-0d21-43a6-8e66-51a18aae1b4a" providerId="ADAL" clId="{4A6A1D73-E91C-4521-87F1-010C15553506}" dt="2023-12-14T13:27:17.963" v="745" actId="1076"/>
          <ac:picMkLst>
            <pc:docMk/>
            <pc:sldMk cId="1760355346" sldId="305"/>
            <ac:picMk id="3" creationId="{CAE639DE-4794-3CCD-F796-FCCCC576B657}"/>
          </ac:picMkLst>
        </pc:picChg>
        <pc:picChg chg="mod">
          <ac:chgData name="Abels, Patrick" userId="ba666de4-0d21-43a6-8e66-51a18aae1b4a" providerId="ADAL" clId="{4A6A1D73-E91C-4521-87F1-010C15553506}" dt="2023-12-14T13:11:08.911" v="536"/>
          <ac:picMkLst>
            <pc:docMk/>
            <pc:sldMk cId="1760355346" sldId="305"/>
            <ac:picMk id="5" creationId="{EBD0A35A-6756-C70F-6B7B-0B8F26CDA70A}"/>
          </ac:picMkLst>
        </pc:picChg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  <pc:spChg chg="mod">
          <ac:chgData name="Abels, Patrick" userId="ba666de4-0d21-43a6-8e66-51a18aae1b4a" providerId="ADAL" clId="{4A6A1D73-E91C-4521-87F1-010C15553506}" dt="2023-12-14T13:26:35.434" v="734" actId="14100"/>
          <ac:spMkLst>
            <pc:docMk/>
            <pc:sldMk cId="142544294" sldId="306"/>
            <ac:spMk id="2" creationId="{0BFFFDE9-5177-DE8E-B279-19F290468ED2}"/>
          </ac:spMkLst>
        </pc:spChg>
        <pc:grpChg chg="del">
          <ac:chgData name="Abels, Patrick" userId="ba666de4-0d21-43a6-8e66-51a18aae1b4a" providerId="ADAL" clId="{4A6A1D73-E91C-4521-87F1-010C15553506}" dt="2023-12-14T13:17:28.300" v="709" actId="478"/>
          <ac:grpSpMkLst>
            <pc:docMk/>
            <pc:sldMk cId="142544294" sldId="306"/>
            <ac:grpSpMk id="4" creationId="{535D54AD-C5B9-B39C-40CB-81606F216C45}"/>
          </ac:grpSpMkLst>
        </pc:grpChg>
        <pc:picChg chg="del">
          <ac:chgData name="Abels, Patrick" userId="ba666de4-0d21-43a6-8e66-51a18aae1b4a" providerId="ADAL" clId="{4A6A1D73-E91C-4521-87F1-010C15553506}" dt="2023-12-14T13:17:27.736" v="708" actId="478"/>
          <ac:picMkLst>
            <pc:docMk/>
            <pc:sldMk cId="142544294" sldId="306"/>
            <ac:picMk id="3" creationId="{CAE639DE-4794-3CCD-F796-FCCCC576B657}"/>
          </ac:picMkLst>
        </pc:picChg>
        <pc:picChg chg="add del mod">
          <ac:chgData name="Abels, Patrick" userId="ba666de4-0d21-43a6-8e66-51a18aae1b4a" providerId="ADAL" clId="{4A6A1D73-E91C-4521-87F1-010C15553506}" dt="2023-12-14T13:25:57.597" v="721" actId="478"/>
          <ac:picMkLst>
            <pc:docMk/>
            <pc:sldMk cId="142544294" sldId="306"/>
            <ac:picMk id="7" creationId="{2FE6C38B-39B1-E88C-2F2B-3AADA4FEA373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8" creationId="{FDECEA6A-3C1E-C5C8-9F8D-CF623A70A75D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9" creationId="{9C3C29DE-120C-0A41-029E-9DC4E0FC0336}"/>
          </ac:picMkLst>
        </pc:picChg>
        <pc:picChg chg="add mod">
          <ac:chgData name="Abels, Patrick" userId="ba666de4-0d21-43a6-8e66-51a18aae1b4a" providerId="ADAL" clId="{4A6A1D73-E91C-4521-87F1-010C15553506}" dt="2023-12-14T13:26:39.986" v="735" actId="1076"/>
          <ac:picMkLst>
            <pc:docMk/>
            <pc:sldMk cId="142544294" sldId="306"/>
            <ac:picMk id="10" creationId="{B4734CFE-421E-E372-90CB-1766D03A8884}"/>
          </ac:picMkLst>
        </pc:picChg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  <pc:spChg chg="mod">
          <ac:chgData name="Abels, Patrick" userId="ba666de4-0d21-43a6-8e66-51a18aae1b4a" providerId="ADAL" clId="{4A6A1D73-E91C-4521-87F1-010C15553506}" dt="2023-12-14T13:15:38.797" v="686" actId="207"/>
          <ac:spMkLst>
            <pc:docMk/>
            <pc:sldMk cId="2831525817" sldId="307"/>
            <ac:spMk id="3" creationId="{650CDFCC-CCDA-13CA-4120-94AA274D2A9E}"/>
          </ac:spMkLst>
        </pc:spChg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  <pc:spChg chg="mod">
          <ac:chgData name="Abels, Patrick" userId="ba666de4-0d21-43a6-8e66-51a18aae1b4a" providerId="ADAL" clId="{4A6A1D73-E91C-4521-87F1-010C15553506}" dt="2023-12-14T13:15:44.647" v="688" actId="207"/>
          <ac:spMkLst>
            <pc:docMk/>
            <pc:sldMk cId="1189448111" sldId="308"/>
            <ac:spMk id="3" creationId="{650CDFCC-CCDA-13CA-4120-94AA274D2A9E}"/>
          </ac:spMkLst>
        </pc:spChg>
        <pc:grpChg chg="mod">
          <ac:chgData name="Abels, Patrick" userId="ba666de4-0d21-43a6-8e66-51a18aae1b4a" providerId="ADAL" clId="{4A6A1D73-E91C-4521-87F1-010C15553506}" dt="2023-12-14T13:17:10.380" v="707" actId="1076"/>
          <ac:grpSpMkLst>
            <pc:docMk/>
            <pc:sldMk cId="1189448111" sldId="308"/>
            <ac:grpSpMk id="4" creationId="{FFE916B8-24B7-A81D-6BCE-D595A197CF7C}"/>
          </ac:grpSpMkLst>
        </pc:grp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2" creationId="{1760D870-1498-3038-5750-4DFC31C91B63}"/>
          </ac:picMkLst>
        </pc:picChg>
        <pc:picChg chg="mod">
          <ac:chgData name="Abels, Patrick" userId="ba666de4-0d21-43a6-8e66-51a18aae1b4a" providerId="ADAL" clId="{4A6A1D73-E91C-4521-87F1-010C15553506}" dt="2023-12-14T13:17:10.380" v="707" actId="1076"/>
          <ac:picMkLst>
            <pc:docMk/>
            <pc:sldMk cId="1189448111" sldId="308"/>
            <ac:picMk id="7" creationId="{F33AEBC7-22E7-57D1-323C-29A72F97C7CA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8" creationId="{43DD6CC5-3906-B47D-8BBD-0FAAC9DC0D0E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9" creationId="{3A5B11CF-B67C-6B28-7DD5-C9C8AE814277}"/>
          </ac:picMkLst>
        </pc:picChg>
        <pc:picChg chg="del">
          <ac:chgData name="Abels, Patrick" userId="ba666de4-0d21-43a6-8e66-51a18aae1b4a" providerId="ADAL" clId="{4A6A1D73-E91C-4521-87F1-010C15553506}" dt="2023-12-14T13:15:47" v="689" actId="478"/>
          <ac:picMkLst>
            <pc:docMk/>
            <pc:sldMk cId="1189448111" sldId="308"/>
            <ac:picMk id="10" creationId="{3D8EA87D-C5AA-A64C-9983-7C6270D3E841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1" creationId="{6496FF6E-DAA3-921B-D64C-1743E71258F2}"/>
          </ac:picMkLst>
        </pc:picChg>
        <pc:picChg chg="add mod">
          <ac:chgData name="Abels, Patrick" userId="ba666de4-0d21-43a6-8e66-51a18aae1b4a" providerId="ADAL" clId="{4A6A1D73-E91C-4521-87F1-010C15553506}" dt="2023-12-14T13:17:00.740" v="704" actId="1076"/>
          <ac:picMkLst>
            <pc:docMk/>
            <pc:sldMk cId="1189448111" sldId="308"/>
            <ac:picMk id="12" creationId="{7305C968-CBD3-7C33-A60C-C3318AF50023}"/>
          </ac:picMkLst>
        </pc:picChg>
        <pc:picChg chg="add mod">
          <ac:chgData name="Abels, Patrick" userId="ba666de4-0d21-43a6-8e66-51a18aae1b4a" providerId="ADAL" clId="{4A6A1D73-E91C-4521-87F1-010C15553506}" dt="2023-12-14T13:17:05.997" v="706" actId="1076"/>
          <ac:picMkLst>
            <pc:docMk/>
            <pc:sldMk cId="1189448111" sldId="308"/>
            <ac:picMk id="13" creationId="{754835BA-6B00-FA93-5DDB-D14A4CFF6862}"/>
          </ac:picMkLst>
        </pc:picChg>
        <pc:picChg chg="add mod">
          <ac:chgData name="Abels, Patrick" userId="ba666de4-0d21-43a6-8e66-51a18aae1b4a" providerId="ADAL" clId="{4A6A1D73-E91C-4521-87F1-010C15553506}" dt="2023-12-14T13:16:54.616" v="703" actId="1076"/>
          <ac:picMkLst>
            <pc:docMk/>
            <pc:sldMk cId="1189448111" sldId="308"/>
            <ac:picMk id="14" creationId="{4E993B6A-3375-B9B7-85BD-E114C9258CFC}"/>
          </ac:picMkLst>
        </pc:picChg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  <pc:spChg chg="mod">
            <ac:chgData name="Abels, Patrick" userId="ba666de4-0d21-43a6-8e66-51a18aae1b4a" providerId="ADAL" clId="{4A6A1D73-E91C-4521-87F1-010C15553506}" dt="2023-12-14T12:30:28.943" v="288" actId="20577"/>
            <ac:spMkLst>
              <pc:docMk/>
              <pc:sldMasterMk cId="1610205472" sldId="2147483671"/>
              <pc:sldLayoutMk cId="2150223923" sldId="2147483673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  <pc:spChg chg="add mod">
            <ac:chgData name="Abels, Patrick" userId="ba666de4-0d21-43a6-8e66-51a18aae1b4a" providerId="ADAL" clId="{4A6A1D73-E91C-4521-87F1-010C15553506}" dt="2023-12-14T11:59:59.068" v="11"/>
            <ac:spMkLst>
              <pc:docMk/>
              <pc:sldMasterMk cId="1610205472" sldId="2147483671"/>
              <pc:sldLayoutMk cId="283652769" sldId="2147483676"/>
              <ac:spMk id="2" creationId="{663055F1-9100-7F17-5074-36706F4E8201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4A6A1D73-E91C-4521-87F1-010C15553506}" dt="2023-12-14T12:00:49.545" v="19" actId="2711"/>
            <ac:spMkLst>
              <pc:docMk/>
              <pc:sldMasterMk cId="1610205472" sldId="2147483671"/>
              <pc:sldLayoutMk cId="283652769" sldId="2147483676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  <pc:spChg chg="add mod">
            <ac:chgData name="Abels, Patrick" userId="ba666de4-0d21-43a6-8e66-51a18aae1b4a" providerId="ADAL" clId="{4A6A1D73-E91C-4521-87F1-010C15553506}" dt="2023-12-14T12:11:53.212" v="64" actId="207"/>
            <ac:spMkLst>
              <pc:docMk/>
              <pc:sldMasterMk cId="1610205472" sldId="2147483671"/>
              <pc:sldLayoutMk cId="127117585" sldId="2147483679"/>
              <ac:spMk id="2" creationId="{6994B2A7-E401-08E1-3616-84546B7393F4}"/>
            </ac:spMkLst>
          </pc:spChg>
          <pc:spChg chg="mod">
            <ac:chgData name="Abels, Patrick" userId="ba666de4-0d21-43a6-8e66-51a18aae1b4a" providerId="ADAL" clId="{4A6A1D73-E91C-4521-87F1-010C15553506}" dt="2023-12-22T23:03:06.997" v="763" actId="207"/>
            <ac:spMkLst>
              <pc:docMk/>
              <pc:sldMasterMk cId="1610205472" sldId="2147483671"/>
              <pc:sldLayoutMk cId="127117585" sldId="2147483679"/>
              <ac:spMk id="9" creationId="{4A3A2996-CEA9-A52A-5C2F-4E4B5480146C}"/>
            </ac:spMkLst>
          </pc:spChg>
          <pc:spChg chg="add del mod">
            <ac:chgData name="Abels, Patrick" userId="ba666de4-0d21-43a6-8e66-51a18aae1b4a" providerId="ADAL" clId="{4A6A1D73-E91C-4521-87F1-010C15553506}" dt="2023-12-14T11:59:24.059" v="10" actId="403"/>
            <ac:spMkLst>
              <pc:docMk/>
              <pc:sldMasterMk cId="1610205472" sldId="2147483671"/>
              <pc:sldLayoutMk cId="127117585" sldId="2147483679"/>
              <ac:spMk id="24" creationId="{11996C77-3770-2B17-DE2E-6BFAF105594D}"/>
            </ac:spMkLst>
          </pc:spChg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  <pc:spChg chg="add mod">
            <ac:chgData name="Abels, Patrick" userId="ba666de4-0d21-43a6-8e66-51a18aae1b4a" providerId="ADAL" clId="{4A6A1D73-E91C-4521-87F1-010C15553506}" dt="2023-12-14T12:02:57.984" v="30"/>
            <ac:spMkLst>
              <pc:docMk/>
              <pc:sldMasterMk cId="1610205472" sldId="2147483671"/>
              <pc:sldLayoutMk cId="2741195092" sldId="2147483680"/>
              <ac:spMk id="2" creationId="{DB68C441-BBE8-81F1-FFCE-116243F88821}"/>
            </ac:spMkLst>
          </pc:spChg>
          <pc:spChg chg="add mod">
            <ac:chgData name="Abels, Patrick" userId="ba666de4-0d21-43a6-8e66-51a18aae1b4a" providerId="ADAL" clId="{4A6A1D73-E91C-4521-87F1-010C15553506}" dt="2023-12-14T12:03:06.427" v="31" actId="207"/>
            <ac:spMkLst>
              <pc:docMk/>
              <pc:sldMasterMk cId="1610205472" sldId="2147483671"/>
              <pc:sldLayoutMk cId="2741195092" sldId="2147483680"/>
              <ac:spMk id="3" creationId="{36175F8E-2B98-2FCB-9BA8-B930F4A18D42}"/>
            </ac:spMkLst>
          </pc:spChg>
          <pc:spChg chg="del">
            <ac:chgData name="Abels, Patrick" userId="ba666de4-0d21-43a6-8e66-51a18aae1b4a" providerId="ADAL" clId="{4A6A1D73-E91C-4521-87F1-010C15553506}" dt="2023-12-14T12:02:57.592" v="29" actId="478"/>
            <ac:spMkLst>
              <pc:docMk/>
              <pc:sldMasterMk cId="1610205472" sldId="2147483671"/>
              <pc:sldLayoutMk cId="2741195092" sldId="2147483680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4A6A1D73-E91C-4521-87F1-010C15553506}" dt="2023-12-14T12:03:23.124" v="33" actId="2711"/>
            <ac:spMkLst>
              <pc:docMk/>
              <pc:sldMasterMk cId="1610205472" sldId="2147483671"/>
              <pc:sldLayoutMk cId="2741195092" sldId="2147483680"/>
              <ac:spMk id="10" creationId="{91A6C134-3551-6DE4-1C26-0EAF373048EE}"/>
            </ac:spMkLst>
          </pc:spChg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  <pc:spChg chg="mod">
            <ac:chgData name="Abels, Patrick" userId="ba666de4-0d21-43a6-8e66-51a18aae1b4a" providerId="ADAL" clId="{4A6A1D73-E91C-4521-87F1-010C15553506}" dt="2023-12-14T12:30:53.257" v="311" actId="20577"/>
            <ac:spMkLst>
              <pc:docMk/>
              <pc:sldMasterMk cId="1610205472" sldId="2147483671"/>
              <pc:sldLayoutMk cId="2745655176" sldId="2147483682"/>
              <ac:spMk id="8" creationId="{EEA51075-EC79-4DDA-91ED-645C6E44ABC7}"/>
            </ac:spMkLst>
          </pc:spChg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  <pc:spChg chg="mod">
            <ac:chgData name="Abels, Patrick" userId="ba666de4-0d21-43a6-8e66-51a18aae1b4a" providerId="ADAL" clId="{4A6A1D73-E91C-4521-87F1-010C15553506}" dt="2023-12-14T12:10:29.088" v="59" actId="1076"/>
            <ac:spMkLst>
              <pc:docMk/>
              <pc:sldMasterMk cId="1610205472" sldId="2147483671"/>
              <pc:sldLayoutMk cId="752016900" sldId="2147483683"/>
              <ac:spMk id="8" creationId="{EEA51075-EC79-4DDA-91ED-645C6E44ABC7}"/>
            </ac:spMkLst>
          </pc:spChg>
          <pc:cxnChg chg="add mod">
            <ac:chgData name="Abels, Patrick" userId="ba666de4-0d21-43a6-8e66-51a18aae1b4a" providerId="ADAL" clId="{4A6A1D73-E91C-4521-87F1-010C15553506}" dt="2023-12-14T12:10:54.172" v="62" actId="693"/>
            <ac:cxnSpMkLst>
              <pc:docMk/>
              <pc:sldMasterMk cId="1610205472" sldId="2147483671"/>
              <pc:sldLayoutMk cId="752016900" sldId="2147483683"/>
              <ac:cxnSpMk id="3" creationId="{C5CF58D4-24C0-0064-5EF1-B74DA629C009}"/>
            </ac:cxnSpMkLst>
          </pc:cxnChg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  <pc:spChg chg="mod">
            <ac:chgData name="Abels, Patrick" userId="ba666de4-0d21-43a6-8e66-51a18aae1b4a" providerId="ADAL" clId="{4A6A1D73-E91C-4521-87F1-010C15553506}" dt="2023-12-14T12:30:20.082" v="283" actId="20577"/>
            <ac:spMkLst>
              <pc:docMk/>
              <pc:sldMasterMk cId="1610205472" sldId="2147483671"/>
              <pc:sldLayoutMk cId="279973385" sldId="2147483684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4A6A1D73-E91C-4521-87F1-010C15553506}" dt="2023-12-14T12:13:39.139" v="72"/>
            <ac:picMkLst>
              <pc:docMk/>
              <pc:sldMasterMk cId="1610205472" sldId="2147483671"/>
              <pc:sldLayoutMk cId="279973385" sldId="2147483684"/>
              <ac:picMk id="2" creationId="{8F347CEE-7F3F-E855-C48C-379C2E6F633E}"/>
            </ac:picMkLst>
          </pc:picChg>
        </pc:sldLayoutChg>
      </pc:sldMaster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  <pc:spChg chg="mod">
          <ac:chgData name="Abels, Patrick" userId="ba666de4-0d21-43a6-8e66-51a18aae1b4a" providerId="ADAL" clId="{DF9EA154-5116-476D-8EB8-B39978C56247}" dt="2024-04-03T02:19:15.468" v="797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  <pc:spChg chg="mod">
          <ac:chgData name="Abels, Patrick" userId="ba666de4-0d21-43a6-8e66-51a18aae1b4a" providerId="ADAL" clId="{DF9EA154-5116-476D-8EB8-B39978C56247}" dt="2024-04-03T01:32:54.987" v="109" actId="403"/>
          <ac:spMkLst>
            <pc:docMk/>
            <pc:sldMk cId="2545230209" sldId="295"/>
            <ac:spMk id="2" creationId="{60CE8E6A-7B60-8196-915C-17E10EF70E57}"/>
          </ac:spMkLst>
        </pc:spChg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  <pc:spChg chg="mod">
          <ac:chgData name="Abels, Patrick" userId="ba666de4-0d21-43a6-8e66-51a18aae1b4a" providerId="ADAL" clId="{DF9EA154-5116-476D-8EB8-B39978C56247}" dt="2024-04-03T01:33:30.580" v="137" actId="20577"/>
          <ac:spMkLst>
            <pc:docMk/>
            <pc:sldMk cId="4147734968" sldId="296"/>
            <ac:spMk id="2" creationId="{D4F717CF-7D38-86A1-1BC3-6D95F6B60CA0}"/>
          </ac:spMkLst>
        </pc:spChg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  <pc:spChg chg="mod">
          <ac:chgData name="Abels, Patrick" userId="ba666de4-0d21-43a6-8e66-51a18aae1b4a" providerId="ADAL" clId="{DF9EA154-5116-476D-8EB8-B39978C56247}" dt="2024-04-03T01:44:58.168" v="204" actId="20577"/>
          <ac:spMkLst>
            <pc:docMk/>
            <pc:sldMk cId="112177617" sldId="302"/>
            <ac:spMk id="2" creationId="{F3033DE0-5DCC-D980-20BE-4161713D9C80}"/>
          </ac:spMkLst>
        </pc:spChg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  <pc:spChg chg="mod">
          <ac:chgData name="Abels, Patrick" userId="ba666de4-0d21-43a6-8e66-51a18aae1b4a" providerId="ADAL" clId="{DF9EA154-5116-476D-8EB8-B39978C56247}" dt="2024-04-03T02:16:11.714" v="789" actId="20577"/>
          <ac:spMkLst>
            <pc:docMk/>
            <pc:sldMk cId="1284580195" sldId="303"/>
            <ac:spMk id="2" creationId="{87E57091-E83A-25F3-8464-604E96544A20}"/>
          </ac:spMkLst>
        </pc:spChg>
        <pc:spChg chg="mod">
          <ac:chgData name="Abels, Patrick" userId="ba666de4-0d21-43a6-8e66-51a18aae1b4a" providerId="ADAL" clId="{DF9EA154-5116-476D-8EB8-B39978C56247}" dt="2024-04-03T02:00:40.935" v="643" actId="20577"/>
          <ac:spMkLst>
            <pc:docMk/>
            <pc:sldMk cId="1284580195" sldId="303"/>
            <ac:spMk id="3" creationId="{378383B4-A539-14A8-8D51-D41E663B3D0F}"/>
          </ac:spMkLst>
        </pc:spChg>
        <pc:picChg chg="add del mod modCrop">
          <ac:chgData name="Abels, Patrick" userId="ba666de4-0d21-43a6-8e66-51a18aae1b4a" providerId="ADAL" clId="{DF9EA154-5116-476D-8EB8-B39978C56247}" dt="2024-04-03T02:10:38.698" v="757" actId="478"/>
          <ac:picMkLst>
            <pc:docMk/>
            <pc:sldMk cId="1284580195" sldId="303"/>
            <ac:picMk id="5" creationId="{CAF278BE-FA8D-F1B7-14A2-91E957958A9F}"/>
          </ac:picMkLst>
        </pc:picChg>
        <pc:picChg chg="add del mod">
          <ac:chgData name="Abels, Patrick" userId="ba666de4-0d21-43a6-8e66-51a18aae1b4a" providerId="ADAL" clId="{DF9EA154-5116-476D-8EB8-B39978C56247}" dt="2024-04-03T02:09:09.472" v="750" actId="478"/>
          <ac:picMkLst>
            <pc:docMk/>
            <pc:sldMk cId="1284580195" sldId="303"/>
            <ac:picMk id="7" creationId="{DEB36FEB-1665-E94F-CE19-BB424C6A608B}"/>
          </ac:picMkLst>
        </pc:picChg>
        <pc:picChg chg="add del mod modCrop">
          <ac:chgData name="Abels, Patrick" userId="ba666de4-0d21-43a6-8e66-51a18aae1b4a" providerId="ADAL" clId="{DF9EA154-5116-476D-8EB8-B39978C56247}" dt="2024-04-03T02:16:34.105" v="790" actId="478"/>
          <ac:picMkLst>
            <pc:docMk/>
            <pc:sldMk cId="1284580195" sldId="303"/>
            <ac:picMk id="9" creationId="{A7660FFF-71EC-0C3D-93C7-E97D4650D11C}"/>
          </ac:picMkLst>
        </pc:picChg>
        <pc:picChg chg="add del mod modCrop">
          <ac:chgData name="Abels, Patrick" userId="ba666de4-0d21-43a6-8e66-51a18aae1b4a" providerId="ADAL" clId="{DF9EA154-5116-476D-8EB8-B39978C56247}" dt="2024-04-03T02:12:51.773" v="768" actId="478"/>
          <ac:picMkLst>
            <pc:docMk/>
            <pc:sldMk cId="1284580195" sldId="303"/>
            <ac:picMk id="11" creationId="{8BC5484D-8C46-95B9-4AD8-596246D2E420}"/>
          </ac:picMkLst>
        </pc:picChg>
        <pc:picChg chg="add mod modCrop">
          <ac:chgData name="Abels, Patrick" userId="ba666de4-0d21-43a6-8e66-51a18aae1b4a" providerId="ADAL" clId="{DF9EA154-5116-476D-8EB8-B39978C56247}" dt="2024-04-03T02:13:03.138" v="771" actId="1076"/>
          <ac:picMkLst>
            <pc:docMk/>
            <pc:sldMk cId="1284580195" sldId="303"/>
            <ac:picMk id="13" creationId="{A79FDD88-8563-78A4-A2DB-4E201AACB05B}"/>
          </ac:picMkLst>
        </pc:picChg>
        <pc:picChg chg="add mod modCrop">
          <ac:chgData name="Abels, Patrick" userId="ba666de4-0d21-43a6-8e66-51a18aae1b4a" providerId="ADAL" clId="{DF9EA154-5116-476D-8EB8-B39978C56247}" dt="2024-04-03T02:16:48.197" v="794" actId="1076"/>
          <ac:picMkLst>
            <pc:docMk/>
            <pc:sldMk cId="1284580195" sldId="303"/>
            <ac:picMk id="15" creationId="{CAB0DD86-81C1-62F9-74C2-F8959711B00C}"/>
          </ac:picMkLst>
        </pc:picChg>
        <pc:picChg chg="add mod">
          <ac:chgData name="Abels, Patrick" userId="ba666de4-0d21-43a6-8e66-51a18aae1b4a" providerId="ADAL" clId="{DF9EA154-5116-476D-8EB8-B39978C56247}" dt="2024-04-03T02:14:59.699" v="780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DF9EA154-5116-476D-8EB8-B39978C56247}" dt="2024-04-03T02:00:21.629" v="636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  <pc:spChg chg="mod">
          <ac:chgData name="Abels, Patrick" userId="ba666de4-0d21-43a6-8e66-51a18aae1b4a" providerId="ADAL" clId="{DF9EA154-5116-476D-8EB8-B39978C56247}" dt="2024-04-03T02:00:00.006" v="629" actId="207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DF9EA154-5116-476D-8EB8-B39978C56247}" dt="2024-04-03T02:00:13.426" v="631" actId="1076"/>
          <ac:picMkLst>
            <pc:docMk/>
            <pc:sldMk cId="3358983006" sldId="305"/>
            <ac:picMk id="3" creationId="{88A95DC9-7617-B7D7-E22D-17F3F915DBEA}"/>
          </ac:picMkLst>
        </pc:picChg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  <pc:spChg chg="mod">
          <ac:chgData name="Abels, Patrick" userId="ba666de4-0d21-43a6-8e66-51a18aae1b4a" providerId="ADAL" clId="{DF9EA154-5116-476D-8EB8-B39978C56247}" dt="2024-04-03T01:47:36.276" v="300" actId="20577"/>
          <ac:spMkLst>
            <pc:docMk/>
            <pc:sldMk cId="1934247724" sldId="306"/>
            <ac:spMk id="3" creationId="{DC61DCF5-CB1F-A83B-EB91-23017828879D}"/>
          </ac:spMkLst>
        </pc:spChg>
        <pc:spChg chg="mod">
          <ac:chgData name="Abels, Patrick" userId="ba666de4-0d21-43a6-8e66-51a18aae1b4a" providerId="ADAL" clId="{DF9EA154-5116-476D-8EB8-B39978C56247}" dt="2024-04-03T01:51:18.509" v="357" actId="1037"/>
          <ac:spMkLst>
            <pc:docMk/>
            <pc:sldMk cId="1934247724" sldId="306"/>
            <ac:spMk id="6" creationId="{E364D5CA-35B4-BFBE-2B44-B032BAF3F63E}"/>
          </ac:spMkLst>
        </pc:spChg>
        <pc:grpChg chg="add mod">
          <ac:chgData name="Abels, Patrick" userId="ba666de4-0d21-43a6-8e66-51a18aae1b4a" providerId="ADAL" clId="{DF9EA154-5116-476D-8EB8-B39978C56247}" dt="2024-04-03T01:53:10.643" v="373" actId="1076"/>
          <ac:grpSpMkLst>
            <pc:docMk/>
            <pc:sldMk cId="1934247724" sldId="306"/>
            <ac:grpSpMk id="4" creationId="{6F9323C1-594E-CC49-142D-0E25A301487F}"/>
          </ac:grpSpMkLst>
        </pc:grpChg>
        <pc:picChg chg="mod">
          <ac:chgData name="Abels, Patrick" userId="ba666de4-0d21-43a6-8e66-51a18aae1b4a" providerId="ADAL" clId="{DF9EA154-5116-476D-8EB8-B39978C56247}" dt="2024-04-03T01:51:18.509" v="357" actId="1037"/>
          <ac:picMkLst>
            <pc:docMk/>
            <pc:sldMk cId="1934247724" sldId="306"/>
            <ac:picMk id="5" creationId="{A974F009-D7DB-AFF1-8E28-5E59AF8CF58B}"/>
          </ac:picMkLst>
        </pc:picChg>
        <pc:picChg chg="add mod">
          <ac:chgData name="Abels, Patrick" userId="ba666de4-0d21-43a6-8e66-51a18aae1b4a" providerId="ADAL" clId="{DF9EA154-5116-476D-8EB8-B39978C56247}" dt="2024-04-03T01:53:18.373" v="375" actId="1076"/>
          <ac:picMkLst>
            <pc:docMk/>
            <pc:sldMk cId="1934247724" sldId="306"/>
            <ac:picMk id="7" creationId="{F4109FB6-6404-23F6-D1D9-448160C91317}"/>
          </ac:picMkLst>
        </pc:picChg>
        <pc:picChg chg="add mod">
          <ac:chgData name="Abels, Patrick" userId="ba666de4-0d21-43a6-8e66-51a18aae1b4a" providerId="ADAL" clId="{DF9EA154-5116-476D-8EB8-B39978C56247}" dt="2024-04-03T01:53:08.543" v="372" actId="1076"/>
          <ac:picMkLst>
            <pc:docMk/>
            <pc:sldMk cId="1934247724" sldId="306"/>
            <ac:picMk id="8" creationId="{C6336664-43EB-CE12-4FF0-8AF6B69AEB78}"/>
          </ac:picMkLst>
        </pc:picChg>
        <pc:picChg chg="add del mod">
          <ac:chgData name="Abels, Patrick" userId="ba666de4-0d21-43a6-8e66-51a18aae1b4a" providerId="ADAL" clId="{DF9EA154-5116-476D-8EB8-B39978C56247}" dt="2024-04-03T01:49:48.863" v="311" actId="478"/>
          <ac:picMkLst>
            <pc:docMk/>
            <pc:sldMk cId="1934247724" sldId="306"/>
            <ac:picMk id="1026" creationId="{3CB2D984-5290-C9E3-0E99-2B5842509B60}"/>
          </ac:picMkLst>
        </pc:picChg>
        <pc:picChg chg="add mod">
          <ac:chgData name="Abels, Patrick" userId="ba666de4-0d21-43a6-8e66-51a18aae1b4a" providerId="ADAL" clId="{DF9EA154-5116-476D-8EB8-B39978C56247}" dt="2024-04-03T01:53:05.735" v="371" actId="1076"/>
          <ac:picMkLst>
            <pc:docMk/>
            <pc:sldMk cId="1934247724" sldId="306"/>
            <ac:picMk id="1028" creationId="{C1DE6F87-4860-F331-ADE9-A39B6657E178}"/>
          </ac:picMkLst>
        </pc:picChg>
        <pc:picChg chg="add mod">
          <ac:chgData name="Abels, Patrick" userId="ba666de4-0d21-43a6-8e66-51a18aae1b4a" providerId="ADAL" clId="{DF9EA154-5116-476D-8EB8-B39978C56247}" dt="2024-04-03T01:53:16.264" v="374" actId="1076"/>
          <ac:picMkLst>
            <pc:docMk/>
            <pc:sldMk cId="1934247724" sldId="306"/>
            <ac:picMk id="1030" creationId="{42F8127D-2218-DE60-5ED1-E1E6F038D8AA}"/>
          </ac:picMkLst>
        </pc:picChg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  <pc:spChg chg="add del">
            <ac:chgData name="Abels, Patrick" userId="ba666de4-0d21-43a6-8e66-51a18aae1b4a" providerId="ADAL" clId="{DF9EA154-5116-476D-8EB8-B39978C56247}" dt="2024-04-03T01:45:56.394" v="239" actId="11529"/>
            <ac:spMkLst>
              <pc:docMk/>
              <pc:sldMasterMk cId="1610205472" sldId="2147483671"/>
              <pc:sldLayoutMk cId="4163331159" sldId="2147483685"/>
              <ac:spMk id="2" creationId="{73526B4D-FBF2-FBBA-4522-FCEAC8BFF789}"/>
            </ac:spMkLst>
          </pc:spChg>
          <pc:spChg chg="add mod">
            <ac:chgData name="Abels, Patrick" userId="ba666de4-0d21-43a6-8e66-51a18aae1b4a" providerId="ADAL" clId="{DF9EA154-5116-476D-8EB8-B39978C56247}" dt="2024-04-03T01:46:39.560" v="259" actId="404"/>
            <ac:spMkLst>
              <pc:docMk/>
              <pc:sldMasterMk cId="1610205472" sldId="2147483671"/>
              <pc:sldLayoutMk cId="4163331159" sldId="2147483685"/>
              <ac:spMk id="3" creationId="{DE0E9B06-1DFC-5243-A9D6-EE869AC3CF1B}"/>
            </ac:spMkLst>
          </pc:spChg>
          <pc:spChg chg="mod">
            <ac:chgData name="Abels, Patrick" userId="ba666de4-0d21-43a6-8e66-51a18aae1b4a" providerId="ADAL" clId="{DF9EA154-5116-476D-8EB8-B39978C56247}" dt="2024-04-03T01:47:00.192" v="261" actId="404"/>
            <ac:spMkLst>
              <pc:docMk/>
              <pc:sldMasterMk cId="1610205472" sldId="2147483671"/>
              <pc:sldLayoutMk cId="4163331159" sldId="2147483685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  <pc:spChg chg="mod">
          <ac:chgData name="Abels, Patrick" userId="ba666de4-0d21-43a6-8e66-51a18aae1b4a" providerId="ADAL" clId="{A0EBA631-604F-42DE-A4D0-9764EC04908E}" dt="2023-07-04T16:08:03.684" v="3" actId="20577"/>
          <ac:spMkLst>
            <pc:docMk/>
            <pc:sldMk cId="1283346392" sldId="256"/>
            <ac:spMk id="2" creationId="{812DF8AA-1D36-C4A3-DE8B-6124CA62EF08}"/>
          </ac:spMkLst>
        </pc:spChg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  <pc:spChg chg="mod">
          <ac:chgData name="Abels, Patrick" userId="ba666de4-0d21-43a6-8e66-51a18aae1b4a" providerId="ADAL" clId="{A0EBA631-604F-42DE-A4D0-9764EC04908E}" dt="2023-07-04T16:09:21.932" v="65" actId="404"/>
          <ac:spMkLst>
            <pc:docMk/>
            <pc:sldMk cId="3641686394" sldId="267"/>
            <ac:spMk id="2" creationId="{812DF8AA-1D36-C4A3-DE8B-6124CA62EF08}"/>
          </ac:spMkLst>
        </pc:spChg>
      </pc:sldChg>
    </pc:docChg>
  </pc:docChgLst>
  <pc:docChgLst>
    <pc:chgData name="Abels, Patrick" userId="ba666de4-0d21-43a6-8e66-51a18aae1b4a" providerId="ADAL" clId="{9A808010-0931-465F-9673-627D1BEE7971}"/>
    <pc:docChg chg="custSel addSld delSld modSld">
      <pc:chgData name="Abels, Patrick" userId="ba666de4-0d21-43a6-8e66-51a18aae1b4a" providerId="ADAL" clId="{9A808010-0931-465F-9673-627D1BEE7971}" dt="2024-08-20T21:22:16.378" v="240"/>
      <pc:docMkLst>
        <pc:docMk/>
      </pc:docMkLst>
      <pc:sldChg chg="modSp mod">
        <pc:chgData name="Abels, Patrick" userId="ba666de4-0d21-43a6-8e66-51a18aae1b4a" providerId="ADAL" clId="{9A808010-0931-465F-9673-627D1BEE7971}" dt="2024-08-20T20:34:47.431" v="13" actId="207"/>
        <pc:sldMkLst>
          <pc:docMk/>
          <pc:sldMk cId="3348838403" sldId="294"/>
        </pc:sldMkLst>
        <pc:spChg chg="mod">
          <ac:chgData name="Abels, Patrick" userId="ba666de4-0d21-43a6-8e66-51a18aae1b4a" providerId="ADAL" clId="{9A808010-0931-465F-9673-627D1BEE7971}" dt="2024-08-20T20:34:47.431" v="13" actId="207"/>
          <ac:spMkLst>
            <pc:docMk/>
            <pc:sldMk cId="3348838403" sldId="294"/>
            <ac:spMk id="2" creationId="{563D4517-C1E9-597B-8D85-9D9D3B16B916}"/>
          </ac:spMkLst>
        </pc:spChg>
      </pc:sldChg>
      <pc:sldChg chg="addSp delSp modSp mod">
        <pc:chgData name="Abels, Patrick" userId="ba666de4-0d21-43a6-8e66-51a18aae1b4a" providerId="ADAL" clId="{9A808010-0931-465F-9673-627D1BEE7971}" dt="2024-08-20T20:54:49.336" v="212" actId="20577"/>
        <pc:sldMkLst>
          <pc:docMk/>
          <pc:sldMk cId="1284580195" sldId="303"/>
        </pc:sldMkLst>
        <pc:spChg chg="mod">
          <ac:chgData name="Abels, Patrick" userId="ba666de4-0d21-43a6-8e66-51a18aae1b4a" providerId="ADAL" clId="{9A808010-0931-465F-9673-627D1BEE7971}" dt="2024-08-20T20:54:49.336" v="212" actId="20577"/>
          <ac:spMkLst>
            <pc:docMk/>
            <pc:sldMk cId="1284580195" sldId="303"/>
            <ac:spMk id="2" creationId="{87E57091-E83A-25F3-8464-604E96544A20}"/>
          </ac:spMkLst>
        </pc:spChg>
        <pc:picChg chg="add mod">
          <ac:chgData name="Abels, Patrick" userId="ba666de4-0d21-43a6-8e66-51a18aae1b4a" providerId="ADAL" clId="{9A808010-0931-465F-9673-627D1BEE7971}" dt="2024-08-20T20:42:15.486" v="81" actId="1076"/>
          <ac:picMkLst>
            <pc:docMk/>
            <pc:sldMk cId="1284580195" sldId="303"/>
            <ac:picMk id="5" creationId="{C647AD47-CA45-22B9-9961-0D1BFDE18010}"/>
          </ac:picMkLst>
        </pc:picChg>
        <pc:picChg chg="add mod">
          <ac:chgData name="Abels, Patrick" userId="ba666de4-0d21-43a6-8e66-51a18aae1b4a" providerId="ADAL" clId="{9A808010-0931-465F-9673-627D1BEE7971}" dt="2024-08-20T20:42:20.974" v="84" actId="1076"/>
          <ac:picMkLst>
            <pc:docMk/>
            <pc:sldMk cId="1284580195" sldId="303"/>
            <ac:picMk id="7" creationId="{502C352D-47C8-7D95-A8F2-EA382D6E71B0}"/>
          </ac:picMkLst>
        </pc:picChg>
        <pc:picChg chg="del mod">
          <ac:chgData name="Abels, Patrick" userId="ba666de4-0d21-43a6-8e66-51a18aae1b4a" providerId="ADAL" clId="{9A808010-0931-465F-9673-627D1BEE7971}" dt="2024-08-20T20:41:18.167" v="67" actId="478"/>
          <ac:picMkLst>
            <pc:docMk/>
            <pc:sldMk cId="1284580195" sldId="303"/>
            <ac:picMk id="9" creationId="{21B0E89B-578B-00F0-C924-13FD16319094}"/>
          </ac:picMkLst>
        </pc:picChg>
        <pc:picChg chg="del">
          <ac:chgData name="Abels, Patrick" userId="ba666de4-0d21-43a6-8e66-51a18aae1b4a" providerId="ADAL" clId="{9A808010-0931-465F-9673-627D1BEE7971}" dt="2024-08-20T20:41:56.685" v="72" actId="478"/>
          <ac:picMkLst>
            <pc:docMk/>
            <pc:sldMk cId="1284580195" sldId="303"/>
            <ac:picMk id="11" creationId="{A93F8D73-7149-4979-E580-C52F5AB594E8}"/>
          </ac:picMkLst>
        </pc:picChg>
        <pc:picChg chg="mod">
          <ac:chgData name="Abels, Patrick" userId="ba666de4-0d21-43a6-8e66-51a18aae1b4a" providerId="ADAL" clId="{9A808010-0931-465F-9673-627D1BEE7971}" dt="2024-08-20T20:42:36.893" v="89" actId="1076"/>
          <ac:picMkLst>
            <pc:docMk/>
            <pc:sldMk cId="1284580195" sldId="303"/>
            <ac:picMk id="2050" creationId="{37575913-73C5-D2B7-F9A5-A1339966BC5F}"/>
          </ac:picMkLst>
        </pc:picChg>
      </pc:sldChg>
      <pc:sldChg chg="modSp mod">
        <pc:chgData name="Abels, Patrick" userId="ba666de4-0d21-43a6-8e66-51a18aae1b4a" providerId="ADAL" clId="{9A808010-0931-465F-9673-627D1BEE7971}" dt="2024-08-20T20:43:15.834" v="102" actId="20577"/>
        <pc:sldMkLst>
          <pc:docMk/>
          <pc:sldMk cId="4259948035" sldId="304"/>
        </pc:sldMkLst>
        <pc:spChg chg="mod">
          <ac:chgData name="Abels, Patrick" userId="ba666de4-0d21-43a6-8e66-51a18aae1b4a" providerId="ADAL" clId="{9A808010-0931-465F-9673-627D1BEE7971}" dt="2024-08-20T20:43:15.834" v="102" actId="20577"/>
          <ac:spMkLst>
            <pc:docMk/>
            <pc:sldMk cId="4259948035" sldId="304"/>
            <ac:spMk id="2" creationId="{67F290F3-E690-6F05-E43C-5E0E34718546}"/>
          </ac:spMkLst>
        </pc:spChg>
      </pc:sldChg>
      <pc:sldChg chg="addSp delSp modSp mod">
        <pc:chgData name="Abels, Patrick" userId="ba666de4-0d21-43a6-8e66-51a18aae1b4a" providerId="ADAL" clId="{9A808010-0931-465F-9673-627D1BEE7971}" dt="2024-08-20T20:51:05.910" v="114" actId="1076"/>
        <pc:sldMkLst>
          <pc:docMk/>
          <pc:sldMk cId="3358983006" sldId="305"/>
        </pc:sldMkLst>
        <pc:spChg chg="mod">
          <ac:chgData name="Abels, Patrick" userId="ba666de4-0d21-43a6-8e66-51a18aae1b4a" providerId="ADAL" clId="{9A808010-0931-465F-9673-627D1BEE7971}" dt="2024-08-20T20:43:32.942" v="103"/>
          <ac:spMkLst>
            <pc:docMk/>
            <pc:sldMk cId="3358983006" sldId="305"/>
            <ac:spMk id="2" creationId="{2990A55F-57D0-5F13-873C-EC6A5D011C2D}"/>
          </ac:spMkLst>
        </pc:spChg>
        <pc:picChg chg="del">
          <ac:chgData name="Abels, Patrick" userId="ba666de4-0d21-43a6-8e66-51a18aae1b4a" providerId="ADAL" clId="{9A808010-0931-465F-9673-627D1BEE7971}" dt="2024-08-20T20:43:35.853" v="104" actId="478"/>
          <ac:picMkLst>
            <pc:docMk/>
            <pc:sldMk cId="3358983006" sldId="305"/>
            <ac:picMk id="4" creationId="{1B11EB2D-B748-3BA9-B672-71FDECAF88C4}"/>
          </ac:picMkLst>
        </pc:picChg>
        <pc:picChg chg="add del mod">
          <ac:chgData name="Abels, Patrick" userId="ba666de4-0d21-43a6-8e66-51a18aae1b4a" providerId="ADAL" clId="{9A808010-0931-465F-9673-627D1BEE7971}" dt="2024-08-20T20:50:59.287" v="112" actId="478"/>
          <ac:picMkLst>
            <pc:docMk/>
            <pc:sldMk cId="3358983006" sldId="305"/>
            <ac:picMk id="5" creationId="{550B030D-EB50-29A6-A0D3-570A2C136C79}"/>
          </ac:picMkLst>
        </pc:picChg>
        <pc:picChg chg="add mod">
          <ac:chgData name="Abels, Patrick" userId="ba666de4-0d21-43a6-8e66-51a18aae1b4a" providerId="ADAL" clId="{9A808010-0931-465F-9673-627D1BEE7971}" dt="2024-08-20T20:51:05.910" v="114" actId="1076"/>
          <ac:picMkLst>
            <pc:docMk/>
            <pc:sldMk cId="3358983006" sldId="305"/>
            <ac:picMk id="7" creationId="{C833330B-AE82-E7E5-712B-3BD7FFA3353A}"/>
          </ac:picMkLst>
        </pc:picChg>
      </pc:sldChg>
      <pc:sldChg chg="del">
        <pc:chgData name="Abels, Patrick" userId="ba666de4-0d21-43a6-8e66-51a18aae1b4a" providerId="ADAL" clId="{9A808010-0931-465F-9673-627D1BEE7971}" dt="2024-08-20T20:34:54.852" v="15" actId="47"/>
        <pc:sldMkLst>
          <pc:docMk/>
          <pc:sldMk cId="829758627" sldId="307"/>
        </pc:sldMkLst>
      </pc:sldChg>
      <pc:sldChg chg="del">
        <pc:chgData name="Abels, Patrick" userId="ba666de4-0d21-43a6-8e66-51a18aae1b4a" providerId="ADAL" clId="{9A808010-0931-465F-9673-627D1BEE7971}" dt="2024-08-20T20:34:53.375" v="14" actId="47"/>
        <pc:sldMkLst>
          <pc:docMk/>
          <pc:sldMk cId="811608055" sldId="308"/>
        </pc:sldMkLst>
      </pc:sldChg>
      <pc:sldChg chg="del">
        <pc:chgData name="Abels, Patrick" userId="ba666de4-0d21-43a6-8e66-51a18aae1b4a" providerId="ADAL" clId="{9A808010-0931-465F-9673-627D1BEE7971}" dt="2024-08-20T20:49:23.044" v="110" actId="47"/>
        <pc:sldMkLst>
          <pc:docMk/>
          <pc:sldMk cId="4289401663" sldId="309"/>
        </pc:sldMkLst>
      </pc:sldChg>
      <pc:sldChg chg="addSp delSp modSp new mod">
        <pc:chgData name="Abels, Patrick" userId="ba666de4-0d21-43a6-8e66-51a18aae1b4a" providerId="ADAL" clId="{9A808010-0931-465F-9673-627D1BEE7971}" dt="2024-08-20T20:35:44.977" v="45" actId="1037"/>
        <pc:sldMkLst>
          <pc:docMk/>
          <pc:sldMk cId="2207021051" sldId="310"/>
        </pc:sldMkLst>
        <pc:spChg chg="del">
          <ac:chgData name="Abels, Patrick" userId="ba666de4-0d21-43a6-8e66-51a18aae1b4a" providerId="ADAL" clId="{9A808010-0931-465F-9673-627D1BEE7971}" dt="2024-08-20T20:35:17.702" v="30" actId="478"/>
          <ac:spMkLst>
            <pc:docMk/>
            <pc:sldMk cId="2207021051" sldId="310"/>
            <ac:spMk id="2" creationId="{5FC69940-5684-A4AF-200A-6CCCFF4677DB}"/>
          </ac:spMkLst>
        </pc:spChg>
        <pc:spChg chg="mod">
          <ac:chgData name="Abels, Patrick" userId="ba666de4-0d21-43a6-8e66-51a18aae1b4a" providerId="ADAL" clId="{9A808010-0931-465F-9673-627D1BEE7971}" dt="2024-08-20T20:35:10.179" v="29" actId="20577"/>
          <ac:spMkLst>
            <pc:docMk/>
            <pc:sldMk cId="2207021051" sldId="310"/>
            <ac:spMk id="3" creationId="{F72A3BDE-ECEC-2E43-599C-7C9B197D27F7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6" creationId="{C1FA67C0-CF03-EE3F-091C-999A9135D735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7" creationId="{DD439F7B-66C6-354C-1B18-25D85FD30329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8" creationId="{50288F31-9616-FD09-FBBB-66083FD3719C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9" creationId="{7A7C6096-B68C-F5CB-6C8F-FBCEB2A7B3E7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0" creationId="{D94473A0-AD1E-334C-734C-44B5F21DAE28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1" creationId="{28F6A828-E48A-EB60-CF8D-52DAEBF4246F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2" creationId="{754038B2-B468-F7A9-60DA-962E56943B13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3" creationId="{C1CBC5EF-3875-486A-7772-EDBF8591442E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4" creationId="{D236F89E-E65A-50F4-9782-49B15CAA99DC}"/>
          </ac:spMkLst>
        </pc:spChg>
        <pc:spChg chg="add mod">
          <ac:chgData name="Abels, Patrick" userId="ba666de4-0d21-43a6-8e66-51a18aae1b4a" providerId="ADAL" clId="{9A808010-0931-465F-9673-627D1BEE7971}" dt="2024-08-20T20:35:24.902" v="31"/>
          <ac:spMkLst>
            <pc:docMk/>
            <pc:sldMk cId="2207021051" sldId="310"/>
            <ac:spMk id="15" creationId="{83D9FAC2-4F26-6B34-B5B8-66081976F9A0}"/>
          </ac:spMkLst>
        </pc:spChg>
        <pc:spChg chg="add mod">
          <ac:chgData name="Abels, Patrick" userId="ba666de4-0d21-43a6-8e66-51a18aae1b4a" providerId="ADAL" clId="{9A808010-0931-465F-9673-627D1BEE7971}" dt="2024-08-20T20:35:44.977" v="45" actId="1037"/>
          <ac:spMkLst>
            <pc:docMk/>
            <pc:sldMk cId="2207021051" sldId="310"/>
            <ac:spMk id="17" creationId="{0BC62D3F-F4D1-0312-EB8B-A808D3D3A511}"/>
          </ac:spMkLst>
        </pc:spChg>
        <pc:graphicFrameChg chg="add mod">
          <ac:chgData name="Abels, Patrick" userId="ba666de4-0d21-43a6-8e66-51a18aae1b4a" providerId="ADAL" clId="{9A808010-0931-465F-9673-627D1BEE7971}" dt="2024-08-20T20:35:24.902" v="31"/>
          <ac:graphicFrameMkLst>
            <pc:docMk/>
            <pc:sldMk cId="2207021051" sldId="310"/>
            <ac:graphicFrameMk id="4" creationId="{AA6970EB-CB82-B903-133A-970EEBB93ECF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5:24.902" v="31"/>
          <ac:graphicFrameMkLst>
            <pc:docMk/>
            <pc:sldMk cId="2207021051" sldId="310"/>
            <ac:graphicFrameMk id="5" creationId="{672494FC-CF38-163C-D37F-F2804785361B}"/>
          </ac:graphicFrameMkLst>
        </pc:graphicFrameChg>
        <pc:picChg chg="add mod">
          <ac:chgData name="Abels, Patrick" userId="ba666de4-0d21-43a6-8e66-51a18aae1b4a" providerId="ADAL" clId="{9A808010-0931-465F-9673-627D1BEE7971}" dt="2024-08-20T20:35:24.902" v="31"/>
          <ac:picMkLst>
            <pc:docMk/>
            <pc:sldMk cId="2207021051" sldId="310"/>
            <ac:picMk id="16" creationId="{77A013E4-7D1B-4A13-1A16-3962445850C5}"/>
          </ac:picMkLst>
        </pc:picChg>
      </pc:sldChg>
      <pc:sldChg chg="addSp delSp modSp add mod">
        <pc:chgData name="Abels, Patrick" userId="ba666de4-0d21-43a6-8e66-51a18aae1b4a" providerId="ADAL" clId="{9A808010-0931-465F-9673-627D1BEE7971}" dt="2024-08-20T20:36:24.784" v="54"/>
        <pc:sldMkLst>
          <pc:docMk/>
          <pc:sldMk cId="2375961618" sldId="311"/>
        </pc:sldMkLst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6" creationId="{C1FA67C0-CF03-EE3F-091C-999A9135D735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7" creationId="{DD439F7B-66C6-354C-1B18-25D85FD30329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8" creationId="{50288F31-9616-FD09-FBBB-66083FD3719C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9" creationId="{7A7C6096-B68C-F5CB-6C8F-FBCEB2A7B3E7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0" creationId="{D94473A0-AD1E-334C-734C-44B5F21DAE28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1" creationId="{28F6A828-E48A-EB60-CF8D-52DAEBF4246F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2" creationId="{754038B2-B468-F7A9-60DA-962E56943B13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3" creationId="{C1CBC5EF-3875-486A-7772-EDBF8591442E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4" creationId="{D236F89E-E65A-50F4-9782-49B15CAA99DC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5" creationId="{83D9FAC2-4F26-6B34-B5B8-66081976F9A0}"/>
          </ac:spMkLst>
        </pc:spChg>
        <pc:spChg chg="del">
          <ac:chgData name="Abels, Patrick" userId="ba666de4-0d21-43a6-8e66-51a18aae1b4a" providerId="ADAL" clId="{9A808010-0931-465F-9673-627D1BEE7971}" dt="2024-08-20T20:36:04.321" v="47" actId="478"/>
          <ac:spMkLst>
            <pc:docMk/>
            <pc:sldMk cId="2375961618" sldId="311"/>
            <ac:spMk id="17" creationId="{0BC62D3F-F4D1-0312-EB8B-A808D3D3A511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0" creationId="{7066ABBD-B194-8749-D15E-9248D3A34A3E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1" creationId="{349AC2E4-9976-7536-BEBA-286FFDA711CC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2" creationId="{F8CA7A04-701B-3FE4-3F22-4572869F573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3" creationId="{E24C63EB-4206-0865-B4E9-57E28A39D873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4" creationId="{82FADC4F-963F-7EA5-4065-206383096B8E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5" creationId="{E224C751-840C-6536-74E5-32CFCD641585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6" creationId="{28FBDC15-3F9D-B55C-72F0-C38AC79D137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7" creationId="{4F3EF7F9-C386-F42A-E694-F524F0D79F17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28" creationId="{424F4632-9C08-EF4C-21F4-BEEA0AEF96AD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30" creationId="{8C64460B-8DF6-E560-189C-FAC4AE2DDF7B}"/>
          </ac:spMkLst>
        </pc:spChg>
        <pc:spChg chg="add mod">
          <ac:chgData name="Abels, Patrick" userId="ba666de4-0d21-43a6-8e66-51a18aae1b4a" providerId="ADAL" clId="{9A808010-0931-465F-9673-627D1BEE7971}" dt="2024-08-20T20:36:24.784" v="54"/>
          <ac:spMkLst>
            <pc:docMk/>
            <pc:sldMk cId="2375961618" sldId="311"/>
            <ac:spMk id="31" creationId="{64B97708-A076-795B-A55C-4BA2BF584CC6}"/>
          </ac:spMkLst>
        </pc:spChg>
        <pc:graphicFrameChg chg="del">
          <ac:chgData name="Abels, Patrick" userId="ba666de4-0d21-43a6-8e66-51a18aae1b4a" providerId="ADAL" clId="{9A808010-0931-465F-9673-627D1BEE7971}" dt="2024-08-20T20:36:04.321" v="47" actId="478"/>
          <ac:graphicFrameMkLst>
            <pc:docMk/>
            <pc:sldMk cId="2375961618" sldId="311"/>
            <ac:graphicFrameMk id="4" creationId="{AA6970EB-CB82-B903-133A-970EEBB93ECF}"/>
          </ac:graphicFrameMkLst>
        </pc:graphicFrameChg>
        <pc:graphicFrameChg chg="del">
          <ac:chgData name="Abels, Patrick" userId="ba666de4-0d21-43a6-8e66-51a18aae1b4a" providerId="ADAL" clId="{9A808010-0931-465F-9673-627D1BEE7971}" dt="2024-08-20T20:36:04.321" v="47" actId="478"/>
          <ac:graphicFrameMkLst>
            <pc:docMk/>
            <pc:sldMk cId="2375961618" sldId="311"/>
            <ac:graphicFrameMk id="5" creationId="{672494FC-CF38-163C-D37F-F2804785361B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24.784" v="54"/>
          <ac:graphicFrameMkLst>
            <pc:docMk/>
            <pc:sldMk cId="2375961618" sldId="311"/>
            <ac:graphicFrameMk id="18" creationId="{73C22B5E-2381-B6D8-66C0-2966F4CCA539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24.784" v="54"/>
          <ac:graphicFrameMkLst>
            <pc:docMk/>
            <pc:sldMk cId="2375961618" sldId="311"/>
            <ac:graphicFrameMk id="19" creationId="{B8A93C8B-2CB4-1FDC-31E1-6EEBFFC8590F}"/>
          </ac:graphicFrameMkLst>
        </pc:graphicFrameChg>
        <pc:picChg chg="add mod">
          <ac:chgData name="Abels, Patrick" userId="ba666de4-0d21-43a6-8e66-51a18aae1b4a" providerId="ADAL" clId="{9A808010-0931-465F-9673-627D1BEE7971}" dt="2024-08-20T20:36:24.784" v="54"/>
          <ac:picMkLst>
            <pc:docMk/>
            <pc:sldMk cId="2375961618" sldId="311"/>
            <ac:picMk id="2" creationId="{5DD42B0D-D219-B925-98D8-68B978582E13}"/>
          </ac:picMkLst>
        </pc:picChg>
        <pc:picChg chg="del">
          <ac:chgData name="Abels, Patrick" userId="ba666de4-0d21-43a6-8e66-51a18aae1b4a" providerId="ADAL" clId="{9A808010-0931-465F-9673-627D1BEE7971}" dt="2024-08-20T20:36:04.321" v="47" actId="478"/>
          <ac:picMkLst>
            <pc:docMk/>
            <pc:sldMk cId="2375961618" sldId="311"/>
            <ac:picMk id="16" creationId="{77A013E4-7D1B-4A13-1A16-3962445850C5}"/>
          </ac:picMkLst>
        </pc:picChg>
        <pc:cxnChg chg="add mod">
          <ac:chgData name="Abels, Patrick" userId="ba666de4-0d21-43a6-8e66-51a18aae1b4a" providerId="ADAL" clId="{9A808010-0931-465F-9673-627D1BEE7971}" dt="2024-08-20T20:36:24.784" v="54"/>
          <ac:cxnSpMkLst>
            <pc:docMk/>
            <pc:sldMk cId="2375961618" sldId="311"/>
            <ac:cxnSpMk id="29" creationId="{D3261016-753C-D4CB-1AD4-B282B2031720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6:37.693" v="55"/>
        <pc:sldMkLst>
          <pc:docMk/>
          <pc:sldMk cId="1158955029" sldId="312"/>
        </pc:sldMkLst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5" creationId="{174C3039-907B-9E78-5779-4A7093A4CBCC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6" creationId="{A15E2600-712A-AC8E-7C6F-E61DE89404F8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7" creationId="{BDC79FD9-9649-E825-142B-36FAB8F28EE7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8" creationId="{4D2AB2FE-45E5-7BEE-53D3-3305EEC13F9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9" creationId="{C7EFDE60-FD5F-7A2E-6379-B0C83F33E854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0" creationId="{A3F50FB5-F5B6-B581-FDFF-EC87FE102B6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1" creationId="{36A3FF2E-C1FB-CA83-0C37-2CF69A27E1ED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2" creationId="{B9438241-AB42-57A4-0C59-1DC72264F823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4" creationId="{05EF174F-AD48-AE56-AFD6-B37591757270}"/>
          </ac:spMkLst>
        </pc:spChg>
        <pc:spChg chg="add mod">
          <ac:chgData name="Abels, Patrick" userId="ba666de4-0d21-43a6-8e66-51a18aae1b4a" providerId="ADAL" clId="{9A808010-0931-465F-9673-627D1BEE7971}" dt="2024-08-20T20:36:37.693" v="55"/>
          <ac:spMkLst>
            <pc:docMk/>
            <pc:sldMk cId="1158955029" sldId="312"/>
            <ac:spMk id="16" creationId="{24F570BA-4A2A-9BE6-1EA8-9CD68697D64E}"/>
          </ac:spMkLst>
        </pc:spChg>
        <pc:graphicFrameChg chg="add mod">
          <ac:chgData name="Abels, Patrick" userId="ba666de4-0d21-43a6-8e66-51a18aae1b4a" providerId="ADAL" clId="{9A808010-0931-465F-9673-627D1BEE7971}" dt="2024-08-20T20:36:37.693" v="55"/>
          <ac:graphicFrameMkLst>
            <pc:docMk/>
            <pc:sldMk cId="1158955029" sldId="312"/>
            <ac:graphicFrameMk id="2" creationId="{2B3C8D5C-AB14-6312-BA58-C424D98B867D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37.693" v="55"/>
          <ac:graphicFrameMkLst>
            <pc:docMk/>
            <pc:sldMk cId="1158955029" sldId="312"/>
            <ac:graphicFrameMk id="4" creationId="{57284C92-61B4-E26E-9286-EC49E693796A}"/>
          </ac:graphicFrameMkLst>
        </pc:graphicFrameChg>
        <pc:picChg chg="add mod">
          <ac:chgData name="Abels, Patrick" userId="ba666de4-0d21-43a6-8e66-51a18aae1b4a" providerId="ADAL" clId="{9A808010-0931-465F-9673-627D1BEE7971}" dt="2024-08-20T20:36:37.693" v="55"/>
          <ac:picMkLst>
            <pc:docMk/>
            <pc:sldMk cId="1158955029" sldId="312"/>
            <ac:picMk id="15" creationId="{262E70D0-CD84-6CAD-8A2E-97AE53704036}"/>
          </ac:picMkLst>
        </pc:picChg>
        <pc:cxnChg chg="add mod">
          <ac:chgData name="Abels, Patrick" userId="ba666de4-0d21-43a6-8e66-51a18aae1b4a" providerId="ADAL" clId="{9A808010-0931-465F-9673-627D1BEE7971}" dt="2024-08-20T20:36:37.693" v="55"/>
          <ac:cxnSpMkLst>
            <pc:docMk/>
            <pc:sldMk cId="1158955029" sldId="312"/>
            <ac:cxnSpMk id="13" creationId="{BFA1B3A5-4AAD-1A48-1D8C-7D5A3F6EB8FB}"/>
          </ac:cxnSpMkLst>
        </pc:cxnChg>
      </pc:sldChg>
      <pc:sldChg chg="addSp modSp add mod">
        <pc:chgData name="Abels, Patrick" userId="ba666de4-0d21-43a6-8e66-51a18aae1b4a" providerId="ADAL" clId="{9A808010-0931-465F-9673-627D1BEE7971}" dt="2024-08-20T21:02:40.173" v="233" actId="6549"/>
        <pc:sldMkLst>
          <pc:docMk/>
          <pc:sldMk cId="3572748217" sldId="313"/>
        </pc:sldMkLst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4" creationId="{9FA46397-1E8C-C720-5D5E-4DB07A5DEDB2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5" creationId="{E4B6A99F-4336-54BB-57B3-9AFEDD8D0545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6" creationId="{3272108E-75B7-B4FB-3702-9FA50824CA5C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7" creationId="{CED097C5-0D8E-871E-E4C6-76EDF7B2AF31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8" creationId="{9D8AFAF9-AE74-29C3-9F93-6A77AC2D9783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9" creationId="{7C3071A1-44AF-C898-3659-21E9514971FC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10" creationId="{ACB43150-872E-F3FF-EAC2-6493C6045EA7}"/>
          </ac:spMkLst>
        </pc:spChg>
        <pc:spChg chg="add mod">
          <ac:chgData name="Abels, Patrick" userId="ba666de4-0d21-43a6-8e66-51a18aae1b4a" providerId="ADAL" clId="{9A808010-0931-465F-9673-627D1BEE7971}" dt="2024-08-20T20:36:46.776" v="56"/>
          <ac:spMkLst>
            <pc:docMk/>
            <pc:sldMk cId="3572748217" sldId="313"/>
            <ac:spMk id="13" creationId="{E881213A-58BC-5DEC-8CDB-1CB6CE49B0E0}"/>
          </ac:spMkLst>
        </pc:spChg>
        <pc:spChg chg="add mod">
          <ac:chgData name="Abels, Patrick" userId="ba666de4-0d21-43a6-8e66-51a18aae1b4a" providerId="ADAL" clId="{9A808010-0931-465F-9673-627D1BEE7971}" dt="2024-08-20T21:02:40.173" v="233" actId="6549"/>
          <ac:spMkLst>
            <pc:docMk/>
            <pc:sldMk cId="3572748217" sldId="313"/>
            <ac:spMk id="15" creationId="{C69A4885-2428-B687-A96E-592A1383A18A}"/>
          </ac:spMkLst>
        </pc:spChg>
        <pc:graphicFrameChg chg="add mod">
          <ac:chgData name="Abels, Patrick" userId="ba666de4-0d21-43a6-8e66-51a18aae1b4a" providerId="ADAL" clId="{9A808010-0931-465F-9673-627D1BEE7971}" dt="2024-08-20T20:36:46.776" v="56"/>
          <ac:graphicFrameMkLst>
            <pc:docMk/>
            <pc:sldMk cId="3572748217" sldId="313"/>
            <ac:graphicFrameMk id="2" creationId="{E29921F7-E134-85CD-EB9E-79BF6BA0D082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46.776" v="56"/>
          <ac:graphicFrameMkLst>
            <pc:docMk/>
            <pc:sldMk cId="3572748217" sldId="313"/>
            <ac:graphicFrameMk id="11" creationId="{59E02963-7540-87A5-A649-5BD545CB1BB9}"/>
          </ac:graphicFrameMkLst>
        </pc:graphicFrameChg>
        <pc:picChg chg="add mod">
          <ac:chgData name="Abels, Patrick" userId="ba666de4-0d21-43a6-8e66-51a18aae1b4a" providerId="ADAL" clId="{9A808010-0931-465F-9673-627D1BEE7971}" dt="2024-08-20T20:36:46.776" v="56"/>
          <ac:picMkLst>
            <pc:docMk/>
            <pc:sldMk cId="3572748217" sldId="313"/>
            <ac:picMk id="14" creationId="{95292CE1-EBE4-F250-2AF3-63AA3083C0E3}"/>
          </ac:picMkLst>
        </pc:picChg>
        <pc:cxnChg chg="add mod">
          <ac:chgData name="Abels, Patrick" userId="ba666de4-0d21-43a6-8e66-51a18aae1b4a" providerId="ADAL" clId="{9A808010-0931-465F-9673-627D1BEE7971}" dt="2024-08-20T20:36:46.776" v="56"/>
          <ac:cxnSpMkLst>
            <pc:docMk/>
            <pc:sldMk cId="3572748217" sldId="313"/>
            <ac:cxnSpMk id="12" creationId="{7E059099-8E7C-9C8A-3A1F-B85339A6866E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6:58.746" v="58"/>
        <pc:sldMkLst>
          <pc:docMk/>
          <pc:sldMk cId="830998410" sldId="314"/>
        </pc:sldMkLst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4" creationId="{8FF75BDA-0E6A-430E-C7F3-EBEED940DCDA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5" creationId="{13B7F7B3-EEC4-43D3-755F-45E1A8769BA8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6" creationId="{E02A8AA3-3635-0BE0-2B18-C87BA25F7335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7" creationId="{F3F10512-9D3C-CA0C-5147-3995300B7CF2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8" creationId="{760E296D-87A0-F589-78D7-65AC73E861FC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9" creationId="{549EC10A-142D-9F9D-7930-EB9277EB483A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12" creationId="{908A3CC1-3E3E-7888-697D-187DEEF775B5}"/>
          </ac:spMkLst>
        </pc:spChg>
        <pc:spChg chg="add mod">
          <ac:chgData name="Abels, Patrick" userId="ba666de4-0d21-43a6-8e66-51a18aae1b4a" providerId="ADAL" clId="{9A808010-0931-465F-9673-627D1BEE7971}" dt="2024-08-20T20:36:58.746" v="58"/>
          <ac:spMkLst>
            <pc:docMk/>
            <pc:sldMk cId="830998410" sldId="314"/>
            <ac:spMk id="14" creationId="{E2F41507-CEC4-D4AC-CD15-41E90A86E1B3}"/>
          </ac:spMkLst>
        </pc:spChg>
        <pc:graphicFrameChg chg="add mod">
          <ac:chgData name="Abels, Patrick" userId="ba666de4-0d21-43a6-8e66-51a18aae1b4a" providerId="ADAL" clId="{9A808010-0931-465F-9673-627D1BEE7971}" dt="2024-08-20T20:36:58.746" v="58"/>
          <ac:graphicFrameMkLst>
            <pc:docMk/>
            <pc:sldMk cId="830998410" sldId="314"/>
            <ac:graphicFrameMk id="2" creationId="{CFA10BFF-3AE1-26B1-03C9-E058621E257F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6:58.746" v="58"/>
          <ac:graphicFrameMkLst>
            <pc:docMk/>
            <pc:sldMk cId="830998410" sldId="314"/>
            <ac:graphicFrameMk id="10" creationId="{4777D58A-4220-4280-ED9D-C67C460F0EA4}"/>
          </ac:graphicFrameMkLst>
        </pc:graphicFrameChg>
        <pc:picChg chg="add mod">
          <ac:chgData name="Abels, Patrick" userId="ba666de4-0d21-43a6-8e66-51a18aae1b4a" providerId="ADAL" clId="{9A808010-0931-465F-9673-627D1BEE7971}" dt="2024-08-20T20:36:58.746" v="58"/>
          <ac:picMkLst>
            <pc:docMk/>
            <pc:sldMk cId="830998410" sldId="314"/>
            <ac:picMk id="13" creationId="{DEFE6DF0-368C-4459-6841-980133AE0442}"/>
          </ac:picMkLst>
        </pc:picChg>
        <pc:cxnChg chg="add mod">
          <ac:chgData name="Abels, Patrick" userId="ba666de4-0d21-43a6-8e66-51a18aae1b4a" providerId="ADAL" clId="{9A808010-0931-465F-9673-627D1BEE7971}" dt="2024-08-20T20:36:58.746" v="58"/>
          <ac:cxnSpMkLst>
            <pc:docMk/>
            <pc:sldMk cId="830998410" sldId="314"/>
            <ac:cxnSpMk id="11" creationId="{5F8AEB99-ED50-42D0-6947-18A1D5A0B2D8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08.746" v="59"/>
        <pc:sldMkLst>
          <pc:docMk/>
          <pc:sldMk cId="3604050859" sldId="315"/>
        </pc:sldMkLst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4" creationId="{BBB95574-1D21-AB3F-627A-6760789C1B5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5" creationId="{01AE5C33-8C9A-BB9D-CBAF-720678BC399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6" creationId="{D2866DC1-9B98-311C-ADA2-43B5D7A2709D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7" creationId="{9D84D811-015C-22E4-096E-36AFE1E1E2F9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8" creationId="{7AD3A1E3-6E0D-848A-F323-7F443D2ED665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11" creationId="{D67507DE-9F81-BC83-E3E3-8958BE0ABD9E}"/>
          </ac:spMkLst>
        </pc:spChg>
        <pc:spChg chg="add mod">
          <ac:chgData name="Abels, Patrick" userId="ba666de4-0d21-43a6-8e66-51a18aae1b4a" providerId="ADAL" clId="{9A808010-0931-465F-9673-627D1BEE7971}" dt="2024-08-20T20:37:08.746" v="59"/>
          <ac:spMkLst>
            <pc:docMk/>
            <pc:sldMk cId="3604050859" sldId="315"/>
            <ac:spMk id="13" creationId="{8EEED6DC-15F4-B149-A608-035A92D1D96F}"/>
          </ac:spMkLst>
        </pc:spChg>
        <pc:graphicFrameChg chg="add mod">
          <ac:chgData name="Abels, Patrick" userId="ba666de4-0d21-43a6-8e66-51a18aae1b4a" providerId="ADAL" clId="{9A808010-0931-465F-9673-627D1BEE7971}" dt="2024-08-20T20:37:08.746" v="59"/>
          <ac:graphicFrameMkLst>
            <pc:docMk/>
            <pc:sldMk cId="3604050859" sldId="315"/>
            <ac:graphicFrameMk id="2" creationId="{C30F38BD-8D59-2A2E-6688-6645DC153583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08.746" v="59"/>
          <ac:graphicFrameMkLst>
            <pc:docMk/>
            <pc:sldMk cId="3604050859" sldId="315"/>
            <ac:graphicFrameMk id="9" creationId="{B4858F31-33FD-145B-FE68-6EDA5F75771B}"/>
          </ac:graphicFrameMkLst>
        </pc:graphicFrameChg>
        <pc:picChg chg="add mod">
          <ac:chgData name="Abels, Patrick" userId="ba666de4-0d21-43a6-8e66-51a18aae1b4a" providerId="ADAL" clId="{9A808010-0931-465F-9673-627D1BEE7971}" dt="2024-08-20T20:37:08.746" v="59"/>
          <ac:picMkLst>
            <pc:docMk/>
            <pc:sldMk cId="3604050859" sldId="315"/>
            <ac:picMk id="12" creationId="{1F4FC727-6D3B-9DB0-4DBA-ADEA02DDC16D}"/>
          </ac:picMkLst>
        </pc:picChg>
        <pc:cxnChg chg="add mod">
          <ac:chgData name="Abels, Patrick" userId="ba666de4-0d21-43a6-8e66-51a18aae1b4a" providerId="ADAL" clId="{9A808010-0931-465F-9673-627D1BEE7971}" dt="2024-08-20T20:37:08.746" v="59"/>
          <ac:cxnSpMkLst>
            <pc:docMk/>
            <pc:sldMk cId="3604050859" sldId="315"/>
            <ac:cxnSpMk id="10" creationId="{8E0EE92B-4A65-7FF3-92D1-4BFE163D24D2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16.901" v="60"/>
        <pc:sldMkLst>
          <pc:docMk/>
          <pc:sldMk cId="1073379430" sldId="316"/>
        </pc:sldMkLst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4" creationId="{94B6A4F9-B06F-BA8F-DED6-D144BEE3CB16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5" creationId="{957D8787-1B5A-0AD6-60E1-4DE2C4A712DF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6" creationId="{D6F22FB4-9569-8889-45D0-7369BD1C0E80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7" creationId="{78FC0C9C-A5B2-C51E-D525-7085BA2C5CE3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10" creationId="{58AA1F59-FAF9-AC79-DC55-5ADC4D0E50E7}"/>
          </ac:spMkLst>
        </pc:spChg>
        <pc:spChg chg="add mod">
          <ac:chgData name="Abels, Patrick" userId="ba666de4-0d21-43a6-8e66-51a18aae1b4a" providerId="ADAL" clId="{9A808010-0931-465F-9673-627D1BEE7971}" dt="2024-08-20T20:37:16.901" v="60"/>
          <ac:spMkLst>
            <pc:docMk/>
            <pc:sldMk cId="1073379430" sldId="316"/>
            <ac:spMk id="12" creationId="{42B782A8-3ECE-8875-16EB-C981F3ACFBD5}"/>
          </ac:spMkLst>
        </pc:spChg>
        <pc:graphicFrameChg chg="add mod">
          <ac:chgData name="Abels, Patrick" userId="ba666de4-0d21-43a6-8e66-51a18aae1b4a" providerId="ADAL" clId="{9A808010-0931-465F-9673-627D1BEE7971}" dt="2024-08-20T20:37:16.901" v="60"/>
          <ac:graphicFrameMkLst>
            <pc:docMk/>
            <pc:sldMk cId="1073379430" sldId="316"/>
            <ac:graphicFrameMk id="2" creationId="{A30A41D7-69A1-9DA0-3661-AA3CEF0259C4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16.901" v="60"/>
          <ac:graphicFrameMkLst>
            <pc:docMk/>
            <pc:sldMk cId="1073379430" sldId="316"/>
            <ac:graphicFrameMk id="8" creationId="{8E25BB01-68E8-CBC1-D247-EB7BF6DE9EB5}"/>
          </ac:graphicFrameMkLst>
        </pc:graphicFrameChg>
        <pc:picChg chg="add mod">
          <ac:chgData name="Abels, Patrick" userId="ba666de4-0d21-43a6-8e66-51a18aae1b4a" providerId="ADAL" clId="{9A808010-0931-465F-9673-627D1BEE7971}" dt="2024-08-20T20:37:16.901" v="60"/>
          <ac:picMkLst>
            <pc:docMk/>
            <pc:sldMk cId="1073379430" sldId="316"/>
            <ac:picMk id="11" creationId="{3EC4B010-9651-BD05-FED6-8372BABF73B1}"/>
          </ac:picMkLst>
        </pc:picChg>
        <pc:cxnChg chg="add mod">
          <ac:chgData name="Abels, Patrick" userId="ba666de4-0d21-43a6-8e66-51a18aae1b4a" providerId="ADAL" clId="{9A808010-0931-465F-9673-627D1BEE7971}" dt="2024-08-20T20:37:16.901" v="60"/>
          <ac:cxnSpMkLst>
            <pc:docMk/>
            <pc:sldMk cId="1073379430" sldId="316"/>
            <ac:cxnSpMk id="9" creationId="{340149F2-C69A-1BF7-5188-71DE5DCBB1F9}"/>
          </ac:cxnSpMkLst>
        </pc:cxnChg>
      </pc:sldChg>
      <pc:sldChg chg="addSp modSp add">
        <pc:chgData name="Abels, Patrick" userId="ba666de4-0d21-43a6-8e66-51a18aae1b4a" providerId="ADAL" clId="{9A808010-0931-465F-9673-627D1BEE7971}" dt="2024-08-20T20:37:25.963" v="61"/>
        <pc:sldMkLst>
          <pc:docMk/>
          <pc:sldMk cId="2043534217" sldId="317"/>
        </pc:sldMkLst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4" creationId="{715E0324-D959-414C-AEB2-59D3ABF41284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5" creationId="{D9DE1824-4E90-706D-86D5-CE7FC4F57D12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6" creationId="{0DE08325-B8CB-78BA-DF0F-466499823E0D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9" creationId="{E884B0C5-2E2C-C88F-C525-3FD526087F9C}"/>
          </ac:spMkLst>
        </pc:spChg>
        <pc:spChg chg="add mod">
          <ac:chgData name="Abels, Patrick" userId="ba666de4-0d21-43a6-8e66-51a18aae1b4a" providerId="ADAL" clId="{9A808010-0931-465F-9673-627D1BEE7971}" dt="2024-08-20T20:37:25.963" v="61"/>
          <ac:spMkLst>
            <pc:docMk/>
            <pc:sldMk cId="2043534217" sldId="317"/>
            <ac:spMk id="11" creationId="{63B0A731-3EC1-69F8-2BB5-63050B052A43}"/>
          </ac:spMkLst>
        </pc:spChg>
        <pc:graphicFrameChg chg="add mod">
          <ac:chgData name="Abels, Patrick" userId="ba666de4-0d21-43a6-8e66-51a18aae1b4a" providerId="ADAL" clId="{9A808010-0931-465F-9673-627D1BEE7971}" dt="2024-08-20T20:37:25.963" v="61"/>
          <ac:graphicFrameMkLst>
            <pc:docMk/>
            <pc:sldMk cId="2043534217" sldId="317"/>
            <ac:graphicFrameMk id="2" creationId="{AD10E666-B4CD-6C3D-B37B-4346ED16536E}"/>
          </ac:graphicFrameMkLst>
        </pc:graphicFrameChg>
        <pc:graphicFrameChg chg="add mod">
          <ac:chgData name="Abels, Patrick" userId="ba666de4-0d21-43a6-8e66-51a18aae1b4a" providerId="ADAL" clId="{9A808010-0931-465F-9673-627D1BEE7971}" dt="2024-08-20T20:37:25.963" v="61"/>
          <ac:graphicFrameMkLst>
            <pc:docMk/>
            <pc:sldMk cId="2043534217" sldId="317"/>
            <ac:graphicFrameMk id="7" creationId="{47DC2692-6018-B55D-550A-888AC0B19804}"/>
          </ac:graphicFrameMkLst>
        </pc:graphicFrameChg>
        <pc:picChg chg="add mod">
          <ac:chgData name="Abels, Patrick" userId="ba666de4-0d21-43a6-8e66-51a18aae1b4a" providerId="ADAL" clId="{9A808010-0931-465F-9673-627D1BEE7971}" dt="2024-08-20T20:37:25.963" v="61"/>
          <ac:picMkLst>
            <pc:docMk/>
            <pc:sldMk cId="2043534217" sldId="317"/>
            <ac:picMk id="10" creationId="{913643A5-89AD-0FAB-2455-87411483C07A}"/>
          </ac:picMkLst>
        </pc:picChg>
        <pc:cxnChg chg="add mod">
          <ac:chgData name="Abels, Patrick" userId="ba666de4-0d21-43a6-8e66-51a18aae1b4a" providerId="ADAL" clId="{9A808010-0931-465F-9673-627D1BEE7971}" dt="2024-08-20T20:37:25.963" v="61"/>
          <ac:cxnSpMkLst>
            <pc:docMk/>
            <pc:sldMk cId="2043534217" sldId="317"/>
            <ac:cxnSpMk id="8" creationId="{F85E5D56-D985-591A-CF3A-2BE8B2BA1F61}"/>
          </ac:cxnSpMkLst>
        </pc:cxnChg>
      </pc:sldChg>
      <pc:sldChg chg="addSp delSp modSp new mod modTransition">
        <pc:chgData name="Abels, Patrick" userId="ba666de4-0d21-43a6-8e66-51a18aae1b4a" providerId="ADAL" clId="{9A808010-0931-465F-9673-627D1BEE7971}" dt="2024-08-20T21:22:16.378" v="240"/>
        <pc:sldMkLst>
          <pc:docMk/>
          <pc:sldMk cId="1523415873" sldId="318"/>
        </pc:sldMkLst>
        <pc:spChg chg="mod">
          <ac:chgData name="Abels, Patrick" userId="ba666de4-0d21-43a6-8e66-51a18aae1b4a" providerId="ADAL" clId="{9A808010-0931-465F-9673-627D1BEE7971}" dt="2024-08-20T20:54:12.110" v="205" actId="20577"/>
          <ac:spMkLst>
            <pc:docMk/>
            <pc:sldMk cId="1523415873" sldId="318"/>
            <ac:spMk id="2" creationId="{43329FE5-2CB8-9D7B-32E9-AFADC864196E}"/>
          </ac:spMkLst>
        </pc:spChg>
        <pc:spChg chg="mod">
          <ac:chgData name="Abels, Patrick" userId="ba666de4-0d21-43a6-8e66-51a18aae1b4a" providerId="ADAL" clId="{9A808010-0931-465F-9673-627D1BEE7971}" dt="2024-08-20T20:51:19.789" v="122" actId="20577"/>
          <ac:spMkLst>
            <pc:docMk/>
            <pc:sldMk cId="1523415873" sldId="318"/>
            <ac:spMk id="3" creationId="{D7F57012-F582-2784-9079-F88F15D6F90E}"/>
          </ac:spMkLst>
        </pc:spChg>
        <pc:picChg chg="add del mod">
          <ac:chgData name="Abels, Patrick" userId="ba666de4-0d21-43a6-8e66-51a18aae1b4a" providerId="ADAL" clId="{9A808010-0931-465F-9673-627D1BEE7971}" dt="2024-08-20T21:10:36.183" v="234" actId="478"/>
          <ac:picMkLst>
            <pc:docMk/>
            <pc:sldMk cId="1523415873" sldId="318"/>
            <ac:picMk id="5" creationId="{C3E247F8-388D-42D1-BDFB-A455E1AC43FE}"/>
          </ac:picMkLst>
        </pc:picChg>
        <pc:picChg chg="add mod">
          <ac:chgData name="Abels, Patrick" userId="ba666de4-0d21-43a6-8e66-51a18aae1b4a" providerId="ADAL" clId="{9A808010-0931-465F-9673-627D1BEE7971}" dt="2024-08-20T21:10:46.084" v="239" actId="1076"/>
          <ac:picMkLst>
            <pc:docMk/>
            <pc:sldMk cId="1523415873" sldId="318"/>
            <ac:picMk id="6" creationId="{7D66170D-FB37-7AD8-E3E4-D9EF219261D9}"/>
          </ac:picMkLst>
        </pc:picChg>
        <pc:picChg chg="add del mod">
          <ac:chgData name="Abels, Patrick" userId="ba666de4-0d21-43a6-8e66-51a18aae1b4a" providerId="ADAL" clId="{9A808010-0931-465F-9673-627D1BEE7971}" dt="2024-08-20T20:59:16.385" v="217" actId="478"/>
          <ac:picMkLst>
            <pc:docMk/>
            <pc:sldMk cId="1523415873" sldId="318"/>
            <ac:picMk id="7" creationId="{71233223-0FCE-A98E-C507-DF18A9C77218}"/>
          </ac:picMkLst>
        </pc:picChg>
        <pc:picChg chg="add del mod">
          <ac:chgData name="Abels, Patrick" userId="ba666de4-0d21-43a6-8e66-51a18aae1b4a" providerId="ADAL" clId="{9A808010-0931-465F-9673-627D1BEE7971}" dt="2024-08-20T20:59:54.847" v="222" actId="478"/>
          <ac:picMkLst>
            <pc:docMk/>
            <pc:sldMk cId="1523415873" sldId="318"/>
            <ac:picMk id="9" creationId="{130E9BCF-98A1-8F89-204C-BD67753456FF}"/>
          </ac:picMkLst>
        </pc:picChg>
        <pc:picChg chg="add mod">
          <ac:chgData name="Abels, Patrick" userId="ba666de4-0d21-43a6-8e66-51a18aae1b4a" providerId="ADAL" clId="{9A808010-0931-465F-9673-627D1BEE7971}" dt="2024-08-20T21:01:34.940" v="229" actId="1582"/>
          <ac:picMkLst>
            <pc:docMk/>
            <pc:sldMk cId="1523415873" sldId="318"/>
            <ac:picMk id="11" creationId="{DBCD85C6-D5AE-02FB-9B1B-CC0982D9406C}"/>
          </ac:picMkLst>
        </pc:picChg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  <pc:spChg chg="mod">
          <ac:chgData name="Abels, Patrick" userId="ba666de4-0d21-43a6-8e66-51a18aae1b4a" providerId="ADAL" clId="{ECB1A921-A9E6-4342-8255-64502BBB9D7C}" dt="2024-05-17T21:58:27.371" v="0" actId="113"/>
          <ac:spMkLst>
            <pc:docMk/>
            <pc:sldMk cId="1934247724" sldId="306"/>
            <ac:spMk id="3" creationId="{DC61DCF5-CB1F-A83B-EB91-23017828879D}"/>
          </ac:spMkLst>
        </pc:spChg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  <pc:spChg chg="mod">
          <ac:chgData name="Abels, Patrick" userId="ba666de4-0d21-43a6-8e66-51a18aae1b4a" providerId="ADAL" clId="{E188DF6F-C1A7-44B4-AB99-5C1630689307}" dt="2023-07-24T09:25:29.230" v="94"/>
          <ac:spMkLst>
            <pc:docMk/>
            <pc:sldMk cId="2176156612" sldId="288"/>
            <ac:spMk id="2" creationId="{401F7D96-25E2-4399-5EDA-C71906BC8DD4}"/>
          </ac:spMkLst>
        </pc:spChg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  <pc:spChg chg="mod">
          <ac:chgData name="Abels, Patrick" userId="ba666de4-0d21-43a6-8e66-51a18aae1b4a" providerId="ADAL" clId="{E188DF6F-C1A7-44B4-AB99-5C1630689307}" dt="2023-07-24T09:24:44.986" v="89" actId="20577"/>
          <ac:spMkLst>
            <pc:docMk/>
            <pc:sldMk cId="1082503161" sldId="291"/>
            <ac:spMk id="2" creationId="{39581EDF-BC24-2853-902C-BEF01710D036}"/>
          </ac:spMkLst>
        </pc:spChg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  <pc:spChg chg="add mod">
          <ac:chgData name="Abels, Patrick" userId="ba666de4-0d21-43a6-8e66-51a18aae1b4a" providerId="ADAL" clId="{02653065-E794-4DC4-9D42-1313DA281697}" dt="2024-01-14T19:21:15.120" v="18" actId="1035"/>
          <ac:spMkLst>
            <pc:docMk/>
            <pc:sldMk cId="897531376" sldId="302"/>
            <ac:spMk id="2" creationId="{580D0D89-AC64-C6A4-B33A-E8B3E573C7A4}"/>
          </ac:spMkLst>
        </pc:spChg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  <pc:spChg chg="add mod">
          <ac:chgData name="Abels, Patrick" userId="ba666de4-0d21-43a6-8e66-51a18aae1b4a" providerId="ADAL" clId="{02653065-E794-4DC4-9D42-1313DA281697}" dt="2024-01-14T19:20:39.347" v="3" actId="2085"/>
          <ac:spMkLst>
            <pc:docMk/>
            <pc:sldMk cId="2466356499" sldId="310"/>
            <ac:spMk id="2" creationId="{F4236FD1-C43B-1B29-CC3E-090BC419FBAD}"/>
          </ac:spMkLst>
        </pc:sp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  <pc:picChg chg="del">
          <ac:chgData name="Abels, Patrick" userId="ba666de4-0d21-43a6-8e66-51a18aae1b4a" providerId="ADAL" clId="{33522135-A5AC-48B3-9662-48DAF881796A}" dt="2023-06-17T22:32:36.782" v="23" actId="478"/>
          <ac:picMkLst>
            <pc:docMk/>
            <pc:sldMk cId="2186497360" sldId="261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3:18.878" v="32" actId="1076"/>
          <ac:picMkLst>
            <pc:docMk/>
            <pc:sldMk cId="2186497360" sldId="261"/>
            <ac:picMk id="10" creationId="{135B38EC-5C06-44B7-842C-CC65734395CB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  <pc:spChg chg="mod">
          <ac:chgData name="Abels, Patrick" userId="ba666de4-0d21-43a6-8e66-51a18aae1b4a" providerId="ADAL" clId="{33522135-A5AC-48B3-9662-48DAF881796A}" dt="2023-06-17T23:08:52.895" v="403" actId="1038"/>
          <ac:spMkLst>
            <pc:docMk/>
            <pc:sldMk cId="1802174969" sldId="262"/>
            <ac:spMk id="19" creationId="{01BFFD79-7517-C803-63B9-EFBE86B9456E}"/>
          </ac:spMkLst>
        </pc:spChg>
        <pc:picChg chg="del">
          <ac:chgData name="Abels, Patrick" userId="ba666de4-0d21-43a6-8e66-51a18aae1b4a" providerId="ADAL" clId="{33522135-A5AC-48B3-9662-48DAF881796A}" dt="2023-06-17T22:34:21.484" v="33" actId="478"/>
          <ac:picMkLst>
            <pc:docMk/>
            <pc:sldMk cId="1802174969" sldId="262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39.804" v="35" actId="1366"/>
          <ac:picMkLst>
            <pc:docMk/>
            <pc:sldMk cId="1802174969" sldId="262"/>
            <ac:picMk id="9" creationId="{2789ABA0-89A2-35F8-8343-9A3AC971EC38}"/>
          </ac:picMkLst>
        </pc:picChg>
        <pc:picChg chg="mod">
          <ac:chgData name="Abels, Patrick" userId="ba666de4-0d21-43a6-8e66-51a18aae1b4a" providerId="ADAL" clId="{33522135-A5AC-48B3-9662-48DAF881796A}" dt="2023-06-17T23:08:25.020" v="339" actId="14100"/>
          <ac:picMkLst>
            <pc:docMk/>
            <pc:sldMk cId="1802174969" sldId="262"/>
            <ac:picMk id="12" creationId="{97AEF3E9-215C-C789-8618-108AE8BD60AA}"/>
          </ac:picMkLst>
        </pc:picChg>
        <pc:picChg chg="mod">
          <ac:chgData name="Abels, Patrick" userId="ba666de4-0d21-43a6-8e66-51a18aae1b4a" providerId="ADAL" clId="{33522135-A5AC-48B3-9662-48DAF881796A}" dt="2023-06-17T23:08:30.647" v="342" actId="1076"/>
          <ac:picMkLst>
            <pc:docMk/>
            <pc:sldMk cId="1802174969" sldId="262"/>
            <ac:picMk id="14" creationId="{36BEEFF7-F849-AA91-01C3-824CA28BB687}"/>
          </ac:picMkLst>
        </pc:picChg>
        <pc:picChg chg="mod">
          <ac:chgData name="Abels, Patrick" userId="ba666de4-0d21-43a6-8e66-51a18aae1b4a" providerId="ADAL" clId="{33522135-A5AC-48B3-9662-48DAF881796A}" dt="2023-06-17T23:08:45.560" v="395" actId="1035"/>
          <ac:picMkLst>
            <pc:docMk/>
            <pc:sldMk cId="1802174969" sldId="262"/>
            <ac:picMk id="16" creationId="{64E30D6E-0CBA-D1B5-719B-CB45A2B4A1F3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  <pc:spChg chg="mod">
          <ac:chgData name="Abels, Patrick" userId="ba666de4-0d21-43a6-8e66-51a18aae1b4a" providerId="ADAL" clId="{33522135-A5AC-48B3-9662-48DAF881796A}" dt="2023-06-17T23:09:42.829" v="411" actId="1076"/>
          <ac:spMkLst>
            <pc:docMk/>
            <pc:sldMk cId="4032491113" sldId="263"/>
            <ac:spMk id="25" creationId="{675DEA32-D29B-6D38-6C96-A5CBB0555B2E}"/>
          </ac:spMkLst>
        </pc:spChg>
        <pc:picChg chg="del mod">
          <ac:chgData name="Abels, Patrick" userId="ba666de4-0d21-43a6-8e66-51a18aae1b4a" providerId="ADAL" clId="{33522135-A5AC-48B3-9662-48DAF881796A}" dt="2023-06-17T22:34:49.867" v="37" actId="478"/>
          <ac:picMkLst>
            <pc:docMk/>
            <pc:sldMk cId="4032491113" sldId="263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0.180" v="38"/>
          <ac:picMkLst>
            <pc:docMk/>
            <pc:sldMk cId="4032491113" sldId="263"/>
            <ac:picMk id="9" creationId="{27C62F1F-76F7-0724-245E-95697F9406D3}"/>
          </ac:picMkLst>
        </pc:picChg>
        <pc:picChg chg="mod">
          <ac:chgData name="Abels, Patrick" userId="ba666de4-0d21-43a6-8e66-51a18aae1b4a" providerId="ADAL" clId="{33522135-A5AC-48B3-9662-48DAF881796A}" dt="2023-06-17T23:09:32.133" v="408" actId="1076"/>
          <ac:picMkLst>
            <pc:docMk/>
            <pc:sldMk cId="4032491113" sldId="263"/>
            <ac:picMk id="18" creationId="{AAE343A2-A16C-3CDC-0343-97DBD52DBA9B}"/>
          </ac:picMkLst>
        </pc:picChg>
        <pc:picChg chg="mod">
          <ac:chgData name="Abels, Patrick" userId="ba666de4-0d21-43a6-8e66-51a18aae1b4a" providerId="ADAL" clId="{33522135-A5AC-48B3-9662-48DAF881796A}" dt="2023-06-17T23:09:34.369" v="409" actId="1076"/>
          <ac:picMkLst>
            <pc:docMk/>
            <pc:sldMk cId="4032491113" sldId="263"/>
            <ac:picMk id="20" creationId="{70E8737F-B30E-F493-2A9F-22CF7939926F}"/>
          </ac:picMkLst>
        </pc:picChg>
        <pc:picChg chg="mod">
          <ac:chgData name="Abels, Patrick" userId="ba666de4-0d21-43a6-8e66-51a18aae1b4a" providerId="ADAL" clId="{33522135-A5AC-48B3-9662-48DAF881796A}" dt="2023-06-17T23:09:39.637" v="410" actId="1076"/>
          <ac:picMkLst>
            <pc:docMk/>
            <pc:sldMk cId="4032491113" sldId="263"/>
            <ac:picMk id="22" creationId="{A6E0D883-C452-9B26-E8CA-6DE992B88948}"/>
          </ac:picMkLst>
        </pc:picChg>
        <pc:picChg chg="mod">
          <ac:chgData name="Abels, Patrick" userId="ba666de4-0d21-43a6-8e66-51a18aae1b4a" providerId="ADAL" clId="{33522135-A5AC-48B3-9662-48DAF881796A}" dt="2023-06-17T23:09:45.611" v="412" actId="1076"/>
          <ac:picMkLst>
            <pc:docMk/>
            <pc:sldMk cId="4032491113" sldId="263"/>
            <ac:picMk id="24" creationId="{0CCDCCAB-E2B4-A36D-9A42-38D49F21C395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  <pc:spChg chg="mod">
          <ac:chgData name="Abels, Patrick" userId="ba666de4-0d21-43a6-8e66-51a18aae1b4a" providerId="ADAL" clId="{33522135-A5AC-48B3-9662-48DAF881796A}" dt="2023-06-17T23:10:51.914" v="425" actId="1076"/>
          <ac:spMkLst>
            <pc:docMk/>
            <pc:sldMk cId="3825939770" sldId="264"/>
            <ac:spMk id="2" creationId="{D61126FC-E7F0-7899-70B4-D45D3D46EE0E}"/>
          </ac:spMkLst>
        </pc:spChg>
        <pc:spChg chg="mod">
          <ac:chgData name="Abels, Patrick" userId="ba666de4-0d21-43a6-8e66-51a18aae1b4a" providerId="ADAL" clId="{33522135-A5AC-48B3-9662-48DAF881796A}" dt="2023-06-17T23:10:40.140" v="423" actId="1076"/>
          <ac:spMkLst>
            <pc:docMk/>
            <pc:sldMk cId="3825939770" sldId="264"/>
            <ac:spMk id="26" creationId="{E5DDFE97-3F17-C0F1-8DD2-BA5E84053D0A}"/>
          </ac:spMkLst>
        </pc:spChg>
        <pc:picChg chg="del">
          <ac:chgData name="Abels, Patrick" userId="ba666de4-0d21-43a6-8e66-51a18aae1b4a" providerId="ADAL" clId="{33522135-A5AC-48B3-9662-48DAF881796A}" dt="2023-06-17T22:35:05.586" v="41" actId="478"/>
          <ac:picMkLst>
            <pc:docMk/>
            <pc:sldMk cId="3825939770" sldId="264"/>
            <ac:picMk id="3" creationId="{D1414710-461F-662E-40B1-C0B71CC5B7FC}"/>
          </ac:picMkLst>
        </pc:picChg>
        <pc:picChg chg="add del mod">
          <ac:chgData name="Abels, Patrick" userId="ba666de4-0d21-43a6-8e66-51a18aae1b4a" providerId="ADAL" clId="{33522135-A5AC-48B3-9662-48DAF881796A}" dt="2023-06-17T22:35:32.155" v="47" actId="478"/>
          <ac:picMkLst>
            <pc:docMk/>
            <pc:sldMk cId="3825939770" sldId="264"/>
            <ac:picMk id="4" creationId="{A445C251-C069-DB9D-3014-3DBE011802B3}"/>
          </ac:picMkLst>
        </pc:picChg>
        <pc:picChg chg="add mod">
          <ac:chgData name="Abels, Patrick" userId="ba666de4-0d21-43a6-8e66-51a18aae1b4a" providerId="ADAL" clId="{33522135-A5AC-48B3-9662-48DAF881796A}" dt="2023-06-17T22:35:32.437" v="48"/>
          <ac:picMkLst>
            <pc:docMk/>
            <pc:sldMk cId="3825939770" sldId="264"/>
            <ac:picMk id="10" creationId="{05BC8C2A-EBAC-E465-F299-6EC1954D15B3}"/>
          </ac:picMkLst>
        </pc:picChg>
        <pc:picChg chg="mod">
          <ac:chgData name="Abels, Patrick" userId="ba666de4-0d21-43a6-8e66-51a18aae1b4a" providerId="ADAL" clId="{33522135-A5AC-48B3-9662-48DAF881796A}" dt="2023-06-17T23:10:16.253" v="416" actId="1076"/>
          <ac:picMkLst>
            <pc:docMk/>
            <pc:sldMk cId="3825939770" sldId="264"/>
            <ac:picMk id="11" creationId="{FD2B153A-EBCD-C0D4-6C8C-8E5A0634ADF8}"/>
          </ac:picMkLst>
        </pc:picChg>
        <pc:picChg chg="add mod">
          <ac:chgData name="Abels, Patrick" userId="ba666de4-0d21-43a6-8e66-51a18aae1b4a" providerId="ADAL" clId="{33522135-A5AC-48B3-9662-48DAF881796A}" dt="2023-06-17T23:10:34.996" v="421" actId="1076"/>
          <ac:picMkLst>
            <pc:docMk/>
            <pc:sldMk cId="3825939770" sldId="264"/>
            <ac:picMk id="12" creationId="{B9DF56A2-0458-B923-C8A0-862B33C2536D}"/>
          </ac:picMkLst>
        </pc:picChg>
        <pc:picChg chg="mod">
          <ac:chgData name="Abels, Patrick" userId="ba666de4-0d21-43a6-8e66-51a18aae1b4a" providerId="ADAL" clId="{33522135-A5AC-48B3-9662-48DAF881796A}" dt="2023-06-17T23:10:37.013" v="422" actId="1076"/>
          <ac:picMkLst>
            <pc:docMk/>
            <pc:sldMk cId="3825939770" sldId="264"/>
            <ac:picMk id="15" creationId="{A73172DF-FC97-620C-5649-1E6C4B8A4F60}"/>
          </ac:picMkLst>
        </pc:picChg>
        <pc:picChg chg="del">
          <ac:chgData name="Abels, Patrick" userId="ba666de4-0d21-43a6-8e66-51a18aae1b4a" providerId="ADAL" clId="{33522135-A5AC-48B3-9662-48DAF881796A}" dt="2023-06-17T22:36:04.777" v="50" actId="478"/>
          <ac:picMkLst>
            <pc:docMk/>
            <pc:sldMk cId="3825939770" sldId="264"/>
            <ac:picMk id="21" creationId="{DF969D49-3CC3-958A-0034-33E83E7B8CCD}"/>
          </ac:picMkLst>
        </pc:picChg>
        <pc:picChg chg="mod">
          <ac:chgData name="Abels, Patrick" userId="ba666de4-0d21-43a6-8e66-51a18aae1b4a" providerId="ADAL" clId="{33522135-A5AC-48B3-9662-48DAF881796A}" dt="2023-06-17T23:10:40.140" v="423" actId="1076"/>
          <ac:picMkLst>
            <pc:docMk/>
            <pc:sldMk cId="3825939770" sldId="264"/>
            <ac:picMk id="25" creationId="{48328F2E-71C9-21B4-EA8F-1CA5276EB06C}"/>
          </ac:picMkLst>
        </pc:picChg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  <pc:picChg chg="del">
          <ac:chgData name="Abels, Patrick" userId="ba666de4-0d21-43a6-8e66-51a18aae1b4a" providerId="ADAL" clId="{33522135-A5AC-48B3-9662-48DAF881796A}" dt="2023-06-17T22:34:54.900" v="39" actId="478"/>
          <ac:picMkLst>
            <pc:docMk/>
            <pc:sldMk cId="302058619" sldId="265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4:55.183" v="40"/>
          <ac:picMkLst>
            <pc:docMk/>
            <pc:sldMk cId="302058619" sldId="265"/>
            <ac:picMk id="4" creationId="{F5FBD4A0-0CD2-9BE6-77B2-AF2424A695EC}"/>
          </ac:picMkLst>
        </pc:picChg>
        <pc:picChg chg="add del mod">
          <ac:chgData name="Abels, Patrick" userId="ba666de4-0d21-43a6-8e66-51a18aae1b4a" providerId="ADAL" clId="{33522135-A5AC-48B3-9662-48DAF881796A}" dt="2023-06-17T22:56:01.377" v="175" actId="478"/>
          <ac:picMkLst>
            <pc:docMk/>
            <pc:sldMk cId="302058619" sldId="265"/>
            <ac:picMk id="10" creationId="{94F1CEC0-C73F-C2DE-1DAD-8C1A22A9E1F2}"/>
          </ac:picMkLst>
        </pc:picChg>
        <pc:picChg chg="add mod">
          <ac:chgData name="Abels, Patrick" userId="ba666de4-0d21-43a6-8e66-51a18aae1b4a" providerId="ADAL" clId="{33522135-A5AC-48B3-9662-48DAF881796A}" dt="2023-06-17T23:07:32.095" v="329" actId="1076"/>
          <ac:picMkLst>
            <pc:docMk/>
            <pc:sldMk cId="302058619" sldId="265"/>
            <ac:picMk id="11" creationId="{0D5076C0-72C2-3474-8BF3-93E7B21E1492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2" creationId="{FA162A01-9C52-C3EF-372A-DFF737AFD4D5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3" creationId="{EAAB23FC-7E43-48F8-A4E4-80DFAA192A46}"/>
          </ac:picMkLst>
        </pc:picChg>
        <pc:picChg chg="add mod">
          <ac:chgData name="Abels, Patrick" userId="ba666de4-0d21-43a6-8e66-51a18aae1b4a" providerId="ADAL" clId="{33522135-A5AC-48B3-9662-48DAF881796A}" dt="2023-06-17T23:06:55.512" v="325"/>
          <ac:picMkLst>
            <pc:docMk/>
            <pc:sldMk cId="302058619" sldId="265"/>
            <ac:picMk id="14" creationId="{5E82F9F4-3C85-EF5D-D743-6C827C68B5AE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55.198" v="324" actId="478"/>
          <ac:picMkLst>
            <pc:docMk/>
            <pc:sldMk cId="302058619" sldId="265"/>
            <ac:picMk id="20" creationId="{BD9A80C1-B2D6-F409-A3A0-D9FEAD9DBBA1}"/>
          </ac:picMkLst>
        </pc:picChg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  <pc:spChg chg="mod">
          <ac:chgData name="Abels, Patrick" userId="ba666de4-0d21-43a6-8e66-51a18aae1b4a" providerId="ADAL" clId="{33522135-A5AC-48B3-9662-48DAF881796A}" dt="2023-06-17T22:57:02.287" v="192"/>
          <ac:spMkLst>
            <pc:docMk/>
            <pc:sldMk cId="3323176623" sldId="266"/>
            <ac:spMk id="13" creationId="{CCD8760F-CDE9-9A57-3F81-A4913AB130EE}"/>
          </ac:spMkLst>
        </pc:spChg>
        <pc:grpChg chg="del">
          <ac:chgData name="Abels, Patrick" userId="ba666de4-0d21-43a6-8e66-51a18aae1b4a" providerId="ADAL" clId="{33522135-A5AC-48B3-9662-48DAF881796A}" dt="2023-06-17T22:57:01.925" v="191" actId="478"/>
          <ac:grpSpMkLst>
            <pc:docMk/>
            <pc:sldMk cId="3323176623" sldId="266"/>
            <ac:grpSpMk id="5" creationId="{C68BBE3F-6605-30B0-BA8E-E0348D46C6F8}"/>
          </ac:grpSpMkLst>
        </pc:grpChg>
        <pc:grpChg chg="add mod">
          <ac:chgData name="Abels, Patrick" userId="ba666de4-0d21-43a6-8e66-51a18aae1b4a" providerId="ADAL" clId="{33522135-A5AC-48B3-9662-48DAF881796A}" dt="2023-06-17T22:57:02.287" v="192"/>
          <ac:grpSpMkLst>
            <pc:docMk/>
            <pc:sldMk cId="3323176623" sldId="266"/>
            <ac:grpSpMk id="10" creationId="{B4CA8E43-C5FB-9BE4-AB4E-7A35AC142946}"/>
          </ac:grpSpMkLst>
        </pc:grpChg>
        <pc:picChg chg="add del mod">
          <ac:chgData name="Abels, Patrick" userId="ba666de4-0d21-43a6-8e66-51a18aae1b4a" providerId="ADAL" clId="{33522135-A5AC-48B3-9662-48DAF881796A}" dt="2023-06-17T22:35:18.838" v="45" actId="478"/>
          <ac:picMkLst>
            <pc:docMk/>
            <pc:sldMk cId="3323176623" sldId="266"/>
            <ac:picMk id="2" creationId="{3CF79914-4BFC-EC35-FD8C-3DE926BB7DE9}"/>
          </ac:picMkLst>
        </pc:picChg>
        <pc:picChg chg="del mod">
          <ac:chgData name="Abels, Patrick" userId="ba666de4-0d21-43a6-8e66-51a18aae1b4a" providerId="ADAL" clId="{33522135-A5AC-48B3-9662-48DAF881796A}" dt="2023-06-17T22:35:36.939" v="49" actId="21"/>
          <ac:picMkLst>
            <pc:docMk/>
            <pc:sldMk cId="3323176623" sldId="266"/>
            <ac:picMk id="3" creationId="{D1414710-461F-662E-40B1-C0B71CC5B7FC}"/>
          </ac:picMkLst>
        </pc:picChg>
        <pc:picChg chg="add mod">
          <ac:chgData name="Abels, Patrick" userId="ba666de4-0d21-43a6-8e66-51a18aae1b4a" providerId="ADAL" clId="{33522135-A5AC-48B3-9662-48DAF881796A}" dt="2023-06-17T22:35:26.692" v="46"/>
          <ac:picMkLst>
            <pc:docMk/>
            <pc:sldMk cId="3323176623" sldId="266"/>
            <ac:picMk id="9" creationId="{EB913FAB-5819-E315-2091-71A2902FD3B9}"/>
          </ac:picMkLst>
        </pc:picChg>
        <pc:picChg chg="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1" creationId="{A6E096FF-16D5-B4CF-F8CD-56C190C2D003}"/>
          </ac:picMkLst>
        </pc:picChg>
        <pc:picChg chg="add mod">
          <ac:chgData name="Abels, Patrick" userId="ba666de4-0d21-43a6-8e66-51a18aae1b4a" providerId="ADAL" clId="{33522135-A5AC-48B3-9662-48DAF881796A}" dt="2023-06-17T22:57:02.287" v="192"/>
          <ac:picMkLst>
            <pc:docMk/>
            <pc:sldMk cId="3323176623" sldId="266"/>
            <ac:picMk id="14" creationId="{6B9F6997-ADE7-C7CA-6204-CA028C19F2C6}"/>
          </ac:picMkLst>
        </pc:picChg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  <pc:spChg chg="mod">
          <ac:chgData name="Abels, Patrick" userId="ba666de4-0d21-43a6-8e66-51a18aae1b4a" providerId="ADAL" clId="{33522135-A5AC-48B3-9662-48DAF881796A}" dt="2023-06-17T22:28:32.051" v="22" actId="20577"/>
          <ac:spMkLst>
            <pc:docMk/>
            <pc:sldMk cId="3641686394" sldId="267"/>
            <ac:spMk id="2" creationId="{812DF8AA-1D36-C4A3-DE8B-6124CA62EF08}"/>
          </ac:spMkLst>
        </pc:spChg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  <pc:spChg chg="mod">
          <ac:chgData name="Abels, Patrick" userId="ba666de4-0d21-43a6-8e66-51a18aae1b4a" providerId="ADAL" clId="{33522135-A5AC-48B3-9662-48DAF881796A}" dt="2023-06-17T23:02:31.648" v="303" actId="5793"/>
          <ac:spMkLst>
            <pc:docMk/>
            <pc:sldMk cId="3705258987" sldId="268"/>
            <ac:spMk id="2" creationId="{E1788177-378C-C26F-42E5-92354076BDD6}"/>
          </ac:spMkLst>
        </pc:spChg>
        <pc:spChg chg="add del mod">
          <ac:chgData name="Abels, Patrick" userId="ba666de4-0d21-43a6-8e66-51a18aae1b4a" providerId="ADAL" clId="{33522135-A5AC-48B3-9662-48DAF881796A}" dt="2023-06-17T22:48:33.290" v="108" actId="478"/>
          <ac:spMkLst>
            <pc:docMk/>
            <pc:sldMk cId="3705258987" sldId="268"/>
            <ac:spMk id="4" creationId="{5FC7C21C-D0D9-D865-D17E-9F3756CC583B}"/>
          </ac:spMkLst>
        </pc:spChg>
        <pc:picChg chg="add mod">
          <ac:chgData name="Abels, Patrick" userId="ba666de4-0d21-43a6-8e66-51a18aae1b4a" providerId="ADAL" clId="{33522135-A5AC-48B3-9662-48DAF881796A}" dt="2023-06-17T22:48:20.786" v="105" actId="1076"/>
          <ac:picMkLst>
            <pc:docMk/>
            <pc:sldMk cId="3705258987" sldId="268"/>
            <ac:picMk id="3" creationId="{033E4FEC-1EA3-29E6-BF43-EF5A9A7B35A6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  <pc:spChg chg="add mod">
          <ac:chgData name="Abels, Patrick" userId="ba666de4-0d21-43a6-8e66-51a18aae1b4a" providerId="ADAL" clId="{33522135-A5AC-48B3-9662-48DAF881796A}" dt="2023-06-17T23:11:03.466" v="428"/>
          <ac:spMkLst>
            <pc:docMk/>
            <pc:sldMk cId="2334811558" sldId="269"/>
            <ac:spMk id="14" creationId="{67F80B66-016C-323E-2DF4-4DE120EA5659}"/>
          </ac:spMkLst>
        </pc:spChg>
        <pc:spChg chg="del">
          <ac:chgData name="Abels, Patrick" userId="ba666de4-0d21-43a6-8e66-51a18aae1b4a" providerId="ADAL" clId="{33522135-A5AC-48B3-9662-48DAF881796A}" dt="2023-06-17T23:11:01.591" v="426" actId="478"/>
          <ac:spMkLst>
            <pc:docMk/>
            <pc:sldMk cId="2334811558" sldId="269"/>
            <ac:spMk id="26" creationId="{E5DDFE97-3F17-C0F1-8DD2-BA5E84053D0A}"/>
          </ac:spMkLst>
        </pc:sp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3" creationId="{66E752B3-82F5-F451-A849-852F72367D8A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4" creationId="{A9576435-616E-D86E-34C0-AA5AA5879704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1" creationId="{FD2B153A-EBCD-C0D4-6C8C-8E5A0634ADF8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2" creationId="{B9DF56A2-0458-B923-C8A0-862B33C2536D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3" creationId="{31AC6E0E-8A54-154E-19C3-8AF64B9AE916}"/>
          </ac:picMkLst>
        </pc:picChg>
        <pc:picChg chg="del">
          <ac:chgData name="Abels, Patrick" userId="ba666de4-0d21-43a6-8e66-51a18aae1b4a" providerId="ADAL" clId="{33522135-A5AC-48B3-9662-48DAF881796A}" dt="2023-06-17T23:11:01.591" v="426" actId="478"/>
          <ac:picMkLst>
            <pc:docMk/>
            <pc:sldMk cId="2334811558" sldId="269"/>
            <ac:picMk id="15" creationId="{A73172DF-FC97-620C-5649-1E6C4B8A4F60}"/>
          </ac:picMkLst>
        </pc:picChg>
        <pc:picChg chg="add mod">
          <ac:chgData name="Abels, Patrick" userId="ba666de4-0d21-43a6-8e66-51a18aae1b4a" providerId="ADAL" clId="{33522135-A5AC-48B3-9662-48DAF881796A}" dt="2023-06-17T23:11:03.466" v="428"/>
          <ac:picMkLst>
            <pc:docMk/>
            <pc:sldMk cId="2334811558" sldId="269"/>
            <ac:picMk id="16" creationId="{960EA661-D2D7-707A-F9C7-1910727E67B7}"/>
          </ac:picMkLst>
        </pc:picChg>
        <pc:picChg chg="del">
          <ac:chgData name="Abels, Patrick" userId="ba666de4-0d21-43a6-8e66-51a18aae1b4a" providerId="ADAL" clId="{33522135-A5AC-48B3-9662-48DAF881796A}" dt="2023-06-17T23:11:03.153" v="427" actId="478"/>
          <ac:picMkLst>
            <pc:docMk/>
            <pc:sldMk cId="2334811558" sldId="269"/>
            <ac:picMk id="25" creationId="{48328F2E-71C9-21B4-EA8F-1CA5276EB06C}"/>
          </ac:picMkLst>
        </pc:picChg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  <pc:grpChg chg="mod">
          <ac:chgData name="Abels, Patrick" userId="ba666de4-0d21-43a6-8e66-51a18aae1b4a" providerId="ADAL" clId="{33522135-A5AC-48B3-9662-48DAF881796A}" dt="2023-06-17T22:56:41.125" v="190" actId="1038"/>
          <ac:grpSpMkLst>
            <pc:docMk/>
            <pc:sldMk cId="2164434686" sldId="270"/>
            <ac:grpSpMk id="5" creationId="{C68BBE3F-6605-30B0-BA8E-E0348D46C6F8}"/>
          </ac:grpSpMkLst>
        </pc:grpChg>
        <pc:picChg chg="add mod">
          <ac:chgData name="Abels, Patrick" userId="ba666de4-0d21-43a6-8e66-51a18aae1b4a" providerId="ADAL" clId="{33522135-A5AC-48B3-9662-48DAF881796A}" dt="2023-06-17T22:56:31.189" v="182" actId="1076"/>
          <ac:picMkLst>
            <pc:docMk/>
            <pc:sldMk cId="2164434686" sldId="270"/>
            <ac:picMk id="3" creationId="{6C80A47A-C9AA-FEA1-853E-1EBF1850B7A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0" creationId="{6456B623-5820-75DA-8545-0C2BF1C10527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1" creationId="{BEFA6C9B-BF09-EA21-1C74-99A09FE1E754}"/>
          </ac:picMkLst>
        </pc:picChg>
        <pc:picChg chg="add mod">
          <ac:chgData name="Abels, Patrick" userId="ba666de4-0d21-43a6-8e66-51a18aae1b4a" providerId="ADAL" clId="{33522135-A5AC-48B3-9662-48DAF881796A}" dt="2023-06-17T23:06:46.067" v="323"/>
          <ac:picMkLst>
            <pc:docMk/>
            <pc:sldMk cId="2164434686" sldId="270"/>
            <ac:picMk id="12" creationId="{17FA6DC8-A4B8-1453-4546-E481A90B14A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3" creationId="{EAAB23FC-7E43-48F8-A4E4-80DFAA192A46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18" creationId="{C1F07451-C1CC-2B28-A0D6-E8E547799BFB}"/>
          </ac:picMkLst>
        </pc:picChg>
        <pc:picChg chg="del">
          <ac:chgData name="Abels, Patrick" userId="ba666de4-0d21-43a6-8e66-51a18aae1b4a" providerId="ADAL" clId="{33522135-A5AC-48B3-9662-48DAF881796A}" dt="2023-06-17T23:06:45.755" v="322" actId="478"/>
          <ac:picMkLst>
            <pc:docMk/>
            <pc:sldMk cId="2164434686" sldId="270"/>
            <ac:picMk id="20" creationId="{BD9A80C1-B2D6-F409-A3A0-D9FEAD9DBBA1}"/>
          </ac:picMkLst>
        </pc:picChg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  <pc:spChg chg="mod">
          <ac:chgData name="Abels, Patrick" userId="ba666de4-0d21-43a6-8e66-51a18aae1b4a" providerId="ADAL" clId="{33522135-A5AC-48B3-9662-48DAF881796A}" dt="2023-07-01T14:27:25.252" v="648" actId="20577"/>
          <ac:spMkLst>
            <pc:docMk/>
            <pc:sldMk cId="3908454189" sldId="271"/>
            <ac:spMk id="2" creationId="{138885E4-8F0E-46B9-4D55-B2AAFCF2ACAB}"/>
          </ac:spMkLst>
        </pc:spChg>
        <pc:spChg chg="mod">
          <ac:chgData name="Abels, Patrick" userId="ba666de4-0d21-43a6-8e66-51a18aae1b4a" providerId="ADAL" clId="{33522135-A5AC-48B3-9662-48DAF881796A}" dt="2023-06-17T22:57:48.848" v="194"/>
          <ac:spMkLst>
            <pc:docMk/>
            <pc:sldMk cId="3908454189" sldId="271"/>
            <ac:spMk id="5" creationId="{F1153F64-EB9F-E143-D8AB-7EF189ED4104}"/>
          </ac:spMkLst>
        </pc:spChg>
        <pc:grpChg chg="add mod">
          <ac:chgData name="Abels, Patrick" userId="ba666de4-0d21-43a6-8e66-51a18aae1b4a" providerId="ADAL" clId="{33522135-A5AC-48B3-9662-48DAF881796A}" dt="2023-06-17T22:57:52.378" v="195" actId="1076"/>
          <ac:grpSpMkLst>
            <pc:docMk/>
            <pc:sldMk cId="3908454189" sldId="271"/>
            <ac:grpSpMk id="3" creationId="{A88F01A2-160E-02C4-AC18-722B4B489174}"/>
          </ac:grpSpMkLst>
        </pc:grpChg>
        <pc:picChg chg="mod">
          <ac:chgData name="Abels, Patrick" userId="ba666de4-0d21-43a6-8e66-51a18aae1b4a" providerId="ADAL" clId="{33522135-A5AC-48B3-9662-48DAF881796A}" dt="2023-06-17T22:57:48.848" v="194"/>
          <ac:picMkLst>
            <pc:docMk/>
            <pc:sldMk cId="3908454189" sldId="271"/>
            <ac:picMk id="4" creationId="{E32C7535-711D-9A7A-473D-0B1971836953}"/>
          </ac:picMkLst>
        </pc:picChg>
        <pc:picChg chg="add mod">
          <ac:chgData name="Abels, Patrick" userId="ba666de4-0d21-43a6-8e66-51a18aae1b4a" providerId="ADAL" clId="{33522135-A5AC-48B3-9662-48DAF881796A}" dt="2023-06-17T22:57:52.378" v="195" actId="1076"/>
          <ac:picMkLst>
            <pc:docMk/>
            <pc:sldMk cId="3908454189" sldId="271"/>
            <ac:picMk id="6" creationId="{45CD8482-C8FC-E079-77E0-121E92C83AE7}"/>
          </ac:picMkLst>
        </pc:picChg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  <pc:picChg chg="mod">
          <ac:chgData name="Abels, Patrick" userId="ba666de4-0d21-43a6-8e66-51a18aae1b4a" providerId="ADAL" clId="{33522135-A5AC-48B3-9662-48DAF881796A}" dt="2023-06-17T23:06:13.190" v="319" actId="1076"/>
          <ac:picMkLst>
            <pc:docMk/>
            <pc:sldMk cId="3366190914" sldId="272"/>
            <ac:picMk id="13" creationId="{EAAB23FC-7E43-48F8-A4E4-80DFAA192A46}"/>
          </ac:picMkLst>
        </pc:picChg>
        <pc:picChg chg="mod">
          <ac:chgData name="Abels, Patrick" userId="ba666de4-0d21-43a6-8e66-51a18aae1b4a" providerId="ADAL" clId="{33522135-A5AC-48B3-9662-48DAF881796A}" dt="2023-06-17T23:06:16.771" v="320" actId="1076"/>
          <ac:picMkLst>
            <pc:docMk/>
            <pc:sldMk cId="3366190914" sldId="272"/>
            <ac:picMk id="18" creationId="{C1F07451-C1CC-2B28-A0D6-E8E547799BFB}"/>
          </ac:picMkLst>
        </pc:picChg>
        <pc:picChg chg="mod">
          <ac:chgData name="Abels, Patrick" userId="ba666de4-0d21-43a6-8e66-51a18aae1b4a" providerId="ADAL" clId="{33522135-A5AC-48B3-9662-48DAF881796A}" dt="2023-06-17T23:06:19.602" v="321" actId="1076"/>
          <ac:picMkLst>
            <pc:docMk/>
            <pc:sldMk cId="3366190914" sldId="272"/>
            <ac:picMk id="20" creationId="{BD9A80C1-B2D6-F409-A3A0-D9FEAD9DBBA1}"/>
          </ac:picMkLst>
        </pc:picChg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  <pc:spChg chg="mod">
          <ac:chgData name="Abels, Patrick" userId="ba666de4-0d21-43a6-8e66-51a18aae1b4a" providerId="ADAL" clId="{33522135-A5AC-48B3-9662-48DAF881796A}" dt="2023-06-17T23:15:37.647" v="627" actId="20577"/>
          <ac:spMkLst>
            <pc:docMk/>
            <pc:sldMk cId="3475594388" sldId="273"/>
            <ac:spMk id="2" creationId="{CAC20647-5DA0-AE7C-63FA-888516676539}"/>
          </ac:spMkLst>
        </pc:spChg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  <pc:spChg chg="mod">
          <ac:chgData name="Abels, Patrick" userId="ba666de4-0d21-43a6-8e66-51a18aae1b4a" providerId="ADAL" clId="{33522135-A5AC-48B3-9662-48DAF881796A}" dt="2023-06-17T23:15:49.447" v="647" actId="20577"/>
          <ac:spMkLst>
            <pc:docMk/>
            <pc:sldMk cId="2936399086" sldId="274"/>
            <ac:spMk id="2" creationId="{6E21CFAB-4B59-8A10-B123-B127A00004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20/08/2024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https://carbon.now.sh/</a:t>
            </a:r>
          </a:p>
          <a:p>
            <a:r>
              <a:rPr lang="de-DE" dirty="0"/>
              <a:t>Python:</a:t>
            </a:r>
          </a:p>
          <a:p>
            <a:r>
              <a:rPr lang="de-DE" dirty="0"/>
              <a:t>SynthWave ‚84</a:t>
            </a:r>
          </a:p>
          <a:p>
            <a:r>
              <a:rPr lang="de-DE" dirty="0"/>
              <a:t>Plain Text:</a:t>
            </a:r>
          </a:p>
          <a:p>
            <a:r>
              <a:rPr lang="de-DE"/>
              <a:t>Base 16 (Dark)</a:t>
            </a:r>
            <a:endParaRPr lang="de-DE" dirty="0"/>
          </a:p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73904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18C4B33F-C3E7-C6C0-D681-F9CF1A970055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Checkmark with solid fill">
            <a:extLst>
              <a:ext uri="{FF2B5EF4-FFF2-40B4-BE49-F238E27FC236}">
                <a16:creationId xmlns:a16="http://schemas.microsoft.com/office/drawing/2014/main" id="{1FC78ED2-28F5-BD98-E6A2-F1C165D05C2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65813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86" r:id="rId7"/>
    <p:sldLayoutId id="2147483679" r:id="rId8"/>
    <p:sldLayoutId id="2147483680" r:id="rId9"/>
    <p:sldLayoutId id="214748368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microsoft.com/office/2007/relationships/hdphoto" Target="../media/hdphoto2.wdp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Informatik</a:t>
            </a:r>
            <a:r>
              <a:rPr lang="en-GB" dirty="0"/>
              <a:t> Q1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AD10E666-B4CD-6C3D-B37B-4346ED16536E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15E0324-D959-414C-AEB2-59D3ABF41284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9DE1824-4E90-706D-86D5-CE7FC4F57D12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DE08325-B8CB-78BA-DF0F-466499823E0D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7DC2692-6018-B55D-550A-888AC0B19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775436"/>
              </p:ext>
            </p:extLst>
          </p:nvPr>
        </p:nvGraphicFramePr>
        <p:xfrm>
          <a:off x="711011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85E5D56-D985-591A-CF3A-2BE8B2BA1F61}"/>
              </a:ext>
            </a:extLst>
          </p:cNvPr>
          <p:cNvCxnSpPr>
            <a:cxnSpLocks/>
          </p:cNvCxnSpPr>
          <p:nvPr/>
        </p:nvCxnSpPr>
        <p:spPr>
          <a:xfrm flipV="1">
            <a:off x="7629525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84B0C5-2E2C-C88F-C525-3FD526087F9C}"/>
                  </a:ext>
                </a:extLst>
              </p:cNvPr>
              <p:cNvSpPr txBox="1"/>
              <p:nvPr/>
            </p:nvSpPr>
            <p:spPr>
              <a:xfrm>
                <a:off x="7785436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884B0C5-2E2C-C88F-C525-3FD526087F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436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 t="-16912" r="-43609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913643A5-89AD-0FAB-2455-87411483C0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694" y="430953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3B0A731-3EC1-69F8-2BB5-63050B052A43}"/>
              </a:ext>
            </a:extLst>
          </p:cNvPr>
          <p:cNvSpPr txBox="1"/>
          <p:nvPr/>
        </p:nvSpPr>
        <p:spPr>
          <a:xfrm>
            <a:off x="2507924" y="5223028"/>
            <a:ext cx="3616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an 6. Stelle!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34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7E57091-E83A-25F3-8464-604E96544A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8" y="1807536"/>
            <a:ext cx="8227426" cy="4343362"/>
          </a:xfrm>
        </p:spPr>
        <p:txBody>
          <a:bodyPr/>
          <a:lstStyle/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Formuliere</a:t>
            </a:r>
            <a:r>
              <a:rPr lang="en-GB" sz="2000" dirty="0"/>
              <a:t> in </a:t>
            </a:r>
            <a:r>
              <a:rPr lang="en-GB" sz="2000" dirty="0" err="1"/>
              <a:t>deinen</a:t>
            </a:r>
            <a:r>
              <a:rPr lang="en-GB" sz="2000" dirty="0"/>
              <a:t> </a:t>
            </a:r>
            <a:r>
              <a:rPr lang="en-GB" sz="2000" dirty="0" err="1"/>
              <a:t>eigenen</a:t>
            </a:r>
            <a:r>
              <a:rPr lang="en-GB" sz="2000" dirty="0"/>
              <a:t> </a:t>
            </a:r>
            <a:r>
              <a:rPr lang="en-GB" sz="2000" dirty="0" err="1"/>
              <a:t>Worten</a:t>
            </a:r>
            <a:r>
              <a:rPr lang="en-GB" sz="2000" dirty="0"/>
              <a:t> einen </a:t>
            </a:r>
            <a:r>
              <a:rPr lang="en-GB" sz="2000" dirty="0" err="1"/>
              <a:t>Algorithmus</a:t>
            </a:r>
            <a:r>
              <a:rPr lang="en-GB" sz="2000" dirty="0"/>
              <a:t>, </a:t>
            </a:r>
            <a:r>
              <a:rPr lang="en-GB" sz="2000" dirty="0" err="1"/>
              <a:t>ein</a:t>
            </a:r>
            <a:r>
              <a:rPr lang="en-GB" sz="2000" dirty="0"/>
              <a:t> Element in einer </a:t>
            </a:r>
            <a:r>
              <a:rPr lang="en-GB" sz="2000" dirty="0" err="1"/>
              <a:t>Liste</a:t>
            </a:r>
            <a:r>
              <a:rPr lang="en-GB" sz="2000" dirty="0"/>
              <a:t> nach </a:t>
            </a:r>
            <a:r>
              <a:rPr lang="en-GB" sz="2000" dirty="0" err="1"/>
              <a:t>dieser</a:t>
            </a:r>
            <a:r>
              <a:rPr lang="en-GB" sz="2000" dirty="0"/>
              <a:t> </a:t>
            </a:r>
            <a:r>
              <a:rPr lang="en-GB" sz="2000" dirty="0" err="1"/>
              <a:t>Strategie</a:t>
            </a:r>
            <a:r>
              <a:rPr lang="en-GB" sz="2000" dirty="0"/>
              <a:t> </a:t>
            </a:r>
            <a:r>
              <a:rPr lang="en-GB" sz="2000" dirty="0" err="1"/>
              <a:t>zu</a:t>
            </a:r>
            <a:r>
              <a:rPr lang="en-GB" sz="2000" dirty="0"/>
              <a:t> </a:t>
            </a:r>
            <a:r>
              <a:rPr lang="en-GB" sz="2000" dirty="0" err="1"/>
              <a:t>suchen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Analysiere</a:t>
            </a:r>
            <a:r>
              <a:rPr lang="en-GB" sz="2000" dirty="0"/>
              <a:t> die </a:t>
            </a:r>
            <a:r>
              <a:rPr lang="en-GB" sz="2000" dirty="0" err="1"/>
              <a:t>Laufzeit</a:t>
            </a:r>
            <a:r>
              <a:rPr lang="en-GB" sz="2000" dirty="0"/>
              <a:t> des </a:t>
            </a:r>
            <a:r>
              <a:rPr lang="en-GB" sz="2000" dirty="0" err="1"/>
              <a:t>Algorithmus</a:t>
            </a:r>
            <a:r>
              <a:rPr lang="en-GB" sz="2000" dirty="0"/>
              <a:t>: Wie viele </a:t>
            </a:r>
            <a:r>
              <a:rPr lang="en-GB" sz="2000" dirty="0" err="1"/>
              <a:t>Schritte</a:t>
            </a:r>
            <a:r>
              <a:rPr lang="en-GB" sz="2000" dirty="0"/>
              <a:t> </a:t>
            </a:r>
            <a:r>
              <a:rPr lang="en-GB" sz="2000" dirty="0" err="1"/>
              <a:t>benötigst</a:t>
            </a:r>
            <a:r>
              <a:rPr lang="en-GB" sz="2000" dirty="0"/>
              <a:t> du </a:t>
            </a:r>
            <a:r>
              <a:rPr lang="en-GB" sz="2000" dirty="0" err="1"/>
              <a:t>im</a:t>
            </a:r>
            <a:r>
              <a:rPr lang="en-GB" sz="2000" dirty="0"/>
              <a:t> Worst-Case?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Zeichne</a:t>
            </a:r>
            <a:r>
              <a:rPr lang="en-GB" sz="2000" dirty="0"/>
              <a:t> </a:t>
            </a:r>
            <a:r>
              <a:rPr lang="en-GB" sz="2000" dirty="0" err="1"/>
              <a:t>zu</a:t>
            </a:r>
            <a:r>
              <a:rPr lang="en-GB" sz="2000" dirty="0"/>
              <a:t> deinem </a:t>
            </a:r>
            <a:r>
              <a:rPr lang="en-GB" sz="2000" dirty="0" err="1"/>
              <a:t>Algorithmus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Struktogramm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Implementiere</a:t>
            </a:r>
            <a:r>
              <a:rPr lang="en-GB" sz="2000" dirty="0"/>
              <a:t> </a:t>
            </a:r>
            <a:r>
              <a:rPr lang="en-GB" sz="2000" dirty="0" err="1"/>
              <a:t>deinen</a:t>
            </a:r>
            <a:r>
              <a:rPr lang="en-GB" sz="2000" dirty="0"/>
              <a:t> </a:t>
            </a:r>
            <a:r>
              <a:rPr lang="en-GB" sz="2000" dirty="0" err="1"/>
              <a:t>Algorithmus</a:t>
            </a:r>
            <a:r>
              <a:rPr lang="en-GB" sz="2000" dirty="0"/>
              <a:t>. </a:t>
            </a:r>
            <a:r>
              <a:rPr lang="en-GB" sz="2000" dirty="0" err="1"/>
              <a:t>Erstelle</a:t>
            </a:r>
            <a:r>
              <a:rPr lang="en-GB" sz="2000" dirty="0"/>
              <a:t> </a:t>
            </a:r>
            <a:r>
              <a:rPr lang="en-GB" sz="2000" dirty="0" err="1"/>
              <a:t>dazu</a:t>
            </a:r>
            <a:r>
              <a:rPr lang="en-GB" sz="2000" dirty="0"/>
              <a:t> </a:t>
            </a:r>
            <a:r>
              <a:rPr lang="en-GB" sz="2000" dirty="0" err="1"/>
              <a:t>ein</a:t>
            </a:r>
            <a:r>
              <a:rPr lang="en-GB" sz="2000" dirty="0"/>
              <a:t> </a:t>
            </a:r>
            <a:r>
              <a:rPr lang="en-GB" sz="2000" dirty="0" err="1"/>
              <a:t>Programm</a:t>
            </a:r>
            <a:r>
              <a:rPr lang="en-GB" sz="2000" dirty="0"/>
              <a:t> </a:t>
            </a:r>
            <a:r>
              <a:rPr lang="en-GB" sz="2000" dirty="0" err="1"/>
              <a:t>namens</a:t>
            </a:r>
            <a:r>
              <a:rPr lang="en-GB" sz="2000" dirty="0"/>
              <a:t> </a:t>
            </a:r>
            <a:r>
              <a:rPr lang="en-GB" sz="2000" b="1" dirty="0">
                <a:solidFill>
                  <a:srgbClr val="00B0F0"/>
                </a:solidFill>
                <a:latin typeface="Consolas" panose="020B0609020204030204" pitchFamily="49" charset="0"/>
              </a:rPr>
              <a:t>LinearSearch.java</a:t>
            </a:r>
            <a:r>
              <a:rPr lang="en-GB" sz="2000" dirty="0"/>
              <a:t>, in </a:t>
            </a:r>
            <a:r>
              <a:rPr lang="en-GB" sz="2000" dirty="0" err="1"/>
              <a:t>dem</a:t>
            </a:r>
            <a:r>
              <a:rPr lang="en-GB" sz="2000" dirty="0"/>
              <a:t> das Element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int e</a:t>
            </a:r>
            <a:r>
              <a:rPr lang="en-GB" sz="2000" dirty="0"/>
              <a:t> in </a:t>
            </a:r>
            <a:r>
              <a:rPr lang="en-GB" sz="2000" dirty="0" err="1"/>
              <a:t>dem</a:t>
            </a:r>
            <a:r>
              <a:rPr lang="en-GB" sz="2000" dirty="0"/>
              <a:t> Array </a:t>
            </a:r>
            <a:r>
              <a:rPr lang="en-GB" sz="2000" dirty="0">
                <a:solidFill>
                  <a:srgbClr val="FFC000"/>
                </a:solidFill>
                <a:latin typeface="Consolas" panose="020B0609020204030204" pitchFamily="49" charset="0"/>
              </a:rPr>
              <a:t>int[] list</a:t>
            </a:r>
            <a:r>
              <a:rPr lang="en-GB" sz="2000" dirty="0"/>
              <a:t> </a:t>
            </a:r>
            <a:r>
              <a:rPr lang="en-GB" sz="2000" dirty="0" err="1"/>
              <a:t>gesucht</a:t>
            </a:r>
            <a:r>
              <a:rPr lang="en-GB" sz="2000" dirty="0"/>
              <a:t> </a:t>
            </a:r>
            <a:r>
              <a:rPr lang="en-GB" sz="2000" dirty="0" err="1"/>
              <a:t>wird</a:t>
            </a:r>
            <a:r>
              <a:rPr lang="en-GB" sz="2000" dirty="0"/>
              <a:t>. Die Stelle, an der das Element gefunden wurde, </a:t>
            </a:r>
            <a:r>
              <a:rPr lang="en-GB" sz="2000" dirty="0" err="1"/>
              <a:t>soll</a:t>
            </a:r>
            <a:r>
              <a:rPr lang="en-GB" sz="2000" dirty="0"/>
              <a:t> in der </a:t>
            </a:r>
            <a:r>
              <a:rPr lang="en-GB" sz="2000" dirty="0" err="1"/>
              <a:t>Konsole</a:t>
            </a:r>
            <a:r>
              <a:rPr lang="en-GB" sz="2000" dirty="0"/>
              <a:t> </a:t>
            </a:r>
            <a:r>
              <a:rPr lang="en-GB" sz="2000" dirty="0" err="1"/>
              <a:t>ausgegeben</a:t>
            </a:r>
            <a:r>
              <a:rPr lang="en-GB" sz="2000" dirty="0"/>
              <a:t> werden.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Erweitere</a:t>
            </a:r>
            <a:r>
              <a:rPr lang="en-GB" sz="2000" dirty="0"/>
              <a:t> </a:t>
            </a:r>
            <a:r>
              <a:rPr lang="en-GB" sz="2000" dirty="0" err="1"/>
              <a:t>dein</a:t>
            </a:r>
            <a:r>
              <a:rPr lang="en-GB" sz="2000" dirty="0"/>
              <a:t> </a:t>
            </a:r>
            <a:r>
              <a:rPr lang="en-GB" sz="2000" dirty="0" err="1"/>
              <a:t>Programm</a:t>
            </a:r>
            <a:r>
              <a:rPr lang="en-GB" sz="2000" dirty="0"/>
              <a:t>, </a:t>
            </a:r>
            <a:r>
              <a:rPr lang="en-GB" sz="2000" dirty="0" err="1"/>
              <a:t>sodass</a:t>
            </a:r>
            <a:r>
              <a:rPr lang="en-GB" sz="2000" dirty="0"/>
              <a:t> </a:t>
            </a:r>
            <a:r>
              <a:rPr lang="en-GB" sz="2000" dirty="0" err="1"/>
              <a:t>auch</a:t>
            </a:r>
            <a:r>
              <a:rPr lang="en-GB" sz="2000" dirty="0"/>
              <a:t> der Fall </a:t>
            </a:r>
            <a:r>
              <a:rPr lang="en-GB" sz="2000" dirty="0" err="1"/>
              <a:t>berücksichtigt</a:t>
            </a:r>
            <a:r>
              <a:rPr lang="en-GB" sz="2000" dirty="0"/>
              <a:t> </a:t>
            </a:r>
            <a:r>
              <a:rPr lang="en-GB" sz="2000" dirty="0" err="1"/>
              <a:t>wird</a:t>
            </a:r>
            <a:r>
              <a:rPr lang="en-GB" sz="2000" dirty="0"/>
              <a:t>, </a:t>
            </a:r>
            <a:r>
              <a:rPr lang="en-GB" sz="2000" dirty="0" err="1"/>
              <a:t>dass</a:t>
            </a:r>
            <a:r>
              <a:rPr lang="en-GB" sz="2000" dirty="0"/>
              <a:t> das Element </a:t>
            </a:r>
            <a:r>
              <a:rPr lang="en-GB" sz="2000" dirty="0" err="1"/>
              <a:t>nicht</a:t>
            </a:r>
            <a:r>
              <a:rPr lang="en-GB" sz="2000" dirty="0"/>
              <a:t> </a:t>
            </a:r>
            <a:r>
              <a:rPr lang="en-GB" sz="2000" dirty="0" err="1"/>
              <a:t>im</a:t>
            </a:r>
            <a:r>
              <a:rPr lang="en-GB" sz="2000" dirty="0"/>
              <a:t> Array </a:t>
            </a:r>
            <a:r>
              <a:rPr lang="en-GB" sz="2000" dirty="0" err="1"/>
              <a:t>vorhanden</a:t>
            </a:r>
            <a:r>
              <a:rPr lang="en-GB" sz="2000" dirty="0"/>
              <a:t> </a:t>
            </a:r>
            <a:r>
              <a:rPr lang="en-GB" sz="2000" dirty="0" err="1"/>
              <a:t>ist</a:t>
            </a:r>
            <a:r>
              <a:rPr lang="en-GB" sz="2000" dirty="0"/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en-GB" sz="2000" dirty="0" err="1"/>
              <a:t>Wiederhole</a:t>
            </a:r>
            <a:r>
              <a:rPr lang="en-GB" sz="2000" dirty="0"/>
              <a:t> Teil c), dieses Mal jedoch </a:t>
            </a:r>
            <a:r>
              <a:rPr lang="en-GB" sz="2000" dirty="0" err="1"/>
              <a:t>mit</a:t>
            </a:r>
            <a:r>
              <a:rPr lang="en-GB" sz="2000" dirty="0"/>
              <a:t> einem anderen </a:t>
            </a:r>
            <a:r>
              <a:rPr lang="en-GB" sz="2000" dirty="0" err="1"/>
              <a:t>Schleifen</a:t>
            </a:r>
            <a:r>
              <a:rPr lang="en-GB" sz="2000" dirty="0"/>
              <a:t>-Typ.</a:t>
            </a:r>
            <a:endParaRPr lang="en-DE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383B4-A539-14A8-8D51-D41E663B3D0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47AD47-CA45-22B9-9961-0D1BFDE18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3454" y="1396079"/>
            <a:ext cx="3259300" cy="21098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02C352D-47C8-7D95-A8F2-EA382D6E71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7409" y="3712581"/>
            <a:ext cx="1865345" cy="788532"/>
          </a:xfrm>
          <a:prstGeom prst="rect">
            <a:avLst/>
          </a:prstGeom>
        </p:spPr>
      </p:pic>
      <p:pic>
        <p:nvPicPr>
          <p:cNvPr id="2050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37575913-73C5-D2B7-F9A5-A1339966B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985994">
            <a:off x="9107916" y="3217747"/>
            <a:ext cx="989667" cy="989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58019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329FE5-2CB8-9D7B-32E9-AFADC86419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Im</a:t>
            </a:r>
            <a:r>
              <a:rPr lang="en-GB" dirty="0"/>
              <a:t> Worst-Case </a:t>
            </a:r>
            <a:r>
              <a:rPr lang="en-GB" dirty="0" err="1"/>
              <a:t>durchläuft</a:t>
            </a:r>
            <a:r>
              <a:rPr lang="en-GB" dirty="0"/>
              <a:t> der </a:t>
            </a:r>
            <a:r>
              <a:rPr lang="en-GB" dirty="0" err="1"/>
              <a:t>Algorithmus</a:t>
            </a:r>
            <a:r>
              <a:rPr lang="en-GB" dirty="0"/>
              <a:t> die </a:t>
            </a:r>
            <a:r>
              <a:rPr lang="en-GB" dirty="0" err="1"/>
              <a:t>ganze</a:t>
            </a:r>
            <a:r>
              <a:rPr lang="en-GB" dirty="0"/>
              <a:t> </a:t>
            </a:r>
            <a:r>
              <a:rPr lang="en-GB" dirty="0" err="1"/>
              <a:t>Liste</a:t>
            </a:r>
            <a:r>
              <a:rPr lang="en-GB" dirty="0"/>
              <a:t> =&gt; O(n)</a:t>
            </a:r>
          </a:p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57012-F582-2784-9079-F88F15D6F9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1</a:t>
            </a:r>
            <a:endParaRPr lang="en-DE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BCD85C6-D5AE-02FB-9B1B-CC0982D940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649" y="3069006"/>
            <a:ext cx="5054860" cy="2654436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D66170D-FB37-7AD8-E3E4-D9EF219261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578032"/>
            <a:ext cx="5054860" cy="373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4158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 err="1"/>
              <a:t>Lineare</a:t>
            </a:r>
            <a:r>
              <a:rPr lang="en-GB" sz="8000" dirty="0"/>
              <a:t> </a:t>
            </a:r>
            <a:r>
              <a:rPr lang="en-GB" sz="8000" dirty="0" err="1"/>
              <a:t>Suche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Programm</a:t>
            </a:r>
            <a:r>
              <a:rPr lang="en-GB" dirty="0"/>
              <a:t>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SuchenUndSortieren.java</a:t>
            </a:r>
            <a:r>
              <a:rPr lang="en-GB" dirty="0"/>
              <a:t> </a:t>
            </a:r>
            <a:r>
              <a:rPr lang="en-GB" dirty="0" err="1"/>
              <a:t>mit</a:t>
            </a:r>
            <a:r>
              <a:rPr lang="en-GB" dirty="0"/>
              <a:t> der </a:t>
            </a:r>
            <a:r>
              <a:rPr lang="en-GB" dirty="0" err="1"/>
              <a:t>Funktion</a:t>
            </a:r>
            <a:r>
              <a:rPr lang="en-GB" dirty="0"/>
              <a:t> </a:t>
            </a:r>
          </a:p>
          <a:p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	public static int </a:t>
            </a:r>
            <a:r>
              <a:rPr lang="en-GB" dirty="0" err="1">
                <a:solidFill>
                  <a:srgbClr val="FFC000"/>
                </a:solidFill>
                <a:latin typeface="Consolas" panose="020B0609020204030204" pitchFamily="49" charset="0"/>
              </a:rPr>
              <a:t>linearSearch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(int e, int[] list)</a:t>
            </a:r>
            <a:endParaRPr lang="en-GB" dirty="0"/>
          </a:p>
          <a:p>
            <a:r>
              <a:rPr lang="en-GB" dirty="0"/>
              <a:t>, die </a:t>
            </a:r>
            <a:r>
              <a:rPr lang="en-GB" dirty="0" err="1"/>
              <a:t>ein</a:t>
            </a:r>
            <a:r>
              <a:rPr lang="en-GB" dirty="0"/>
              <a:t> Element und einen Array </a:t>
            </a:r>
            <a:r>
              <a:rPr lang="en-GB" dirty="0" err="1"/>
              <a:t>übergeben</a:t>
            </a:r>
            <a:r>
              <a:rPr lang="en-GB" dirty="0"/>
              <a:t> </a:t>
            </a:r>
            <a:r>
              <a:rPr lang="en-GB" dirty="0" err="1"/>
              <a:t>bekommt</a:t>
            </a:r>
            <a:r>
              <a:rPr lang="en-GB" dirty="0"/>
              <a:t> und den Index des </a:t>
            </a:r>
            <a:r>
              <a:rPr lang="en-GB" dirty="0" err="1"/>
              <a:t>gefundenen</a:t>
            </a:r>
            <a:r>
              <a:rPr lang="en-GB" dirty="0"/>
              <a:t> Elements </a:t>
            </a:r>
            <a:r>
              <a:rPr lang="en-GB" dirty="0" err="1"/>
              <a:t>oder</a:t>
            </a:r>
            <a:r>
              <a:rPr lang="en-GB" dirty="0"/>
              <a:t> -1 </a:t>
            </a:r>
            <a:r>
              <a:rPr lang="en-GB" dirty="0" err="1"/>
              <a:t>zurückgibt</a:t>
            </a:r>
            <a:r>
              <a:rPr lang="en-GB" dirty="0"/>
              <a:t>. In der </a:t>
            </a:r>
            <a:r>
              <a:rPr lang="en-GB" dirty="0">
                <a:solidFill>
                  <a:srgbClr val="FFC000"/>
                </a:solidFill>
                <a:latin typeface="Consolas" panose="020B0609020204030204" pitchFamily="49" charset="0"/>
              </a:rPr>
              <a:t>main</a:t>
            </a:r>
            <a:r>
              <a:rPr lang="en-GB" dirty="0"/>
              <a:t>-</a:t>
            </a:r>
            <a:r>
              <a:rPr lang="en-GB" dirty="0" err="1"/>
              <a:t>Methode</a:t>
            </a:r>
            <a:r>
              <a:rPr lang="en-GB" dirty="0"/>
              <a:t> </a:t>
            </a:r>
            <a:r>
              <a:rPr lang="en-GB" dirty="0" err="1"/>
              <a:t>sollen</a:t>
            </a:r>
            <a:r>
              <a:rPr lang="en-GB" dirty="0"/>
              <a:t> alle </a:t>
            </a:r>
            <a:r>
              <a:rPr lang="en-GB" dirty="0" err="1"/>
              <a:t>nötigen</a:t>
            </a:r>
            <a:r>
              <a:rPr lang="en-GB" dirty="0"/>
              <a:t> Testcases (2!) </a:t>
            </a:r>
            <a:r>
              <a:rPr lang="en-GB" dirty="0" err="1"/>
              <a:t>getestet</a:t>
            </a:r>
            <a:r>
              <a:rPr lang="en-GB" dirty="0"/>
              <a:t> werden.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33330B-AE82-E7E5-712B-3BD7FFA33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0541" y="3878300"/>
            <a:ext cx="4470918" cy="2803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3D4517-C1E9-597B-8D85-9D9D3B16B9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Lineare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/>
              <a:t>Suche</a:t>
            </a:r>
            <a:endParaRPr lang="en-DE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3840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AA6970EB-CB82-B903-133A-970EEBB93E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257480"/>
              </p:ext>
            </p:extLst>
          </p:nvPr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72494FC-CF38-163C-D37F-F28047853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420424"/>
              </p:ext>
            </p:extLst>
          </p:nvPr>
        </p:nvGraphicFramePr>
        <p:xfrm>
          <a:off x="4935873" y="4224867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1FA67C0-CF03-EE3F-091C-999A9135D735}"/>
              </a:ext>
            </a:extLst>
          </p:cNvPr>
          <p:cNvSpPr/>
          <p:nvPr/>
        </p:nvSpPr>
        <p:spPr>
          <a:xfrm>
            <a:off x="9525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D439F7B-66C6-354C-1B18-25D85FD30329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0288F31-9616-FD09-FBBB-66083FD3719C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A7C6096-B68C-F5CB-6C8F-FBCEB2A7B3E7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94473A0-AD1E-334C-734C-44B5F21DAE28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28F6A828-E48A-EB60-CF8D-52DAEBF4246F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54038B2-B468-F7A9-60DA-962E56943B1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1CBC5EF-3875-486A-7772-EDBF8591442E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236F89E-E65A-50F4-9782-49B15CAA99DC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3D9FAC2-4F26-6B34-B5B8-66081976F9A0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7A013E4-7D1B-4A13-1A16-396244585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31074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BC62D3F-F4D1-0312-EB8B-A808D3D3A511}"/>
              </a:ext>
            </a:extLst>
          </p:cNvPr>
          <p:cNvSpPr txBox="1"/>
          <p:nvPr/>
        </p:nvSpPr>
        <p:spPr>
          <a:xfrm>
            <a:off x="2410675" y="4480081"/>
            <a:ext cx="4453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Wo </a:t>
            </a:r>
            <a:r>
              <a:rPr lang="en-GB" sz="3600" dirty="0" err="1">
                <a:solidFill>
                  <a:schemeClr val="bg1"/>
                </a:solidFill>
              </a:rPr>
              <a:t>ist</a:t>
            </a:r>
            <a:r>
              <a:rPr lang="en-GB" sz="3600" dirty="0">
                <a:solidFill>
                  <a:schemeClr val="bg1"/>
                </a:solidFill>
              </a:rPr>
              <a:t> die 		?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021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DD42B0D-D219-B925-98D8-68B978582E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19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graphicFrame>
        <p:nvGraphicFramePr>
          <p:cNvPr id="18" name="Table 6">
            <a:extLst>
              <a:ext uri="{FF2B5EF4-FFF2-40B4-BE49-F238E27FC236}">
                <a16:creationId xmlns:a16="http://schemas.microsoft.com/office/drawing/2014/main" id="{73C22B5E-2381-B6D8-66C0-2966F4CCA539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8A93C8B-2CB4-1FDC-31E1-6EEBFFC859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447023"/>
              </p:ext>
            </p:extLst>
          </p:nvPr>
        </p:nvGraphicFramePr>
        <p:xfrm>
          <a:off x="965818" y="4803245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066ABBD-B194-8749-D15E-9248D3A34A3E}"/>
              </a:ext>
            </a:extLst>
          </p:cNvPr>
          <p:cNvSpPr/>
          <p:nvPr/>
        </p:nvSpPr>
        <p:spPr>
          <a:xfrm>
            <a:off x="2007853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349AC2E4-9976-7536-BEBA-286FFDA711CC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F8CA7A04-701B-3FE4-3F22-4572869F573D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24C63EB-4206-0865-B4E9-57E28A39D873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FADC4F-963F-7EA5-4065-206383096B8E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E224C751-840C-6536-74E5-32CFCD641585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28FBDC15-3F9D-B55C-72F0-C38AC79D137D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F3EF7F9-C386-F42A-E694-F524F0D79F17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424F4632-9C08-EF4C-21F4-BEEA0AEF96AD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3261016-753C-D4CB-1AD4-B282B2031720}"/>
              </a:ext>
            </a:extLst>
          </p:cNvPr>
          <p:cNvCxnSpPr>
            <a:cxnSpLocks/>
          </p:cNvCxnSpPr>
          <p:nvPr/>
        </p:nvCxnSpPr>
        <p:spPr>
          <a:xfrm flipV="1">
            <a:off x="1485229" y="2850621"/>
            <a:ext cx="0" cy="183832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C64460B-8DF6-E560-189C-FAC4AE2DDF7B}"/>
                  </a:ext>
                </a:extLst>
              </p:cNvPr>
              <p:cNvSpPr txBox="1"/>
              <p:nvPr/>
            </p:nvSpPr>
            <p:spPr>
              <a:xfrm>
                <a:off x="1599828" y="34996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C64460B-8DF6-E560-189C-FAC4AE2DDF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828" y="3499600"/>
                <a:ext cx="809625" cy="830997"/>
              </a:xfrm>
              <a:prstGeom prst="rect">
                <a:avLst/>
              </a:prstGeom>
              <a:blipFill>
                <a:blip r:embed="rId4"/>
                <a:stretch>
                  <a:fillRect t="-16912" r="-43609" b="-38235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64B97708-A076-795B-A55C-4BA2BF584CC6}"/>
              </a:ext>
            </a:extLst>
          </p:cNvPr>
          <p:cNvSpPr txBox="1"/>
          <p:nvPr/>
        </p:nvSpPr>
        <p:spPr>
          <a:xfrm>
            <a:off x="479392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0.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961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2B3C8D5C-AB14-6312-BA58-C424D98B867D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7284C92-61B4-E26E-9286-EC49E693796A}"/>
              </a:ext>
            </a:extLst>
          </p:cNvPr>
          <p:cNvGraphicFramePr>
            <a:graphicFrameLocks noGrp="1"/>
          </p:cNvGraphicFramePr>
          <p:nvPr/>
        </p:nvGraphicFramePr>
        <p:xfrm>
          <a:off x="1966614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74C3039-907B-9E78-5779-4A7093A4CBCC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5E2600-712A-AC8E-7C6F-E61DE89404F8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C79FD9-9649-E825-142B-36FAB8F28EE7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D2AB2FE-45E5-7BEE-53D3-3305EEC13F90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7EFDE60-FD5F-7A2E-6379-B0C83F33E854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3F50FB5-F5B6-B581-FDFF-EC87FE102B60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6A3FF2E-C1FB-CA83-0C37-2CF69A27E1ED}"/>
              </a:ext>
            </a:extLst>
          </p:cNvPr>
          <p:cNvSpPr/>
          <p:nvPr/>
        </p:nvSpPr>
        <p:spPr>
          <a:xfrm>
            <a:off x="3046749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9438241-AB42-57A4-0C59-1DC72264F823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FA1B3A5-4AAD-1A48-1D8C-7D5A3F6EB8FB}"/>
              </a:ext>
            </a:extLst>
          </p:cNvPr>
          <p:cNvCxnSpPr>
            <a:cxnSpLocks/>
          </p:cNvCxnSpPr>
          <p:nvPr/>
        </p:nvCxnSpPr>
        <p:spPr>
          <a:xfrm flipV="1">
            <a:off x="2486025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EF174F-AD48-AE56-AFD6-B37591757270}"/>
                  </a:ext>
                </a:extLst>
              </p:cNvPr>
              <p:cNvSpPr txBox="1"/>
              <p:nvPr/>
            </p:nvSpPr>
            <p:spPr>
              <a:xfrm>
                <a:off x="2641936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5EF174F-AD48-AE56-AFD6-B375917572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1936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 t="-16912" r="-43609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262E70D0-CD84-6CAD-8A2E-97AE53704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592" y="4474633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4F570BA-4A2A-9BE6-1EA8-9CD68697D64E}"/>
              </a:ext>
            </a:extLst>
          </p:cNvPr>
          <p:cNvSpPr txBox="1"/>
          <p:nvPr/>
        </p:nvSpPr>
        <p:spPr>
          <a:xfrm>
            <a:off x="568927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1.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550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E29921F7-E134-85CD-EB9E-79BF6BA0D082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FA46397-1E8C-C720-5D5E-4DB07A5DEDB2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4B6A99F-4336-54BB-57B3-9AFEDD8D0545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272108E-75B7-B4FB-3702-9FA50824CA5C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ED097C5-0D8E-871E-E4C6-76EDF7B2AF31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9D8AFAF9-AE74-29C3-9F93-6A77AC2D9783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C3071A1-44AF-C898-3659-21E9514971FC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ACB43150-872E-F3FF-EAC2-6493C6045EA7}"/>
              </a:ext>
            </a:extLst>
          </p:cNvPr>
          <p:cNvSpPr/>
          <p:nvPr/>
        </p:nvSpPr>
        <p:spPr>
          <a:xfrm>
            <a:off x="4064000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9E02963-7540-87A5-A649-5BD545CB1B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338961"/>
              </p:ext>
            </p:extLst>
          </p:nvPr>
        </p:nvGraphicFramePr>
        <p:xfrm>
          <a:off x="294768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E059099-8E7C-9C8A-3A1F-B85339A6866E}"/>
              </a:ext>
            </a:extLst>
          </p:cNvPr>
          <p:cNvCxnSpPr>
            <a:cxnSpLocks/>
          </p:cNvCxnSpPr>
          <p:nvPr/>
        </p:nvCxnSpPr>
        <p:spPr>
          <a:xfrm flipV="1">
            <a:off x="346710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81213A-58BC-5DEC-8CDB-1CB6CE49B0E0}"/>
                  </a:ext>
                </a:extLst>
              </p:cNvPr>
              <p:cNvSpPr txBox="1"/>
              <p:nvPr/>
            </p:nvSpPr>
            <p:spPr>
              <a:xfrm>
                <a:off x="362301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81213A-58BC-5DEC-8CDB-1CB6CE49B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301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 t="-16912" r="-43609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95292CE1-EBE4-F250-2AF3-63AA3083C0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2100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69A4885-2428-B687-A96E-592A1383A18A}"/>
              </a:ext>
            </a:extLst>
          </p:cNvPr>
          <p:cNvSpPr txBox="1"/>
          <p:nvPr/>
        </p:nvSpPr>
        <p:spPr>
          <a:xfrm>
            <a:off x="6279503" y="5223028"/>
            <a:ext cx="53667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</a:t>
            </a:r>
            <a:r>
              <a:rPr lang="en-GB" sz="3600">
                <a:solidFill>
                  <a:schemeClr val="bg1"/>
                </a:solidFill>
              </a:rPr>
              <a:t>an 2. </a:t>
            </a:r>
            <a:r>
              <a:rPr lang="en-GB" sz="3600" dirty="0">
                <a:solidFill>
                  <a:schemeClr val="bg1"/>
                </a:solidFill>
              </a:rPr>
              <a:t>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748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CFA10BFF-3AE1-26B1-03C9-E058621E257F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FF75BDA-0E6A-430E-C7F3-EBEED940DCDA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3B7F7B3-EEC4-43D3-755F-45E1A8769BA8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02A8AA3-3635-0BE0-2B18-C87BA25F7335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F10512-9D3C-CA0C-5147-3995300B7CF2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60E296D-87A0-F589-78D7-65AC73E861FC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9EC10A-142D-9F9D-7930-EB9277EB483A}"/>
              </a:ext>
            </a:extLst>
          </p:cNvPr>
          <p:cNvSpPr/>
          <p:nvPr/>
        </p:nvSpPr>
        <p:spPr>
          <a:xfrm>
            <a:off x="5133079" y="1559456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777D58A-4220-4280-ED9D-C67C460F0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816743"/>
              </p:ext>
            </p:extLst>
          </p:nvPr>
        </p:nvGraphicFramePr>
        <p:xfrm>
          <a:off x="399543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F8AEB99-ED50-42D0-6947-18A1D5A0B2D8}"/>
              </a:ext>
            </a:extLst>
          </p:cNvPr>
          <p:cNvCxnSpPr>
            <a:cxnSpLocks/>
          </p:cNvCxnSpPr>
          <p:nvPr/>
        </p:nvCxnSpPr>
        <p:spPr>
          <a:xfrm flipV="1">
            <a:off x="451485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08A3CC1-3E3E-7888-697D-187DEEF775B5}"/>
                  </a:ext>
                </a:extLst>
              </p:cNvPr>
              <p:cNvSpPr txBox="1"/>
              <p:nvPr/>
            </p:nvSpPr>
            <p:spPr>
              <a:xfrm>
                <a:off x="467076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08A3CC1-3E3E-7888-697D-187DEEF77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76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 t="-16912" r="-43609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DEFE6DF0-368C-4459-6841-980133AE04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3397" y="4538661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E2F41507-CEC4-D4AC-CD15-41E90A86E1B3}"/>
              </a:ext>
            </a:extLst>
          </p:cNvPr>
          <p:cNvSpPr txBox="1"/>
          <p:nvPr/>
        </p:nvSpPr>
        <p:spPr>
          <a:xfrm>
            <a:off x="7137073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3.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9984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C30F38BD-8D59-2A2E-6688-6645DC153583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BB95574-1D21-AB3F-627A-6760789C1B5D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1AE5C33-8C9A-BB9D-CBAF-720678BC399D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2866DC1-9B98-311C-ADA2-43B5D7A2709D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D84D811-015C-22E4-096E-36AFE1E1E2F9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AD3A1E3-6E0D-848A-F323-7F443D2ED665}"/>
              </a:ext>
            </a:extLst>
          </p:cNvPr>
          <p:cNvSpPr/>
          <p:nvPr/>
        </p:nvSpPr>
        <p:spPr>
          <a:xfrm>
            <a:off x="6154048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4858F31-33FD-145B-FE68-6EDA5F757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77683"/>
              </p:ext>
            </p:extLst>
          </p:nvPr>
        </p:nvGraphicFramePr>
        <p:xfrm>
          <a:off x="504318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E0EE92B-4A65-7FF3-92D1-4BFE163D24D2}"/>
              </a:ext>
            </a:extLst>
          </p:cNvPr>
          <p:cNvCxnSpPr>
            <a:cxnSpLocks/>
          </p:cNvCxnSpPr>
          <p:nvPr/>
        </p:nvCxnSpPr>
        <p:spPr>
          <a:xfrm flipV="1">
            <a:off x="556260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67507DE-9F81-BC83-E3E3-8958BE0ABD9E}"/>
                  </a:ext>
                </a:extLst>
              </p:cNvPr>
              <p:cNvSpPr txBox="1"/>
              <p:nvPr/>
            </p:nvSpPr>
            <p:spPr>
              <a:xfrm>
                <a:off x="571851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67507DE-9F81-BC83-E3E3-8958BE0AB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851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 t="-16912" r="-43609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F4FC727-6D3B-9DB0-4DBA-ADEA02DDC1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4366" y="445558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EEED6DC-15F4-B149-A608-035A92D1D96F}"/>
              </a:ext>
            </a:extLst>
          </p:cNvPr>
          <p:cNvSpPr txBox="1"/>
          <p:nvPr/>
        </p:nvSpPr>
        <p:spPr>
          <a:xfrm>
            <a:off x="98098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4.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0508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A3BDE-ECEC-2E43-599C-7C9B197D27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err="1"/>
              <a:t>Lineare</a:t>
            </a:r>
            <a:r>
              <a:rPr lang="en-GB" dirty="0"/>
              <a:t> </a:t>
            </a:r>
            <a:r>
              <a:rPr lang="en-GB" dirty="0" err="1"/>
              <a:t>Suche</a:t>
            </a:r>
            <a:endParaRPr lang="en-DE" dirty="0"/>
          </a:p>
        </p:txBody>
      </p:sp>
      <p:graphicFrame>
        <p:nvGraphicFramePr>
          <p:cNvPr id="2" name="Table 6">
            <a:extLst>
              <a:ext uri="{FF2B5EF4-FFF2-40B4-BE49-F238E27FC236}">
                <a16:creationId xmlns:a16="http://schemas.microsoft.com/office/drawing/2014/main" id="{A30A41D7-69A1-9DA0-3661-AA3CEF0259C4}"/>
              </a:ext>
            </a:extLst>
          </p:cNvPr>
          <p:cNvGraphicFramePr>
            <a:graphicFrameLocks noGrp="1"/>
          </p:cNvGraphicFramePr>
          <p:nvPr/>
        </p:nvGraphicFramePr>
        <p:xfrm>
          <a:off x="885825" y="1476376"/>
          <a:ext cx="10420350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49774882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3836281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2125394580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52906713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731998379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34654528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102552844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840189098"/>
                    </a:ext>
                  </a:extLst>
                </a:gridCol>
                <a:gridCol w="1042035">
                  <a:extLst>
                    <a:ext uri="{9D8B030D-6E8A-4147-A177-3AD203B41FA5}">
                      <a16:colId xmlns:a16="http://schemas.microsoft.com/office/drawing/2014/main" val="1240256885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34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51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6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17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85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33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11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8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4B6A4F9-B06F-BA8F-DED6-D144BEE3CB16}"/>
              </a:ext>
            </a:extLst>
          </p:cNvPr>
          <p:cNvSpPr/>
          <p:nvPr/>
        </p:nvSpPr>
        <p:spPr>
          <a:xfrm>
            <a:off x="10334625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957D8787-1B5A-0AD6-60E1-4DE2C4A712DF}"/>
              </a:ext>
            </a:extLst>
          </p:cNvPr>
          <p:cNvSpPr/>
          <p:nvPr/>
        </p:nvSpPr>
        <p:spPr>
          <a:xfrm>
            <a:off x="9303731" y="1540404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F22FB4-9569-8889-45D0-7369BD1C0E80}"/>
              </a:ext>
            </a:extLst>
          </p:cNvPr>
          <p:cNvSpPr/>
          <p:nvPr/>
        </p:nvSpPr>
        <p:spPr>
          <a:xfrm>
            <a:off x="8240376" y="1549930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8FC0C9C-A5B2-C51E-D525-7085BA2C5CE3}"/>
              </a:ext>
            </a:extLst>
          </p:cNvPr>
          <p:cNvSpPr/>
          <p:nvPr/>
        </p:nvSpPr>
        <p:spPr>
          <a:xfrm>
            <a:off x="7232649" y="1559455"/>
            <a:ext cx="904875" cy="1009649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E25BB01-68E8-CBC1-D247-EB7BF6DE9E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253756"/>
              </p:ext>
            </p:extLst>
          </p:nvPr>
        </p:nvGraphicFramePr>
        <p:xfrm>
          <a:off x="6071889" y="4838699"/>
          <a:ext cx="1042035" cy="115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035">
                  <a:extLst>
                    <a:ext uri="{9D8B030D-6E8A-4147-A177-3AD203B41FA5}">
                      <a16:colId xmlns:a16="http://schemas.microsoft.com/office/drawing/2014/main" val="1574561206"/>
                    </a:ext>
                  </a:extLst>
                </a:gridCol>
              </a:tblGrid>
              <a:tr h="1156758">
                <a:tc>
                  <a:txBody>
                    <a:bodyPr/>
                    <a:lstStyle/>
                    <a:p>
                      <a:pPr algn="ctr"/>
                      <a:r>
                        <a:rPr lang="en-GB" sz="3600" dirty="0"/>
                        <a:t>29</a:t>
                      </a:r>
                      <a:endParaRPr lang="en-DE" sz="3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112635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0149F2-C69A-1BF7-5188-71DE5DCBB1F9}"/>
              </a:ext>
            </a:extLst>
          </p:cNvPr>
          <p:cNvCxnSpPr>
            <a:cxnSpLocks/>
          </p:cNvCxnSpPr>
          <p:nvPr/>
        </p:nvCxnSpPr>
        <p:spPr>
          <a:xfrm flipV="1">
            <a:off x="6591300" y="2857500"/>
            <a:ext cx="0" cy="1866899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AA1F59-FAF9-AC79-DC55-5ADC4D0E50E7}"/>
                  </a:ext>
                </a:extLst>
              </p:cNvPr>
              <p:cNvSpPr txBox="1"/>
              <p:nvPr/>
            </p:nvSpPr>
            <p:spPr>
              <a:xfrm>
                <a:off x="6747211" y="3429000"/>
                <a:ext cx="809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DE" sz="480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</m:oMath>
                  </m:oMathPara>
                </a14:m>
                <a:endParaRPr lang="en-DE" sz="48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8AA1F59-FAF9-AC79-DC55-5ADC4D0E5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211" y="3429000"/>
                <a:ext cx="809625" cy="830997"/>
              </a:xfrm>
              <a:prstGeom prst="rect">
                <a:avLst/>
              </a:prstGeom>
              <a:blipFill>
                <a:blip r:embed="rId2"/>
                <a:stretch>
                  <a:fillRect t="-16912" r="-42857" b="-375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3EC4B010-9651-BD05-FED6-8372BABF73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967" y="4465107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2B782A8-3ECE-8875-16EB-C981F3ACFBD5}"/>
              </a:ext>
            </a:extLst>
          </p:cNvPr>
          <p:cNvSpPr txBox="1"/>
          <p:nvPr/>
        </p:nvSpPr>
        <p:spPr>
          <a:xfrm>
            <a:off x="688648" y="5223028"/>
            <a:ext cx="5175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… </a:t>
            </a:r>
            <a:r>
              <a:rPr lang="en-GB" sz="3600" dirty="0" err="1">
                <a:solidFill>
                  <a:schemeClr val="bg1"/>
                </a:solidFill>
              </a:rPr>
              <a:t>nicht</a:t>
            </a:r>
            <a:r>
              <a:rPr lang="en-GB" sz="3600" dirty="0">
                <a:solidFill>
                  <a:schemeClr val="bg1"/>
                </a:solidFill>
              </a:rPr>
              <a:t> an 5. Stelle …</a:t>
            </a:r>
            <a:endParaRPr lang="en-DE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3794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384</Words>
  <Application>Microsoft Office PowerPoint</Application>
  <PresentationFormat>Widescreen</PresentationFormat>
  <Paragraphs>133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 Math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69</cp:revision>
  <dcterms:created xsi:type="dcterms:W3CDTF">2022-12-22T20:26:39Z</dcterms:created>
  <dcterms:modified xsi:type="dcterms:W3CDTF">2024-08-20T21:22:17Z</dcterms:modified>
</cp:coreProperties>
</file>