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6"/>
  </p:notesMasterIdLst>
  <p:sldIdLst>
    <p:sldId id="292" r:id="rId2"/>
    <p:sldId id="294" r:id="rId3"/>
    <p:sldId id="310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03" r:id="rId12"/>
    <p:sldId id="318" r:id="rId13"/>
    <p:sldId id="304" r:id="rId14"/>
    <p:sldId id="305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83CB92-7945-4291-A63B-A9E5E5C993ED}" v="13" dt="2024-08-20T21:21:39.857"/>
    <p1510:client id="{9A808010-0931-465F-9673-627D1BEE7971}" v="20" dt="2024-08-20T20:59:13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3983CB92-7945-4291-A63B-A9E5E5C993ED}"/>
    <pc:docChg chg="custSel addSld delSld modSld">
      <pc:chgData name="Abels, Patrick" userId="ba666de4-0d21-43a6-8e66-51a18aae1b4a" providerId="ADAL" clId="{3983CB92-7945-4291-A63B-A9E5E5C993ED}" dt="2024-08-20T21:21:39.857" v="280"/>
      <pc:docMkLst>
        <pc:docMk/>
      </pc:docMkLst>
      <pc:sldChg chg="modSp mod">
        <pc:chgData name="Abels, Patrick" userId="ba666de4-0d21-43a6-8e66-51a18aae1b4a" providerId="ADAL" clId="{3983CB92-7945-4291-A63B-A9E5E5C993ED}" dt="2024-08-20T21:04:24.620" v="5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3983CB92-7945-4291-A63B-A9E5E5C993ED}" dt="2024-08-20T21:04:24.620" v="5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3983CB92-7945-4291-A63B-A9E5E5C993ED}" dt="2024-08-20T21:20:08.882" v="279" actId="1076"/>
        <pc:sldMkLst>
          <pc:docMk/>
          <pc:sldMk cId="1284580195" sldId="303"/>
        </pc:sldMkLst>
        <pc:spChg chg="mod">
          <ac:chgData name="Abels, Patrick" userId="ba666de4-0d21-43a6-8e66-51a18aae1b4a" providerId="ADAL" clId="{3983CB92-7945-4291-A63B-A9E5E5C993ED}" dt="2024-08-20T21:19:30.833" v="268" actId="14100"/>
          <ac:spMkLst>
            <pc:docMk/>
            <pc:sldMk cId="1284580195" sldId="303"/>
            <ac:spMk id="2" creationId="{87E57091-E83A-25F3-8464-604E96544A20}"/>
          </ac:spMkLst>
        </pc:spChg>
        <pc:picChg chg="del">
          <ac:chgData name="Abels, Patrick" userId="ba666de4-0d21-43a6-8e66-51a18aae1b4a" providerId="ADAL" clId="{3983CB92-7945-4291-A63B-A9E5E5C993ED}" dt="2024-08-20T21:19:20.112" v="265" actId="478"/>
          <ac:picMkLst>
            <pc:docMk/>
            <pc:sldMk cId="1284580195" sldId="303"/>
            <ac:picMk id="5" creationId="{C647AD47-CA45-22B9-9961-0D1BFDE18010}"/>
          </ac:picMkLst>
        </pc:picChg>
        <pc:picChg chg="add mod">
          <ac:chgData name="Abels, Patrick" userId="ba666de4-0d21-43a6-8e66-51a18aae1b4a" providerId="ADAL" clId="{3983CB92-7945-4291-A63B-A9E5E5C993ED}" dt="2024-08-20T21:19:37.735" v="271" actId="1076"/>
          <ac:picMkLst>
            <pc:docMk/>
            <pc:sldMk cId="1284580195" sldId="303"/>
            <ac:picMk id="6" creationId="{0292F283-3E36-5244-EB29-0A983CC7B9EF}"/>
          </ac:picMkLst>
        </pc:picChg>
        <pc:picChg chg="del">
          <ac:chgData name="Abels, Patrick" userId="ba666de4-0d21-43a6-8e66-51a18aae1b4a" providerId="ADAL" clId="{3983CB92-7945-4291-A63B-A9E5E5C993ED}" dt="2024-08-20T21:19:40.783" v="272" actId="478"/>
          <ac:picMkLst>
            <pc:docMk/>
            <pc:sldMk cId="1284580195" sldId="303"/>
            <ac:picMk id="7" creationId="{502C352D-47C8-7D95-A8F2-EA382D6E71B0}"/>
          </ac:picMkLst>
        </pc:picChg>
        <pc:picChg chg="add mod">
          <ac:chgData name="Abels, Patrick" userId="ba666de4-0d21-43a6-8e66-51a18aae1b4a" providerId="ADAL" clId="{3983CB92-7945-4291-A63B-A9E5E5C993ED}" dt="2024-08-20T21:20:08.882" v="279" actId="1076"/>
          <ac:picMkLst>
            <pc:docMk/>
            <pc:sldMk cId="1284580195" sldId="303"/>
            <ac:picMk id="9" creationId="{19B7CD29-2307-2CD3-083C-499DA55FAAE2}"/>
          </ac:picMkLst>
        </pc:picChg>
        <pc:picChg chg="mod">
          <ac:chgData name="Abels, Patrick" userId="ba666de4-0d21-43a6-8e66-51a18aae1b4a" providerId="ADAL" clId="{3983CB92-7945-4291-A63B-A9E5E5C993ED}" dt="2024-08-20T21:19:49.586" v="276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mod">
        <pc:chgData name="Abels, Patrick" userId="ba666de4-0d21-43a6-8e66-51a18aae1b4a" providerId="ADAL" clId="{3983CB92-7945-4291-A63B-A9E5E5C993ED}" dt="2024-08-20T21:08:39.165" v="10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3983CB92-7945-4291-A63B-A9E5E5C993ED}" dt="2024-08-20T21:08:39.165" v="10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3983CB92-7945-4291-A63B-A9E5E5C993ED}" dt="2024-08-20T21:13:16.082" v="160" actId="1076"/>
        <pc:sldMkLst>
          <pc:docMk/>
          <pc:sldMk cId="3358983006" sldId="305"/>
        </pc:sldMkLst>
        <pc:spChg chg="mod">
          <ac:chgData name="Abels, Patrick" userId="ba666de4-0d21-43a6-8e66-51a18aae1b4a" providerId="ADAL" clId="{3983CB92-7945-4291-A63B-A9E5E5C993ED}" dt="2024-08-20T21:09:31.174" v="154" actId="115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3983CB92-7945-4291-A63B-A9E5E5C993ED}" dt="2024-08-20T21:13:16.082" v="160" actId="1076"/>
          <ac:picMkLst>
            <pc:docMk/>
            <pc:sldMk cId="3358983006" sldId="305"/>
            <ac:picMk id="4" creationId="{8381704F-117E-F197-B11F-61F79B8451E1}"/>
          </ac:picMkLst>
        </pc:picChg>
        <pc:picChg chg="del">
          <ac:chgData name="Abels, Patrick" userId="ba666de4-0d21-43a6-8e66-51a18aae1b4a" providerId="ADAL" clId="{3983CB92-7945-4291-A63B-A9E5E5C993ED}" dt="2024-08-20T21:13:05.296" v="155" actId="478"/>
          <ac:picMkLst>
            <pc:docMk/>
            <pc:sldMk cId="3358983006" sldId="305"/>
            <ac:picMk id="7" creationId="{C833330B-AE82-E7E5-712B-3BD7FFA3353A}"/>
          </ac:picMkLst>
        </pc:picChg>
      </pc:sldChg>
      <pc:sldChg chg="addSp delSp modSp mod">
        <pc:chgData name="Abels, Patrick" userId="ba666de4-0d21-43a6-8e66-51a18aae1b4a" providerId="ADAL" clId="{3983CB92-7945-4291-A63B-A9E5E5C993ED}" dt="2024-08-20T21:05:03.716" v="29" actId="1038"/>
        <pc:sldMkLst>
          <pc:docMk/>
          <pc:sldMk cId="2207021051" sldId="310"/>
        </pc:sldMkLst>
        <pc:spChg chg="mod">
          <ac:chgData name="Abels, Patrick" userId="ba666de4-0d21-43a6-8e66-51a18aae1b4a" providerId="ADAL" clId="{3983CB92-7945-4291-A63B-A9E5E5C993ED}" dt="2024-08-20T21:04:30.508" v="11" actId="20577"/>
          <ac:spMkLst>
            <pc:docMk/>
            <pc:sldMk cId="2207021051" sldId="310"/>
            <ac:spMk id="3" creationId="{F72A3BDE-ECEC-2E43-599C-7C9B197D27F7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6" creationId="{C1FA67C0-CF03-EE3F-091C-999A9135D735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7" creationId="{DD439F7B-66C6-354C-1B18-25D85FD30329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8" creationId="{50288F31-9616-FD09-FBBB-66083FD3719C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9" creationId="{7A7C6096-B68C-F5CB-6C8F-FBCEB2A7B3E7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0" creationId="{D94473A0-AD1E-334C-734C-44B5F21DAE28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1" creationId="{28F6A828-E48A-EB60-CF8D-52DAEBF4246F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2" creationId="{754038B2-B468-F7A9-60DA-962E56943B13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3" creationId="{C1CBC5EF-3875-486A-7772-EDBF8591442E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4" creationId="{D236F89E-E65A-50F4-9782-49B15CAA99DC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5" creationId="{83D9FAC2-4F26-6B34-B5B8-66081976F9A0}"/>
          </ac:spMkLst>
        </pc:spChg>
        <pc:spChg chg="del">
          <ac:chgData name="Abels, Patrick" userId="ba666de4-0d21-43a6-8e66-51a18aae1b4a" providerId="ADAL" clId="{3983CB92-7945-4291-A63B-A9E5E5C993ED}" dt="2024-08-20T21:04:46.212" v="13" actId="478"/>
          <ac:spMkLst>
            <pc:docMk/>
            <pc:sldMk cId="2207021051" sldId="310"/>
            <ac:spMk id="17" creationId="{0BC62D3F-F4D1-0312-EB8B-A808D3D3A511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19" creationId="{98677CE2-D52B-5778-E2D6-7F56D733C8B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0" creationId="{20914C0E-0A7C-EC70-95DB-A1E13D7A610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1" creationId="{133C43F6-8AB6-97ED-B7BD-10BED1453A29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2" creationId="{BFD040AD-0006-2551-3FA1-33F591243C4A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3" creationId="{690474AB-508D-DC73-20D1-5988330BB2CF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4" creationId="{47BEC774-2591-1D14-7BD9-4FAE7EA9B00E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5" creationId="{625EC478-A3AB-B3C0-C000-E3C984183A2E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6" creationId="{4CA27EF7-AD82-C986-7FED-BBDC01197CC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7" creationId="{4274CA75-CADC-AF0A-761D-122C7E4CD583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28" creationId="{98A4AB79-7AAD-F802-D41A-0869F1741A1D}"/>
          </ac:spMkLst>
        </pc:spChg>
        <pc:spChg chg="add mod">
          <ac:chgData name="Abels, Patrick" userId="ba666de4-0d21-43a6-8e66-51a18aae1b4a" providerId="ADAL" clId="{3983CB92-7945-4291-A63B-A9E5E5C993ED}" dt="2024-08-20T21:05:03.716" v="29" actId="1038"/>
          <ac:spMkLst>
            <pc:docMk/>
            <pc:sldMk cId="2207021051" sldId="310"/>
            <ac:spMk id="30" creationId="{108F32DC-C4DD-FC31-6642-2524C59397B2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31" creationId="{08C51DC1-DCDC-4DD9-0AE0-714D3C8A7287}"/>
          </ac:spMkLst>
        </pc:spChg>
        <pc:spChg chg="add mod">
          <ac:chgData name="Abels, Patrick" userId="ba666de4-0d21-43a6-8e66-51a18aae1b4a" providerId="ADAL" clId="{3983CB92-7945-4291-A63B-A9E5E5C993ED}" dt="2024-08-20T21:04:50.845" v="14"/>
          <ac:spMkLst>
            <pc:docMk/>
            <pc:sldMk cId="2207021051" sldId="310"/>
            <ac:spMk id="32" creationId="{0DFA3015-46A5-01BB-E5E8-983D52FBED2A}"/>
          </ac:spMkLst>
        </pc:spChg>
        <pc:graphicFrameChg chg="add mod">
          <ac:chgData name="Abels, Patrick" userId="ba666de4-0d21-43a6-8e66-51a18aae1b4a" providerId="ADAL" clId="{3983CB92-7945-4291-A63B-A9E5E5C993ED}" dt="2024-08-20T21:04:50.845" v="14"/>
          <ac:graphicFrameMkLst>
            <pc:docMk/>
            <pc:sldMk cId="2207021051" sldId="310"/>
            <ac:graphicFrameMk id="2" creationId="{A798BEA8-E4DB-C67E-6B4C-4B594C5D586F}"/>
          </ac:graphicFrameMkLst>
        </pc:graphicFrameChg>
        <pc:graphicFrameChg chg="del">
          <ac:chgData name="Abels, Patrick" userId="ba666de4-0d21-43a6-8e66-51a18aae1b4a" providerId="ADAL" clId="{3983CB92-7945-4291-A63B-A9E5E5C993ED}" dt="2024-08-20T21:04:46.212" v="13" actId="478"/>
          <ac:graphicFrameMkLst>
            <pc:docMk/>
            <pc:sldMk cId="2207021051" sldId="310"/>
            <ac:graphicFrameMk id="4" creationId="{AA6970EB-CB82-B903-133A-970EEBB93ECF}"/>
          </ac:graphicFrameMkLst>
        </pc:graphicFrameChg>
        <pc:graphicFrameChg chg="del">
          <ac:chgData name="Abels, Patrick" userId="ba666de4-0d21-43a6-8e66-51a18aae1b4a" providerId="ADAL" clId="{3983CB92-7945-4291-A63B-A9E5E5C993ED}" dt="2024-08-20T21:04:46.212" v="13" actId="478"/>
          <ac:graphicFrameMkLst>
            <pc:docMk/>
            <pc:sldMk cId="2207021051" sldId="310"/>
            <ac:graphicFrameMk id="5" creationId="{672494FC-CF38-163C-D37F-F2804785361B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4:50.845" v="14"/>
          <ac:graphicFrameMkLst>
            <pc:docMk/>
            <pc:sldMk cId="2207021051" sldId="310"/>
            <ac:graphicFrameMk id="18" creationId="{86954390-F3B6-73A8-3A09-E5A852CAD310}"/>
          </ac:graphicFrameMkLst>
        </pc:graphicFrameChg>
        <pc:picChg chg="del">
          <ac:chgData name="Abels, Patrick" userId="ba666de4-0d21-43a6-8e66-51a18aae1b4a" providerId="ADAL" clId="{3983CB92-7945-4291-A63B-A9E5E5C993ED}" dt="2024-08-20T21:04:46.212" v="13" actId="478"/>
          <ac:picMkLst>
            <pc:docMk/>
            <pc:sldMk cId="2207021051" sldId="310"/>
            <ac:picMk id="16" creationId="{77A013E4-7D1B-4A13-1A16-3962445850C5}"/>
          </ac:picMkLst>
        </pc:picChg>
        <pc:picChg chg="add mod">
          <ac:chgData name="Abels, Patrick" userId="ba666de4-0d21-43a6-8e66-51a18aae1b4a" providerId="ADAL" clId="{3983CB92-7945-4291-A63B-A9E5E5C993ED}" dt="2024-08-20T21:04:50.845" v="14"/>
          <ac:picMkLst>
            <pc:docMk/>
            <pc:sldMk cId="2207021051" sldId="310"/>
            <ac:picMk id="29" creationId="{DA16A537-DD85-F285-9EE0-1EFD03604FCE}"/>
          </ac:picMkLst>
        </pc:picChg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2375961618" sldId="311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1158955029" sldId="312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3572748217" sldId="313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830998410" sldId="314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3604050859" sldId="315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1073379430" sldId="316"/>
        </pc:sldMkLst>
      </pc:sldChg>
      <pc:sldChg chg="del">
        <pc:chgData name="Abels, Patrick" userId="ba666de4-0d21-43a6-8e66-51a18aae1b4a" providerId="ADAL" clId="{3983CB92-7945-4291-A63B-A9E5E5C993ED}" dt="2024-08-20T21:04:42.127" v="12" actId="47"/>
        <pc:sldMkLst>
          <pc:docMk/>
          <pc:sldMk cId="2043534217" sldId="317"/>
        </pc:sldMkLst>
      </pc:sldChg>
      <pc:sldChg chg="addSp delSp modSp mod modTransition">
        <pc:chgData name="Abels, Patrick" userId="ba666de4-0d21-43a6-8e66-51a18aae1b4a" providerId="ADAL" clId="{3983CB92-7945-4291-A63B-A9E5E5C993ED}" dt="2024-08-20T21:21:39.857" v="280"/>
        <pc:sldMkLst>
          <pc:docMk/>
          <pc:sldMk cId="1523415873" sldId="318"/>
        </pc:sldMkLst>
        <pc:spChg chg="mod">
          <ac:chgData name="Abels, Patrick" userId="ba666de4-0d21-43a6-8e66-51a18aae1b4a" providerId="ADAL" clId="{3983CB92-7945-4291-A63B-A9E5E5C993ED}" dt="2024-08-20T21:17:40.839" v="261" actId="20577"/>
          <ac:spMkLst>
            <pc:docMk/>
            <pc:sldMk cId="1523415873" sldId="318"/>
            <ac:spMk id="2" creationId="{43329FE5-2CB8-9D7B-32E9-AFADC864196E}"/>
          </ac:spMkLst>
        </pc:spChg>
        <pc:picChg chg="del">
          <ac:chgData name="Abels, Patrick" userId="ba666de4-0d21-43a6-8e66-51a18aae1b4a" providerId="ADAL" clId="{3983CB92-7945-4291-A63B-A9E5E5C993ED}" dt="2024-08-20T21:15:43.326" v="161" actId="478"/>
          <ac:picMkLst>
            <pc:docMk/>
            <pc:sldMk cId="1523415873" sldId="318"/>
            <ac:picMk id="5" creationId="{C3E247F8-388D-42D1-BDFB-A455E1AC43FE}"/>
          </ac:picMkLst>
        </pc:picChg>
        <pc:picChg chg="add mod">
          <ac:chgData name="Abels, Patrick" userId="ba666de4-0d21-43a6-8e66-51a18aae1b4a" providerId="ADAL" clId="{3983CB92-7945-4291-A63B-A9E5E5C993ED}" dt="2024-08-20T21:18:12.779" v="264" actId="1076"/>
          <ac:picMkLst>
            <pc:docMk/>
            <pc:sldMk cId="1523415873" sldId="318"/>
            <ac:picMk id="6" creationId="{B5C974B2-2E45-97EC-1824-838912EFC5F3}"/>
          </ac:picMkLst>
        </pc:picChg>
        <pc:picChg chg="del">
          <ac:chgData name="Abels, Patrick" userId="ba666de4-0d21-43a6-8e66-51a18aae1b4a" providerId="ADAL" clId="{3983CB92-7945-4291-A63B-A9E5E5C993ED}" dt="2024-08-20T21:18:08.636" v="263" actId="478"/>
          <ac:picMkLst>
            <pc:docMk/>
            <pc:sldMk cId="1523415873" sldId="318"/>
            <ac:picMk id="11" creationId="{DBCD85C6-D5AE-02FB-9B1B-CC0982D9406C}"/>
          </ac:picMkLst>
        </pc:picChg>
      </pc:sldChg>
      <pc:sldChg chg="addSp delSp modSp add mod">
        <pc:chgData name="Abels, Patrick" userId="ba666de4-0d21-43a6-8e66-51a18aae1b4a" providerId="ADAL" clId="{3983CB92-7945-4291-A63B-A9E5E5C993ED}" dt="2024-08-20T21:05:34.136" v="38"/>
        <pc:sldMkLst>
          <pc:docMk/>
          <pc:sldMk cId="1168010817" sldId="319"/>
        </pc:sldMkLst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7" creationId="{15F58171-7F16-59D1-3E4A-FD2AEA02BD8C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8" creationId="{6971079D-62FE-BA90-0293-90D4B248B26D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9" creationId="{98896B6E-B1C3-CF5B-0AF3-C17B85DD2C88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0" creationId="{34056FEE-3256-71A2-3A3D-EC2338692F0C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1" creationId="{9DABB38E-3B90-CBA9-E56C-B705F5EE4839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2" creationId="{23F5CB76-5B56-ECFB-BADE-DDAD36BBC59C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3" creationId="{46B697BF-C35A-6593-14CD-1A72E9390229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4" creationId="{167647A8-EEAC-1066-9167-C134A080B217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5" creationId="{B71C3833-706B-262B-FC61-FEA108EE7B64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17" creationId="{6C32B79A-24F1-BDF1-7FA2-E7A7B462B1B3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19" creationId="{98677CE2-D52B-5778-E2D6-7F56D733C8B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0" creationId="{20914C0E-0A7C-EC70-95DB-A1E13D7A610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1" creationId="{133C43F6-8AB6-97ED-B7BD-10BED1453A29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2" creationId="{BFD040AD-0006-2551-3FA1-33F591243C4A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3" creationId="{690474AB-508D-DC73-20D1-5988330BB2CF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4" creationId="{47BEC774-2591-1D14-7BD9-4FAE7EA9B00E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5" creationId="{625EC478-A3AB-B3C0-C000-E3C984183A2E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6" creationId="{4CA27EF7-AD82-C986-7FED-BBDC01197CC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7" creationId="{4274CA75-CADC-AF0A-761D-122C7E4CD583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28" creationId="{98A4AB79-7AAD-F802-D41A-0869F1741A1D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30" creationId="{108F32DC-C4DD-FC31-6642-2524C59397B2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31" creationId="{08C51DC1-DCDC-4DD9-0AE0-714D3C8A7287}"/>
          </ac:spMkLst>
        </pc:spChg>
        <pc:spChg chg="del">
          <ac:chgData name="Abels, Patrick" userId="ba666de4-0d21-43a6-8e66-51a18aae1b4a" providerId="ADAL" clId="{3983CB92-7945-4291-A63B-A9E5E5C993ED}" dt="2024-08-20T21:05:16.982" v="31" actId="478"/>
          <ac:spMkLst>
            <pc:docMk/>
            <pc:sldMk cId="1168010817" sldId="319"/>
            <ac:spMk id="32" creationId="{0DFA3015-46A5-01BB-E5E8-983D52FBED2A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33" creationId="{EB350AD3-CA2B-2BF4-9402-5909FF050CAA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34" creationId="{EEC0C305-97FC-26D9-8703-F87E03D97BB3}"/>
          </ac:spMkLst>
        </pc:spChg>
        <pc:spChg chg="add mod">
          <ac:chgData name="Abels, Patrick" userId="ba666de4-0d21-43a6-8e66-51a18aae1b4a" providerId="ADAL" clId="{3983CB92-7945-4291-A63B-A9E5E5C993ED}" dt="2024-08-20T21:05:34.136" v="38"/>
          <ac:spMkLst>
            <pc:docMk/>
            <pc:sldMk cId="1168010817" sldId="319"/>
            <ac:spMk id="35" creationId="{4AF8920C-0DAC-492C-6641-313AEE57F4C4}"/>
          </ac:spMkLst>
        </pc:spChg>
        <pc:graphicFrameChg chg="del">
          <ac:chgData name="Abels, Patrick" userId="ba666de4-0d21-43a6-8e66-51a18aae1b4a" providerId="ADAL" clId="{3983CB92-7945-4291-A63B-A9E5E5C993ED}" dt="2024-08-20T21:05:16.982" v="31" actId="478"/>
          <ac:graphicFrameMkLst>
            <pc:docMk/>
            <pc:sldMk cId="1168010817" sldId="319"/>
            <ac:graphicFrameMk id="2" creationId="{A798BEA8-E4DB-C67E-6B4C-4B594C5D586F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5:34.136" v="38"/>
          <ac:graphicFrameMkLst>
            <pc:docMk/>
            <pc:sldMk cId="1168010817" sldId="319"/>
            <ac:graphicFrameMk id="4" creationId="{91F6C466-78AB-2671-37A7-FDE120FB68CA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5:34.136" v="38"/>
          <ac:graphicFrameMkLst>
            <pc:docMk/>
            <pc:sldMk cId="1168010817" sldId="319"/>
            <ac:graphicFrameMk id="6" creationId="{0DC24DCD-A0F9-CD31-59A2-73E694C10923}"/>
          </ac:graphicFrameMkLst>
        </pc:graphicFrameChg>
        <pc:graphicFrameChg chg="del">
          <ac:chgData name="Abels, Patrick" userId="ba666de4-0d21-43a6-8e66-51a18aae1b4a" providerId="ADAL" clId="{3983CB92-7945-4291-A63B-A9E5E5C993ED}" dt="2024-08-20T21:05:16.982" v="31" actId="478"/>
          <ac:graphicFrameMkLst>
            <pc:docMk/>
            <pc:sldMk cId="1168010817" sldId="319"/>
            <ac:graphicFrameMk id="18" creationId="{86954390-F3B6-73A8-3A09-E5A852CAD310}"/>
          </ac:graphicFrameMkLst>
        </pc:graphicFrameChg>
        <pc:picChg chg="add mod">
          <ac:chgData name="Abels, Patrick" userId="ba666de4-0d21-43a6-8e66-51a18aae1b4a" providerId="ADAL" clId="{3983CB92-7945-4291-A63B-A9E5E5C993ED}" dt="2024-08-20T21:05:34.136" v="38"/>
          <ac:picMkLst>
            <pc:docMk/>
            <pc:sldMk cId="1168010817" sldId="319"/>
            <ac:picMk id="5" creationId="{AF1FC9AF-8C3F-B541-F614-CB3E16ACBC4B}"/>
          </ac:picMkLst>
        </pc:picChg>
        <pc:picChg chg="del">
          <ac:chgData name="Abels, Patrick" userId="ba666de4-0d21-43a6-8e66-51a18aae1b4a" providerId="ADAL" clId="{3983CB92-7945-4291-A63B-A9E5E5C993ED}" dt="2024-08-20T21:05:16.982" v="31" actId="478"/>
          <ac:picMkLst>
            <pc:docMk/>
            <pc:sldMk cId="1168010817" sldId="319"/>
            <ac:picMk id="29" creationId="{DA16A537-DD85-F285-9EE0-1EFD03604FCE}"/>
          </ac:picMkLst>
        </pc:picChg>
        <pc:cxnChg chg="add mod">
          <ac:chgData name="Abels, Patrick" userId="ba666de4-0d21-43a6-8e66-51a18aae1b4a" providerId="ADAL" clId="{3983CB92-7945-4291-A63B-A9E5E5C993ED}" dt="2024-08-20T21:05:34.136" v="38"/>
          <ac:cxnSpMkLst>
            <pc:docMk/>
            <pc:sldMk cId="1168010817" sldId="319"/>
            <ac:cxnSpMk id="16" creationId="{5ADA6073-B591-81EC-B90D-2B7A6799874D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5:49.406" v="39"/>
        <pc:sldMkLst>
          <pc:docMk/>
          <pc:sldMk cId="2802094293" sldId="320"/>
        </pc:sldMkLst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5" creationId="{BB347DAE-8221-69FC-027B-10D2B122CDA2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6" creationId="{EE27EAEB-2B99-FE1A-9D0B-0D67970DB311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7" creationId="{31877D31-4793-A592-F757-82877054EB09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8" creationId="{8DB4BAE8-EDB7-F4AE-59D6-BFE8B647D87E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9" creationId="{82A466D2-C9E8-A791-CCF7-A99D85A97A7D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0" creationId="{CF436140-DDC0-8AD9-EF06-4A39111CA8AA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1" creationId="{0F027723-64CD-0B60-6E8D-94F82312CDCF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2" creationId="{7D5933D9-A992-6849-D493-04D4324683B0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4" creationId="{234755F7-5E47-5C36-9366-77889D46C73E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6" creationId="{B3EB4FD3-1558-AB93-C749-7E1265C38109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7" creationId="{370EB1F3-1026-8C8D-8399-AF7E8156D602}"/>
          </ac:spMkLst>
        </pc:spChg>
        <pc:spChg chg="add mod">
          <ac:chgData name="Abels, Patrick" userId="ba666de4-0d21-43a6-8e66-51a18aae1b4a" providerId="ADAL" clId="{3983CB92-7945-4291-A63B-A9E5E5C993ED}" dt="2024-08-20T21:05:49.406" v="39"/>
          <ac:spMkLst>
            <pc:docMk/>
            <pc:sldMk cId="2802094293" sldId="320"/>
            <ac:spMk id="18" creationId="{F1B4F232-E7AD-6ED0-7DBC-EBD08A993306}"/>
          </ac:spMkLst>
        </pc:spChg>
        <pc:graphicFrameChg chg="add mod">
          <ac:chgData name="Abels, Patrick" userId="ba666de4-0d21-43a6-8e66-51a18aae1b4a" providerId="ADAL" clId="{3983CB92-7945-4291-A63B-A9E5E5C993ED}" dt="2024-08-20T21:05:49.406" v="39"/>
          <ac:graphicFrameMkLst>
            <pc:docMk/>
            <pc:sldMk cId="2802094293" sldId="320"/>
            <ac:graphicFrameMk id="2" creationId="{5F144FED-4574-7F58-DAB4-1E9CD187D966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5:49.406" v="39"/>
          <ac:graphicFrameMkLst>
            <pc:docMk/>
            <pc:sldMk cId="2802094293" sldId="320"/>
            <ac:graphicFrameMk id="4" creationId="{ED6AC948-3205-314D-F60F-DECA25CCD8FF}"/>
          </ac:graphicFrameMkLst>
        </pc:graphicFrameChg>
        <pc:picChg chg="add mod">
          <ac:chgData name="Abels, Patrick" userId="ba666de4-0d21-43a6-8e66-51a18aae1b4a" providerId="ADAL" clId="{3983CB92-7945-4291-A63B-A9E5E5C993ED}" dt="2024-08-20T21:05:49.406" v="39"/>
          <ac:picMkLst>
            <pc:docMk/>
            <pc:sldMk cId="2802094293" sldId="320"/>
            <ac:picMk id="15" creationId="{82C4A0B9-D53C-8476-5585-4820B95AF30F}"/>
          </ac:picMkLst>
        </pc:picChg>
        <pc:cxnChg chg="add mod">
          <ac:chgData name="Abels, Patrick" userId="ba666de4-0d21-43a6-8e66-51a18aae1b4a" providerId="ADAL" clId="{3983CB92-7945-4291-A63B-A9E5E5C993ED}" dt="2024-08-20T21:05:49.406" v="39"/>
          <ac:cxnSpMkLst>
            <pc:docMk/>
            <pc:sldMk cId="2802094293" sldId="320"/>
            <ac:cxnSpMk id="13" creationId="{CDE2B6B9-893E-CE16-6EB7-46D9833F5675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6:04.202" v="40"/>
        <pc:sldMkLst>
          <pc:docMk/>
          <pc:sldMk cId="629072211" sldId="321"/>
        </pc:sldMkLst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4" creationId="{21C17155-63B6-5DDB-9521-9AE344B06634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5" creationId="{3F142CF7-BE8A-AC79-2FB5-D2142B3C363C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6" creationId="{AD0AB2BE-C943-EC1F-5BA5-5256FE5D6A1E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7" creationId="{22E90D34-7DC9-464B-9F7E-E29E58513CA8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8" creationId="{46ED118F-6300-E6FE-9EE6-03AC51A34F4F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9" creationId="{41A1617A-B504-E4CC-1C2A-ABBC61DBABAE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0" creationId="{96FD7DF9-0C32-4597-12DC-98721DC3D176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3" creationId="{E23DE525-369C-E8F3-4DD7-C35FEFE445DE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5" creationId="{8789FAD8-A866-86FD-BAA5-C62EEFFD9A7C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6" creationId="{6755A392-D616-71E8-D49F-671B0E425298}"/>
          </ac:spMkLst>
        </pc:spChg>
        <pc:spChg chg="add mod">
          <ac:chgData name="Abels, Patrick" userId="ba666de4-0d21-43a6-8e66-51a18aae1b4a" providerId="ADAL" clId="{3983CB92-7945-4291-A63B-A9E5E5C993ED}" dt="2024-08-20T21:06:04.202" v="40"/>
          <ac:spMkLst>
            <pc:docMk/>
            <pc:sldMk cId="629072211" sldId="321"/>
            <ac:spMk id="17" creationId="{E65FFFFB-245F-75D4-FDA6-70259404360D}"/>
          </ac:spMkLst>
        </pc:spChg>
        <pc:graphicFrameChg chg="add mod">
          <ac:chgData name="Abels, Patrick" userId="ba666de4-0d21-43a6-8e66-51a18aae1b4a" providerId="ADAL" clId="{3983CB92-7945-4291-A63B-A9E5E5C993ED}" dt="2024-08-20T21:06:04.202" v="40"/>
          <ac:graphicFrameMkLst>
            <pc:docMk/>
            <pc:sldMk cId="629072211" sldId="321"/>
            <ac:graphicFrameMk id="2" creationId="{8928D8C9-4E39-8A89-EA7F-34B03757E0B8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6:04.202" v="40"/>
          <ac:graphicFrameMkLst>
            <pc:docMk/>
            <pc:sldMk cId="629072211" sldId="321"/>
            <ac:graphicFrameMk id="11" creationId="{A627866F-9315-6E9A-C9AB-D936C5B73923}"/>
          </ac:graphicFrameMkLst>
        </pc:graphicFrameChg>
        <pc:picChg chg="add mod">
          <ac:chgData name="Abels, Patrick" userId="ba666de4-0d21-43a6-8e66-51a18aae1b4a" providerId="ADAL" clId="{3983CB92-7945-4291-A63B-A9E5E5C993ED}" dt="2024-08-20T21:06:04.202" v="40"/>
          <ac:picMkLst>
            <pc:docMk/>
            <pc:sldMk cId="629072211" sldId="321"/>
            <ac:picMk id="14" creationId="{9EC01681-7C41-7C95-3C61-70907B2EEF38}"/>
          </ac:picMkLst>
        </pc:picChg>
        <pc:cxnChg chg="add mod">
          <ac:chgData name="Abels, Patrick" userId="ba666de4-0d21-43a6-8e66-51a18aae1b4a" providerId="ADAL" clId="{3983CB92-7945-4291-A63B-A9E5E5C993ED}" dt="2024-08-20T21:06:04.202" v="40"/>
          <ac:cxnSpMkLst>
            <pc:docMk/>
            <pc:sldMk cId="629072211" sldId="321"/>
            <ac:cxnSpMk id="12" creationId="{9BA699E6-FF28-4A9B-DB6A-CED032ED1028}"/>
          </ac:cxnSpMkLst>
        </pc:cxnChg>
      </pc:sldChg>
      <pc:sldChg chg="addSp modSp add mod">
        <pc:chgData name="Abels, Patrick" userId="ba666de4-0d21-43a6-8e66-51a18aae1b4a" providerId="ADAL" clId="{3983CB92-7945-4291-A63B-A9E5E5C993ED}" dt="2024-08-20T21:06:46.078" v="63" actId="14100"/>
        <pc:sldMkLst>
          <pc:docMk/>
          <pc:sldMk cId="1285858823" sldId="322"/>
        </pc:sldMkLst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5" creationId="{126EE816-0B26-EE71-A640-F19055B6217D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6" creationId="{BAB90CF2-CC11-2028-F232-36AD6AF595D7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7" creationId="{A9C0A7C8-0714-15DA-AFA7-77125CCDD0E0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8" creationId="{B903F65F-21C3-6E5F-F657-688C8B645608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9" creationId="{5285AD5A-A890-8A05-CA98-FBE79C452768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0" creationId="{6D47CE8E-D8A8-6D69-EB9A-6DCE36B67D87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1" creationId="{012CB549-8D8B-0ADA-3DAF-5497E9734C61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2" creationId="{2A5367B2-A027-837D-645C-39EE6872BF74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3" creationId="{2DF2C288-BB5E-A12D-33E7-BFD242E4F9E9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4" creationId="{F5C94320-C695-18D0-789F-1ECA27FD0419}"/>
          </ac:spMkLst>
        </pc:spChg>
        <pc:spChg chg="add mod">
          <ac:chgData name="Abels, Patrick" userId="ba666de4-0d21-43a6-8e66-51a18aae1b4a" providerId="ADAL" clId="{3983CB92-7945-4291-A63B-A9E5E5C993ED}" dt="2024-08-20T21:06:29.291" v="61" actId="1037"/>
          <ac:spMkLst>
            <pc:docMk/>
            <pc:sldMk cId="1285858823" sldId="322"/>
            <ac:spMk id="16" creationId="{801756FA-F7BE-2A51-020D-558C11E0417F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7" creationId="{1128C7B8-7A19-F495-BFCA-39667AE2F626}"/>
          </ac:spMkLst>
        </pc:spChg>
        <pc:spChg chg="add mod">
          <ac:chgData name="Abels, Patrick" userId="ba666de4-0d21-43a6-8e66-51a18aae1b4a" providerId="ADAL" clId="{3983CB92-7945-4291-A63B-A9E5E5C993ED}" dt="2024-08-20T21:06:19.407" v="41"/>
          <ac:spMkLst>
            <pc:docMk/>
            <pc:sldMk cId="1285858823" sldId="322"/>
            <ac:spMk id="18" creationId="{E7C541A1-CAA4-055A-BF56-00EBD875B96F}"/>
          </ac:spMkLst>
        </pc:spChg>
        <pc:spChg chg="add mod">
          <ac:chgData name="Abels, Patrick" userId="ba666de4-0d21-43a6-8e66-51a18aae1b4a" providerId="ADAL" clId="{3983CB92-7945-4291-A63B-A9E5E5C993ED}" dt="2024-08-20T21:06:43.365" v="62" actId="14100"/>
          <ac:spMkLst>
            <pc:docMk/>
            <pc:sldMk cId="1285858823" sldId="322"/>
            <ac:spMk id="21" creationId="{A5EB3A90-9E92-FE43-1E56-1C95911D4143}"/>
          </ac:spMkLst>
        </pc:spChg>
        <pc:spChg chg="add mod">
          <ac:chgData name="Abels, Patrick" userId="ba666de4-0d21-43a6-8e66-51a18aae1b4a" providerId="ADAL" clId="{3983CB92-7945-4291-A63B-A9E5E5C993ED}" dt="2024-08-20T21:06:46.078" v="63" actId="14100"/>
          <ac:spMkLst>
            <pc:docMk/>
            <pc:sldMk cId="1285858823" sldId="322"/>
            <ac:spMk id="22" creationId="{5BA869A7-A2C1-FEC1-AA23-68B1909B66BE}"/>
          </ac:spMkLst>
        </pc:spChg>
        <pc:graphicFrameChg chg="add mod">
          <ac:chgData name="Abels, Patrick" userId="ba666de4-0d21-43a6-8e66-51a18aae1b4a" providerId="ADAL" clId="{3983CB92-7945-4291-A63B-A9E5E5C993ED}" dt="2024-08-20T21:06:19.407" v="41"/>
          <ac:graphicFrameMkLst>
            <pc:docMk/>
            <pc:sldMk cId="1285858823" sldId="322"/>
            <ac:graphicFrameMk id="2" creationId="{D67EAC4E-D726-09E5-226F-1AB324DED854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6:19.407" v="41"/>
          <ac:graphicFrameMkLst>
            <pc:docMk/>
            <pc:sldMk cId="1285858823" sldId="322"/>
            <ac:graphicFrameMk id="4" creationId="{095A297C-F3EE-A830-B39C-D9E1543F6A40}"/>
          </ac:graphicFrameMkLst>
        </pc:graphicFrameChg>
        <pc:picChg chg="add mod">
          <ac:chgData name="Abels, Patrick" userId="ba666de4-0d21-43a6-8e66-51a18aae1b4a" providerId="ADAL" clId="{3983CB92-7945-4291-A63B-A9E5E5C993ED}" dt="2024-08-20T21:06:19.407" v="41"/>
          <ac:picMkLst>
            <pc:docMk/>
            <pc:sldMk cId="1285858823" sldId="322"/>
            <ac:picMk id="15" creationId="{40785526-232A-1CB6-8410-621CEC7ACA29}"/>
          </ac:picMkLst>
        </pc:picChg>
        <pc:cxnChg chg="add mod">
          <ac:chgData name="Abels, Patrick" userId="ba666de4-0d21-43a6-8e66-51a18aae1b4a" providerId="ADAL" clId="{3983CB92-7945-4291-A63B-A9E5E5C993ED}" dt="2024-08-20T21:06:19.407" v="41"/>
          <ac:cxnSpMkLst>
            <pc:docMk/>
            <pc:sldMk cId="1285858823" sldId="322"/>
            <ac:cxnSpMk id="19" creationId="{32607F9D-A73E-33A0-368A-07C8D2A7CBBA}"/>
          </ac:cxnSpMkLst>
        </pc:cxnChg>
        <pc:cxnChg chg="add mod">
          <ac:chgData name="Abels, Patrick" userId="ba666de4-0d21-43a6-8e66-51a18aae1b4a" providerId="ADAL" clId="{3983CB92-7945-4291-A63B-A9E5E5C993ED}" dt="2024-08-20T21:06:19.407" v="41"/>
          <ac:cxnSpMkLst>
            <pc:docMk/>
            <pc:sldMk cId="1285858823" sldId="322"/>
            <ac:cxnSpMk id="20" creationId="{2ADD01A5-D7E8-A7CE-77DE-9988F4946AE9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7:04.858" v="64"/>
        <pc:sldMkLst>
          <pc:docMk/>
          <pc:sldMk cId="2627613512" sldId="323"/>
        </pc:sldMkLst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6" creationId="{17C5173A-DC8F-C809-99D1-9A34A28BA696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7" creationId="{E90EE6A4-B4FD-3D0F-9CFC-3CAFE5FC62F7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8" creationId="{EF288FC1-B740-5AD9-689C-C8057319F62A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9" creationId="{06315726-33FE-8FA7-8B4E-A60E7E3BBD6F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0" creationId="{60BA068B-02D2-A93B-7BF1-2906E03D736F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1" creationId="{7A32F678-2DBE-9764-3CA1-37D9CB5C6B5D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2" creationId="{007966E2-D388-422E-1A7C-02A5F9E68253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3" creationId="{FDDBC629-D674-D97F-B231-F2BDAAF0FEB9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4" creationId="{59EE43EE-7E6A-B9BA-71F1-81CFB0846A6E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5" creationId="{B8F2E4D7-2F4D-CDFC-D6F3-DB890C023F9A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6" creationId="{1E2B3D97-EBB0-2B37-35CE-53E7CB50889A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7" creationId="{AC3F4BFF-25FF-3195-3547-87C65EF27C44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18" creationId="{8B6AD749-6FD2-2B41-5C3E-39D1932DA9B0}"/>
          </ac:spMkLst>
        </pc:spChg>
        <pc:spChg chg="add mod">
          <ac:chgData name="Abels, Patrick" userId="ba666de4-0d21-43a6-8e66-51a18aae1b4a" providerId="ADAL" clId="{3983CB92-7945-4291-A63B-A9E5E5C993ED}" dt="2024-08-20T21:07:04.858" v="64"/>
          <ac:spMkLst>
            <pc:docMk/>
            <pc:sldMk cId="2627613512" sldId="323"/>
            <ac:spMk id="22" creationId="{5D21CD97-7CDC-0AD4-E117-917A7B45438C}"/>
          </ac:spMkLst>
        </pc:spChg>
        <pc:graphicFrameChg chg="add mod">
          <ac:chgData name="Abels, Patrick" userId="ba666de4-0d21-43a6-8e66-51a18aae1b4a" providerId="ADAL" clId="{3983CB92-7945-4291-A63B-A9E5E5C993ED}" dt="2024-08-20T21:07:04.858" v="64"/>
          <ac:graphicFrameMkLst>
            <pc:docMk/>
            <pc:sldMk cId="2627613512" sldId="323"/>
            <ac:graphicFrameMk id="2" creationId="{F0EAF9F7-21C0-3892-8432-10DEE9D8AF5D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7:04.858" v="64"/>
          <ac:graphicFrameMkLst>
            <pc:docMk/>
            <pc:sldMk cId="2627613512" sldId="323"/>
            <ac:graphicFrameMk id="5" creationId="{62E679B8-2219-BA7E-E7E8-64AB7C78D6A6}"/>
          </ac:graphicFrameMkLst>
        </pc:graphicFrameChg>
        <pc:picChg chg="add mod">
          <ac:chgData name="Abels, Patrick" userId="ba666de4-0d21-43a6-8e66-51a18aae1b4a" providerId="ADAL" clId="{3983CB92-7945-4291-A63B-A9E5E5C993ED}" dt="2024-08-20T21:07:04.858" v="64"/>
          <ac:picMkLst>
            <pc:docMk/>
            <pc:sldMk cId="2627613512" sldId="323"/>
            <ac:picMk id="4" creationId="{F5F467DA-F18C-B7AC-41E6-D8A68492EE6A}"/>
          </ac:picMkLst>
        </pc:picChg>
        <pc:cxnChg chg="add mod">
          <ac:chgData name="Abels, Patrick" userId="ba666de4-0d21-43a6-8e66-51a18aae1b4a" providerId="ADAL" clId="{3983CB92-7945-4291-A63B-A9E5E5C993ED}" dt="2024-08-20T21:07:04.858" v="64"/>
          <ac:cxnSpMkLst>
            <pc:docMk/>
            <pc:sldMk cId="2627613512" sldId="323"/>
            <ac:cxnSpMk id="19" creationId="{5E7A1DC6-77AB-0A83-9FEB-4B6167190D43}"/>
          </ac:cxnSpMkLst>
        </pc:cxnChg>
        <pc:cxnChg chg="add mod">
          <ac:chgData name="Abels, Patrick" userId="ba666de4-0d21-43a6-8e66-51a18aae1b4a" providerId="ADAL" clId="{3983CB92-7945-4291-A63B-A9E5E5C993ED}" dt="2024-08-20T21:07:04.858" v="64"/>
          <ac:cxnSpMkLst>
            <pc:docMk/>
            <pc:sldMk cId="2627613512" sldId="323"/>
            <ac:cxnSpMk id="20" creationId="{F04BB552-5ECD-A815-426C-D16AF982A76F}"/>
          </ac:cxnSpMkLst>
        </pc:cxnChg>
        <pc:cxnChg chg="add mod">
          <ac:chgData name="Abels, Patrick" userId="ba666de4-0d21-43a6-8e66-51a18aae1b4a" providerId="ADAL" clId="{3983CB92-7945-4291-A63B-A9E5E5C993ED}" dt="2024-08-20T21:07:04.858" v="64"/>
          <ac:cxnSpMkLst>
            <pc:docMk/>
            <pc:sldMk cId="2627613512" sldId="323"/>
            <ac:cxnSpMk id="21" creationId="{18F2335E-3902-DA39-1DD0-5AE7675CA1EA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7:26.304" v="65"/>
        <pc:sldMkLst>
          <pc:docMk/>
          <pc:sldMk cId="434797660" sldId="324"/>
        </pc:sldMkLst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5" creationId="{B0633436-8594-B7AB-33D4-7A2709175F2B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6" creationId="{83E557FC-AE44-754E-A589-2F7A5F364D2D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7" creationId="{650DF7EE-5E0F-C0EE-EE06-3C29DB236F59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8" creationId="{5D9A2D03-17A6-63D0-1AEF-86FA836326AE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9" creationId="{0E0BA076-A22A-79B5-01DE-7D38DDB2B8E8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0" creationId="{0DB9FEF1-72F3-BEE2-5D56-1E5C5EE3C8B4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1" creationId="{3CC8C016-E0FB-68C0-A902-B9F4B731A1DE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2" creationId="{83B77AF9-9058-1C3D-A744-8C9B1B7E7569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4" creationId="{3A807510-A2CE-FFF5-AEC3-52C51852CB10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5" creationId="{40F93934-F6B2-838E-6F87-F616824A3C80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6" creationId="{329D1D96-E662-0589-012B-274E36431F27}"/>
          </ac:spMkLst>
        </pc:spChg>
        <pc:spChg chg="add mod">
          <ac:chgData name="Abels, Patrick" userId="ba666de4-0d21-43a6-8e66-51a18aae1b4a" providerId="ADAL" clId="{3983CB92-7945-4291-A63B-A9E5E5C993ED}" dt="2024-08-20T21:07:26.304" v="65"/>
          <ac:spMkLst>
            <pc:docMk/>
            <pc:sldMk cId="434797660" sldId="324"/>
            <ac:spMk id="19" creationId="{71FD5710-9504-049E-7F79-B205774FE063}"/>
          </ac:spMkLst>
        </pc:spChg>
        <pc:graphicFrameChg chg="add mod">
          <ac:chgData name="Abels, Patrick" userId="ba666de4-0d21-43a6-8e66-51a18aae1b4a" providerId="ADAL" clId="{3983CB92-7945-4291-A63B-A9E5E5C993ED}" dt="2024-08-20T21:07:26.304" v="65"/>
          <ac:graphicFrameMkLst>
            <pc:docMk/>
            <pc:sldMk cId="434797660" sldId="324"/>
            <ac:graphicFrameMk id="2" creationId="{53A82EEC-E23A-EEC2-FBDC-6624C6CA0499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7:26.304" v="65"/>
          <ac:graphicFrameMkLst>
            <pc:docMk/>
            <pc:sldMk cId="434797660" sldId="324"/>
            <ac:graphicFrameMk id="4" creationId="{0B2483EB-58F6-8ECF-4137-9ADE4DBD1D74}"/>
          </ac:graphicFrameMkLst>
        </pc:graphicFrameChg>
        <pc:picChg chg="add mod">
          <ac:chgData name="Abels, Patrick" userId="ba666de4-0d21-43a6-8e66-51a18aae1b4a" providerId="ADAL" clId="{3983CB92-7945-4291-A63B-A9E5E5C993ED}" dt="2024-08-20T21:07:26.304" v="65"/>
          <ac:picMkLst>
            <pc:docMk/>
            <pc:sldMk cId="434797660" sldId="324"/>
            <ac:picMk id="13" creationId="{152B454B-BC07-07DB-8236-A1EA3881F429}"/>
          </ac:picMkLst>
        </pc:picChg>
        <pc:cxnChg chg="add mod">
          <ac:chgData name="Abels, Patrick" userId="ba666de4-0d21-43a6-8e66-51a18aae1b4a" providerId="ADAL" clId="{3983CB92-7945-4291-A63B-A9E5E5C993ED}" dt="2024-08-20T21:07:26.304" v="65"/>
          <ac:cxnSpMkLst>
            <pc:docMk/>
            <pc:sldMk cId="434797660" sldId="324"/>
            <ac:cxnSpMk id="17" creationId="{235F2C79-A9B7-4B1A-3082-486B62EFD9BA}"/>
          </ac:cxnSpMkLst>
        </pc:cxnChg>
        <pc:cxnChg chg="add mod">
          <ac:chgData name="Abels, Patrick" userId="ba666de4-0d21-43a6-8e66-51a18aae1b4a" providerId="ADAL" clId="{3983CB92-7945-4291-A63B-A9E5E5C993ED}" dt="2024-08-20T21:07:26.304" v="65"/>
          <ac:cxnSpMkLst>
            <pc:docMk/>
            <pc:sldMk cId="434797660" sldId="324"/>
            <ac:cxnSpMk id="18" creationId="{23FA1F41-E6B8-C657-A867-3B96D21E920B}"/>
          </ac:cxnSpMkLst>
        </pc:cxnChg>
        <pc:cxnChg chg="add mod">
          <ac:chgData name="Abels, Patrick" userId="ba666de4-0d21-43a6-8e66-51a18aae1b4a" providerId="ADAL" clId="{3983CB92-7945-4291-A63B-A9E5E5C993ED}" dt="2024-08-20T21:07:26.304" v="65"/>
          <ac:cxnSpMkLst>
            <pc:docMk/>
            <pc:sldMk cId="434797660" sldId="324"/>
            <ac:cxnSpMk id="20" creationId="{A73B4A63-17AC-5839-83B0-A9279C87473A}"/>
          </ac:cxnSpMkLst>
        </pc:cxnChg>
      </pc:sldChg>
      <pc:sldChg chg="addSp modSp add">
        <pc:chgData name="Abels, Patrick" userId="ba666de4-0d21-43a6-8e66-51a18aae1b4a" providerId="ADAL" clId="{3983CB92-7945-4291-A63B-A9E5E5C993ED}" dt="2024-08-20T21:07:36.751" v="66"/>
        <pc:sldMkLst>
          <pc:docMk/>
          <pc:sldMk cId="2824663603" sldId="325"/>
        </pc:sldMkLst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4" creationId="{3B52EF30-7F7B-35F7-1D08-CE8C9EE50663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5" creationId="{EF63CF1A-5765-3C33-C759-8AD26BE47D0D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6" creationId="{85B1AFEF-4570-3B85-7418-AF8AEA2849CC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7" creationId="{0496D84B-B962-44E3-7268-CB1CC1123BFD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8" creationId="{F3E83EED-1FA4-FE40-0B40-05855B88B215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9" creationId="{1D7F7350-54D4-0737-C2C2-4BFCC00E21A6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0" creationId="{4FCA8CA1-1585-A2D0-E584-F07CE7EA7550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3" creationId="{CE98513F-66B0-F9AA-0AF9-F1E454EFA5F3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4" creationId="{5FD8A9CB-7662-9A9A-C7CF-E1E1FCC2C4AC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5" creationId="{BF9D6134-5E33-6610-FE47-0C7059A56383}"/>
          </ac:spMkLst>
        </pc:spChg>
        <pc:spChg chg="add mod">
          <ac:chgData name="Abels, Patrick" userId="ba666de4-0d21-43a6-8e66-51a18aae1b4a" providerId="ADAL" clId="{3983CB92-7945-4291-A63B-A9E5E5C993ED}" dt="2024-08-20T21:07:36.751" v="66"/>
          <ac:spMkLst>
            <pc:docMk/>
            <pc:sldMk cId="2824663603" sldId="325"/>
            <ac:spMk id="18" creationId="{CD980429-BFB4-9806-D3F6-685A9EDD5459}"/>
          </ac:spMkLst>
        </pc:spChg>
        <pc:graphicFrameChg chg="add mod">
          <ac:chgData name="Abels, Patrick" userId="ba666de4-0d21-43a6-8e66-51a18aae1b4a" providerId="ADAL" clId="{3983CB92-7945-4291-A63B-A9E5E5C993ED}" dt="2024-08-20T21:07:36.751" v="66"/>
          <ac:graphicFrameMkLst>
            <pc:docMk/>
            <pc:sldMk cId="2824663603" sldId="325"/>
            <ac:graphicFrameMk id="2" creationId="{01A8DB7F-1723-07A7-3C1C-CB9205C6A754}"/>
          </ac:graphicFrameMkLst>
        </pc:graphicFrameChg>
        <pc:graphicFrameChg chg="add mod">
          <ac:chgData name="Abels, Patrick" userId="ba666de4-0d21-43a6-8e66-51a18aae1b4a" providerId="ADAL" clId="{3983CB92-7945-4291-A63B-A9E5E5C993ED}" dt="2024-08-20T21:07:36.751" v="66"/>
          <ac:graphicFrameMkLst>
            <pc:docMk/>
            <pc:sldMk cId="2824663603" sldId="325"/>
            <ac:graphicFrameMk id="11" creationId="{4F02C355-B30C-F0AF-BE5A-C8F76EE018C2}"/>
          </ac:graphicFrameMkLst>
        </pc:graphicFrameChg>
        <pc:picChg chg="add mod">
          <ac:chgData name="Abels, Patrick" userId="ba666de4-0d21-43a6-8e66-51a18aae1b4a" providerId="ADAL" clId="{3983CB92-7945-4291-A63B-A9E5E5C993ED}" dt="2024-08-20T21:07:36.751" v="66"/>
          <ac:picMkLst>
            <pc:docMk/>
            <pc:sldMk cId="2824663603" sldId="325"/>
            <ac:picMk id="12" creationId="{8A879AB7-69A3-DE24-A582-747A1CF16FD1}"/>
          </ac:picMkLst>
        </pc:picChg>
        <pc:cxnChg chg="add mod">
          <ac:chgData name="Abels, Patrick" userId="ba666de4-0d21-43a6-8e66-51a18aae1b4a" providerId="ADAL" clId="{3983CB92-7945-4291-A63B-A9E5E5C993ED}" dt="2024-08-20T21:07:36.751" v="66"/>
          <ac:cxnSpMkLst>
            <pc:docMk/>
            <pc:sldMk cId="2824663603" sldId="325"/>
            <ac:cxnSpMk id="16" creationId="{B5A8264B-8970-FC99-2A0F-ADFB6990061E}"/>
          </ac:cxnSpMkLst>
        </pc:cxnChg>
        <pc:cxnChg chg="add mod">
          <ac:chgData name="Abels, Patrick" userId="ba666de4-0d21-43a6-8e66-51a18aae1b4a" providerId="ADAL" clId="{3983CB92-7945-4291-A63B-A9E5E5C993ED}" dt="2024-08-20T21:07:36.751" v="66"/>
          <ac:cxnSpMkLst>
            <pc:docMk/>
            <pc:sldMk cId="2824663603" sldId="325"/>
            <ac:cxnSpMk id="17" creationId="{2A157099-BBAE-ADEB-B890-BBFC04BDA3F0}"/>
          </ac:cxnSpMkLst>
        </pc:cxnChg>
        <pc:cxnChg chg="add mod">
          <ac:chgData name="Abels, Patrick" userId="ba666de4-0d21-43a6-8e66-51a18aae1b4a" providerId="ADAL" clId="{3983CB92-7945-4291-A63B-A9E5E5C993ED}" dt="2024-08-20T21:07:36.751" v="66"/>
          <ac:cxnSpMkLst>
            <pc:docMk/>
            <pc:sldMk cId="2824663603" sldId="325"/>
            <ac:cxnSpMk id="19" creationId="{8D28B980-0FBC-99DA-2EC1-10661207D56A}"/>
          </ac:cxnSpMkLst>
        </pc:cxnChg>
      </pc:sldChg>
    </pc:docChg>
  </pc:docChgLst>
  <pc:docChgLst>
    <pc:chgData name="Abels, Patrick" userId="ba666de4-0d21-43a6-8e66-51a18aae1b4a" providerId="ADAL" clId="{05BC72CF-3763-476F-9CF5-D7F413B9077F}"/>
    <pc:docChg chg="undo custSel addSld delSld modSld modMainMaster">
      <pc:chgData name="Abels, Patrick" userId="ba666de4-0d21-43a6-8e66-51a18aae1b4a" providerId="ADAL" clId="{05BC72CF-3763-476F-9CF5-D7F413B9077F}" dt="2024-08-19T12:33:11.977" v="675" actId="113"/>
      <pc:docMkLst>
        <pc:docMk/>
      </pc:docMkLst>
      <pc:sldChg chg="modSp mod">
        <pc:chgData name="Abels, Patrick" userId="ba666de4-0d21-43a6-8e66-51a18aae1b4a" providerId="ADAL" clId="{05BC72CF-3763-476F-9CF5-D7F413B9077F}" dt="2024-08-19T11:30:37.846" v="3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5BC72CF-3763-476F-9CF5-D7F413B9077F}" dt="2024-08-19T11:30:37.846" v="3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05BC72CF-3763-476F-9CF5-D7F413B9077F}" dt="2024-08-19T11:31:36.182" v="82" actId="207"/>
        <pc:sldMkLst>
          <pc:docMk/>
          <pc:sldMk cId="3348838403" sldId="294"/>
        </pc:sldMkLst>
        <pc:spChg chg="mod">
          <ac:chgData name="Abels, Patrick" userId="ba666de4-0d21-43a6-8e66-51a18aae1b4a" providerId="ADAL" clId="{05BC72CF-3763-476F-9CF5-D7F413B9077F}" dt="2024-08-19T11:31:36.182" v="82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05BC72CF-3763-476F-9CF5-D7F413B9077F}" dt="2024-08-19T11:58:24.397" v="284" actId="1076"/>
        <pc:sldMkLst>
          <pc:docMk/>
          <pc:sldMk cId="1284580195" sldId="303"/>
        </pc:sldMkLst>
        <pc:spChg chg="mod">
          <ac:chgData name="Abels, Patrick" userId="ba666de4-0d21-43a6-8e66-51a18aae1b4a" providerId="ADAL" clId="{05BC72CF-3763-476F-9CF5-D7F413B9077F}" dt="2024-08-19T11:42:18.586" v="260" actId="20577"/>
          <ac:spMkLst>
            <pc:docMk/>
            <pc:sldMk cId="1284580195" sldId="303"/>
            <ac:spMk id="2" creationId="{87E57091-E83A-25F3-8464-604E96544A20}"/>
          </ac:spMkLst>
        </pc:spChg>
        <pc:picChg chg="add del mod">
          <ac:chgData name="Abels, Patrick" userId="ba666de4-0d21-43a6-8e66-51a18aae1b4a" providerId="ADAL" clId="{05BC72CF-3763-476F-9CF5-D7F413B9077F}" dt="2024-08-19T11:50:19.165" v="263" actId="478"/>
          <ac:picMkLst>
            <pc:docMk/>
            <pc:sldMk cId="1284580195" sldId="303"/>
            <ac:picMk id="5" creationId="{35F4215F-13A2-3F1A-BA85-818063E86C87}"/>
          </ac:picMkLst>
        </pc:picChg>
        <pc:picChg chg="add del mod">
          <ac:chgData name="Abels, Patrick" userId="ba666de4-0d21-43a6-8e66-51a18aae1b4a" providerId="ADAL" clId="{05BC72CF-3763-476F-9CF5-D7F413B9077F}" dt="2024-08-19T11:53:42.895" v="267" actId="478"/>
          <ac:picMkLst>
            <pc:docMk/>
            <pc:sldMk cId="1284580195" sldId="303"/>
            <ac:picMk id="7" creationId="{1D35A0DF-9B3C-55A2-311A-8F585AB21907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9" creationId="{21B0E89B-578B-00F0-C924-13FD16319094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11" creationId="{A93F8D73-7149-4979-E580-C52F5AB594E8}"/>
          </ac:picMkLst>
        </pc:picChg>
        <pc:picChg chg="del">
          <ac:chgData name="Abels, Patrick" userId="ba666de4-0d21-43a6-8e66-51a18aae1b4a" providerId="ADAL" clId="{05BC72CF-3763-476F-9CF5-D7F413B9077F}" dt="2024-08-19T11:56:39.758" v="272" actId="478"/>
          <ac:picMkLst>
            <pc:docMk/>
            <pc:sldMk cId="1284580195" sldId="303"/>
            <ac:picMk id="13" creationId="{A79FDD88-8563-78A4-A2DB-4E201AACB05B}"/>
          </ac:picMkLst>
        </pc:picChg>
        <pc:picChg chg="del mod">
          <ac:chgData name="Abels, Patrick" userId="ba666de4-0d21-43a6-8e66-51a18aae1b4a" providerId="ADAL" clId="{05BC72CF-3763-476F-9CF5-D7F413B9077F}" dt="2024-08-19T11:57:58.081" v="279" actId="478"/>
          <ac:picMkLst>
            <pc:docMk/>
            <pc:sldMk cId="1284580195" sldId="303"/>
            <ac:picMk id="15" creationId="{CAB0DD86-81C1-62F9-74C2-F8959711B00C}"/>
          </ac:picMkLst>
        </pc:picChg>
        <pc:picChg chg="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addSp delSp modSp mod">
        <pc:chgData name="Abels, Patrick" userId="ba666de4-0d21-43a6-8e66-51a18aae1b4a" providerId="ADAL" clId="{05BC72CF-3763-476F-9CF5-D7F413B9077F}" dt="2024-08-19T12:12:42.639" v="510" actId="1076"/>
        <pc:sldMkLst>
          <pc:docMk/>
          <pc:sldMk cId="3358983006" sldId="305"/>
        </pc:sldMkLst>
        <pc:spChg chg="mod">
          <ac:chgData name="Abels, Patrick" userId="ba666de4-0d21-43a6-8e66-51a18aae1b4a" providerId="ADAL" clId="{05BC72CF-3763-476F-9CF5-D7F413B9077F}" dt="2024-08-19T12:12:35.559" v="508" actId="20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05BC72CF-3763-476F-9CF5-D7F413B9077F}" dt="2024-08-19T12:10:48.532" v="488" actId="478"/>
          <ac:picMkLst>
            <pc:docMk/>
            <pc:sldMk cId="3358983006" sldId="305"/>
            <ac:picMk id="3" creationId="{88A95DC9-7617-B7D7-E22D-17F3F915DBEA}"/>
          </ac:picMkLst>
        </pc:picChg>
        <pc:picChg chg="add mod">
          <ac:chgData name="Abels, Patrick" userId="ba666de4-0d21-43a6-8e66-51a18aae1b4a" providerId="ADAL" clId="{05BC72CF-3763-476F-9CF5-D7F413B9077F}" dt="2024-08-19T12:12:42.639" v="510" actId="1076"/>
          <ac:picMkLst>
            <pc:docMk/>
            <pc:sldMk cId="3358983006" sldId="305"/>
            <ac:picMk id="4" creationId="{1B11EB2D-B748-3BA9-B672-71FDECAF88C4}"/>
          </ac:picMkLst>
        </pc:picChg>
      </pc:sldChg>
      <pc:sldChg chg="addSp delSp modSp del mod modTransition">
        <pc:chgData name="Abels, Patrick" userId="ba666de4-0d21-43a6-8e66-51a18aae1b4a" providerId="ADAL" clId="{05BC72CF-3763-476F-9CF5-D7F413B9077F}" dt="2024-08-19T11:59:23.337" v="288" actId="47"/>
        <pc:sldMkLst>
          <pc:docMk/>
          <pc:sldMk cId="1934247724" sldId="306"/>
        </pc:sldMkLst>
        <pc:spChg chg="del mod">
          <ac:chgData name="Abels, Patrick" userId="ba666de4-0d21-43a6-8e66-51a18aae1b4a" providerId="ADAL" clId="{05BC72CF-3763-476F-9CF5-D7F413B9077F}" dt="2024-08-19T11:39:06.095" v="189" actId="478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05BC72CF-3763-476F-9CF5-D7F413B9077F}" dt="2024-08-19T11:32:42.785" v="87"/>
          <ac:spMkLst>
            <pc:docMk/>
            <pc:sldMk cId="1934247724" sldId="306"/>
            <ac:spMk id="3" creationId="{DC61DCF5-CB1F-A83B-EB91-23017828879D}"/>
          </ac:spMkLst>
        </pc:spChg>
        <pc:spChg chg="add mod">
          <ac:chgData name="Abels, Patrick" userId="ba666de4-0d21-43a6-8e66-51a18aae1b4a" providerId="ADAL" clId="{05BC72CF-3763-476F-9CF5-D7F413B9077F}" dt="2024-08-19T11:38:46.535" v="180" actId="1076"/>
          <ac:spMkLst>
            <pc:docMk/>
            <pc:sldMk cId="1934247724" sldId="306"/>
            <ac:spMk id="15" creationId="{80B1E485-79C0-7686-E8D5-D96244A32397}"/>
          </ac:spMkLst>
        </pc:spChg>
        <pc:spChg chg="add mod">
          <ac:chgData name="Abels, Patrick" userId="ba666de4-0d21-43a6-8e66-51a18aae1b4a" providerId="ADAL" clId="{05BC72CF-3763-476F-9CF5-D7F413B9077F}" dt="2024-08-19T11:39:27.225" v="222" actId="20577"/>
          <ac:spMkLst>
            <pc:docMk/>
            <pc:sldMk cId="1934247724" sldId="306"/>
            <ac:spMk id="16" creationId="{A409EA13-1CFC-E8D9-F724-B483DCB301BC}"/>
          </ac:spMkLst>
        </pc:spChg>
        <pc:spChg chg="add mod">
          <ac:chgData name="Abels, Patrick" userId="ba666de4-0d21-43a6-8e66-51a18aae1b4a" providerId="ADAL" clId="{05BC72CF-3763-476F-9CF5-D7F413B9077F}" dt="2024-08-19T11:39:30.815" v="225" actId="20577"/>
          <ac:spMkLst>
            <pc:docMk/>
            <pc:sldMk cId="1934247724" sldId="306"/>
            <ac:spMk id="17" creationId="{B0E47241-39DC-9766-5F0B-23D7014B7342}"/>
          </ac:spMkLst>
        </pc:spChg>
        <pc:spChg chg="add mod">
          <ac:chgData name="Abels, Patrick" userId="ba666de4-0d21-43a6-8e66-51a18aae1b4a" providerId="ADAL" clId="{05BC72CF-3763-476F-9CF5-D7F413B9077F}" dt="2024-08-19T11:39:37.985" v="238" actId="20577"/>
          <ac:spMkLst>
            <pc:docMk/>
            <pc:sldMk cId="1934247724" sldId="306"/>
            <ac:spMk id="18" creationId="{BB7385E2-4CE1-EAC3-638D-D5F539B22EA9}"/>
          </ac:spMkLst>
        </pc:spChg>
        <pc:spChg chg="add mod">
          <ac:chgData name="Abels, Patrick" userId="ba666de4-0d21-43a6-8e66-51a18aae1b4a" providerId="ADAL" clId="{05BC72CF-3763-476F-9CF5-D7F413B9077F}" dt="2024-08-19T11:39:24.154" v="215" actId="1076"/>
          <ac:spMkLst>
            <pc:docMk/>
            <pc:sldMk cId="1934247724" sldId="306"/>
            <ac:spMk id="19" creationId="{1C1BE56E-8EF5-F0E0-B06C-91B30F86F73E}"/>
          </ac:spMkLst>
        </pc:spChg>
        <pc:picChg chg="mod">
          <ac:chgData name="Abels, Patrick" userId="ba666de4-0d21-43a6-8e66-51a18aae1b4a" providerId="ADAL" clId="{05BC72CF-3763-476F-9CF5-D7F413B9077F}" dt="2024-08-19T11:38:08.063" v="159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05BC72CF-3763-476F-9CF5-D7F413B9077F}" dt="2024-08-19T11:33:54.871" v="99" actId="22"/>
          <ac:picMkLst>
            <pc:docMk/>
            <pc:sldMk cId="1934247724" sldId="306"/>
            <ac:picMk id="10" creationId="{7756CB86-A596-22E0-AB6B-B372042F08ED}"/>
          </ac:picMkLst>
        </pc:picChg>
        <pc:picChg chg="add mod">
          <ac:chgData name="Abels, Patrick" userId="ba666de4-0d21-43a6-8e66-51a18aae1b4a" providerId="ADAL" clId="{05BC72CF-3763-476F-9CF5-D7F413B9077F}" dt="2024-08-19T11:33:31.548" v="94"/>
          <ac:picMkLst>
            <pc:docMk/>
            <pc:sldMk cId="1934247724" sldId="306"/>
            <ac:picMk id="11" creationId="{B5D21A6E-B94B-AA52-E33D-AB20E9A4C489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2" creationId="{905616E3-CEA6-4BD7-0B16-64E8F9DEB083}"/>
          </ac:picMkLst>
        </pc:picChg>
        <pc:picChg chg="add mod modCrop">
          <ac:chgData name="Abels, Patrick" userId="ba666de4-0d21-43a6-8e66-51a18aae1b4a" providerId="ADAL" clId="{05BC72CF-3763-476F-9CF5-D7F413B9077F}" dt="2024-08-19T11:37:54.596" v="158"/>
          <ac:picMkLst>
            <pc:docMk/>
            <pc:sldMk cId="1934247724" sldId="306"/>
            <ac:picMk id="14" creationId="{047D5EC8-FC2A-5D61-FDB2-AB5E3A2A7E00}"/>
          </ac:picMkLst>
        </pc:picChg>
        <pc:picChg chg="add del mod">
          <ac:chgData name="Abels, Patrick" userId="ba666de4-0d21-43a6-8e66-51a18aae1b4a" providerId="ADAL" clId="{05BC72CF-3763-476F-9CF5-D7F413B9077F}" dt="2024-08-19T11:33:50.960" v="96"/>
          <ac:picMkLst>
            <pc:docMk/>
            <pc:sldMk cId="1934247724" sldId="306"/>
            <ac:picMk id="1026" creationId="{801530E7-FA6E-BD9F-1A4F-F4AF1FC1F330}"/>
          </ac:picMkLst>
        </pc:picChg>
        <pc:picChg chg="del">
          <ac:chgData name="Abels, Patrick" userId="ba666de4-0d21-43a6-8e66-51a18aae1b4a" providerId="ADAL" clId="{05BC72CF-3763-476F-9CF5-D7F413B9077F}" dt="2024-08-19T11:35:57.802" v="149" actId="478"/>
          <ac:picMkLst>
            <pc:docMk/>
            <pc:sldMk cId="1934247724" sldId="306"/>
            <ac:picMk id="1028" creationId="{C1DE6F87-4860-F331-ADE9-A39B6657E178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032" creationId="{0FB99597-4CDD-02BB-030D-21700F1F533B}"/>
          </ac:picMkLst>
        </pc:picChg>
      </pc:sldChg>
      <pc:sldChg chg="add">
        <pc:chgData name="Abels, Patrick" userId="ba666de4-0d21-43a6-8e66-51a18aae1b4a" providerId="ADAL" clId="{05BC72CF-3763-476F-9CF5-D7F413B9077F}" dt="2024-08-19T11:59:19.939" v="287" actId="2890"/>
        <pc:sldMkLst>
          <pc:docMk/>
          <pc:sldMk cId="829758627" sldId="307"/>
        </pc:sldMkLst>
      </pc:sldChg>
      <pc:sldChg chg="addSp modSp new mod">
        <pc:chgData name="Abels, Patrick" userId="ba666de4-0d21-43a6-8e66-51a18aae1b4a" providerId="ADAL" clId="{05BC72CF-3763-476F-9CF5-D7F413B9077F}" dt="2024-08-19T12:05:55.936" v="410" actId="1036"/>
        <pc:sldMkLst>
          <pc:docMk/>
          <pc:sldMk cId="811608055" sldId="308"/>
        </pc:sldMkLst>
        <pc:spChg chg="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2" creationId="{690E2F28-9D05-75A2-90A8-C2D443F5A9DC}"/>
          </ac:spMkLst>
        </pc:spChg>
        <pc:spChg chg="mod">
          <ac:chgData name="Abels, Patrick" userId="ba666de4-0d21-43a6-8e66-51a18aae1b4a" providerId="ADAL" clId="{05BC72CF-3763-476F-9CF5-D7F413B9077F}" dt="2024-08-19T11:59:28.726" v="292" actId="20577"/>
          <ac:spMkLst>
            <pc:docMk/>
            <pc:sldMk cId="811608055" sldId="308"/>
            <ac:spMk id="3" creationId="{C90EAC51-8D67-1EB4-8E5B-F66D1EA1B144}"/>
          </ac:spMkLst>
        </pc:spChg>
        <pc:spChg chg="add mod">
          <ac:chgData name="Abels, Patrick" userId="ba666de4-0d21-43a6-8e66-51a18aae1b4a" providerId="ADAL" clId="{05BC72CF-3763-476F-9CF5-D7F413B9077F}" dt="2024-08-19T12:05:55.936" v="410" actId="1036"/>
          <ac:spMkLst>
            <pc:docMk/>
            <pc:sldMk cId="811608055" sldId="308"/>
            <ac:spMk id="4" creationId="{D8C2DE95-55A9-558A-F422-7D32206274C7}"/>
          </ac:spMkLst>
        </pc:spChg>
        <pc:spChg chg="add 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5" creationId="{263DA0EF-2E8E-4868-BD63-E6F5EA09D84C}"/>
          </ac:spMkLst>
        </pc:spChg>
      </pc:sldChg>
      <pc:sldChg chg="addSp modSp new mod">
        <pc:chgData name="Abels, Patrick" userId="ba666de4-0d21-43a6-8e66-51a18aae1b4a" providerId="ADAL" clId="{05BC72CF-3763-476F-9CF5-D7F413B9077F}" dt="2024-08-19T12:33:11.977" v="675" actId="113"/>
        <pc:sldMkLst>
          <pc:docMk/>
          <pc:sldMk cId="4289401663" sldId="309"/>
        </pc:sldMkLst>
        <pc:spChg chg="mod">
          <ac:chgData name="Abels, Patrick" userId="ba666de4-0d21-43a6-8e66-51a18aae1b4a" providerId="ADAL" clId="{05BC72CF-3763-476F-9CF5-D7F413B9077F}" dt="2024-08-19T12:33:11.977" v="675" actId="113"/>
          <ac:spMkLst>
            <pc:docMk/>
            <pc:sldMk cId="4289401663" sldId="309"/>
            <ac:spMk id="2" creationId="{F26F2AA8-00B0-862F-74C2-7B3172AC74B8}"/>
          </ac:spMkLst>
        </pc:spChg>
        <pc:spChg chg="mod">
          <ac:chgData name="Abels, Patrick" userId="ba666de4-0d21-43a6-8e66-51a18aae1b4a" providerId="ADAL" clId="{05BC72CF-3763-476F-9CF5-D7F413B9077F}" dt="2024-08-19T12:31:35.210" v="518" actId="20577"/>
          <ac:spMkLst>
            <pc:docMk/>
            <pc:sldMk cId="4289401663" sldId="309"/>
            <ac:spMk id="3" creationId="{08FE070E-A102-1132-B8CC-5E9D6C4E2123}"/>
          </ac:spMkLst>
        </pc:spChg>
        <pc:picChg chg="add mod">
          <ac:chgData name="Abels, Patrick" userId="ba666de4-0d21-43a6-8e66-51a18aae1b4a" providerId="ADAL" clId="{05BC72CF-3763-476F-9CF5-D7F413B9077F}" dt="2024-08-19T12:32:08.982" v="575"/>
          <ac:picMkLst>
            <pc:docMk/>
            <pc:sldMk cId="4289401663" sldId="309"/>
            <ac:picMk id="4" creationId="{E1471215-930C-01D4-F640-80425923FF7F}"/>
          </ac:picMkLst>
        </pc:picChg>
      </pc:sldChg>
      <pc:sldMasterChg chg="modSldLayout">
        <pc:chgData name="Abels, Patrick" userId="ba666de4-0d21-43a6-8e66-51a18aae1b4a" providerId="ADAL" clId="{05BC72CF-3763-476F-9CF5-D7F413B9077F}" dt="2024-08-19T12:00:21.777" v="294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05BC72CF-3763-476F-9CF5-D7F413B9077F}" dt="2024-08-19T11:59:38.076" v="293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05BC72CF-3763-476F-9CF5-D7F413B9077F}" dt="2024-08-19T11:59:38.076" v="293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  <pc:sldLayoutChg chg="addSp modSp">
          <pc:chgData name="Abels, Patrick" userId="ba666de4-0d21-43a6-8e66-51a18aae1b4a" providerId="ADAL" clId="{05BC72CF-3763-476F-9CF5-D7F413B9077F}" dt="2024-08-19T12:00:21.777" v="294"/>
          <pc:sldLayoutMkLst>
            <pc:docMk/>
            <pc:sldMasterMk cId="1610205472" sldId="2147483671"/>
            <pc:sldLayoutMk cId="726658133" sldId="2147483686"/>
          </pc:sldLayoutMkLst>
          <pc:spChg chg="add mod">
            <ac:chgData name="Abels, Patrick" userId="ba666de4-0d21-43a6-8e66-51a18aae1b4a" providerId="ADAL" clId="{05BC72CF-3763-476F-9CF5-D7F413B9077F}" dt="2024-08-19T12:00:21.777" v="294"/>
            <ac:spMkLst>
              <pc:docMk/>
              <pc:sldMasterMk cId="1610205472" sldId="2147483671"/>
              <pc:sldLayoutMk cId="726658133" sldId="2147483686"/>
              <ac:spMk id="4" creationId="{18C4B33F-C3E7-C6C0-D681-F9CF1A970055}"/>
            </ac:spMkLst>
          </pc:spChg>
          <pc:picChg chg="add mod">
            <ac:chgData name="Abels, Patrick" userId="ba666de4-0d21-43a6-8e66-51a18aae1b4a" providerId="ADAL" clId="{05BC72CF-3763-476F-9CF5-D7F413B9077F}" dt="2024-08-19T12:00:21.777" v="294"/>
            <ac:picMkLst>
              <pc:docMk/>
              <pc:sldMasterMk cId="1610205472" sldId="2147483671"/>
              <pc:sldLayoutMk cId="726658133" sldId="2147483686"/>
              <ac:picMk id="6" creationId="{1FC78ED2-28F5-BD98-E6A2-F1C165D05C2B}"/>
            </ac:picMkLst>
          </pc:picChg>
        </pc:sldLayoutChg>
      </pc:sldMaster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A808010-0931-465F-9673-627D1BEE7971}"/>
    <pc:docChg chg="custSel addSld delSld modSld">
      <pc:chgData name="Abels, Patrick" userId="ba666de4-0d21-43a6-8e66-51a18aae1b4a" providerId="ADAL" clId="{9A808010-0931-465F-9673-627D1BEE7971}" dt="2024-08-20T21:02:40.173" v="233" actId="6549"/>
      <pc:docMkLst>
        <pc:docMk/>
      </pc:docMkLst>
      <pc:sldChg chg="modSp mod">
        <pc:chgData name="Abels, Patrick" userId="ba666de4-0d21-43a6-8e66-51a18aae1b4a" providerId="ADAL" clId="{9A808010-0931-465F-9673-627D1BEE7971}" dt="2024-08-20T20:34:47.431" v="13" actId="207"/>
        <pc:sldMkLst>
          <pc:docMk/>
          <pc:sldMk cId="3348838403" sldId="294"/>
        </pc:sldMkLst>
        <pc:spChg chg="mod">
          <ac:chgData name="Abels, Patrick" userId="ba666de4-0d21-43a6-8e66-51a18aae1b4a" providerId="ADAL" clId="{9A808010-0931-465F-9673-627D1BEE7971}" dt="2024-08-20T20:34:47.431" v="13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9A808010-0931-465F-9673-627D1BEE7971}" dt="2024-08-20T20:54:49.336" v="212" actId="20577"/>
        <pc:sldMkLst>
          <pc:docMk/>
          <pc:sldMk cId="1284580195" sldId="303"/>
        </pc:sldMkLst>
        <pc:spChg chg="mod">
          <ac:chgData name="Abels, Patrick" userId="ba666de4-0d21-43a6-8e66-51a18aae1b4a" providerId="ADAL" clId="{9A808010-0931-465F-9673-627D1BEE7971}" dt="2024-08-20T20:54:49.336" v="212" actId="20577"/>
          <ac:spMkLst>
            <pc:docMk/>
            <pc:sldMk cId="1284580195" sldId="303"/>
            <ac:spMk id="2" creationId="{87E57091-E83A-25F3-8464-604E96544A20}"/>
          </ac:spMkLst>
        </pc:spChg>
        <pc:picChg chg="add mod">
          <ac:chgData name="Abels, Patrick" userId="ba666de4-0d21-43a6-8e66-51a18aae1b4a" providerId="ADAL" clId="{9A808010-0931-465F-9673-627D1BEE7971}" dt="2024-08-20T20:42:15.486" v="81" actId="1076"/>
          <ac:picMkLst>
            <pc:docMk/>
            <pc:sldMk cId="1284580195" sldId="303"/>
            <ac:picMk id="5" creationId="{C647AD47-CA45-22B9-9961-0D1BFDE18010}"/>
          </ac:picMkLst>
        </pc:picChg>
        <pc:picChg chg="add mod">
          <ac:chgData name="Abels, Patrick" userId="ba666de4-0d21-43a6-8e66-51a18aae1b4a" providerId="ADAL" clId="{9A808010-0931-465F-9673-627D1BEE7971}" dt="2024-08-20T20:42:20.974" v="84" actId="1076"/>
          <ac:picMkLst>
            <pc:docMk/>
            <pc:sldMk cId="1284580195" sldId="303"/>
            <ac:picMk id="7" creationId="{502C352D-47C8-7D95-A8F2-EA382D6E71B0}"/>
          </ac:picMkLst>
        </pc:picChg>
        <pc:picChg chg="del mod">
          <ac:chgData name="Abels, Patrick" userId="ba666de4-0d21-43a6-8e66-51a18aae1b4a" providerId="ADAL" clId="{9A808010-0931-465F-9673-627D1BEE7971}" dt="2024-08-20T20:41:18.167" v="67" actId="478"/>
          <ac:picMkLst>
            <pc:docMk/>
            <pc:sldMk cId="1284580195" sldId="303"/>
            <ac:picMk id="9" creationId="{21B0E89B-578B-00F0-C924-13FD16319094}"/>
          </ac:picMkLst>
        </pc:picChg>
        <pc:picChg chg="del">
          <ac:chgData name="Abels, Patrick" userId="ba666de4-0d21-43a6-8e66-51a18aae1b4a" providerId="ADAL" clId="{9A808010-0931-465F-9673-627D1BEE7971}" dt="2024-08-20T20:41:56.685" v="72" actId="478"/>
          <ac:picMkLst>
            <pc:docMk/>
            <pc:sldMk cId="1284580195" sldId="303"/>
            <ac:picMk id="11" creationId="{A93F8D73-7149-4979-E580-C52F5AB594E8}"/>
          </ac:picMkLst>
        </pc:picChg>
        <pc:picChg chg="mod">
          <ac:chgData name="Abels, Patrick" userId="ba666de4-0d21-43a6-8e66-51a18aae1b4a" providerId="ADAL" clId="{9A808010-0931-465F-9673-627D1BEE7971}" dt="2024-08-20T20:42:36.893" v="89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mod">
        <pc:chgData name="Abels, Patrick" userId="ba666de4-0d21-43a6-8e66-51a18aae1b4a" providerId="ADAL" clId="{9A808010-0931-465F-9673-627D1BEE7971}" dt="2024-08-20T20:43:15.834" v="10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A808010-0931-465F-9673-627D1BEE7971}" dt="2024-08-20T20:43:15.834" v="10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9A808010-0931-465F-9673-627D1BEE7971}" dt="2024-08-20T20:51:05.910" v="114" actId="1076"/>
        <pc:sldMkLst>
          <pc:docMk/>
          <pc:sldMk cId="3358983006" sldId="305"/>
        </pc:sldMkLst>
        <pc:spChg chg="mod">
          <ac:chgData name="Abels, Patrick" userId="ba666de4-0d21-43a6-8e66-51a18aae1b4a" providerId="ADAL" clId="{9A808010-0931-465F-9673-627D1BEE7971}" dt="2024-08-20T20:43:32.942" v="10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9A808010-0931-465F-9673-627D1BEE7971}" dt="2024-08-20T20:43:35.853" v="104" actId="478"/>
          <ac:picMkLst>
            <pc:docMk/>
            <pc:sldMk cId="3358983006" sldId="305"/>
            <ac:picMk id="4" creationId="{1B11EB2D-B748-3BA9-B672-71FDECAF88C4}"/>
          </ac:picMkLst>
        </pc:picChg>
        <pc:picChg chg="add del mod">
          <ac:chgData name="Abels, Patrick" userId="ba666de4-0d21-43a6-8e66-51a18aae1b4a" providerId="ADAL" clId="{9A808010-0931-465F-9673-627D1BEE7971}" dt="2024-08-20T20:50:59.287" v="112" actId="478"/>
          <ac:picMkLst>
            <pc:docMk/>
            <pc:sldMk cId="3358983006" sldId="305"/>
            <ac:picMk id="5" creationId="{550B030D-EB50-29A6-A0D3-570A2C136C79}"/>
          </ac:picMkLst>
        </pc:picChg>
        <pc:picChg chg="add mod">
          <ac:chgData name="Abels, Patrick" userId="ba666de4-0d21-43a6-8e66-51a18aae1b4a" providerId="ADAL" clId="{9A808010-0931-465F-9673-627D1BEE7971}" dt="2024-08-20T20:51:05.910" v="114" actId="1076"/>
          <ac:picMkLst>
            <pc:docMk/>
            <pc:sldMk cId="3358983006" sldId="305"/>
            <ac:picMk id="7" creationId="{C833330B-AE82-E7E5-712B-3BD7FFA3353A}"/>
          </ac:picMkLst>
        </pc:picChg>
      </pc:sldChg>
      <pc:sldChg chg="del">
        <pc:chgData name="Abels, Patrick" userId="ba666de4-0d21-43a6-8e66-51a18aae1b4a" providerId="ADAL" clId="{9A808010-0931-465F-9673-627D1BEE7971}" dt="2024-08-20T20:34:54.852" v="15" actId="47"/>
        <pc:sldMkLst>
          <pc:docMk/>
          <pc:sldMk cId="829758627" sldId="307"/>
        </pc:sldMkLst>
      </pc:sldChg>
      <pc:sldChg chg="del">
        <pc:chgData name="Abels, Patrick" userId="ba666de4-0d21-43a6-8e66-51a18aae1b4a" providerId="ADAL" clId="{9A808010-0931-465F-9673-627D1BEE7971}" dt="2024-08-20T20:34:53.375" v="14" actId="47"/>
        <pc:sldMkLst>
          <pc:docMk/>
          <pc:sldMk cId="811608055" sldId="308"/>
        </pc:sldMkLst>
      </pc:sldChg>
      <pc:sldChg chg="del">
        <pc:chgData name="Abels, Patrick" userId="ba666de4-0d21-43a6-8e66-51a18aae1b4a" providerId="ADAL" clId="{9A808010-0931-465F-9673-627D1BEE7971}" dt="2024-08-20T20:49:23.044" v="110" actId="47"/>
        <pc:sldMkLst>
          <pc:docMk/>
          <pc:sldMk cId="4289401663" sldId="309"/>
        </pc:sldMkLst>
      </pc:sldChg>
      <pc:sldChg chg="addSp delSp modSp new mod">
        <pc:chgData name="Abels, Patrick" userId="ba666de4-0d21-43a6-8e66-51a18aae1b4a" providerId="ADAL" clId="{9A808010-0931-465F-9673-627D1BEE7971}" dt="2024-08-20T20:35:44.977" v="45" actId="1037"/>
        <pc:sldMkLst>
          <pc:docMk/>
          <pc:sldMk cId="2207021051" sldId="310"/>
        </pc:sldMkLst>
        <pc:spChg chg="del">
          <ac:chgData name="Abels, Patrick" userId="ba666de4-0d21-43a6-8e66-51a18aae1b4a" providerId="ADAL" clId="{9A808010-0931-465F-9673-627D1BEE7971}" dt="2024-08-20T20:35:17.702" v="30" actId="478"/>
          <ac:spMkLst>
            <pc:docMk/>
            <pc:sldMk cId="2207021051" sldId="310"/>
            <ac:spMk id="2" creationId="{5FC69940-5684-A4AF-200A-6CCCFF4677DB}"/>
          </ac:spMkLst>
        </pc:spChg>
        <pc:spChg chg="mod">
          <ac:chgData name="Abels, Patrick" userId="ba666de4-0d21-43a6-8e66-51a18aae1b4a" providerId="ADAL" clId="{9A808010-0931-465F-9673-627D1BEE7971}" dt="2024-08-20T20:35:10.179" v="29" actId="20577"/>
          <ac:spMkLst>
            <pc:docMk/>
            <pc:sldMk cId="2207021051" sldId="310"/>
            <ac:spMk id="3" creationId="{F72A3BDE-ECEC-2E43-599C-7C9B197D27F7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6" creationId="{C1FA67C0-CF03-EE3F-091C-999A9135D735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7" creationId="{DD439F7B-66C6-354C-1B18-25D85FD30329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8" creationId="{50288F31-9616-FD09-FBBB-66083FD3719C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9" creationId="{7A7C6096-B68C-F5CB-6C8F-FBCEB2A7B3E7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0" creationId="{D94473A0-AD1E-334C-734C-44B5F21DAE28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1" creationId="{28F6A828-E48A-EB60-CF8D-52DAEBF4246F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2" creationId="{754038B2-B468-F7A9-60DA-962E56943B13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3" creationId="{C1CBC5EF-3875-486A-7772-EDBF8591442E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4" creationId="{D236F89E-E65A-50F4-9782-49B15CAA99DC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5" creationId="{83D9FAC2-4F26-6B34-B5B8-66081976F9A0}"/>
          </ac:spMkLst>
        </pc:spChg>
        <pc:spChg chg="add mod">
          <ac:chgData name="Abels, Patrick" userId="ba666de4-0d21-43a6-8e66-51a18aae1b4a" providerId="ADAL" clId="{9A808010-0931-465F-9673-627D1BEE7971}" dt="2024-08-20T20:35:44.977" v="45" actId="1037"/>
          <ac:spMkLst>
            <pc:docMk/>
            <pc:sldMk cId="2207021051" sldId="310"/>
            <ac:spMk id="17" creationId="{0BC62D3F-F4D1-0312-EB8B-A808D3D3A511}"/>
          </ac:spMkLst>
        </pc:spChg>
        <pc:graphicFrameChg chg="add mod">
          <ac:chgData name="Abels, Patrick" userId="ba666de4-0d21-43a6-8e66-51a18aae1b4a" providerId="ADAL" clId="{9A808010-0931-465F-9673-627D1BEE7971}" dt="2024-08-20T20:35:24.902" v="31"/>
          <ac:graphicFrameMkLst>
            <pc:docMk/>
            <pc:sldMk cId="2207021051" sldId="310"/>
            <ac:graphicFrameMk id="4" creationId="{AA6970EB-CB82-B903-133A-970EEBB93ECF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5:24.902" v="31"/>
          <ac:graphicFrameMkLst>
            <pc:docMk/>
            <pc:sldMk cId="2207021051" sldId="310"/>
            <ac:graphicFrameMk id="5" creationId="{672494FC-CF38-163C-D37F-F2804785361B}"/>
          </ac:graphicFrameMkLst>
        </pc:graphicFrameChg>
        <pc:picChg chg="add mod">
          <ac:chgData name="Abels, Patrick" userId="ba666de4-0d21-43a6-8e66-51a18aae1b4a" providerId="ADAL" clId="{9A808010-0931-465F-9673-627D1BEE7971}" dt="2024-08-20T20:35:24.902" v="31"/>
          <ac:picMkLst>
            <pc:docMk/>
            <pc:sldMk cId="2207021051" sldId="310"/>
            <ac:picMk id="16" creationId="{77A013E4-7D1B-4A13-1A16-3962445850C5}"/>
          </ac:picMkLst>
        </pc:picChg>
      </pc:sldChg>
      <pc:sldChg chg="addSp delSp modSp add mod">
        <pc:chgData name="Abels, Patrick" userId="ba666de4-0d21-43a6-8e66-51a18aae1b4a" providerId="ADAL" clId="{9A808010-0931-465F-9673-627D1BEE7971}" dt="2024-08-20T20:36:24.784" v="54"/>
        <pc:sldMkLst>
          <pc:docMk/>
          <pc:sldMk cId="2375961618" sldId="311"/>
        </pc:sldMkLst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6" creationId="{C1FA67C0-CF03-EE3F-091C-999A9135D735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7" creationId="{DD439F7B-66C6-354C-1B18-25D85FD30329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8" creationId="{50288F31-9616-FD09-FBBB-66083FD3719C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9" creationId="{7A7C6096-B68C-F5CB-6C8F-FBCEB2A7B3E7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0" creationId="{D94473A0-AD1E-334C-734C-44B5F21DAE28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1" creationId="{28F6A828-E48A-EB60-CF8D-52DAEBF4246F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2" creationId="{754038B2-B468-F7A9-60DA-962E56943B13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3" creationId="{C1CBC5EF-3875-486A-7772-EDBF8591442E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4" creationId="{D236F89E-E65A-50F4-9782-49B15CAA99DC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5" creationId="{83D9FAC2-4F26-6B34-B5B8-66081976F9A0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7" creationId="{0BC62D3F-F4D1-0312-EB8B-A808D3D3A511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0" creationId="{7066ABBD-B194-8749-D15E-9248D3A34A3E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1" creationId="{349AC2E4-9976-7536-BEBA-286FFDA711CC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2" creationId="{F8CA7A04-701B-3FE4-3F22-4572869F573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3" creationId="{E24C63EB-4206-0865-B4E9-57E28A39D873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4" creationId="{82FADC4F-963F-7EA5-4065-206383096B8E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5" creationId="{E224C751-840C-6536-74E5-32CFCD641585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6" creationId="{28FBDC15-3F9D-B55C-72F0-C38AC79D137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7" creationId="{4F3EF7F9-C386-F42A-E694-F524F0D79F17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8" creationId="{424F4632-9C08-EF4C-21F4-BEEA0AEF96A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30" creationId="{8C64460B-8DF6-E560-189C-FAC4AE2DDF7B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31" creationId="{64B97708-A076-795B-A55C-4BA2BF584CC6}"/>
          </ac:spMkLst>
        </pc:spChg>
        <pc:graphicFrameChg chg="del">
          <ac:chgData name="Abels, Patrick" userId="ba666de4-0d21-43a6-8e66-51a18aae1b4a" providerId="ADAL" clId="{9A808010-0931-465F-9673-627D1BEE7971}" dt="2024-08-20T20:36:04.321" v="47" actId="478"/>
          <ac:graphicFrameMkLst>
            <pc:docMk/>
            <pc:sldMk cId="2375961618" sldId="311"/>
            <ac:graphicFrameMk id="4" creationId="{AA6970EB-CB82-B903-133A-970EEBB93ECF}"/>
          </ac:graphicFrameMkLst>
        </pc:graphicFrameChg>
        <pc:graphicFrameChg chg="del">
          <ac:chgData name="Abels, Patrick" userId="ba666de4-0d21-43a6-8e66-51a18aae1b4a" providerId="ADAL" clId="{9A808010-0931-465F-9673-627D1BEE7971}" dt="2024-08-20T20:36:04.321" v="47" actId="478"/>
          <ac:graphicFrameMkLst>
            <pc:docMk/>
            <pc:sldMk cId="2375961618" sldId="311"/>
            <ac:graphicFrameMk id="5" creationId="{672494FC-CF38-163C-D37F-F2804785361B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24.784" v="54"/>
          <ac:graphicFrameMkLst>
            <pc:docMk/>
            <pc:sldMk cId="2375961618" sldId="311"/>
            <ac:graphicFrameMk id="18" creationId="{73C22B5E-2381-B6D8-66C0-2966F4CCA539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24.784" v="54"/>
          <ac:graphicFrameMkLst>
            <pc:docMk/>
            <pc:sldMk cId="2375961618" sldId="311"/>
            <ac:graphicFrameMk id="19" creationId="{B8A93C8B-2CB4-1FDC-31E1-6EEBFFC8590F}"/>
          </ac:graphicFrameMkLst>
        </pc:graphicFrameChg>
        <pc:picChg chg="add mod">
          <ac:chgData name="Abels, Patrick" userId="ba666de4-0d21-43a6-8e66-51a18aae1b4a" providerId="ADAL" clId="{9A808010-0931-465F-9673-627D1BEE7971}" dt="2024-08-20T20:36:24.784" v="54"/>
          <ac:picMkLst>
            <pc:docMk/>
            <pc:sldMk cId="2375961618" sldId="311"/>
            <ac:picMk id="2" creationId="{5DD42B0D-D219-B925-98D8-68B978582E13}"/>
          </ac:picMkLst>
        </pc:picChg>
        <pc:picChg chg="del">
          <ac:chgData name="Abels, Patrick" userId="ba666de4-0d21-43a6-8e66-51a18aae1b4a" providerId="ADAL" clId="{9A808010-0931-465F-9673-627D1BEE7971}" dt="2024-08-20T20:36:04.321" v="47" actId="478"/>
          <ac:picMkLst>
            <pc:docMk/>
            <pc:sldMk cId="2375961618" sldId="311"/>
            <ac:picMk id="16" creationId="{77A013E4-7D1B-4A13-1A16-3962445850C5}"/>
          </ac:picMkLst>
        </pc:picChg>
        <pc:cxnChg chg="add mod">
          <ac:chgData name="Abels, Patrick" userId="ba666de4-0d21-43a6-8e66-51a18aae1b4a" providerId="ADAL" clId="{9A808010-0931-465F-9673-627D1BEE7971}" dt="2024-08-20T20:36:24.784" v="54"/>
          <ac:cxnSpMkLst>
            <pc:docMk/>
            <pc:sldMk cId="2375961618" sldId="311"/>
            <ac:cxnSpMk id="29" creationId="{D3261016-753C-D4CB-1AD4-B282B2031720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6:37.693" v="55"/>
        <pc:sldMkLst>
          <pc:docMk/>
          <pc:sldMk cId="1158955029" sldId="312"/>
        </pc:sldMkLst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5" creationId="{174C3039-907B-9E78-5779-4A7093A4CBCC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6" creationId="{A15E2600-712A-AC8E-7C6F-E61DE89404F8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7" creationId="{BDC79FD9-9649-E825-142B-36FAB8F28EE7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8" creationId="{4D2AB2FE-45E5-7BEE-53D3-3305EEC13F9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9" creationId="{C7EFDE60-FD5F-7A2E-6379-B0C83F33E854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0" creationId="{A3F50FB5-F5B6-B581-FDFF-EC87FE102B6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1" creationId="{36A3FF2E-C1FB-CA83-0C37-2CF69A27E1ED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2" creationId="{B9438241-AB42-57A4-0C59-1DC72264F823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4" creationId="{05EF174F-AD48-AE56-AFD6-B3759175727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6" creationId="{24F570BA-4A2A-9BE6-1EA8-9CD68697D64E}"/>
          </ac:spMkLst>
        </pc:spChg>
        <pc:graphicFrameChg chg="add mod">
          <ac:chgData name="Abels, Patrick" userId="ba666de4-0d21-43a6-8e66-51a18aae1b4a" providerId="ADAL" clId="{9A808010-0931-465F-9673-627D1BEE7971}" dt="2024-08-20T20:36:37.693" v="55"/>
          <ac:graphicFrameMkLst>
            <pc:docMk/>
            <pc:sldMk cId="1158955029" sldId="312"/>
            <ac:graphicFrameMk id="2" creationId="{2B3C8D5C-AB14-6312-BA58-C424D98B867D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37.693" v="55"/>
          <ac:graphicFrameMkLst>
            <pc:docMk/>
            <pc:sldMk cId="1158955029" sldId="312"/>
            <ac:graphicFrameMk id="4" creationId="{57284C92-61B4-E26E-9286-EC49E693796A}"/>
          </ac:graphicFrameMkLst>
        </pc:graphicFrameChg>
        <pc:picChg chg="add mod">
          <ac:chgData name="Abels, Patrick" userId="ba666de4-0d21-43a6-8e66-51a18aae1b4a" providerId="ADAL" clId="{9A808010-0931-465F-9673-627D1BEE7971}" dt="2024-08-20T20:36:37.693" v="55"/>
          <ac:picMkLst>
            <pc:docMk/>
            <pc:sldMk cId="1158955029" sldId="312"/>
            <ac:picMk id="15" creationId="{262E70D0-CD84-6CAD-8A2E-97AE53704036}"/>
          </ac:picMkLst>
        </pc:picChg>
        <pc:cxnChg chg="add mod">
          <ac:chgData name="Abels, Patrick" userId="ba666de4-0d21-43a6-8e66-51a18aae1b4a" providerId="ADAL" clId="{9A808010-0931-465F-9673-627D1BEE7971}" dt="2024-08-20T20:36:37.693" v="55"/>
          <ac:cxnSpMkLst>
            <pc:docMk/>
            <pc:sldMk cId="1158955029" sldId="312"/>
            <ac:cxnSpMk id="13" creationId="{BFA1B3A5-4AAD-1A48-1D8C-7D5A3F6EB8FB}"/>
          </ac:cxnSpMkLst>
        </pc:cxnChg>
      </pc:sldChg>
      <pc:sldChg chg="addSp modSp add mod">
        <pc:chgData name="Abels, Patrick" userId="ba666de4-0d21-43a6-8e66-51a18aae1b4a" providerId="ADAL" clId="{9A808010-0931-465F-9673-627D1BEE7971}" dt="2024-08-20T21:02:40.173" v="233" actId="6549"/>
        <pc:sldMkLst>
          <pc:docMk/>
          <pc:sldMk cId="3572748217" sldId="313"/>
        </pc:sldMkLst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4" creationId="{9FA46397-1E8C-C720-5D5E-4DB07A5DEDB2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5" creationId="{E4B6A99F-4336-54BB-57B3-9AFEDD8D0545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6" creationId="{3272108E-75B7-B4FB-3702-9FA50824CA5C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7" creationId="{CED097C5-0D8E-871E-E4C6-76EDF7B2AF31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8" creationId="{9D8AFAF9-AE74-29C3-9F93-6A77AC2D9783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9" creationId="{7C3071A1-44AF-C898-3659-21E9514971FC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10" creationId="{ACB43150-872E-F3FF-EAC2-6493C6045EA7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13" creationId="{E881213A-58BC-5DEC-8CDB-1CB6CE49B0E0}"/>
          </ac:spMkLst>
        </pc:spChg>
        <pc:spChg chg="add mod">
          <ac:chgData name="Abels, Patrick" userId="ba666de4-0d21-43a6-8e66-51a18aae1b4a" providerId="ADAL" clId="{9A808010-0931-465F-9673-627D1BEE7971}" dt="2024-08-20T21:02:40.173" v="233" actId="6549"/>
          <ac:spMkLst>
            <pc:docMk/>
            <pc:sldMk cId="3572748217" sldId="313"/>
            <ac:spMk id="15" creationId="{C69A4885-2428-B687-A96E-592A1383A18A}"/>
          </ac:spMkLst>
        </pc:spChg>
        <pc:graphicFrameChg chg="add mod">
          <ac:chgData name="Abels, Patrick" userId="ba666de4-0d21-43a6-8e66-51a18aae1b4a" providerId="ADAL" clId="{9A808010-0931-465F-9673-627D1BEE7971}" dt="2024-08-20T20:36:46.776" v="56"/>
          <ac:graphicFrameMkLst>
            <pc:docMk/>
            <pc:sldMk cId="3572748217" sldId="313"/>
            <ac:graphicFrameMk id="2" creationId="{E29921F7-E134-85CD-EB9E-79BF6BA0D082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46.776" v="56"/>
          <ac:graphicFrameMkLst>
            <pc:docMk/>
            <pc:sldMk cId="3572748217" sldId="313"/>
            <ac:graphicFrameMk id="11" creationId="{59E02963-7540-87A5-A649-5BD545CB1BB9}"/>
          </ac:graphicFrameMkLst>
        </pc:graphicFrameChg>
        <pc:picChg chg="add mod">
          <ac:chgData name="Abels, Patrick" userId="ba666de4-0d21-43a6-8e66-51a18aae1b4a" providerId="ADAL" clId="{9A808010-0931-465F-9673-627D1BEE7971}" dt="2024-08-20T20:36:46.776" v="56"/>
          <ac:picMkLst>
            <pc:docMk/>
            <pc:sldMk cId="3572748217" sldId="313"/>
            <ac:picMk id="14" creationId="{95292CE1-EBE4-F250-2AF3-63AA3083C0E3}"/>
          </ac:picMkLst>
        </pc:picChg>
        <pc:cxnChg chg="add mod">
          <ac:chgData name="Abels, Patrick" userId="ba666de4-0d21-43a6-8e66-51a18aae1b4a" providerId="ADAL" clId="{9A808010-0931-465F-9673-627D1BEE7971}" dt="2024-08-20T20:36:46.776" v="56"/>
          <ac:cxnSpMkLst>
            <pc:docMk/>
            <pc:sldMk cId="3572748217" sldId="313"/>
            <ac:cxnSpMk id="12" creationId="{7E059099-8E7C-9C8A-3A1F-B85339A6866E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6:58.746" v="58"/>
        <pc:sldMkLst>
          <pc:docMk/>
          <pc:sldMk cId="830998410" sldId="314"/>
        </pc:sldMkLst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4" creationId="{8FF75BDA-0E6A-430E-C7F3-EBEED940DCDA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5" creationId="{13B7F7B3-EEC4-43D3-755F-45E1A8769BA8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6" creationId="{E02A8AA3-3635-0BE0-2B18-C87BA25F7335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7" creationId="{F3F10512-9D3C-CA0C-5147-3995300B7CF2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8" creationId="{760E296D-87A0-F589-78D7-65AC73E861FC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9" creationId="{549EC10A-142D-9F9D-7930-EB9277EB483A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12" creationId="{908A3CC1-3E3E-7888-697D-187DEEF775B5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14" creationId="{E2F41507-CEC4-D4AC-CD15-41E90A86E1B3}"/>
          </ac:spMkLst>
        </pc:spChg>
        <pc:graphicFrameChg chg="add mod">
          <ac:chgData name="Abels, Patrick" userId="ba666de4-0d21-43a6-8e66-51a18aae1b4a" providerId="ADAL" clId="{9A808010-0931-465F-9673-627D1BEE7971}" dt="2024-08-20T20:36:58.746" v="58"/>
          <ac:graphicFrameMkLst>
            <pc:docMk/>
            <pc:sldMk cId="830998410" sldId="314"/>
            <ac:graphicFrameMk id="2" creationId="{CFA10BFF-3AE1-26B1-03C9-E058621E257F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58.746" v="58"/>
          <ac:graphicFrameMkLst>
            <pc:docMk/>
            <pc:sldMk cId="830998410" sldId="314"/>
            <ac:graphicFrameMk id="10" creationId="{4777D58A-4220-4280-ED9D-C67C460F0EA4}"/>
          </ac:graphicFrameMkLst>
        </pc:graphicFrameChg>
        <pc:picChg chg="add mod">
          <ac:chgData name="Abels, Patrick" userId="ba666de4-0d21-43a6-8e66-51a18aae1b4a" providerId="ADAL" clId="{9A808010-0931-465F-9673-627D1BEE7971}" dt="2024-08-20T20:36:58.746" v="58"/>
          <ac:picMkLst>
            <pc:docMk/>
            <pc:sldMk cId="830998410" sldId="314"/>
            <ac:picMk id="13" creationId="{DEFE6DF0-368C-4459-6841-980133AE0442}"/>
          </ac:picMkLst>
        </pc:picChg>
        <pc:cxnChg chg="add mod">
          <ac:chgData name="Abels, Patrick" userId="ba666de4-0d21-43a6-8e66-51a18aae1b4a" providerId="ADAL" clId="{9A808010-0931-465F-9673-627D1BEE7971}" dt="2024-08-20T20:36:58.746" v="58"/>
          <ac:cxnSpMkLst>
            <pc:docMk/>
            <pc:sldMk cId="830998410" sldId="314"/>
            <ac:cxnSpMk id="11" creationId="{5F8AEB99-ED50-42D0-6947-18A1D5A0B2D8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08.746" v="59"/>
        <pc:sldMkLst>
          <pc:docMk/>
          <pc:sldMk cId="3604050859" sldId="315"/>
        </pc:sldMkLst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4" creationId="{BBB95574-1D21-AB3F-627A-6760789C1B5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5" creationId="{01AE5C33-8C9A-BB9D-CBAF-720678BC399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6" creationId="{D2866DC1-9B98-311C-ADA2-43B5D7A2709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7" creationId="{9D84D811-015C-22E4-096E-36AFE1E1E2F9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8" creationId="{7AD3A1E3-6E0D-848A-F323-7F443D2ED665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11" creationId="{D67507DE-9F81-BC83-E3E3-8958BE0ABD9E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13" creationId="{8EEED6DC-15F4-B149-A608-035A92D1D96F}"/>
          </ac:spMkLst>
        </pc:spChg>
        <pc:graphicFrameChg chg="add mod">
          <ac:chgData name="Abels, Patrick" userId="ba666de4-0d21-43a6-8e66-51a18aae1b4a" providerId="ADAL" clId="{9A808010-0931-465F-9673-627D1BEE7971}" dt="2024-08-20T20:37:08.746" v="59"/>
          <ac:graphicFrameMkLst>
            <pc:docMk/>
            <pc:sldMk cId="3604050859" sldId="315"/>
            <ac:graphicFrameMk id="2" creationId="{C30F38BD-8D59-2A2E-6688-6645DC153583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08.746" v="59"/>
          <ac:graphicFrameMkLst>
            <pc:docMk/>
            <pc:sldMk cId="3604050859" sldId="315"/>
            <ac:graphicFrameMk id="9" creationId="{B4858F31-33FD-145B-FE68-6EDA5F75771B}"/>
          </ac:graphicFrameMkLst>
        </pc:graphicFrameChg>
        <pc:picChg chg="add mod">
          <ac:chgData name="Abels, Patrick" userId="ba666de4-0d21-43a6-8e66-51a18aae1b4a" providerId="ADAL" clId="{9A808010-0931-465F-9673-627D1BEE7971}" dt="2024-08-20T20:37:08.746" v="59"/>
          <ac:picMkLst>
            <pc:docMk/>
            <pc:sldMk cId="3604050859" sldId="315"/>
            <ac:picMk id="12" creationId="{1F4FC727-6D3B-9DB0-4DBA-ADEA02DDC16D}"/>
          </ac:picMkLst>
        </pc:picChg>
        <pc:cxnChg chg="add mod">
          <ac:chgData name="Abels, Patrick" userId="ba666de4-0d21-43a6-8e66-51a18aae1b4a" providerId="ADAL" clId="{9A808010-0931-465F-9673-627D1BEE7971}" dt="2024-08-20T20:37:08.746" v="59"/>
          <ac:cxnSpMkLst>
            <pc:docMk/>
            <pc:sldMk cId="3604050859" sldId="315"/>
            <ac:cxnSpMk id="10" creationId="{8E0EE92B-4A65-7FF3-92D1-4BFE163D24D2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16.901" v="60"/>
        <pc:sldMkLst>
          <pc:docMk/>
          <pc:sldMk cId="1073379430" sldId="316"/>
        </pc:sldMkLst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4" creationId="{94B6A4F9-B06F-BA8F-DED6-D144BEE3CB16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5" creationId="{957D8787-1B5A-0AD6-60E1-4DE2C4A712DF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6" creationId="{D6F22FB4-9569-8889-45D0-7369BD1C0E80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7" creationId="{78FC0C9C-A5B2-C51E-D525-7085BA2C5CE3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10" creationId="{58AA1F59-FAF9-AC79-DC55-5ADC4D0E50E7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12" creationId="{42B782A8-3ECE-8875-16EB-C981F3ACFBD5}"/>
          </ac:spMkLst>
        </pc:spChg>
        <pc:graphicFrameChg chg="add mod">
          <ac:chgData name="Abels, Patrick" userId="ba666de4-0d21-43a6-8e66-51a18aae1b4a" providerId="ADAL" clId="{9A808010-0931-465F-9673-627D1BEE7971}" dt="2024-08-20T20:37:16.901" v="60"/>
          <ac:graphicFrameMkLst>
            <pc:docMk/>
            <pc:sldMk cId="1073379430" sldId="316"/>
            <ac:graphicFrameMk id="2" creationId="{A30A41D7-69A1-9DA0-3661-AA3CEF0259C4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16.901" v="60"/>
          <ac:graphicFrameMkLst>
            <pc:docMk/>
            <pc:sldMk cId="1073379430" sldId="316"/>
            <ac:graphicFrameMk id="8" creationId="{8E25BB01-68E8-CBC1-D247-EB7BF6DE9EB5}"/>
          </ac:graphicFrameMkLst>
        </pc:graphicFrameChg>
        <pc:picChg chg="add mod">
          <ac:chgData name="Abels, Patrick" userId="ba666de4-0d21-43a6-8e66-51a18aae1b4a" providerId="ADAL" clId="{9A808010-0931-465F-9673-627D1BEE7971}" dt="2024-08-20T20:37:16.901" v="60"/>
          <ac:picMkLst>
            <pc:docMk/>
            <pc:sldMk cId="1073379430" sldId="316"/>
            <ac:picMk id="11" creationId="{3EC4B010-9651-BD05-FED6-8372BABF73B1}"/>
          </ac:picMkLst>
        </pc:picChg>
        <pc:cxnChg chg="add mod">
          <ac:chgData name="Abels, Patrick" userId="ba666de4-0d21-43a6-8e66-51a18aae1b4a" providerId="ADAL" clId="{9A808010-0931-465F-9673-627D1BEE7971}" dt="2024-08-20T20:37:16.901" v="60"/>
          <ac:cxnSpMkLst>
            <pc:docMk/>
            <pc:sldMk cId="1073379430" sldId="316"/>
            <ac:cxnSpMk id="9" creationId="{340149F2-C69A-1BF7-5188-71DE5DCBB1F9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25.963" v="61"/>
        <pc:sldMkLst>
          <pc:docMk/>
          <pc:sldMk cId="2043534217" sldId="317"/>
        </pc:sldMkLst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4" creationId="{715E0324-D959-414C-AEB2-59D3ABF41284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5" creationId="{D9DE1824-4E90-706D-86D5-CE7FC4F57D12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6" creationId="{0DE08325-B8CB-78BA-DF0F-466499823E0D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9" creationId="{E884B0C5-2E2C-C88F-C525-3FD526087F9C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11" creationId="{63B0A731-3EC1-69F8-2BB5-63050B052A43}"/>
          </ac:spMkLst>
        </pc:spChg>
        <pc:graphicFrameChg chg="add mod">
          <ac:chgData name="Abels, Patrick" userId="ba666de4-0d21-43a6-8e66-51a18aae1b4a" providerId="ADAL" clId="{9A808010-0931-465F-9673-627D1BEE7971}" dt="2024-08-20T20:37:25.963" v="61"/>
          <ac:graphicFrameMkLst>
            <pc:docMk/>
            <pc:sldMk cId="2043534217" sldId="317"/>
            <ac:graphicFrameMk id="2" creationId="{AD10E666-B4CD-6C3D-B37B-4346ED16536E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25.963" v="61"/>
          <ac:graphicFrameMkLst>
            <pc:docMk/>
            <pc:sldMk cId="2043534217" sldId="317"/>
            <ac:graphicFrameMk id="7" creationId="{47DC2692-6018-B55D-550A-888AC0B19804}"/>
          </ac:graphicFrameMkLst>
        </pc:graphicFrameChg>
        <pc:picChg chg="add mod">
          <ac:chgData name="Abels, Patrick" userId="ba666de4-0d21-43a6-8e66-51a18aae1b4a" providerId="ADAL" clId="{9A808010-0931-465F-9673-627D1BEE7971}" dt="2024-08-20T20:37:25.963" v="61"/>
          <ac:picMkLst>
            <pc:docMk/>
            <pc:sldMk cId="2043534217" sldId="317"/>
            <ac:picMk id="10" creationId="{913643A5-89AD-0FAB-2455-87411483C07A}"/>
          </ac:picMkLst>
        </pc:picChg>
        <pc:cxnChg chg="add mod">
          <ac:chgData name="Abels, Patrick" userId="ba666de4-0d21-43a6-8e66-51a18aae1b4a" providerId="ADAL" clId="{9A808010-0931-465F-9673-627D1BEE7971}" dt="2024-08-20T20:37:25.963" v="61"/>
          <ac:cxnSpMkLst>
            <pc:docMk/>
            <pc:sldMk cId="2043534217" sldId="317"/>
            <ac:cxnSpMk id="8" creationId="{F85E5D56-D985-591A-CF3A-2BE8B2BA1F61}"/>
          </ac:cxnSpMkLst>
        </pc:cxnChg>
      </pc:sldChg>
      <pc:sldChg chg="addSp delSp modSp new mod">
        <pc:chgData name="Abels, Patrick" userId="ba666de4-0d21-43a6-8e66-51a18aae1b4a" providerId="ADAL" clId="{9A808010-0931-465F-9673-627D1BEE7971}" dt="2024-08-20T21:01:34.940" v="229" actId="1582"/>
        <pc:sldMkLst>
          <pc:docMk/>
          <pc:sldMk cId="1523415873" sldId="318"/>
        </pc:sldMkLst>
        <pc:spChg chg="mod">
          <ac:chgData name="Abels, Patrick" userId="ba666de4-0d21-43a6-8e66-51a18aae1b4a" providerId="ADAL" clId="{9A808010-0931-465F-9673-627D1BEE7971}" dt="2024-08-20T20:54:12.110" v="205" actId="20577"/>
          <ac:spMkLst>
            <pc:docMk/>
            <pc:sldMk cId="1523415873" sldId="318"/>
            <ac:spMk id="2" creationId="{43329FE5-2CB8-9D7B-32E9-AFADC864196E}"/>
          </ac:spMkLst>
        </pc:spChg>
        <pc:spChg chg="mod">
          <ac:chgData name="Abels, Patrick" userId="ba666de4-0d21-43a6-8e66-51a18aae1b4a" providerId="ADAL" clId="{9A808010-0931-465F-9673-627D1BEE7971}" dt="2024-08-20T20:51:19.789" v="122" actId="20577"/>
          <ac:spMkLst>
            <pc:docMk/>
            <pc:sldMk cId="1523415873" sldId="318"/>
            <ac:spMk id="3" creationId="{D7F57012-F582-2784-9079-F88F15D6F90E}"/>
          </ac:spMkLst>
        </pc:spChg>
        <pc:picChg chg="add mod">
          <ac:chgData name="Abels, Patrick" userId="ba666de4-0d21-43a6-8e66-51a18aae1b4a" providerId="ADAL" clId="{9A808010-0931-465F-9673-627D1BEE7971}" dt="2024-08-20T21:00:07.933" v="226" actId="1076"/>
          <ac:picMkLst>
            <pc:docMk/>
            <pc:sldMk cId="1523415873" sldId="318"/>
            <ac:picMk id="5" creationId="{C3E247F8-388D-42D1-BDFB-A455E1AC43FE}"/>
          </ac:picMkLst>
        </pc:picChg>
        <pc:picChg chg="add del mod">
          <ac:chgData name="Abels, Patrick" userId="ba666de4-0d21-43a6-8e66-51a18aae1b4a" providerId="ADAL" clId="{9A808010-0931-465F-9673-627D1BEE7971}" dt="2024-08-20T20:59:16.385" v="217" actId="478"/>
          <ac:picMkLst>
            <pc:docMk/>
            <pc:sldMk cId="1523415873" sldId="318"/>
            <ac:picMk id="7" creationId="{71233223-0FCE-A98E-C507-DF18A9C77218}"/>
          </ac:picMkLst>
        </pc:picChg>
        <pc:picChg chg="add del mod">
          <ac:chgData name="Abels, Patrick" userId="ba666de4-0d21-43a6-8e66-51a18aae1b4a" providerId="ADAL" clId="{9A808010-0931-465F-9673-627D1BEE7971}" dt="2024-08-20T20:59:54.847" v="222" actId="478"/>
          <ac:picMkLst>
            <pc:docMk/>
            <pc:sldMk cId="1523415873" sldId="318"/>
            <ac:picMk id="9" creationId="{130E9BCF-98A1-8F89-204C-BD67753456FF}"/>
          </ac:picMkLst>
        </pc:picChg>
        <pc:picChg chg="add mod">
          <ac:chgData name="Abels, Patrick" userId="ba666de4-0d21-43a6-8e66-51a18aae1b4a" providerId="ADAL" clId="{9A808010-0931-465F-9673-627D1BEE7971}" dt="2024-08-20T21:01:34.940" v="229" actId="1582"/>
          <ac:picMkLst>
            <pc:docMk/>
            <pc:sldMk cId="1523415873" sldId="318"/>
            <ac:picMk id="11" creationId="{DBCD85C6-D5AE-02FB-9B1B-CC0982D9406C}"/>
          </ac:picMkLst>
        </pc:picChg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20/08/2024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https://carbon.now.sh/</a:t>
            </a:r>
          </a:p>
          <a:p>
            <a:r>
              <a:rPr lang="de-DE" dirty="0"/>
              <a:t>Python:</a:t>
            </a:r>
          </a:p>
          <a:p>
            <a:r>
              <a:rPr lang="de-DE" dirty="0"/>
              <a:t>SynthWave ‚84</a:t>
            </a:r>
          </a:p>
          <a:p>
            <a:r>
              <a:rPr lang="de-DE" dirty="0"/>
              <a:t>Plain Text:</a:t>
            </a:r>
          </a:p>
          <a:p>
            <a:r>
              <a:rPr lang="de-DE"/>
              <a:t>Base 16 (Dark)</a:t>
            </a:r>
            <a:endParaRPr lang="de-DE" dirty="0"/>
          </a:p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390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8C4B33F-C3E7-C6C0-D681-F9CF1A970055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FC78ED2-28F5-BD98-E6A2-F1C165D05C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5813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microsoft.com/office/2007/relationships/hdphoto" Target="../media/hdphoto2.wdp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01A8DB7F-1723-07A7-3C1C-CB9205C6A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91503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B52EF30-7F7B-35F7-1D08-CE8C9EE50663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F63CF1A-5765-3C33-C759-8AD26BE47D0D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5B1AFEF-4570-3B85-7418-AF8AEA2849CC}"/>
              </a:ext>
            </a:extLst>
          </p:cNvPr>
          <p:cNvSpPr/>
          <p:nvPr/>
        </p:nvSpPr>
        <p:spPr>
          <a:xfrm>
            <a:off x="200331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96D84B-B962-44E3-7268-CB1CC1123BFD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3E83EED-1FA4-FE40-0B40-05855B88B215}"/>
              </a:ext>
            </a:extLst>
          </p:cNvPr>
          <p:cNvSpPr/>
          <p:nvPr/>
        </p:nvSpPr>
        <p:spPr>
          <a:xfrm>
            <a:off x="303365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7F7350-54D4-0737-C2C2-4BFCC00E21A6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FCA8CA1-1585-A2D0-E584-F07CE7EA7550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F02C355-B30C-F0AF-BE5A-C8F76EE018C2}"/>
              </a:ext>
            </a:extLst>
          </p:cNvPr>
          <p:cNvGraphicFramePr>
            <a:graphicFrameLocks noGrp="1"/>
          </p:cNvGraphicFramePr>
          <p:nvPr/>
        </p:nvGraphicFramePr>
        <p:xfrm>
          <a:off x="612522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A879AB7-69A3-DE24-A582-747A1CF16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640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E98513F-66B0-F9AA-0AF9-F1E454EFA5F3}"/>
              </a:ext>
            </a:extLst>
          </p:cNvPr>
          <p:cNvSpPr txBox="1"/>
          <p:nvPr/>
        </p:nvSpPr>
        <p:spPr>
          <a:xfrm>
            <a:off x="2171700" y="5223028"/>
            <a:ext cx="4022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an 5. Stelle!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D8A9CB-7662-9A9A-C7CF-E1E1FCC2C4AC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9D6134-5E33-6610-FE47-0C7059A56383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A8264B-8970-FC99-2A0F-ADFB6990061E}"/>
              </a:ext>
            </a:extLst>
          </p:cNvPr>
          <p:cNvCxnSpPr/>
          <p:nvPr/>
        </p:nvCxnSpPr>
        <p:spPr>
          <a:xfrm flipV="1">
            <a:off x="652653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A157099-BBAE-ADEB-B890-BBFC04BDA3F0}"/>
              </a:ext>
            </a:extLst>
          </p:cNvPr>
          <p:cNvCxnSpPr/>
          <p:nvPr/>
        </p:nvCxnSpPr>
        <p:spPr>
          <a:xfrm flipV="1">
            <a:off x="766191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980429-BFB4-9806-D3F6-685A9EDD5459}"/>
                  </a:ext>
                </a:extLst>
              </p:cNvPr>
              <p:cNvSpPr txBox="1"/>
              <p:nvPr/>
            </p:nvSpPr>
            <p:spPr>
              <a:xfrm>
                <a:off x="4351649" y="3665920"/>
                <a:ext cx="25371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29=29</m:t>
                      </m:r>
                    </m:oMath>
                  </m:oMathPara>
                </a14:m>
                <a:endParaRPr lang="en-DE" sz="32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980429-BFB4-9806-D3F6-685A9EDD5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49" y="3665920"/>
                <a:ext cx="2537177" cy="584775"/>
              </a:xfrm>
              <a:prstGeom prst="rect">
                <a:avLst/>
              </a:prstGeom>
              <a:blipFill>
                <a:blip r:embed="rId4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D28B980-0FBC-99DA-2EC1-10661207D56A}"/>
              </a:ext>
            </a:extLst>
          </p:cNvPr>
          <p:cNvCxnSpPr/>
          <p:nvPr/>
        </p:nvCxnSpPr>
        <p:spPr>
          <a:xfrm flipV="1">
            <a:off x="6690360" y="3566160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6636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E57091-E83A-25F3-8464-604E96544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8" y="1807536"/>
            <a:ext cx="6575907" cy="4343362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Formuliere</a:t>
            </a:r>
            <a:r>
              <a:rPr lang="en-GB" sz="2000" dirty="0"/>
              <a:t> in </a:t>
            </a:r>
            <a:r>
              <a:rPr lang="en-GB" sz="2000" dirty="0" err="1"/>
              <a:t>deinen</a:t>
            </a:r>
            <a:r>
              <a:rPr lang="en-GB" sz="2000" dirty="0"/>
              <a:t> </a:t>
            </a:r>
            <a:r>
              <a:rPr lang="en-GB" sz="2000" dirty="0" err="1"/>
              <a:t>eigenen</a:t>
            </a:r>
            <a:r>
              <a:rPr lang="en-GB" sz="2000" dirty="0"/>
              <a:t> </a:t>
            </a:r>
            <a:r>
              <a:rPr lang="en-GB" sz="2000" dirty="0" err="1"/>
              <a:t>Worten</a:t>
            </a:r>
            <a:r>
              <a:rPr lang="en-GB" sz="2000" dirty="0"/>
              <a:t> einen </a:t>
            </a:r>
            <a:r>
              <a:rPr lang="en-GB" sz="2000" dirty="0" err="1"/>
              <a:t>Algorithmus</a:t>
            </a:r>
            <a:r>
              <a:rPr lang="en-GB" sz="2000" dirty="0"/>
              <a:t>, </a:t>
            </a:r>
            <a:r>
              <a:rPr lang="en-GB" sz="2000" dirty="0" err="1"/>
              <a:t>ein</a:t>
            </a:r>
            <a:r>
              <a:rPr lang="en-GB" sz="2000" dirty="0"/>
              <a:t> Element in einer </a:t>
            </a:r>
            <a:r>
              <a:rPr lang="en-GB" sz="2000" u="sng" dirty="0" err="1"/>
              <a:t>sortierten</a:t>
            </a:r>
            <a:r>
              <a:rPr lang="en-GB" sz="2000" dirty="0"/>
              <a:t> </a:t>
            </a:r>
            <a:r>
              <a:rPr lang="en-GB" sz="2000" dirty="0" err="1"/>
              <a:t>Liste</a:t>
            </a:r>
            <a:r>
              <a:rPr lang="en-GB" sz="2000" dirty="0"/>
              <a:t> nach </a:t>
            </a:r>
            <a:r>
              <a:rPr lang="en-GB" sz="2000" dirty="0" err="1"/>
              <a:t>dieser</a:t>
            </a:r>
            <a:r>
              <a:rPr lang="en-GB" sz="2000" dirty="0"/>
              <a:t> </a:t>
            </a:r>
            <a:r>
              <a:rPr lang="en-GB" sz="2000" dirty="0" err="1"/>
              <a:t>Strategie</a:t>
            </a:r>
            <a:r>
              <a:rPr lang="en-GB" sz="2000" dirty="0"/>
              <a:t> </a:t>
            </a:r>
            <a:r>
              <a:rPr lang="en-GB" sz="2000" dirty="0" err="1"/>
              <a:t>zu</a:t>
            </a:r>
            <a:r>
              <a:rPr lang="en-GB" sz="2000" dirty="0"/>
              <a:t> </a:t>
            </a:r>
            <a:r>
              <a:rPr lang="en-GB" sz="2000" dirty="0" err="1"/>
              <a:t>suchen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Analysiere</a:t>
            </a:r>
            <a:r>
              <a:rPr lang="en-GB" sz="2000" dirty="0"/>
              <a:t> die </a:t>
            </a:r>
            <a:r>
              <a:rPr lang="en-GB" sz="2000" dirty="0" err="1"/>
              <a:t>Laufzeit</a:t>
            </a:r>
            <a:r>
              <a:rPr lang="en-GB" sz="2000" dirty="0"/>
              <a:t> des </a:t>
            </a:r>
            <a:r>
              <a:rPr lang="en-GB" sz="2000" dirty="0" err="1"/>
              <a:t>Algorithmus</a:t>
            </a:r>
            <a:r>
              <a:rPr lang="en-GB" sz="2000" dirty="0"/>
              <a:t>: Wie viele </a:t>
            </a:r>
            <a:r>
              <a:rPr lang="en-GB" sz="2000" dirty="0" err="1"/>
              <a:t>Schritte</a:t>
            </a:r>
            <a:r>
              <a:rPr lang="en-GB" sz="2000" dirty="0"/>
              <a:t> </a:t>
            </a:r>
            <a:r>
              <a:rPr lang="en-GB" sz="2000" dirty="0" err="1"/>
              <a:t>benötigst</a:t>
            </a:r>
            <a:r>
              <a:rPr lang="en-GB" sz="2000" dirty="0"/>
              <a:t> du </a:t>
            </a:r>
            <a:r>
              <a:rPr lang="en-GB" sz="2000" dirty="0" err="1"/>
              <a:t>im</a:t>
            </a:r>
            <a:r>
              <a:rPr lang="en-GB" sz="2000" dirty="0"/>
              <a:t> Worst-Case?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Implementiere</a:t>
            </a:r>
            <a:r>
              <a:rPr lang="en-GB" sz="2000" dirty="0"/>
              <a:t> </a:t>
            </a:r>
            <a:r>
              <a:rPr lang="en-GB" sz="2000" dirty="0" err="1"/>
              <a:t>deinen</a:t>
            </a:r>
            <a:r>
              <a:rPr lang="en-GB" sz="2000" dirty="0"/>
              <a:t> </a:t>
            </a:r>
            <a:r>
              <a:rPr lang="en-GB" sz="2000" dirty="0" err="1"/>
              <a:t>Algorithmus</a:t>
            </a:r>
            <a:r>
              <a:rPr lang="en-GB" sz="2000" dirty="0"/>
              <a:t>. </a:t>
            </a:r>
            <a:r>
              <a:rPr lang="en-GB" sz="2000" dirty="0" err="1"/>
              <a:t>Erstelle</a:t>
            </a:r>
            <a:r>
              <a:rPr lang="en-GB" sz="2000" dirty="0"/>
              <a:t> </a:t>
            </a:r>
            <a:r>
              <a:rPr lang="en-GB" sz="2000" dirty="0" err="1"/>
              <a:t>dazu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 </a:t>
            </a:r>
            <a:r>
              <a:rPr lang="en-GB" sz="2000" dirty="0" err="1"/>
              <a:t>namens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BinarySearch.java</a:t>
            </a:r>
            <a:r>
              <a:rPr lang="en-GB" sz="2000" dirty="0"/>
              <a:t>, in </a:t>
            </a:r>
            <a:r>
              <a:rPr lang="en-GB" sz="2000" dirty="0" err="1"/>
              <a:t>dem</a:t>
            </a:r>
            <a:r>
              <a:rPr lang="en-GB" sz="2000" dirty="0"/>
              <a:t> das Element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int e</a:t>
            </a:r>
            <a:r>
              <a:rPr lang="en-GB" sz="2000" dirty="0"/>
              <a:t> in </a:t>
            </a:r>
            <a:r>
              <a:rPr lang="en-GB" sz="2000" dirty="0" err="1"/>
              <a:t>dem</a:t>
            </a:r>
            <a:r>
              <a:rPr lang="en-GB" sz="2000" dirty="0"/>
              <a:t> Array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int[] list</a:t>
            </a:r>
            <a:r>
              <a:rPr lang="en-GB" sz="2000" dirty="0"/>
              <a:t> </a:t>
            </a:r>
            <a:r>
              <a:rPr lang="en-GB" sz="2000" dirty="0" err="1"/>
              <a:t>gesucht</a:t>
            </a:r>
            <a:r>
              <a:rPr lang="en-GB" sz="2000" dirty="0"/>
              <a:t> </a:t>
            </a:r>
            <a:r>
              <a:rPr lang="en-GB" sz="2000" dirty="0" err="1"/>
              <a:t>wird</a:t>
            </a:r>
            <a:r>
              <a:rPr lang="en-GB" sz="2000" dirty="0"/>
              <a:t>. Die Stelle, an der das Element gefunden wurde, </a:t>
            </a:r>
            <a:r>
              <a:rPr lang="en-GB" sz="2000" dirty="0" err="1"/>
              <a:t>soll</a:t>
            </a:r>
            <a:r>
              <a:rPr lang="en-GB" sz="2000" dirty="0"/>
              <a:t> in der </a:t>
            </a:r>
            <a:r>
              <a:rPr lang="en-GB" sz="2000" dirty="0" err="1"/>
              <a:t>Konsole</a:t>
            </a:r>
            <a:r>
              <a:rPr lang="en-GB" sz="2000" dirty="0"/>
              <a:t> </a:t>
            </a:r>
            <a:r>
              <a:rPr lang="en-GB" sz="2000" dirty="0" err="1"/>
              <a:t>ausgegeben</a:t>
            </a:r>
            <a:r>
              <a:rPr lang="en-GB" sz="2000" dirty="0"/>
              <a:t> werden.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Erweitere</a:t>
            </a:r>
            <a:r>
              <a:rPr lang="en-GB" sz="2000" dirty="0"/>
              <a:t> </a:t>
            </a:r>
            <a:r>
              <a:rPr lang="en-GB" sz="2000" dirty="0" err="1"/>
              <a:t>dein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, </a:t>
            </a:r>
            <a:r>
              <a:rPr lang="en-GB" sz="2000" dirty="0" err="1"/>
              <a:t>sodass</a:t>
            </a:r>
            <a:r>
              <a:rPr lang="en-GB" sz="2000" dirty="0"/>
              <a:t> </a:t>
            </a:r>
            <a:r>
              <a:rPr lang="en-GB" sz="2000" dirty="0" err="1"/>
              <a:t>auch</a:t>
            </a:r>
            <a:r>
              <a:rPr lang="en-GB" sz="2000" dirty="0"/>
              <a:t> der Fall </a:t>
            </a:r>
            <a:r>
              <a:rPr lang="en-GB" sz="2000" dirty="0" err="1"/>
              <a:t>berücksichtigt</a:t>
            </a:r>
            <a:r>
              <a:rPr lang="en-GB" sz="2000" dirty="0"/>
              <a:t> </a:t>
            </a:r>
            <a:r>
              <a:rPr lang="en-GB" sz="2000" dirty="0" err="1"/>
              <a:t>wird</a:t>
            </a:r>
            <a:r>
              <a:rPr lang="en-GB" sz="2000" dirty="0"/>
              <a:t>, </a:t>
            </a:r>
            <a:r>
              <a:rPr lang="en-GB" sz="2000" dirty="0" err="1"/>
              <a:t>dass</a:t>
            </a:r>
            <a:r>
              <a:rPr lang="en-GB" sz="2000" dirty="0"/>
              <a:t> das Element </a:t>
            </a:r>
            <a:r>
              <a:rPr lang="en-GB" sz="2000" dirty="0" err="1"/>
              <a:t>nicht</a:t>
            </a:r>
            <a:r>
              <a:rPr lang="en-GB" sz="2000" dirty="0"/>
              <a:t> </a:t>
            </a:r>
            <a:r>
              <a:rPr lang="en-GB" sz="2000" dirty="0" err="1"/>
              <a:t>im</a:t>
            </a:r>
            <a:r>
              <a:rPr lang="en-GB" sz="2000" dirty="0"/>
              <a:t> Array </a:t>
            </a:r>
            <a:r>
              <a:rPr lang="en-GB" sz="2000" dirty="0" err="1"/>
              <a:t>vorhanden</a:t>
            </a:r>
            <a:r>
              <a:rPr lang="en-GB" sz="2000" dirty="0"/>
              <a:t> </a:t>
            </a:r>
            <a:r>
              <a:rPr lang="en-GB" sz="2000" dirty="0" err="1"/>
              <a:t>ist</a:t>
            </a:r>
            <a:r>
              <a:rPr lang="en-GB" sz="2000" dirty="0"/>
              <a:t>.</a:t>
            </a:r>
            <a:endParaRPr lang="en-DE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383B4-A539-14A8-8D51-D41E663B3D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92F283-3E36-5244-EB29-0A983CC7B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935" y="469432"/>
            <a:ext cx="4910819" cy="2718489"/>
          </a:xfrm>
          <a:prstGeom prst="rect">
            <a:avLst/>
          </a:prstGeom>
        </p:spPr>
      </p:pic>
      <p:pic>
        <p:nvPicPr>
          <p:cNvPr id="205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7575913-73C5-D2B7-F9A5-A1339966B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85994">
            <a:off x="7437404" y="2752651"/>
            <a:ext cx="1345879" cy="134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B7CD29-2307-2CD3-083C-499DA55FAA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23845" y="3670080"/>
            <a:ext cx="2639786" cy="111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8019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329FE5-2CB8-9D7B-32E9-AFADC86419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Im</a:t>
            </a:r>
            <a:r>
              <a:rPr lang="en-GB" dirty="0"/>
              <a:t> Worst-Case </a:t>
            </a:r>
            <a:r>
              <a:rPr lang="en-GB" dirty="0" err="1"/>
              <a:t>halbiert</a:t>
            </a:r>
            <a:r>
              <a:rPr lang="en-GB" dirty="0"/>
              <a:t> der </a:t>
            </a:r>
            <a:r>
              <a:rPr lang="en-GB" dirty="0" err="1"/>
              <a:t>Algorithmus</a:t>
            </a:r>
            <a:r>
              <a:rPr lang="en-GB" dirty="0"/>
              <a:t> die </a:t>
            </a:r>
            <a:r>
              <a:rPr lang="en-GB" dirty="0" err="1"/>
              <a:t>Liste</a:t>
            </a:r>
            <a:r>
              <a:rPr lang="en-GB" dirty="0"/>
              <a:t> so oft, bis </a:t>
            </a:r>
            <a:r>
              <a:rPr lang="en-GB" dirty="0" err="1"/>
              <a:t>nur</a:t>
            </a:r>
            <a:r>
              <a:rPr lang="en-GB" dirty="0"/>
              <a:t> </a:t>
            </a:r>
            <a:r>
              <a:rPr lang="en-GB" dirty="0" err="1"/>
              <a:t>noch</a:t>
            </a:r>
            <a:r>
              <a:rPr lang="en-GB" dirty="0"/>
              <a:t> 1 Element </a:t>
            </a:r>
            <a:r>
              <a:rPr lang="en-GB" dirty="0" err="1"/>
              <a:t>übrig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=&gt; O(log n)</a:t>
            </a:r>
          </a:p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7012-F582-2784-9079-F88F15D6F9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C974B2-2E45-97EC-1824-838912EFC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790" y="2463281"/>
            <a:ext cx="4272777" cy="39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158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Binäre</a:t>
            </a:r>
            <a:r>
              <a:rPr lang="en-GB" sz="8000" dirty="0"/>
              <a:t> </a:t>
            </a:r>
            <a:r>
              <a:rPr lang="en-GB" sz="8000" dirty="0" err="1"/>
              <a:t>Suche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Erweitere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SuchenUndSortieren.java</a:t>
            </a:r>
            <a:r>
              <a:rPr lang="en-GB" dirty="0"/>
              <a:t> um die </a:t>
            </a:r>
            <a:r>
              <a:rPr lang="en-GB" dirty="0" err="1"/>
              <a:t>Funktion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public static int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binarySearch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 e, int[] list)</a:t>
            </a:r>
            <a:endParaRPr lang="en-GB" dirty="0"/>
          </a:p>
          <a:p>
            <a:r>
              <a:rPr lang="en-GB" dirty="0"/>
              <a:t>, die </a:t>
            </a:r>
            <a:r>
              <a:rPr lang="en-GB" dirty="0" err="1"/>
              <a:t>ein</a:t>
            </a:r>
            <a:r>
              <a:rPr lang="en-GB" dirty="0"/>
              <a:t> Element und einen </a:t>
            </a:r>
            <a:r>
              <a:rPr lang="en-GB" u="sng" dirty="0" err="1"/>
              <a:t>sortierten</a:t>
            </a:r>
            <a:r>
              <a:rPr lang="en-GB" dirty="0"/>
              <a:t> Array </a:t>
            </a:r>
            <a:r>
              <a:rPr lang="en-GB" dirty="0" err="1"/>
              <a:t>übergeben</a:t>
            </a:r>
            <a:r>
              <a:rPr lang="en-GB" dirty="0"/>
              <a:t> </a:t>
            </a:r>
            <a:r>
              <a:rPr lang="en-GB" dirty="0" err="1"/>
              <a:t>bekommt</a:t>
            </a:r>
            <a:r>
              <a:rPr lang="en-GB" dirty="0"/>
              <a:t> und den Index des </a:t>
            </a:r>
            <a:r>
              <a:rPr lang="en-GB" dirty="0" err="1"/>
              <a:t>gefundenen</a:t>
            </a:r>
            <a:r>
              <a:rPr lang="en-GB" dirty="0"/>
              <a:t> Elements </a:t>
            </a:r>
            <a:r>
              <a:rPr lang="en-GB" dirty="0" err="1"/>
              <a:t>oder</a:t>
            </a:r>
            <a:r>
              <a:rPr lang="en-GB" dirty="0"/>
              <a:t> -1 </a:t>
            </a:r>
            <a:r>
              <a:rPr lang="en-GB" dirty="0" err="1"/>
              <a:t>zurückgibt</a:t>
            </a:r>
            <a:r>
              <a:rPr lang="en-GB" dirty="0"/>
              <a:t>. In der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main</a:t>
            </a:r>
            <a:r>
              <a:rPr lang="en-GB" dirty="0"/>
              <a:t>-</a:t>
            </a:r>
            <a:r>
              <a:rPr lang="en-GB" dirty="0" err="1"/>
              <a:t>Methode</a:t>
            </a:r>
            <a:r>
              <a:rPr lang="en-GB" dirty="0"/>
              <a:t> </a:t>
            </a:r>
            <a:r>
              <a:rPr lang="en-GB" dirty="0" err="1"/>
              <a:t>sollen</a:t>
            </a:r>
            <a:r>
              <a:rPr lang="en-GB" dirty="0"/>
              <a:t> alle </a:t>
            </a:r>
            <a:r>
              <a:rPr lang="en-GB" dirty="0" err="1"/>
              <a:t>nötigen</a:t>
            </a:r>
            <a:r>
              <a:rPr lang="en-GB" dirty="0"/>
              <a:t> Testcases (2!) </a:t>
            </a:r>
            <a:r>
              <a:rPr lang="en-GB" dirty="0" err="1"/>
              <a:t>getestet</a:t>
            </a:r>
            <a:r>
              <a:rPr lang="en-GB" dirty="0"/>
              <a:t> werden.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1704F-117E-F197-B11F-61F79B845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594" y="3916018"/>
            <a:ext cx="5596812" cy="267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Binäre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/>
              <a:t>Suche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A798BEA8-E4DB-C67E-6B4C-4B594C5D5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45589"/>
              </p:ext>
            </p:extLst>
          </p:nvPr>
        </p:nvGraphicFramePr>
        <p:xfrm>
          <a:off x="885825" y="1498917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6954390-F3B6-73A8-3A09-E5A852CAD310}"/>
              </a:ext>
            </a:extLst>
          </p:cNvPr>
          <p:cNvGraphicFramePr>
            <a:graphicFrameLocks noGrp="1"/>
          </p:cNvGraphicFramePr>
          <p:nvPr/>
        </p:nvGraphicFramePr>
        <p:xfrm>
          <a:off x="4935873" y="4224867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8677CE2-D52B-5778-E2D6-7F56D733C8B7}"/>
              </a:ext>
            </a:extLst>
          </p:cNvPr>
          <p:cNvSpPr/>
          <p:nvPr/>
        </p:nvSpPr>
        <p:spPr>
          <a:xfrm>
            <a:off x="9525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0914C0E-0A7C-EC70-95DB-A1E13D7A6107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33C43F6-8AB6-97ED-B7BD-10BED1453A29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FD040AD-0006-2551-3FA1-33F591243C4A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90474AB-508D-DC73-20D1-5988330BB2CF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7BEC774-2591-1D14-7BD9-4FAE7EA9B00E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25EC478-A3AB-B3C0-C000-E3C984183A2E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CA27EF7-AD82-C986-7FED-BBDC01197CC7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274CA75-CADC-AF0A-761D-122C7E4CD583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8A4AB79-7AAD-F802-D41A-0869F1741A1D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A16A537-DD85-F285-9EE0-1EFD03604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31074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08F32DC-C4DD-FC31-6642-2524C59397B2}"/>
              </a:ext>
            </a:extLst>
          </p:cNvPr>
          <p:cNvSpPr txBox="1"/>
          <p:nvPr/>
        </p:nvSpPr>
        <p:spPr>
          <a:xfrm>
            <a:off x="2382684" y="4480081"/>
            <a:ext cx="445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Wo </a:t>
            </a:r>
            <a:r>
              <a:rPr lang="en-GB" sz="3600" dirty="0" err="1">
                <a:solidFill>
                  <a:schemeClr val="bg1"/>
                </a:solidFill>
              </a:rPr>
              <a:t>ist</a:t>
            </a:r>
            <a:r>
              <a:rPr lang="en-GB" sz="3600" dirty="0">
                <a:solidFill>
                  <a:schemeClr val="bg1"/>
                </a:solidFill>
              </a:rPr>
              <a:t> die 		?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51DC1-DCDC-4DD9-0AE0-714D3C8A7287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DFA3015-46A5-01BB-E5E8-983D52FBED2A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021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91F6C466-78AB-2671-37A7-FDE120FB6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05185"/>
              </p:ext>
            </p:extLst>
          </p:nvPr>
        </p:nvGraphicFramePr>
        <p:xfrm>
          <a:off x="885825" y="148780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F1FC9AF-8C3F-B541-F614-CB3E16ACB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6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C24DCD-A0F9-CD31-59A2-73E694C10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066"/>
              </p:ext>
            </p:extLst>
          </p:nvPr>
        </p:nvGraphicFramePr>
        <p:xfrm>
          <a:off x="5069188" y="4803245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5F58171-7F16-59D1-3E4A-FD2AEA02BD8C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71079D-62FE-BA90-0293-90D4B248B26D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8896B6E-B1C3-CF5B-0AF3-C17B85DD2C88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056FEE-3256-71A2-3A3D-EC2338692F0C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DABB38E-3B90-CBA9-E56C-B705F5EE4839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3F5CB76-5B56-ECFB-BADE-DDAD36BBC59C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6B697BF-C35A-6593-14CD-1A72E9390229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67647A8-EEAC-1066-9167-C134A080B217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71C3833-706B-262B-FC61-FEA108EE7B64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ADA6073-B591-81EC-B90D-2B7A6799874D}"/>
              </a:ext>
            </a:extLst>
          </p:cNvPr>
          <p:cNvCxnSpPr>
            <a:cxnSpLocks/>
          </p:cNvCxnSpPr>
          <p:nvPr/>
        </p:nvCxnSpPr>
        <p:spPr>
          <a:xfrm flipV="1">
            <a:off x="5588599" y="2850621"/>
            <a:ext cx="0" cy="183832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C32B79A-24F1-BDF1-7FA2-E7A7B462B1B3}"/>
                  </a:ext>
                </a:extLst>
              </p:cNvPr>
              <p:cNvSpPr txBox="1"/>
              <p:nvPr/>
            </p:nvSpPr>
            <p:spPr>
              <a:xfrm>
                <a:off x="5703197" y="3499600"/>
                <a:ext cx="25371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23&lt;29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C32B79A-24F1-BDF1-7FA2-E7A7B462B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97" y="3499600"/>
                <a:ext cx="2537177" cy="830997"/>
              </a:xfrm>
              <a:prstGeom prst="rect">
                <a:avLst/>
              </a:prstGeom>
              <a:blipFill>
                <a:blip r:embed="rId4"/>
                <a:stretch>
                  <a:fillRect t="-16912" r="-12981" b="-3823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EB350AD3-CA2B-2BF4-9402-5909FF050CAA}"/>
              </a:ext>
            </a:extLst>
          </p:cNvPr>
          <p:cNvSpPr txBox="1"/>
          <p:nvPr/>
        </p:nvSpPr>
        <p:spPr>
          <a:xfrm>
            <a:off x="8097193" y="5223028"/>
            <a:ext cx="4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4.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C0C305-97FC-26D9-8703-F87E03D97BB3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F8920C-0DAC-492C-6641-313AEE57F4C4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0108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5F144FED-4574-7F58-DAB4-1E9CD187D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399216"/>
              </p:ext>
            </p:extLst>
          </p:nvPr>
        </p:nvGraphicFramePr>
        <p:xfrm>
          <a:off x="885825" y="148780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6AC948-3205-314D-F60F-DECA25CCD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03522"/>
              </p:ext>
            </p:extLst>
          </p:nvPr>
        </p:nvGraphicFramePr>
        <p:xfrm>
          <a:off x="818453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347DAE-8221-69FC-027B-10D2B122CDA2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E27EAEB-2B99-FE1A-9D0B-0D67970DB311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1877D31-4793-A592-F757-82877054EB09}"/>
              </a:ext>
            </a:extLst>
          </p:cNvPr>
          <p:cNvSpPr/>
          <p:nvPr/>
        </p:nvSpPr>
        <p:spPr>
          <a:xfrm>
            <a:off x="199959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DB4BAE8-EDB7-F4AE-59D6-BFE8B647D87E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2A466D2-C9E8-A791-CCF7-A99D85A97A7D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436140-DDC0-8AD9-EF06-4A39111CA8AA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F027723-64CD-0B60-6E8D-94F82312CDCF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D5933D9-A992-6849-D493-04D4324683B0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E2B6B9-893E-CE16-6EB7-46D9833F5675}"/>
              </a:ext>
            </a:extLst>
          </p:cNvPr>
          <p:cNvCxnSpPr>
            <a:cxnSpLocks/>
          </p:cNvCxnSpPr>
          <p:nvPr/>
        </p:nvCxnSpPr>
        <p:spPr>
          <a:xfrm flipV="1">
            <a:off x="8703945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4755F7-5E47-5C36-9366-77889D46C73E}"/>
                  </a:ext>
                </a:extLst>
              </p:cNvPr>
              <p:cNvSpPr txBox="1"/>
              <p:nvPr/>
            </p:nvSpPr>
            <p:spPr>
              <a:xfrm>
                <a:off x="8859856" y="3429000"/>
                <a:ext cx="257014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34&gt;29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34755F7-5E47-5C36-9366-77889D46C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856" y="3429000"/>
                <a:ext cx="2570142" cy="830997"/>
              </a:xfrm>
              <a:prstGeom prst="rect">
                <a:avLst/>
              </a:prstGeom>
              <a:blipFill>
                <a:blip r:embed="rId2"/>
                <a:stretch>
                  <a:fillRect t="-16912" r="-12085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82C4A0B9-D53C-8476-5585-4820B95AF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51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3EB4FD3-1558-AB93-C749-7E1265C38109}"/>
              </a:ext>
            </a:extLst>
          </p:cNvPr>
          <p:cNvSpPr txBox="1"/>
          <p:nvPr/>
        </p:nvSpPr>
        <p:spPr>
          <a:xfrm>
            <a:off x="258031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7.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0EB1F3-1026-8C8D-8399-AF7E8156D602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B4F232-E7AD-6ED0-7DBC-EBD08A993306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0942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8928D8C9-4E39-8A89-EA7F-34B03757E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40053"/>
              </p:ext>
            </p:extLst>
          </p:nvPr>
        </p:nvGraphicFramePr>
        <p:xfrm>
          <a:off x="885825" y="148780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1C17155-63B6-5DDB-9521-9AE344B06634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142CF7-BE8A-AC79-2FB5-D2142B3C363C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0AB2BE-C943-EC1F-5BA5-5256FE5D6A1E}"/>
              </a:ext>
            </a:extLst>
          </p:cNvPr>
          <p:cNvSpPr/>
          <p:nvPr/>
        </p:nvSpPr>
        <p:spPr>
          <a:xfrm>
            <a:off x="200331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E90D34-7DC9-464B-9F7E-E29E58513CA8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6ED118F-6300-E6FE-9EE6-03AC51A34F4F}"/>
              </a:ext>
            </a:extLst>
          </p:cNvPr>
          <p:cNvSpPr/>
          <p:nvPr/>
        </p:nvSpPr>
        <p:spPr>
          <a:xfrm>
            <a:off x="303365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1A1617A-B504-E4CC-1C2A-ABBC61DBABAE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6FD7DF9-0C32-4597-12DC-98721DC3D176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627866F-9315-6E9A-C9AB-D936C5B73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905475"/>
              </p:ext>
            </p:extLst>
          </p:nvPr>
        </p:nvGraphicFramePr>
        <p:xfrm>
          <a:off x="612522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BA699E6-FF28-4A9B-DB6A-CED032ED1028}"/>
              </a:ext>
            </a:extLst>
          </p:cNvPr>
          <p:cNvCxnSpPr>
            <a:cxnSpLocks/>
          </p:cNvCxnSpPr>
          <p:nvPr/>
        </p:nvCxnSpPr>
        <p:spPr>
          <a:xfrm flipV="1">
            <a:off x="664464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3DE525-369C-E8F3-4DD7-C35FEFE445DE}"/>
                  </a:ext>
                </a:extLst>
              </p:cNvPr>
              <p:cNvSpPr txBox="1"/>
              <p:nvPr/>
            </p:nvSpPr>
            <p:spPr>
              <a:xfrm>
                <a:off x="6800551" y="3429000"/>
                <a:ext cx="250317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29=29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3DE525-369C-E8F3-4DD7-C35FEFE44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551" y="3429000"/>
                <a:ext cx="2503179" cy="830997"/>
              </a:xfrm>
              <a:prstGeom prst="rect">
                <a:avLst/>
              </a:prstGeom>
              <a:blipFill>
                <a:blip r:embed="rId2"/>
                <a:stretch>
                  <a:fillRect t="-16912" r="-13902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9EC01681-7C41-7C95-3C61-70907B2EEF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640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789FAD8-A866-86FD-BAA5-C62EEFFD9A7C}"/>
              </a:ext>
            </a:extLst>
          </p:cNvPr>
          <p:cNvSpPr txBox="1"/>
          <p:nvPr/>
        </p:nvSpPr>
        <p:spPr>
          <a:xfrm>
            <a:off x="2171700" y="5223028"/>
            <a:ext cx="4022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an 5. Stelle!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55A392-D616-71E8-D49F-671B0E425298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5FFFFB-245F-75D4-FDA6-70259404360D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722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D67EAC4E-D726-09E5-226F-1AB324DED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99501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5A297C-F3EE-A830-B39C-D9E1543F6A40}"/>
              </a:ext>
            </a:extLst>
          </p:cNvPr>
          <p:cNvGraphicFramePr>
            <a:graphicFrameLocks noGrp="1"/>
          </p:cNvGraphicFramePr>
          <p:nvPr/>
        </p:nvGraphicFramePr>
        <p:xfrm>
          <a:off x="4935873" y="4224867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6EE816-0B26-EE71-A640-F19055B6217D}"/>
              </a:ext>
            </a:extLst>
          </p:cNvPr>
          <p:cNvSpPr/>
          <p:nvPr/>
        </p:nvSpPr>
        <p:spPr>
          <a:xfrm>
            <a:off x="9525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AB90CF2-CC11-2028-F232-36AD6AF595D7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9C0A7C8-0714-15DA-AFA7-77125CCDD0E0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903F65F-21C3-6E5F-F657-688C8B645608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85AD5A-A890-8A05-CA98-FBE79C452768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D47CE8E-D8A8-6D69-EB9A-6DCE36B67D87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12CB549-8D8B-0ADA-3DAF-5497E9734C61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A5367B2-A027-837D-645C-39EE6872BF74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DF2C288-BB5E-A12D-33E7-BFD242E4F9E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5C94320-C695-18D0-789F-1ECA27FD0419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0785526-232A-1CB6-8410-621CEC7AC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31074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01756FA-F7BE-2A51-020D-558C11E0417F}"/>
              </a:ext>
            </a:extLst>
          </p:cNvPr>
          <p:cNvSpPr txBox="1"/>
          <p:nvPr/>
        </p:nvSpPr>
        <p:spPr>
          <a:xfrm>
            <a:off x="2466655" y="4480081"/>
            <a:ext cx="445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Wo </a:t>
            </a:r>
            <a:r>
              <a:rPr lang="en-GB" sz="3600" dirty="0" err="1">
                <a:solidFill>
                  <a:schemeClr val="bg1"/>
                </a:solidFill>
              </a:rPr>
              <a:t>ist</a:t>
            </a:r>
            <a:r>
              <a:rPr lang="en-GB" sz="3600" dirty="0">
                <a:solidFill>
                  <a:schemeClr val="bg1"/>
                </a:solidFill>
              </a:rPr>
              <a:t> die 		?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28C7B8-7A19-F495-BFCA-39667AE2F626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C541A1-CAA4-055A-BF56-00EBD875B96F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2607F9D-A73E-33A0-368A-07C8D2A7CBBA}"/>
              </a:ext>
            </a:extLst>
          </p:cNvPr>
          <p:cNvCxnSpPr/>
          <p:nvPr/>
        </p:nvCxnSpPr>
        <p:spPr>
          <a:xfrm flipV="1">
            <a:off x="139446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DD01A5-D7E8-A7CE-77DE-9988F4946AE9}"/>
              </a:ext>
            </a:extLst>
          </p:cNvPr>
          <p:cNvCxnSpPr/>
          <p:nvPr/>
        </p:nvCxnSpPr>
        <p:spPr>
          <a:xfrm flipV="1">
            <a:off x="1078230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5EB3A90-9E92-FE43-1E56-1C95911D4143}"/>
              </a:ext>
            </a:extLst>
          </p:cNvPr>
          <p:cNvSpPr txBox="1"/>
          <p:nvPr/>
        </p:nvSpPr>
        <p:spPr>
          <a:xfrm>
            <a:off x="1015670" y="4183380"/>
            <a:ext cx="755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links</a:t>
            </a:r>
            <a:endParaRPr lang="en-DE" dirty="0">
              <a:solidFill>
                <a:srgbClr val="00B0F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A869A7-A2C1-FEC1-AA23-68B1909B66BE}"/>
              </a:ext>
            </a:extLst>
          </p:cNvPr>
          <p:cNvSpPr txBox="1"/>
          <p:nvPr/>
        </p:nvSpPr>
        <p:spPr>
          <a:xfrm>
            <a:off x="10334626" y="4183380"/>
            <a:ext cx="933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B050"/>
                </a:solidFill>
              </a:rPr>
              <a:t>rechts</a:t>
            </a:r>
            <a:endParaRPr lang="en-D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588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F0EAF9F7-21C0-3892-8432-10DEE9D8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320144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5F467DA-F18C-B7AC-41E6-D8A68492EE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6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E679B8-2219-BA7E-E7E8-64AB7C78D6A6}"/>
              </a:ext>
            </a:extLst>
          </p:cNvPr>
          <p:cNvGraphicFramePr>
            <a:graphicFrameLocks noGrp="1"/>
          </p:cNvGraphicFramePr>
          <p:nvPr/>
        </p:nvGraphicFramePr>
        <p:xfrm>
          <a:off x="5069188" y="4803245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C5173A-DC8F-C809-99D1-9A34A28BA696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90EE6A4-B4FD-3D0F-9CFC-3CAFE5FC62F7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F288FC1-B740-5AD9-689C-C8057319F62A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315726-33FE-8FA7-8B4E-A60E7E3BBD6F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BA068B-02D2-A93B-7BF1-2906E03D736F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A32F678-2DBE-9764-3CA1-37D9CB5C6B5D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07966E2-D388-422E-1A7C-02A5F9E68253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DDBC629-D674-D97F-B231-F2BDAAF0FEB9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EE43EE-7E6A-B9BA-71F1-81CFB0846A6E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8F2E4D7-2F4D-CDFC-D6F3-DB890C023F9A}"/>
                  </a:ext>
                </a:extLst>
              </p:cNvPr>
              <p:cNvSpPr txBox="1"/>
              <p:nvPr/>
            </p:nvSpPr>
            <p:spPr>
              <a:xfrm>
                <a:off x="5437499" y="3665920"/>
                <a:ext cx="25371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23&lt;29</m:t>
                      </m:r>
                    </m:oMath>
                  </m:oMathPara>
                </a14:m>
                <a:endParaRPr lang="en-DE" sz="32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8F2E4D7-2F4D-CDFC-D6F3-DB890C023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499" y="3665920"/>
                <a:ext cx="2537177" cy="584775"/>
              </a:xfrm>
              <a:prstGeom prst="rect">
                <a:avLst/>
              </a:prstGeom>
              <a:blipFill>
                <a:blip r:embed="rId4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1E2B3D97-EBB0-2B37-35CE-53E7CB50889A}"/>
              </a:ext>
            </a:extLst>
          </p:cNvPr>
          <p:cNvSpPr txBox="1"/>
          <p:nvPr/>
        </p:nvSpPr>
        <p:spPr>
          <a:xfrm>
            <a:off x="8097193" y="5223028"/>
            <a:ext cx="4094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4.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3F4BFF-25FF-3195-3547-87C65EF27C44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6AD749-6FD2-2B41-5C3E-39D1932DA9B0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7A1DC6-77AB-0A83-9FEB-4B6167190D43}"/>
              </a:ext>
            </a:extLst>
          </p:cNvPr>
          <p:cNvCxnSpPr/>
          <p:nvPr/>
        </p:nvCxnSpPr>
        <p:spPr>
          <a:xfrm flipV="1">
            <a:off x="139446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04BB552-5ECD-A815-426C-D16AF982A76F}"/>
              </a:ext>
            </a:extLst>
          </p:cNvPr>
          <p:cNvCxnSpPr/>
          <p:nvPr/>
        </p:nvCxnSpPr>
        <p:spPr>
          <a:xfrm flipV="1">
            <a:off x="1078230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F2335E-3902-DA39-1DD0-5AE7675CA1EA}"/>
              </a:ext>
            </a:extLst>
          </p:cNvPr>
          <p:cNvCxnSpPr/>
          <p:nvPr/>
        </p:nvCxnSpPr>
        <p:spPr>
          <a:xfrm flipV="1">
            <a:off x="5581650" y="3566160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D21CD97-7CDC-0AD4-E117-917A7B45438C}"/>
              </a:ext>
            </a:extLst>
          </p:cNvPr>
          <p:cNvSpPr txBox="1"/>
          <p:nvPr/>
        </p:nvSpPr>
        <p:spPr>
          <a:xfrm>
            <a:off x="5231465" y="4183380"/>
            <a:ext cx="87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FFC000"/>
                </a:solidFill>
              </a:rPr>
              <a:t>mitte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35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Binäre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53A82EEC-E23A-EEC2-FBDC-6624C6CA0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753954"/>
              </p:ext>
            </p:extLst>
          </p:nvPr>
        </p:nvGraphicFramePr>
        <p:xfrm>
          <a:off x="885825" y="1498917"/>
          <a:ext cx="10420350" cy="231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DE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2483EB-58F6-8ECF-4137-9ADE4DBD1D74}"/>
              </a:ext>
            </a:extLst>
          </p:cNvPr>
          <p:cNvGraphicFramePr>
            <a:graphicFrameLocks noGrp="1"/>
          </p:cNvGraphicFramePr>
          <p:nvPr/>
        </p:nvGraphicFramePr>
        <p:xfrm>
          <a:off x="818453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633436-8594-B7AB-33D4-7A2709175F2B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3E557FC-AE44-754E-A589-2F7A5F364D2D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50DF7EE-5E0F-C0EE-EE06-3C29DB236F59}"/>
              </a:ext>
            </a:extLst>
          </p:cNvPr>
          <p:cNvSpPr/>
          <p:nvPr/>
        </p:nvSpPr>
        <p:spPr>
          <a:xfrm>
            <a:off x="199959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D9A2D03-17A6-63D0-1AEF-86FA836326AE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E0BA076-A22A-79B5-01DE-7D38DDB2B8E8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DB9FEF1-72F3-BEE2-5D56-1E5C5EE3C8B4}"/>
              </a:ext>
            </a:extLst>
          </p:cNvPr>
          <p:cNvSpPr/>
          <p:nvPr/>
        </p:nvSpPr>
        <p:spPr>
          <a:xfrm>
            <a:off x="96112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CC8C016-E0FB-68C0-A902-B9F4B731A1DE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3B77AF9-9058-1C3D-A744-8C9B1B7E7569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2B454B-BC07-07DB-8236-A1EA3881F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51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A807510-A2CE-FFF5-AEC3-52C51852CB10}"/>
              </a:ext>
            </a:extLst>
          </p:cNvPr>
          <p:cNvSpPr txBox="1"/>
          <p:nvPr/>
        </p:nvSpPr>
        <p:spPr>
          <a:xfrm>
            <a:off x="258031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7. Stelle …</a:t>
            </a:r>
            <a:endParaRPr lang="en-DE" sz="3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F93934-F6B2-838E-6F87-F616824A3C80}"/>
              </a:ext>
            </a:extLst>
          </p:cNvPr>
          <p:cNvSpPr txBox="1"/>
          <p:nvPr/>
        </p:nvSpPr>
        <p:spPr>
          <a:xfrm>
            <a:off x="9922492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9D1D96-E662-0589-012B-274E36431F27}"/>
              </a:ext>
            </a:extLst>
          </p:cNvPr>
          <p:cNvSpPr txBox="1"/>
          <p:nvPr/>
        </p:nvSpPr>
        <p:spPr>
          <a:xfrm>
            <a:off x="885825" y="1104079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35F2C79-A9B7-4B1A-3082-486B62EFD9BA}"/>
              </a:ext>
            </a:extLst>
          </p:cNvPr>
          <p:cNvCxnSpPr/>
          <p:nvPr/>
        </p:nvCxnSpPr>
        <p:spPr>
          <a:xfrm flipV="1">
            <a:off x="6606540" y="356616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FA1F41-E6B8-C657-A867-3B96D21E920B}"/>
              </a:ext>
            </a:extLst>
          </p:cNvPr>
          <p:cNvCxnSpPr/>
          <p:nvPr/>
        </p:nvCxnSpPr>
        <p:spPr>
          <a:xfrm flipV="1">
            <a:off x="10782300" y="3566160"/>
            <a:ext cx="0" cy="6172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1FD5710-9504-049E-7F79-B205774FE063}"/>
                  </a:ext>
                </a:extLst>
              </p:cNvPr>
              <p:cNvSpPr txBox="1"/>
              <p:nvPr/>
            </p:nvSpPr>
            <p:spPr>
              <a:xfrm>
                <a:off x="8557889" y="3665920"/>
                <a:ext cx="25371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34&gt;29</m:t>
                      </m:r>
                    </m:oMath>
                  </m:oMathPara>
                </a14:m>
                <a:endParaRPr lang="en-DE" sz="32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1FD5710-9504-049E-7F79-B205774FE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889" y="3665920"/>
                <a:ext cx="2537177" cy="584775"/>
              </a:xfrm>
              <a:prstGeom prst="rect">
                <a:avLst/>
              </a:prstGeom>
              <a:blipFill>
                <a:blip r:embed="rId4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73B4A63-17AC-5839-83B0-A9279C87473A}"/>
              </a:ext>
            </a:extLst>
          </p:cNvPr>
          <p:cNvCxnSpPr/>
          <p:nvPr/>
        </p:nvCxnSpPr>
        <p:spPr>
          <a:xfrm flipV="1">
            <a:off x="8702040" y="3566160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7976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433</Words>
  <Application>Microsoft Office PowerPoint</Application>
  <PresentationFormat>Widescreen</PresentationFormat>
  <Paragraphs>189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2024-08-20T21:21:43Z</dcterms:modified>
</cp:coreProperties>
</file>