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1"/>
  </p:notesMasterIdLst>
  <p:sldIdLst>
    <p:sldId id="292" r:id="rId2"/>
    <p:sldId id="294" r:id="rId3"/>
    <p:sldId id="319" r:id="rId4"/>
    <p:sldId id="321" r:id="rId5"/>
    <p:sldId id="298" r:id="rId6"/>
    <p:sldId id="299" r:id="rId7"/>
    <p:sldId id="300" r:id="rId8"/>
    <p:sldId id="301" r:id="rId9"/>
    <p:sldId id="302" r:id="rId10"/>
    <p:sldId id="303" r:id="rId11"/>
    <p:sldId id="323" r:id="rId12"/>
    <p:sldId id="324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22" r:id="rId33"/>
    <p:sldId id="318" r:id="rId34"/>
    <p:sldId id="332" r:id="rId35"/>
    <p:sldId id="334" r:id="rId36"/>
    <p:sldId id="336" r:id="rId37"/>
    <p:sldId id="339" r:id="rId38"/>
    <p:sldId id="341" r:id="rId39"/>
    <p:sldId id="343" r:id="rId40"/>
    <p:sldId id="344" r:id="rId41"/>
    <p:sldId id="347" r:id="rId42"/>
    <p:sldId id="348" r:id="rId43"/>
    <p:sldId id="333" r:id="rId44"/>
    <p:sldId id="349" r:id="rId45"/>
    <p:sldId id="350" r:id="rId46"/>
    <p:sldId id="351" r:id="rId47"/>
    <p:sldId id="352" r:id="rId48"/>
    <p:sldId id="353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45" r:id="rId57"/>
    <p:sldId id="346" r:id="rId58"/>
    <p:sldId id="304" r:id="rId59"/>
    <p:sldId id="305" r:id="rId6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83CB92-7945-4291-A63B-A9E5E5C993ED}" v="13" dt="2024-08-20T21:21:39.857"/>
    <p1510:client id="{4D87F5CA-8AC5-47E0-850B-FD3E727EA231}" v="19" dt="2024-08-21T10:30:01.882"/>
    <p1510:client id="{9A808010-0931-465F-9673-627D1BEE7971}" v="20" dt="2024-08-20T20:59:13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3983CB92-7945-4291-A63B-A9E5E5C993ED}"/>
    <pc:docChg chg="custSel addSld delSld modSld">
      <pc:chgData name="Abels, Patrick" userId="ba666de4-0d21-43a6-8e66-51a18aae1b4a" providerId="ADAL" clId="{3983CB92-7945-4291-A63B-A9E5E5C993ED}" dt="2024-08-20T21:21:39.857" v="280"/>
      <pc:docMkLst>
        <pc:docMk/>
      </pc:docMkLst>
      <pc:sldChg chg="modSp mod">
        <pc:chgData name="Abels, Patrick" userId="ba666de4-0d21-43a6-8e66-51a18aae1b4a" providerId="ADAL" clId="{3983CB92-7945-4291-A63B-A9E5E5C993ED}" dt="2024-08-20T21:04:24.620" v="5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3983CB92-7945-4291-A63B-A9E5E5C993ED}" dt="2024-08-20T21:04:24.620" v="5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3983CB92-7945-4291-A63B-A9E5E5C993ED}" dt="2024-08-20T21:20:08.882" v="279" actId="1076"/>
        <pc:sldMkLst>
          <pc:docMk/>
          <pc:sldMk cId="1284580195" sldId="303"/>
        </pc:sldMkLst>
        <pc:spChg chg="mod">
          <ac:chgData name="Abels, Patrick" userId="ba666de4-0d21-43a6-8e66-51a18aae1b4a" providerId="ADAL" clId="{3983CB92-7945-4291-A63B-A9E5E5C993ED}" dt="2024-08-20T21:19:30.833" v="268" actId="14100"/>
          <ac:spMkLst>
            <pc:docMk/>
            <pc:sldMk cId="1284580195" sldId="303"/>
            <ac:spMk id="2" creationId="{87E57091-E83A-25F3-8464-604E96544A20}"/>
          </ac:spMkLst>
        </pc:spChg>
        <pc:picChg chg="del">
          <ac:chgData name="Abels, Patrick" userId="ba666de4-0d21-43a6-8e66-51a18aae1b4a" providerId="ADAL" clId="{3983CB92-7945-4291-A63B-A9E5E5C993ED}" dt="2024-08-20T21:19:20.112" v="265" actId="478"/>
          <ac:picMkLst>
            <pc:docMk/>
            <pc:sldMk cId="1284580195" sldId="303"/>
            <ac:picMk id="5" creationId="{C647AD47-CA45-22B9-9961-0D1BFDE18010}"/>
          </ac:picMkLst>
        </pc:picChg>
        <pc:picChg chg="add mod">
          <ac:chgData name="Abels, Patrick" userId="ba666de4-0d21-43a6-8e66-51a18aae1b4a" providerId="ADAL" clId="{3983CB92-7945-4291-A63B-A9E5E5C993ED}" dt="2024-08-20T21:19:37.735" v="271" actId="1076"/>
          <ac:picMkLst>
            <pc:docMk/>
            <pc:sldMk cId="1284580195" sldId="303"/>
            <ac:picMk id="6" creationId="{0292F283-3E36-5244-EB29-0A983CC7B9EF}"/>
          </ac:picMkLst>
        </pc:picChg>
        <pc:picChg chg="del">
          <ac:chgData name="Abels, Patrick" userId="ba666de4-0d21-43a6-8e66-51a18aae1b4a" providerId="ADAL" clId="{3983CB92-7945-4291-A63B-A9E5E5C993ED}" dt="2024-08-20T21:19:40.783" v="272" actId="478"/>
          <ac:picMkLst>
            <pc:docMk/>
            <pc:sldMk cId="1284580195" sldId="303"/>
            <ac:picMk id="7" creationId="{502C352D-47C8-7D95-A8F2-EA382D6E71B0}"/>
          </ac:picMkLst>
        </pc:picChg>
        <pc:picChg chg="add mod">
          <ac:chgData name="Abels, Patrick" userId="ba666de4-0d21-43a6-8e66-51a18aae1b4a" providerId="ADAL" clId="{3983CB92-7945-4291-A63B-A9E5E5C993ED}" dt="2024-08-20T21:20:08.882" v="279" actId="1076"/>
          <ac:picMkLst>
            <pc:docMk/>
            <pc:sldMk cId="1284580195" sldId="303"/>
            <ac:picMk id="9" creationId="{19B7CD29-2307-2CD3-083C-499DA55FAAE2}"/>
          </ac:picMkLst>
        </pc:picChg>
        <pc:picChg chg="mod">
          <ac:chgData name="Abels, Patrick" userId="ba666de4-0d21-43a6-8e66-51a18aae1b4a" providerId="ADAL" clId="{3983CB92-7945-4291-A63B-A9E5E5C993ED}" dt="2024-08-20T21:19:49.586" v="276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mod">
        <pc:chgData name="Abels, Patrick" userId="ba666de4-0d21-43a6-8e66-51a18aae1b4a" providerId="ADAL" clId="{3983CB92-7945-4291-A63B-A9E5E5C993ED}" dt="2024-08-20T21:08:39.165" v="10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3983CB92-7945-4291-A63B-A9E5E5C993ED}" dt="2024-08-20T21:08:39.165" v="10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3983CB92-7945-4291-A63B-A9E5E5C993ED}" dt="2024-08-20T21:13:16.082" v="16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3983CB92-7945-4291-A63B-A9E5E5C993ED}" dt="2024-08-20T21:09:31.174" v="154" actId="115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3983CB92-7945-4291-A63B-A9E5E5C993ED}" dt="2024-08-20T21:13:16.082" v="160" actId="1076"/>
          <ac:picMkLst>
            <pc:docMk/>
            <pc:sldMk cId="3358983006" sldId="305"/>
            <ac:picMk id="4" creationId="{8381704F-117E-F197-B11F-61F79B8451E1}"/>
          </ac:picMkLst>
        </pc:picChg>
        <pc:picChg chg="del">
          <ac:chgData name="Abels, Patrick" userId="ba666de4-0d21-43a6-8e66-51a18aae1b4a" providerId="ADAL" clId="{3983CB92-7945-4291-A63B-A9E5E5C993ED}" dt="2024-08-20T21:13:05.296" v="155" actId="478"/>
          <ac:picMkLst>
            <pc:docMk/>
            <pc:sldMk cId="3358983006" sldId="305"/>
            <ac:picMk id="7" creationId="{C833330B-AE82-E7E5-712B-3BD7FFA3353A}"/>
          </ac:picMkLst>
        </pc:picChg>
      </pc:sldChg>
      <pc:sldChg chg="addSp delSp modSp mod">
        <pc:chgData name="Abels, Patrick" userId="ba666de4-0d21-43a6-8e66-51a18aae1b4a" providerId="ADAL" clId="{3983CB92-7945-4291-A63B-A9E5E5C993ED}" dt="2024-08-20T21:05:03.716" v="29" actId="1038"/>
        <pc:sldMkLst>
          <pc:docMk/>
          <pc:sldMk cId="2207021051" sldId="310"/>
        </pc:sldMkLst>
        <pc:spChg chg="mod">
          <ac:chgData name="Abels, Patrick" userId="ba666de4-0d21-43a6-8e66-51a18aae1b4a" providerId="ADAL" clId="{3983CB92-7945-4291-A63B-A9E5E5C993ED}" dt="2024-08-20T21:04:30.508" v="11" actId="20577"/>
          <ac:spMkLst>
            <pc:docMk/>
            <pc:sldMk cId="2207021051" sldId="310"/>
            <ac:spMk id="3" creationId="{F72A3BDE-ECEC-2E43-599C-7C9B197D27F7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6" creationId="{C1FA67C0-CF03-EE3F-091C-999A9135D735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7" creationId="{DD439F7B-66C6-354C-1B18-25D85FD30329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8" creationId="{50288F31-9616-FD09-FBBB-66083FD3719C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9" creationId="{7A7C6096-B68C-F5CB-6C8F-FBCEB2A7B3E7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0" creationId="{D94473A0-AD1E-334C-734C-44B5F21DAE28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1" creationId="{28F6A828-E48A-EB60-CF8D-52DAEBF4246F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2" creationId="{754038B2-B468-F7A9-60DA-962E56943B13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3" creationId="{C1CBC5EF-3875-486A-7772-EDBF8591442E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4" creationId="{D236F89E-E65A-50F4-9782-49B15CAA99DC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5" creationId="{83D9FAC2-4F26-6B34-B5B8-66081976F9A0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7" creationId="{0BC62D3F-F4D1-0312-EB8B-A808D3D3A511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19" creationId="{98677CE2-D52B-5778-E2D6-7F56D733C8B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0" creationId="{20914C0E-0A7C-EC70-95DB-A1E13D7A610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1" creationId="{133C43F6-8AB6-97ED-B7BD-10BED1453A29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2" creationId="{BFD040AD-0006-2551-3FA1-33F591243C4A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3" creationId="{690474AB-508D-DC73-20D1-5988330BB2CF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4" creationId="{47BEC774-2591-1D14-7BD9-4FAE7EA9B00E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5" creationId="{625EC478-A3AB-B3C0-C000-E3C984183A2E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6" creationId="{4CA27EF7-AD82-C986-7FED-BBDC01197CC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7" creationId="{4274CA75-CADC-AF0A-761D-122C7E4CD583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8" creationId="{98A4AB79-7AAD-F802-D41A-0869F1741A1D}"/>
          </ac:spMkLst>
        </pc:spChg>
        <pc:spChg chg="add mod">
          <ac:chgData name="Abels, Patrick" userId="ba666de4-0d21-43a6-8e66-51a18aae1b4a" providerId="ADAL" clId="{3983CB92-7945-4291-A63B-A9E5E5C993ED}" dt="2024-08-20T21:05:03.716" v="29" actId="1038"/>
          <ac:spMkLst>
            <pc:docMk/>
            <pc:sldMk cId="2207021051" sldId="310"/>
            <ac:spMk id="30" creationId="{108F32DC-C4DD-FC31-6642-2524C59397B2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31" creationId="{08C51DC1-DCDC-4DD9-0AE0-714D3C8A728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32" creationId="{0DFA3015-46A5-01BB-E5E8-983D52FBED2A}"/>
          </ac:spMkLst>
        </pc:spChg>
        <pc:graphicFrameChg chg="add mod">
          <ac:chgData name="Abels, Patrick" userId="ba666de4-0d21-43a6-8e66-51a18aae1b4a" providerId="ADAL" clId="{3983CB92-7945-4291-A63B-A9E5E5C993ED}" dt="2024-08-20T21:04:50.845" v="14"/>
          <ac:graphicFrameMkLst>
            <pc:docMk/>
            <pc:sldMk cId="2207021051" sldId="310"/>
            <ac:graphicFrameMk id="2" creationId="{A798BEA8-E4DB-C67E-6B4C-4B594C5D586F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4:46.212" v="13" actId="478"/>
          <ac:graphicFrameMkLst>
            <pc:docMk/>
            <pc:sldMk cId="2207021051" sldId="310"/>
            <ac:graphicFrameMk id="4" creationId="{AA6970EB-CB82-B903-133A-970EEBB93ECF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4:46.212" v="13" actId="478"/>
          <ac:graphicFrameMkLst>
            <pc:docMk/>
            <pc:sldMk cId="2207021051" sldId="310"/>
            <ac:graphicFrameMk id="5" creationId="{672494FC-CF38-163C-D37F-F2804785361B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4:50.845" v="14"/>
          <ac:graphicFrameMkLst>
            <pc:docMk/>
            <pc:sldMk cId="2207021051" sldId="310"/>
            <ac:graphicFrameMk id="18" creationId="{86954390-F3B6-73A8-3A09-E5A852CAD310}"/>
          </ac:graphicFrameMkLst>
        </pc:graphicFrameChg>
        <pc:picChg chg="del">
          <ac:chgData name="Abels, Patrick" userId="ba666de4-0d21-43a6-8e66-51a18aae1b4a" providerId="ADAL" clId="{3983CB92-7945-4291-A63B-A9E5E5C993ED}" dt="2024-08-20T21:04:46.212" v="13" actId="478"/>
          <ac:picMkLst>
            <pc:docMk/>
            <pc:sldMk cId="2207021051" sldId="310"/>
            <ac:picMk id="16" creationId="{77A013E4-7D1B-4A13-1A16-3962445850C5}"/>
          </ac:picMkLst>
        </pc:picChg>
        <pc:picChg chg="add mod">
          <ac:chgData name="Abels, Patrick" userId="ba666de4-0d21-43a6-8e66-51a18aae1b4a" providerId="ADAL" clId="{3983CB92-7945-4291-A63B-A9E5E5C993ED}" dt="2024-08-20T21:04:50.845" v="14"/>
          <ac:picMkLst>
            <pc:docMk/>
            <pc:sldMk cId="2207021051" sldId="310"/>
            <ac:picMk id="29" creationId="{DA16A537-DD85-F285-9EE0-1EFD03604FCE}"/>
          </ac:picMkLst>
        </pc:picChg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2375961618" sldId="311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1158955029" sldId="312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3572748217" sldId="313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830998410" sldId="314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3604050859" sldId="315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1073379430" sldId="316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2043534217" sldId="317"/>
        </pc:sldMkLst>
      </pc:sldChg>
      <pc:sldChg chg="addSp delSp modSp mod modTransition">
        <pc:chgData name="Abels, Patrick" userId="ba666de4-0d21-43a6-8e66-51a18aae1b4a" providerId="ADAL" clId="{3983CB92-7945-4291-A63B-A9E5E5C993ED}" dt="2024-08-20T21:21:39.857" v="280"/>
        <pc:sldMkLst>
          <pc:docMk/>
          <pc:sldMk cId="1523415873" sldId="318"/>
        </pc:sldMkLst>
        <pc:spChg chg="mod">
          <ac:chgData name="Abels, Patrick" userId="ba666de4-0d21-43a6-8e66-51a18aae1b4a" providerId="ADAL" clId="{3983CB92-7945-4291-A63B-A9E5E5C993ED}" dt="2024-08-20T21:17:40.839" v="261" actId="20577"/>
          <ac:spMkLst>
            <pc:docMk/>
            <pc:sldMk cId="1523415873" sldId="318"/>
            <ac:spMk id="2" creationId="{43329FE5-2CB8-9D7B-32E9-AFADC864196E}"/>
          </ac:spMkLst>
        </pc:spChg>
        <pc:picChg chg="del">
          <ac:chgData name="Abels, Patrick" userId="ba666de4-0d21-43a6-8e66-51a18aae1b4a" providerId="ADAL" clId="{3983CB92-7945-4291-A63B-A9E5E5C993ED}" dt="2024-08-20T21:15:43.326" v="161" actId="478"/>
          <ac:picMkLst>
            <pc:docMk/>
            <pc:sldMk cId="1523415873" sldId="318"/>
            <ac:picMk id="5" creationId="{C3E247F8-388D-42D1-BDFB-A455E1AC43FE}"/>
          </ac:picMkLst>
        </pc:picChg>
        <pc:picChg chg="add mod">
          <ac:chgData name="Abels, Patrick" userId="ba666de4-0d21-43a6-8e66-51a18aae1b4a" providerId="ADAL" clId="{3983CB92-7945-4291-A63B-A9E5E5C993ED}" dt="2024-08-20T21:18:12.779" v="264" actId="1076"/>
          <ac:picMkLst>
            <pc:docMk/>
            <pc:sldMk cId="1523415873" sldId="318"/>
            <ac:picMk id="6" creationId="{B5C974B2-2E45-97EC-1824-838912EFC5F3}"/>
          </ac:picMkLst>
        </pc:picChg>
        <pc:picChg chg="del">
          <ac:chgData name="Abels, Patrick" userId="ba666de4-0d21-43a6-8e66-51a18aae1b4a" providerId="ADAL" clId="{3983CB92-7945-4291-A63B-A9E5E5C993ED}" dt="2024-08-20T21:18:08.636" v="263" actId="478"/>
          <ac:picMkLst>
            <pc:docMk/>
            <pc:sldMk cId="1523415873" sldId="318"/>
            <ac:picMk id="11" creationId="{DBCD85C6-D5AE-02FB-9B1B-CC0982D9406C}"/>
          </ac:picMkLst>
        </pc:picChg>
      </pc:sldChg>
      <pc:sldChg chg="addSp delSp modSp add mod">
        <pc:chgData name="Abels, Patrick" userId="ba666de4-0d21-43a6-8e66-51a18aae1b4a" providerId="ADAL" clId="{3983CB92-7945-4291-A63B-A9E5E5C993ED}" dt="2024-08-20T21:05:34.136" v="38"/>
        <pc:sldMkLst>
          <pc:docMk/>
          <pc:sldMk cId="1168010817" sldId="319"/>
        </pc:sldMkLst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7" creationId="{15F58171-7F16-59D1-3E4A-FD2AEA02BD8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8" creationId="{6971079D-62FE-BA90-0293-90D4B248B26D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9" creationId="{98896B6E-B1C3-CF5B-0AF3-C17B85DD2C88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0" creationId="{34056FEE-3256-71A2-3A3D-EC2338692F0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1" creationId="{9DABB38E-3B90-CBA9-E56C-B705F5EE4839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2" creationId="{23F5CB76-5B56-ECFB-BADE-DDAD36BBC59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3" creationId="{46B697BF-C35A-6593-14CD-1A72E9390229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4" creationId="{167647A8-EEAC-1066-9167-C134A080B217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5" creationId="{B71C3833-706B-262B-FC61-FEA108EE7B64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7" creationId="{6C32B79A-24F1-BDF1-7FA2-E7A7B462B1B3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19" creationId="{98677CE2-D52B-5778-E2D6-7F56D733C8B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0" creationId="{20914C0E-0A7C-EC70-95DB-A1E13D7A610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1" creationId="{133C43F6-8AB6-97ED-B7BD-10BED1453A29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2" creationId="{BFD040AD-0006-2551-3FA1-33F591243C4A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3" creationId="{690474AB-508D-DC73-20D1-5988330BB2CF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4" creationId="{47BEC774-2591-1D14-7BD9-4FAE7EA9B00E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5" creationId="{625EC478-A3AB-B3C0-C000-E3C984183A2E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6" creationId="{4CA27EF7-AD82-C986-7FED-BBDC01197CC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7" creationId="{4274CA75-CADC-AF0A-761D-122C7E4CD583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8" creationId="{98A4AB79-7AAD-F802-D41A-0869F1741A1D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0" creationId="{108F32DC-C4DD-FC31-6642-2524C59397B2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1" creationId="{08C51DC1-DCDC-4DD9-0AE0-714D3C8A728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2" creationId="{0DFA3015-46A5-01BB-E5E8-983D52FBED2A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3" creationId="{EB350AD3-CA2B-2BF4-9402-5909FF050CAA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4" creationId="{EEC0C305-97FC-26D9-8703-F87E03D97BB3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5" creationId="{4AF8920C-0DAC-492C-6641-313AEE57F4C4}"/>
          </ac:spMkLst>
        </pc:spChg>
        <pc:graphicFrameChg chg="del">
          <ac:chgData name="Abels, Patrick" userId="ba666de4-0d21-43a6-8e66-51a18aae1b4a" providerId="ADAL" clId="{3983CB92-7945-4291-A63B-A9E5E5C993ED}" dt="2024-08-20T21:05:16.982" v="31" actId="478"/>
          <ac:graphicFrameMkLst>
            <pc:docMk/>
            <pc:sldMk cId="1168010817" sldId="319"/>
            <ac:graphicFrameMk id="2" creationId="{A798BEA8-E4DB-C67E-6B4C-4B594C5D586F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34.136" v="38"/>
          <ac:graphicFrameMkLst>
            <pc:docMk/>
            <pc:sldMk cId="1168010817" sldId="319"/>
            <ac:graphicFrameMk id="4" creationId="{91F6C466-78AB-2671-37A7-FDE120FB68CA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34.136" v="38"/>
          <ac:graphicFrameMkLst>
            <pc:docMk/>
            <pc:sldMk cId="1168010817" sldId="319"/>
            <ac:graphicFrameMk id="6" creationId="{0DC24DCD-A0F9-CD31-59A2-73E694C10923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5:16.982" v="31" actId="478"/>
          <ac:graphicFrameMkLst>
            <pc:docMk/>
            <pc:sldMk cId="1168010817" sldId="319"/>
            <ac:graphicFrameMk id="18" creationId="{86954390-F3B6-73A8-3A09-E5A852CAD310}"/>
          </ac:graphicFrameMkLst>
        </pc:graphicFrameChg>
        <pc:picChg chg="add mod">
          <ac:chgData name="Abels, Patrick" userId="ba666de4-0d21-43a6-8e66-51a18aae1b4a" providerId="ADAL" clId="{3983CB92-7945-4291-A63B-A9E5E5C993ED}" dt="2024-08-20T21:05:34.136" v="38"/>
          <ac:picMkLst>
            <pc:docMk/>
            <pc:sldMk cId="1168010817" sldId="319"/>
            <ac:picMk id="5" creationId="{AF1FC9AF-8C3F-B541-F614-CB3E16ACBC4B}"/>
          </ac:picMkLst>
        </pc:picChg>
        <pc:picChg chg="del">
          <ac:chgData name="Abels, Patrick" userId="ba666de4-0d21-43a6-8e66-51a18aae1b4a" providerId="ADAL" clId="{3983CB92-7945-4291-A63B-A9E5E5C993ED}" dt="2024-08-20T21:05:16.982" v="31" actId="478"/>
          <ac:picMkLst>
            <pc:docMk/>
            <pc:sldMk cId="1168010817" sldId="319"/>
            <ac:picMk id="29" creationId="{DA16A537-DD85-F285-9EE0-1EFD03604FCE}"/>
          </ac:picMkLst>
        </pc:picChg>
        <pc:cxnChg chg="add mod">
          <ac:chgData name="Abels, Patrick" userId="ba666de4-0d21-43a6-8e66-51a18aae1b4a" providerId="ADAL" clId="{3983CB92-7945-4291-A63B-A9E5E5C993ED}" dt="2024-08-20T21:05:34.136" v="38"/>
          <ac:cxnSpMkLst>
            <pc:docMk/>
            <pc:sldMk cId="1168010817" sldId="319"/>
            <ac:cxnSpMk id="16" creationId="{5ADA6073-B591-81EC-B90D-2B7A6799874D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5:49.406" v="39"/>
        <pc:sldMkLst>
          <pc:docMk/>
          <pc:sldMk cId="2802094293" sldId="320"/>
        </pc:sldMkLst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5" creationId="{BB347DAE-8221-69FC-027B-10D2B122CDA2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6" creationId="{EE27EAEB-2B99-FE1A-9D0B-0D67970DB311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7" creationId="{31877D31-4793-A592-F757-82877054EB09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8" creationId="{8DB4BAE8-EDB7-F4AE-59D6-BFE8B647D87E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9" creationId="{82A466D2-C9E8-A791-CCF7-A99D85A97A7D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0" creationId="{CF436140-DDC0-8AD9-EF06-4A39111CA8AA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1" creationId="{0F027723-64CD-0B60-6E8D-94F82312CDCF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2" creationId="{7D5933D9-A992-6849-D493-04D4324683B0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4" creationId="{234755F7-5E47-5C36-9366-77889D46C73E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6" creationId="{B3EB4FD3-1558-AB93-C749-7E1265C38109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7" creationId="{370EB1F3-1026-8C8D-8399-AF7E8156D602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8" creationId="{F1B4F232-E7AD-6ED0-7DBC-EBD08A993306}"/>
          </ac:spMkLst>
        </pc:spChg>
        <pc:graphicFrameChg chg="add mod">
          <ac:chgData name="Abels, Patrick" userId="ba666de4-0d21-43a6-8e66-51a18aae1b4a" providerId="ADAL" clId="{3983CB92-7945-4291-A63B-A9E5E5C993ED}" dt="2024-08-20T21:05:49.406" v="39"/>
          <ac:graphicFrameMkLst>
            <pc:docMk/>
            <pc:sldMk cId="2802094293" sldId="320"/>
            <ac:graphicFrameMk id="2" creationId="{5F144FED-4574-7F58-DAB4-1E9CD187D966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49.406" v="39"/>
          <ac:graphicFrameMkLst>
            <pc:docMk/>
            <pc:sldMk cId="2802094293" sldId="320"/>
            <ac:graphicFrameMk id="4" creationId="{ED6AC948-3205-314D-F60F-DECA25CCD8FF}"/>
          </ac:graphicFrameMkLst>
        </pc:graphicFrameChg>
        <pc:picChg chg="add mod">
          <ac:chgData name="Abels, Patrick" userId="ba666de4-0d21-43a6-8e66-51a18aae1b4a" providerId="ADAL" clId="{3983CB92-7945-4291-A63B-A9E5E5C993ED}" dt="2024-08-20T21:05:49.406" v="39"/>
          <ac:picMkLst>
            <pc:docMk/>
            <pc:sldMk cId="2802094293" sldId="320"/>
            <ac:picMk id="15" creationId="{82C4A0B9-D53C-8476-5585-4820B95AF30F}"/>
          </ac:picMkLst>
        </pc:picChg>
        <pc:cxnChg chg="add mod">
          <ac:chgData name="Abels, Patrick" userId="ba666de4-0d21-43a6-8e66-51a18aae1b4a" providerId="ADAL" clId="{3983CB92-7945-4291-A63B-A9E5E5C993ED}" dt="2024-08-20T21:05:49.406" v="39"/>
          <ac:cxnSpMkLst>
            <pc:docMk/>
            <pc:sldMk cId="2802094293" sldId="320"/>
            <ac:cxnSpMk id="13" creationId="{CDE2B6B9-893E-CE16-6EB7-46D9833F5675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6:04.202" v="40"/>
        <pc:sldMkLst>
          <pc:docMk/>
          <pc:sldMk cId="629072211" sldId="321"/>
        </pc:sldMkLst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4" creationId="{21C17155-63B6-5DDB-9521-9AE344B06634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5" creationId="{3F142CF7-BE8A-AC79-2FB5-D2142B3C363C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6" creationId="{AD0AB2BE-C943-EC1F-5BA5-5256FE5D6A1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7" creationId="{22E90D34-7DC9-464B-9F7E-E29E58513CA8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8" creationId="{46ED118F-6300-E6FE-9EE6-03AC51A34F4F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9" creationId="{41A1617A-B504-E4CC-1C2A-ABBC61DBABA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0" creationId="{96FD7DF9-0C32-4597-12DC-98721DC3D176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3" creationId="{E23DE525-369C-E8F3-4DD7-C35FEFE445D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5" creationId="{8789FAD8-A866-86FD-BAA5-C62EEFFD9A7C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6" creationId="{6755A392-D616-71E8-D49F-671B0E425298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7" creationId="{E65FFFFB-245F-75D4-FDA6-70259404360D}"/>
          </ac:spMkLst>
        </pc:spChg>
        <pc:graphicFrameChg chg="add mod">
          <ac:chgData name="Abels, Patrick" userId="ba666de4-0d21-43a6-8e66-51a18aae1b4a" providerId="ADAL" clId="{3983CB92-7945-4291-A63B-A9E5E5C993ED}" dt="2024-08-20T21:06:04.202" v="40"/>
          <ac:graphicFrameMkLst>
            <pc:docMk/>
            <pc:sldMk cId="629072211" sldId="321"/>
            <ac:graphicFrameMk id="2" creationId="{8928D8C9-4E39-8A89-EA7F-34B03757E0B8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6:04.202" v="40"/>
          <ac:graphicFrameMkLst>
            <pc:docMk/>
            <pc:sldMk cId="629072211" sldId="321"/>
            <ac:graphicFrameMk id="11" creationId="{A627866F-9315-6E9A-C9AB-D936C5B73923}"/>
          </ac:graphicFrameMkLst>
        </pc:graphicFrameChg>
        <pc:picChg chg="add mod">
          <ac:chgData name="Abels, Patrick" userId="ba666de4-0d21-43a6-8e66-51a18aae1b4a" providerId="ADAL" clId="{3983CB92-7945-4291-A63B-A9E5E5C993ED}" dt="2024-08-20T21:06:04.202" v="40"/>
          <ac:picMkLst>
            <pc:docMk/>
            <pc:sldMk cId="629072211" sldId="321"/>
            <ac:picMk id="14" creationId="{9EC01681-7C41-7C95-3C61-70907B2EEF38}"/>
          </ac:picMkLst>
        </pc:picChg>
        <pc:cxnChg chg="add mod">
          <ac:chgData name="Abels, Patrick" userId="ba666de4-0d21-43a6-8e66-51a18aae1b4a" providerId="ADAL" clId="{3983CB92-7945-4291-A63B-A9E5E5C993ED}" dt="2024-08-20T21:06:04.202" v="40"/>
          <ac:cxnSpMkLst>
            <pc:docMk/>
            <pc:sldMk cId="629072211" sldId="321"/>
            <ac:cxnSpMk id="12" creationId="{9BA699E6-FF28-4A9B-DB6A-CED032ED1028}"/>
          </ac:cxnSpMkLst>
        </pc:cxnChg>
      </pc:sldChg>
      <pc:sldChg chg="addSp modSp add mod">
        <pc:chgData name="Abels, Patrick" userId="ba666de4-0d21-43a6-8e66-51a18aae1b4a" providerId="ADAL" clId="{3983CB92-7945-4291-A63B-A9E5E5C993ED}" dt="2024-08-20T21:06:46.078" v="63" actId="14100"/>
        <pc:sldMkLst>
          <pc:docMk/>
          <pc:sldMk cId="1285858823" sldId="322"/>
        </pc:sldMkLst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5" creationId="{126EE816-0B26-EE71-A640-F19055B6217D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6" creationId="{BAB90CF2-CC11-2028-F232-36AD6AF595D7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7" creationId="{A9C0A7C8-0714-15DA-AFA7-77125CCDD0E0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8" creationId="{B903F65F-21C3-6E5F-F657-688C8B645608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9" creationId="{5285AD5A-A890-8A05-CA98-FBE79C452768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0" creationId="{6D47CE8E-D8A8-6D69-EB9A-6DCE36B67D87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1" creationId="{012CB549-8D8B-0ADA-3DAF-5497E9734C61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2" creationId="{2A5367B2-A027-837D-645C-39EE6872BF74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3" creationId="{2DF2C288-BB5E-A12D-33E7-BFD242E4F9E9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4" creationId="{F5C94320-C695-18D0-789F-1ECA27FD0419}"/>
          </ac:spMkLst>
        </pc:spChg>
        <pc:spChg chg="add mod">
          <ac:chgData name="Abels, Patrick" userId="ba666de4-0d21-43a6-8e66-51a18aae1b4a" providerId="ADAL" clId="{3983CB92-7945-4291-A63B-A9E5E5C993ED}" dt="2024-08-20T21:06:29.291" v="61" actId="1037"/>
          <ac:spMkLst>
            <pc:docMk/>
            <pc:sldMk cId="1285858823" sldId="322"/>
            <ac:spMk id="16" creationId="{801756FA-F7BE-2A51-020D-558C11E0417F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7" creationId="{1128C7B8-7A19-F495-BFCA-39667AE2F626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8" creationId="{E7C541A1-CAA4-055A-BF56-00EBD875B96F}"/>
          </ac:spMkLst>
        </pc:spChg>
        <pc:spChg chg="add mod">
          <ac:chgData name="Abels, Patrick" userId="ba666de4-0d21-43a6-8e66-51a18aae1b4a" providerId="ADAL" clId="{3983CB92-7945-4291-A63B-A9E5E5C993ED}" dt="2024-08-20T21:06:43.365" v="62" actId="14100"/>
          <ac:spMkLst>
            <pc:docMk/>
            <pc:sldMk cId="1285858823" sldId="322"/>
            <ac:spMk id="21" creationId="{A5EB3A90-9E92-FE43-1E56-1C95911D4143}"/>
          </ac:spMkLst>
        </pc:spChg>
        <pc:spChg chg="add mod">
          <ac:chgData name="Abels, Patrick" userId="ba666de4-0d21-43a6-8e66-51a18aae1b4a" providerId="ADAL" clId="{3983CB92-7945-4291-A63B-A9E5E5C993ED}" dt="2024-08-20T21:06:46.078" v="63" actId="14100"/>
          <ac:spMkLst>
            <pc:docMk/>
            <pc:sldMk cId="1285858823" sldId="322"/>
            <ac:spMk id="22" creationId="{5BA869A7-A2C1-FEC1-AA23-68B1909B66BE}"/>
          </ac:spMkLst>
        </pc:spChg>
        <pc:graphicFrameChg chg="add mod">
          <ac:chgData name="Abels, Patrick" userId="ba666de4-0d21-43a6-8e66-51a18aae1b4a" providerId="ADAL" clId="{3983CB92-7945-4291-A63B-A9E5E5C993ED}" dt="2024-08-20T21:06:19.407" v="41"/>
          <ac:graphicFrameMkLst>
            <pc:docMk/>
            <pc:sldMk cId="1285858823" sldId="322"/>
            <ac:graphicFrameMk id="2" creationId="{D67EAC4E-D726-09E5-226F-1AB324DED854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6:19.407" v="41"/>
          <ac:graphicFrameMkLst>
            <pc:docMk/>
            <pc:sldMk cId="1285858823" sldId="322"/>
            <ac:graphicFrameMk id="4" creationId="{095A297C-F3EE-A830-B39C-D9E1543F6A40}"/>
          </ac:graphicFrameMkLst>
        </pc:graphicFrameChg>
        <pc:picChg chg="add mod">
          <ac:chgData name="Abels, Patrick" userId="ba666de4-0d21-43a6-8e66-51a18aae1b4a" providerId="ADAL" clId="{3983CB92-7945-4291-A63B-A9E5E5C993ED}" dt="2024-08-20T21:06:19.407" v="41"/>
          <ac:picMkLst>
            <pc:docMk/>
            <pc:sldMk cId="1285858823" sldId="322"/>
            <ac:picMk id="15" creationId="{40785526-232A-1CB6-8410-621CEC7ACA29}"/>
          </ac:picMkLst>
        </pc:picChg>
        <pc:cxnChg chg="add mod">
          <ac:chgData name="Abels, Patrick" userId="ba666de4-0d21-43a6-8e66-51a18aae1b4a" providerId="ADAL" clId="{3983CB92-7945-4291-A63B-A9E5E5C993ED}" dt="2024-08-20T21:06:19.407" v="41"/>
          <ac:cxnSpMkLst>
            <pc:docMk/>
            <pc:sldMk cId="1285858823" sldId="322"/>
            <ac:cxnSpMk id="19" creationId="{32607F9D-A73E-33A0-368A-07C8D2A7CBBA}"/>
          </ac:cxnSpMkLst>
        </pc:cxnChg>
        <pc:cxnChg chg="add mod">
          <ac:chgData name="Abels, Patrick" userId="ba666de4-0d21-43a6-8e66-51a18aae1b4a" providerId="ADAL" clId="{3983CB92-7945-4291-A63B-A9E5E5C993ED}" dt="2024-08-20T21:06:19.407" v="41"/>
          <ac:cxnSpMkLst>
            <pc:docMk/>
            <pc:sldMk cId="1285858823" sldId="322"/>
            <ac:cxnSpMk id="20" creationId="{2ADD01A5-D7E8-A7CE-77DE-9988F4946AE9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04.858" v="64"/>
        <pc:sldMkLst>
          <pc:docMk/>
          <pc:sldMk cId="2627613512" sldId="323"/>
        </pc:sldMkLst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6" creationId="{17C5173A-DC8F-C809-99D1-9A34A28BA696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7" creationId="{E90EE6A4-B4FD-3D0F-9CFC-3CAFE5FC62F7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8" creationId="{EF288FC1-B740-5AD9-689C-C8057319F62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9" creationId="{06315726-33FE-8FA7-8B4E-A60E7E3BBD6F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0" creationId="{60BA068B-02D2-A93B-7BF1-2906E03D736F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1" creationId="{7A32F678-2DBE-9764-3CA1-37D9CB5C6B5D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2" creationId="{007966E2-D388-422E-1A7C-02A5F9E68253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3" creationId="{FDDBC629-D674-D97F-B231-F2BDAAF0FEB9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4" creationId="{59EE43EE-7E6A-B9BA-71F1-81CFB0846A6E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5" creationId="{B8F2E4D7-2F4D-CDFC-D6F3-DB890C023F9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6" creationId="{1E2B3D97-EBB0-2B37-35CE-53E7CB50889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7" creationId="{AC3F4BFF-25FF-3195-3547-87C65EF27C44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8" creationId="{8B6AD749-6FD2-2B41-5C3E-39D1932DA9B0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22" creationId="{5D21CD97-7CDC-0AD4-E117-917A7B45438C}"/>
          </ac:spMkLst>
        </pc:spChg>
        <pc:graphicFrameChg chg="add mod">
          <ac:chgData name="Abels, Patrick" userId="ba666de4-0d21-43a6-8e66-51a18aae1b4a" providerId="ADAL" clId="{3983CB92-7945-4291-A63B-A9E5E5C993ED}" dt="2024-08-20T21:07:04.858" v="64"/>
          <ac:graphicFrameMkLst>
            <pc:docMk/>
            <pc:sldMk cId="2627613512" sldId="323"/>
            <ac:graphicFrameMk id="2" creationId="{F0EAF9F7-21C0-3892-8432-10DEE9D8AF5D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04.858" v="64"/>
          <ac:graphicFrameMkLst>
            <pc:docMk/>
            <pc:sldMk cId="2627613512" sldId="323"/>
            <ac:graphicFrameMk id="5" creationId="{62E679B8-2219-BA7E-E7E8-64AB7C78D6A6}"/>
          </ac:graphicFrameMkLst>
        </pc:graphicFrameChg>
        <pc:picChg chg="add mod">
          <ac:chgData name="Abels, Patrick" userId="ba666de4-0d21-43a6-8e66-51a18aae1b4a" providerId="ADAL" clId="{3983CB92-7945-4291-A63B-A9E5E5C993ED}" dt="2024-08-20T21:07:04.858" v="64"/>
          <ac:picMkLst>
            <pc:docMk/>
            <pc:sldMk cId="2627613512" sldId="323"/>
            <ac:picMk id="4" creationId="{F5F467DA-F18C-B7AC-41E6-D8A68492EE6A}"/>
          </ac:picMkLst>
        </pc:pic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19" creationId="{5E7A1DC6-77AB-0A83-9FEB-4B6167190D43}"/>
          </ac:cxnSpMkLst>
        </pc:cxn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20" creationId="{F04BB552-5ECD-A815-426C-D16AF982A76F}"/>
          </ac:cxnSpMkLst>
        </pc:cxn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21" creationId="{18F2335E-3902-DA39-1DD0-5AE7675CA1EA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26.304" v="65"/>
        <pc:sldMkLst>
          <pc:docMk/>
          <pc:sldMk cId="434797660" sldId="324"/>
        </pc:sldMkLst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5" creationId="{B0633436-8594-B7AB-33D4-7A2709175F2B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6" creationId="{83E557FC-AE44-754E-A589-2F7A5F364D2D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7" creationId="{650DF7EE-5E0F-C0EE-EE06-3C29DB236F59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8" creationId="{5D9A2D03-17A6-63D0-1AEF-86FA836326AE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9" creationId="{0E0BA076-A22A-79B5-01DE-7D38DDB2B8E8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0" creationId="{0DB9FEF1-72F3-BEE2-5D56-1E5C5EE3C8B4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1" creationId="{3CC8C016-E0FB-68C0-A902-B9F4B731A1DE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2" creationId="{83B77AF9-9058-1C3D-A744-8C9B1B7E7569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4" creationId="{3A807510-A2CE-FFF5-AEC3-52C51852CB10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5" creationId="{40F93934-F6B2-838E-6F87-F616824A3C80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6" creationId="{329D1D96-E662-0589-012B-274E36431F27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9" creationId="{71FD5710-9504-049E-7F79-B205774FE063}"/>
          </ac:spMkLst>
        </pc:spChg>
        <pc:graphicFrameChg chg="add mod">
          <ac:chgData name="Abels, Patrick" userId="ba666de4-0d21-43a6-8e66-51a18aae1b4a" providerId="ADAL" clId="{3983CB92-7945-4291-A63B-A9E5E5C993ED}" dt="2024-08-20T21:07:26.304" v="65"/>
          <ac:graphicFrameMkLst>
            <pc:docMk/>
            <pc:sldMk cId="434797660" sldId="324"/>
            <ac:graphicFrameMk id="2" creationId="{53A82EEC-E23A-EEC2-FBDC-6624C6CA0499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26.304" v="65"/>
          <ac:graphicFrameMkLst>
            <pc:docMk/>
            <pc:sldMk cId="434797660" sldId="324"/>
            <ac:graphicFrameMk id="4" creationId="{0B2483EB-58F6-8ECF-4137-9ADE4DBD1D74}"/>
          </ac:graphicFrameMkLst>
        </pc:graphicFrameChg>
        <pc:picChg chg="add mod">
          <ac:chgData name="Abels, Patrick" userId="ba666de4-0d21-43a6-8e66-51a18aae1b4a" providerId="ADAL" clId="{3983CB92-7945-4291-A63B-A9E5E5C993ED}" dt="2024-08-20T21:07:26.304" v="65"/>
          <ac:picMkLst>
            <pc:docMk/>
            <pc:sldMk cId="434797660" sldId="324"/>
            <ac:picMk id="13" creationId="{152B454B-BC07-07DB-8236-A1EA3881F429}"/>
          </ac:picMkLst>
        </pc:pic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17" creationId="{235F2C79-A9B7-4B1A-3082-486B62EFD9BA}"/>
          </ac:cxnSpMkLst>
        </pc:cxn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18" creationId="{23FA1F41-E6B8-C657-A867-3B96D21E920B}"/>
          </ac:cxnSpMkLst>
        </pc:cxn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20" creationId="{A73B4A63-17AC-5839-83B0-A9279C87473A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36.751" v="66"/>
        <pc:sldMkLst>
          <pc:docMk/>
          <pc:sldMk cId="2824663603" sldId="325"/>
        </pc:sldMkLst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4" creationId="{3B52EF30-7F7B-35F7-1D08-CE8C9EE5066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5" creationId="{EF63CF1A-5765-3C33-C759-8AD26BE47D0D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6" creationId="{85B1AFEF-4570-3B85-7418-AF8AEA2849CC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7" creationId="{0496D84B-B962-44E3-7268-CB1CC1123BFD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8" creationId="{F3E83EED-1FA4-FE40-0B40-05855B88B215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9" creationId="{1D7F7350-54D4-0737-C2C2-4BFCC00E21A6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0" creationId="{4FCA8CA1-1585-A2D0-E584-F07CE7EA7550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3" creationId="{CE98513F-66B0-F9AA-0AF9-F1E454EFA5F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4" creationId="{5FD8A9CB-7662-9A9A-C7CF-E1E1FCC2C4AC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5" creationId="{BF9D6134-5E33-6610-FE47-0C7059A5638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8" creationId="{CD980429-BFB4-9806-D3F6-685A9EDD5459}"/>
          </ac:spMkLst>
        </pc:spChg>
        <pc:graphicFrameChg chg="add mod">
          <ac:chgData name="Abels, Patrick" userId="ba666de4-0d21-43a6-8e66-51a18aae1b4a" providerId="ADAL" clId="{3983CB92-7945-4291-A63B-A9E5E5C993ED}" dt="2024-08-20T21:07:36.751" v="66"/>
          <ac:graphicFrameMkLst>
            <pc:docMk/>
            <pc:sldMk cId="2824663603" sldId="325"/>
            <ac:graphicFrameMk id="2" creationId="{01A8DB7F-1723-07A7-3C1C-CB9205C6A754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36.751" v="66"/>
          <ac:graphicFrameMkLst>
            <pc:docMk/>
            <pc:sldMk cId="2824663603" sldId="325"/>
            <ac:graphicFrameMk id="11" creationId="{4F02C355-B30C-F0AF-BE5A-C8F76EE018C2}"/>
          </ac:graphicFrameMkLst>
        </pc:graphicFrameChg>
        <pc:picChg chg="add mod">
          <ac:chgData name="Abels, Patrick" userId="ba666de4-0d21-43a6-8e66-51a18aae1b4a" providerId="ADAL" clId="{3983CB92-7945-4291-A63B-A9E5E5C993ED}" dt="2024-08-20T21:07:36.751" v="66"/>
          <ac:picMkLst>
            <pc:docMk/>
            <pc:sldMk cId="2824663603" sldId="325"/>
            <ac:picMk id="12" creationId="{8A879AB7-69A3-DE24-A582-747A1CF16FD1}"/>
          </ac:picMkLst>
        </pc:pic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6" creationId="{B5A8264B-8970-FC99-2A0F-ADFB6990061E}"/>
          </ac:cxnSpMkLst>
        </pc:cxn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7" creationId="{2A157099-BBAE-ADEB-B890-BBFC04BDA3F0}"/>
          </ac:cxnSpMkLst>
        </pc:cxn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9" creationId="{8D28B980-0FBC-99DA-2EC1-10661207D56A}"/>
          </ac:cxnSpMkLst>
        </pc:cxnChg>
      </pc:sldChg>
    </pc:docChg>
  </pc:docChgLst>
  <pc:docChgLst>
    <pc:chgData name="Abels, Patrick" userId="ba666de4-0d21-43a6-8e66-51a18aae1b4a" providerId="ADAL" clId="{4D87F5CA-8AC5-47E0-850B-FD3E727EA231}"/>
    <pc:docChg chg="undo custSel addSld delSld modSld">
      <pc:chgData name="Abels, Patrick" userId="ba666de4-0d21-43a6-8e66-51a18aae1b4a" providerId="ADAL" clId="{4D87F5CA-8AC5-47E0-850B-FD3E727EA231}" dt="2024-08-21T10:30:01.882" v="874"/>
      <pc:docMkLst>
        <pc:docMk/>
      </pc:docMkLst>
      <pc:sldChg chg="modSp mod">
        <pc:chgData name="Abels, Patrick" userId="ba666de4-0d21-43a6-8e66-51a18aae1b4a" providerId="ADAL" clId="{4D87F5CA-8AC5-47E0-850B-FD3E727EA231}" dt="2024-08-21T09:40:34.901" v="18" actId="207"/>
        <pc:sldMkLst>
          <pc:docMk/>
          <pc:sldMk cId="3348838403" sldId="294"/>
        </pc:sldMkLst>
        <pc:spChg chg="mod">
          <ac:chgData name="Abels, Patrick" userId="ba666de4-0d21-43a6-8e66-51a18aae1b4a" providerId="ADAL" clId="{4D87F5CA-8AC5-47E0-850B-FD3E727EA231}" dt="2024-08-21T09:40:34.901" v="18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02.003" v="510"/>
        <pc:sldMkLst>
          <pc:docMk/>
          <pc:sldMk cId="3289851751" sldId="298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3289851751" sldId="298"/>
            <ac:spMk id="2" creationId="{53A7CAC2-B4EE-4E27-AE1A-22337421EF40}"/>
          </ac:spMkLst>
        </pc:spChg>
        <pc:spChg chg="add mod ord">
          <ac:chgData name="Abels, Patrick" userId="ba666de4-0d21-43a6-8e66-51a18aae1b4a" providerId="ADAL" clId="{4D87F5CA-8AC5-47E0-850B-FD3E727EA231}" dt="2024-08-21T10:09:02.003" v="510"/>
          <ac:spMkLst>
            <pc:docMk/>
            <pc:sldMk cId="3289851751" sldId="298"/>
            <ac:spMk id="7" creationId="{33280A88-FA1A-CB47-3CAB-C61C8EECB8EC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03.603" v="511"/>
        <pc:sldMkLst>
          <pc:docMk/>
          <pc:sldMk cId="3176074160" sldId="299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3176074160" sldId="299"/>
            <ac:spMk id="2" creationId="{197C6B63-3EF3-3F07-6FC1-9C74E1785EB1}"/>
          </ac:spMkLst>
        </pc:spChg>
        <pc:spChg chg="add mod ord">
          <ac:chgData name="Abels, Patrick" userId="ba666de4-0d21-43a6-8e66-51a18aae1b4a" providerId="ADAL" clId="{4D87F5CA-8AC5-47E0-850B-FD3E727EA231}" dt="2024-08-21T10:09:03.603" v="511"/>
          <ac:spMkLst>
            <pc:docMk/>
            <pc:sldMk cId="3176074160" sldId="299"/>
            <ac:spMk id="7" creationId="{1D86515E-2D73-169C-6745-6B0446EDFCFE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04.960" v="512"/>
        <pc:sldMkLst>
          <pc:docMk/>
          <pc:sldMk cId="2415381640" sldId="300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415381640" sldId="300"/>
            <ac:spMk id="2" creationId="{47247D15-1715-3849-948F-BA1FAEA44B33}"/>
          </ac:spMkLst>
        </pc:spChg>
        <pc:spChg chg="add mod ord">
          <ac:chgData name="Abels, Patrick" userId="ba666de4-0d21-43a6-8e66-51a18aae1b4a" providerId="ADAL" clId="{4D87F5CA-8AC5-47E0-850B-FD3E727EA231}" dt="2024-08-21T10:09:04.960" v="512"/>
          <ac:spMkLst>
            <pc:docMk/>
            <pc:sldMk cId="2415381640" sldId="300"/>
            <ac:spMk id="7" creationId="{8F4FF63D-9E4C-CCC0-6E79-D9366EA6A734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06.448" v="513"/>
        <pc:sldMkLst>
          <pc:docMk/>
          <pc:sldMk cId="1320700682" sldId="301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320700682" sldId="301"/>
            <ac:spMk id="2" creationId="{D3746803-A10B-5FE5-CC9C-21A8F9857E50}"/>
          </ac:spMkLst>
        </pc:spChg>
        <pc:spChg chg="add mod ord">
          <ac:chgData name="Abels, Patrick" userId="ba666de4-0d21-43a6-8e66-51a18aae1b4a" providerId="ADAL" clId="{4D87F5CA-8AC5-47E0-850B-FD3E727EA231}" dt="2024-08-21T10:09:06.448" v="513"/>
          <ac:spMkLst>
            <pc:docMk/>
            <pc:sldMk cId="1320700682" sldId="301"/>
            <ac:spMk id="7" creationId="{08C07815-8BF0-F3BD-AFCB-B3CA8E824BED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08.870" v="514"/>
        <pc:sldMkLst>
          <pc:docMk/>
          <pc:sldMk cId="4205375660" sldId="302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4205375660" sldId="302"/>
            <ac:spMk id="2" creationId="{328E81A2-E51C-CB58-B8BF-CE9F130FACC6}"/>
          </ac:spMkLst>
        </pc:spChg>
        <pc:spChg chg="add mod ord">
          <ac:chgData name="Abels, Patrick" userId="ba666de4-0d21-43a6-8e66-51a18aae1b4a" providerId="ADAL" clId="{4D87F5CA-8AC5-47E0-850B-FD3E727EA231}" dt="2024-08-21T10:09:08.870" v="514"/>
          <ac:spMkLst>
            <pc:docMk/>
            <pc:sldMk cId="4205375660" sldId="302"/>
            <ac:spMk id="7" creationId="{A352DC92-76EC-7BFA-73E7-494AFEE6C47D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11.314" v="515"/>
        <pc:sldMkLst>
          <pc:docMk/>
          <pc:sldMk cId="477303390" sldId="303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477303390" sldId="303"/>
            <ac:spMk id="7" creationId="{2544BD9E-4899-CF26-4EB3-23ABA00E6C94}"/>
          </ac:spMkLst>
        </pc:spChg>
        <pc:spChg chg="add mod ord">
          <ac:chgData name="Abels, Patrick" userId="ba666de4-0d21-43a6-8e66-51a18aae1b4a" providerId="ADAL" clId="{4D87F5CA-8AC5-47E0-850B-FD3E727EA231}" dt="2024-08-21T10:09:11.314" v="515"/>
          <ac:spMkLst>
            <pc:docMk/>
            <pc:sldMk cId="477303390" sldId="303"/>
            <ac:spMk id="8" creationId="{6CA02D5C-4EBA-6242-9AB2-506B1D0A7DCB}"/>
          </ac:spMkLst>
        </pc:spChg>
      </pc:sldChg>
      <pc:sldChg chg="modSp del mod">
        <pc:chgData name="Abels, Patrick" userId="ba666de4-0d21-43a6-8e66-51a18aae1b4a" providerId="ADAL" clId="{4D87F5CA-8AC5-47E0-850B-FD3E727EA231}" dt="2024-08-21T09:50:11.843" v="275" actId="47"/>
        <pc:sldMkLst>
          <pc:docMk/>
          <pc:sldMk cId="1284580195" sldId="303"/>
        </pc:sldMkLst>
        <pc:spChg chg="mod">
          <ac:chgData name="Abels, Patrick" userId="ba666de4-0d21-43a6-8e66-51a18aae1b4a" providerId="ADAL" clId="{4D87F5CA-8AC5-47E0-850B-FD3E727EA231}" dt="2024-08-21T09:48:32.960" v="264" actId="6549"/>
          <ac:spMkLst>
            <pc:docMk/>
            <pc:sldMk cId="1284580195" sldId="303"/>
            <ac:spMk id="2" creationId="{87E57091-E83A-25F3-8464-604E96544A20}"/>
          </ac:spMkLst>
        </pc:spChg>
      </pc:sldChg>
      <pc:sldChg chg="modSp mod">
        <pc:chgData name="Abels, Patrick" userId="ba666de4-0d21-43a6-8e66-51a18aae1b4a" providerId="ADAL" clId="{4D87F5CA-8AC5-47E0-850B-FD3E727EA231}" dt="2024-08-21T10:27:44.161" v="86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4D87F5CA-8AC5-47E0-850B-FD3E727EA231}" dt="2024-08-21T10:27:44.161" v="86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4D87F5CA-8AC5-47E0-850B-FD3E727EA231}" dt="2024-08-21T10:28:12.964" v="872" actId="1076"/>
        <pc:sldMkLst>
          <pc:docMk/>
          <pc:sldMk cId="3358983006" sldId="305"/>
        </pc:sldMkLst>
        <pc:spChg chg="mod">
          <ac:chgData name="Abels, Patrick" userId="ba666de4-0d21-43a6-8e66-51a18aae1b4a" providerId="ADAL" clId="{4D87F5CA-8AC5-47E0-850B-FD3E727EA231}" dt="2024-08-21T10:28:01.660" v="869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4D87F5CA-8AC5-47E0-850B-FD3E727EA231}" dt="2024-08-21T10:28:12.964" v="872" actId="1076"/>
          <ac:picMkLst>
            <pc:docMk/>
            <pc:sldMk cId="3358983006" sldId="305"/>
            <ac:picMk id="3" creationId="{6BBC0E98-E407-72B1-DF5B-445AF8FFEE3E}"/>
          </ac:picMkLst>
        </pc:picChg>
        <pc:picChg chg="del">
          <ac:chgData name="Abels, Patrick" userId="ba666de4-0d21-43a6-8e66-51a18aae1b4a" providerId="ADAL" clId="{4D87F5CA-8AC5-47E0-850B-FD3E727EA231}" dt="2024-08-21T10:28:04.701" v="870" actId="478"/>
          <ac:picMkLst>
            <pc:docMk/>
            <pc:sldMk cId="3358983006" sldId="305"/>
            <ac:picMk id="4" creationId="{8381704F-117E-F197-B11F-61F79B8451E1}"/>
          </ac:picMkLst>
        </pc:picChg>
      </pc:sldChg>
      <pc:sldChg chg="addSp modSp add mod modClrScheme chgLayout">
        <pc:chgData name="Abels, Patrick" userId="ba666de4-0d21-43a6-8e66-51a18aae1b4a" providerId="ADAL" clId="{4D87F5CA-8AC5-47E0-850B-FD3E727EA231}" dt="2024-08-21T10:09:16.108" v="518"/>
        <pc:sldMkLst>
          <pc:docMk/>
          <pc:sldMk cId="2279468608" sldId="306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279468608" sldId="306"/>
            <ac:spMk id="2" creationId="{E21053F6-C58D-6C23-C2D2-1E1D587044C9}"/>
          </ac:spMkLst>
        </pc:spChg>
        <pc:spChg chg="add mod ord">
          <ac:chgData name="Abels, Patrick" userId="ba666de4-0d21-43a6-8e66-51a18aae1b4a" providerId="ADAL" clId="{4D87F5CA-8AC5-47E0-850B-FD3E727EA231}" dt="2024-08-21T10:09:16.108" v="518"/>
          <ac:spMkLst>
            <pc:docMk/>
            <pc:sldMk cId="2279468608" sldId="306"/>
            <ac:spMk id="7" creationId="{82BF44F4-E75A-8014-E00D-D1E6B2FC288A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17.192" v="519"/>
        <pc:sldMkLst>
          <pc:docMk/>
          <pc:sldMk cId="3321718867" sldId="307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3321718867" sldId="307"/>
            <ac:spMk id="7" creationId="{A7B0679C-1738-54FA-EEC4-EA2595285C9D}"/>
          </ac:spMkLst>
        </pc:spChg>
        <pc:spChg chg="add mod ord">
          <ac:chgData name="Abels, Patrick" userId="ba666de4-0d21-43a6-8e66-51a18aae1b4a" providerId="ADAL" clId="{4D87F5CA-8AC5-47E0-850B-FD3E727EA231}" dt="2024-08-21T10:09:17.192" v="519"/>
          <ac:spMkLst>
            <pc:docMk/>
            <pc:sldMk cId="3321718867" sldId="307"/>
            <ac:spMk id="8" creationId="{B8A7FDE2-9437-E812-869A-94B8F21CC596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18.181" v="520"/>
        <pc:sldMkLst>
          <pc:docMk/>
          <pc:sldMk cId="1157579050" sldId="308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157579050" sldId="308"/>
            <ac:spMk id="7" creationId="{E2BF896A-F169-70EB-3116-3206B1250A79}"/>
          </ac:spMkLst>
        </pc:spChg>
        <pc:spChg chg="add mod ord">
          <ac:chgData name="Abels, Patrick" userId="ba666de4-0d21-43a6-8e66-51a18aae1b4a" providerId="ADAL" clId="{4D87F5CA-8AC5-47E0-850B-FD3E727EA231}" dt="2024-08-21T10:09:18.181" v="520"/>
          <ac:spMkLst>
            <pc:docMk/>
            <pc:sldMk cId="1157579050" sldId="308"/>
            <ac:spMk id="8" creationId="{F322DC0B-64A1-D836-A180-7EB354804EB1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19.360" v="521"/>
        <pc:sldMkLst>
          <pc:docMk/>
          <pc:sldMk cId="2461274880" sldId="309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461274880" sldId="309"/>
            <ac:spMk id="7" creationId="{BA2BEE91-2FB6-264A-F49F-C521D598E95D}"/>
          </ac:spMkLst>
        </pc:spChg>
        <pc:spChg chg="add mod ord">
          <ac:chgData name="Abels, Patrick" userId="ba666de4-0d21-43a6-8e66-51a18aae1b4a" providerId="ADAL" clId="{4D87F5CA-8AC5-47E0-850B-FD3E727EA231}" dt="2024-08-21T10:09:19.360" v="521"/>
          <ac:spMkLst>
            <pc:docMk/>
            <pc:sldMk cId="2461274880" sldId="309"/>
            <ac:spMk id="8" creationId="{783E3CF4-E386-A87A-39AD-31A92CF51D42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2207021051" sldId="310"/>
        </pc:sldMkLst>
      </pc:sldChg>
      <pc:sldChg chg="addSp modSp add mod modClrScheme chgLayout">
        <pc:chgData name="Abels, Patrick" userId="ba666de4-0d21-43a6-8e66-51a18aae1b4a" providerId="ADAL" clId="{4D87F5CA-8AC5-47E0-850B-FD3E727EA231}" dt="2024-08-21T10:09:20.932" v="522"/>
        <pc:sldMkLst>
          <pc:docMk/>
          <pc:sldMk cId="2369116801" sldId="310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369116801" sldId="310"/>
            <ac:spMk id="7" creationId="{A2C87D4A-13A7-B3F7-0D16-A80739CE006A}"/>
          </ac:spMkLst>
        </pc:spChg>
        <pc:spChg chg="add mod ord">
          <ac:chgData name="Abels, Patrick" userId="ba666de4-0d21-43a6-8e66-51a18aae1b4a" providerId="ADAL" clId="{4D87F5CA-8AC5-47E0-850B-FD3E727EA231}" dt="2024-08-21T10:09:20.932" v="522"/>
          <ac:spMkLst>
            <pc:docMk/>
            <pc:sldMk cId="2369116801" sldId="310"/>
            <ac:spMk id="8" creationId="{68CE2706-F128-63C5-799C-2DA22104ED27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22.085" v="523"/>
        <pc:sldMkLst>
          <pc:docMk/>
          <pc:sldMk cId="944642049" sldId="311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944642049" sldId="311"/>
            <ac:spMk id="2" creationId="{5230BCFB-602D-3A24-9F49-0E3AB3BCCE4C}"/>
          </ac:spMkLst>
        </pc:spChg>
        <pc:spChg chg="add mod ord">
          <ac:chgData name="Abels, Patrick" userId="ba666de4-0d21-43a6-8e66-51a18aae1b4a" providerId="ADAL" clId="{4D87F5CA-8AC5-47E0-850B-FD3E727EA231}" dt="2024-08-21T10:09:22.085" v="523"/>
          <ac:spMkLst>
            <pc:docMk/>
            <pc:sldMk cId="944642049" sldId="311"/>
            <ac:spMk id="7" creationId="{23689C34-39D5-4080-208E-4694E8C0C257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24.442" v="524"/>
        <pc:sldMkLst>
          <pc:docMk/>
          <pc:sldMk cId="838617174" sldId="312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838617174" sldId="312"/>
            <ac:spMk id="7" creationId="{02C39CFF-0241-754A-EE7F-9E1940ABA59D}"/>
          </ac:spMkLst>
        </pc:spChg>
        <pc:spChg chg="add mod ord">
          <ac:chgData name="Abels, Patrick" userId="ba666de4-0d21-43a6-8e66-51a18aae1b4a" providerId="ADAL" clId="{4D87F5CA-8AC5-47E0-850B-FD3E727EA231}" dt="2024-08-21T10:09:24.442" v="524"/>
          <ac:spMkLst>
            <pc:docMk/>
            <pc:sldMk cId="838617174" sldId="312"/>
            <ac:spMk id="8" creationId="{F0707488-D1F3-5C70-5BA0-34E501A12D53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25.751" v="525"/>
        <pc:sldMkLst>
          <pc:docMk/>
          <pc:sldMk cId="1460504570" sldId="313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460504570" sldId="313"/>
            <ac:spMk id="7" creationId="{41A62015-85A8-F1A9-DC5E-B9D66975CC76}"/>
          </ac:spMkLst>
        </pc:spChg>
        <pc:spChg chg="add mod ord">
          <ac:chgData name="Abels, Patrick" userId="ba666de4-0d21-43a6-8e66-51a18aae1b4a" providerId="ADAL" clId="{4D87F5CA-8AC5-47E0-850B-FD3E727EA231}" dt="2024-08-21T10:09:25.751" v="525"/>
          <ac:spMkLst>
            <pc:docMk/>
            <pc:sldMk cId="1460504570" sldId="313"/>
            <ac:spMk id="8" creationId="{BA6FDEC5-0BAA-8B5E-4D2A-3D9A0EE0DA49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27.135" v="526"/>
        <pc:sldMkLst>
          <pc:docMk/>
          <pc:sldMk cId="2819239900" sldId="314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819239900" sldId="314"/>
            <ac:spMk id="7" creationId="{6241425F-717A-CE95-E920-7679DE5E5D58}"/>
          </ac:spMkLst>
        </pc:spChg>
        <pc:spChg chg="add mod ord">
          <ac:chgData name="Abels, Patrick" userId="ba666de4-0d21-43a6-8e66-51a18aae1b4a" providerId="ADAL" clId="{4D87F5CA-8AC5-47E0-850B-FD3E727EA231}" dt="2024-08-21T10:09:27.135" v="526"/>
          <ac:spMkLst>
            <pc:docMk/>
            <pc:sldMk cId="2819239900" sldId="314"/>
            <ac:spMk id="8" creationId="{B0F66C82-431A-6619-A1A8-5B032F6691E8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28.633" v="527"/>
        <pc:sldMkLst>
          <pc:docMk/>
          <pc:sldMk cId="2436263934" sldId="315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436263934" sldId="315"/>
            <ac:spMk id="7" creationId="{4EF8D56D-0B9F-FDEB-F267-8E0586D87F20}"/>
          </ac:spMkLst>
        </pc:spChg>
        <pc:spChg chg="add mod ord">
          <ac:chgData name="Abels, Patrick" userId="ba666de4-0d21-43a6-8e66-51a18aae1b4a" providerId="ADAL" clId="{4D87F5CA-8AC5-47E0-850B-FD3E727EA231}" dt="2024-08-21T10:09:28.633" v="527"/>
          <ac:spMkLst>
            <pc:docMk/>
            <pc:sldMk cId="2436263934" sldId="315"/>
            <ac:spMk id="8" creationId="{44B67DCC-87EC-DAE1-4540-42CE04F83D59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31.178" v="528"/>
        <pc:sldMkLst>
          <pc:docMk/>
          <pc:sldMk cId="1066324462" sldId="316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066324462" sldId="316"/>
            <ac:spMk id="7" creationId="{DDDB8E6C-08C7-0CB7-9A05-7158E6856533}"/>
          </ac:spMkLst>
        </pc:spChg>
        <pc:spChg chg="add mod ord">
          <ac:chgData name="Abels, Patrick" userId="ba666de4-0d21-43a6-8e66-51a18aae1b4a" providerId="ADAL" clId="{4D87F5CA-8AC5-47E0-850B-FD3E727EA231}" dt="2024-08-21T10:09:31.178" v="528"/>
          <ac:spMkLst>
            <pc:docMk/>
            <pc:sldMk cId="1066324462" sldId="316"/>
            <ac:spMk id="8" creationId="{57982296-CBC1-FF08-8768-34B855000D18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32.350" v="529"/>
        <pc:sldMkLst>
          <pc:docMk/>
          <pc:sldMk cId="1250591342" sldId="317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250591342" sldId="317"/>
            <ac:spMk id="2" creationId="{0AF79F89-AE96-8CED-719D-244F4CEAD630}"/>
          </ac:spMkLst>
        </pc:spChg>
        <pc:spChg chg="add mod ord">
          <ac:chgData name="Abels, Patrick" userId="ba666de4-0d21-43a6-8e66-51a18aae1b4a" providerId="ADAL" clId="{4D87F5CA-8AC5-47E0-850B-FD3E727EA231}" dt="2024-08-21T10:09:32.350" v="529"/>
          <ac:spMkLst>
            <pc:docMk/>
            <pc:sldMk cId="1250591342" sldId="317"/>
            <ac:spMk id="7" creationId="{0710B3C1-1B05-A24D-6856-A655536F9585}"/>
          </ac:spMkLst>
        </pc:spChg>
      </pc:sldChg>
      <pc:sldChg chg="addSp delSp modSp mod">
        <pc:chgData name="Abels, Patrick" userId="ba666de4-0d21-43a6-8e66-51a18aae1b4a" providerId="ADAL" clId="{4D87F5CA-8AC5-47E0-850B-FD3E727EA231}" dt="2024-08-21T10:15:35.590" v="697" actId="20577"/>
        <pc:sldMkLst>
          <pc:docMk/>
          <pc:sldMk cId="1523415873" sldId="318"/>
        </pc:sldMkLst>
        <pc:spChg chg="mod">
          <ac:chgData name="Abels, Patrick" userId="ba666de4-0d21-43a6-8e66-51a18aae1b4a" providerId="ADAL" clId="{4D87F5CA-8AC5-47E0-850B-FD3E727EA231}" dt="2024-08-21T10:15:35.590" v="697" actId="20577"/>
          <ac:spMkLst>
            <pc:docMk/>
            <pc:sldMk cId="1523415873" sldId="318"/>
            <ac:spMk id="2" creationId="{43329FE5-2CB8-9D7B-32E9-AFADC864196E}"/>
          </ac:spMkLst>
        </pc:spChg>
        <pc:picChg chg="add mod">
          <ac:chgData name="Abels, Patrick" userId="ba666de4-0d21-43a6-8e66-51a18aae1b4a" providerId="ADAL" clId="{4D87F5CA-8AC5-47E0-850B-FD3E727EA231}" dt="2024-08-21T10:07:04.429" v="507" actId="1076"/>
          <ac:picMkLst>
            <pc:docMk/>
            <pc:sldMk cId="1523415873" sldId="318"/>
            <ac:picMk id="5" creationId="{D2050DD4-4CC6-AA76-43D6-4AEDF3FCAF97}"/>
          </ac:picMkLst>
        </pc:picChg>
        <pc:picChg chg="del">
          <ac:chgData name="Abels, Patrick" userId="ba666de4-0d21-43a6-8e66-51a18aae1b4a" providerId="ADAL" clId="{4D87F5CA-8AC5-47E0-850B-FD3E727EA231}" dt="2024-08-21T10:03:38.108" v="448" actId="478"/>
          <ac:picMkLst>
            <pc:docMk/>
            <pc:sldMk cId="1523415873" sldId="318"/>
            <ac:picMk id="6" creationId="{B5C974B2-2E45-97EC-1824-838912EFC5F3}"/>
          </ac:picMkLst>
        </pc:pic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1168010817" sldId="319"/>
        </pc:sldMkLst>
      </pc:sldChg>
      <pc:sldChg chg="addSp delSp modSp new mod">
        <pc:chgData name="Abels, Patrick" userId="ba666de4-0d21-43a6-8e66-51a18aae1b4a" providerId="ADAL" clId="{4D87F5CA-8AC5-47E0-850B-FD3E727EA231}" dt="2024-08-21T09:45:47.369" v="217" actId="478"/>
        <pc:sldMkLst>
          <pc:docMk/>
          <pc:sldMk cId="2771396843" sldId="319"/>
        </pc:sldMkLst>
        <pc:spChg chg="mod">
          <ac:chgData name="Abels, Patrick" userId="ba666de4-0d21-43a6-8e66-51a18aae1b4a" providerId="ADAL" clId="{4D87F5CA-8AC5-47E0-850B-FD3E727EA231}" dt="2024-08-21T09:40:49.526" v="38" actId="20577"/>
          <ac:spMkLst>
            <pc:docMk/>
            <pc:sldMk cId="2771396843" sldId="319"/>
            <ac:spMk id="3" creationId="{3350D2DD-7C50-F01E-9BC1-EDD00F9EC2A6}"/>
          </ac:spMkLst>
        </pc:spChg>
        <pc:spChg chg="add mod">
          <ac:chgData name="Abels, Patrick" userId="ba666de4-0d21-43a6-8e66-51a18aae1b4a" providerId="ADAL" clId="{4D87F5CA-8AC5-47E0-850B-FD3E727EA231}" dt="2024-08-21T09:41:08.699" v="39"/>
          <ac:spMkLst>
            <pc:docMk/>
            <pc:sldMk cId="2771396843" sldId="319"/>
            <ac:spMk id="4" creationId="{C612CADE-0A46-52C4-851F-C8ADD348052D}"/>
          </ac:spMkLst>
        </pc:spChg>
        <pc:spChg chg="add mod">
          <ac:chgData name="Abels, Patrick" userId="ba666de4-0d21-43a6-8e66-51a18aae1b4a" providerId="ADAL" clId="{4D87F5CA-8AC5-47E0-850B-FD3E727EA231}" dt="2024-08-21T09:41:08.699" v="39"/>
          <ac:spMkLst>
            <pc:docMk/>
            <pc:sldMk cId="2771396843" sldId="319"/>
            <ac:spMk id="7" creationId="{25E44AAD-6BBA-E191-FA2F-C49C037702F2}"/>
          </ac:spMkLst>
        </pc:spChg>
        <pc:spChg chg="add mod">
          <ac:chgData name="Abels, Patrick" userId="ba666de4-0d21-43a6-8e66-51a18aae1b4a" providerId="ADAL" clId="{4D87F5CA-8AC5-47E0-850B-FD3E727EA231}" dt="2024-08-21T09:42:53.871" v="78" actId="1076"/>
          <ac:spMkLst>
            <pc:docMk/>
            <pc:sldMk cId="2771396843" sldId="319"/>
            <ac:spMk id="11" creationId="{8FF5F457-2F9C-2E0B-BC3E-CE2F5C11F293}"/>
          </ac:spMkLst>
        </pc:spChg>
        <pc:spChg chg="add mod">
          <ac:chgData name="Abels, Patrick" userId="ba666de4-0d21-43a6-8e66-51a18aae1b4a" providerId="ADAL" clId="{4D87F5CA-8AC5-47E0-850B-FD3E727EA231}" dt="2024-08-21T09:43:07.319" v="93" actId="20577"/>
          <ac:spMkLst>
            <pc:docMk/>
            <pc:sldMk cId="2771396843" sldId="319"/>
            <ac:spMk id="13" creationId="{EA6E6AF0-5BBA-44B7-0C6D-63C0BDADF1A7}"/>
          </ac:spMkLst>
        </pc:spChg>
        <pc:spChg chg="add del mod">
          <ac:chgData name="Abels, Patrick" userId="ba666de4-0d21-43a6-8e66-51a18aae1b4a" providerId="ADAL" clId="{4D87F5CA-8AC5-47E0-850B-FD3E727EA231}" dt="2024-08-21T09:45:47.369" v="217" actId="478"/>
          <ac:spMkLst>
            <pc:docMk/>
            <pc:sldMk cId="2771396843" sldId="319"/>
            <ac:spMk id="14" creationId="{DA9DE011-4BEF-1A4A-3824-0964E1B511B5}"/>
          </ac:spMkLst>
        </pc:spChg>
        <pc:graphicFrameChg chg="add mod">
          <ac:chgData name="Abels, Patrick" userId="ba666de4-0d21-43a6-8e66-51a18aae1b4a" providerId="ADAL" clId="{4D87F5CA-8AC5-47E0-850B-FD3E727EA231}" dt="2024-08-21T09:41:08.699" v="39"/>
          <ac:graphicFrameMkLst>
            <pc:docMk/>
            <pc:sldMk cId="2771396843" sldId="319"/>
            <ac:graphicFrameMk id="8" creationId="{B5655D66-61E7-6728-EE70-5D9954C50797}"/>
          </ac:graphicFrameMkLst>
        </pc:graphicFrameChg>
        <pc:graphicFrameChg chg="add mod">
          <ac:chgData name="Abels, Patrick" userId="ba666de4-0d21-43a6-8e66-51a18aae1b4a" providerId="ADAL" clId="{4D87F5CA-8AC5-47E0-850B-FD3E727EA231}" dt="2024-08-21T09:41:08.699" v="39"/>
          <ac:graphicFrameMkLst>
            <pc:docMk/>
            <pc:sldMk cId="2771396843" sldId="319"/>
            <ac:graphicFrameMk id="9" creationId="{4AE8A904-1C99-85A2-21B0-70C6D8AB4D4A}"/>
          </ac:graphicFrameMkLst>
        </pc:graphicFrameChg>
        <pc:picChg chg="add mod">
          <ac:chgData name="Abels, Patrick" userId="ba666de4-0d21-43a6-8e66-51a18aae1b4a" providerId="ADAL" clId="{4D87F5CA-8AC5-47E0-850B-FD3E727EA231}" dt="2024-08-21T09:42:02.799" v="44" actId="1076"/>
          <ac:picMkLst>
            <pc:docMk/>
            <pc:sldMk cId="2771396843" sldId="319"/>
            <ac:picMk id="10" creationId="{024FCBCB-97ED-B690-6D22-CBC8EEAA43E1}"/>
          </ac:picMkLst>
        </pc:picChg>
        <pc:picChg chg="add mod">
          <ac:chgData name="Abels, Patrick" userId="ba666de4-0d21-43a6-8e66-51a18aae1b4a" providerId="ADAL" clId="{4D87F5CA-8AC5-47E0-850B-FD3E727EA231}" dt="2024-08-21T09:43:00.937" v="80" actId="1076"/>
          <ac:picMkLst>
            <pc:docMk/>
            <pc:sldMk cId="2771396843" sldId="319"/>
            <ac:picMk id="12" creationId="{A98832DA-4EA0-BDA2-3753-3D7DDA3BFB1D}"/>
          </ac:picMkLst>
        </pc:picChg>
        <pc:cxnChg chg="add mod">
          <ac:chgData name="Abels, Patrick" userId="ba666de4-0d21-43a6-8e66-51a18aae1b4a" providerId="ADAL" clId="{4D87F5CA-8AC5-47E0-850B-FD3E727EA231}" dt="2024-08-21T09:43:31.713" v="100" actId="1038"/>
          <ac:cxnSpMkLst>
            <pc:docMk/>
            <pc:sldMk cId="2771396843" sldId="319"/>
            <ac:cxnSpMk id="5" creationId="{862DEDCC-D950-176E-9F25-EADB24604F3F}"/>
          </ac:cxnSpMkLst>
        </pc:cxnChg>
        <pc:cxnChg chg="add mod">
          <ac:chgData name="Abels, Patrick" userId="ba666de4-0d21-43a6-8e66-51a18aae1b4a" providerId="ADAL" clId="{4D87F5CA-8AC5-47E0-850B-FD3E727EA231}" dt="2024-08-21T09:43:29.506" v="98" actId="1038"/>
          <ac:cxnSpMkLst>
            <pc:docMk/>
            <pc:sldMk cId="2771396843" sldId="319"/>
            <ac:cxnSpMk id="6" creationId="{5471CCB8-3518-CB24-4B7C-A1E1FFA56343}"/>
          </ac:cxnSpMkLst>
        </pc:cxnChg>
      </pc:sldChg>
      <pc:sldChg chg="modSp new del mod">
        <pc:chgData name="Abels, Patrick" userId="ba666de4-0d21-43a6-8e66-51a18aae1b4a" providerId="ADAL" clId="{4D87F5CA-8AC5-47E0-850B-FD3E727EA231}" dt="2024-08-21T10:09:52.473" v="539" actId="47"/>
        <pc:sldMkLst>
          <pc:docMk/>
          <pc:sldMk cId="124690465" sldId="320"/>
        </pc:sldMkLst>
        <pc:spChg chg="mod">
          <ac:chgData name="Abels, Patrick" userId="ba666de4-0d21-43a6-8e66-51a18aae1b4a" providerId="ADAL" clId="{4D87F5CA-8AC5-47E0-850B-FD3E727EA231}" dt="2024-08-21T09:46:07.819" v="231" actId="20577"/>
          <ac:spMkLst>
            <pc:docMk/>
            <pc:sldMk cId="124690465" sldId="320"/>
            <ac:spMk id="3" creationId="{16F0D476-D265-587F-6014-C0C8EF248DB5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2802094293" sldId="320"/>
        </pc:sldMkLst>
      </pc:sldChg>
      <pc:sldChg chg="modSp new del mod">
        <pc:chgData name="Abels, Patrick" userId="ba666de4-0d21-43a6-8e66-51a18aae1b4a" providerId="ADAL" clId="{4D87F5CA-8AC5-47E0-850B-FD3E727EA231}" dt="2024-08-21T09:47:19.819" v="247" actId="47"/>
        <pc:sldMkLst>
          <pc:docMk/>
          <pc:sldMk cId="537374174" sldId="321"/>
        </pc:sldMkLst>
        <pc:spChg chg="mod">
          <ac:chgData name="Abels, Patrick" userId="ba666de4-0d21-43a6-8e66-51a18aae1b4a" providerId="ADAL" clId="{4D87F5CA-8AC5-47E0-850B-FD3E727EA231}" dt="2024-08-21T09:46:26.759" v="246" actId="207"/>
          <ac:spMkLst>
            <pc:docMk/>
            <pc:sldMk cId="537374174" sldId="321"/>
            <ac:spMk id="2" creationId="{DAEBA492-2F13-F51C-9386-4FB4718E674B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629072211" sldId="321"/>
        </pc:sldMkLst>
      </pc:sldChg>
      <pc:sldChg chg="modSp new mod">
        <pc:chgData name="Abels, Patrick" userId="ba666de4-0d21-43a6-8e66-51a18aae1b4a" providerId="ADAL" clId="{4D87F5CA-8AC5-47E0-850B-FD3E727EA231}" dt="2024-08-21T09:47:29.525" v="262" actId="207"/>
        <pc:sldMkLst>
          <pc:docMk/>
          <pc:sldMk cId="1818704120" sldId="321"/>
        </pc:sldMkLst>
        <pc:spChg chg="mod">
          <ac:chgData name="Abels, Patrick" userId="ba666de4-0d21-43a6-8e66-51a18aae1b4a" providerId="ADAL" clId="{4D87F5CA-8AC5-47E0-850B-FD3E727EA231}" dt="2024-08-21T09:47:29.525" v="262" actId="207"/>
          <ac:spMkLst>
            <pc:docMk/>
            <pc:sldMk cId="1818704120" sldId="321"/>
            <ac:spMk id="2" creationId="{68AB09E3-EB6F-15BC-45D2-57AA9E4F65A3}"/>
          </ac:spMkLst>
        </pc:spChg>
      </pc:sldChg>
      <pc:sldChg chg="modSp new mod">
        <pc:chgData name="Abels, Patrick" userId="ba666de4-0d21-43a6-8e66-51a18aae1b4a" providerId="ADAL" clId="{4D87F5CA-8AC5-47E0-850B-FD3E727EA231}" dt="2024-08-21T10:13:28.970" v="619" actId="20577"/>
        <pc:sldMkLst>
          <pc:docMk/>
          <pc:sldMk cId="48828708" sldId="322"/>
        </pc:sldMkLst>
        <pc:spChg chg="mod">
          <ac:chgData name="Abels, Patrick" userId="ba666de4-0d21-43a6-8e66-51a18aae1b4a" providerId="ADAL" clId="{4D87F5CA-8AC5-47E0-850B-FD3E727EA231}" dt="2024-08-21T10:13:28.970" v="619" actId="20577"/>
          <ac:spMkLst>
            <pc:docMk/>
            <pc:sldMk cId="48828708" sldId="322"/>
            <ac:spMk id="2" creationId="{9C8BB473-91B4-5F87-15F1-ABC3B8B44921}"/>
          </ac:spMkLst>
        </pc:spChg>
        <pc:spChg chg="mod">
          <ac:chgData name="Abels, Patrick" userId="ba666de4-0d21-43a6-8e66-51a18aae1b4a" providerId="ADAL" clId="{4D87F5CA-8AC5-47E0-850B-FD3E727EA231}" dt="2024-08-21T09:48:43.359" v="274" actId="20577"/>
          <ac:spMkLst>
            <pc:docMk/>
            <pc:sldMk cId="48828708" sldId="322"/>
            <ac:spMk id="3" creationId="{F51CEF88-E96D-BFEF-54BD-073A442A1F3D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1285858823" sldId="322"/>
        </pc:sldMkLst>
      </pc:sldChg>
      <pc:sldChg chg="addSp modSp add mod modClrScheme chgLayout">
        <pc:chgData name="Abels, Patrick" userId="ba666de4-0d21-43a6-8e66-51a18aae1b4a" providerId="ADAL" clId="{4D87F5CA-8AC5-47E0-850B-FD3E727EA231}" dt="2024-08-21T10:09:12.437" v="516"/>
        <pc:sldMkLst>
          <pc:docMk/>
          <pc:sldMk cId="575384107" sldId="323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575384107" sldId="323"/>
            <ac:spMk id="7" creationId="{02179E0F-EF2A-ABC1-E882-8C5C4EE31660}"/>
          </ac:spMkLst>
        </pc:spChg>
        <pc:spChg chg="add mod ord">
          <ac:chgData name="Abels, Patrick" userId="ba666de4-0d21-43a6-8e66-51a18aae1b4a" providerId="ADAL" clId="{4D87F5CA-8AC5-47E0-850B-FD3E727EA231}" dt="2024-08-21T10:09:12.437" v="516"/>
          <ac:spMkLst>
            <pc:docMk/>
            <pc:sldMk cId="575384107" sldId="323"/>
            <ac:spMk id="8" creationId="{11DED3CF-3D85-9E18-7B13-BBE1DF4A9F7C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2627613512" sldId="323"/>
        </pc:sldMkLst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434797660" sldId="324"/>
        </pc:sldMkLst>
      </pc:sldChg>
      <pc:sldChg chg="addSp modSp add mod modClrScheme chgLayout">
        <pc:chgData name="Abels, Patrick" userId="ba666de4-0d21-43a6-8e66-51a18aae1b4a" providerId="ADAL" clId="{4D87F5CA-8AC5-47E0-850B-FD3E727EA231}" dt="2024-08-21T10:09:13.603" v="517"/>
        <pc:sldMkLst>
          <pc:docMk/>
          <pc:sldMk cId="4239492742" sldId="324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4239492742" sldId="324"/>
            <ac:spMk id="7" creationId="{6F9D36CD-5CEB-BD82-A1F1-7366E659DB65}"/>
          </ac:spMkLst>
        </pc:spChg>
        <pc:spChg chg="add mod ord">
          <ac:chgData name="Abels, Patrick" userId="ba666de4-0d21-43a6-8e66-51a18aae1b4a" providerId="ADAL" clId="{4D87F5CA-8AC5-47E0-850B-FD3E727EA231}" dt="2024-08-21T10:09:13.603" v="517"/>
          <ac:spMkLst>
            <pc:docMk/>
            <pc:sldMk cId="4239492742" sldId="324"/>
            <ac:spMk id="8" creationId="{6250C04F-5DA9-BB3B-D70B-86343EFBD386}"/>
          </ac:spMkLst>
        </pc:spChg>
      </pc:sldChg>
      <pc:sldChg chg="del">
        <pc:chgData name="Abels, Patrick" userId="ba666de4-0d21-43a6-8e66-51a18aae1b4a" providerId="ADAL" clId="{4D87F5CA-8AC5-47E0-850B-FD3E727EA231}" dt="2024-08-21T09:40:41.981" v="19" actId="47"/>
        <pc:sldMkLst>
          <pc:docMk/>
          <pc:sldMk cId="2824663603" sldId="325"/>
        </pc:sldMkLst>
      </pc:sldChg>
      <pc:sldChg chg="addSp modSp add mod modClrScheme chgLayout">
        <pc:chgData name="Abels, Patrick" userId="ba666de4-0d21-43a6-8e66-51a18aae1b4a" providerId="ADAL" clId="{4D87F5CA-8AC5-47E0-850B-FD3E727EA231}" dt="2024-08-21T10:09:33.332" v="530"/>
        <pc:sldMkLst>
          <pc:docMk/>
          <pc:sldMk cId="2922718326" sldId="325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2922718326" sldId="325"/>
            <ac:spMk id="7" creationId="{AE3A7F41-754A-73AB-F9F8-D3CB5A07D9CD}"/>
          </ac:spMkLst>
        </pc:spChg>
        <pc:spChg chg="add mod ord">
          <ac:chgData name="Abels, Patrick" userId="ba666de4-0d21-43a6-8e66-51a18aae1b4a" providerId="ADAL" clId="{4D87F5CA-8AC5-47E0-850B-FD3E727EA231}" dt="2024-08-21T10:09:33.332" v="530"/>
          <ac:spMkLst>
            <pc:docMk/>
            <pc:sldMk cId="2922718326" sldId="325"/>
            <ac:spMk id="8" creationId="{1F5C6848-D48F-6A70-CBD9-4C009413C077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34.360" v="531"/>
        <pc:sldMkLst>
          <pc:docMk/>
          <pc:sldMk cId="3065035548" sldId="326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3065035548" sldId="326"/>
            <ac:spMk id="7" creationId="{954F8768-DEA0-2676-D3A5-3756312929B4}"/>
          </ac:spMkLst>
        </pc:spChg>
        <pc:spChg chg="add mod ord">
          <ac:chgData name="Abels, Patrick" userId="ba666de4-0d21-43a6-8e66-51a18aae1b4a" providerId="ADAL" clId="{4D87F5CA-8AC5-47E0-850B-FD3E727EA231}" dt="2024-08-21T10:09:34.360" v="531"/>
          <ac:spMkLst>
            <pc:docMk/>
            <pc:sldMk cId="3065035548" sldId="326"/>
            <ac:spMk id="8" creationId="{B72BC77C-54F7-0024-758B-244A5165B5AB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38.119" v="534"/>
        <pc:sldMkLst>
          <pc:docMk/>
          <pc:sldMk cId="1421541758" sldId="327"/>
        </pc:sldMkLst>
        <pc:spChg chg="add mod ord">
          <ac:chgData name="Abels, Patrick" userId="ba666de4-0d21-43a6-8e66-51a18aae1b4a" providerId="ADAL" clId="{4D87F5CA-8AC5-47E0-850B-FD3E727EA231}" dt="2024-08-21T10:09:36.702" v="533"/>
          <ac:spMkLst>
            <pc:docMk/>
            <pc:sldMk cId="1421541758" sldId="327"/>
            <ac:spMk id="7" creationId="{CBE2C16D-2692-36F8-F2D3-BA9BA1901A20}"/>
          </ac:spMkLst>
        </pc:spChg>
        <pc:spChg chg="add mod ord">
          <ac:chgData name="Abels, Patrick" userId="ba666de4-0d21-43a6-8e66-51a18aae1b4a" providerId="ADAL" clId="{4D87F5CA-8AC5-47E0-850B-FD3E727EA231}" dt="2024-08-21T10:09:38.119" v="534"/>
          <ac:spMkLst>
            <pc:docMk/>
            <pc:sldMk cId="1421541758" sldId="327"/>
            <ac:spMk id="8" creationId="{96B677C6-15B7-5565-A028-D857EAB0770D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40.740" v="535"/>
        <pc:sldMkLst>
          <pc:docMk/>
          <pc:sldMk cId="435340239" sldId="328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435340239" sldId="328"/>
            <ac:spMk id="7" creationId="{CFE8EE83-BE48-5952-19FB-48DD88697019}"/>
          </ac:spMkLst>
        </pc:spChg>
        <pc:spChg chg="add mod ord">
          <ac:chgData name="Abels, Patrick" userId="ba666de4-0d21-43a6-8e66-51a18aae1b4a" providerId="ADAL" clId="{4D87F5CA-8AC5-47E0-850B-FD3E727EA231}" dt="2024-08-21T10:09:40.740" v="535"/>
          <ac:spMkLst>
            <pc:docMk/>
            <pc:sldMk cId="435340239" sldId="328"/>
            <ac:spMk id="8" creationId="{32C4AF96-EAE1-E5FD-865C-8D94CCED772F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41.884" v="536"/>
        <pc:sldMkLst>
          <pc:docMk/>
          <pc:sldMk cId="717596490" sldId="329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717596490" sldId="329"/>
            <ac:spMk id="7" creationId="{ADA722E4-9073-C003-DCB6-5AD54CF4C521}"/>
          </ac:spMkLst>
        </pc:spChg>
        <pc:spChg chg="add mod ord">
          <ac:chgData name="Abels, Patrick" userId="ba666de4-0d21-43a6-8e66-51a18aae1b4a" providerId="ADAL" clId="{4D87F5CA-8AC5-47E0-850B-FD3E727EA231}" dt="2024-08-21T10:09:41.884" v="536"/>
          <ac:spMkLst>
            <pc:docMk/>
            <pc:sldMk cId="717596490" sldId="329"/>
            <ac:spMk id="8" creationId="{666EE729-5F73-51D9-8CE9-F6B4A124A109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44.191" v="537"/>
        <pc:sldMkLst>
          <pc:docMk/>
          <pc:sldMk cId="994043925" sldId="330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994043925" sldId="330"/>
            <ac:spMk id="7" creationId="{7623DD80-BD98-DF84-9BED-5C461B8E3B96}"/>
          </ac:spMkLst>
        </pc:spChg>
        <pc:spChg chg="add mod ord">
          <ac:chgData name="Abels, Patrick" userId="ba666de4-0d21-43a6-8e66-51a18aae1b4a" providerId="ADAL" clId="{4D87F5CA-8AC5-47E0-850B-FD3E727EA231}" dt="2024-08-21T10:09:44.191" v="537"/>
          <ac:spMkLst>
            <pc:docMk/>
            <pc:sldMk cId="994043925" sldId="330"/>
            <ac:spMk id="8" creationId="{7C219405-66D5-8B3A-CE37-F9B552502DEA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09:45.498" v="538"/>
        <pc:sldMkLst>
          <pc:docMk/>
          <pc:sldMk cId="1477663117" sldId="331"/>
        </pc:sldMkLst>
        <pc:spChg chg="add mod ord">
          <ac:chgData name="Abels, Patrick" userId="ba666de4-0d21-43a6-8e66-51a18aae1b4a" providerId="ADAL" clId="{4D87F5CA-8AC5-47E0-850B-FD3E727EA231}" dt="2024-08-21T10:08:54.360" v="509" actId="700"/>
          <ac:spMkLst>
            <pc:docMk/>
            <pc:sldMk cId="1477663117" sldId="331"/>
            <ac:spMk id="2" creationId="{0EFEB420-C338-DA69-0ADC-0515A44ACFB4}"/>
          </ac:spMkLst>
        </pc:spChg>
        <pc:spChg chg="add mod ord">
          <ac:chgData name="Abels, Patrick" userId="ba666de4-0d21-43a6-8e66-51a18aae1b4a" providerId="ADAL" clId="{4D87F5CA-8AC5-47E0-850B-FD3E727EA231}" dt="2024-08-21T10:09:45.498" v="538"/>
          <ac:spMkLst>
            <pc:docMk/>
            <pc:sldMk cId="1477663117" sldId="331"/>
            <ac:spMk id="6" creationId="{18BA92A9-F620-590F-E820-7042C31D4B32}"/>
          </ac:spMkLst>
        </pc:spChg>
      </pc:sldChg>
      <pc:sldChg chg="modSp add mod">
        <pc:chgData name="Abels, Patrick" userId="ba666de4-0d21-43a6-8e66-51a18aae1b4a" providerId="ADAL" clId="{4D87F5CA-8AC5-47E0-850B-FD3E727EA231}" dt="2024-08-21T10:12:22.200" v="571" actId="207"/>
        <pc:sldMkLst>
          <pc:docMk/>
          <pc:sldMk cId="1047709854" sldId="332"/>
        </pc:sldMkLst>
        <pc:spChg chg="mod">
          <ac:chgData name="Abels, Patrick" userId="ba666de4-0d21-43a6-8e66-51a18aae1b4a" providerId="ADAL" clId="{4D87F5CA-8AC5-47E0-850B-FD3E727EA231}" dt="2024-08-21T10:12:22.200" v="571" actId="207"/>
          <ac:spMkLst>
            <pc:docMk/>
            <pc:sldMk cId="1047709854" sldId="332"/>
            <ac:spMk id="2" creationId="{68AB09E3-EB6F-15BC-45D2-57AA9E4F65A3}"/>
          </ac:spMkLst>
        </pc:spChg>
      </pc:sldChg>
      <pc:sldChg chg="modSp add mod">
        <pc:chgData name="Abels, Patrick" userId="ba666de4-0d21-43a6-8e66-51a18aae1b4a" providerId="ADAL" clId="{4D87F5CA-8AC5-47E0-850B-FD3E727EA231}" dt="2024-08-21T10:12:33.068" v="589" actId="6549"/>
        <pc:sldMkLst>
          <pc:docMk/>
          <pc:sldMk cId="2637758791" sldId="333"/>
        </pc:sldMkLst>
        <pc:spChg chg="mod">
          <ac:chgData name="Abels, Patrick" userId="ba666de4-0d21-43a6-8e66-51a18aae1b4a" providerId="ADAL" clId="{4D87F5CA-8AC5-47E0-850B-FD3E727EA231}" dt="2024-08-21T10:12:33.068" v="589" actId="6549"/>
          <ac:spMkLst>
            <pc:docMk/>
            <pc:sldMk cId="2637758791" sldId="333"/>
            <ac:spMk id="2" creationId="{68AB09E3-EB6F-15BC-45D2-57AA9E4F65A3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2:50.023" v="608" actId="20577"/>
        <pc:sldMkLst>
          <pc:docMk/>
          <pc:sldMk cId="2665870171" sldId="334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2665870171" sldId="334"/>
            <ac:spMk id="7" creationId="{4C8D9F7E-2DEC-AD96-58B0-2E10345829C1}"/>
          </ac:spMkLst>
        </pc:spChg>
        <pc:spChg chg="add mod ord">
          <ac:chgData name="Abels, Patrick" userId="ba666de4-0d21-43a6-8e66-51a18aae1b4a" providerId="ADAL" clId="{4D87F5CA-8AC5-47E0-850B-FD3E727EA231}" dt="2024-08-21T10:12:50.023" v="608" actId="20577"/>
          <ac:spMkLst>
            <pc:docMk/>
            <pc:sldMk cId="2665870171" sldId="334"/>
            <ac:spMk id="8" creationId="{83D946CD-6E2B-8664-4ACF-C65C562667C7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2:54.494" v="609"/>
        <pc:sldMkLst>
          <pc:docMk/>
          <pc:sldMk cId="3894621556" sldId="336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3894621556" sldId="336"/>
            <ac:spMk id="8" creationId="{DD47C733-1246-66F7-2486-497E16AC9B5D}"/>
          </ac:spMkLst>
        </pc:spChg>
        <pc:spChg chg="add mod ord">
          <ac:chgData name="Abels, Patrick" userId="ba666de4-0d21-43a6-8e66-51a18aae1b4a" providerId="ADAL" clId="{4D87F5CA-8AC5-47E0-850B-FD3E727EA231}" dt="2024-08-21T10:12:54.494" v="609"/>
          <ac:spMkLst>
            <pc:docMk/>
            <pc:sldMk cId="3894621556" sldId="336"/>
            <ac:spMk id="9" creationId="{FF9C843B-2F65-31E5-0CF2-015EE220FFDD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2:55.815" v="610"/>
        <pc:sldMkLst>
          <pc:docMk/>
          <pc:sldMk cId="2015372204" sldId="339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2015372204" sldId="339"/>
            <ac:spMk id="7" creationId="{7D74EE1A-5A6E-F45B-FAE5-FB2059BABAFF}"/>
          </ac:spMkLst>
        </pc:spChg>
        <pc:spChg chg="add mod ord">
          <ac:chgData name="Abels, Patrick" userId="ba666de4-0d21-43a6-8e66-51a18aae1b4a" providerId="ADAL" clId="{4D87F5CA-8AC5-47E0-850B-FD3E727EA231}" dt="2024-08-21T10:12:55.815" v="610"/>
          <ac:spMkLst>
            <pc:docMk/>
            <pc:sldMk cId="2015372204" sldId="339"/>
            <ac:spMk id="8" creationId="{C8D4B46D-94FB-090C-8793-6020A8369034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2:57.350" v="611"/>
        <pc:sldMkLst>
          <pc:docMk/>
          <pc:sldMk cId="2568701760" sldId="341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2568701760" sldId="341"/>
            <ac:spMk id="8" creationId="{AD3EACCA-229A-3872-35F5-AAC529B1172B}"/>
          </ac:spMkLst>
        </pc:spChg>
        <pc:spChg chg="add mod ord">
          <ac:chgData name="Abels, Patrick" userId="ba666de4-0d21-43a6-8e66-51a18aae1b4a" providerId="ADAL" clId="{4D87F5CA-8AC5-47E0-850B-FD3E727EA231}" dt="2024-08-21T10:12:57.350" v="611"/>
          <ac:spMkLst>
            <pc:docMk/>
            <pc:sldMk cId="2568701760" sldId="341"/>
            <ac:spMk id="9" creationId="{8AAB0E5B-54D0-3601-F9B7-7ED94DD08A6C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2:58.895" v="612"/>
        <pc:sldMkLst>
          <pc:docMk/>
          <pc:sldMk cId="1762515" sldId="343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1762515" sldId="343"/>
            <ac:spMk id="8" creationId="{4DB72911-3C4E-25A8-8D09-00451EABE185}"/>
          </ac:spMkLst>
        </pc:spChg>
        <pc:spChg chg="add mod ord">
          <ac:chgData name="Abels, Patrick" userId="ba666de4-0d21-43a6-8e66-51a18aae1b4a" providerId="ADAL" clId="{4D87F5CA-8AC5-47E0-850B-FD3E727EA231}" dt="2024-08-21T10:12:58.895" v="612"/>
          <ac:spMkLst>
            <pc:docMk/>
            <pc:sldMk cId="1762515" sldId="343"/>
            <ac:spMk id="9" creationId="{EC0E0F57-EDC8-F249-977C-EFF83AB130F2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13:01.147" v="613"/>
        <pc:sldMkLst>
          <pc:docMk/>
          <pc:sldMk cId="2205367767" sldId="344"/>
        </pc:sldMkLst>
        <pc:spChg chg="add mod ord">
          <ac:chgData name="Abels, Patrick" userId="ba666de4-0d21-43a6-8e66-51a18aae1b4a" providerId="ADAL" clId="{4D87F5CA-8AC5-47E0-850B-FD3E727EA231}" dt="2024-08-21T10:12:44.902" v="591" actId="700"/>
          <ac:spMkLst>
            <pc:docMk/>
            <pc:sldMk cId="2205367767" sldId="344"/>
            <ac:spMk id="2" creationId="{EA82BBFF-E6D0-FE3A-5830-25821AE34113}"/>
          </ac:spMkLst>
        </pc:spChg>
        <pc:spChg chg="add mod ord">
          <ac:chgData name="Abels, Patrick" userId="ba666de4-0d21-43a6-8e66-51a18aae1b4a" providerId="ADAL" clId="{4D87F5CA-8AC5-47E0-850B-FD3E727EA231}" dt="2024-08-21T10:13:01.147" v="613"/>
          <ac:spMkLst>
            <pc:docMk/>
            <pc:sldMk cId="2205367767" sldId="344"/>
            <ac:spMk id="6" creationId="{2E07F255-07A0-74DC-6F46-C59BC45898C5}"/>
          </ac:spMkLst>
        </pc:spChg>
      </pc:sldChg>
      <pc:sldChg chg="modSp add mod">
        <pc:chgData name="Abels, Patrick" userId="ba666de4-0d21-43a6-8e66-51a18aae1b4a" providerId="ADAL" clId="{4D87F5CA-8AC5-47E0-850B-FD3E727EA231}" dt="2024-08-21T10:20:33.617" v="745" actId="20577"/>
        <pc:sldMkLst>
          <pc:docMk/>
          <pc:sldMk cId="3624770452" sldId="345"/>
        </pc:sldMkLst>
        <pc:spChg chg="mod">
          <ac:chgData name="Abels, Patrick" userId="ba666de4-0d21-43a6-8e66-51a18aae1b4a" providerId="ADAL" clId="{4D87F5CA-8AC5-47E0-850B-FD3E727EA231}" dt="2024-08-21T10:20:33.617" v="745" actId="20577"/>
          <ac:spMkLst>
            <pc:docMk/>
            <pc:sldMk cId="3624770452" sldId="345"/>
            <ac:spMk id="2" creationId="{9C8BB473-91B4-5F87-15F1-ABC3B8B44921}"/>
          </ac:spMkLst>
        </pc:spChg>
      </pc:sldChg>
      <pc:sldChg chg="addSp delSp modSp add mod">
        <pc:chgData name="Abels, Patrick" userId="ba666de4-0d21-43a6-8e66-51a18aae1b4a" providerId="ADAL" clId="{4D87F5CA-8AC5-47E0-850B-FD3E727EA231}" dt="2024-08-21T10:29:04.016" v="873" actId="207"/>
        <pc:sldMkLst>
          <pc:docMk/>
          <pc:sldMk cId="2253509826" sldId="346"/>
        </pc:sldMkLst>
        <pc:spChg chg="mod">
          <ac:chgData name="Abels, Patrick" userId="ba666de4-0d21-43a6-8e66-51a18aae1b4a" providerId="ADAL" clId="{4D87F5CA-8AC5-47E0-850B-FD3E727EA231}" dt="2024-08-21T10:29:04.016" v="873" actId="207"/>
          <ac:spMkLst>
            <pc:docMk/>
            <pc:sldMk cId="2253509826" sldId="346"/>
            <ac:spMk id="2" creationId="{43329FE5-2CB8-9D7B-32E9-AFADC864196E}"/>
          </ac:spMkLst>
        </pc:spChg>
        <pc:spChg chg="add mod">
          <ac:chgData name="Abels, Patrick" userId="ba666de4-0d21-43a6-8e66-51a18aae1b4a" providerId="ADAL" clId="{4D87F5CA-8AC5-47E0-850B-FD3E727EA231}" dt="2024-08-21T10:29:04.016" v="873" actId="207"/>
          <ac:spMkLst>
            <pc:docMk/>
            <pc:sldMk cId="2253509826" sldId="346"/>
            <ac:spMk id="4" creationId="{7279CDB1-A2D1-B7B4-F296-92193E710197}"/>
          </ac:spMkLst>
        </pc:spChg>
        <pc:picChg chg="del">
          <ac:chgData name="Abels, Patrick" userId="ba666de4-0d21-43a6-8e66-51a18aae1b4a" providerId="ADAL" clId="{4D87F5CA-8AC5-47E0-850B-FD3E727EA231}" dt="2024-08-21T10:20:57.336" v="746" actId="478"/>
          <ac:picMkLst>
            <pc:docMk/>
            <pc:sldMk cId="2253509826" sldId="346"/>
            <ac:picMk id="5" creationId="{D2050DD4-4CC6-AA76-43D6-4AEDF3FCAF97}"/>
          </ac:picMkLst>
        </pc:picChg>
        <pc:picChg chg="add mod">
          <ac:chgData name="Abels, Patrick" userId="ba666de4-0d21-43a6-8e66-51a18aae1b4a" providerId="ADAL" clId="{4D87F5CA-8AC5-47E0-850B-FD3E727EA231}" dt="2024-08-21T10:26:36.789" v="799" actId="1076"/>
          <ac:picMkLst>
            <pc:docMk/>
            <pc:sldMk cId="2253509826" sldId="346"/>
            <ac:picMk id="7" creationId="{E03559D1-D35A-3D91-56B1-518CFB2C832B}"/>
          </ac:picMkLst>
        </pc:picChg>
      </pc:sldChg>
      <pc:sldChg chg="modSp add mod">
        <pc:chgData name="Abels, Patrick" userId="ba666de4-0d21-43a6-8e66-51a18aae1b4a" providerId="ADAL" clId="{4D87F5CA-8AC5-47E0-850B-FD3E727EA231}" dt="2024-08-21T10:14:13.962" v="683" actId="6549"/>
        <pc:sldMkLst>
          <pc:docMk/>
          <pc:sldMk cId="547301057" sldId="347"/>
        </pc:sldMkLst>
        <pc:spChg chg="mod">
          <ac:chgData name="Abels, Patrick" userId="ba666de4-0d21-43a6-8e66-51a18aae1b4a" providerId="ADAL" clId="{4D87F5CA-8AC5-47E0-850B-FD3E727EA231}" dt="2024-08-21T10:14:13.962" v="683" actId="6549"/>
          <ac:spMkLst>
            <pc:docMk/>
            <pc:sldMk cId="547301057" sldId="347"/>
            <ac:spMk id="2" creationId="{9C8BB473-91B4-5F87-15F1-ABC3B8B44921}"/>
          </ac:spMkLst>
        </pc:spChg>
      </pc:sldChg>
      <pc:sldChg chg="addSp delSp modSp add mod">
        <pc:chgData name="Abels, Patrick" userId="ba666de4-0d21-43a6-8e66-51a18aae1b4a" providerId="ADAL" clId="{4D87F5CA-8AC5-47E0-850B-FD3E727EA231}" dt="2024-08-21T10:20:06.396" v="730" actId="207"/>
        <pc:sldMkLst>
          <pc:docMk/>
          <pc:sldMk cId="1797989139" sldId="348"/>
        </pc:sldMkLst>
        <pc:spChg chg="mod">
          <ac:chgData name="Abels, Patrick" userId="ba666de4-0d21-43a6-8e66-51a18aae1b4a" providerId="ADAL" clId="{4D87F5CA-8AC5-47E0-850B-FD3E727EA231}" dt="2024-08-21T10:20:06.396" v="730" actId="207"/>
          <ac:spMkLst>
            <pc:docMk/>
            <pc:sldMk cId="1797989139" sldId="348"/>
            <ac:spMk id="2" creationId="{43329FE5-2CB8-9D7B-32E9-AFADC864196E}"/>
          </ac:spMkLst>
        </pc:spChg>
        <pc:picChg chg="del">
          <ac:chgData name="Abels, Patrick" userId="ba666de4-0d21-43a6-8e66-51a18aae1b4a" providerId="ADAL" clId="{4D87F5CA-8AC5-47E0-850B-FD3E727EA231}" dt="2024-08-21T10:17:24.281" v="701" actId="478"/>
          <ac:picMkLst>
            <pc:docMk/>
            <pc:sldMk cId="1797989139" sldId="348"/>
            <ac:picMk id="5" creationId="{D2050DD4-4CC6-AA76-43D6-4AEDF3FCAF97}"/>
          </ac:picMkLst>
        </pc:picChg>
        <pc:picChg chg="add mod">
          <ac:chgData name="Abels, Patrick" userId="ba666de4-0d21-43a6-8e66-51a18aae1b4a" providerId="ADAL" clId="{4D87F5CA-8AC5-47E0-850B-FD3E727EA231}" dt="2024-08-21T10:17:25.587" v="702" actId="1076"/>
          <ac:picMkLst>
            <pc:docMk/>
            <pc:sldMk cId="1797989139" sldId="348"/>
            <ac:picMk id="6" creationId="{534B943E-2257-FC44-53E6-D23D71DC0846}"/>
          </ac:picMkLst>
        </pc:picChg>
      </pc:sldChg>
      <pc:sldChg chg="addSp modSp add mod modTransition modClrScheme chgLayout">
        <pc:chgData name="Abels, Patrick" userId="ba666de4-0d21-43a6-8e66-51a18aae1b4a" providerId="ADAL" clId="{4D87F5CA-8AC5-47E0-850B-FD3E727EA231}" dt="2024-08-21T10:30:01.882" v="874"/>
        <pc:sldMkLst>
          <pc:docMk/>
          <pc:sldMk cId="734328465" sldId="349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734328465" sldId="349"/>
            <ac:spMk id="9" creationId="{80480F45-BF93-2C86-0D7B-36D6A6BF6C95}"/>
          </ac:spMkLst>
        </pc:spChg>
        <pc:spChg chg="add mod ord">
          <ac:chgData name="Abels, Patrick" userId="ba666de4-0d21-43a6-8e66-51a18aae1b4a" providerId="ADAL" clId="{4D87F5CA-8AC5-47E0-850B-FD3E727EA231}" dt="2024-08-21T10:27:08.271" v="811" actId="20577"/>
          <ac:spMkLst>
            <pc:docMk/>
            <pc:sldMk cId="734328465" sldId="349"/>
            <ac:spMk id="10" creationId="{9E8B7AF1-EAF4-6E79-8236-CBA4717577C3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12.791" v="812"/>
        <pc:sldMkLst>
          <pc:docMk/>
          <pc:sldMk cId="3636249086" sldId="350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3636249086" sldId="350"/>
            <ac:spMk id="9" creationId="{3360D7BC-3CDD-F77D-A1F7-36E94C406878}"/>
          </ac:spMkLst>
        </pc:spChg>
        <pc:spChg chg="add mod ord">
          <ac:chgData name="Abels, Patrick" userId="ba666de4-0d21-43a6-8e66-51a18aae1b4a" providerId="ADAL" clId="{4D87F5CA-8AC5-47E0-850B-FD3E727EA231}" dt="2024-08-21T10:27:12.791" v="812"/>
          <ac:spMkLst>
            <pc:docMk/>
            <pc:sldMk cId="3636249086" sldId="350"/>
            <ac:spMk id="10" creationId="{B3EE71B0-4BBB-BD22-E619-4972B9C5054F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14.955" v="813"/>
        <pc:sldMkLst>
          <pc:docMk/>
          <pc:sldMk cId="3573621278" sldId="351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3573621278" sldId="351"/>
            <ac:spMk id="9" creationId="{B24E1332-4ABE-5A2E-1286-836474D903CE}"/>
          </ac:spMkLst>
        </pc:spChg>
        <pc:spChg chg="add mod ord">
          <ac:chgData name="Abels, Patrick" userId="ba666de4-0d21-43a6-8e66-51a18aae1b4a" providerId="ADAL" clId="{4D87F5CA-8AC5-47E0-850B-FD3E727EA231}" dt="2024-08-21T10:27:14.955" v="813"/>
          <ac:spMkLst>
            <pc:docMk/>
            <pc:sldMk cId="3573621278" sldId="351"/>
            <ac:spMk id="10" creationId="{57AFAFDF-9A8C-9C32-93FE-8025FF4036C0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16.183" v="814"/>
        <pc:sldMkLst>
          <pc:docMk/>
          <pc:sldMk cId="4136447439" sldId="352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4136447439" sldId="352"/>
            <ac:spMk id="9" creationId="{FF040980-D13C-C8D6-3DF2-2CF771954F75}"/>
          </ac:spMkLst>
        </pc:spChg>
        <pc:spChg chg="add mod ord">
          <ac:chgData name="Abels, Patrick" userId="ba666de4-0d21-43a6-8e66-51a18aae1b4a" providerId="ADAL" clId="{4D87F5CA-8AC5-47E0-850B-FD3E727EA231}" dt="2024-08-21T10:27:16.183" v="814"/>
          <ac:spMkLst>
            <pc:docMk/>
            <pc:sldMk cId="4136447439" sldId="352"/>
            <ac:spMk id="10" creationId="{7A212747-E6AC-BE03-CC52-3184F7A71BF8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17.363" v="815"/>
        <pc:sldMkLst>
          <pc:docMk/>
          <pc:sldMk cId="2473381897" sldId="353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2473381897" sldId="353"/>
            <ac:spMk id="9" creationId="{46DBAA89-0EBF-C063-FDD0-F5F3788BEE95}"/>
          </ac:spMkLst>
        </pc:spChg>
        <pc:spChg chg="add mod ord">
          <ac:chgData name="Abels, Patrick" userId="ba666de4-0d21-43a6-8e66-51a18aae1b4a" providerId="ADAL" clId="{4D87F5CA-8AC5-47E0-850B-FD3E727EA231}" dt="2024-08-21T10:27:17.363" v="815"/>
          <ac:spMkLst>
            <pc:docMk/>
            <pc:sldMk cId="2473381897" sldId="353"/>
            <ac:spMk id="10" creationId="{5332127D-1546-758C-6C2C-44E8BA040BAD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18.763" v="816"/>
        <pc:sldMkLst>
          <pc:docMk/>
          <pc:sldMk cId="299456922" sldId="354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299456922" sldId="354"/>
            <ac:spMk id="9" creationId="{163675F3-83A1-AC38-D4AD-83C3B2D4780A}"/>
          </ac:spMkLst>
        </pc:spChg>
        <pc:spChg chg="add mod ord">
          <ac:chgData name="Abels, Patrick" userId="ba666de4-0d21-43a6-8e66-51a18aae1b4a" providerId="ADAL" clId="{4D87F5CA-8AC5-47E0-850B-FD3E727EA231}" dt="2024-08-21T10:27:18.763" v="816"/>
          <ac:spMkLst>
            <pc:docMk/>
            <pc:sldMk cId="299456922" sldId="354"/>
            <ac:spMk id="10" creationId="{CB116AFE-3BD7-BE87-F91B-AE575E96A24A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0.948" v="817"/>
        <pc:sldMkLst>
          <pc:docMk/>
          <pc:sldMk cId="3405729526" sldId="355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3405729526" sldId="355"/>
            <ac:spMk id="9" creationId="{A7CD0B3C-2ABA-88F3-65DE-CCAC1546F28C}"/>
          </ac:spMkLst>
        </pc:spChg>
        <pc:spChg chg="add mod ord">
          <ac:chgData name="Abels, Patrick" userId="ba666de4-0d21-43a6-8e66-51a18aae1b4a" providerId="ADAL" clId="{4D87F5CA-8AC5-47E0-850B-FD3E727EA231}" dt="2024-08-21T10:27:20.948" v="817"/>
          <ac:spMkLst>
            <pc:docMk/>
            <pc:sldMk cId="3405729526" sldId="355"/>
            <ac:spMk id="10" creationId="{BC480DA7-0646-3B39-BAB9-0852AE0BDF5A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2.493" v="818"/>
        <pc:sldMkLst>
          <pc:docMk/>
          <pc:sldMk cId="3245633570" sldId="356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3245633570" sldId="356"/>
            <ac:spMk id="9" creationId="{B310D37C-18FE-F7CF-8F99-BFCB9B90C2E4}"/>
          </ac:spMkLst>
        </pc:spChg>
        <pc:spChg chg="add mod ord">
          <ac:chgData name="Abels, Patrick" userId="ba666de4-0d21-43a6-8e66-51a18aae1b4a" providerId="ADAL" clId="{4D87F5CA-8AC5-47E0-850B-FD3E727EA231}" dt="2024-08-21T10:27:22.493" v="818"/>
          <ac:spMkLst>
            <pc:docMk/>
            <pc:sldMk cId="3245633570" sldId="356"/>
            <ac:spMk id="10" creationId="{149E9E57-F98C-47E2-38E5-F8CAB250CF57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3.938" v="819"/>
        <pc:sldMkLst>
          <pc:docMk/>
          <pc:sldMk cId="548041540" sldId="357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548041540" sldId="357"/>
            <ac:spMk id="9" creationId="{DB52BBED-34E7-DCD4-8B9B-98D8C463C812}"/>
          </ac:spMkLst>
        </pc:spChg>
        <pc:spChg chg="add mod ord">
          <ac:chgData name="Abels, Patrick" userId="ba666de4-0d21-43a6-8e66-51a18aae1b4a" providerId="ADAL" clId="{4D87F5CA-8AC5-47E0-850B-FD3E727EA231}" dt="2024-08-21T10:27:23.938" v="819"/>
          <ac:spMkLst>
            <pc:docMk/>
            <pc:sldMk cId="548041540" sldId="357"/>
            <ac:spMk id="10" creationId="{E38E6676-23F2-B093-AEA1-0B34C651B3CE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5.245" v="820"/>
        <pc:sldMkLst>
          <pc:docMk/>
          <pc:sldMk cId="1656097455" sldId="358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1656097455" sldId="358"/>
            <ac:spMk id="9" creationId="{2DFF5027-23B0-02E8-0753-983DFDA4E052}"/>
          </ac:spMkLst>
        </pc:spChg>
        <pc:spChg chg="add mod ord">
          <ac:chgData name="Abels, Patrick" userId="ba666de4-0d21-43a6-8e66-51a18aae1b4a" providerId="ADAL" clId="{4D87F5CA-8AC5-47E0-850B-FD3E727EA231}" dt="2024-08-21T10:27:25.245" v="820"/>
          <ac:spMkLst>
            <pc:docMk/>
            <pc:sldMk cId="1656097455" sldId="358"/>
            <ac:spMk id="10" creationId="{5CC62A32-DEFF-C93C-39BE-8AEC0C8B0536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7.238" v="821"/>
        <pc:sldMkLst>
          <pc:docMk/>
          <pc:sldMk cId="1853899470" sldId="359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1853899470" sldId="359"/>
            <ac:spMk id="9" creationId="{6D0CC252-8EB5-69A5-03F6-3BB61E4893F1}"/>
          </ac:spMkLst>
        </pc:spChg>
        <pc:spChg chg="add mod ord">
          <ac:chgData name="Abels, Patrick" userId="ba666de4-0d21-43a6-8e66-51a18aae1b4a" providerId="ADAL" clId="{4D87F5CA-8AC5-47E0-850B-FD3E727EA231}" dt="2024-08-21T10:27:27.238" v="821"/>
          <ac:spMkLst>
            <pc:docMk/>
            <pc:sldMk cId="1853899470" sldId="359"/>
            <ac:spMk id="10" creationId="{7ABDA314-3D24-7645-357A-ECA73DC7EFE5}"/>
          </ac:spMkLst>
        </pc:spChg>
      </pc:sldChg>
      <pc:sldChg chg="addSp modSp add mod modClrScheme chgLayout">
        <pc:chgData name="Abels, Patrick" userId="ba666de4-0d21-43a6-8e66-51a18aae1b4a" providerId="ADAL" clId="{4D87F5CA-8AC5-47E0-850B-FD3E727EA231}" dt="2024-08-21T10:27:28.756" v="822"/>
        <pc:sldMkLst>
          <pc:docMk/>
          <pc:sldMk cId="1975759717" sldId="360"/>
        </pc:sldMkLst>
        <pc:spChg chg="add mod ord">
          <ac:chgData name="Abels, Patrick" userId="ba666de4-0d21-43a6-8e66-51a18aae1b4a" providerId="ADAL" clId="{4D87F5CA-8AC5-47E0-850B-FD3E727EA231}" dt="2024-08-21T10:27:03.554" v="801" actId="700"/>
          <ac:spMkLst>
            <pc:docMk/>
            <pc:sldMk cId="1975759717" sldId="360"/>
            <ac:spMk id="2" creationId="{EB9218A8-C5F8-C25B-8F37-D58A19A86AA5}"/>
          </ac:spMkLst>
        </pc:spChg>
        <pc:spChg chg="add mod ord">
          <ac:chgData name="Abels, Patrick" userId="ba666de4-0d21-43a6-8e66-51a18aae1b4a" providerId="ADAL" clId="{4D87F5CA-8AC5-47E0-850B-FD3E727EA231}" dt="2024-08-21T10:27:28.756" v="822"/>
          <ac:spMkLst>
            <pc:docMk/>
            <pc:sldMk cId="1975759717" sldId="360"/>
            <ac:spMk id="6" creationId="{B63310D4-213F-AA2B-9B5B-EA55974152CC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05BC72CF-3763-476F-9CF5-D7F413B9077F}"/>
    <pc:docChg chg="undo custSel addSld delSld modSld modMainMaster">
      <pc:chgData name="Abels, Patrick" userId="ba666de4-0d21-43a6-8e66-51a18aae1b4a" providerId="ADAL" clId="{05BC72CF-3763-476F-9CF5-D7F413B9077F}" dt="2024-08-19T12:33:11.977" v="675" actId="113"/>
      <pc:docMkLst>
        <pc:docMk/>
      </pc:docMkLst>
      <pc:sldChg chg="modSp mod">
        <pc:chgData name="Abels, Patrick" userId="ba666de4-0d21-43a6-8e66-51a18aae1b4a" providerId="ADAL" clId="{05BC72CF-3763-476F-9CF5-D7F413B9077F}" dt="2024-08-19T11:30:37.846" v="3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5BC72CF-3763-476F-9CF5-D7F413B9077F}" dt="2024-08-19T11:30:37.846" v="3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05BC72CF-3763-476F-9CF5-D7F413B9077F}" dt="2024-08-19T11:31:36.182" v="82" actId="207"/>
        <pc:sldMkLst>
          <pc:docMk/>
          <pc:sldMk cId="3348838403" sldId="294"/>
        </pc:sldMkLst>
        <pc:spChg chg="mod">
          <ac:chgData name="Abels, Patrick" userId="ba666de4-0d21-43a6-8e66-51a18aae1b4a" providerId="ADAL" clId="{05BC72CF-3763-476F-9CF5-D7F413B9077F}" dt="2024-08-19T11:31:36.182" v="82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05BC72CF-3763-476F-9CF5-D7F413B9077F}" dt="2024-08-19T11:58:24.397" v="284" actId="1076"/>
        <pc:sldMkLst>
          <pc:docMk/>
          <pc:sldMk cId="1284580195" sldId="303"/>
        </pc:sldMkLst>
        <pc:spChg chg="mod">
          <ac:chgData name="Abels, Patrick" userId="ba666de4-0d21-43a6-8e66-51a18aae1b4a" providerId="ADAL" clId="{05BC72CF-3763-476F-9CF5-D7F413B9077F}" dt="2024-08-19T11:42:18.586" v="260" actId="20577"/>
          <ac:spMkLst>
            <pc:docMk/>
            <pc:sldMk cId="1284580195" sldId="303"/>
            <ac:spMk id="2" creationId="{87E57091-E83A-25F3-8464-604E96544A20}"/>
          </ac:spMkLst>
        </pc:spChg>
        <pc:picChg chg="add del mod">
          <ac:chgData name="Abels, Patrick" userId="ba666de4-0d21-43a6-8e66-51a18aae1b4a" providerId="ADAL" clId="{05BC72CF-3763-476F-9CF5-D7F413B9077F}" dt="2024-08-19T11:50:19.165" v="263" actId="478"/>
          <ac:picMkLst>
            <pc:docMk/>
            <pc:sldMk cId="1284580195" sldId="303"/>
            <ac:picMk id="5" creationId="{35F4215F-13A2-3F1A-BA85-818063E86C87}"/>
          </ac:picMkLst>
        </pc:picChg>
        <pc:picChg chg="add del mod">
          <ac:chgData name="Abels, Patrick" userId="ba666de4-0d21-43a6-8e66-51a18aae1b4a" providerId="ADAL" clId="{05BC72CF-3763-476F-9CF5-D7F413B9077F}" dt="2024-08-19T11:53:42.895" v="267" actId="478"/>
          <ac:picMkLst>
            <pc:docMk/>
            <pc:sldMk cId="1284580195" sldId="303"/>
            <ac:picMk id="7" creationId="{1D35A0DF-9B3C-55A2-311A-8F585AB21907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9" creationId="{21B0E89B-578B-00F0-C924-13FD16319094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11" creationId="{A93F8D73-7149-4979-E580-C52F5AB594E8}"/>
          </ac:picMkLst>
        </pc:picChg>
        <pc:picChg chg="del">
          <ac:chgData name="Abels, Patrick" userId="ba666de4-0d21-43a6-8e66-51a18aae1b4a" providerId="ADAL" clId="{05BC72CF-3763-476F-9CF5-D7F413B9077F}" dt="2024-08-19T11:56:39.758" v="272" actId="478"/>
          <ac:picMkLst>
            <pc:docMk/>
            <pc:sldMk cId="1284580195" sldId="303"/>
            <ac:picMk id="13" creationId="{A79FDD88-8563-78A4-A2DB-4E201AACB05B}"/>
          </ac:picMkLst>
        </pc:picChg>
        <pc:picChg chg="del mod">
          <ac:chgData name="Abels, Patrick" userId="ba666de4-0d21-43a6-8e66-51a18aae1b4a" providerId="ADAL" clId="{05BC72CF-3763-476F-9CF5-D7F413B9077F}" dt="2024-08-19T11:57:58.081" v="279" actId="478"/>
          <ac:picMkLst>
            <pc:docMk/>
            <pc:sldMk cId="1284580195" sldId="303"/>
            <ac:picMk id="15" creationId="{CAB0DD86-81C1-62F9-74C2-F8959711B00C}"/>
          </ac:picMkLst>
        </pc:picChg>
        <pc:picChg chg="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addSp delSp modSp mod">
        <pc:chgData name="Abels, Patrick" userId="ba666de4-0d21-43a6-8e66-51a18aae1b4a" providerId="ADAL" clId="{05BC72CF-3763-476F-9CF5-D7F413B9077F}" dt="2024-08-19T12:12:42.639" v="51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05BC72CF-3763-476F-9CF5-D7F413B9077F}" dt="2024-08-19T12:12:35.559" v="508" actId="20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05BC72CF-3763-476F-9CF5-D7F413B9077F}" dt="2024-08-19T12:10:48.532" v="488" actId="478"/>
          <ac:picMkLst>
            <pc:docMk/>
            <pc:sldMk cId="3358983006" sldId="305"/>
            <ac:picMk id="3" creationId="{88A95DC9-7617-B7D7-E22D-17F3F915DBEA}"/>
          </ac:picMkLst>
        </pc:picChg>
        <pc:picChg chg="add mod">
          <ac:chgData name="Abels, Patrick" userId="ba666de4-0d21-43a6-8e66-51a18aae1b4a" providerId="ADAL" clId="{05BC72CF-3763-476F-9CF5-D7F413B9077F}" dt="2024-08-19T12:12:42.639" v="510" actId="1076"/>
          <ac:picMkLst>
            <pc:docMk/>
            <pc:sldMk cId="3358983006" sldId="305"/>
            <ac:picMk id="4" creationId="{1B11EB2D-B748-3BA9-B672-71FDECAF88C4}"/>
          </ac:picMkLst>
        </pc:picChg>
      </pc:sldChg>
      <pc:sldChg chg="addSp delSp modSp del mod modTransition">
        <pc:chgData name="Abels, Patrick" userId="ba666de4-0d21-43a6-8e66-51a18aae1b4a" providerId="ADAL" clId="{05BC72CF-3763-476F-9CF5-D7F413B9077F}" dt="2024-08-19T11:59:23.337" v="288" actId="47"/>
        <pc:sldMkLst>
          <pc:docMk/>
          <pc:sldMk cId="1934247724" sldId="306"/>
        </pc:sldMkLst>
        <pc:spChg chg="del mod">
          <ac:chgData name="Abels, Patrick" userId="ba666de4-0d21-43a6-8e66-51a18aae1b4a" providerId="ADAL" clId="{05BC72CF-3763-476F-9CF5-D7F413B9077F}" dt="2024-08-19T11:39:06.095" v="189" actId="478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05BC72CF-3763-476F-9CF5-D7F413B9077F}" dt="2024-08-19T11:32:42.785" v="87"/>
          <ac:spMkLst>
            <pc:docMk/>
            <pc:sldMk cId="1934247724" sldId="306"/>
            <ac:spMk id="3" creationId="{DC61DCF5-CB1F-A83B-EB91-23017828879D}"/>
          </ac:spMkLst>
        </pc:spChg>
        <pc:spChg chg="add mod">
          <ac:chgData name="Abels, Patrick" userId="ba666de4-0d21-43a6-8e66-51a18aae1b4a" providerId="ADAL" clId="{05BC72CF-3763-476F-9CF5-D7F413B9077F}" dt="2024-08-19T11:38:46.535" v="180" actId="1076"/>
          <ac:spMkLst>
            <pc:docMk/>
            <pc:sldMk cId="1934247724" sldId="306"/>
            <ac:spMk id="15" creationId="{80B1E485-79C0-7686-E8D5-D96244A32397}"/>
          </ac:spMkLst>
        </pc:spChg>
        <pc:spChg chg="add mod">
          <ac:chgData name="Abels, Patrick" userId="ba666de4-0d21-43a6-8e66-51a18aae1b4a" providerId="ADAL" clId="{05BC72CF-3763-476F-9CF5-D7F413B9077F}" dt="2024-08-19T11:39:27.225" v="222" actId="20577"/>
          <ac:spMkLst>
            <pc:docMk/>
            <pc:sldMk cId="1934247724" sldId="306"/>
            <ac:spMk id="16" creationId="{A409EA13-1CFC-E8D9-F724-B483DCB301BC}"/>
          </ac:spMkLst>
        </pc:spChg>
        <pc:spChg chg="add mod">
          <ac:chgData name="Abels, Patrick" userId="ba666de4-0d21-43a6-8e66-51a18aae1b4a" providerId="ADAL" clId="{05BC72CF-3763-476F-9CF5-D7F413B9077F}" dt="2024-08-19T11:39:30.815" v="225" actId="20577"/>
          <ac:spMkLst>
            <pc:docMk/>
            <pc:sldMk cId="1934247724" sldId="306"/>
            <ac:spMk id="17" creationId="{B0E47241-39DC-9766-5F0B-23D7014B7342}"/>
          </ac:spMkLst>
        </pc:spChg>
        <pc:spChg chg="add mod">
          <ac:chgData name="Abels, Patrick" userId="ba666de4-0d21-43a6-8e66-51a18aae1b4a" providerId="ADAL" clId="{05BC72CF-3763-476F-9CF5-D7F413B9077F}" dt="2024-08-19T11:39:37.985" v="238" actId="20577"/>
          <ac:spMkLst>
            <pc:docMk/>
            <pc:sldMk cId="1934247724" sldId="306"/>
            <ac:spMk id="18" creationId="{BB7385E2-4CE1-EAC3-638D-D5F539B22EA9}"/>
          </ac:spMkLst>
        </pc:spChg>
        <pc:spChg chg="add mod">
          <ac:chgData name="Abels, Patrick" userId="ba666de4-0d21-43a6-8e66-51a18aae1b4a" providerId="ADAL" clId="{05BC72CF-3763-476F-9CF5-D7F413B9077F}" dt="2024-08-19T11:39:24.154" v="215" actId="1076"/>
          <ac:spMkLst>
            <pc:docMk/>
            <pc:sldMk cId="1934247724" sldId="306"/>
            <ac:spMk id="19" creationId="{1C1BE56E-8EF5-F0E0-B06C-91B30F86F73E}"/>
          </ac:spMkLst>
        </pc:spChg>
        <pc:picChg chg="mod">
          <ac:chgData name="Abels, Patrick" userId="ba666de4-0d21-43a6-8e66-51a18aae1b4a" providerId="ADAL" clId="{05BC72CF-3763-476F-9CF5-D7F413B9077F}" dt="2024-08-19T11:38:08.063" v="159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05BC72CF-3763-476F-9CF5-D7F413B9077F}" dt="2024-08-19T11:33:54.871" v="99" actId="22"/>
          <ac:picMkLst>
            <pc:docMk/>
            <pc:sldMk cId="1934247724" sldId="306"/>
            <ac:picMk id="10" creationId="{7756CB86-A596-22E0-AB6B-B372042F08ED}"/>
          </ac:picMkLst>
        </pc:picChg>
        <pc:picChg chg="add mod">
          <ac:chgData name="Abels, Patrick" userId="ba666de4-0d21-43a6-8e66-51a18aae1b4a" providerId="ADAL" clId="{05BC72CF-3763-476F-9CF5-D7F413B9077F}" dt="2024-08-19T11:33:31.548" v="94"/>
          <ac:picMkLst>
            <pc:docMk/>
            <pc:sldMk cId="1934247724" sldId="306"/>
            <ac:picMk id="11" creationId="{B5D21A6E-B94B-AA52-E33D-AB20E9A4C489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2" creationId="{905616E3-CEA6-4BD7-0B16-64E8F9DEB083}"/>
          </ac:picMkLst>
        </pc:picChg>
        <pc:picChg chg="add mod modCrop">
          <ac:chgData name="Abels, Patrick" userId="ba666de4-0d21-43a6-8e66-51a18aae1b4a" providerId="ADAL" clId="{05BC72CF-3763-476F-9CF5-D7F413B9077F}" dt="2024-08-19T11:37:54.596" v="158"/>
          <ac:picMkLst>
            <pc:docMk/>
            <pc:sldMk cId="1934247724" sldId="306"/>
            <ac:picMk id="14" creationId="{047D5EC8-FC2A-5D61-FDB2-AB5E3A2A7E00}"/>
          </ac:picMkLst>
        </pc:picChg>
        <pc:picChg chg="add del mod">
          <ac:chgData name="Abels, Patrick" userId="ba666de4-0d21-43a6-8e66-51a18aae1b4a" providerId="ADAL" clId="{05BC72CF-3763-476F-9CF5-D7F413B9077F}" dt="2024-08-19T11:33:50.960" v="96"/>
          <ac:picMkLst>
            <pc:docMk/>
            <pc:sldMk cId="1934247724" sldId="306"/>
            <ac:picMk id="1026" creationId="{801530E7-FA6E-BD9F-1A4F-F4AF1FC1F330}"/>
          </ac:picMkLst>
        </pc:picChg>
        <pc:picChg chg="del">
          <ac:chgData name="Abels, Patrick" userId="ba666de4-0d21-43a6-8e66-51a18aae1b4a" providerId="ADAL" clId="{05BC72CF-3763-476F-9CF5-D7F413B9077F}" dt="2024-08-19T11:35:57.802" v="149" actId="478"/>
          <ac:picMkLst>
            <pc:docMk/>
            <pc:sldMk cId="1934247724" sldId="306"/>
            <ac:picMk id="1028" creationId="{C1DE6F87-4860-F331-ADE9-A39B6657E178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032" creationId="{0FB99597-4CDD-02BB-030D-21700F1F533B}"/>
          </ac:picMkLst>
        </pc:picChg>
      </pc:sldChg>
      <pc:sldChg chg="add">
        <pc:chgData name="Abels, Patrick" userId="ba666de4-0d21-43a6-8e66-51a18aae1b4a" providerId="ADAL" clId="{05BC72CF-3763-476F-9CF5-D7F413B9077F}" dt="2024-08-19T11:59:19.939" v="287" actId="2890"/>
        <pc:sldMkLst>
          <pc:docMk/>
          <pc:sldMk cId="829758627" sldId="307"/>
        </pc:sldMkLst>
      </pc:sldChg>
      <pc:sldChg chg="addSp modSp new mod">
        <pc:chgData name="Abels, Patrick" userId="ba666de4-0d21-43a6-8e66-51a18aae1b4a" providerId="ADAL" clId="{05BC72CF-3763-476F-9CF5-D7F413B9077F}" dt="2024-08-19T12:05:55.936" v="410" actId="1036"/>
        <pc:sldMkLst>
          <pc:docMk/>
          <pc:sldMk cId="811608055" sldId="308"/>
        </pc:sldMkLst>
        <pc:spChg chg="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2" creationId="{690E2F28-9D05-75A2-90A8-C2D443F5A9DC}"/>
          </ac:spMkLst>
        </pc:spChg>
        <pc:spChg chg="mod">
          <ac:chgData name="Abels, Patrick" userId="ba666de4-0d21-43a6-8e66-51a18aae1b4a" providerId="ADAL" clId="{05BC72CF-3763-476F-9CF5-D7F413B9077F}" dt="2024-08-19T11:59:28.726" v="292" actId="20577"/>
          <ac:spMkLst>
            <pc:docMk/>
            <pc:sldMk cId="811608055" sldId="308"/>
            <ac:spMk id="3" creationId="{C90EAC51-8D67-1EB4-8E5B-F66D1EA1B144}"/>
          </ac:spMkLst>
        </pc:spChg>
        <pc:spChg chg="add mod">
          <ac:chgData name="Abels, Patrick" userId="ba666de4-0d21-43a6-8e66-51a18aae1b4a" providerId="ADAL" clId="{05BC72CF-3763-476F-9CF5-D7F413B9077F}" dt="2024-08-19T12:05:55.936" v="410" actId="1036"/>
          <ac:spMkLst>
            <pc:docMk/>
            <pc:sldMk cId="811608055" sldId="308"/>
            <ac:spMk id="4" creationId="{D8C2DE95-55A9-558A-F422-7D32206274C7}"/>
          </ac:spMkLst>
        </pc:spChg>
        <pc:spChg chg="add 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5" creationId="{263DA0EF-2E8E-4868-BD63-E6F5EA09D84C}"/>
          </ac:spMkLst>
        </pc:spChg>
      </pc:sldChg>
      <pc:sldChg chg="addSp modSp new mod">
        <pc:chgData name="Abels, Patrick" userId="ba666de4-0d21-43a6-8e66-51a18aae1b4a" providerId="ADAL" clId="{05BC72CF-3763-476F-9CF5-D7F413B9077F}" dt="2024-08-19T12:33:11.977" v="675" actId="113"/>
        <pc:sldMkLst>
          <pc:docMk/>
          <pc:sldMk cId="4289401663" sldId="309"/>
        </pc:sldMkLst>
        <pc:spChg chg="mod">
          <ac:chgData name="Abels, Patrick" userId="ba666de4-0d21-43a6-8e66-51a18aae1b4a" providerId="ADAL" clId="{05BC72CF-3763-476F-9CF5-D7F413B9077F}" dt="2024-08-19T12:33:11.977" v="675" actId="113"/>
          <ac:spMkLst>
            <pc:docMk/>
            <pc:sldMk cId="4289401663" sldId="309"/>
            <ac:spMk id="2" creationId="{F26F2AA8-00B0-862F-74C2-7B3172AC74B8}"/>
          </ac:spMkLst>
        </pc:spChg>
        <pc:spChg chg="mod">
          <ac:chgData name="Abels, Patrick" userId="ba666de4-0d21-43a6-8e66-51a18aae1b4a" providerId="ADAL" clId="{05BC72CF-3763-476F-9CF5-D7F413B9077F}" dt="2024-08-19T12:31:35.210" v="518" actId="20577"/>
          <ac:spMkLst>
            <pc:docMk/>
            <pc:sldMk cId="4289401663" sldId="309"/>
            <ac:spMk id="3" creationId="{08FE070E-A102-1132-B8CC-5E9D6C4E2123}"/>
          </ac:spMkLst>
        </pc:spChg>
        <pc:picChg chg="add mod">
          <ac:chgData name="Abels, Patrick" userId="ba666de4-0d21-43a6-8e66-51a18aae1b4a" providerId="ADAL" clId="{05BC72CF-3763-476F-9CF5-D7F413B9077F}" dt="2024-08-19T12:32:08.982" v="575"/>
          <ac:picMkLst>
            <pc:docMk/>
            <pc:sldMk cId="4289401663" sldId="309"/>
            <ac:picMk id="4" creationId="{E1471215-930C-01D4-F640-80425923FF7F}"/>
          </ac:picMkLst>
        </pc:picChg>
      </pc:sldChg>
      <pc:sldMasterChg chg="modSldLayout">
        <pc:chgData name="Abels, Patrick" userId="ba666de4-0d21-43a6-8e66-51a18aae1b4a" providerId="ADAL" clId="{05BC72CF-3763-476F-9CF5-D7F413B9077F}" dt="2024-08-19T12:00:21.777" v="294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05BC72CF-3763-476F-9CF5-D7F413B9077F}" dt="2024-08-19T11:59:38.076" v="293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05BC72CF-3763-476F-9CF5-D7F413B9077F}" dt="2024-08-19T11:59:38.076" v="293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  <pc:sldLayoutChg chg="addSp modSp">
          <pc:chgData name="Abels, Patrick" userId="ba666de4-0d21-43a6-8e66-51a18aae1b4a" providerId="ADAL" clId="{05BC72CF-3763-476F-9CF5-D7F413B9077F}" dt="2024-08-19T12:00:21.777" v="294"/>
          <pc:sldLayoutMkLst>
            <pc:docMk/>
            <pc:sldMasterMk cId="1610205472" sldId="2147483671"/>
            <pc:sldLayoutMk cId="726658133" sldId="2147483686"/>
          </pc:sldLayoutMkLst>
          <pc:spChg chg="add mod">
            <ac:chgData name="Abels, Patrick" userId="ba666de4-0d21-43a6-8e66-51a18aae1b4a" providerId="ADAL" clId="{05BC72CF-3763-476F-9CF5-D7F413B9077F}" dt="2024-08-19T12:00:21.777" v="294"/>
            <ac:spMkLst>
              <pc:docMk/>
              <pc:sldMasterMk cId="1610205472" sldId="2147483671"/>
              <pc:sldLayoutMk cId="726658133" sldId="2147483686"/>
              <ac:spMk id="4" creationId="{18C4B33F-C3E7-C6C0-D681-F9CF1A970055}"/>
            </ac:spMkLst>
          </pc:spChg>
          <pc:picChg chg="add mod">
            <ac:chgData name="Abels, Patrick" userId="ba666de4-0d21-43a6-8e66-51a18aae1b4a" providerId="ADAL" clId="{05BC72CF-3763-476F-9CF5-D7F413B9077F}" dt="2024-08-19T12:00:21.777" v="294"/>
            <ac:picMkLst>
              <pc:docMk/>
              <pc:sldMasterMk cId="1610205472" sldId="2147483671"/>
              <pc:sldLayoutMk cId="726658133" sldId="2147483686"/>
              <ac:picMk id="6" creationId="{1FC78ED2-28F5-BD98-E6A2-F1C165D05C2B}"/>
            </ac:picMkLst>
          </pc:pic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9A808010-0931-465F-9673-627D1BEE7971}"/>
    <pc:docChg chg="custSel addSld delSld modSld">
      <pc:chgData name="Abels, Patrick" userId="ba666de4-0d21-43a6-8e66-51a18aae1b4a" providerId="ADAL" clId="{9A808010-0931-465F-9673-627D1BEE7971}" dt="2024-08-20T21:02:40.173" v="233" actId="6549"/>
      <pc:docMkLst>
        <pc:docMk/>
      </pc:docMkLst>
      <pc:sldChg chg="modSp mod">
        <pc:chgData name="Abels, Patrick" userId="ba666de4-0d21-43a6-8e66-51a18aae1b4a" providerId="ADAL" clId="{9A808010-0931-465F-9673-627D1BEE7971}" dt="2024-08-20T20:34:47.431" v="13" actId="207"/>
        <pc:sldMkLst>
          <pc:docMk/>
          <pc:sldMk cId="3348838403" sldId="294"/>
        </pc:sldMkLst>
        <pc:spChg chg="mod">
          <ac:chgData name="Abels, Patrick" userId="ba666de4-0d21-43a6-8e66-51a18aae1b4a" providerId="ADAL" clId="{9A808010-0931-465F-9673-627D1BEE7971}" dt="2024-08-20T20:34:47.431" v="13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4:49.336" v="212" actId="20577"/>
        <pc:sldMkLst>
          <pc:docMk/>
          <pc:sldMk cId="1284580195" sldId="303"/>
        </pc:sldMkLst>
        <pc:spChg chg="mod">
          <ac:chgData name="Abels, Patrick" userId="ba666de4-0d21-43a6-8e66-51a18aae1b4a" providerId="ADAL" clId="{9A808010-0931-465F-9673-627D1BEE7971}" dt="2024-08-20T20:54:49.336" v="212" actId="20577"/>
          <ac:spMkLst>
            <pc:docMk/>
            <pc:sldMk cId="1284580195" sldId="303"/>
            <ac:spMk id="2" creationId="{87E57091-E83A-25F3-8464-604E96544A20}"/>
          </ac:spMkLst>
        </pc:spChg>
        <pc:picChg chg="add mod">
          <ac:chgData name="Abels, Patrick" userId="ba666de4-0d21-43a6-8e66-51a18aae1b4a" providerId="ADAL" clId="{9A808010-0931-465F-9673-627D1BEE7971}" dt="2024-08-20T20:42:15.486" v="81" actId="1076"/>
          <ac:picMkLst>
            <pc:docMk/>
            <pc:sldMk cId="1284580195" sldId="303"/>
            <ac:picMk id="5" creationId="{C647AD47-CA45-22B9-9961-0D1BFDE18010}"/>
          </ac:picMkLst>
        </pc:picChg>
        <pc:picChg chg="add mod">
          <ac:chgData name="Abels, Patrick" userId="ba666de4-0d21-43a6-8e66-51a18aae1b4a" providerId="ADAL" clId="{9A808010-0931-465F-9673-627D1BEE7971}" dt="2024-08-20T20:42:20.974" v="84" actId="1076"/>
          <ac:picMkLst>
            <pc:docMk/>
            <pc:sldMk cId="1284580195" sldId="303"/>
            <ac:picMk id="7" creationId="{502C352D-47C8-7D95-A8F2-EA382D6E71B0}"/>
          </ac:picMkLst>
        </pc:picChg>
        <pc:picChg chg="del mod">
          <ac:chgData name="Abels, Patrick" userId="ba666de4-0d21-43a6-8e66-51a18aae1b4a" providerId="ADAL" clId="{9A808010-0931-465F-9673-627D1BEE7971}" dt="2024-08-20T20:41:18.167" v="67" actId="478"/>
          <ac:picMkLst>
            <pc:docMk/>
            <pc:sldMk cId="1284580195" sldId="303"/>
            <ac:picMk id="9" creationId="{21B0E89B-578B-00F0-C924-13FD16319094}"/>
          </ac:picMkLst>
        </pc:picChg>
        <pc:picChg chg="del">
          <ac:chgData name="Abels, Patrick" userId="ba666de4-0d21-43a6-8e66-51a18aae1b4a" providerId="ADAL" clId="{9A808010-0931-465F-9673-627D1BEE7971}" dt="2024-08-20T20:41:56.685" v="72" actId="478"/>
          <ac:picMkLst>
            <pc:docMk/>
            <pc:sldMk cId="1284580195" sldId="303"/>
            <ac:picMk id="11" creationId="{A93F8D73-7149-4979-E580-C52F5AB594E8}"/>
          </ac:picMkLst>
        </pc:picChg>
        <pc:picChg chg="mod">
          <ac:chgData name="Abels, Patrick" userId="ba666de4-0d21-43a6-8e66-51a18aae1b4a" providerId="ADAL" clId="{9A808010-0931-465F-9673-627D1BEE7971}" dt="2024-08-20T20:42:36.893" v="89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mod">
        <pc:chgData name="Abels, Patrick" userId="ba666de4-0d21-43a6-8e66-51a18aae1b4a" providerId="ADAL" clId="{9A808010-0931-465F-9673-627D1BEE7971}" dt="2024-08-20T20:43:15.834" v="10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808010-0931-465F-9673-627D1BEE7971}" dt="2024-08-20T20:43:15.834" v="10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1:05.910" v="114" actId="1076"/>
        <pc:sldMkLst>
          <pc:docMk/>
          <pc:sldMk cId="3358983006" sldId="305"/>
        </pc:sldMkLst>
        <pc:spChg chg="mod">
          <ac:chgData name="Abels, Patrick" userId="ba666de4-0d21-43a6-8e66-51a18aae1b4a" providerId="ADAL" clId="{9A808010-0931-465F-9673-627D1BEE7971}" dt="2024-08-20T20:43:32.942" v="10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9A808010-0931-465F-9673-627D1BEE7971}" dt="2024-08-20T20:43:35.853" v="104" actId="478"/>
          <ac:picMkLst>
            <pc:docMk/>
            <pc:sldMk cId="3358983006" sldId="305"/>
            <ac:picMk id="4" creationId="{1B11EB2D-B748-3BA9-B672-71FDECAF88C4}"/>
          </ac:picMkLst>
        </pc:picChg>
        <pc:picChg chg="add del mod">
          <ac:chgData name="Abels, Patrick" userId="ba666de4-0d21-43a6-8e66-51a18aae1b4a" providerId="ADAL" clId="{9A808010-0931-465F-9673-627D1BEE7971}" dt="2024-08-20T20:50:59.287" v="112" actId="478"/>
          <ac:picMkLst>
            <pc:docMk/>
            <pc:sldMk cId="3358983006" sldId="305"/>
            <ac:picMk id="5" creationId="{550B030D-EB50-29A6-A0D3-570A2C136C79}"/>
          </ac:picMkLst>
        </pc:picChg>
        <pc:picChg chg="add mod">
          <ac:chgData name="Abels, Patrick" userId="ba666de4-0d21-43a6-8e66-51a18aae1b4a" providerId="ADAL" clId="{9A808010-0931-465F-9673-627D1BEE7971}" dt="2024-08-20T20:51:05.910" v="114" actId="1076"/>
          <ac:picMkLst>
            <pc:docMk/>
            <pc:sldMk cId="3358983006" sldId="305"/>
            <ac:picMk id="7" creationId="{C833330B-AE82-E7E5-712B-3BD7FFA3353A}"/>
          </ac:picMkLst>
        </pc:picChg>
      </pc:sldChg>
      <pc:sldChg chg="del">
        <pc:chgData name="Abels, Patrick" userId="ba666de4-0d21-43a6-8e66-51a18aae1b4a" providerId="ADAL" clId="{9A808010-0931-465F-9673-627D1BEE7971}" dt="2024-08-20T20:34:54.852" v="15" actId="47"/>
        <pc:sldMkLst>
          <pc:docMk/>
          <pc:sldMk cId="829758627" sldId="307"/>
        </pc:sldMkLst>
      </pc:sldChg>
      <pc:sldChg chg="del">
        <pc:chgData name="Abels, Patrick" userId="ba666de4-0d21-43a6-8e66-51a18aae1b4a" providerId="ADAL" clId="{9A808010-0931-465F-9673-627D1BEE7971}" dt="2024-08-20T20:34:53.375" v="14" actId="47"/>
        <pc:sldMkLst>
          <pc:docMk/>
          <pc:sldMk cId="811608055" sldId="308"/>
        </pc:sldMkLst>
      </pc:sldChg>
      <pc:sldChg chg="del">
        <pc:chgData name="Abels, Patrick" userId="ba666de4-0d21-43a6-8e66-51a18aae1b4a" providerId="ADAL" clId="{9A808010-0931-465F-9673-627D1BEE7971}" dt="2024-08-20T20:49:23.044" v="110" actId="47"/>
        <pc:sldMkLst>
          <pc:docMk/>
          <pc:sldMk cId="4289401663" sldId="309"/>
        </pc:sldMkLst>
      </pc:sldChg>
      <pc:sldChg chg="addSp delSp modSp new mod">
        <pc:chgData name="Abels, Patrick" userId="ba666de4-0d21-43a6-8e66-51a18aae1b4a" providerId="ADAL" clId="{9A808010-0931-465F-9673-627D1BEE7971}" dt="2024-08-20T20:35:44.977" v="45" actId="1037"/>
        <pc:sldMkLst>
          <pc:docMk/>
          <pc:sldMk cId="2207021051" sldId="310"/>
        </pc:sldMkLst>
        <pc:spChg chg="del">
          <ac:chgData name="Abels, Patrick" userId="ba666de4-0d21-43a6-8e66-51a18aae1b4a" providerId="ADAL" clId="{9A808010-0931-465F-9673-627D1BEE7971}" dt="2024-08-20T20:35:17.702" v="30" actId="478"/>
          <ac:spMkLst>
            <pc:docMk/>
            <pc:sldMk cId="2207021051" sldId="310"/>
            <ac:spMk id="2" creationId="{5FC69940-5684-A4AF-200A-6CCCFF4677DB}"/>
          </ac:spMkLst>
        </pc:spChg>
        <pc:spChg chg="mod">
          <ac:chgData name="Abels, Patrick" userId="ba666de4-0d21-43a6-8e66-51a18aae1b4a" providerId="ADAL" clId="{9A808010-0931-465F-9673-627D1BEE7971}" dt="2024-08-20T20:35:10.179" v="29" actId="20577"/>
          <ac:spMkLst>
            <pc:docMk/>
            <pc:sldMk cId="2207021051" sldId="310"/>
            <ac:spMk id="3" creationId="{F72A3BDE-ECEC-2E43-599C-7C9B197D27F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6" creationId="{C1FA67C0-CF03-EE3F-091C-999A9135D735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7" creationId="{DD439F7B-66C6-354C-1B18-25D85FD30329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8" creationId="{50288F31-9616-FD09-FBBB-66083FD3719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9" creationId="{7A7C6096-B68C-F5CB-6C8F-FBCEB2A7B3E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0" creationId="{D94473A0-AD1E-334C-734C-44B5F21DAE28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1" creationId="{28F6A828-E48A-EB60-CF8D-52DAEBF4246F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2" creationId="{754038B2-B468-F7A9-60DA-962E56943B13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3" creationId="{C1CBC5EF-3875-486A-7772-EDBF8591442E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4" creationId="{D236F89E-E65A-50F4-9782-49B15CAA99D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5" creationId="{83D9FAC2-4F26-6B34-B5B8-66081976F9A0}"/>
          </ac:spMkLst>
        </pc:spChg>
        <pc:spChg chg="add mod">
          <ac:chgData name="Abels, Patrick" userId="ba666de4-0d21-43a6-8e66-51a18aae1b4a" providerId="ADAL" clId="{9A808010-0931-465F-9673-627D1BEE7971}" dt="2024-08-20T20:35:44.977" v="45" actId="1037"/>
          <ac:spMkLst>
            <pc:docMk/>
            <pc:sldMk cId="2207021051" sldId="310"/>
            <ac:spMk id="17" creationId="{0BC62D3F-F4D1-0312-EB8B-A808D3D3A511}"/>
          </ac:spMkLst>
        </pc:sp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4" creationId="{AA6970EB-CB82-B903-133A-970EEBB93EC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5" creationId="{672494FC-CF38-163C-D37F-F2804785361B}"/>
          </ac:graphicFrameMkLst>
        </pc:graphicFrameChg>
        <pc:picChg chg="add mod">
          <ac:chgData name="Abels, Patrick" userId="ba666de4-0d21-43a6-8e66-51a18aae1b4a" providerId="ADAL" clId="{9A808010-0931-465F-9673-627D1BEE7971}" dt="2024-08-20T20:35:24.902" v="31"/>
          <ac:picMkLst>
            <pc:docMk/>
            <pc:sldMk cId="2207021051" sldId="310"/>
            <ac:picMk id="16" creationId="{77A013E4-7D1B-4A13-1A16-3962445850C5}"/>
          </ac:picMkLst>
        </pc:picChg>
      </pc:sldChg>
      <pc:sldChg chg="addSp delSp modSp add mod">
        <pc:chgData name="Abels, Patrick" userId="ba666de4-0d21-43a6-8e66-51a18aae1b4a" providerId="ADAL" clId="{9A808010-0931-465F-9673-627D1BEE7971}" dt="2024-08-20T20:36:24.784" v="54"/>
        <pc:sldMkLst>
          <pc:docMk/>
          <pc:sldMk cId="2375961618" sldId="311"/>
        </pc:sldMkLst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6" creationId="{C1FA67C0-CF03-EE3F-091C-999A9135D735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7" creationId="{DD439F7B-66C6-354C-1B18-25D85FD30329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8" creationId="{50288F31-9616-FD09-FBBB-66083FD3719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9" creationId="{7A7C6096-B68C-F5CB-6C8F-FBCEB2A7B3E7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0" creationId="{D94473A0-AD1E-334C-734C-44B5F21DAE28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1" creationId="{28F6A828-E48A-EB60-CF8D-52DAEBF4246F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2" creationId="{754038B2-B468-F7A9-60DA-962E56943B13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3" creationId="{C1CBC5EF-3875-486A-7772-EDBF8591442E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4" creationId="{D236F89E-E65A-50F4-9782-49B15CAA99D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5" creationId="{83D9FAC2-4F26-6B34-B5B8-66081976F9A0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7" creationId="{0BC62D3F-F4D1-0312-EB8B-A808D3D3A511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0" creationId="{7066ABBD-B194-8749-D15E-9248D3A34A3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1" creationId="{349AC2E4-9976-7536-BEBA-286FFDA711CC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2" creationId="{F8CA7A04-701B-3FE4-3F22-4572869F573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3" creationId="{E24C63EB-4206-0865-B4E9-57E28A39D873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4" creationId="{82FADC4F-963F-7EA5-4065-206383096B8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5" creationId="{E224C751-840C-6536-74E5-32CFCD641585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6" creationId="{28FBDC15-3F9D-B55C-72F0-C38AC79D137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7" creationId="{4F3EF7F9-C386-F42A-E694-F524F0D79F17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8" creationId="{424F4632-9C08-EF4C-21F4-BEEA0AEF96A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0" creationId="{8C64460B-8DF6-E560-189C-FAC4AE2DDF7B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1" creationId="{64B97708-A076-795B-A55C-4BA2BF584CC6}"/>
          </ac:spMkLst>
        </pc:sp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4" creationId="{AA6970EB-CB82-B903-133A-970EEBB93ECF}"/>
          </ac:graphicFrameMkLst>
        </pc:graphicFrame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5" creationId="{672494FC-CF38-163C-D37F-F2804785361B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8" creationId="{73C22B5E-2381-B6D8-66C0-2966F4CCA539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9" creationId="{B8A93C8B-2CB4-1FDC-31E1-6EEBFFC8590F}"/>
          </ac:graphicFrameMkLst>
        </pc:graphicFrameChg>
        <pc:picChg chg="add mod">
          <ac:chgData name="Abels, Patrick" userId="ba666de4-0d21-43a6-8e66-51a18aae1b4a" providerId="ADAL" clId="{9A808010-0931-465F-9673-627D1BEE7971}" dt="2024-08-20T20:36:24.784" v="54"/>
          <ac:picMkLst>
            <pc:docMk/>
            <pc:sldMk cId="2375961618" sldId="311"/>
            <ac:picMk id="2" creationId="{5DD42B0D-D219-B925-98D8-68B978582E13}"/>
          </ac:picMkLst>
        </pc:picChg>
        <pc:picChg chg="del">
          <ac:chgData name="Abels, Patrick" userId="ba666de4-0d21-43a6-8e66-51a18aae1b4a" providerId="ADAL" clId="{9A808010-0931-465F-9673-627D1BEE7971}" dt="2024-08-20T20:36:04.321" v="47" actId="478"/>
          <ac:picMkLst>
            <pc:docMk/>
            <pc:sldMk cId="2375961618" sldId="311"/>
            <ac:picMk id="16" creationId="{77A013E4-7D1B-4A13-1A16-3962445850C5}"/>
          </ac:picMkLst>
        </pc:picChg>
        <pc:cxnChg chg="add mod">
          <ac:chgData name="Abels, Patrick" userId="ba666de4-0d21-43a6-8e66-51a18aae1b4a" providerId="ADAL" clId="{9A808010-0931-465F-9673-627D1BEE7971}" dt="2024-08-20T20:36:24.784" v="54"/>
          <ac:cxnSpMkLst>
            <pc:docMk/>
            <pc:sldMk cId="2375961618" sldId="311"/>
            <ac:cxnSpMk id="29" creationId="{D3261016-753C-D4CB-1AD4-B282B2031720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37.693" v="55"/>
        <pc:sldMkLst>
          <pc:docMk/>
          <pc:sldMk cId="1158955029" sldId="312"/>
        </pc:sldMkLst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5" creationId="{174C3039-907B-9E78-5779-4A7093A4CBCC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6" creationId="{A15E2600-712A-AC8E-7C6F-E61DE89404F8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7" creationId="{BDC79FD9-9649-E825-142B-36FAB8F28EE7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8" creationId="{4D2AB2FE-45E5-7BEE-53D3-3305EEC13F9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9" creationId="{C7EFDE60-FD5F-7A2E-6379-B0C83F33E854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0" creationId="{A3F50FB5-F5B6-B581-FDFF-EC87FE102B6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1" creationId="{36A3FF2E-C1FB-CA83-0C37-2CF69A27E1ED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2" creationId="{B9438241-AB42-57A4-0C59-1DC72264F823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4" creationId="{05EF174F-AD48-AE56-AFD6-B3759175727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6" creationId="{24F570BA-4A2A-9BE6-1EA8-9CD68697D64E}"/>
          </ac:spMkLst>
        </pc:sp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2" creationId="{2B3C8D5C-AB14-6312-BA58-C424D98B867D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4" creationId="{57284C92-61B4-E26E-9286-EC49E693796A}"/>
          </ac:graphicFrameMkLst>
        </pc:graphicFrameChg>
        <pc:picChg chg="add mod">
          <ac:chgData name="Abels, Patrick" userId="ba666de4-0d21-43a6-8e66-51a18aae1b4a" providerId="ADAL" clId="{9A808010-0931-465F-9673-627D1BEE7971}" dt="2024-08-20T20:36:37.693" v="55"/>
          <ac:picMkLst>
            <pc:docMk/>
            <pc:sldMk cId="1158955029" sldId="312"/>
            <ac:picMk id="15" creationId="{262E70D0-CD84-6CAD-8A2E-97AE53704036}"/>
          </ac:picMkLst>
        </pc:picChg>
        <pc:cxnChg chg="add mod">
          <ac:chgData name="Abels, Patrick" userId="ba666de4-0d21-43a6-8e66-51a18aae1b4a" providerId="ADAL" clId="{9A808010-0931-465F-9673-627D1BEE7971}" dt="2024-08-20T20:36:37.693" v="55"/>
          <ac:cxnSpMkLst>
            <pc:docMk/>
            <pc:sldMk cId="1158955029" sldId="312"/>
            <ac:cxnSpMk id="13" creationId="{BFA1B3A5-4AAD-1A48-1D8C-7D5A3F6EB8FB}"/>
          </ac:cxnSpMkLst>
        </pc:cxnChg>
      </pc:sldChg>
      <pc:sldChg chg="addSp modSp add mod">
        <pc:chgData name="Abels, Patrick" userId="ba666de4-0d21-43a6-8e66-51a18aae1b4a" providerId="ADAL" clId="{9A808010-0931-465F-9673-627D1BEE7971}" dt="2024-08-20T21:02:40.173" v="233" actId="6549"/>
        <pc:sldMkLst>
          <pc:docMk/>
          <pc:sldMk cId="3572748217" sldId="313"/>
        </pc:sldMkLst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4" creationId="{9FA46397-1E8C-C720-5D5E-4DB07A5DEDB2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5" creationId="{E4B6A99F-4336-54BB-57B3-9AFEDD8D0545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6" creationId="{3272108E-75B7-B4FB-3702-9FA50824CA5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7" creationId="{CED097C5-0D8E-871E-E4C6-76EDF7B2AF31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8" creationId="{9D8AFAF9-AE74-29C3-9F93-6A77AC2D9783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9" creationId="{7C3071A1-44AF-C898-3659-21E9514971F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0" creationId="{ACB43150-872E-F3FF-EAC2-6493C6045EA7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3" creationId="{E881213A-58BC-5DEC-8CDB-1CB6CE49B0E0}"/>
          </ac:spMkLst>
        </pc:spChg>
        <pc:spChg chg="add mod">
          <ac:chgData name="Abels, Patrick" userId="ba666de4-0d21-43a6-8e66-51a18aae1b4a" providerId="ADAL" clId="{9A808010-0931-465F-9673-627D1BEE7971}" dt="2024-08-20T21:02:40.173" v="233" actId="6549"/>
          <ac:spMkLst>
            <pc:docMk/>
            <pc:sldMk cId="3572748217" sldId="313"/>
            <ac:spMk id="15" creationId="{C69A4885-2428-B687-A96E-592A1383A18A}"/>
          </ac:spMkLst>
        </pc:sp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2" creationId="{E29921F7-E134-85CD-EB9E-79BF6BA0D082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11" creationId="{59E02963-7540-87A5-A649-5BD545CB1BB9}"/>
          </ac:graphicFrameMkLst>
        </pc:graphicFrameChg>
        <pc:picChg chg="add mod">
          <ac:chgData name="Abels, Patrick" userId="ba666de4-0d21-43a6-8e66-51a18aae1b4a" providerId="ADAL" clId="{9A808010-0931-465F-9673-627D1BEE7971}" dt="2024-08-20T20:36:46.776" v="56"/>
          <ac:picMkLst>
            <pc:docMk/>
            <pc:sldMk cId="3572748217" sldId="313"/>
            <ac:picMk id="14" creationId="{95292CE1-EBE4-F250-2AF3-63AA3083C0E3}"/>
          </ac:picMkLst>
        </pc:picChg>
        <pc:cxnChg chg="add mod">
          <ac:chgData name="Abels, Patrick" userId="ba666de4-0d21-43a6-8e66-51a18aae1b4a" providerId="ADAL" clId="{9A808010-0931-465F-9673-627D1BEE7971}" dt="2024-08-20T20:36:46.776" v="56"/>
          <ac:cxnSpMkLst>
            <pc:docMk/>
            <pc:sldMk cId="3572748217" sldId="313"/>
            <ac:cxnSpMk id="12" creationId="{7E059099-8E7C-9C8A-3A1F-B85339A6866E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58.746" v="58"/>
        <pc:sldMkLst>
          <pc:docMk/>
          <pc:sldMk cId="830998410" sldId="314"/>
        </pc:sldMkLst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4" creationId="{8FF75BDA-0E6A-430E-C7F3-EBEED940DCD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5" creationId="{13B7F7B3-EEC4-43D3-755F-45E1A8769BA8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6" creationId="{E02A8AA3-3635-0BE0-2B18-C87BA25F733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7" creationId="{F3F10512-9D3C-CA0C-5147-3995300B7CF2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8" creationId="{760E296D-87A0-F589-78D7-65AC73E861FC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9" creationId="{549EC10A-142D-9F9D-7930-EB9277EB483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2" creationId="{908A3CC1-3E3E-7888-697D-187DEEF775B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4" creationId="{E2F41507-CEC4-D4AC-CD15-41E90A86E1B3}"/>
          </ac:spMkLst>
        </pc:sp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2" creationId="{CFA10BFF-3AE1-26B1-03C9-E058621E257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10" creationId="{4777D58A-4220-4280-ED9D-C67C460F0EA4}"/>
          </ac:graphicFrameMkLst>
        </pc:graphicFrameChg>
        <pc:picChg chg="add mod">
          <ac:chgData name="Abels, Patrick" userId="ba666de4-0d21-43a6-8e66-51a18aae1b4a" providerId="ADAL" clId="{9A808010-0931-465F-9673-627D1BEE7971}" dt="2024-08-20T20:36:58.746" v="58"/>
          <ac:picMkLst>
            <pc:docMk/>
            <pc:sldMk cId="830998410" sldId="314"/>
            <ac:picMk id="13" creationId="{DEFE6DF0-368C-4459-6841-980133AE0442}"/>
          </ac:picMkLst>
        </pc:picChg>
        <pc:cxnChg chg="add mod">
          <ac:chgData name="Abels, Patrick" userId="ba666de4-0d21-43a6-8e66-51a18aae1b4a" providerId="ADAL" clId="{9A808010-0931-465F-9673-627D1BEE7971}" dt="2024-08-20T20:36:58.746" v="58"/>
          <ac:cxnSpMkLst>
            <pc:docMk/>
            <pc:sldMk cId="830998410" sldId="314"/>
            <ac:cxnSpMk id="11" creationId="{5F8AEB99-ED50-42D0-6947-18A1D5A0B2D8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08.746" v="59"/>
        <pc:sldMkLst>
          <pc:docMk/>
          <pc:sldMk cId="3604050859" sldId="315"/>
        </pc:sldMkLst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4" creationId="{BBB95574-1D21-AB3F-627A-6760789C1B5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5" creationId="{01AE5C33-8C9A-BB9D-CBAF-720678BC39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6" creationId="{D2866DC1-9B98-311C-ADA2-43B5D7A270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7" creationId="{9D84D811-015C-22E4-096E-36AFE1E1E2F9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8" creationId="{7AD3A1E3-6E0D-848A-F323-7F443D2ED665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1" creationId="{D67507DE-9F81-BC83-E3E3-8958BE0ABD9E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3" creationId="{8EEED6DC-15F4-B149-A608-035A92D1D96F}"/>
          </ac:spMkLst>
        </pc:sp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2" creationId="{C30F38BD-8D59-2A2E-6688-6645DC153583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9" creationId="{B4858F31-33FD-145B-FE68-6EDA5F75771B}"/>
          </ac:graphicFrameMkLst>
        </pc:graphicFrameChg>
        <pc:picChg chg="add mod">
          <ac:chgData name="Abels, Patrick" userId="ba666de4-0d21-43a6-8e66-51a18aae1b4a" providerId="ADAL" clId="{9A808010-0931-465F-9673-627D1BEE7971}" dt="2024-08-20T20:37:08.746" v="59"/>
          <ac:picMkLst>
            <pc:docMk/>
            <pc:sldMk cId="3604050859" sldId="315"/>
            <ac:picMk id="12" creationId="{1F4FC727-6D3B-9DB0-4DBA-ADEA02DDC16D}"/>
          </ac:picMkLst>
        </pc:picChg>
        <pc:cxnChg chg="add mod">
          <ac:chgData name="Abels, Patrick" userId="ba666de4-0d21-43a6-8e66-51a18aae1b4a" providerId="ADAL" clId="{9A808010-0931-465F-9673-627D1BEE7971}" dt="2024-08-20T20:37:08.746" v="59"/>
          <ac:cxnSpMkLst>
            <pc:docMk/>
            <pc:sldMk cId="3604050859" sldId="315"/>
            <ac:cxnSpMk id="10" creationId="{8E0EE92B-4A65-7FF3-92D1-4BFE163D24D2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16.901" v="60"/>
        <pc:sldMkLst>
          <pc:docMk/>
          <pc:sldMk cId="1073379430" sldId="316"/>
        </pc:sldMkLst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4" creationId="{94B6A4F9-B06F-BA8F-DED6-D144BEE3CB16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5" creationId="{957D8787-1B5A-0AD6-60E1-4DE2C4A712DF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6" creationId="{D6F22FB4-9569-8889-45D0-7369BD1C0E80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7" creationId="{78FC0C9C-A5B2-C51E-D525-7085BA2C5CE3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0" creationId="{58AA1F59-FAF9-AC79-DC55-5ADC4D0E50E7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2" creationId="{42B782A8-3ECE-8875-16EB-C981F3ACFBD5}"/>
          </ac:spMkLst>
        </pc:sp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2" creationId="{A30A41D7-69A1-9DA0-3661-AA3CEF0259C4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8" creationId="{8E25BB01-68E8-CBC1-D247-EB7BF6DE9EB5}"/>
          </ac:graphicFrameMkLst>
        </pc:graphicFrameChg>
        <pc:picChg chg="add mod">
          <ac:chgData name="Abels, Patrick" userId="ba666de4-0d21-43a6-8e66-51a18aae1b4a" providerId="ADAL" clId="{9A808010-0931-465F-9673-627D1BEE7971}" dt="2024-08-20T20:37:16.901" v="60"/>
          <ac:picMkLst>
            <pc:docMk/>
            <pc:sldMk cId="1073379430" sldId="316"/>
            <ac:picMk id="11" creationId="{3EC4B010-9651-BD05-FED6-8372BABF73B1}"/>
          </ac:picMkLst>
        </pc:picChg>
        <pc:cxnChg chg="add mod">
          <ac:chgData name="Abels, Patrick" userId="ba666de4-0d21-43a6-8e66-51a18aae1b4a" providerId="ADAL" clId="{9A808010-0931-465F-9673-627D1BEE7971}" dt="2024-08-20T20:37:16.901" v="60"/>
          <ac:cxnSpMkLst>
            <pc:docMk/>
            <pc:sldMk cId="1073379430" sldId="316"/>
            <ac:cxnSpMk id="9" creationId="{340149F2-C69A-1BF7-5188-71DE5DCBB1F9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25.963" v="61"/>
        <pc:sldMkLst>
          <pc:docMk/>
          <pc:sldMk cId="2043534217" sldId="317"/>
        </pc:sldMkLst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4" creationId="{715E0324-D959-414C-AEB2-59D3ABF41284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5" creationId="{D9DE1824-4E90-706D-86D5-CE7FC4F57D12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6" creationId="{0DE08325-B8CB-78BA-DF0F-466499823E0D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9" creationId="{E884B0C5-2E2C-C88F-C525-3FD526087F9C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11" creationId="{63B0A731-3EC1-69F8-2BB5-63050B052A43}"/>
          </ac:spMkLst>
        </pc:sp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2" creationId="{AD10E666-B4CD-6C3D-B37B-4346ED16536E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7" creationId="{47DC2692-6018-B55D-550A-888AC0B19804}"/>
          </ac:graphicFrameMkLst>
        </pc:graphicFrameChg>
        <pc:picChg chg="add mod">
          <ac:chgData name="Abels, Patrick" userId="ba666de4-0d21-43a6-8e66-51a18aae1b4a" providerId="ADAL" clId="{9A808010-0931-465F-9673-627D1BEE7971}" dt="2024-08-20T20:37:25.963" v="61"/>
          <ac:picMkLst>
            <pc:docMk/>
            <pc:sldMk cId="2043534217" sldId="317"/>
            <ac:picMk id="10" creationId="{913643A5-89AD-0FAB-2455-87411483C07A}"/>
          </ac:picMkLst>
        </pc:picChg>
        <pc:cxnChg chg="add mod">
          <ac:chgData name="Abels, Patrick" userId="ba666de4-0d21-43a6-8e66-51a18aae1b4a" providerId="ADAL" clId="{9A808010-0931-465F-9673-627D1BEE7971}" dt="2024-08-20T20:37:25.963" v="61"/>
          <ac:cxnSpMkLst>
            <pc:docMk/>
            <pc:sldMk cId="2043534217" sldId="317"/>
            <ac:cxnSpMk id="8" creationId="{F85E5D56-D985-591A-CF3A-2BE8B2BA1F61}"/>
          </ac:cxnSpMkLst>
        </pc:cxnChg>
      </pc:sldChg>
      <pc:sldChg chg="addSp delSp modSp new mod">
        <pc:chgData name="Abels, Patrick" userId="ba666de4-0d21-43a6-8e66-51a18aae1b4a" providerId="ADAL" clId="{9A808010-0931-465F-9673-627D1BEE7971}" dt="2024-08-20T21:01:34.940" v="229" actId="1582"/>
        <pc:sldMkLst>
          <pc:docMk/>
          <pc:sldMk cId="1523415873" sldId="318"/>
        </pc:sldMkLst>
        <pc:spChg chg="mod">
          <ac:chgData name="Abels, Patrick" userId="ba666de4-0d21-43a6-8e66-51a18aae1b4a" providerId="ADAL" clId="{9A808010-0931-465F-9673-627D1BEE7971}" dt="2024-08-20T20:54:12.110" v="205" actId="20577"/>
          <ac:spMkLst>
            <pc:docMk/>
            <pc:sldMk cId="1523415873" sldId="318"/>
            <ac:spMk id="2" creationId="{43329FE5-2CB8-9D7B-32E9-AFADC864196E}"/>
          </ac:spMkLst>
        </pc:spChg>
        <pc:spChg chg="mod">
          <ac:chgData name="Abels, Patrick" userId="ba666de4-0d21-43a6-8e66-51a18aae1b4a" providerId="ADAL" clId="{9A808010-0931-465F-9673-627D1BEE7971}" dt="2024-08-20T20:51:19.789" v="122" actId="20577"/>
          <ac:spMkLst>
            <pc:docMk/>
            <pc:sldMk cId="1523415873" sldId="318"/>
            <ac:spMk id="3" creationId="{D7F57012-F582-2784-9079-F88F15D6F90E}"/>
          </ac:spMkLst>
        </pc:spChg>
        <pc:picChg chg="add mod">
          <ac:chgData name="Abels, Patrick" userId="ba666de4-0d21-43a6-8e66-51a18aae1b4a" providerId="ADAL" clId="{9A808010-0931-465F-9673-627D1BEE7971}" dt="2024-08-20T21:00:07.933" v="226" actId="1076"/>
          <ac:picMkLst>
            <pc:docMk/>
            <pc:sldMk cId="1523415873" sldId="318"/>
            <ac:picMk id="5" creationId="{C3E247F8-388D-42D1-BDFB-A455E1AC43FE}"/>
          </ac:picMkLst>
        </pc:picChg>
        <pc:picChg chg="add del mod">
          <ac:chgData name="Abels, Patrick" userId="ba666de4-0d21-43a6-8e66-51a18aae1b4a" providerId="ADAL" clId="{9A808010-0931-465F-9673-627D1BEE7971}" dt="2024-08-20T20:59:16.385" v="217" actId="478"/>
          <ac:picMkLst>
            <pc:docMk/>
            <pc:sldMk cId="1523415873" sldId="318"/>
            <ac:picMk id="7" creationId="{71233223-0FCE-A98E-C507-DF18A9C77218}"/>
          </ac:picMkLst>
        </pc:picChg>
        <pc:picChg chg="add del mod">
          <ac:chgData name="Abels, Patrick" userId="ba666de4-0d21-43a6-8e66-51a18aae1b4a" providerId="ADAL" clId="{9A808010-0931-465F-9673-627D1BEE7971}" dt="2024-08-20T20:59:54.847" v="222" actId="478"/>
          <ac:picMkLst>
            <pc:docMk/>
            <pc:sldMk cId="1523415873" sldId="318"/>
            <ac:picMk id="9" creationId="{130E9BCF-98A1-8F89-204C-BD67753456FF}"/>
          </ac:picMkLst>
        </pc:picChg>
        <pc:picChg chg="add mod">
          <ac:chgData name="Abels, Patrick" userId="ba666de4-0d21-43a6-8e66-51a18aae1b4a" providerId="ADAL" clId="{9A808010-0931-465F-9673-627D1BEE7971}" dt="2024-08-20T21:01:34.940" v="229" actId="1582"/>
          <ac:picMkLst>
            <pc:docMk/>
            <pc:sldMk cId="1523415873" sldId="318"/>
            <ac:picMk id="11" creationId="{DBCD85C6-D5AE-02FB-9B1B-CC0982D9406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21/08/2024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6916666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8C4B33F-C3E7-C6C0-D681-F9CF1A970055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FC78ED2-28F5-BD98-E6A2-F1C165D05C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5813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5132503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44BD9E-4899-CF26-4EB3-23ABA00E6C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A02D5C-4EBA-6242-9AB2-506B1D0A7D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77303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371010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179E0F-EF2A-ABC1-E882-8C5C4EE316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1DED3CF-3D85-9E18-7B13-BBE1DF4A9F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75384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F9D36CD-5CEB-BD82-A1F1-7366E659DB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50C04F-5DA9-BB3B-D70B-86343EFBD3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239492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21053F6-C58D-6C23-C2D2-1E1D58704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2BF44F4-E75A-8014-E00D-D1E6B2FC28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79468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670476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7B0679C-1738-54FA-EEC4-EA2595285C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8A7FDE2-9437-E812-869A-94B8F21CC5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21718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52874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BF896A-F169-70EB-3116-3206B1250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322DC0B-64A1-D836-A180-7EB354804E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57579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36872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2BEE91-2FB6-264A-F49F-C521D598E9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83E3CF4-E386-A87A-39AD-31A92CF51D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61274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20870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C87D4A-13A7-B3F7-0D16-A80739CE00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CE2706-F128-63C5-799C-2DA22104ED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691168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0BCFB-602D-3A24-9F49-0E3AB3BCCE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689C34-39D5-4080-208E-4694E8C0C2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44642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832782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C39CFF-0241-754A-EE7F-9E1940ABA5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0707488-D1F3-5C70-5BA0-34E501A12D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38617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Sortier</a:t>
            </a:r>
            <a:r>
              <a:rPr lang="en-GB" dirty="0" err="1"/>
              <a:t>algorithmen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68990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A62015-85A8-F1A9-DC5E-B9D66975CC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6FDEC5-0BAA-8B5E-4D2A-3D9A0EE0DA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60504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52988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41425F-717A-CE95-E920-7679DE5E5D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F66C82-431A-6619-A1A8-5B032F6691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9239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36986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F8D56D-0B9F-FDEB-F267-8E0586D87F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4B67DCC-87EC-DAE1-4540-42CE04F83D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362639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DDB8E6C-08C7-0CB7-9A05-7158E68565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982296-CBC1-FF08-8768-34B855000D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66324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F79F89-AE96-8CED-719D-244F4CEAD6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10B3C1-1B05-A24D-6856-A655536F95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505913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494076D-4F2F-49B5-E74E-D21AFC239C25}"/>
              </a:ext>
            </a:extLst>
          </p:cNvPr>
          <p:cNvCxnSpPr/>
          <p:nvPr/>
        </p:nvCxnSpPr>
        <p:spPr>
          <a:xfrm flipV="1">
            <a:off x="990516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3A7F41-754A-73AB-F9F8-D3CB5A07D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5C6848-D48F-6A70-CBD9-4C009413C0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22718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494076D-4F2F-49B5-E74E-D21AFC239C25}"/>
              </a:ext>
            </a:extLst>
          </p:cNvPr>
          <p:cNvCxnSpPr/>
          <p:nvPr/>
        </p:nvCxnSpPr>
        <p:spPr>
          <a:xfrm flipV="1">
            <a:off x="84992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4F8768-DEA0-2676-D3A5-375631292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2BC77C-54F7-0024-758B-244A5165B5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65035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F9D457C-9F7F-4173-1BED-732C5A65B5C1}"/>
              </a:ext>
            </a:extLst>
          </p:cNvPr>
          <p:cNvCxnSpPr/>
          <p:nvPr/>
        </p:nvCxnSpPr>
        <p:spPr>
          <a:xfrm flipV="1">
            <a:off x="68990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E2C16D-2692-36F8-F2D3-BA9BA1901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B677C6-15B7-5565-A028-D857EAB077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215417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52874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E8EE83-BE48-5952-19FB-48DD886970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2C4AF96-EAE1-E5FD-865C-8D94CCED77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35340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36872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A722E4-9073-C003-DCB6-5AD54CF4C5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6EE729-5F73-51D9-8CE9-F6B4A124A1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175964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C65CDC-EF2F-3EC2-C9CE-7610360691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0D2DD-7C50-F01E-9BC1-EDD00F9EC2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Sortieralgorithmen</a:t>
            </a:r>
            <a:endParaRPr lang="en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12CADE-0A46-52C4-851F-C8ADD348052D}"/>
              </a:ext>
            </a:extLst>
          </p:cNvPr>
          <p:cNvSpPr/>
          <p:nvPr/>
        </p:nvSpPr>
        <p:spPr>
          <a:xfrm>
            <a:off x="3836409" y="1712462"/>
            <a:ext cx="4590288" cy="443433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2DEDCC-D950-176E-9F25-EADB24604F3F}"/>
              </a:ext>
            </a:extLst>
          </p:cNvPr>
          <p:cNvCxnSpPr>
            <a:cxnSpLocks/>
          </p:cNvCxnSpPr>
          <p:nvPr/>
        </p:nvCxnSpPr>
        <p:spPr>
          <a:xfrm>
            <a:off x="2667346" y="3903885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71CCB8-3518-CB24-4B7C-A1E1FFA56343}"/>
              </a:ext>
            </a:extLst>
          </p:cNvPr>
          <p:cNvCxnSpPr>
            <a:cxnSpLocks/>
          </p:cNvCxnSpPr>
          <p:nvPr/>
        </p:nvCxnSpPr>
        <p:spPr>
          <a:xfrm>
            <a:off x="8473352" y="3888902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5E44AAD-6BBA-E191-FA2F-C49C037702F2}"/>
              </a:ext>
            </a:extLst>
          </p:cNvPr>
          <p:cNvSpPr txBox="1"/>
          <p:nvPr/>
        </p:nvSpPr>
        <p:spPr>
          <a:xfrm>
            <a:off x="4000500" y="2344581"/>
            <a:ext cx="43184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>
                <a:solidFill>
                  <a:schemeClr val="bg1"/>
                </a:solidFill>
              </a:rPr>
              <a:t>Insertionsort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Selectionsort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Bubblesort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…</a:t>
            </a: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Mergesort</a:t>
            </a:r>
            <a:endParaRPr lang="en-GB" sz="40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B5655D66-61E7-6728-EE70-5D9954C50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50830"/>
              </p:ext>
            </p:extLst>
          </p:nvPr>
        </p:nvGraphicFramePr>
        <p:xfrm>
          <a:off x="425713" y="3708902"/>
          <a:ext cx="216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4AE8A904-1C99-85A2-21B0-70C6D8AB4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7928"/>
              </p:ext>
            </p:extLst>
          </p:nvPr>
        </p:nvGraphicFramePr>
        <p:xfrm>
          <a:off x="9606287" y="3708902"/>
          <a:ext cx="216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pic>
        <p:nvPicPr>
          <p:cNvPr id="1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024FCBCB-97ED-B690-6D22-CBC8EEAA4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85994">
            <a:off x="1091845" y="4161491"/>
            <a:ext cx="869220" cy="86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F5F457-2F9C-2E0B-BC3E-CE2F5C11F293}"/>
              </a:ext>
            </a:extLst>
          </p:cNvPr>
          <p:cNvSpPr txBox="1"/>
          <p:nvPr/>
        </p:nvSpPr>
        <p:spPr>
          <a:xfrm>
            <a:off x="1761248" y="4646689"/>
            <a:ext cx="153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C000"/>
                </a:solidFill>
              </a:rPr>
              <a:t>linear search</a:t>
            </a:r>
          </a:p>
          <a:p>
            <a:pPr algn="ctr"/>
            <a:r>
              <a:rPr lang="en-GB" sz="1400" dirty="0">
                <a:solidFill>
                  <a:srgbClr val="FFC000"/>
                </a:solidFill>
              </a:rPr>
              <a:t>(</a:t>
            </a:r>
            <a:r>
              <a:rPr lang="en-GB" sz="1400" dirty="0" err="1">
                <a:solidFill>
                  <a:srgbClr val="FFC000"/>
                </a:solidFill>
              </a:rPr>
              <a:t>langsam</a:t>
            </a:r>
            <a:r>
              <a:rPr lang="en-GB" sz="1400" dirty="0">
                <a:solidFill>
                  <a:srgbClr val="FFC000"/>
                </a:solidFill>
              </a:rPr>
              <a:t>)</a:t>
            </a:r>
            <a:endParaRPr lang="en-DE" sz="1400" dirty="0">
              <a:solidFill>
                <a:srgbClr val="FFC000"/>
              </a:solidFill>
            </a:endParaRPr>
          </a:p>
        </p:txBody>
      </p:sp>
      <p:pic>
        <p:nvPicPr>
          <p:cNvPr id="12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A98832DA-4EA0-BDA2-3753-3D7DDA3BF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85994">
            <a:off x="9747320" y="4167340"/>
            <a:ext cx="869220" cy="86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A6E6AF0-5BBA-44B7-0C6D-63C0BDADF1A7}"/>
              </a:ext>
            </a:extLst>
          </p:cNvPr>
          <p:cNvSpPr txBox="1"/>
          <p:nvPr/>
        </p:nvSpPr>
        <p:spPr>
          <a:xfrm>
            <a:off x="10416723" y="4652538"/>
            <a:ext cx="153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C000"/>
                </a:solidFill>
              </a:rPr>
              <a:t>binary search</a:t>
            </a:r>
          </a:p>
          <a:p>
            <a:pPr algn="ctr"/>
            <a:r>
              <a:rPr lang="en-GB" sz="1400" dirty="0">
                <a:solidFill>
                  <a:srgbClr val="FFC000"/>
                </a:solidFill>
              </a:rPr>
              <a:t>(schnell)</a:t>
            </a:r>
            <a:endParaRPr lang="en-DE" sz="1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968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23DD80-BD98-DF84-9BED-5C461B8E3B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C219405-66D5-8B3A-CE37-F9B552502D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94043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FEB420-C338-DA69-0ADC-0515A44ACF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BA92A9-F620-590F-E820-7042C31D4B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77663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8BB473-91B4-5F87-15F1-ABC3B8B449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Insertionsort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Insertionsort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Analysiere</a:t>
            </a:r>
            <a:r>
              <a:rPr lang="en-GB" dirty="0"/>
              <a:t> die </a:t>
            </a:r>
            <a:r>
              <a:rPr lang="en-GB" dirty="0" err="1"/>
              <a:t>Komplexität</a:t>
            </a:r>
            <a:r>
              <a:rPr lang="en-GB" dirty="0"/>
              <a:t> (</a:t>
            </a:r>
            <a:r>
              <a:rPr lang="en-GB" dirty="0" err="1"/>
              <a:t>Laufzeit</a:t>
            </a:r>
            <a:r>
              <a:rPr lang="en-GB" dirty="0"/>
              <a:t>) des </a:t>
            </a:r>
            <a:r>
              <a:rPr lang="en-GB" dirty="0" err="1"/>
              <a:t>Insertionsort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Insertionsort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und </a:t>
            </a: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insertionSort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EF88-E96D-BFEF-54BD-073A442A1F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8828708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329FE5-2CB8-9D7B-32E9-AFADC8641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0886651" cy="4343362"/>
          </a:xfrm>
        </p:spPr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5</a:t>
            </a:r>
            <a:r>
              <a:rPr lang="en-GB" dirty="0"/>
              <a:t> 2 4 6 1 3 </a:t>
            </a:r>
          </a:p>
          <a:p>
            <a:r>
              <a:rPr lang="en-GB" dirty="0">
                <a:solidFill>
                  <a:srgbClr val="92D050"/>
                </a:solidFill>
              </a:rPr>
              <a:t>5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2</a:t>
            </a:r>
            <a:r>
              <a:rPr lang="en-GB" dirty="0"/>
              <a:t> 4 6 1 3</a:t>
            </a:r>
          </a:p>
          <a:p>
            <a:r>
              <a:rPr lang="en-GB" dirty="0">
                <a:solidFill>
                  <a:srgbClr val="92D050"/>
                </a:solidFill>
              </a:rPr>
              <a:t>2 5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4</a:t>
            </a:r>
            <a:r>
              <a:rPr lang="en-GB" dirty="0"/>
              <a:t> 6 1 3</a:t>
            </a:r>
          </a:p>
          <a:p>
            <a:r>
              <a:rPr lang="en-GB" dirty="0">
                <a:solidFill>
                  <a:srgbClr val="92D050"/>
                </a:solidFill>
              </a:rPr>
              <a:t>2 4 5 </a:t>
            </a:r>
            <a:r>
              <a:rPr lang="en-GB" dirty="0">
                <a:solidFill>
                  <a:srgbClr val="00B0F0"/>
                </a:solidFill>
              </a:rPr>
              <a:t>6</a:t>
            </a:r>
            <a:r>
              <a:rPr lang="en-GB" dirty="0"/>
              <a:t> 1 3 </a:t>
            </a:r>
          </a:p>
          <a:p>
            <a:r>
              <a:rPr lang="en-GB" dirty="0">
                <a:solidFill>
                  <a:srgbClr val="92D050"/>
                </a:solidFill>
              </a:rPr>
              <a:t>2 4 5 6 </a:t>
            </a:r>
            <a:r>
              <a:rPr lang="en-GB" dirty="0">
                <a:solidFill>
                  <a:srgbClr val="00B0F0"/>
                </a:solidFill>
              </a:rPr>
              <a:t>1</a:t>
            </a:r>
            <a:r>
              <a:rPr lang="en-GB" dirty="0"/>
              <a:t> 3 </a:t>
            </a:r>
          </a:p>
          <a:p>
            <a:r>
              <a:rPr lang="en-GB" dirty="0">
                <a:solidFill>
                  <a:srgbClr val="92D050"/>
                </a:solidFill>
              </a:rPr>
              <a:t>1 2 4 5 6 </a:t>
            </a:r>
            <a:r>
              <a:rPr lang="en-GB" dirty="0">
                <a:solidFill>
                  <a:srgbClr val="00B0F0"/>
                </a:solidFill>
              </a:rPr>
              <a:t>3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92D050"/>
                </a:solidFill>
              </a:rPr>
              <a:t>1 2 3 4 5 6</a:t>
            </a:r>
            <a:endParaRPr lang="en-GB" sz="2800" dirty="0"/>
          </a:p>
          <a:p>
            <a:endParaRPr lang="en-GB" dirty="0"/>
          </a:p>
          <a:p>
            <a:r>
              <a:rPr lang="en-GB" dirty="0"/>
              <a:t>Der </a:t>
            </a:r>
            <a:r>
              <a:rPr lang="en-GB" dirty="0" err="1"/>
              <a:t>Algorithmus</a:t>
            </a:r>
            <a:r>
              <a:rPr lang="en-GB" dirty="0"/>
              <a:t> hat 2 </a:t>
            </a:r>
            <a:r>
              <a:rPr lang="en-GB" dirty="0" err="1"/>
              <a:t>verschachtelte</a:t>
            </a:r>
            <a:r>
              <a:rPr lang="en-GB" dirty="0"/>
              <a:t> </a:t>
            </a:r>
            <a:r>
              <a:rPr lang="en-GB" dirty="0" err="1"/>
              <a:t>Schleifen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je </a:t>
            </a:r>
            <a:r>
              <a:rPr lang="en-GB" dirty="0" err="1"/>
              <a:t>Länge</a:t>
            </a:r>
            <a:r>
              <a:rPr lang="en-GB" dirty="0"/>
              <a:t> (fast) n </a:t>
            </a:r>
          </a:p>
          <a:p>
            <a:r>
              <a:rPr lang="en-GB" dirty="0"/>
              <a:t>=&gt; O(n²)</a:t>
            </a:r>
          </a:p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7012-F582-2784-9079-F88F15D6F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050DD4-4CC6-AA76-43D6-4AEDF3FCA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380" y="632893"/>
            <a:ext cx="4981069" cy="448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15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B09E3-EB6F-15BC-45D2-57AA9E4F65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Selection</a:t>
            </a:r>
            <a:r>
              <a:rPr lang="en-GB" dirty="0" err="1"/>
              <a:t>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47709854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208026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3689151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ECF4BCE7-1FB8-FCFC-1635-35B087E8F2A6}"/>
              </a:ext>
            </a:extLst>
          </p:cNvPr>
          <p:cNvSpPr/>
          <p:nvPr/>
        </p:nvSpPr>
        <p:spPr>
          <a:xfrm>
            <a:off x="1989425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8D9F7E-2DEC-AD96-58B0-2E10345829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3D946CD-6E2B-8664-4ACF-C65C562667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65870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13191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91 0.00023 L 0.26068 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3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68 2.22222E-6 L 0.3948 -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48 -0.00139 L 0.52683 2.22222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369951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5289351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8507DD6-96A5-9707-053C-A51CFBC8037D}"/>
              </a:ext>
            </a:extLst>
          </p:cNvPr>
          <p:cNvSpPr/>
          <p:nvPr/>
        </p:nvSpPr>
        <p:spPr>
          <a:xfrm>
            <a:off x="3599150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47C733-1246-66F7-2486-497E16AC9B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9C843B-2F65-31E5-0CF2-015EE220FF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946215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13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13191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25 0.00023 L 0.26329 -0.0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91 0.00023 L 0.26485 -0.00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85 -0.00047 L 0.39454 0.0004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5297303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6887144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9B1DE6B9-902C-D6D3-D3ED-447442E6F7D2}"/>
              </a:ext>
            </a:extLst>
          </p:cNvPr>
          <p:cNvSpPr/>
          <p:nvPr/>
        </p:nvSpPr>
        <p:spPr>
          <a:xfrm>
            <a:off x="5221881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74EE1A-5A6E-F45B-FAE5-FB2059BABA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8D4B46D-94FB-090C-8793-6020A83690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5372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22222E-6 L 0.13099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99 -0.00185 L 0.26329 -0.0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1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96296E-6 L 0.39297 0.002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4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6895099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8504190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D33FE0B-7378-871D-8E53-AD57A77CE3A7}"/>
              </a:ext>
            </a:extLst>
          </p:cNvPr>
          <p:cNvSpPr/>
          <p:nvPr/>
        </p:nvSpPr>
        <p:spPr>
          <a:xfrm>
            <a:off x="6812412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D3EACCA-229A-3872-35F5-AAC529B117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AAB0E5B-54D0-3601-F9B7-7ED94DD08A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68701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22222E-6 L 0.13099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26302 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51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8492893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10111609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76DFB-BEBC-1BDB-9C21-71F1E0A62C68}"/>
              </a:ext>
            </a:extLst>
          </p:cNvPr>
          <p:cNvSpPr/>
          <p:nvPr/>
        </p:nvSpPr>
        <p:spPr>
          <a:xfrm>
            <a:off x="8409387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B72911-3C4E-25A8-8D09-00451EABE1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0E0F57-EDC8-F249-977C-EFF83AB130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62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0.13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B09E3-EB6F-15BC-45D2-57AA9E4F65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Insertion</a:t>
            </a:r>
            <a:r>
              <a:rPr lang="en-GB" dirty="0" err="1"/>
              <a:t>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18704120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82BBFF-E6D0-FE3A-5830-25821AE341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07F255-07A0-74DC-6F46-C59BC45898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05367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8BB473-91B4-5F87-15F1-ABC3B8B449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Selectionsort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Selectionsort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Analysiere</a:t>
            </a:r>
            <a:r>
              <a:rPr lang="en-GB" dirty="0"/>
              <a:t> die </a:t>
            </a:r>
            <a:r>
              <a:rPr lang="en-GB" dirty="0" err="1"/>
              <a:t>Komplexität</a:t>
            </a:r>
            <a:r>
              <a:rPr lang="en-GB" dirty="0"/>
              <a:t> (</a:t>
            </a:r>
            <a:r>
              <a:rPr lang="en-GB" dirty="0" err="1"/>
              <a:t>Laufzeit</a:t>
            </a:r>
            <a:r>
              <a:rPr lang="en-GB" dirty="0"/>
              <a:t>) des </a:t>
            </a:r>
            <a:r>
              <a:rPr lang="en-GB" dirty="0" err="1"/>
              <a:t>Selectionsort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Selectionsort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und </a:t>
            </a: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selectionSort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EF88-E96D-BFEF-54BD-073A442A1F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47301057"/>
      </p:ext>
    </p:extLst>
  </p:cSld>
  <p:clrMapOvr>
    <a:masterClrMapping/>
  </p:clrMapOvr>
  <p:transition spd="slow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329FE5-2CB8-9D7B-32E9-AFADC8641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0886651" cy="4343362"/>
          </a:xfrm>
        </p:spPr>
        <p:txBody>
          <a:bodyPr/>
          <a:lstStyle/>
          <a:p>
            <a:pPr algn="l"/>
            <a:r>
              <a:rPr lang="en-DE" dirty="0"/>
              <a:t>5 2 4 6 </a:t>
            </a:r>
            <a:r>
              <a:rPr lang="en-DE" dirty="0">
                <a:solidFill>
                  <a:srgbClr val="00B0F0"/>
                </a:solidFill>
              </a:rPr>
              <a:t>1</a:t>
            </a:r>
            <a:r>
              <a:rPr lang="en-DE" dirty="0"/>
              <a:t> 3</a:t>
            </a:r>
          </a:p>
          <a:p>
            <a:pPr algn="l"/>
            <a:r>
              <a:rPr lang="en-DE" dirty="0">
                <a:solidFill>
                  <a:srgbClr val="92D050"/>
                </a:solidFill>
              </a:rPr>
              <a:t>1 </a:t>
            </a:r>
            <a:r>
              <a:rPr lang="en-DE" dirty="0">
                <a:solidFill>
                  <a:srgbClr val="00B0F0"/>
                </a:solidFill>
              </a:rPr>
              <a:t>2</a:t>
            </a:r>
            <a:r>
              <a:rPr lang="en-DE" dirty="0"/>
              <a:t> 4 6 5 3</a:t>
            </a:r>
            <a:endParaRPr lang="en-GB" dirty="0"/>
          </a:p>
          <a:p>
            <a:pPr algn="l"/>
            <a:r>
              <a:rPr lang="en-DE" dirty="0">
                <a:solidFill>
                  <a:srgbClr val="92D050"/>
                </a:solidFill>
              </a:rPr>
              <a:t>1 2 </a:t>
            </a:r>
            <a:r>
              <a:rPr lang="en-DE" dirty="0"/>
              <a:t>4 6 5 </a:t>
            </a:r>
            <a:r>
              <a:rPr lang="en-DE" dirty="0">
                <a:solidFill>
                  <a:srgbClr val="00B0F0"/>
                </a:solidFill>
              </a:rPr>
              <a:t>3</a:t>
            </a:r>
          </a:p>
          <a:p>
            <a:pPr algn="l"/>
            <a:r>
              <a:rPr lang="en-DE" dirty="0">
                <a:solidFill>
                  <a:srgbClr val="92D050"/>
                </a:solidFill>
              </a:rPr>
              <a:t>1 2 3 </a:t>
            </a:r>
            <a:r>
              <a:rPr lang="en-DE" dirty="0"/>
              <a:t>6 5 </a:t>
            </a:r>
            <a:r>
              <a:rPr lang="en-DE" dirty="0">
                <a:solidFill>
                  <a:srgbClr val="00B0F0"/>
                </a:solidFill>
              </a:rPr>
              <a:t>4</a:t>
            </a:r>
          </a:p>
          <a:p>
            <a:pPr algn="l"/>
            <a:r>
              <a:rPr lang="en-DE" dirty="0">
                <a:solidFill>
                  <a:srgbClr val="92D050"/>
                </a:solidFill>
              </a:rPr>
              <a:t>1 2 3 4 </a:t>
            </a:r>
            <a:r>
              <a:rPr lang="en-DE" dirty="0">
                <a:solidFill>
                  <a:srgbClr val="00B0F0"/>
                </a:solidFill>
              </a:rPr>
              <a:t>5</a:t>
            </a:r>
            <a:r>
              <a:rPr lang="en-DE" dirty="0"/>
              <a:t> 6</a:t>
            </a:r>
          </a:p>
          <a:p>
            <a:pPr algn="l"/>
            <a:r>
              <a:rPr lang="en-DE" dirty="0">
                <a:solidFill>
                  <a:srgbClr val="92D050"/>
                </a:solidFill>
              </a:rPr>
              <a:t>1 2 3 4 5 </a:t>
            </a:r>
            <a:r>
              <a:rPr lang="en-DE" dirty="0">
                <a:solidFill>
                  <a:srgbClr val="00B0F0"/>
                </a:solidFill>
              </a:rPr>
              <a:t>6</a:t>
            </a:r>
          </a:p>
          <a:p>
            <a:pPr algn="l"/>
            <a:r>
              <a:rPr lang="en-DE" dirty="0">
                <a:solidFill>
                  <a:srgbClr val="92D050"/>
                </a:solidFill>
              </a:rPr>
              <a:t>1 2 3 4 5 6</a:t>
            </a:r>
            <a:endParaRPr lang="en-GB" dirty="0">
              <a:solidFill>
                <a:srgbClr val="92D050"/>
              </a:solidFill>
            </a:endParaRPr>
          </a:p>
          <a:p>
            <a:pPr algn="l"/>
            <a:endParaRPr lang="en-GB" dirty="0"/>
          </a:p>
          <a:p>
            <a:r>
              <a:rPr lang="en-GB" dirty="0"/>
              <a:t>Der </a:t>
            </a:r>
            <a:r>
              <a:rPr lang="en-GB" dirty="0" err="1"/>
              <a:t>Algorithmus</a:t>
            </a:r>
            <a:r>
              <a:rPr lang="en-GB" dirty="0"/>
              <a:t> hat 2 </a:t>
            </a:r>
            <a:r>
              <a:rPr lang="en-GB" dirty="0" err="1"/>
              <a:t>verschachtelte</a:t>
            </a:r>
            <a:r>
              <a:rPr lang="en-GB" dirty="0"/>
              <a:t> </a:t>
            </a:r>
            <a:r>
              <a:rPr lang="en-GB" dirty="0" err="1"/>
              <a:t>Schleifen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je </a:t>
            </a:r>
            <a:r>
              <a:rPr lang="en-GB" dirty="0" err="1"/>
              <a:t>Länge</a:t>
            </a:r>
            <a:r>
              <a:rPr lang="en-GB" dirty="0"/>
              <a:t> (fast) n </a:t>
            </a:r>
          </a:p>
          <a:p>
            <a:r>
              <a:rPr lang="en-GB" dirty="0"/>
              <a:t>=&gt; O(n²)</a:t>
            </a:r>
          </a:p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7012-F582-2784-9079-F88F15D6F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B943E-2257-FC44-53E6-D23D71DC0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873" y="576909"/>
            <a:ext cx="4970349" cy="448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891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B09E3-EB6F-15BC-45D2-57AA9E4F65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Bubble</a:t>
            </a:r>
            <a:r>
              <a:rPr lang="en-GB" dirty="0" err="1"/>
              <a:t>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37758791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10632" y="2572363"/>
            <a:ext cx="3081741" cy="2282441"/>
            <a:chOff x="1259110" y="5635964"/>
            <a:chExt cx="3133264" cy="109531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82771" y="5635964"/>
              <a:ext cx="0" cy="411667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59110" y="5997908"/>
              <a:ext cx="3133264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480F45-BF93-2C86-0D7B-36D6A6BF6C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8B7AF1-EAF4-6E79-8236-CBA4717577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34328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13086 0.002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2929665" y="2545515"/>
            <a:ext cx="3155047" cy="2299850"/>
            <a:chOff x="1229105" y="5621571"/>
            <a:chExt cx="3155047" cy="1109002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7928" y="5621571"/>
              <a:ext cx="0" cy="473812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105" y="5997199"/>
              <a:ext cx="3155047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360D7BC-3CDD-F77D-A1F7-36E94C406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EE71B0-4BBB-BD22-E619-4972B9C505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36249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13034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4514562" y="2582934"/>
            <a:ext cx="3163326" cy="2229937"/>
            <a:chOff x="1229093" y="5640883"/>
            <a:chExt cx="3163326" cy="108984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16782" y="564088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0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24E1332-4ABE-5A2E-1286-836474D903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7AFAFDF-9A8C-9C32-93FE-8025FF4036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73621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13177 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77 0.00347 L 0.26341 0.00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7720513" y="2582911"/>
            <a:ext cx="3163326" cy="2267653"/>
            <a:chOff x="1229093" y="5622452"/>
            <a:chExt cx="3163326" cy="1108276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16782" y="5622452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0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040980-D13C-C8D6-3DF2-2CF771954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A212747-E6AC-BE03-CC52-3184F7A71B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36447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294470" y="2573503"/>
            <a:ext cx="3163326" cy="2229927"/>
            <a:chOff x="1295082" y="5644563"/>
            <a:chExt cx="3163326" cy="108616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4456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5082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DBAA89-0EBF-C063-FDD0-F5F3788BEE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332127D-1546-758C-6C2C-44E8BA040B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733818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13164 -0.004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2913488" y="2545209"/>
            <a:ext cx="3163326" cy="2343051"/>
            <a:chOff x="1304509" y="5600893"/>
            <a:chExt cx="3163326" cy="112983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0089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04509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3675F3-83A1-AC38-D4AD-83C3B2D478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116AFE-3BD7-BE87-F91B-AE575E96A2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9456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85185E-6 L 0.12786 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05 -0.00046 L 0.26341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11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208026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A7CAC2-B4EE-4E27-AE1A-22337421EF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280A88-FA1A-CB47-3CAB-C61C8EECB8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2898517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6113425" y="2613977"/>
            <a:ext cx="3163326" cy="2188534"/>
            <a:chOff x="1298666" y="5649065"/>
            <a:chExt cx="3163326" cy="1081663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49065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8666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CD0B3C-2ABA-88F3-65DE-CCAC1546F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C480DA7-0646-3B39-BAB9-0852AE0BDF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057295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299185" y="2594118"/>
            <a:ext cx="3163326" cy="2188538"/>
            <a:chOff x="1298666" y="5656810"/>
            <a:chExt cx="3163326" cy="107391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56810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8666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6891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0D37C-18FE-F7CF-8F99-BFCB9B90C2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49E9E57-F98C-47E2-38E5-F8CAB250CF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245633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48148E-6 L 0.1274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47 0.00185 L 0.26458 0.003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4506363" y="2594119"/>
            <a:ext cx="3163326" cy="2248173"/>
            <a:chOff x="1308605" y="5627547"/>
            <a:chExt cx="3163326" cy="1103181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27547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08605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6891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B52BBED-34E7-DCD4-8B9B-98D8C463C8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38E6676-23F2-B093-AEA1-0B34C651B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48041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13141" y="2594122"/>
            <a:ext cx="3163326" cy="2277991"/>
            <a:chOff x="1328483" y="5612915"/>
            <a:chExt cx="3163326" cy="1117813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102649" y="5612915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2848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851124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DFF5027-23B0-02E8-0753-983DFDA4E0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CC62A32-DEFF-C93C-39BE-8AEC0C8B05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6097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96296E-6 L 0.1306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02651" y="2552660"/>
            <a:ext cx="3163326" cy="2333764"/>
            <a:chOff x="1317993" y="5602390"/>
            <a:chExt cx="3163326" cy="112833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02390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179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101050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0CC252-8EB5-69A5-03F6-3BB61E4893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ABDA314-3D24-7645-357A-ECA73DC7EF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538994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9218A8-C5F8-C25B-8F37-D58A19A86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3310D4-213F-AA2B-9B5B-EA55974152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75759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8BB473-91B4-5F87-15F1-ABC3B8B449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Bubblesort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Bubblesort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Analysiere</a:t>
            </a:r>
            <a:r>
              <a:rPr lang="en-GB" dirty="0"/>
              <a:t> die </a:t>
            </a:r>
            <a:r>
              <a:rPr lang="en-GB" dirty="0" err="1"/>
              <a:t>Komplexität</a:t>
            </a:r>
            <a:r>
              <a:rPr lang="en-GB" dirty="0"/>
              <a:t> (</a:t>
            </a:r>
            <a:r>
              <a:rPr lang="en-GB" dirty="0" err="1"/>
              <a:t>Laufzeit</a:t>
            </a:r>
            <a:r>
              <a:rPr lang="en-GB" dirty="0"/>
              <a:t>) des </a:t>
            </a:r>
            <a:r>
              <a:rPr lang="en-GB" dirty="0" err="1"/>
              <a:t>Bubblesort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Bubblesort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und </a:t>
            </a: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bubbleSort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EF88-E96D-BFEF-54BD-073A442A1F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24770452"/>
      </p:ext>
    </p:extLst>
  </p:cSld>
  <p:clrMapOvr>
    <a:masterClrMapping/>
  </p:clrMapOvr>
  <p:transition spd="slow">
    <p:push dir="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329FE5-2CB8-9D7B-32E9-AFADC8641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742651" cy="4343362"/>
          </a:xfrm>
        </p:spPr>
        <p:txBody>
          <a:bodyPr/>
          <a:lstStyle/>
          <a:p>
            <a:pPr algn="l"/>
            <a:r>
              <a:rPr lang="en-DE" b="0" i="0" u="none" strike="noStrike" baseline="0" dirty="0">
                <a:latin typeface="+mn-lt"/>
              </a:rPr>
              <a:t>5 2 4 6 1 3</a:t>
            </a:r>
          </a:p>
          <a:p>
            <a:pPr algn="l"/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2 5 </a:t>
            </a:r>
            <a:r>
              <a:rPr lang="en-DE" b="0" i="0" u="none" strike="noStrike" baseline="0" dirty="0">
                <a:latin typeface="+mn-lt"/>
              </a:rPr>
              <a:t>4 6 1 3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</a:t>
            </a:r>
            <a:r>
              <a:rPr lang="en-DE" b="0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4 5 </a:t>
            </a:r>
            <a:r>
              <a:rPr lang="en-DE" b="0" i="0" u="none" strike="noStrike" baseline="0" dirty="0">
                <a:latin typeface="+mn-lt"/>
              </a:rPr>
              <a:t>6 1 3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2 4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5 6 </a:t>
            </a:r>
            <a:r>
              <a:rPr lang="en-DE" b="0" i="0" u="none" strike="noStrike" baseline="0" dirty="0">
                <a:latin typeface="+mn-lt"/>
              </a:rPr>
              <a:t>1 3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2 4 5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1 6 </a:t>
            </a:r>
            <a:r>
              <a:rPr lang="en-DE" b="0" i="0" u="none" strike="noStrike" baseline="0" dirty="0">
                <a:latin typeface="+mn-lt"/>
              </a:rPr>
              <a:t>3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2 4 5 1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3 6</a:t>
            </a:r>
          </a:p>
          <a:p>
            <a:pPr algn="l"/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2 4 </a:t>
            </a:r>
            <a:r>
              <a:rPr lang="en-DE" b="0" i="0" u="none" strike="noStrike" baseline="0" dirty="0">
                <a:latin typeface="+mn-lt"/>
              </a:rPr>
              <a:t>5 1 3 </a:t>
            </a:r>
            <a:r>
              <a:rPr lang="en-DE" b="0" i="0" u="none" strike="noStrike" baseline="0" dirty="0">
                <a:solidFill>
                  <a:srgbClr val="92D050"/>
                </a:solidFill>
                <a:latin typeface="+mn-lt"/>
              </a:rPr>
              <a:t>6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4 5 </a:t>
            </a:r>
            <a:r>
              <a:rPr lang="en-DE" b="0" i="0" u="none" strike="noStrike" baseline="0" dirty="0">
                <a:latin typeface="+mn-lt"/>
              </a:rPr>
              <a:t>1 3 </a:t>
            </a:r>
            <a:r>
              <a:rPr lang="en-DE" b="0" i="0" u="none" strike="noStrike" baseline="0" dirty="0">
                <a:solidFill>
                  <a:srgbClr val="92D050"/>
                </a:solidFill>
                <a:latin typeface="+mn-lt"/>
              </a:rPr>
              <a:t>6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2 4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1 5 </a:t>
            </a:r>
            <a:r>
              <a:rPr lang="en-DE" b="0" i="0" u="none" strike="noStrike" baseline="0" dirty="0">
                <a:latin typeface="+mn-lt"/>
              </a:rPr>
              <a:t>3</a:t>
            </a:r>
            <a:r>
              <a:rPr lang="en-DE" b="0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DE" b="0" i="0" u="none" strike="noStrike" baseline="0" dirty="0">
                <a:solidFill>
                  <a:srgbClr val="92D050"/>
                </a:solidFill>
                <a:latin typeface="+mn-lt"/>
              </a:rPr>
              <a:t>6</a:t>
            </a:r>
          </a:p>
          <a:p>
            <a:pPr algn="l"/>
            <a:r>
              <a:rPr lang="en-DE" b="0" i="0" u="none" strike="noStrike" baseline="0" dirty="0">
                <a:latin typeface="+mn-lt"/>
              </a:rPr>
              <a:t>2 4 1 </a:t>
            </a:r>
            <a:r>
              <a:rPr lang="en-DE" b="0" i="0" u="none" strike="noStrike" baseline="0" dirty="0">
                <a:solidFill>
                  <a:srgbClr val="FFA600"/>
                </a:solidFill>
                <a:latin typeface="+mn-lt"/>
              </a:rPr>
              <a:t>3 5 </a:t>
            </a:r>
            <a:r>
              <a:rPr lang="en-DE" b="0" i="0" u="none" strike="noStrike" baseline="0" dirty="0">
                <a:solidFill>
                  <a:srgbClr val="92D050"/>
                </a:solidFill>
                <a:latin typeface="+mn-lt"/>
              </a:rPr>
              <a:t>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7012-F582-2784-9079-F88F15D6F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279CDB1-A2D1-B7B4-F296-92193E710197}"/>
              </a:ext>
            </a:extLst>
          </p:cNvPr>
          <p:cNvSpPr txBox="1">
            <a:spLocks/>
          </p:cNvSpPr>
          <p:nvPr/>
        </p:nvSpPr>
        <p:spPr>
          <a:xfrm>
            <a:off x="2179314" y="1816867"/>
            <a:ext cx="9717214" cy="4343362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E" dirty="0">
                <a:solidFill>
                  <a:srgbClr val="FFA600"/>
                </a:solidFill>
                <a:latin typeface="+mn-lt"/>
              </a:rPr>
              <a:t>2 4 </a:t>
            </a:r>
            <a:r>
              <a:rPr lang="en-DE" dirty="0">
                <a:latin typeface="+mn-lt"/>
              </a:rPr>
              <a:t>1 3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5 6</a:t>
            </a:r>
          </a:p>
          <a:p>
            <a:r>
              <a:rPr lang="en-DE" dirty="0">
                <a:latin typeface="+mn-lt"/>
              </a:rPr>
              <a:t>2</a:t>
            </a:r>
            <a:r>
              <a:rPr lang="en-D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DE" dirty="0">
                <a:solidFill>
                  <a:srgbClr val="FFA600"/>
                </a:solidFill>
                <a:latin typeface="+mn-lt"/>
              </a:rPr>
              <a:t>1 4 </a:t>
            </a:r>
            <a:r>
              <a:rPr lang="en-DE" dirty="0">
                <a:latin typeface="+mn-lt"/>
              </a:rPr>
              <a:t>3</a:t>
            </a:r>
            <a:r>
              <a:rPr lang="en-D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5 6</a:t>
            </a:r>
          </a:p>
          <a:p>
            <a:r>
              <a:rPr lang="en-DE" dirty="0">
                <a:latin typeface="+mn-lt"/>
              </a:rPr>
              <a:t>2 1 </a:t>
            </a:r>
            <a:r>
              <a:rPr lang="en-DE" dirty="0">
                <a:solidFill>
                  <a:srgbClr val="FFA600"/>
                </a:solidFill>
                <a:latin typeface="+mn-lt"/>
              </a:rPr>
              <a:t>3 4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5 6</a:t>
            </a:r>
            <a:endParaRPr lang="en-GB" dirty="0">
              <a:solidFill>
                <a:srgbClr val="92D050"/>
              </a:solidFill>
              <a:latin typeface="+mn-lt"/>
            </a:endParaRPr>
          </a:p>
          <a:p>
            <a:r>
              <a:rPr lang="en-DE" dirty="0">
                <a:solidFill>
                  <a:srgbClr val="FFA600"/>
                </a:solidFill>
                <a:latin typeface="+mn-lt"/>
              </a:rPr>
              <a:t>1 2 </a:t>
            </a:r>
            <a:r>
              <a:rPr lang="en-DE" dirty="0">
                <a:latin typeface="+mn-lt"/>
              </a:rPr>
              <a:t>3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4 5 6</a:t>
            </a:r>
          </a:p>
          <a:p>
            <a:r>
              <a:rPr lang="en-DE" dirty="0">
                <a:latin typeface="+mn-lt"/>
              </a:rPr>
              <a:t>1</a:t>
            </a:r>
            <a:r>
              <a:rPr lang="en-D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DE" dirty="0">
                <a:solidFill>
                  <a:srgbClr val="FFA600"/>
                </a:solidFill>
                <a:latin typeface="+mn-lt"/>
              </a:rPr>
              <a:t>2 3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4 5 6</a:t>
            </a:r>
          </a:p>
          <a:p>
            <a:r>
              <a:rPr lang="en-DE" dirty="0">
                <a:solidFill>
                  <a:srgbClr val="FFA600"/>
                </a:solidFill>
                <a:latin typeface="+mn-lt"/>
              </a:rPr>
              <a:t>1 2 </a:t>
            </a:r>
            <a:r>
              <a:rPr lang="en-DE" dirty="0">
                <a:solidFill>
                  <a:srgbClr val="92D050"/>
                </a:solidFill>
                <a:latin typeface="+mn-lt"/>
              </a:rPr>
              <a:t>3 4 5 6</a:t>
            </a:r>
          </a:p>
          <a:p>
            <a:r>
              <a:rPr lang="en-DE" dirty="0">
                <a:solidFill>
                  <a:srgbClr val="92D050"/>
                </a:solidFill>
                <a:latin typeface="+mn-lt"/>
              </a:rPr>
              <a:t>1 2 3 4 5 6</a:t>
            </a:r>
            <a:endParaRPr lang="en-GB" dirty="0">
              <a:solidFill>
                <a:srgbClr val="92D050"/>
              </a:solidFill>
              <a:latin typeface="+mn-lt"/>
            </a:endParaRPr>
          </a:p>
          <a:p>
            <a:endParaRPr lang="en-GB" dirty="0"/>
          </a:p>
          <a:p>
            <a:r>
              <a:rPr lang="en-GB" dirty="0"/>
              <a:t>Der </a:t>
            </a:r>
            <a:r>
              <a:rPr lang="en-GB" dirty="0" err="1"/>
              <a:t>Algorithmus</a:t>
            </a:r>
            <a:r>
              <a:rPr lang="en-GB" dirty="0"/>
              <a:t> hat 2 </a:t>
            </a:r>
            <a:r>
              <a:rPr lang="en-GB" dirty="0" err="1"/>
              <a:t>verschachtelte</a:t>
            </a:r>
            <a:r>
              <a:rPr lang="en-GB" dirty="0"/>
              <a:t> </a:t>
            </a:r>
            <a:r>
              <a:rPr lang="en-GB" dirty="0" err="1"/>
              <a:t>Schleifen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je </a:t>
            </a:r>
            <a:r>
              <a:rPr lang="en-GB" dirty="0" err="1"/>
              <a:t>Länge</a:t>
            </a:r>
            <a:r>
              <a:rPr lang="en-GB" dirty="0"/>
              <a:t> n </a:t>
            </a:r>
          </a:p>
          <a:p>
            <a:r>
              <a:rPr lang="en-GB" dirty="0"/>
              <a:t>=&gt; O(n²)</a:t>
            </a:r>
          </a:p>
          <a:p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3559D1-D35A-3D91-56B1-518CFB2C8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076" y="846758"/>
            <a:ext cx="5413100" cy="435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509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Insertionsort</a:t>
            </a:r>
            <a:endParaRPr lang="en-GB" sz="8000" dirty="0"/>
          </a:p>
          <a:p>
            <a:r>
              <a:rPr lang="en-GB" sz="8000" dirty="0" err="1"/>
              <a:t>Selectionsort</a:t>
            </a:r>
            <a:endParaRPr lang="en-GB" sz="8000" dirty="0"/>
          </a:p>
          <a:p>
            <a:r>
              <a:rPr lang="en-GB" sz="8000" dirty="0" err="1"/>
              <a:t>Bubblesort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Recherchiere</a:t>
            </a:r>
            <a:r>
              <a:rPr lang="en-GB" dirty="0"/>
              <a:t> den </a:t>
            </a:r>
            <a:r>
              <a:rPr lang="en-GB" dirty="0" err="1"/>
              <a:t>Sortieralgorithmus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Mergesort</a:t>
            </a:r>
            <a:r>
              <a:rPr lang="en-GB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nach </a:t>
            </a:r>
            <a:r>
              <a:rPr lang="en-GB" dirty="0" err="1"/>
              <a:t>seinem</a:t>
            </a:r>
            <a:r>
              <a:rPr lang="en-GB" dirty="0"/>
              <a:t> Schema die </a:t>
            </a:r>
            <a:r>
              <a:rPr lang="en-GB" dirty="0" err="1"/>
              <a:t>Zahlenfolge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en-GB" dirty="0" err="1"/>
              <a:t>Vergleiche</a:t>
            </a:r>
            <a:r>
              <a:rPr lang="en-GB" dirty="0"/>
              <a:t> ihn </a:t>
            </a:r>
            <a:r>
              <a:rPr lang="en-GB" dirty="0" err="1"/>
              <a:t>mit</a:t>
            </a:r>
            <a:r>
              <a:rPr lang="en-GB" dirty="0"/>
              <a:t> den </a:t>
            </a:r>
            <a:r>
              <a:rPr lang="en-GB" dirty="0" err="1"/>
              <a:t>bisherigen</a:t>
            </a:r>
            <a:r>
              <a:rPr lang="en-GB" dirty="0"/>
              <a:t> </a:t>
            </a:r>
            <a:r>
              <a:rPr lang="en-GB" dirty="0" err="1"/>
              <a:t>Sortverfahren</a:t>
            </a:r>
            <a:r>
              <a:rPr lang="en-GB" dirty="0"/>
              <a:t> </a:t>
            </a:r>
            <a:r>
              <a:rPr lang="en-GB" dirty="0" err="1"/>
              <a:t>hinsichtlich</a:t>
            </a:r>
            <a:r>
              <a:rPr lang="en-GB" dirty="0"/>
              <a:t> der </a:t>
            </a:r>
            <a:r>
              <a:rPr lang="en-GB" dirty="0" err="1"/>
              <a:t>Komplexität</a:t>
            </a:r>
            <a:r>
              <a:rPr lang="en-GB" dirty="0"/>
              <a:t> (</a:t>
            </a:r>
            <a:r>
              <a:rPr lang="en-GB" dirty="0" err="1"/>
              <a:t>Laufzeit</a:t>
            </a:r>
            <a:r>
              <a:rPr lang="en-GB" dirty="0"/>
              <a:t>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BC0E98-E407-72B1-DF5B-445AF8FFEE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/>
          <a:stretch/>
        </p:blipFill>
        <p:spPr>
          <a:xfrm>
            <a:off x="5183977" y="3839313"/>
            <a:ext cx="4250004" cy="26287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97C6B63-3EF3-3F07-6FC1-9C74E1785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D86515E-2D73-169C-6745-6B0446EDFC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760741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6A1B46-CB1E-7458-0669-75D9E4213F8E}"/>
              </a:ext>
            </a:extLst>
          </p:cNvPr>
          <p:cNvCxnSpPr/>
          <p:nvPr/>
        </p:nvCxnSpPr>
        <p:spPr>
          <a:xfrm flipV="1">
            <a:off x="3557702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247D15-1715-3849-948F-BA1FAEA44B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4FF63D-9E4C-CCC0-6E79-D9366EA6A7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15381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6A1B46-CB1E-7458-0669-75D9E4213F8E}"/>
              </a:ext>
            </a:extLst>
          </p:cNvPr>
          <p:cNvCxnSpPr/>
          <p:nvPr/>
        </p:nvCxnSpPr>
        <p:spPr>
          <a:xfrm flipV="1">
            <a:off x="2084504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746803-A10B-5FE5-CC9C-21A8F9857E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C07815-8BF0-F3BD-AFCB-B3CA8E824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320700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8E81A2-E51C-CB58-B8BF-CE9F130FAC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52DC92-76EC-7BFA-73E7-494AFEE6C4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205375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1162</Words>
  <Application>Microsoft Office PowerPoint</Application>
  <PresentationFormat>Widescreen</PresentationFormat>
  <Paragraphs>780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2024-08-21T10:30:10Z</dcterms:modified>
</cp:coreProperties>
</file>