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13"/>
  </p:notesMasterIdLst>
  <p:sldIdLst>
    <p:sldId id="292" r:id="rId2"/>
    <p:sldId id="294" r:id="rId3"/>
    <p:sldId id="370" r:id="rId4"/>
    <p:sldId id="371" r:id="rId5"/>
    <p:sldId id="372" r:id="rId6"/>
    <p:sldId id="373" r:id="rId7"/>
    <p:sldId id="374" r:id="rId8"/>
    <p:sldId id="356" r:id="rId9"/>
    <p:sldId id="361" r:id="rId10"/>
    <p:sldId id="375" r:id="rId11"/>
    <p:sldId id="305" r:id="rId12"/>
  </p:sldIdLst>
  <p:sldSz cx="12192000" cy="6858000"/>
  <p:notesSz cx="6858000" cy="9144000"/>
  <p:defaultText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F7F9"/>
    <a:srgbClr val="002240"/>
    <a:srgbClr val="EDEDED"/>
    <a:srgbClr val="FF0000"/>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83CB92-7945-4291-A63B-A9E5E5C993ED}" v="13" dt="2024-08-20T21:21:39.857"/>
    <p1510:client id="{3C931419-EA6F-41EA-BDC6-D8FB5E22441D}" v="18" dt="2024-08-21T15:54:29.015"/>
    <p1510:client id="{42981DB6-880B-4EB2-88E4-ACE2B007BAA6}" v="78" dt="2024-08-21T12:22:00.453"/>
    <p1510:client id="{4D87F5CA-8AC5-47E0-850B-FD3E727EA231}" v="19" dt="2024-08-21T10:30:01.882"/>
    <p1510:client id="{9A808010-0931-465F-9673-627D1BEE7971}" v="20" dt="2024-08-20T20:59:13.963"/>
    <p1510:client id="{C05C1374-9BB9-47DB-9D8D-9285C917EE5D}" v="60" dt="2024-08-21T14:43:23.0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247" autoAdjust="0"/>
  </p:normalViewPr>
  <p:slideViewPr>
    <p:cSldViewPr snapToGrid="0">
      <p:cViewPr varScale="1">
        <p:scale>
          <a:sx n="103" d="100"/>
          <a:sy n="103" d="100"/>
        </p:scale>
        <p:origin x="186" y="10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els, Patrick" userId="ba666de4-0d21-43a6-8e66-51a18aae1b4a" providerId="ADAL" clId="{05BC72CF-3763-476F-9CF5-D7F413B9077F}"/>
    <pc:docChg chg="undo custSel addSld delSld modSld modMainMaster">
      <pc:chgData name="Abels, Patrick" userId="ba666de4-0d21-43a6-8e66-51a18aae1b4a" providerId="ADAL" clId="{05BC72CF-3763-476F-9CF5-D7F413B9077F}" dt="2024-08-19T12:33:11.977" v="675" actId="113"/>
      <pc:docMkLst>
        <pc:docMk/>
      </pc:docMkLst>
      <pc:sldChg chg="modSp mod">
        <pc:chgData name="Abels, Patrick" userId="ba666de4-0d21-43a6-8e66-51a18aae1b4a" providerId="ADAL" clId="{05BC72CF-3763-476F-9CF5-D7F413B9077F}" dt="2024-08-19T11:30:37.846" v="3" actId="20577"/>
        <pc:sldMkLst>
          <pc:docMk/>
          <pc:sldMk cId="2243933812" sldId="292"/>
        </pc:sldMkLst>
        <pc:spChg chg="mod">
          <ac:chgData name="Abels, Patrick" userId="ba666de4-0d21-43a6-8e66-51a18aae1b4a" providerId="ADAL" clId="{05BC72CF-3763-476F-9CF5-D7F413B9077F}" dt="2024-08-19T11:30:37.846" v="3" actId="20577"/>
          <ac:spMkLst>
            <pc:docMk/>
            <pc:sldMk cId="2243933812" sldId="292"/>
            <ac:spMk id="2" creationId="{63E51AF0-D57D-E817-34D7-0FAFFB286C15}"/>
          </ac:spMkLst>
        </pc:spChg>
      </pc:sldChg>
      <pc:sldChg chg="modSp mod">
        <pc:chgData name="Abels, Patrick" userId="ba666de4-0d21-43a6-8e66-51a18aae1b4a" providerId="ADAL" clId="{05BC72CF-3763-476F-9CF5-D7F413B9077F}" dt="2024-08-19T11:31:36.182" v="82" actId="207"/>
        <pc:sldMkLst>
          <pc:docMk/>
          <pc:sldMk cId="3348838403" sldId="294"/>
        </pc:sldMkLst>
        <pc:spChg chg="mod">
          <ac:chgData name="Abels, Patrick" userId="ba666de4-0d21-43a6-8e66-51a18aae1b4a" providerId="ADAL" clId="{05BC72CF-3763-476F-9CF5-D7F413B9077F}" dt="2024-08-19T11:31:36.182" v="82" actId="207"/>
          <ac:spMkLst>
            <pc:docMk/>
            <pc:sldMk cId="3348838403" sldId="294"/>
            <ac:spMk id="2" creationId="{563D4517-C1E9-597B-8D85-9D9D3B16B916}"/>
          </ac:spMkLst>
        </pc:spChg>
      </pc:sldChg>
      <pc:sldChg chg="addSp delSp modSp mod">
        <pc:chgData name="Abels, Patrick" userId="ba666de4-0d21-43a6-8e66-51a18aae1b4a" providerId="ADAL" clId="{05BC72CF-3763-476F-9CF5-D7F413B9077F}" dt="2024-08-19T11:58:24.397" v="284" actId="1076"/>
        <pc:sldMkLst>
          <pc:docMk/>
          <pc:sldMk cId="1284580195" sldId="303"/>
        </pc:sldMkLst>
        <pc:spChg chg="mod">
          <ac:chgData name="Abels, Patrick" userId="ba666de4-0d21-43a6-8e66-51a18aae1b4a" providerId="ADAL" clId="{05BC72CF-3763-476F-9CF5-D7F413B9077F}" dt="2024-08-19T11:42:18.586" v="260" actId="20577"/>
          <ac:spMkLst>
            <pc:docMk/>
            <pc:sldMk cId="1284580195" sldId="303"/>
            <ac:spMk id="2" creationId="{87E57091-E83A-25F3-8464-604E96544A20}"/>
          </ac:spMkLst>
        </pc:spChg>
        <pc:picChg chg="add del mod">
          <ac:chgData name="Abels, Patrick" userId="ba666de4-0d21-43a6-8e66-51a18aae1b4a" providerId="ADAL" clId="{05BC72CF-3763-476F-9CF5-D7F413B9077F}" dt="2024-08-19T11:50:19.165" v="263" actId="478"/>
          <ac:picMkLst>
            <pc:docMk/>
            <pc:sldMk cId="1284580195" sldId="303"/>
            <ac:picMk id="5" creationId="{35F4215F-13A2-3F1A-BA85-818063E86C87}"/>
          </ac:picMkLst>
        </pc:picChg>
        <pc:picChg chg="add del mod">
          <ac:chgData name="Abels, Patrick" userId="ba666de4-0d21-43a6-8e66-51a18aae1b4a" providerId="ADAL" clId="{05BC72CF-3763-476F-9CF5-D7F413B9077F}" dt="2024-08-19T11:53:42.895" v="267" actId="478"/>
          <ac:picMkLst>
            <pc:docMk/>
            <pc:sldMk cId="1284580195" sldId="303"/>
            <ac:picMk id="7" creationId="{1D35A0DF-9B3C-55A2-311A-8F585AB21907}"/>
          </ac:picMkLst>
        </pc:picChg>
        <pc:picChg chg="add mod">
          <ac:chgData name="Abels, Patrick" userId="ba666de4-0d21-43a6-8e66-51a18aae1b4a" providerId="ADAL" clId="{05BC72CF-3763-476F-9CF5-D7F413B9077F}" dt="2024-08-19T11:58:24.397" v="284" actId="1076"/>
          <ac:picMkLst>
            <pc:docMk/>
            <pc:sldMk cId="1284580195" sldId="303"/>
            <ac:picMk id="9" creationId="{21B0E89B-578B-00F0-C924-13FD16319094}"/>
          </ac:picMkLst>
        </pc:picChg>
        <pc:picChg chg="add mod">
          <ac:chgData name="Abels, Patrick" userId="ba666de4-0d21-43a6-8e66-51a18aae1b4a" providerId="ADAL" clId="{05BC72CF-3763-476F-9CF5-D7F413B9077F}" dt="2024-08-19T11:58:24.397" v="284" actId="1076"/>
          <ac:picMkLst>
            <pc:docMk/>
            <pc:sldMk cId="1284580195" sldId="303"/>
            <ac:picMk id="11" creationId="{A93F8D73-7149-4979-E580-C52F5AB594E8}"/>
          </ac:picMkLst>
        </pc:picChg>
        <pc:picChg chg="del">
          <ac:chgData name="Abels, Patrick" userId="ba666de4-0d21-43a6-8e66-51a18aae1b4a" providerId="ADAL" clId="{05BC72CF-3763-476F-9CF5-D7F413B9077F}" dt="2024-08-19T11:56:39.758" v="272" actId="478"/>
          <ac:picMkLst>
            <pc:docMk/>
            <pc:sldMk cId="1284580195" sldId="303"/>
            <ac:picMk id="13" creationId="{A79FDD88-8563-78A4-A2DB-4E201AACB05B}"/>
          </ac:picMkLst>
        </pc:picChg>
        <pc:picChg chg="del mod">
          <ac:chgData name="Abels, Patrick" userId="ba666de4-0d21-43a6-8e66-51a18aae1b4a" providerId="ADAL" clId="{05BC72CF-3763-476F-9CF5-D7F413B9077F}" dt="2024-08-19T11:57:58.081" v="279" actId="478"/>
          <ac:picMkLst>
            <pc:docMk/>
            <pc:sldMk cId="1284580195" sldId="303"/>
            <ac:picMk id="15" creationId="{CAB0DD86-81C1-62F9-74C2-F8959711B00C}"/>
          </ac:picMkLst>
        </pc:picChg>
        <pc:picChg chg="mod">
          <ac:chgData name="Abels, Patrick" userId="ba666de4-0d21-43a6-8e66-51a18aae1b4a" providerId="ADAL" clId="{05BC72CF-3763-476F-9CF5-D7F413B9077F}" dt="2024-08-19T11:58:24.397" v="284" actId="1076"/>
          <ac:picMkLst>
            <pc:docMk/>
            <pc:sldMk cId="1284580195" sldId="303"/>
            <ac:picMk id="2050" creationId="{37575913-73C5-D2B7-F9A5-A1339966BC5F}"/>
          </ac:picMkLst>
        </pc:picChg>
      </pc:sldChg>
      <pc:sldChg chg="addSp delSp modSp mod">
        <pc:chgData name="Abels, Patrick" userId="ba666de4-0d21-43a6-8e66-51a18aae1b4a" providerId="ADAL" clId="{05BC72CF-3763-476F-9CF5-D7F413B9077F}" dt="2024-08-19T12:12:42.639" v="510" actId="1076"/>
        <pc:sldMkLst>
          <pc:docMk/>
          <pc:sldMk cId="3358983006" sldId="305"/>
        </pc:sldMkLst>
        <pc:spChg chg="mod">
          <ac:chgData name="Abels, Patrick" userId="ba666de4-0d21-43a6-8e66-51a18aae1b4a" providerId="ADAL" clId="{05BC72CF-3763-476F-9CF5-D7F413B9077F}" dt="2024-08-19T12:12:35.559" v="508" actId="207"/>
          <ac:spMkLst>
            <pc:docMk/>
            <pc:sldMk cId="3358983006" sldId="305"/>
            <ac:spMk id="2" creationId="{2990A55F-57D0-5F13-873C-EC6A5D011C2D}"/>
          </ac:spMkLst>
        </pc:spChg>
        <pc:picChg chg="del">
          <ac:chgData name="Abels, Patrick" userId="ba666de4-0d21-43a6-8e66-51a18aae1b4a" providerId="ADAL" clId="{05BC72CF-3763-476F-9CF5-D7F413B9077F}" dt="2024-08-19T12:10:48.532" v="488" actId="478"/>
          <ac:picMkLst>
            <pc:docMk/>
            <pc:sldMk cId="3358983006" sldId="305"/>
            <ac:picMk id="3" creationId="{88A95DC9-7617-B7D7-E22D-17F3F915DBEA}"/>
          </ac:picMkLst>
        </pc:picChg>
        <pc:picChg chg="add mod">
          <ac:chgData name="Abels, Patrick" userId="ba666de4-0d21-43a6-8e66-51a18aae1b4a" providerId="ADAL" clId="{05BC72CF-3763-476F-9CF5-D7F413B9077F}" dt="2024-08-19T12:12:42.639" v="510" actId="1076"/>
          <ac:picMkLst>
            <pc:docMk/>
            <pc:sldMk cId="3358983006" sldId="305"/>
            <ac:picMk id="4" creationId="{1B11EB2D-B748-3BA9-B672-71FDECAF88C4}"/>
          </ac:picMkLst>
        </pc:picChg>
      </pc:sldChg>
      <pc:sldChg chg="addSp delSp modSp del mod modTransition">
        <pc:chgData name="Abels, Patrick" userId="ba666de4-0d21-43a6-8e66-51a18aae1b4a" providerId="ADAL" clId="{05BC72CF-3763-476F-9CF5-D7F413B9077F}" dt="2024-08-19T11:59:23.337" v="288" actId="47"/>
        <pc:sldMkLst>
          <pc:docMk/>
          <pc:sldMk cId="1934247724" sldId="306"/>
        </pc:sldMkLst>
        <pc:spChg chg="del mod">
          <ac:chgData name="Abels, Patrick" userId="ba666de4-0d21-43a6-8e66-51a18aae1b4a" providerId="ADAL" clId="{05BC72CF-3763-476F-9CF5-D7F413B9077F}" dt="2024-08-19T11:39:06.095" v="189" actId="478"/>
          <ac:spMkLst>
            <pc:docMk/>
            <pc:sldMk cId="1934247724" sldId="306"/>
            <ac:spMk id="2" creationId="{9551B581-5D0C-349A-7D09-2EF98C39A468}"/>
          </ac:spMkLst>
        </pc:spChg>
        <pc:spChg chg="mod">
          <ac:chgData name="Abels, Patrick" userId="ba666de4-0d21-43a6-8e66-51a18aae1b4a" providerId="ADAL" clId="{05BC72CF-3763-476F-9CF5-D7F413B9077F}" dt="2024-08-19T11:32:42.785" v="87"/>
          <ac:spMkLst>
            <pc:docMk/>
            <pc:sldMk cId="1934247724" sldId="306"/>
            <ac:spMk id="3" creationId="{DC61DCF5-CB1F-A83B-EB91-23017828879D}"/>
          </ac:spMkLst>
        </pc:spChg>
        <pc:spChg chg="add mod">
          <ac:chgData name="Abels, Patrick" userId="ba666de4-0d21-43a6-8e66-51a18aae1b4a" providerId="ADAL" clId="{05BC72CF-3763-476F-9CF5-D7F413B9077F}" dt="2024-08-19T11:38:46.535" v="180" actId="1076"/>
          <ac:spMkLst>
            <pc:docMk/>
            <pc:sldMk cId="1934247724" sldId="306"/>
            <ac:spMk id="15" creationId="{80B1E485-79C0-7686-E8D5-D96244A32397}"/>
          </ac:spMkLst>
        </pc:spChg>
        <pc:spChg chg="add mod">
          <ac:chgData name="Abels, Patrick" userId="ba666de4-0d21-43a6-8e66-51a18aae1b4a" providerId="ADAL" clId="{05BC72CF-3763-476F-9CF5-D7F413B9077F}" dt="2024-08-19T11:39:27.225" v="222" actId="20577"/>
          <ac:spMkLst>
            <pc:docMk/>
            <pc:sldMk cId="1934247724" sldId="306"/>
            <ac:spMk id="16" creationId="{A409EA13-1CFC-E8D9-F724-B483DCB301BC}"/>
          </ac:spMkLst>
        </pc:spChg>
        <pc:spChg chg="add mod">
          <ac:chgData name="Abels, Patrick" userId="ba666de4-0d21-43a6-8e66-51a18aae1b4a" providerId="ADAL" clId="{05BC72CF-3763-476F-9CF5-D7F413B9077F}" dt="2024-08-19T11:39:30.815" v="225" actId="20577"/>
          <ac:spMkLst>
            <pc:docMk/>
            <pc:sldMk cId="1934247724" sldId="306"/>
            <ac:spMk id="17" creationId="{B0E47241-39DC-9766-5F0B-23D7014B7342}"/>
          </ac:spMkLst>
        </pc:spChg>
        <pc:spChg chg="add mod">
          <ac:chgData name="Abels, Patrick" userId="ba666de4-0d21-43a6-8e66-51a18aae1b4a" providerId="ADAL" clId="{05BC72CF-3763-476F-9CF5-D7F413B9077F}" dt="2024-08-19T11:39:37.985" v="238" actId="20577"/>
          <ac:spMkLst>
            <pc:docMk/>
            <pc:sldMk cId="1934247724" sldId="306"/>
            <ac:spMk id="18" creationId="{BB7385E2-4CE1-EAC3-638D-D5F539B22EA9}"/>
          </ac:spMkLst>
        </pc:spChg>
        <pc:spChg chg="add mod">
          <ac:chgData name="Abels, Patrick" userId="ba666de4-0d21-43a6-8e66-51a18aae1b4a" providerId="ADAL" clId="{05BC72CF-3763-476F-9CF5-D7F413B9077F}" dt="2024-08-19T11:39:24.154" v="215" actId="1076"/>
          <ac:spMkLst>
            <pc:docMk/>
            <pc:sldMk cId="1934247724" sldId="306"/>
            <ac:spMk id="19" creationId="{1C1BE56E-8EF5-F0E0-B06C-91B30F86F73E}"/>
          </ac:spMkLst>
        </pc:spChg>
        <pc:picChg chg="mod">
          <ac:chgData name="Abels, Patrick" userId="ba666de4-0d21-43a6-8e66-51a18aae1b4a" providerId="ADAL" clId="{05BC72CF-3763-476F-9CF5-D7F413B9077F}" dt="2024-08-19T11:38:08.063" v="159"/>
          <ac:picMkLst>
            <pc:docMk/>
            <pc:sldMk cId="1934247724" sldId="306"/>
            <ac:picMk id="8" creationId="{C6336664-43EB-CE12-4FF0-8AF6B69AEB78}"/>
          </ac:picMkLst>
        </pc:picChg>
        <pc:picChg chg="add del mod">
          <ac:chgData name="Abels, Patrick" userId="ba666de4-0d21-43a6-8e66-51a18aae1b4a" providerId="ADAL" clId="{05BC72CF-3763-476F-9CF5-D7F413B9077F}" dt="2024-08-19T11:33:54.871" v="99" actId="22"/>
          <ac:picMkLst>
            <pc:docMk/>
            <pc:sldMk cId="1934247724" sldId="306"/>
            <ac:picMk id="10" creationId="{7756CB86-A596-22E0-AB6B-B372042F08ED}"/>
          </ac:picMkLst>
        </pc:picChg>
        <pc:picChg chg="add mod">
          <ac:chgData name="Abels, Patrick" userId="ba666de4-0d21-43a6-8e66-51a18aae1b4a" providerId="ADAL" clId="{05BC72CF-3763-476F-9CF5-D7F413B9077F}" dt="2024-08-19T11:33:31.548" v="94"/>
          <ac:picMkLst>
            <pc:docMk/>
            <pc:sldMk cId="1934247724" sldId="306"/>
            <ac:picMk id="11" creationId="{B5D21A6E-B94B-AA52-E33D-AB20E9A4C489}"/>
          </ac:picMkLst>
        </pc:picChg>
        <pc:picChg chg="add del mod">
          <ac:chgData name="Abels, Patrick" userId="ba666de4-0d21-43a6-8e66-51a18aae1b4a" providerId="ADAL" clId="{05BC72CF-3763-476F-9CF5-D7F413B9077F}" dt="2024-08-19T11:35:12.135" v="146" actId="478"/>
          <ac:picMkLst>
            <pc:docMk/>
            <pc:sldMk cId="1934247724" sldId="306"/>
            <ac:picMk id="12" creationId="{905616E3-CEA6-4BD7-0B16-64E8F9DEB083}"/>
          </ac:picMkLst>
        </pc:picChg>
        <pc:picChg chg="add mod modCrop">
          <ac:chgData name="Abels, Patrick" userId="ba666de4-0d21-43a6-8e66-51a18aae1b4a" providerId="ADAL" clId="{05BC72CF-3763-476F-9CF5-D7F413B9077F}" dt="2024-08-19T11:37:54.596" v="158"/>
          <ac:picMkLst>
            <pc:docMk/>
            <pc:sldMk cId="1934247724" sldId="306"/>
            <ac:picMk id="14" creationId="{047D5EC8-FC2A-5D61-FDB2-AB5E3A2A7E00}"/>
          </ac:picMkLst>
        </pc:picChg>
        <pc:picChg chg="add del mod">
          <ac:chgData name="Abels, Patrick" userId="ba666de4-0d21-43a6-8e66-51a18aae1b4a" providerId="ADAL" clId="{05BC72CF-3763-476F-9CF5-D7F413B9077F}" dt="2024-08-19T11:33:50.960" v="96"/>
          <ac:picMkLst>
            <pc:docMk/>
            <pc:sldMk cId="1934247724" sldId="306"/>
            <ac:picMk id="1026" creationId="{801530E7-FA6E-BD9F-1A4F-F4AF1FC1F330}"/>
          </ac:picMkLst>
        </pc:picChg>
        <pc:picChg chg="del">
          <ac:chgData name="Abels, Patrick" userId="ba666de4-0d21-43a6-8e66-51a18aae1b4a" providerId="ADAL" clId="{05BC72CF-3763-476F-9CF5-D7F413B9077F}" dt="2024-08-19T11:35:57.802" v="149" actId="478"/>
          <ac:picMkLst>
            <pc:docMk/>
            <pc:sldMk cId="1934247724" sldId="306"/>
            <ac:picMk id="1028" creationId="{C1DE6F87-4860-F331-ADE9-A39B6657E178}"/>
          </ac:picMkLst>
        </pc:picChg>
        <pc:picChg chg="add del mod">
          <ac:chgData name="Abels, Patrick" userId="ba666de4-0d21-43a6-8e66-51a18aae1b4a" providerId="ADAL" clId="{05BC72CF-3763-476F-9CF5-D7F413B9077F}" dt="2024-08-19T11:35:12.135" v="146" actId="478"/>
          <ac:picMkLst>
            <pc:docMk/>
            <pc:sldMk cId="1934247724" sldId="306"/>
            <ac:picMk id="1032" creationId="{0FB99597-4CDD-02BB-030D-21700F1F533B}"/>
          </ac:picMkLst>
        </pc:picChg>
      </pc:sldChg>
      <pc:sldChg chg="add">
        <pc:chgData name="Abels, Patrick" userId="ba666de4-0d21-43a6-8e66-51a18aae1b4a" providerId="ADAL" clId="{05BC72CF-3763-476F-9CF5-D7F413B9077F}" dt="2024-08-19T11:59:19.939" v="287" actId="2890"/>
        <pc:sldMkLst>
          <pc:docMk/>
          <pc:sldMk cId="829758627" sldId="307"/>
        </pc:sldMkLst>
      </pc:sldChg>
      <pc:sldChg chg="addSp modSp new mod">
        <pc:chgData name="Abels, Patrick" userId="ba666de4-0d21-43a6-8e66-51a18aae1b4a" providerId="ADAL" clId="{05BC72CF-3763-476F-9CF5-D7F413B9077F}" dt="2024-08-19T12:05:55.936" v="410" actId="1036"/>
        <pc:sldMkLst>
          <pc:docMk/>
          <pc:sldMk cId="811608055" sldId="308"/>
        </pc:sldMkLst>
        <pc:spChg chg="mod">
          <ac:chgData name="Abels, Patrick" userId="ba666de4-0d21-43a6-8e66-51a18aae1b4a" providerId="ADAL" clId="{05BC72CF-3763-476F-9CF5-D7F413B9077F}" dt="2024-08-19T12:05:45.002" v="407" actId="1037"/>
          <ac:spMkLst>
            <pc:docMk/>
            <pc:sldMk cId="811608055" sldId="308"/>
            <ac:spMk id="2" creationId="{690E2F28-9D05-75A2-90A8-C2D443F5A9DC}"/>
          </ac:spMkLst>
        </pc:spChg>
        <pc:spChg chg="mod">
          <ac:chgData name="Abels, Patrick" userId="ba666de4-0d21-43a6-8e66-51a18aae1b4a" providerId="ADAL" clId="{05BC72CF-3763-476F-9CF5-D7F413B9077F}" dt="2024-08-19T11:59:28.726" v="292" actId="20577"/>
          <ac:spMkLst>
            <pc:docMk/>
            <pc:sldMk cId="811608055" sldId="308"/>
            <ac:spMk id="3" creationId="{C90EAC51-8D67-1EB4-8E5B-F66D1EA1B144}"/>
          </ac:spMkLst>
        </pc:spChg>
        <pc:spChg chg="add mod">
          <ac:chgData name="Abels, Patrick" userId="ba666de4-0d21-43a6-8e66-51a18aae1b4a" providerId="ADAL" clId="{05BC72CF-3763-476F-9CF5-D7F413B9077F}" dt="2024-08-19T12:05:55.936" v="410" actId="1036"/>
          <ac:spMkLst>
            <pc:docMk/>
            <pc:sldMk cId="811608055" sldId="308"/>
            <ac:spMk id="4" creationId="{D8C2DE95-55A9-558A-F422-7D32206274C7}"/>
          </ac:spMkLst>
        </pc:spChg>
        <pc:spChg chg="add mod">
          <ac:chgData name="Abels, Patrick" userId="ba666de4-0d21-43a6-8e66-51a18aae1b4a" providerId="ADAL" clId="{05BC72CF-3763-476F-9CF5-D7F413B9077F}" dt="2024-08-19T12:05:45.002" v="407" actId="1037"/>
          <ac:spMkLst>
            <pc:docMk/>
            <pc:sldMk cId="811608055" sldId="308"/>
            <ac:spMk id="5" creationId="{263DA0EF-2E8E-4868-BD63-E6F5EA09D84C}"/>
          </ac:spMkLst>
        </pc:spChg>
      </pc:sldChg>
      <pc:sldChg chg="addSp modSp new mod">
        <pc:chgData name="Abels, Patrick" userId="ba666de4-0d21-43a6-8e66-51a18aae1b4a" providerId="ADAL" clId="{05BC72CF-3763-476F-9CF5-D7F413B9077F}" dt="2024-08-19T12:33:11.977" v="675" actId="113"/>
        <pc:sldMkLst>
          <pc:docMk/>
          <pc:sldMk cId="4289401663" sldId="309"/>
        </pc:sldMkLst>
        <pc:spChg chg="mod">
          <ac:chgData name="Abels, Patrick" userId="ba666de4-0d21-43a6-8e66-51a18aae1b4a" providerId="ADAL" clId="{05BC72CF-3763-476F-9CF5-D7F413B9077F}" dt="2024-08-19T12:33:11.977" v="675" actId="113"/>
          <ac:spMkLst>
            <pc:docMk/>
            <pc:sldMk cId="4289401663" sldId="309"/>
            <ac:spMk id="2" creationId="{F26F2AA8-00B0-862F-74C2-7B3172AC74B8}"/>
          </ac:spMkLst>
        </pc:spChg>
        <pc:spChg chg="mod">
          <ac:chgData name="Abels, Patrick" userId="ba666de4-0d21-43a6-8e66-51a18aae1b4a" providerId="ADAL" clId="{05BC72CF-3763-476F-9CF5-D7F413B9077F}" dt="2024-08-19T12:31:35.210" v="518" actId="20577"/>
          <ac:spMkLst>
            <pc:docMk/>
            <pc:sldMk cId="4289401663" sldId="309"/>
            <ac:spMk id="3" creationId="{08FE070E-A102-1132-B8CC-5E9D6C4E2123}"/>
          </ac:spMkLst>
        </pc:spChg>
        <pc:picChg chg="add mod">
          <ac:chgData name="Abels, Patrick" userId="ba666de4-0d21-43a6-8e66-51a18aae1b4a" providerId="ADAL" clId="{05BC72CF-3763-476F-9CF5-D7F413B9077F}" dt="2024-08-19T12:32:08.982" v="575"/>
          <ac:picMkLst>
            <pc:docMk/>
            <pc:sldMk cId="4289401663" sldId="309"/>
            <ac:picMk id="4" creationId="{E1471215-930C-01D4-F640-80425923FF7F}"/>
          </ac:picMkLst>
        </pc:picChg>
      </pc:sldChg>
      <pc:sldMasterChg chg="modSldLayout">
        <pc:chgData name="Abels, Patrick" userId="ba666de4-0d21-43a6-8e66-51a18aae1b4a" providerId="ADAL" clId="{05BC72CF-3763-476F-9CF5-D7F413B9077F}" dt="2024-08-19T12:00:21.777" v="294"/>
        <pc:sldMasterMkLst>
          <pc:docMk/>
          <pc:sldMasterMk cId="1610205472" sldId="2147483671"/>
        </pc:sldMasterMkLst>
        <pc:sldLayoutChg chg="modSp">
          <pc:chgData name="Abels, Patrick" userId="ba666de4-0d21-43a6-8e66-51a18aae1b4a" providerId="ADAL" clId="{05BC72CF-3763-476F-9CF5-D7F413B9077F}" dt="2024-08-19T11:59:38.076" v="293" actId="113"/>
          <pc:sldLayoutMkLst>
            <pc:docMk/>
            <pc:sldMasterMk cId="1610205472" sldId="2147483671"/>
            <pc:sldLayoutMk cId="4163331159" sldId="2147483685"/>
          </pc:sldLayoutMkLst>
          <pc:spChg chg="mod">
            <ac:chgData name="Abels, Patrick" userId="ba666de4-0d21-43a6-8e66-51a18aae1b4a" providerId="ADAL" clId="{05BC72CF-3763-476F-9CF5-D7F413B9077F}" dt="2024-08-19T11:59:38.076" v="293" actId="113"/>
            <ac:spMkLst>
              <pc:docMk/>
              <pc:sldMasterMk cId="1610205472" sldId="2147483671"/>
              <pc:sldLayoutMk cId="4163331159" sldId="2147483685"/>
              <ac:spMk id="3" creationId="{DE0E9B06-1DFC-5243-A9D6-EE869AC3CF1B}"/>
            </ac:spMkLst>
          </pc:spChg>
        </pc:sldLayoutChg>
        <pc:sldLayoutChg chg="addSp modSp">
          <pc:chgData name="Abels, Patrick" userId="ba666de4-0d21-43a6-8e66-51a18aae1b4a" providerId="ADAL" clId="{05BC72CF-3763-476F-9CF5-D7F413B9077F}" dt="2024-08-19T12:00:21.777" v="294"/>
          <pc:sldLayoutMkLst>
            <pc:docMk/>
            <pc:sldMasterMk cId="1610205472" sldId="2147483671"/>
            <pc:sldLayoutMk cId="726658133" sldId="2147483686"/>
          </pc:sldLayoutMkLst>
          <pc:spChg chg="add mod">
            <ac:chgData name="Abels, Patrick" userId="ba666de4-0d21-43a6-8e66-51a18aae1b4a" providerId="ADAL" clId="{05BC72CF-3763-476F-9CF5-D7F413B9077F}" dt="2024-08-19T12:00:21.777" v="294"/>
            <ac:spMkLst>
              <pc:docMk/>
              <pc:sldMasterMk cId="1610205472" sldId="2147483671"/>
              <pc:sldLayoutMk cId="726658133" sldId="2147483686"/>
              <ac:spMk id="4" creationId="{18C4B33F-C3E7-C6C0-D681-F9CF1A970055}"/>
            </ac:spMkLst>
          </pc:spChg>
          <pc:picChg chg="add mod">
            <ac:chgData name="Abels, Patrick" userId="ba666de4-0d21-43a6-8e66-51a18aae1b4a" providerId="ADAL" clId="{05BC72CF-3763-476F-9CF5-D7F413B9077F}" dt="2024-08-19T12:00:21.777" v="294"/>
            <ac:picMkLst>
              <pc:docMk/>
              <pc:sldMasterMk cId="1610205472" sldId="2147483671"/>
              <pc:sldLayoutMk cId="726658133" sldId="2147483686"/>
              <ac:picMk id="6" creationId="{1FC78ED2-28F5-BD98-E6A2-F1C165D05C2B}"/>
            </ac:picMkLst>
          </pc:picChg>
        </pc:sldLayoutChg>
      </pc:sldMasterChg>
    </pc:docChg>
  </pc:docChgLst>
  <pc:docChgLst>
    <pc:chgData name="Abels, Patrick" userId="ba666de4-0d21-43a6-8e66-51a18aae1b4a" providerId="ADAL" clId="{4A6A1D73-E91C-4521-87F1-010C15553506}"/>
    <pc:docChg chg="undo custSel addSld delSld modSld sldOrd modMainMaster">
      <pc:chgData name="Abels, Patrick" userId="ba666de4-0d21-43a6-8e66-51a18aae1b4a" providerId="ADAL" clId="{4A6A1D73-E91C-4521-87F1-010C15553506}" dt="2023-12-22T23:03:06.997" v="763" actId="207"/>
      <pc:docMkLst>
        <pc:docMk/>
      </pc:docMkLst>
      <pc:sldChg chg="modSp del mod">
        <pc:chgData name="Abels, Patrick" userId="ba666de4-0d21-43a6-8e66-51a18aae1b4a" providerId="ADAL" clId="{4A6A1D73-E91C-4521-87F1-010C15553506}" dt="2023-12-14T12:14:12.137" v="97" actId="47"/>
        <pc:sldMkLst>
          <pc:docMk/>
          <pc:sldMk cId="1283346392" sldId="256"/>
        </pc:sldMkLst>
        <pc:spChg chg="mod">
          <ac:chgData name="Abels, Patrick" userId="ba666de4-0d21-43a6-8e66-51a18aae1b4a" providerId="ADAL" clId="{4A6A1D73-E91C-4521-87F1-010C15553506}" dt="2023-12-14T12:12:12.690" v="66" actId="6549"/>
          <ac:spMkLst>
            <pc:docMk/>
            <pc:sldMk cId="1283346392" sldId="256"/>
            <ac:spMk id="2" creationId="{812DF8AA-1D36-C4A3-DE8B-6124CA62EF08}"/>
          </ac:spMkLst>
        </pc:spChg>
      </pc:sldChg>
      <pc:sldChg chg="modSp del">
        <pc:chgData name="Abels, Patrick" userId="ba666de4-0d21-43a6-8e66-51a18aae1b4a" providerId="ADAL" clId="{4A6A1D73-E91C-4521-87F1-010C15553506}" dt="2023-12-14T12:25:08.394" v="146" actId="47"/>
        <pc:sldMkLst>
          <pc:docMk/>
          <pc:sldMk cId="2186497360" sldId="261"/>
        </pc:sldMkLst>
        <pc:spChg chg="mod">
          <ac:chgData name="Abels, Patrick" userId="ba666de4-0d21-43a6-8e66-51a18aae1b4a" providerId="ADAL" clId="{4A6A1D73-E91C-4521-87F1-010C15553506}" dt="2023-12-14T11:58:10.285" v="1"/>
          <ac:spMkLst>
            <pc:docMk/>
            <pc:sldMk cId="2186497360" sldId="261"/>
            <ac:spMk id="2" creationId="{D61126FC-E7F0-7899-70B4-D45D3D46EE0E}"/>
          </ac:spMkLst>
        </pc:spChg>
      </pc:sldChg>
      <pc:sldChg chg="modSp del">
        <pc:chgData name="Abels, Patrick" userId="ba666de4-0d21-43a6-8e66-51a18aae1b4a" providerId="ADAL" clId="{4A6A1D73-E91C-4521-87F1-010C15553506}" dt="2023-12-14T12:25:08.394" v="146" actId="47"/>
        <pc:sldMkLst>
          <pc:docMk/>
          <pc:sldMk cId="1802174969" sldId="262"/>
        </pc:sldMkLst>
        <pc:spChg chg="mod">
          <ac:chgData name="Abels, Patrick" userId="ba666de4-0d21-43a6-8e66-51a18aae1b4a" providerId="ADAL" clId="{4A6A1D73-E91C-4521-87F1-010C15553506}" dt="2023-12-14T11:58:10.285" v="1"/>
          <ac:spMkLst>
            <pc:docMk/>
            <pc:sldMk cId="1802174969" sldId="262"/>
            <ac:spMk id="2" creationId="{D61126FC-E7F0-7899-70B4-D45D3D46EE0E}"/>
          </ac:spMkLst>
        </pc:spChg>
      </pc:sldChg>
      <pc:sldChg chg="modSp del">
        <pc:chgData name="Abels, Patrick" userId="ba666de4-0d21-43a6-8e66-51a18aae1b4a" providerId="ADAL" clId="{4A6A1D73-E91C-4521-87F1-010C15553506}" dt="2023-12-14T12:25:08.394" v="146" actId="47"/>
        <pc:sldMkLst>
          <pc:docMk/>
          <pc:sldMk cId="4032491113" sldId="263"/>
        </pc:sldMkLst>
        <pc:spChg chg="mod">
          <ac:chgData name="Abels, Patrick" userId="ba666de4-0d21-43a6-8e66-51a18aae1b4a" providerId="ADAL" clId="{4A6A1D73-E91C-4521-87F1-010C15553506}" dt="2023-12-14T11:58:10.285" v="1"/>
          <ac:spMkLst>
            <pc:docMk/>
            <pc:sldMk cId="4032491113" sldId="263"/>
            <ac:spMk id="2" creationId="{D61126FC-E7F0-7899-70B4-D45D3D46EE0E}"/>
          </ac:spMkLst>
        </pc:spChg>
      </pc:sldChg>
      <pc:sldChg chg="modSp del">
        <pc:chgData name="Abels, Patrick" userId="ba666de4-0d21-43a6-8e66-51a18aae1b4a" providerId="ADAL" clId="{4A6A1D73-E91C-4521-87F1-010C15553506}" dt="2023-12-14T12:25:08.394" v="146" actId="47"/>
        <pc:sldMkLst>
          <pc:docMk/>
          <pc:sldMk cId="3825939770" sldId="264"/>
        </pc:sldMkLst>
        <pc:spChg chg="mod">
          <ac:chgData name="Abels, Patrick" userId="ba666de4-0d21-43a6-8e66-51a18aae1b4a" providerId="ADAL" clId="{4A6A1D73-E91C-4521-87F1-010C15553506}" dt="2023-12-14T11:58:10.285" v="1"/>
          <ac:spMkLst>
            <pc:docMk/>
            <pc:sldMk cId="3825939770" sldId="264"/>
            <ac:spMk id="2" creationId="{D61126FC-E7F0-7899-70B4-D45D3D46EE0E}"/>
          </ac:spMkLst>
        </pc:spChg>
      </pc:sldChg>
      <pc:sldChg chg="modSp del">
        <pc:chgData name="Abels, Patrick" userId="ba666de4-0d21-43a6-8e66-51a18aae1b4a" providerId="ADAL" clId="{4A6A1D73-E91C-4521-87F1-010C15553506}" dt="2023-12-14T12:25:08.394" v="146" actId="47"/>
        <pc:sldMkLst>
          <pc:docMk/>
          <pc:sldMk cId="302058619" sldId="265"/>
        </pc:sldMkLst>
        <pc:spChg chg="mod">
          <ac:chgData name="Abels, Patrick" userId="ba666de4-0d21-43a6-8e66-51a18aae1b4a" providerId="ADAL" clId="{4A6A1D73-E91C-4521-87F1-010C15553506}" dt="2023-12-14T11:58:10.285" v="1"/>
          <ac:spMkLst>
            <pc:docMk/>
            <pc:sldMk cId="302058619" sldId="265"/>
            <ac:spMk id="2" creationId="{D61126FC-E7F0-7899-70B4-D45D3D46EE0E}"/>
          </ac:spMkLst>
        </pc:spChg>
      </pc:sldChg>
      <pc:sldChg chg="modSp del">
        <pc:chgData name="Abels, Patrick" userId="ba666de4-0d21-43a6-8e66-51a18aae1b4a" providerId="ADAL" clId="{4A6A1D73-E91C-4521-87F1-010C15553506}" dt="2023-12-14T12:25:08.394" v="146" actId="47"/>
        <pc:sldMkLst>
          <pc:docMk/>
          <pc:sldMk cId="3323176623" sldId="266"/>
        </pc:sldMkLst>
        <pc:spChg chg="mod">
          <ac:chgData name="Abels, Patrick" userId="ba666de4-0d21-43a6-8e66-51a18aae1b4a" providerId="ADAL" clId="{4A6A1D73-E91C-4521-87F1-010C15553506}" dt="2023-12-14T11:58:10.285" v="1"/>
          <ac:spMkLst>
            <pc:docMk/>
            <pc:sldMk cId="3323176623" sldId="266"/>
            <ac:spMk id="12" creationId="{499136AB-E88B-60DB-99BE-931E53394DB1}"/>
          </ac:spMkLst>
        </pc:spChg>
      </pc:sldChg>
      <pc:sldChg chg="modSp del">
        <pc:chgData name="Abels, Patrick" userId="ba666de4-0d21-43a6-8e66-51a18aae1b4a" providerId="ADAL" clId="{4A6A1D73-E91C-4521-87F1-010C15553506}" dt="2023-12-14T12:15:42.315" v="138" actId="47"/>
        <pc:sldMkLst>
          <pc:docMk/>
          <pc:sldMk cId="3641686394" sldId="267"/>
        </pc:sldMkLst>
        <pc:spChg chg="mod">
          <ac:chgData name="Abels, Patrick" userId="ba666de4-0d21-43a6-8e66-51a18aae1b4a" providerId="ADAL" clId="{4A6A1D73-E91C-4521-87F1-010C15553506}" dt="2023-12-14T11:58:10.285" v="1"/>
          <ac:spMkLst>
            <pc:docMk/>
            <pc:sldMk cId="3641686394" sldId="267"/>
            <ac:spMk id="2" creationId="{812DF8AA-1D36-C4A3-DE8B-6124CA62EF08}"/>
          </ac:spMkLst>
        </pc:spChg>
      </pc:sldChg>
      <pc:sldChg chg="del">
        <pc:chgData name="Abels, Patrick" userId="ba666de4-0d21-43a6-8e66-51a18aae1b4a" providerId="ADAL" clId="{4A6A1D73-E91C-4521-87F1-010C15553506}" dt="2023-12-14T12:25:08.394" v="146" actId="47"/>
        <pc:sldMkLst>
          <pc:docMk/>
          <pc:sldMk cId="3705258987" sldId="268"/>
        </pc:sldMkLst>
      </pc:sldChg>
      <pc:sldChg chg="modSp del">
        <pc:chgData name="Abels, Patrick" userId="ba666de4-0d21-43a6-8e66-51a18aae1b4a" providerId="ADAL" clId="{4A6A1D73-E91C-4521-87F1-010C15553506}" dt="2023-12-14T12:25:08.394" v="146" actId="47"/>
        <pc:sldMkLst>
          <pc:docMk/>
          <pc:sldMk cId="2334811558" sldId="269"/>
        </pc:sldMkLst>
        <pc:spChg chg="mod">
          <ac:chgData name="Abels, Patrick" userId="ba666de4-0d21-43a6-8e66-51a18aae1b4a" providerId="ADAL" clId="{4A6A1D73-E91C-4521-87F1-010C15553506}" dt="2023-12-14T11:58:10.285" v="1"/>
          <ac:spMkLst>
            <pc:docMk/>
            <pc:sldMk cId="2334811558" sldId="269"/>
            <ac:spMk id="2" creationId="{D61126FC-E7F0-7899-70B4-D45D3D46EE0E}"/>
          </ac:spMkLst>
        </pc:spChg>
      </pc:sldChg>
      <pc:sldChg chg="modSp del">
        <pc:chgData name="Abels, Patrick" userId="ba666de4-0d21-43a6-8e66-51a18aae1b4a" providerId="ADAL" clId="{4A6A1D73-E91C-4521-87F1-010C15553506}" dt="2023-12-14T12:25:08.394" v="146" actId="47"/>
        <pc:sldMkLst>
          <pc:docMk/>
          <pc:sldMk cId="2164434686" sldId="270"/>
        </pc:sldMkLst>
        <pc:spChg chg="mod">
          <ac:chgData name="Abels, Patrick" userId="ba666de4-0d21-43a6-8e66-51a18aae1b4a" providerId="ADAL" clId="{4A6A1D73-E91C-4521-87F1-010C15553506}" dt="2023-12-14T11:58:10.285" v="1"/>
          <ac:spMkLst>
            <pc:docMk/>
            <pc:sldMk cId="2164434686" sldId="270"/>
            <ac:spMk id="2" creationId="{D61126FC-E7F0-7899-70B4-D45D3D46EE0E}"/>
          </ac:spMkLst>
        </pc:spChg>
      </pc:sldChg>
      <pc:sldChg chg="del">
        <pc:chgData name="Abels, Patrick" userId="ba666de4-0d21-43a6-8e66-51a18aae1b4a" providerId="ADAL" clId="{4A6A1D73-E91C-4521-87F1-010C15553506}" dt="2023-12-14T12:25:08.394" v="146" actId="47"/>
        <pc:sldMkLst>
          <pc:docMk/>
          <pc:sldMk cId="3908454189" sldId="271"/>
        </pc:sldMkLst>
      </pc:sldChg>
      <pc:sldChg chg="modSp del">
        <pc:chgData name="Abels, Patrick" userId="ba666de4-0d21-43a6-8e66-51a18aae1b4a" providerId="ADAL" clId="{4A6A1D73-E91C-4521-87F1-010C15553506}" dt="2023-12-14T12:25:08.394" v="146" actId="47"/>
        <pc:sldMkLst>
          <pc:docMk/>
          <pc:sldMk cId="3366190914" sldId="272"/>
        </pc:sldMkLst>
        <pc:spChg chg="mod">
          <ac:chgData name="Abels, Patrick" userId="ba666de4-0d21-43a6-8e66-51a18aae1b4a" providerId="ADAL" clId="{4A6A1D73-E91C-4521-87F1-010C15553506}" dt="2023-12-14T11:58:10.285" v="1"/>
          <ac:spMkLst>
            <pc:docMk/>
            <pc:sldMk cId="3366190914" sldId="272"/>
            <ac:spMk id="2" creationId="{D61126FC-E7F0-7899-70B4-D45D3D46EE0E}"/>
          </ac:spMkLst>
        </pc:spChg>
      </pc:sldChg>
      <pc:sldChg chg="del">
        <pc:chgData name="Abels, Patrick" userId="ba666de4-0d21-43a6-8e66-51a18aae1b4a" providerId="ADAL" clId="{4A6A1D73-E91C-4521-87F1-010C15553506}" dt="2023-12-14T12:25:46.415" v="172" actId="47"/>
        <pc:sldMkLst>
          <pc:docMk/>
          <pc:sldMk cId="2176156612" sldId="288"/>
        </pc:sldMkLst>
      </pc:sldChg>
      <pc:sldChg chg="del">
        <pc:chgData name="Abels, Patrick" userId="ba666de4-0d21-43a6-8e66-51a18aae1b4a" providerId="ADAL" clId="{4A6A1D73-E91C-4521-87F1-010C15553506}" dt="2023-12-14T12:25:41.558" v="171" actId="47"/>
        <pc:sldMkLst>
          <pc:docMk/>
          <pc:sldMk cId="1082503161" sldId="291"/>
        </pc:sldMkLst>
      </pc:sldChg>
      <pc:sldChg chg="modSp new mod modTransition">
        <pc:chgData name="Abels, Patrick" userId="ba666de4-0d21-43a6-8e66-51a18aae1b4a" providerId="ADAL" clId="{4A6A1D73-E91C-4521-87F1-010C15553506}" dt="2023-12-14T13:04:51.332" v="532"/>
        <pc:sldMkLst>
          <pc:docMk/>
          <pc:sldMk cId="2243933812" sldId="292"/>
        </pc:sldMkLst>
        <pc:spChg chg="mod">
          <ac:chgData name="Abels, Patrick" userId="ba666de4-0d21-43a6-8e66-51a18aae1b4a" providerId="ADAL" clId="{4A6A1D73-E91C-4521-87F1-010C15553506}" dt="2023-12-14T12:14:08.472" v="96" actId="20577"/>
          <ac:spMkLst>
            <pc:docMk/>
            <pc:sldMk cId="2243933812" sldId="292"/>
            <ac:spMk id="2" creationId="{63E51AF0-D57D-E817-34D7-0FAFFB286C15}"/>
          </ac:spMkLst>
        </pc:spChg>
      </pc:sldChg>
      <pc:sldChg chg="new del">
        <pc:chgData name="Abels, Patrick" userId="ba666de4-0d21-43a6-8e66-51a18aae1b4a" providerId="ADAL" clId="{4A6A1D73-E91C-4521-87F1-010C15553506}" dt="2023-12-14T12:13:49.110" v="74" actId="47"/>
        <pc:sldMkLst>
          <pc:docMk/>
          <pc:sldMk cId="3359389727" sldId="292"/>
        </pc:sldMkLst>
      </pc:sldChg>
      <pc:sldChg chg="new del">
        <pc:chgData name="Abels, Patrick" userId="ba666de4-0d21-43a6-8e66-51a18aae1b4a" providerId="ADAL" clId="{4A6A1D73-E91C-4521-87F1-010C15553506}" dt="2023-12-14T12:13:51.797" v="76" actId="47"/>
        <pc:sldMkLst>
          <pc:docMk/>
          <pc:sldMk cId="3747716110" sldId="292"/>
        </pc:sldMkLst>
      </pc:sldChg>
      <pc:sldChg chg="modSp new mod modTransition">
        <pc:chgData name="Abels, Patrick" userId="ba666de4-0d21-43a6-8e66-51a18aae1b4a" providerId="ADAL" clId="{4A6A1D73-E91C-4521-87F1-010C15553506}" dt="2023-12-14T13:03:16.058" v="518"/>
        <pc:sldMkLst>
          <pc:docMk/>
          <pc:sldMk cId="1883550496" sldId="293"/>
        </pc:sldMkLst>
        <pc:spChg chg="mod">
          <ac:chgData name="Abels, Patrick" userId="ba666de4-0d21-43a6-8e66-51a18aae1b4a" providerId="ADAL" clId="{4A6A1D73-E91C-4521-87F1-010C15553506}" dt="2023-12-14T12:15:27.700" v="137" actId="404"/>
          <ac:spMkLst>
            <pc:docMk/>
            <pc:sldMk cId="1883550496" sldId="293"/>
            <ac:spMk id="2" creationId="{BB9F76A4-CD79-34E0-6F22-563977B97D1C}"/>
          </ac:spMkLst>
        </pc:spChg>
      </pc:sldChg>
      <pc:sldChg chg="modSp new mod modAnim">
        <pc:chgData name="Abels, Patrick" userId="ba666de4-0d21-43a6-8e66-51a18aae1b4a" providerId="ADAL" clId="{4A6A1D73-E91C-4521-87F1-010C15553506}" dt="2023-12-14T12:30:52.166" v="307" actId="20577"/>
        <pc:sldMkLst>
          <pc:docMk/>
          <pc:sldMk cId="3348838403" sldId="294"/>
        </pc:sldMkLst>
        <pc:spChg chg="mod">
          <ac:chgData name="Abels, Patrick" userId="ba666de4-0d21-43a6-8e66-51a18aae1b4a" providerId="ADAL" clId="{4A6A1D73-E91C-4521-87F1-010C15553506}" dt="2023-12-14T12:16:00.824" v="145" actId="207"/>
          <ac:spMkLst>
            <pc:docMk/>
            <pc:sldMk cId="3348838403" sldId="294"/>
            <ac:spMk id="2" creationId="{563D4517-C1E9-597B-8D85-9D9D3B16B916}"/>
          </ac:spMkLst>
        </pc:spChg>
      </pc:sldChg>
      <pc:sldChg chg="modSp new mod">
        <pc:chgData name="Abels, Patrick" userId="ba666de4-0d21-43a6-8e66-51a18aae1b4a" providerId="ADAL" clId="{4A6A1D73-E91C-4521-87F1-010C15553506}" dt="2023-12-14T12:25:26.834" v="170" actId="20577"/>
        <pc:sldMkLst>
          <pc:docMk/>
          <pc:sldMk cId="2545230209" sldId="295"/>
        </pc:sldMkLst>
        <pc:spChg chg="mod">
          <ac:chgData name="Abels, Patrick" userId="ba666de4-0d21-43a6-8e66-51a18aae1b4a" providerId="ADAL" clId="{4A6A1D73-E91C-4521-87F1-010C15553506}" dt="2023-12-14T12:25:26.834" v="170" actId="20577"/>
          <ac:spMkLst>
            <pc:docMk/>
            <pc:sldMk cId="2545230209" sldId="295"/>
            <ac:spMk id="2" creationId="{60CE8E6A-7B60-8196-915C-17E10EF70E57}"/>
          </ac:spMkLst>
        </pc:spChg>
      </pc:sldChg>
      <pc:sldChg chg="addSp modSp new mod">
        <pc:chgData name="Abels, Patrick" userId="ba666de4-0d21-43a6-8e66-51a18aae1b4a" providerId="ADAL" clId="{4A6A1D73-E91C-4521-87F1-010C15553506}" dt="2023-12-14T13:29:18.384" v="760" actId="1076"/>
        <pc:sldMkLst>
          <pc:docMk/>
          <pc:sldMk cId="4147734968" sldId="296"/>
        </pc:sldMkLst>
        <pc:spChg chg="mod">
          <ac:chgData name="Abels, Patrick" userId="ba666de4-0d21-43a6-8e66-51a18aae1b4a" providerId="ADAL" clId="{4A6A1D73-E91C-4521-87F1-010C15553506}" dt="2023-12-14T12:26:07.031" v="237" actId="20577"/>
          <ac:spMkLst>
            <pc:docMk/>
            <pc:sldMk cId="4147734968" sldId="296"/>
            <ac:spMk id="2" creationId="{D4F717CF-7D38-86A1-1BC3-6D95F6B60CA0}"/>
          </ac:spMkLst>
        </pc:spChg>
        <pc:picChg chg="add mod">
          <ac:chgData name="Abels, Patrick" userId="ba666de4-0d21-43a6-8e66-51a18aae1b4a" providerId="ADAL" clId="{4A6A1D73-E91C-4521-87F1-010C15553506}" dt="2023-12-14T13:29:18.384" v="760" actId="1076"/>
          <ac:picMkLst>
            <pc:docMk/>
            <pc:sldMk cId="4147734968" sldId="296"/>
            <ac:picMk id="4" creationId="{0D4D3290-0A2A-3344-AF82-113DBA2890DF}"/>
          </ac:picMkLst>
        </pc:picChg>
      </pc:sldChg>
      <pc:sldChg chg="addSp modSp add del mod modAnim">
        <pc:chgData name="Abels, Patrick" userId="ba666de4-0d21-43a6-8e66-51a18aae1b4a" providerId="ADAL" clId="{4A6A1D73-E91C-4521-87F1-010C15553506}" dt="2023-12-14T13:03:35.330" v="519" actId="47"/>
        <pc:sldMkLst>
          <pc:docMk/>
          <pc:sldMk cId="2681413729" sldId="297"/>
        </pc:sldMkLst>
        <pc:spChg chg="mod">
          <ac:chgData name="Abels, Patrick" userId="ba666de4-0d21-43a6-8e66-51a18aae1b4a" providerId="ADAL" clId="{4A6A1D73-E91C-4521-87F1-010C15553506}" dt="2023-12-14T12:39:58.965" v="448" actId="20577"/>
          <ac:spMkLst>
            <pc:docMk/>
            <pc:sldMk cId="2681413729" sldId="297"/>
            <ac:spMk id="2" creationId="{563D4517-C1E9-597B-8D85-9D9D3B16B916}"/>
          </ac:spMkLst>
        </pc:spChg>
        <pc:picChg chg="add mod">
          <ac:chgData name="Abels, Patrick" userId="ba666de4-0d21-43a6-8e66-51a18aae1b4a" providerId="ADAL" clId="{4A6A1D73-E91C-4521-87F1-010C15553506}" dt="2023-12-14T12:34:38.589" v="406" actId="1076"/>
          <ac:picMkLst>
            <pc:docMk/>
            <pc:sldMk cId="2681413729" sldId="297"/>
            <ac:picMk id="3" creationId="{503B86E3-6E3E-16C0-7E7E-A6776FAA5374}"/>
          </ac:picMkLst>
        </pc:picChg>
        <pc:picChg chg="add mod">
          <ac:chgData name="Abels, Patrick" userId="ba666de4-0d21-43a6-8e66-51a18aae1b4a" providerId="ADAL" clId="{4A6A1D73-E91C-4521-87F1-010C15553506}" dt="2023-12-14T12:35:34.747" v="416" actId="1076"/>
          <ac:picMkLst>
            <pc:docMk/>
            <pc:sldMk cId="2681413729" sldId="297"/>
            <ac:picMk id="4" creationId="{79FC4646-A523-7CC9-0ABE-9B4BDBBF9FE6}"/>
          </ac:picMkLst>
        </pc:picChg>
        <pc:picChg chg="add mod">
          <ac:chgData name="Abels, Patrick" userId="ba666de4-0d21-43a6-8e66-51a18aae1b4a" providerId="ADAL" clId="{4A6A1D73-E91C-4521-87F1-010C15553506}" dt="2023-12-14T12:35:34.747" v="416" actId="1076"/>
          <ac:picMkLst>
            <pc:docMk/>
            <pc:sldMk cId="2681413729" sldId="297"/>
            <ac:picMk id="5" creationId="{DA1F27D9-AE5B-99E7-D940-ADDBEAE8BC73}"/>
          </ac:picMkLst>
        </pc:picChg>
        <pc:picChg chg="add mod">
          <ac:chgData name="Abels, Patrick" userId="ba666de4-0d21-43a6-8e66-51a18aae1b4a" providerId="ADAL" clId="{4A6A1D73-E91C-4521-87F1-010C15553506}" dt="2023-12-14T12:35:34.747" v="416" actId="1076"/>
          <ac:picMkLst>
            <pc:docMk/>
            <pc:sldMk cId="2681413729" sldId="297"/>
            <ac:picMk id="6" creationId="{FEB9E7E3-B469-4136-1B4E-9359138BF6E5}"/>
          </ac:picMkLst>
        </pc:picChg>
      </pc:sldChg>
      <pc:sldChg chg="addSp delSp modSp add del mod modAnim">
        <pc:chgData name="Abels, Patrick" userId="ba666de4-0d21-43a6-8e66-51a18aae1b4a" providerId="ADAL" clId="{4A6A1D73-E91C-4521-87F1-010C15553506}" dt="2023-12-14T13:03:55.055" v="525" actId="47"/>
        <pc:sldMkLst>
          <pc:docMk/>
          <pc:sldMk cId="3159725788" sldId="298"/>
        </pc:sldMkLst>
        <pc:spChg chg="mod">
          <ac:chgData name="Abels, Patrick" userId="ba666de4-0d21-43a6-8e66-51a18aae1b4a" providerId="ADAL" clId="{4A6A1D73-E91C-4521-87F1-010C15553506}" dt="2023-12-14T12:40:04.432" v="449"/>
          <ac:spMkLst>
            <pc:docMk/>
            <pc:sldMk cId="3159725788" sldId="298"/>
            <ac:spMk id="2" creationId="{563D4517-C1E9-597B-8D85-9D9D3B16B916}"/>
          </ac:spMkLst>
        </pc:spChg>
        <pc:picChg chg="del">
          <ac:chgData name="Abels, Patrick" userId="ba666de4-0d21-43a6-8e66-51a18aae1b4a" providerId="ADAL" clId="{4A6A1D73-E91C-4521-87F1-010C15553506}" dt="2023-12-14T12:35:04.917" v="410" actId="478"/>
          <ac:picMkLst>
            <pc:docMk/>
            <pc:sldMk cId="3159725788" sldId="298"/>
            <ac:picMk id="3" creationId="{503B86E3-6E3E-16C0-7E7E-A6776FAA5374}"/>
          </ac:picMkLst>
        </pc:picChg>
        <pc:picChg chg="del">
          <ac:chgData name="Abels, Patrick" userId="ba666de4-0d21-43a6-8e66-51a18aae1b4a" providerId="ADAL" clId="{4A6A1D73-E91C-4521-87F1-010C15553506}" dt="2023-12-14T12:35:06.509" v="411" actId="478"/>
          <ac:picMkLst>
            <pc:docMk/>
            <pc:sldMk cId="3159725788" sldId="298"/>
            <ac:picMk id="4" creationId="{79FC4646-A523-7CC9-0ABE-9B4BDBBF9FE6}"/>
          </ac:picMkLst>
        </pc:picChg>
        <pc:picChg chg="del">
          <ac:chgData name="Abels, Patrick" userId="ba666de4-0d21-43a6-8e66-51a18aae1b4a" providerId="ADAL" clId="{4A6A1D73-E91C-4521-87F1-010C15553506}" dt="2023-12-14T12:35:06.509" v="411" actId="478"/>
          <ac:picMkLst>
            <pc:docMk/>
            <pc:sldMk cId="3159725788" sldId="298"/>
            <ac:picMk id="5" creationId="{DA1F27D9-AE5B-99E7-D940-ADDBEAE8BC73}"/>
          </ac:picMkLst>
        </pc:picChg>
        <pc:picChg chg="del">
          <ac:chgData name="Abels, Patrick" userId="ba666de4-0d21-43a6-8e66-51a18aae1b4a" providerId="ADAL" clId="{4A6A1D73-E91C-4521-87F1-010C15553506}" dt="2023-12-14T12:35:06.509" v="411" actId="478"/>
          <ac:picMkLst>
            <pc:docMk/>
            <pc:sldMk cId="3159725788" sldId="298"/>
            <ac:picMk id="6" creationId="{FEB9E7E3-B469-4136-1B4E-9359138BF6E5}"/>
          </ac:picMkLst>
        </pc:picChg>
        <pc:picChg chg="add mod">
          <ac:chgData name="Abels, Patrick" userId="ba666de4-0d21-43a6-8e66-51a18aae1b4a" providerId="ADAL" clId="{4A6A1D73-E91C-4521-87F1-010C15553506}" dt="2023-12-14T12:35:21.920" v="414" actId="1076"/>
          <ac:picMkLst>
            <pc:docMk/>
            <pc:sldMk cId="3159725788" sldId="298"/>
            <ac:picMk id="7" creationId="{BDCFEB56-3F43-4EB0-AF6B-2B1CE4A36DFA}"/>
          </ac:picMkLst>
        </pc:picChg>
        <pc:picChg chg="add mod">
          <ac:chgData name="Abels, Patrick" userId="ba666de4-0d21-43a6-8e66-51a18aae1b4a" providerId="ADAL" clId="{4A6A1D73-E91C-4521-87F1-010C15553506}" dt="2023-12-14T12:35:29.722" v="415" actId="1076"/>
          <ac:picMkLst>
            <pc:docMk/>
            <pc:sldMk cId="3159725788" sldId="298"/>
            <ac:picMk id="8" creationId="{0D4DD7E6-AAF9-B090-441A-C911D3169BF5}"/>
          </ac:picMkLst>
        </pc:picChg>
        <pc:picChg chg="add mod">
          <ac:chgData name="Abels, Patrick" userId="ba666de4-0d21-43a6-8e66-51a18aae1b4a" providerId="ADAL" clId="{4A6A1D73-E91C-4521-87F1-010C15553506}" dt="2023-12-14T12:35:29.722" v="415" actId="1076"/>
          <ac:picMkLst>
            <pc:docMk/>
            <pc:sldMk cId="3159725788" sldId="298"/>
            <ac:picMk id="9" creationId="{E2664B01-327D-086C-5689-B2FBE4F7279A}"/>
          </ac:picMkLst>
        </pc:picChg>
        <pc:picChg chg="add mod">
          <ac:chgData name="Abels, Patrick" userId="ba666de4-0d21-43a6-8e66-51a18aae1b4a" providerId="ADAL" clId="{4A6A1D73-E91C-4521-87F1-010C15553506}" dt="2023-12-14T12:35:29.722" v="415" actId="1076"/>
          <ac:picMkLst>
            <pc:docMk/>
            <pc:sldMk cId="3159725788" sldId="298"/>
            <ac:picMk id="10" creationId="{C380D72D-74C8-643E-C4B6-C117C8212DF7}"/>
          </ac:picMkLst>
        </pc:picChg>
        <pc:picChg chg="add mod">
          <ac:chgData name="Abels, Patrick" userId="ba666de4-0d21-43a6-8e66-51a18aae1b4a" providerId="ADAL" clId="{4A6A1D73-E91C-4521-87F1-010C15553506}" dt="2023-12-14T12:35:29.722" v="415" actId="1076"/>
          <ac:picMkLst>
            <pc:docMk/>
            <pc:sldMk cId="3159725788" sldId="298"/>
            <ac:picMk id="11" creationId="{14A78D63-605E-8ADA-7FBA-A1E1728BF92A}"/>
          </ac:picMkLst>
        </pc:picChg>
      </pc:sldChg>
      <pc:sldChg chg="addSp delSp modSp add del mod delAnim">
        <pc:chgData name="Abels, Patrick" userId="ba666de4-0d21-43a6-8e66-51a18aae1b4a" providerId="ADAL" clId="{4A6A1D73-E91C-4521-87F1-010C15553506}" dt="2023-12-14T13:04:04.972" v="528" actId="47"/>
        <pc:sldMkLst>
          <pc:docMk/>
          <pc:sldMk cId="2592399123" sldId="299"/>
        </pc:sldMkLst>
        <pc:spChg chg="mod">
          <ac:chgData name="Abels, Patrick" userId="ba666de4-0d21-43a6-8e66-51a18aae1b4a" providerId="ADAL" clId="{4A6A1D73-E91C-4521-87F1-010C15553506}" dt="2023-12-14T12:40:17.374" v="453" actId="207"/>
          <ac:spMkLst>
            <pc:docMk/>
            <pc:sldMk cId="2592399123" sldId="299"/>
            <ac:spMk id="2" creationId="{563D4517-C1E9-597B-8D85-9D9D3B16B916}"/>
          </ac:spMkLst>
        </pc:spChg>
        <pc:picChg chg="add mod">
          <ac:chgData name="Abels, Patrick" userId="ba666de4-0d21-43a6-8e66-51a18aae1b4a" providerId="ADAL" clId="{4A6A1D73-E91C-4521-87F1-010C15553506}" dt="2023-12-14T12:54:47.829" v="508" actId="1076"/>
          <ac:picMkLst>
            <pc:docMk/>
            <pc:sldMk cId="2592399123" sldId="299"/>
            <ac:picMk id="4" creationId="{13C2BFD8-DBF1-F318-036F-8AF7FE20307C}"/>
          </ac:picMkLst>
        </pc:picChg>
        <pc:picChg chg="add mod ord">
          <ac:chgData name="Abels, Patrick" userId="ba666de4-0d21-43a6-8e66-51a18aae1b4a" providerId="ADAL" clId="{4A6A1D73-E91C-4521-87F1-010C15553506}" dt="2023-12-14T12:54:43.960" v="507" actId="166"/>
          <ac:picMkLst>
            <pc:docMk/>
            <pc:sldMk cId="2592399123" sldId="299"/>
            <ac:picMk id="6" creationId="{EA58AD0B-542A-15B0-F6CE-E396A41B1794}"/>
          </ac:picMkLst>
        </pc:picChg>
        <pc:picChg chg="del">
          <ac:chgData name="Abels, Patrick" userId="ba666de4-0d21-43a6-8e66-51a18aae1b4a" providerId="ADAL" clId="{4A6A1D73-E91C-4521-87F1-010C15553506}" dt="2023-12-14T12:35:55.743" v="420" actId="478"/>
          <ac:picMkLst>
            <pc:docMk/>
            <pc:sldMk cId="2592399123" sldId="299"/>
            <ac:picMk id="7" creationId="{BDCFEB56-3F43-4EB0-AF6B-2B1CE4A36DFA}"/>
          </ac:picMkLst>
        </pc:picChg>
        <pc:picChg chg="del">
          <ac:chgData name="Abels, Patrick" userId="ba666de4-0d21-43a6-8e66-51a18aae1b4a" providerId="ADAL" clId="{4A6A1D73-E91C-4521-87F1-010C15553506}" dt="2023-12-14T12:35:57.540" v="421" actId="478"/>
          <ac:picMkLst>
            <pc:docMk/>
            <pc:sldMk cId="2592399123" sldId="299"/>
            <ac:picMk id="8" creationId="{0D4DD7E6-AAF9-B090-441A-C911D3169BF5}"/>
          </ac:picMkLst>
        </pc:picChg>
        <pc:picChg chg="del">
          <ac:chgData name="Abels, Patrick" userId="ba666de4-0d21-43a6-8e66-51a18aae1b4a" providerId="ADAL" clId="{4A6A1D73-E91C-4521-87F1-010C15553506}" dt="2023-12-14T12:35:57.540" v="421" actId="478"/>
          <ac:picMkLst>
            <pc:docMk/>
            <pc:sldMk cId="2592399123" sldId="299"/>
            <ac:picMk id="9" creationId="{E2664B01-327D-086C-5689-B2FBE4F7279A}"/>
          </ac:picMkLst>
        </pc:picChg>
        <pc:picChg chg="del">
          <ac:chgData name="Abels, Patrick" userId="ba666de4-0d21-43a6-8e66-51a18aae1b4a" providerId="ADAL" clId="{4A6A1D73-E91C-4521-87F1-010C15553506}" dt="2023-12-14T12:35:57.540" v="421" actId="478"/>
          <ac:picMkLst>
            <pc:docMk/>
            <pc:sldMk cId="2592399123" sldId="299"/>
            <ac:picMk id="10" creationId="{C380D72D-74C8-643E-C4B6-C117C8212DF7}"/>
          </ac:picMkLst>
        </pc:picChg>
        <pc:picChg chg="del">
          <ac:chgData name="Abels, Patrick" userId="ba666de4-0d21-43a6-8e66-51a18aae1b4a" providerId="ADAL" clId="{4A6A1D73-E91C-4521-87F1-010C15553506}" dt="2023-12-14T12:35:57.540" v="421" actId="478"/>
          <ac:picMkLst>
            <pc:docMk/>
            <pc:sldMk cId="2592399123" sldId="299"/>
            <ac:picMk id="11" creationId="{14A78D63-605E-8ADA-7FBA-A1E1728BF92A}"/>
          </ac:picMkLst>
        </pc:picChg>
        <pc:picChg chg="add mod">
          <ac:chgData name="Abels, Patrick" userId="ba666de4-0d21-43a6-8e66-51a18aae1b4a" providerId="ADAL" clId="{4A6A1D73-E91C-4521-87F1-010C15553506}" dt="2023-12-14T12:54:32.062" v="504" actId="1076"/>
          <ac:picMkLst>
            <pc:docMk/>
            <pc:sldMk cId="2592399123" sldId="299"/>
            <ac:picMk id="13" creationId="{5F9D33CD-E0D3-409A-180F-D0CDCE35DB59}"/>
          </ac:picMkLst>
        </pc:picChg>
        <pc:picChg chg="add mod">
          <ac:chgData name="Abels, Patrick" userId="ba666de4-0d21-43a6-8e66-51a18aae1b4a" providerId="ADAL" clId="{4A6A1D73-E91C-4521-87F1-010C15553506}" dt="2023-12-14T12:56:37.684" v="511" actId="1076"/>
          <ac:picMkLst>
            <pc:docMk/>
            <pc:sldMk cId="2592399123" sldId="299"/>
            <ac:picMk id="15" creationId="{16F01636-C068-34DC-AA67-85F05DEA1B75}"/>
          </ac:picMkLst>
        </pc:picChg>
        <pc:picChg chg="add mod modCrop">
          <ac:chgData name="Abels, Patrick" userId="ba666de4-0d21-43a6-8e66-51a18aae1b4a" providerId="ADAL" clId="{4A6A1D73-E91C-4521-87F1-010C15553506}" dt="2023-12-14T12:56:37.684" v="511" actId="1076"/>
          <ac:picMkLst>
            <pc:docMk/>
            <pc:sldMk cId="2592399123" sldId="299"/>
            <ac:picMk id="17" creationId="{8DA832B7-7D6A-B43D-A5DE-CEFA6719794B}"/>
          </ac:picMkLst>
        </pc:picChg>
        <pc:picChg chg="add mod">
          <ac:chgData name="Abels, Patrick" userId="ba666de4-0d21-43a6-8e66-51a18aae1b4a" providerId="ADAL" clId="{4A6A1D73-E91C-4521-87F1-010C15553506}" dt="2023-12-14T12:56:37.684" v="511" actId="1076"/>
          <ac:picMkLst>
            <pc:docMk/>
            <pc:sldMk cId="2592399123" sldId="299"/>
            <ac:picMk id="19" creationId="{848F32B6-9D83-7E8B-BBB7-5FC0DF7058C3}"/>
          </ac:picMkLst>
        </pc:picChg>
        <pc:picChg chg="add mod">
          <ac:chgData name="Abels, Patrick" userId="ba666de4-0d21-43a6-8e66-51a18aae1b4a" providerId="ADAL" clId="{4A6A1D73-E91C-4521-87F1-010C15553506}" dt="2023-12-14T12:56:37.684" v="511" actId="1076"/>
          <ac:picMkLst>
            <pc:docMk/>
            <pc:sldMk cId="2592399123" sldId="299"/>
            <ac:picMk id="21" creationId="{E2A98F8C-DC1F-8D3F-6F53-EC445DD5384B}"/>
          </ac:picMkLst>
        </pc:picChg>
      </pc:sldChg>
      <pc:sldChg chg="addSp modSp add del mod">
        <pc:chgData name="Abels, Patrick" userId="ba666de4-0d21-43a6-8e66-51a18aae1b4a" providerId="ADAL" clId="{4A6A1D73-E91C-4521-87F1-010C15553506}" dt="2023-12-14T13:04:13.800" v="531" actId="47"/>
        <pc:sldMkLst>
          <pc:docMk/>
          <pc:sldMk cId="832127221" sldId="300"/>
        </pc:sldMkLst>
        <pc:spChg chg="mod">
          <ac:chgData name="Abels, Patrick" userId="ba666de4-0d21-43a6-8e66-51a18aae1b4a" providerId="ADAL" clId="{4A6A1D73-E91C-4521-87F1-010C15553506}" dt="2023-12-14T12:40:07.508" v="450"/>
          <ac:spMkLst>
            <pc:docMk/>
            <pc:sldMk cId="832127221" sldId="300"/>
            <ac:spMk id="2" creationId="{563D4517-C1E9-597B-8D85-9D9D3B16B916}"/>
          </ac:spMkLst>
        </pc:spChg>
        <pc:spChg chg="mod">
          <ac:chgData name="Abels, Patrick" userId="ba666de4-0d21-43a6-8e66-51a18aae1b4a" providerId="ADAL" clId="{4A6A1D73-E91C-4521-87F1-010C15553506}" dt="2023-12-14T12:36:33.761" v="425"/>
          <ac:spMkLst>
            <pc:docMk/>
            <pc:sldMk cId="832127221" sldId="300"/>
            <ac:spMk id="5" creationId="{FA990852-F7BE-AE2D-E7D9-B5B69D224F3D}"/>
          </ac:spMkLst>
        </pc:spChg>
        <pc:grpChg chg="add mod">
          <ac:chgData name="Abels, Patrick" userId="ba666de4-0d21-43a6-8e66-51a18aae1b4a" providerId="ADAL" clId="{4A6A1D73-E91C-4521-87F1-010C15553506}" dt="2023-12-14T12:37:19.075" v="435" actId="1076"/>
          <ac:grpSpMkLst>
            <pc:docMk/>
            <pc:sldMk cId="832127221" sldId="300"/>
            <ac:grpSpMk id="3" creationId="{3EA0D001-6300-0F87-0D4F-A61494162DF1}"/>
          </ac:grpSpMkLst>
        </pc:grpChg>
        <pc:picChg chg="mod modCrop">
          <ac:chgData name="Abels, Patrick" userId="ba666de4-0d21-43a6-8e66-51a18aae1b4a" providerId="ADAL" clId="{4A6A1D73-E91C-4521-87F1-010C15553506}" dt="2023-12-14T12:37:13.872" v="434" actId="732"/>
          <ac:picMkLst>
            <pc:docMk/>
            <pc:sldMk cId="832127221" sldId="300"/>
            <ac:picMk id="4" creationId="{1A343844-C6CF-537E-336D-3F0CBC45A6F7}"/>
          </ac:picMkLst>
        </pc:picChg>
        <pc:picChg chg="add mod">
          <ac:chgData name="Abels, Patrick" userId="ba666de4-0d21-43a6-8e66-51a18aae1b4a" providerId="ADAL" clId="{4A6A1D73-E91C-4521-87F1-010C15553506}" dt="2023-12-14T12:36:52.458" v="431" actId="1076"/>
          <ac:picMkLst>
            <pc:docMk/>
            <pc:sldMk cId="832127221" sldId="300"/>
            <ac:picMk id="6" creationId="{0986C005-A006-75B0-643D-02729558AD05}"/>
          </ac:picMkLst>
        </pc:picChg>
        <pc:picChg chg="add mod">
          <ac:chgData name="Abels, Patrick" userId="ba666de4-0d21-43a6-8e66-51a18aae1b4a" providerId="ADAL" clId="{4A6A1D73-E91C-4521-87F1-010C15553506}" dt="2023-12-14T12:36:37.900" v="426" actId="1076"/>
          <ac:picMkLst>
            <pc:docMk/>
            <pc:sldMk cId="832127221" sldId="300"/>
            <ac:picMk id="7" creationId="{03EC46BF-D88B-8B25-FB1F-4ED90F806DBE}"/>
          </ac:picMkLst>
        </pc:picChg>
        <pc:picChg chg="add mod">
          <ac:chgData name="Abels, Patrick" userId="ba666de4-0d21-43a6-8e66-51a18aae1b4a" providerId="ADAL" clId="{4A6A1D73-E91C-4521-87F1-010C15553506}" dt="2023-12-14T12:36:37.900" v="426" actId="1076"/>
          <ac:picMkLst>
            <pc:docMk/>
            <pc:sldMk cId="832127221" sldId="300"/>
            <ac:picMk id="8" creationId="{87ABFBD7-3EA1-046F-F1F4-1456E9E5EB75}"/>
          </ac:picMkLst>
        </pc:picChg>
        <pc:picChg chg="add mod">
          <ac:chgData name="Abels, Patrick" userId="ba666de4-0d21-43a6-8e66-51a18aae1b4a" providerId="ADAL" clId="{4A6A1D73-E91C-4521-87F1-010C15553506}" dt="2023-12-14T12:36:37.900" v="426" actId="1076"/>
          <ac:picMkLst>
            <pc:docMk/>
            <pc:sldMk cId="832127221" sldId="300"/>
            <ac:picMk id="9" creationId="{C9327749-38B6-8B84-87AC-23F798445CD1}"/>
          </ac:picMkLst>
        </pc:picChg>
      </pc:sldChg>
      <pc:sldChg chg="addSp delSp modSp new mod modTransition">
        <pc:chgData name="Abels, Patrick" userId="ba666de4-0d21-43a6-8e66-51a18aae1b4a" providerId="ADAL" clId="{4A6A1D73-E91C-4521-87F1-010C15553506}" dt="2023-12-14T13:27:57.777" v="754" actId="207"/>
        <pc:sldMkLst>
          <pc:docMk/>
          <pc:sldMk cId="3153593050" sldId="301"/>
        </pc:sldMkLst>
        <pc:spChg chg="del mod">
          <ac:chgData name="Abels, Patrick" userId="ba666de4-0d21-43a6-8e66-51a18aae1b4a" providerId="ADAL" clId="{4A6A1D73-E91C-4521-87F1-010C15553506}" dt="2023-12-14T13:02:55.638" v="516" actId="478"/>
          <ac:spMkLst>
            <pc:docMk/>
            <pc:sldMk cId="3153593050" sldId="301"/>
            <ac:spMk id="2" creationId="{EC24F2E5-D907-81BB-0707-EEC11E8DC649}"/>
          </ac:spMkLst>
        </pc:spChg>
        <pc:spChg chg="add mod">
          <ac:chgData name="Abels, Patrick" userId="ba666de4-0d21-43a6-8e66-51a18aae1b4a" providerId="ADAL" clId="{4A6A1D73-E91C-4521-87F1-010C15553506}" dt="2023-12-14T13:27:57.777" v="754" actId="207"/>
          <ac:spMkLst>
            <pc:docMk/>
            <pc:sldMk cId="3153593050" sldId="301"/>
            <ac:spMk id="3" creationId="{5415D508-206F-C856-2BBA-5E385A0421ED}"/>
          </ac:spMkLst>
        </pc:spChg>
        <pc:picChg chg="add del mod">
          <ac:chgData name="Abels, Patrick" userId="ba666de4-0d21-43a6-8e66-51a18aae1b4a" providerId="ADAL" clId="{4A6A1D73-E91C-4521-87F1-010C15553506}" dt="2023-12-14T13:27:53.515" v="752" actId="478"/>
          <ac:picMkLst>
            <pc:docMk/>
            <pc:sldMk cId="3153593050" sldId="301"/>
            <ac:picMk id="4" creationId="{D6D9134A-4179-77A6-9F09-79809B5DB259}"/>
          </ac:picMkLst>
        </pc:picChg>
        <pc:picChg chg="add del mod">
          <ac:chgData name="Abels, Patrick" userId="ba666de4-0d21-43a6-8e66-51a18aae1b4a" providerId="ADAL" clId="{4A6A1D73-E91C-4521-87F1-010C15553506}" dt="2023-12-14T13:27:54.842" v="753" actId="478"/>
          <ac:picMkLst>
            <pc:docMk/>
            <pc:sldMk cId="3153593050" sldId="301"/>
            <ac:picMk id="5" creationId="{47891174-2CDC-4FFD-171F-1AC6F6B08BCA}"/>
          </ac:picMkLst>
        </pc:picChg>
        <pc:picChg chg="add del mod">
          <ac:chgData name="Abels, Patrick" userId="ba666de4-0d21-43a6-8e66-51a18aae1b4a" providerId="ADAL" clId="{4A6A1D73-E91C-4521-87F1-010C15553506}" dt="2023-12-14T13:27:54.842" v="753" actId="478"/>
          <ac:picMkLst>
            <pc:docMk/>
            <pc:sldMk cId="3153593050" sldId="301"/>
            <ac:picMk id="6" creationId="{272A3521-B3E1-676A-A692-E0B050735E97}"/>
          </ac:picMkLst>
        </pc:picChg>
        <pc:picChg chg="add del mod">
          <ac:chgData name="Abels, Patrick" userId="ba666de4-0d21-43a6-8e66-51a18aae1b4a" providerId="ADAL" clId="{4A6A1D73-E91C-4521-87F1-010C15553506}" dt="2023-12-14T13:27:54.842" v="753" actId="478"/>
          <ac:picMkLst>
            <pc:docMk/>
            <pc:sldMk cId="3153593050" sldId="301"/>
            <ac:picMk id="7" creationId="{4681643C-A118-15AE-9B0A-BB765354089B}"/>
          </ac:picMkLst>
        </pc:picChg>
      </pc:sldChg>
      <pc:sldChg chg="addSp delSp modSp new mod">
        <pc:chgData name="Abels, Patrick" userId="ba666de4-0d21-43a6-8e66-51a18aae1b4a" providerId="ADAL" clId="{4A6A1D73-E91C-4521-87F1-010C15553506}" dt="2023-12-14T13:03:51.765" v="524"/>
        <pc:sldMkLst>
          <pc:docMk/>
          <pc:sldMk cId="897531376" sldId="302"/>
        </pc:sldMkLst>
        <pc:spChg chg="del">
          <ac:chgData name="Abels, Patrick" userId="ba666de4-0d21-43a6-8e66-51a18aae1b4a" providerId="ADAL" clId="{4A6A1D73-E91C-4521-87F1-010C15553506}" dt="2023-12-14T13:03:51.473" v="523" actId="478"/>
          <ac:spMkLst>
            <pc:docMk/>
            <pc:sldMk cId="897531376" sldId="302"/>
            <ac:spMk id="2" creationId="{A817C0D3-4F41-8911-ECA7-08CC06C284DF}"/>
          </ac:spMkLst>
        </pc:spChg>
        <pc:spChg chg="add mod">
          <ac:chgData name="Abels, Patrick" userId="ba666de4-0d21-43a6-8e66-51a18aae1b4a" providerId="ADAL" clId="{4A6A1D73-E91C-4521-87F1-010C15553506}" dt="2023-12-14T13:03:51.765" v="524"/>
          <ac:spMkLst>
            <pc:docMk/>
            <pc:sldMk cId="897531376" sldId="302"/>
            <ac:spMk id="3" creationId="{CB7DE596-16A0-B90D-D81E-B07F076EC778}"/>
          </ac:spMkLst>
        </pc:spChg>
        <pc:picChg chg="add mod">
          <ac:chgData name="Abels, Patrick" userId="ba666de4-0d21-43a6-8e66-51a18aae1b4a" providerId="ADAL" clId="{4A6A1D73-E91C-4521-87F1-010C15553506}" dt="2023-12-14T13:03:51.765" v="524"/>
          <ac:picMkLst>
            <pc:docMk/>
            <pc:sldMk cId="897531376" sldId="302"/>
            <ac:picMk id="4" creationId="{32A3F814-709D-A4E4-521F-56C25469E62D}"/>
          </ac:picMkLst>
        </pc:picChg>
        <pc:picChg chg="add mod">
          <ac:chgData name="Abels, Patrick" userId="ba666de4-0d21-43a6-8e66-51a18aae1b4a" providerId="ADAL" clId="{4A6A1D73-E91C-4521-87F1-010C15553506}" dt="2023-12-14T13:03:51.765" v="524"/>
          <ac:picMkLst>
            <pc:docMk/>
            <pc:sldMk cId="897531376" sldId="302"/>
            <ac:picMk id="5" creationId="{C968686B-6991-91ED-FF43-1CC848B567D8}"/>
          </ac:picMkLst>
        </pc:picChg>
        <pc:picChg chg="add mod">
          <ac:chgData name="Abels, Patrick" userId="ba666de4-0d21-43a6-8e66-51a18aae1b4a" providerId="ADAL" clId="{4A6A1D73-E91C-4521-87F1-010C15553506}" dt="2023-12-14T13:03:51.765" v="524"/>
          <ac:picMkLst>
            <pc:docMk/>
            <pc:sldMk cId="897531376" sldId="302"/>
            <ac:picMk id="6" creationId="{B4B5B661-2833-BA81-1560-7DD2CA72C4B9}"/>
          </ac:picMkLst>
        </pc:picChg>
        <pc:picChg chg="add mod">
          <ac:chgData name="Abels, Patrick" userId="ba666de4-0d21-43a6-8e66-51a18aae1b4a" providerId="ADAL" clId="{4A6A1D73-E91C-4521-87F1-010C15553506}" dt="2023-12-14T13:03:51.765" v="524"/>
          <ac:picMkLst>
            <pc:docMk/>
            <pc:sldMk cId="897531376" sldId="302"/>
            <ac:picMk id="7" creationId="{304D8F91-9B28-64EE-539F-BD5157885FB8}"/>
          </ac:picMkLst>
        </pc:picChg>
        <pc:picChg chg="add mod">
          <ac:chgData name="Abels, Patrick" userId="ba666de4-0d21-43a6-8e66-51a18aae1b4a" providerId="ADAL" clId="{4A6A1D73-E91C-4521-87F1-010C15553506}" dt="2023-12-14T13:03:51.765" v="524"/>
          <ac:picMkLst>
            <pc:docMk/>
            <pc:sldMk cId="897531376" sldId="302"/>
            <ac:picMk id="8" creationId="{D70512C2-B016-2694-302B-68FFDF10C0C3}"/>
          </ac:picMkLst>
        </pc:picChg>
      </pc:sldChg>
      <pc:sldChg chg="addSp delSp modSp new mod">
        <pc:chgData name="Abels, Patrick" userId="ba666de4-0d21-43a6-8e66-51a18aae1b4a" providerId="ADAL" clId="{4A6A1D73-E91C-4521-87F1-010C15553506}" dt="2023-12-14T13:04:02.384" v="527"/>
        <pc:sldMkLst>
          <pc:docMk/>
          <pc:sldMk cId="2261301157" sldId="303"/>
        </pc:sldMkLst>
        <pc:spChg chg="del">
          <ac:chgData name="Abels, Patrick" userId="ba666de4-0d21-43a6-8e66-51a18aae1b4a" providerId="ADAL" clId="{4A6A1D73-E91C-4521-87F1-010C15553506}" dt="2023-12-14T13:04:01.852" v="526" actId="478"/>
          <ac:spMkLst>
            <pc:docMk/>
            <pc:sldMk cId="2261301157" sldId="303"/>
            <ac:spMk id="2" creationId="{1B060A7B-397C-B379-2AAB-FDAFEF6E58A4}"/>
          </ac:spMkLst>
        </pc:spChg>
        <pc:spChg chg="add mod">
          <ac:chgData name="Abels, Patrick" userId="ba666de4-0d21-43a6-8e66-51a18aae1b4a" providerId="ADAL" clId="{4A6A1D73-E91C-4521-87F1-010C15553506}" dt="2023-12-14T13:04:02.384" v="527"/>
          <ac:spMkLst>
            <pc:docMk/>
            <pc:sldMk cId="2261301157" sldId="303"/>
            <ac:spMk id="3" creationId="{1BFC6FF6-15B8-A00E-7091-377FA942E6E3}"/>
          </ac:spMkLst>
        </pc:spChg>
        <pc:picChg chg="add mod">
          <ac:chgData name="Abels, Patrick" userId="ba666de4-0d21-43a6-8e66-51a18aae1b4a" providerId="ADAL" clId="{4A6A1D73-E91C-4521-87F1-010C15553506}" dt="2023-12-14T13:04:02.384" v="527"/>
          <ac:picMkLst>
            <pc:docMk/>
            <pc:sldMk cId="2261301157" sldId="303"/>
            <ac:picMk id="4" creationId="{5CCE9047-85D1-AAF0-1DAA-41AF209794C5}"/>
          </ac:picMkLst>
        </pc:picChg>
        <pc:picChg chg="add mod">
          <ac:chgData name="Abels, Patrick" userId="ba666de4-0d21-43a6-8e66-51a18aae1b4a" providerId="ADAL" clId="{4A6A1D73-E91C-4521-87F1-010C15553506}" dt="2023-12-14T13:04:02.384" v="527"/>
          <ac:picMkLst>
            <pc:docMk/>
            <pc:sldMk cId="2261301157" sldId="303"/>
            <ac:picMk id="5" creationId="{19990FF8-B591-C5D3-1079-A7956F2BD4E9}"/>
          </ac:picMkLst>
        </pc:picChg>
        <pc:picChg chg="add mod">
          <ac:chgData name="Abels, Patrick" userId="ba666de4-0d21-43a6-8e66-51a18aae1b4a" providerId="ADAL" clId="{4A6A1D73-E91C-4521-87F1-010C15553506}" dt="2023-12-14T13:04:02.384" v="527"/>
          <ac:picMkLst>
            <pc:docMk/>
            <pc:sldMk cId="2261301157" sldId="303"/>
            <ac:picMk id="6" creationId="{A73D7CDF-BC5B-B3BB-8CC5-8D2BBEECD08D}"/>
          </ac:picMkLst>
        </pc:picChg>
        <pc:picChg chg="add mod">
          <ac:chgData name="Abels, Patrick" userId="ba666de4-0d21-43a6-8e66-51a18aae1b4a" providerId="ADAL" clId="{4A6A1D73-E91C-4521-87F1-010C15553506}" dt="2023-12-14T13:04:02.384" v="527"/>
          <ac:picMkLst>
            <pc:docMk/>
            <pc:sldMk cId="2261301157" sldId="303"/>
            <ac:picMk id="7" creationId="{D5C16257-A7D3-8322-AA8B-98B829CE73EF}"/>
          </ac:picMkLst>
        </pc:picChg>
        <pc:picChg chg="add mod">
          <ac:chgData name="Abels, Patrick" userId="ba666de4-0d21-43a6-8e66-51a18aae1b4a" providerId="ADAL" clId="{4A6A1D73-E91C-4521-87F1-010C15553506}" dt="2023-12-14T13:04:02.384" v="527"/>
          <ac:picMkLst>
            <pc:docMk/>
            <pc:sldMk cId="2261301157" sldId="303"/>
            <ac:picMk id="8" creationId="{DAD21FA2-1C6E-9FD6-96C2-5DECEF8B4BBD}"/>
          </ac:picMkLst>
        </pc:picChg>
        <pc:picChg chg="add mod">
          <ac:chgData name="Abels, Patrick" userId="ba666de4-0d21-43a6-8e66-51a18aae1b4a" providerId="ADAL" clId="{4A6A1D73-E91C-4521-87F1-010C15553506}" dt="2023-12-14T13:04:02.384" v="527"/>
          <ac:picMkLst>
            <pc:docMk/>
            <pc:sldMk cId="2261301157" sldId="303"/>
            <ac:picMk id="9" creationId="{2B9A30B3-360F-EC90-1A61-9547FAC0CD5A}"/>
          </ac:picMkLst>
        </pc:picChg>
        <pc:picChg chg="add mod">
          <ac:chgData name="Abels, Patrick" userId="ba666de4-0d21-43a6-8e66-51a18aae1b4a" providerId="ADAL" clId="{4A6A1D73-E91C-4521-87F1-010C15553506}" dt="2023-12-14T13:04:02.384" v="527"/>
          <ac:picMkLst>
            <pc:docMk/>
            <pc:sldMk cId="2261301157" sldId="303"/>
            <ac:picMk id="10" creationId="{BD7F5AFA-57F9-37FB-D726-801CB5EBAA7F}"/>
          </ac:picMkLst>
        </pc:picChg>
      </pc:sldChg>
      <pc:sldChg chg="addSp delSp modSp new mod">
        <pc:chgData name="Abels, Patrick" userId="ba666de4-0d21-43a6-8e66-51a18aae1b4a" providerId="ADAL" clId="{4A6A1D73-E91C-4521-87F1-010C15553506}" dt="2023-12-14T13:10:54.529" v="534" actId="166"/>
        <pc:sldMkLst>
          <pc:docMk/>
          <pc:sldMk cId="1163930591" sldId="304"/>
        </pc:sldMkLst>
        <pc:spChg chg="del">
          <ac:chgData name="Abels, Patrick" userId="ba666de4-0d21-43a6-8e66-51a18aae1b4a" providerId="ADAL" clId="{4A6A1D73-E91C-4521-87F1-010C15553506}" dt="2023-12-14T13:04:11.079" v="529" actId="478"/>
          <ac:spMkLst>
            <pc:docMk/>
            <pc:sldMk cId="1163930591" sldId="304"/>
            <ac:spMk id="2" creationId="{2015C78B-7CCD-EAE1-F59B-F677D7A8698D}"/>
          </ac:spMkLst>
        </pc:spChg>
        <pc:spChg chg="add mod">
          <ac:chgData name="Abels, Patrick" userId="ba666de4-0d21-43a6-8e66-51a18aae1b4a" providerId="ADAL" clId="{4A6A1D73-E91C-4521-87F1-010C15553506}" dt="2023-12-14T13:04:11.487" v="530"/>
          <ac:spMkLst>
            <pc:docMk/>
            <pc:sldMk cId="1163930591" sldId="304"/>
            <ac:spMk id="3" creationId="{650CDFCC-CCDA-13CA-4120-94AA274D2A9E}"/>
          </ac:spMkLst>
        </pc:spChg>
        <pc:spChg chg="mod">
          <ac:chgData name="Abels, Patrick" userId="ba666de4-0d21-43a6-8e66-51a18aae1b4a" providerId="ADAL" clId="{4A6A1D73-E91C-4521-87F1-010C15553506}" dt="2023-12-14T13:04:11.487" v="530"/>
          <ac:spMkLst>
            <pc:docMk/>
            <pc:sldMk cId="1163930591" sldId="304"/>
            <ac:spMk id="6" creationId="{B6B8361F-6A00-C481-6343-3450C1DB05BA}"/>
          </ac:spMkLst>
        </pc:spChg>
        <pc:grpChg chg="add mod ord">
          <ac:chgData name="Abels, Patrick" userId="ba666de4-0d21-43a6-8e66-51a18aae1b4a" providerId="ADAL" clId="{4A6A1D73-E91C-4521-87F1-010C15553506}" dt="2023-12-14T13:10:54.529" v="534" actId="166"/>
          <ac:grpSpMkLst>
            <pc:docMk/>
            <pc:sldMk cId="1163930591" sldId="304"/>
            <ac:grpSpMk id="4" creationId="{FFE916B8-24B7-A81D-6BCE-D595A197CF7C}"/>
          </ac:grpSpMkLst>
        </pc:grpChg>
        <pc:picChg chg="mod">
          <ac:chgData name="Abels, Patrick" userId="ba666de4-0d21-43a6-8e66-51a18aae1b4a" providerId="ADAL" clId="{4A6A1D73-E91C-4521-87F1-010C15553506}" dt="2023-12-14T13:04:11.487" v="530"/>
          <ac:picMkLst>
            <pc:docMk/>
            <pc:sldMk cId="1163930591" sldId="304"/>
            <ac:picMk id="5" creationId="{870E95C3-CD4F-C529-552A-57E92DA6D0C3}"/>
          </ac:picMkLst>
        </pc:picChg>
        <pc:picChg chg="add mod">
          <ac:chgData name="Abels, Patrick" userId="ba666de4-0d21-43a6-8e66-51a18aae1b4a" providerId="ADAL" clId="{4A6A1D73-E91C-4521-87F1-010C15553506}" dt="2023-12-14T13:04:11.487" v="530"/>
          <ac:picMkLst>
            <pc:docMk/>
            <pc:sldMk cId="1163930591" sldId="304"/>
            <ac:picMk id="7" creationId="{F33AEBC7-22E7-57D1-323C-29A72F97C7CA}"/>
          </ac:picMkLst>
        </pc:picChg>
        <pc:picChg chg="add mod">
          <ac:chgData name="Abels, Patrick" userId="ba666de4-0d21-43a6-8e66-51a18aae1b4a" providerId="ADAL" clId="{4A6A1D73-E91C-4521-87F1-010C15553506}" dt="2023-12-14T13:04:11.487" v="530"/>
          <ac:picMkLst>
            <pc:docMk/>
            <pc:sldMk cId="1163930591" sldId="304"/>
            <ac:picMk id="8" creationId="{43DD6CC5-3906-B47D-8BBD-0FAAC9DC0D0E}"/>
          </ac:picMkLst>
        </pc:picChg>
        <pc:picChg chg="add mod">
          <ac:chgData name="Abels, Patrick" userId="ba666de4-0d21-43a6-8e66-51a18aae1b4a" providerId="ADAL" clId="{4A6A1D73-E91C-4521-87F1-010C15553506}" dt="2023-12-14T13:04:11.487" v="530"/>
          <ac:picMkLst>
            <pc:docMk/>
            <pc:sldMk cId="1163930591" sldId="304"/>
            <ac:picMk id="9" creationId="{3A5B11CF-B67C-6B28-7DD5-C9C8AE814277}"/>
          </ac:picMkLst>
        </pc:picChg>
        <pc:picChg chg="add mod">
          <ac:chgData name="Abels, Patrick" userId="ba666de4-0d21-43a6-8e66-51a18aae1b4a" providerId="ADAL" clId="{4A6A1D73-E91C-4521-87F1-010C15553506}" dt="2023-12-14T13:04:11.487" v="530"/>
          <ac:picMkLst>
            <pc:docMk/>
            <pc:sldMk cId="1163930591" sldId="304"/>
            <ac:picMk id="10" creationId="{3D8EA87D-C5AA-A64C-9983-7C6270D3E841}"/>
          </ac:picMkLst>
        </pc:picChg>
      </pc:sldChg>
      <pc:sldChg chg="addSp modSp new mod">
        <pc:chgData name="Abels, Patrick" userId="ba666de4-0d21-43a6-8e66-51a18aae1b4a" providerId="ADAL" clId="{4A6A1D73-E91C-4521-87F1-010C15553506}" dt="2023-12-14T13:27:20.515" v="747" actId="14100"/>
        <pc:sldMkLst>
          <pc:docMk/>
          <pc:sldMk cId="1760355346" sldId="305"/>
        </pc:sldMkLst>
        <pc:spChg chg="mod">
          <ac:chgData name="Abels, Patrick" userId="ba666de4-0d21-43a6-8e66-51a18aae1b4a" providerId="ADAL" clId="{4A6A1D73-E91C-4521-87F1-010C15553506}" dt="2023-12-14T13:27:20.515" v="747" actId="14100"/>
          <ac:spMkLst>
            <pc:docMk/>
            <pc:sldMk cId="1760355346" sldId="305"/>
            <ac:spMk id="2" creationId="{0BFFFDE9-5177-DE8E-B279-19F290468ED2}"/>
          </ac:spMkLst>
        </pc:spChg>
        <pc:spChg chg="mod">
          <ac:chgData name="Abels, Patrick" userId="ba666de4-0d21-43a6-8e66-51a18aae1b4a" providerId="ADAL" clId="{4A6A1D73-E91C-4521-87F1-010C15553506}" dt="2023-12-14T13:11:08.911" v="536"/>
          <ac:spMkLst>
            <pc:docMk/>
            <pc:sldMk cId="1760355346" sldId="305"/>
            <ac:spMk id="6" creationId="{DD34CD8A-5C00-E60B-F056-02DA7112E2A9}"/>
          </ac:spMkLst>
        </pc:spChg>
        <pc:grpChg chg="add mod">
          <ac:chgData name="Abels, Patrick" userId="ba666de4-0d21-43a6-8e66-51a18aae1b4a" providerId="ADAL" clId="{4A6A1D73-E91C-4521-87F1-010C15553506}" dt="2023-12-14T13:27:16.503" v="742" actId="1076"/>
          <ac:grpSpMkLst>
            <pc:docMk/>
            <pc:sldMk cId="1760355346" sldId="305"/>
            <ac:grpSpMk id="4" creationId="{535D54AD-C5B9-B39C-40CB-81606F216C45}"/>
          </ac:grpSpMkLst>
        </pc:grpChg>
        <pc:picChg chg="add mod">
          <ac:chgData name="Abels, Patrick" userId="ba666de4-0d21-43a6-8e66-51a18aae1b4a" providerId="ADAL" clId="{4A6A1D73-E91C-4521-87F1-010C15553506}" dt="2023-12-14T13:27:17.963" v="745" actId="1076"/>
          <ac:picMkLst>
            <pc:docMk/>
            <pc:sldMk cId="1760355346" sldId="305"/>
            <ac:picMk id="3" creationId="{CAE639DE-4794-3CCD-F796-FCCCC576B657}"/>
          </ac:picMkLst>
        </pc:picChg>
        <pc:picChg chg="mod">
          <ac:chgData name="Abels, Patrick" userId="ba666de4-0d21-43a6-8e66-51a18aae1b4a" providerId="ADAL" clId="{4A6A1D73-E91C-4521-87F1-010C15553506}" dt="2023-12-14T13:11:08.911" v="536"/>
          <ac:picMkLst>
            <pc:docMk/>
            <pc:sldMk cId="1760355346" sldId="305"/>
            <ac:picMk id="5" creationId="{EBD0A35A-6756-C70F-6B7B-0B8F26CDA70A}"/>
          </ac:picMkLst>
        </pc:picChg>
      </pc:sldChg>
      <pc:sldChg chg="addSp delSp modSp add mod ord">
        <pc:chgData name="Abels, Patrick" userId="ba666de4-0d21-43a6-8e66-51a18aae1b4a" providerId="ADAL" clId="{4A6A1D73-E91C-4521-87F1-010C15553506}" dt="2023-12-14T13:26:39.986" v="735" actId="1076"/>
        <pc:sldMkLst>
          <pc:docMk/>
          <pc:sldMk cId="142544294" sldId="306"/>
        </pc:sldMkLst>
        <pc:spChg chg="mod">
          <ac:chgData name="Abels, Patrick" userId="ba666de4-0d21-43a6-8e66-51a18aae1b4a" providerId="ADAL" clId="{4A6A1D73-E91C-4521-87F1-010C15553506}" dt="2023-12-14T13:26:35.434" v="734" actId="14100"/>
          <ac:spMkLst>
            <pc:docMk/>
            <pc:sldMk cId="142544294" sldId="306"/>
            <ac:spMk id="2" creationId="{0BFFFDE9-5177-DE8E-B279-19F290468ED2}"/>
          </ac:spMkLst>
        </pc:spChg>
        <pc:grpChg chg="del">
          <ac:chgData name="Abels, Patrick" userId="ba666de4-0d21-43a6-8e66-51a18aae1b4a" providerId="ADAL" clId="{4A6A1D73-E91C-4521-87F1-010C15553506}" dt="2023-12-14T13:17:28.300" v="709" actId="478"/>
          <ac:grpSpMkLst>
            <pc:docMk/>
            <pc:sldMk cId="142544294" sldId="306"/>
            <ac:grpSpMk id="4" creationId="{535D54AD-C5B9-B39C-40CB-81606F216C45}"/>
          </ac:grpSpMkLst>
        </pc:grpChg>
        <pc:picChg chg="del">
          <ac:chgData name="Abels, Patrick" userId="ba666de4-0d21-43a6-8e66-51a18aae1b4a" providerId="ADAL" clId="{4A6A1D73-E91C-4521-87F1-010C15553506}" dt="2023-12-14T13:17:27.736" v="708" actId="478"/>
          <ac:picMkLst>
            <pc:docMk/>
            <pc:sldMk cId="142544294" sldId="306"/>
            <ac:picMk id="3" creationId="{CAE639DE-4794-3CCD-F796-FCCCC576B657}"/>
          </ac:picMkLst>
        </pc:picChg>
        <pc:picChg chg="add del mod">
          <ac:chgData name="Abels, Patrick" userId="ba666de4-0d21-43a6-8e66-51a18aae1b4a" providerId="ADAL" clId="{4A6A1D73-E91C-4521-87F1-010C15553506}" dt="2023-12-14T13:25:57.597" v="721" actId="478"/>
          <ac:picMkLst>
            <pc:docMk/>
            <pc:sldMk cId="142544294" sldId="306"/>
            <ac:picMk id="7" creationId="{2FE6C38B-39B1-E88C-2F2B-3AADA4FEA373}"/>
          </ac:picMkLst>
        </pc:picChg>
        <pc:picChg chg="add mod">
          <ac:chgData name="Abels, Patrick" userId="ba666de4-0d21-43a6-8e66-51a18aae1b4a" providerId="ADAL" clId="{4A6A1D73-E91C-4521-87F1-010C15553506}" dt="2023-12-14T13:26:39.986" v="735" actId="1076"/>
          <ac:picMkLst>
            <pc:docMk/>
            <pc:sldMk cId="142544294" sldId="306"/>
            <ac:picMk id="8" creationId="{FDECEA6A-3C1E-C5C8-9F8D-CF623A70A75D}"/>
          </ac:picMkLst>
        </pc:picChg>
        <pc:picChg chg="add mod">
          <ac:chgData name="Abels, Patrick" userId="ba666de4-0d21-43a6-8e66-51a18aae1b4a" providerId="ADAL" clId="{4A6A1D73-E91C-4521-87F1-010C15553506}" dt="2023-12-14T13:26:39.986" v="735" actId="1076"/>
          <ac:picMkLst>
            <pc:docMk/>
            <pc:sldMk cId="142544294" sldId="306"/>
            <ac:picMk id="9" creationId="{9C3C29DE-120C-0A41-029E-9DC4E0FC0336}"/>
          </ac:picMkLst>
        </pc:picChg>
        <pc:picChg chg="add mod">
          <ac:chgData name="Abels, Patrick" userId="ba666de4-0d21-43a6-8e66-51a18aae1b4a" providerId="ADAL" clId="{4A6A1D73-E91C-4521-87F1-010C15553506}" dt="2023-12-14T13:26:39.986" v="735" actId="1076"/>
          <ac:picMkLst>
            <pc:docMk/>
            <pc:sldMk cId="142544294" sldId="306"/>
            <ac:picMk id="10" creationId="{B4734CFE-421E-E372-90CB-1766D03A8884}"/>
          </ac:picMkLst>
        </pc:picChg>
      </pc:sldChg>
      <pc:sldChg chg="modSp add mod ord">
        <pc:chgData name="Abels, Patrick" userId="ba666de4-0d21-43a6-8e66-51a18aae1b4a" providerId="ADAL" clId="{4A6A1D73-E91C-4521-87F1-010C15553506}" dt="2023-12-14T13:15:38.797" v="686" actId="207"/>
        <pc:sldMkLst>
          <pc:docMk/>
          <pc:sldMk cId="2831525817" sldId="307"/>
        </pc:sldMkLst>
        <pc:spChg chg="mod">
          <ac:chgData name="Abels, Patrick" userId="ba666de4-0d21-43a6-8e66-51a18aae1b4a" providerId="ADAL" clId="{4A6A1D73-E91C-4521-87F1-010C15553506}" dt="2023-12-14T13:15:38.797" v="686" actId="207"/>
          <ac:spMkLst>
            <pc:docMk/>
            <pc:sldMk cId="2831525817" sldId="307"/>
            <ac:spMk id="3" creationId="{650CDFCC-CCDA-13CA-4120-94AA274D2A9E}"/>
          </ac:spMkLst>
        </pc:spChg>
      </pc:sldChg>
      <pc:sldChg chg="addSp delSp modSp add mod">
        <pc:chgData name="Abels, Patrick" userId="ba666de4-0d21-43a6-8e66-51a18aae1b4a" providerId="ADAL" clId="{4A6A1D73-E91C-4521-87F1-010C15553506}" dt="2023-12-14T13:17:10.380" v="707" actId="1076"/>
        <pc:sldMkLst>
          <pc:docMk/>
          <pc:sldMk cId="1189448111" sldId="308"/>
        </pc:sldMkLst>
        <pc:spChg chg="mod">
          <ac:chgData name="Abels, Patrick" userId="ba666de4-0d21-43a6-8e66-51a18aae1b4a" providerId="ADAL" clId="{4A6A1D73-E91C-4521-87F1-010C15553506}" dt="2023-12-14T13:15:44.647" v="688" actId="207"/>
          <ac:spMkLst>
            <pc:docMk/>
            <pc:sldMk cId="1189448111" sldId="308"/>
            <ac:spMk id="3" creationId="{650CDFCC-CCDA-13CA-4120-94AA274D2A9E}"/>
          </ac:spMkLst>
        </pc:spChg>
        <pc:grpChg chg="mod">
          <ac:chgData name="Abels, Patrick" userId="ba666de4-0d21-43a6-8e66-51a18aae1b4a" providerId="ADAL" clId="{4A6A1D73-E91C-4521-87F1-010C15553506}" dt="2023-12-14T13:17:10.380" v="707" actId="1076"/>
          <ac:grpSpMkLst>
            <pc:docMk/>
            <pc:sldMk cId="1189448111" sldId="308"/>
            <ac:grpSpMk id="4" creationId="{FFE916B8-24B7-A81D-6BCE-D595A197CF7C}"/>
          </ac:grpSpMkLst>
        </pc:grpChg>
        <pc:picChg chg="add mod">
          <ac:chgData name="Abels, Patrick" userId="ba666de4-0d21-43a6-8e66-51a18aae1b4a" providerId="ADAL" clId="{4A6A1D73-E91C-4521-87F1-010C15553506}" dt="2023-12-14T13:17:00.740" v="704" actId="1076"/>
          <ac:picMkLst>
            <pc:docMk/>
            <pc:sldMk cId="1189448111" sldId="308"/>
            <ac:picMk id="2" creationId="{1760D870-1498-3038-5750-4DFC31C91B63}"/>
          </ac:picMkLst>
        </pc:picChg>
        <pc:picChg chg="mod">
          <ac:chgData name="Abels, Patrick" userId="ba666de4-0d21-43a6-8e66-51a18aae1b4a" providerId="ADAL" clId="{4A6A1D73-E91C-4521-87F1-010C15553506}" dt="2023-12-14T13:17:10.380" v="707" actId="1076"/>
          <ac:picMkLst>
            <pc:docMk/>
            <pc:sldMk cId="1189448111" sldId="308"/>
            <ac:picMk id="7" creationId="{F33AEBC7-22E7-57D1-323C-29A72F97C7CA}"/>
          </ac:picMkLst>
        </pc:picChg>
        <pc:picChg chg="del">
          <ac:chgData name="Abels, Patrick" userId="ba666de4-0d21-43a6-8e66-51a18aae1b4a" providerId="ADAL" clId="{4A6A1D73-E91C-4521-87F1-010C15553506}" dt="2023-12-14T13:15:47" v="689" actId="478"/>
          <ac:picMkLst>
            <pc:docMk/>
            <pc:sldMk cId="1189448111" sldId="308"/>
            <ac:picMk id="8" creationId="{43DD6CC5-3906-B47D-8BBD-0FAAC9DC0D0E}"/>
          </ac:picMkLst>
        </pc:picChg>
        <pc:picChg chg="del">
          <ac:chgData name="Abels, Patrick" userId="ba666de4-0d21-43a6-8e66-51a18aae1b4a" providerId="ADAL" clId="{4A6A1D73-E91C-4521-87F1-010C15553506}" dt="2023-12-14T13:15:47" v="689" actId="478"/>
          <ac:picMkLst>
            <pc:docMk/>
            <pc:sldMk cId="1189448111" sldId="308"/>
            <ac:picMk id="9" creationId="{3A5B11CF-B67C-6B28-7DD5-C9C8AE814277}"/>
          </ac:picMkLst>
        </pc:picChg>
        <pc:picChg chg="del">
          <ac:chgData name="Abels, Patrick" userId="ba666de4-0d21-43a6-8e66-51a18aae1b4a" providerId="ADAL" clId="{4A6A1D73-E91C-4521-87F1-010C15553506}" dt="2023-12-14T13:15:47" v="689" actId="478"/>
          <ac:picMkLst>
            <pc:docMk/>
            <pc:sldMk cId="1189448111" sldId="308"/>
            <ac:picMk id="10" creationId="{3D8EA87D-C5AA-A64C-9983-7C6270D3E841}"/>
          </ac:picMkLst>
        </pc:picChg>
        <pc:picChg chg="add mod">
          <ac:chgData name="Abels, Patrick" userId="ba666de4-0d21-43a6-8e66-51a18aae1b4a" providerId="ADAL" clId="{4A6A1D73-E91C-4521-87F1-010C15553506}" dt="2023-12-14T13:17:00.740" v="704" actId="1076"/>
          <ac:picMkLst>
            <pc:docMk/>
            <pc:sldMk cId="1189448111" sldId="308"/>
            <ac:picMk id="11" creationId="{6496FF6E-DAA3-921B-D64C-1743E71258F2}"/>
          </ac:picMkLst>
        </pc:picChg>
        <pc:picChg chg="add mod">
          <ac:chgData name="Abels, Patrick" userId="ba666de4-0d21-43a6-8e66-51a18aae1b4a" providerId="ADAL" clId="{4A6A1D73-E91C-4521-87F1-010C15553506}" dt="2023-12-14T13:17:00.740" v="704" actId="1076"/>
          <ac:picMkLst>
            <pc:docMk/>
            <pc:sldMk cId="1189448111" sldId="308"/>
            <ac:picMk id="12" creationId="{7305C968-CBD3-7C33-A60C-C3318AF50023}"/>
          </ac:picMkLst>
        </pc:picChg>
        <pc:picChg chg="add mod">
          <ac:chgData name="Abels, Patrick" userId="ba666de4-0d21-43a6-8e66-51a18aae1b4a" providerId="ADAL" clId="{4A6A1D73-E91C-4521-87F1-010C15553506}" dt="2023-12-14T13:17:05.997" v="706" actId="1076"/>
          <ac:picMkLst>
            <pc:docMk/>
            <pc:sldMk cId="1189448111" sldId="308"/>
            <ac:picMk id="13" creationId="{754835BA-6B00-FA93-5DDB-D14A4CFF6862}"/>
          </ac:picMkLst>
        </pc:picChg>
        <pc:picChg chg="add mod">
          <ac:chgData name="Abels, Patrick" userId="ba666de4-0d21-43a6-8e66-51a18aae1b4a" providerId="ADAL" clId="{4A6A1D73-E91C-4521-87F1-010C15553506}" dt="2023-12-14T13:16:54.616" v="703" actId="1076"/>
          <ac:picMkLst>
            <pc:docMk/>
            <pc:sldMk cId="1189448111" sldId="308"/>
            <ac:picMk id="14" creationId="{4E993B6A-3375-B9B7-85BD-E114C9258CFC}"/>
          </ac:picMkLst>
        </pc:picChg>
      </pc:sldChg>
      <pc:sldChg chg="add ord">
        <pc:chgData name="Abels, Patrick" userId="ba666de4-0d21-43a6-8e66-51a18aae1b4a" providerId="ADAL" clId="{4A6A1D73-E91C-4521-87F1-010C15553506}" dt="2023-12-14T13:27:32.273" v="750"/>
        <pc:sldMkLst>
          <pc:docMk/>
          <pc:sldMk cId="2652276269" sldId="309"/>
        </pc:sldMkLst>
      </pc:sldChg>
      <pc:sldChg chg="add">
        <pc:chgData name="Abels, Patrick" userId="ba666de4-0d21-43a6-8e66-51a18aae1b4a" providerId="ADAL" clId="{4A6A1D73-E91C-4521-87F1-010C15553506}" dt="2023-12-14T13:27:51.346" v="751" actId="2890"/>
        <pc:sldMkLst>
          <pc:docMk/>
          <pc:sldMk cId="2466356499" sldId="310"/>
        </pc:sldMkLst>
      </pc:sldChg>
      <pc:sldMasterChg chg="addSldLayout delSldLayout modSldLayout sldLayoutOrd">
        <pc:chgData name="Abels, Patrick" userId="ba666de4-0d21-43a6-8e66-51a18aae1b4a" providerId="ADAL" clId="{4A6A1D73-E91C-4521-87F1-010C15553506}" dt="2023-12-22T23:03:06.997" v="763" actId="207"/>
        <pc:sldMasterMkLst>
          <pc:docMk/>
          <pc:sldMasterMk cId="1610205472" sldId="2147483671"/>
        </pc:sldMasterMkLst>
        <pc:sldLayoutChg chg="mod">
          <pc:chgData name="Abels, Patrick" userId="ba666de4-0d21-43a6-8e66-51a18aae1b4a" providerId="ADAL" clId="{4A6A1D73-E91C-4521-87F1-010C15553506}" dt="2023-12-14T12:02:35.082" v="27" actId="6014"/>
          <pc:sldLayoutMkLst>
            <pc:docMk/>
            <pc:sldMasterMk cId="1610205472" sldId="2147483671"/>
            <pc:sldLayoutMk cId="2811598716" sldId="2147483672"/>
          </pc:sldLayoutMkLst>
        </pc:sldLayoutChg>
        <pc:sldLayoutChg chg="modSp mod modTransition">
          <pc:chgData name="Abels, Patrick" userId="ba666de4-0d21-43a6-8e66-51a18aae1b4a" providerId="ADAL" clId="{4A6A1D73-E91C-4521-87F1-010C15553506}" dt="2023-12-14T13:03:16.058" v="518"/>
          <pc:sldLayoutMkLst>
            <pc:docMk/>
            <pc:sldMasterMk cId="1610205472" sldId="2147483671"/>
            <pc:sldLayoutMk cId="2150223923" sldId="2147483673"/>
          </pc:sldLayoutMkLst>
          <pc:spChg chg="mod">
            <ac:chgData name="Abels, Patrick" userId="ba666de4-0d21-43a6-8e66-51a18aae1b4a" providerId="ADAL" clId="{4A6A1D73-E91C-4521-87F1-010C15553506}" dt="2023-12-14T12:30:28.943" v="288" actId="20577"/>
            <ac:spMkLst>
              <pc:docMk/>
              <pc:sldMasterMk cId="1610205472" sldId="2147483671"/>
              <pc:sldLayoutMk cId="2150223923" sldId="2147483673"/>
              <ac:spMk id="8" creationId="{EEA51075-EC79-4DDA-91ED-645C6E44ABC7}"/>
            </ac:spMkLst>
          </pc:spChg>
        </pc:sldLayoutChg>
        <pc:sldLayoutChg chg="del">
          <pc:chgData name="Abels, Patrick" userId="ba666de4-0d21-43a6-8e66-51a18aae1b4a" providerId="ADAL" clId="{4A6A1D73-E91C-4521-87F1-010C15553506}" dt="2023-12-14T11:58:37.108" v="3" actId="2696"/>
          <pc:sldLayoutMkLst>
            <pc:docMk/>
            <pc:sldMasterMk cId="1610205472" sldId="2147483671"/>
            <pc:sldLayoutMk cId="2763849337" sldId="2147483674"/>
          </pc:sldLayoutMkLst>
        </pc:sldLayoutChg>
        <pc:sldLayoutChg chg="del">
          <pc:chgData name="Abels, Patrick" userId="ba666de4-0d21-43a6-8e66-51a18aae1b4a" providerId="ADAL" clId="{4A6A1D73-E91C-4521-87F1-010C15553506}" dt="2023-12-14T11:58:42.517" v="5" actId="2696"/>
          <pc:sldLayoutMkLst>
            <pc:docMk/>
            <pc:sldMasterMk cId="1610205472" sldId="2147483671"/>
            <pc:sldLayoutMk cId="887409803" sldId="2147483675"/>
          </pc:sldLayoutMkLst>
        </pc:sldLayoutChg>
        <pc:sldLayoutChg chg="addSp modSp mod">
          <pc:chgData name="Abels, Patrick" userId="ba666de4-0d21-43a6-8e66-51a18aae1b4a" providerId="ADAL" clId="{4A6A1D73-E91C-4521-87F1-010C15553506}" dt="2023-12-14T12:02:27.365" v="26" actId="6014"/>
          <pc:sldLayoutMkLst>
            <pc:docMk/>
            <pc:sldMasterMk cId="1610205472" sldId="2147483671"/>
            <pc:sldLayoutMk cId="283652769" sldId="2147483676"/>
          </pc:sldLayoutMkLst>
          <pc:spChg chg="add mod">
            <ac:chgData name="Abels, Patrick" userId="ba666de4-0d21-43a6-8e66-51a18aae1b4a" providerId="ADAL" clId="{4A6A1D73-E91C-4521-87F1-010C15553506}" dt="2023-12-14T11:59:59.068" v="11"/>
            <ac:spMkLst>
              <pc:docMk/>
              <pc:sldMasterMk cId="1610205472" sldId="2147483671"/>
              <pc:sldLayoutMk cId="283652769" sldId="2147483676"/>
              <ac:spMk id="2" creationId="{663055F1-9100-7F17-5074-36706F4E8201}"/>
            </ac:spMkLst>
          </pc:spChg>
          <pc:spChg chg="mod">
            <ac:chgData name="Abels, Patrick" userId="ba666de4-0d21-43a6-8e66-51a18aae1b4a" providerId="ADAL" clId="{4A6A1D73-E91C-4521-87F1-010C15553506}" dt="2023-12-14T12:00:49.545" v="19" actId="2711"/>
            <ac:spMkLst>
              <pc:docMk/>
              <pc:sldMasterMk cId="1610205472" sldId="2147483671"/>
              <pc:sldLayoutMk cId="283652769" sldId="2147483676"/>
              <ac:spMk id="5" creationId="{DD23C22D-C9DD-219B-C738-804E4CB2C5E9}"/>
            </ac:spMkLst>
          </pc:spChg>
          <pc:spChg chg="mod">
            <ac:chgData name="Abels, Patrick" userId="ba666de4-0d21-43a6-8e66-51a18aae1b4a" providerId="ADAL" clId="{4A6A1D73-E91C-4521-87F1-010C15553506}" dt="2023-12-14T12:00:49.545" v="19" actId="2711"/>
            <ac:spMkLst>
              <pc:docMk/>
              <pc:sldMasterMk cId="1610205472" sldId="2147483671"/>
              <pc:sldLayoutMk cId="283652769" sldId="2147483676"/>
              <ac:spMk id="8" creationId="{EEA51075-EC79-4DDA-91ED-645C6E44ABC7}"/>
            </ac:spMkLst>
          </pc:spChg>
        </pc:sldLayoutChg>
        <pc:sldLayoutChg chg="del">
          <pc:chgData name="Abels, Patrick" userId="ba666de4-0d21-43a6-8e66-51a18aae1b4a" providerId="ADAL" clId="{4A6A1D73-E91C-4521-87F1-010C15553506}" dt="2023-12-14T11:58:35.790" v="2" actId="2696"/>
          <pc:sldLayoutMkLst>
            <pc:docMk/>
            <pc:sldMasterMk cId="1610205472" sldId="2147483671"/>
            <pc:sldLayoutMk cId="686960188" sldId="2147483677"/>
          </pc:sldLayoutMkLst>
        </pc:sldLayoutChg>
        <pc:sldLayoutChg chg="del">
          <pc:chgData name="Abels, Patrick" userId="ba666de4-0d21-43a6-8e66-51a18aae1b4a" providerId="ADAL" clId="{4A6A1D73-E91C-4521-87F1-010C15553506}" dt="2023-12-14T11:58:40.967" v="4" actId="2696"/>
          <pc:sldLayoutMkLst>
            <pc:docMk/>
            <pc:sldMasterMk cId="1610205472" sldId="2147483671"/>
            <pc:sldLayoutMk cId="384174953" sldId="2147483678"/>
          </pc:sldLayoutMkLst>
        </pc:sldLayoutChg>
        <pc:sldLayoutChg chg="addSp delSp modSp mod addAnim delAnim">
          <pc:chgData name="Abels, Patrick" userId="ba666de4-0d21-43a6-8e66-51a18aae1b4a" providerId="ADAL" clId="{4A6A1D73-E91C-4521-87F1-010C15553506}" dt="2023-12-22T23:03:06.997" v="763" actId="207"/>
          <pc:sldLayoutMkLst>
            <pc:docMk/>
            <pc:sldMasterMk cId="1610205472" sldId="2147483671"/>
            <pc:sldLayoutMk cId="127117585" sldId="2147483679"/>
          </pc:sldLayoutMkLst>
          <pc:spChg chg="add mod">
            <ac:chgData name="Abels, Patrick" userId="ba666de4-0d21-43a6-8e66-51a18aae1b4a" providerId="ADAL" clId="{4A6A1D73-E91C-4521-87F1-010C15553506}" dt="2023-12-14T12:11:53.212" v="64" actId="207"/>
            <ac:spMkLst>
              <pc:docMk/>
              <pc:sldMasterMk cId="1610205472" sldId="2147483671"/>
              <pc:sldLayoutMk cId="127117585" sldId="2147483679"/>
              <ac:spMk id="2" creationId="{6994B2A7-E401-08E1-3616-84546B7393F4}"/>
            </ac:spMkLst>
          </pc:spChg>
          <pc:spChg chg="mod">
            <ac:chgData name="Abels, Patrick" userId="ba666de4-0d21-43a6-8e66-51a18aae1b4a" providerId="ADAL" clId="{4A6A1D73-E91C-4521-87F1-010C15553506}" dt="2023-12-22T23:03:06.997" v="763" actId="207"/>
            <ac:spMkLst>
              <pc:docMk/>
              <pc:sldMasterMk cId="1610205472" sldId="2147483671"/>
              <pc:sldLayoutMk cId="127117585" sldId="2147483679"/>
              <ac:spMk id="9" creationId="{4A3A2996-CEA9-A52A-5C2F-4E4B5480146C}"/>
            </ac:spMkLst>
          </pc:spChg>
          <pc:spChg chg="add del mod">
            <ac:chgData name="Abels, Patrick" userId="ba666de4-0d21-43a6-8e66-51a18aae1b4a" providerId="ADAL" clId="{4A6A1D73-E91C-4521-87F1-010C15553506}" dt="2023-12-14T11:59:24.059" v="10" actId="403"/>
            <ac:spMkLst>
              <pc:docMk/>
              <pc:sldMasterMk cId="1610205472" sldId="2147483671"/>
              <pc:sldLayoutMk cId="127117585" sldId="2147483679"/>
              <ac:spMk id="24" creationId="{11996C77-3770-2B17-DE2E-6BFAF105594D}"/>
            </ac:spMkLst>
          </pc:spChg>
        </pc:sldLayoutChg>
        <pc:sldLayoutChg chg="addSp delSp modSp mod delAnim">
          <pc:chgData name="Abels, Patrick" userId="ba666de4-0d21-43a6-8e66-51a18aae1b4a" providerId="ADAL" clId="{4A6A1D73-E91C-4521-87F1-010C15553506}" dt="2023-12-14T12:03:23.124" v="33" actId="2711"/>
          <pc:sldLayoutMkLst>
            <pc:docMk/>
            <pc:sldMasterMk cId="1610205472" sldId="2147483671"/>
            <pc:sldLayoutMk cId="2741195092" sldId="2147483680"/>
          </pc:sldLayoutMkLst>
          <pc:spChg chg="add mod">
            <ac:chgData name="Abels, Patrick" userId="ba666de4-0d21-43a6-8e66-51a18aae1b4a" providerId="ADAL" clId="{4A6A1D73-E91C-4521-87F1-010C15553506}" dt="2023-12-14T12:02:57.984" v="30"/>
            <ac:spMkLst>
              <pc:docMk/>
              <pc:sldMasterMk cId="1610205472" sldId="2147483671"/>
              <pc:sldLayoutMk cId="2741195092" sldId="2147483680"/>
              <ac:spMk id="2" creationId="{DB68C441-BBE8-81F1-FFCE-116243F88821}"/>
            </ac:spMkLst>
          </pc:spChg>
          <pc:spChg chg="add mod">
            <ac:chgData name="Abels, Patrick" userId="ba666de4-0d21-43a6-8e66-51a18aae1b4a" providerId="ADAL" clId="{4A6A1D73-E91C-4521-87F1-010C15553506}" dt="2023-12-14T12:03:06.427" v="31" actId="207"/>
            <ac:spMkLst>
              <pc:docMk/>
              <pc:sldMasterMk cId="1610205472" sldId="2147483671"/>
              <pc:sldLayoutMk cId="2741195092" sldId="2147483680"/>
              <ac:spMk id="3" creationId="{36175F8E-2B98-2FCB-9BA8-B930F4A18D42}"/>
            </ac:spMkLst>
          </pc:spChg>
          <pc:spChg chg="del">
            <ac:chgData name="Abels, Patrick" userId="ba666de4-0d21-43a6-8e66-51a18aae1b4a" providerId="ADAL" clId="{4A6A1D73-E91C-4521-87F1-010C15553506}" dt="2023-12-14T12:02:57.592" v="29" actId="478"/>
            <ac:spMkLst>
              <pc:docMk/>
              <pc:sldMasterMk cId="1610205472" sldId="2147483671"/>
              <pc:sldLayoutMk cId="2741195092" sldId="2147483680"/>
              <ac:spMk id="8" creationId="{EEA51075-EC79-4DDA-91ED-645C6E44ABC7}"/>
            </ac:spMkLst>
          </pc:spChg>
          <pc:spChg chg="mod">
            <ac:chgData name="Abels, Patrick" userId="ba666de4-0d21-43a6-8e66-51a18aae1b4a" providerId="ADAL" clId="{4A6A1D73-E91C-4521-87F1-010C15553506}" dt="2023-12-14T12:03:23.124" v="33" actId="2711"/>
            <ac:spMkLst>
              <pc:docMk/>
              <pc:sldMasterMk cId="1610205472" sldId="2147483671"/>
              <pc:sldLayoutMk cId="2741195092" sldId="2147483680"/>
              <ac:spMk id="10" creationId="{91A6C134-3551-6DE4-1C26-0EAF373048EE}"/>
            </ac:spMkLst>
          </pc:spChg>
        </pc:sldLayoutChg>
        <pc:sldLayoutChg chg="del">
          <pc:chgData name="Abels, Patrick" userId="ba666de4-0d21-43a6-8e66-51a18aae1b4a" providerId="ADAL" clId="{4A6A1D73-E91C-4521-87F1-010C15553506}" dt="2023-12-14T12:04:51.983" v="34" actId="2696"/>
          <pc:sldLayoutMkLst>
            <pc:docMk/>
            <pc:sldMasterMk cId="1610205472" sldId="2147483671"/>
            <pc:sldLayoutMk cId="1090449915" sldId="2147483681"/>
          </pc:sldLayoutMkLst>
        </pc:sldLayoutChg>
        <pc:sldLayoutChg chg="modSp add mod ord modAnim">
          <pc:chgData name="Abels, Patrick" userId="ba666de4-0d21-43a6-8e66-51a18aae1b4a" providerId="ADAL" clId="{4A6A1D73-E91C-4521-87F1-010C15553506}" dt="2023-12-14T12:31:08.974" v="314" actId="6014"/>
          <pc:sldLayoutMkLst>
            <pc:docMk/>
            <pc:sldMasterMk cId="1610205472" sldId="2147483671"/>
            <pc:sldLayoutMk cId="2745655176" sldId="2147483682"/>
          </pc:sldLayoutMkLst>
          <pc:spChg chg="mod">
            <ac:chgData name="Abels, Patrick" userId="ba666de4-0d21-43a6-8e66-51a18aae1b4a" providerId="ADAL" clId="{4A6A1D73-E91C-4521-87F1-010C15553506}" dt="2023-12-14T12:30:53.257" v="311" actId="20577"/>
            <ac:spMkLst>
              <pc:docMk/>
              <pc:sldMasterMk cId="1610205472" sldId="2147483671"/>
              <pc:sldLayoutMk cId="2745655176" sldId="2147483682"/>
              <ac:spMk id="8" creationId="{EEA51075-EC79-4DDA-91ED-645C6E44ABC7}"/>
            </ac:spMkLst>
          </pc:spChg>
        </pc:sldLayoutChg>
        <pc:sldLayoutChg chg="addSp modSp add mod ord">
          <pc:chgData name="Abels, Patrick" userId="ba666de4-0d21-43a6-8e66-51a18aae1b4a" providerId="ADAL" clId="{4A6A1D73-E91C-4521-87F1-010C15553506}" dt="2023-12-14T12:10:54.172" v="62" actId="693"/>
          <pc:sldLayoutMkLst>
            <pc:docMk/>
            <pc:sldMasterMk cId="1610205472" sldId="2147483671"/>
            <pc:sldLayoutMk cId="752016900" sldId="2147483683"/>
          </pc:sldLayoutMkLst>
          <pc:spChg chg="mod">
            <ac:chgData name="Abels, Patrick" userId="ba666de4-0d21-43a6-8e66-51a18aae1b4a" providerId="ADAL" clId="{4A6A1D73-E91C-4521-87F1-010C15553506}" dt="2023-12-14T12:10:29.088" v="59" actId="1076"/>
            <ac:spMkLst>
              <pc:docMk/>
              <pc:sldMasterMk cId="1610205472" sldId="2147483671"/>
              <pc:sldLayoutMk cId="752016900" sldId="2147483683"/>
              <ac:spMk id="8" creationId="{EEA51075-EC79-4DDA-91ED-645C6E44ABC7}"/>
            </ac:spMkLst>
          </pc:spChg>
          <pc:cxnChg chg="add mod">
            <ac:chgData name="Abels, Patrick" userId="ba666de4-0d21-43a6-8e66-51a18aae1b4a" providerId="ADAL" clId="{4A6A1D73-E91C-4521-87F1-010C15553506}" dt="2023-12-14T12:10:54.172" v="62" actId="693"/>
            <ac:cxnSpMkLst>
              <pc:docMk/>
              <pc:sldMasterMk cId="1610205472" sldId="2147483671"/>
              <pc:sldLayoutMk cId="752016900" sldId="2147483683"/>
              <ac:cxnSpMk id="3" creationId="{C5CF58D4-24C0-0064-5EF1-B74DA629C009}"/>
            </ac:cxnSpMkLst>
          </pc:cxnChg>
        </pc:sldLayoutChg>
        <pc:sldLayoutChg chg="addSp modSp add del mod ord modTransition">
          <pc:chgData name="Abels, Patrick" userId="ba666de4-0d21-43a6-8e66-51a18aae1b4a" providerId="ADAL" clId="{4A6A1D73-E91C-4521-87F1-010C15553506}" dt="2023-12-14T13:04:51.332" v="532"/>
          <pc:sldLayoutMkLst>
            <pc:docMk/>
            <pc:sldMasterMk cId="1610205472" sldId="2147483671"/>
            <pc:sldLayoutMk cId="279973385" sldId="2147483684"/>
          </pc:sldLayoutMkLst>
          <pc:spChg chg="mod">
            <ac:chgData name="Abels, Patrick" userId="ba666de4-0d21-43a6-8e66-51a18aae1b4a" providerId="ADAL" clId="{4A6A1D73-E91C-4521-87F1-010C15553506}" dt="2023-12-14T12:30:20.082" v="283" actId="20577"/>
            <ac:spMkLst>
              <pc:docMk/>
              <pc:sldMasterMk cId="1610205472" sldId="2147483671"/>
              <pc:sldLayoutMk cId="279973385" sldId="2147483684"/>
              <ac:spMk id="8" creationId="{EEA51075-EC79-4DDA-91ED-645C6E44ABC7}"/>
            </ac:spMkLst>
          </pc:spChg>
          <pc:picChg chg="add mod">
            <ac:chgData name="Abels, Patrick" userId="ba666de4-0d21-43a6-8e66-51a18aae1b4a" providerId="ADAL" clId="{4A6A1D73-E91C-4521-87F1-010C15553506}" dt="2023-12-14T12:13:39.139" v="72"/>
            <ac:picMkLst>
              <pc:docMk/>
              <pc:sldMasterMk cId="1610205472" sldId="2147483671"/>
              <pc:sldLayoutMk cId="279973385" sldId="2147483684"/>
              <ac:picMk id="2" creationId="{8F347CEE-7F3F-E855-C48C-379C2E6F633E}"/>
            </ac:picMkLst>
          </pc:picChg>
        </pc:sldLayoutChg>
      </pc:sldMasterChg>
    </pc:docChg>
  </pc:docChgLst>
  <pc:docChgLst>
    <pc:chgData name="Abels, Patrick" userId="ba666de4-0d21-43a6-8e66-51a18aae1b4a" providerId="ADAL" clId="{42981DB6-880B-4EB2-88E4-ACE2B007BAA6}"/>
    <pc:docChg chg="custSel addSld delSld modSld sldOrd">
      <pc:chgData name="Abels, Patrick" userId="ba666de4-0d21-43a6-8e66-51a18aae1b4a" providerId="ADAL" clId="{42981DB6-880B-4EB2-88E4-ACE2B007BAA6}" dt="2024-08-21T12:22:00.452" v="1303"/>
      <pc:docMkLst>
        <pc:docMk/>
      </pc:docMkLst>
      <pc:sldChg chg="modSp mod">
        <pc:chgData name="Abels, Patrick" userId="ba666de4-0d21-43a6-8e66-51a18aae1b4a" providerId="ADAL" clId="{42981DB6-880B-4EB2-88E4-ACE2B007BAA6}" dt="2024-08-21T11:15:15.979" v="8" actId="20577"/>
        <pc:sldMkLst>
          <pc:docMk/>
          <pc:sldMk cId="3348838403" sldId="294"/>
        </pc:sldMkLst>
        <pc:spChg chg="mod">
          <ac:chgData name="Abels, Patrick" userId="ba666de4-0d21-43a6-8e66-51a18aae1b4a" providerId="ADAL" clId="{42981DB6-880B-4EB2-88E4-ACE2B007BAA6}" dt="2024-08-21T11:15:15.979" v="8" actId="20577"/>
          <ac:spMkLst>
            <pc:docMk/>
            <pc:sldMk cId="3348838403" sldId="294"/>
            <ac:spMk id="2" creationId="{563D4517-C1E9-597B-8D85-9D9D3B16B916}"/>
          </ac:spMkLst>
        </pc:spChg>
      </pc:sldChg>
      <pc:sldChg chg="del">
        <pc:chgData name="Abels, Patrick" userId="ba666de4-0d21-43a6-8e66-51a18aae1b4a" providerId="ADAL" clId="{42981DB6-880B-4EB2-88E4-ACE2B007BAA6}" dt="2024-08-21T11:15:31.988" v="9" actId="47"/>
        <pc:sldMkLst>
          <pc:docMk/>
          <pc:sldMk cId="3289851751" sldId="298"/>
        </pc:sldMkLst>
      </pc:sldChg>
      <pc:sldChg chg="del">
        <pc:chgData name="Abels, Patrick" userId="ba666de4-0d21-43a6-8e66-51a18aae1b4a" providerId="ADAL" clId="{42981DB6-880B-4EB2-88E4-ACE2B007BAA6}" dt="2024-08-21T11:15:31.988" v="9" actId="47"/>
        <pc:sldMkLst>
          <pc:docMk/>
          <pc:sldMk cId="3176074160" sldId="299"/>
        </pc:sldMkLst>
      </pc:sldChg>
      <pc:sldChg chg="del">
        <pc:chgData name="Abels, Patrick" userId="ba666de4-0d21-43a6-8e66-51a18aae1b4a" providerId="ADAL" clId="{42981DB6-880B-4EB2-88E4-ACE2B007BAA6}" dt="2024-08-21T11:15:31.988" v="9" actId="47"/>
        <pc:sldMkLst>
          <pc:docMk/>
          <pc:sldMk cId="2415381640" sldId="300"/>
        </pc:sldMkLst>
      </pc:sldChg>
      <pc:sldChg chg="del">
        <pc:chgData name="Abels, Patrick" userId="ba666de4-0d21-43a6-8e66-51a18aae1b4a" providerId="ADAL" clId="{42981DB6-880B-4EB2-88E4-ACE2B007BAA6}" dt="2024-08-21T11:15:31.988" v="9" actId="47"/>
        <pc:sldMkLst>
          <pc:docMk/>
          <pc:sldMk cId="1320700682" sldId="301"/>
        </pc:sldMkLst>
      </pc:sldChg>
      <pc:sldChg chg="del">
        <pc:chgData name="Abels, Patrick" userId="ba666de4-0d21-43a6-8e66-51a18aae1b4a" providerId="ADAL" clId="{42981DB6-880B-4EB2-88E4-ACE2B007BAA6}" dt="2024-08-21T11:15:31.988" v="9" actId="47"/>
        <pc:sldMkLst>
          <pc:docMk/>
          <pc:sldMk cId="4205375660" sldId="302"/>
        </pc:sldMkLst>
      </pc:sldChg>
      <pc:sldChg chg="del">
        <pc:chgData name="Abels, Patrick" userId="ba666de4-0d21-43a6-8e66-51a18aae1b4a" providerId="ADAL" clId="{42981DB6-880B-4EB2-88E4-ACE2B007BAA6}" dt="2024-08-21T11:15:31.988" v="9" actId="47"/>
        <pc:sldMkLst>
          <pc:docMk/>
          <pc:sldMk cId="477303390" sldId="303"/>
        </pc:sldMkLst>
      </pc:sldChg>
      <pc:sldChg chg="modSp mod">
        <pc:chgData name="Abels, Patrick" userId="ba666de4-0d21-43a6-8e66-51a18aae1b4a" providerId="ADAL" clId="{42981DB6-880B-4EB2-88E4-ACE2B007BAA6}" dt="2024-08-21T12:08:16.994" v="1182" actId="20577"/>
        <pc:sldMkLst>
          <pc:docMk/>
          <pc:sldMk cId="4259948035" sldId="304"/>
        </pc:sldMkLst>
        <pc:spChg chg="mod">
          <ac:chgData name="Abels, Patrick" userId="ba666de4-0d21-43a6-8e66-51a18aae1b4a" providerId="ADAL" clId="{42981DB6-880B-4EB2-88E4-ACE2B007BAA6}" dt="2024-08-21T12:08:16.994" v="1182" actId="20577"/>
          <ac:spMkLst>
            <pc:docMk/>
            <pc:sldMk cId="4259948035" sldId="304"/>
            <ac:spMk id="2" creationId="{67F290F3-E690-6F05-E43C-5E0E34718546}"/>
          </ac:spMkLst>
        </pc:spChg>
      </pc:sldChg>
      <pc:sldChg chg="addSp delSp modSp mod modTransition">
        <pc:chgData name="Abels, Patrick" userId="ba666de4-0d21-43a6-8e66-51a18aae1b4a" providerId="ADAL" clId="{42981DB6-880B-4EB2-88E4-ACE2B007BAA6}" dt="2024-08-21T12:22:00.452" v="1303"/>
        <pc:sldMkLst>
          <pc:docMk/>
          <pc:sldMk cId="3358983006" sldId="305"/>
        </pc:sldMkLst>
        <pc:spChg chg="mod">
          <ac:chgData name="Abels, Patrick" userId="ba666de4-0d21-43a6-8e66-51a18aae1b4a" providerId="ADAL" clId="{42981DB6-880B-4EB2-88E4-ACE2B007BAA6}" dt="2024-08-21T12:11:48.059" v="1233" actId="404"/>
          <ac:spMkLst>
            <pc:docMk/>
            <pc:sldMk cId="3358983006" sldId="305"/>
            <ac:spMk id="2" creationId="{2990A55F-57D0-5F13-873C-EC6A5D011C2D}"/>
          </ac:spMkLst>
        </pc:spChg>
        <pc:picChg chg="del">
          <ac:chgData name="Abels, Patrick" userId="ba666de4-0d21-43a6-8e66-51a18aae1b4a" providerId="ADAL" clId="{42981DB6-880B-4EB2-88E4-ACE2B007BAA6}" dt="2024-08-21T12:10:33.356" v="1225" actId="478"/>
          <ac:picMkLst>
            <pc:docMk/>
            <pc:sldMk cId="3358983006" sldId="305"/>
            <ac:picMk id="3" creationId="{6BBC0E98-E407-72B1-DF5B-445AF8FFEE3E}"/>
          </ac:picMkLst>
        </pc:picChg>
        <pc:picChg chg="add mod">
          <ac:chgData name="Abels, Patrick" userId="ba666de4-0d21-43a6-8e66-51a18aae1b4a" providerId="ADAL" clId="{42981DB6-880B-4EB2-88E4-ACE2B007BAA6}" dt="2024-08-21T12:11:56.706" v="1238" actId="1076"/>
          <ac:picMkLst>
            <pc:docMk/>
            <pc:sldMk cId="3358983006" sldId="305"/>
            <ac:picMk id="5" creationId="{4F011D75-A8E8-78EA-F603-5102096DBAC7}"/>
          </ac:picMkLst>
        </pc:picChg>
      </pc:sldChg>
      <pc:sldChg chg="del">
        <pc:chgData name="Abels, Patrick" userId="ba666de4-0d21-43a6-8e66-51a18aae1b4a" providerId="ADAL" clId="{42981DB6-880B-4EB2-88E4-ACE2B007BAA6}" dt="2024-08-21T11:15:31.988" v="9" actId="47"/>
        <pc:sldMkLst>
          <pc:docMk/>
          <pc:sldMk cId="2279468608" sldId="306"/>
        </pc:sldMkLst>
      </pc:sldChg>
      <pc:sldChg chg="del">
        <pc:chgData name="Abels, Patrick" userId="ba666de4-0d21-43a6-8e66-51a18aae1b4a" providerId="ADAL" clId="{42981DB6-880B-4EB2-88E4-ACE2B007BAA6}" dt="2024-08-21T11:15:31.988" v="9" actId="47"/>
        <pc:sldMkLst>
          <pc:docMk/>
          <pc:sldMk cId="3321718867" sldId="307"/>
        </pc:sldMkLst>
      </pc:sldChg>
      <pc:sldChg chg="del">
        <pc:chgData name="Abels, Patrick" userId="ba666de4-0d21-43a6-8e66-51a18aae1b4a" providerId="ADAL" clId="{42981DB6-880B-4EB2-88E4-ACE2B007BAA6}" dt="2024-08-21T11:15:31.988" v="9" actId="47"/>
        <pc:sldMkLst>
          <pc:docMk/>
          <pc:sldMk cId="1157579050" sldId="308"/>
        </pc:sldMkLst>
      </pc:sldChg>
      <pc:sldChg chg="del">
        <pc:chgData name="Abels, Patrick" userId="ba666de4-0d21-43a6-8e66-51a18aae1b4a" providerId="ADAL" clId="{42981DB6-880B-4EB2-88E4-ACE2B007BAA6}" dt="2024-08-21T11:15:31.988" v="9" actId="47"/>
        <pc:sldMkLst>
          <pc:docMk/>
          <pc:sldMk cId="2461274880" sldId="309"/>
        </pc:sldMkLst>
      </pc:sldChg>
      <pc:sldChg chg="del">
        <pc:chgData name="Abels, Patrick" userId="ba666de4-0d21-43a6-8e66-51a18aae1b4a" providerId="ADAL" clId="{42981DB6-880B-4EB2-88E4-ACE2B007BAA6}" dt="2024-08-21T11:15:31.988" v="9" actId="47"/>
        <pc:sldMkLst>
          <pc:docMk/>
          <pc:sldMk cId="2369116801" sldId="310"/>
        </pc:sldMkLst>
      </pc:sldChg>
      <pc:sldChg chg="del">
        <pc:chgData name="Abels, Patrick" userId="ba666de4-0d21-43a6-8e66-51a18aae1b4a" providerId="ADAL" clId="{42981DB6-880B-4EB2-88E4-ACE2B007BAA6}" dt="2024-08-21T11:15:31.988" v="9" actId="47"/>
        <pc:sldMkLst>
          <pc:docMk/>
          <pc:sldMk cId="944642049" sldId="311"/>
        </pc:sldMkLst>
      </pc:sldChg>
      <pc:sldChg chg="del">
        <pc:chgData name="Abels, Patrick" userId="ba666de4-0d21-43a6-8e66-51a18aae1b4a" providerId="ADAL" clId="{42981DB6-880B-4EB2-88E4-ACE2B007BAA6}" dt="2024-08-21T11:15:31.988" v="9" actId="47"/>
        <pc:sldMkLst>
          <pc:docMk/>
          <pc:sldMk cId="838617174" sldId="312"/>
        </pc:sldMkLst>
      </pc:sldChg>
      <pc:sldChg chg="del">
        <pc:chgData name="Abels, Patrick" userId="ba666de4-0d21-43a6-8e66-51a18aae1b4a" providerId="ADAL" clId="{42981DB6-880B-4EB2-88E4-ACE2B007BAA6}" dt="2024-08-21T11:15:31.988" v="9" actId="47"/>
        <pc:sldMkLst>
          <pc:docMk/>
          <pc:sldMk cId="1460504570" sldId="313"/>
        </pc:sldMkLst>
      </pc:sldChg>
      <pc:sldChg chg="del">
        <pc:chgData name="Abels, Patrick" userId="ba666de4-0d21-43a6-8e66-51a18aae1b4a" providerId="ADAL" clId="{42981DB6-880B-4EB2-88E4-ACE2B007BAA6}" dt="2024-08-21T11:15:31.988" v="9" actId="47"/>
        <pc:sldMkLst>
          <pc:docMk/>
          <pc:sldMk cId="2819239900" sldId="314"/>
        </pc:sldMkLst>
      </pc:sldChg>
      <pc:sldChg chg="del">
        <pc:chgData name="Abels, Patrick" userId="ba666de4-0d21-43a6-8e66-51a18aae1b4a" providerId="ADAL" clId="{42981DB6-880B-4EB2-88E4-ACE2B007BAA6}" dt="2024-08-21T11:15:31.988" v="9" actId="47"/>
        <pc:sldMkLst>
          <pc:docMk/>
          <pc:sldMk cId="2436263934" sldId="315"/>
        </pc:sldMkLst>
      </pc:sldChg>
      <pc:sldChg chg="del">
        <pc:chgData name="Abels, Patrick" userId="ba666de4-0d21-43a6-8e66-51a18aae1b4a" providerId="ADAL" clId="{42981DB6-880B-4EB2-88E4-ACE2B007BAA6}" dt="2024-08-21T11:15:31.988" v="9" actId="47"/>
        <pc:sldMkLst>
          <pc:docMk/>
          <pc:sldMk cId="1066324462" sldId="316"/>
        </pc:sldMkLst>
      </pc:sldChg>
      <pc:sldChg chg="del">
        <pc:chgData name="Abels, Patrick" userId="ba666de4-0d21-43a6-8e66-51a18aae1b4a" providerId="ADAL" clId="{42981DB6-880B-4EB2-88E4-ACE2B007BAA6}" dt="2024-08-21T11:15:31.988" v="9" actId="47"/>
        <pc:sldMkLst>
          <pc:docMk/>
          <pc:sldMk cId="1250591342" sldId="317"/>
        </pc:sldMkLst>
      </pc:sldChg>
      <pc:sldChg chg="del">
        <pc:chgData name="Abels, Patrick" userId="ba666de4-0d21-43a6-8e66-51a18aae1b4a" providerId="ADAL" clId="{42981DB6-880B-4EB2-88E4-ACE2B007BAA6}" dt="2024-08-21T11:15:31.988" v="9" actId="47"/>
        <pc:sldMkLst>
          <pc:docMk/>
          <pc:sldMk cId="1523415873" sldId="318"/>
        </pc:sldMkLst>
      </pc:sldChg>
      <pc:sldChg chg="del">
        <pc:chgData name="Abels, Patrick" userId="ba666de4-0d21-43a6-8e66-51a18aae1b4a" providerId="ADAL" clId="{42981DB6-880B-4EB2-88E4-ACE2B007BAA6}" dt="2024-08-21T11:15:31.988" v="9" actId="47"/>
        <pc:sldMkLst>
          <pc:docMk/>
          <pc:sldMk cId="2771396843" sldId="319"/>
        </pc:sldMkLst>
      </pc:sldChg>
      <pc:sldChg chg="del">
        <pc:chgData name="Abels, Patrick" userId="ba666de4-0d21-43a6-8e66-51a18aae1b4a" providerId="ADAL" clId="{42981DB6-880B-4EB2-88E4-ACE2B007BAA6}" dt="2024-08-21T11:15:31.988" v="9" actId="47"/>
        <pc:sldMkLst>
          <pc:docMk/>
          <pc:sldMk cId="1818704120" sldId="321"/>
        </pc:sldMkLst>
      </pc:sldChg>
      <pc:sldChg chg="del">
        <pc:chgData name="Abels, Patrick" userId="ba666de4-0d21-43a6-8e66-51a18aae1b4a" providerId="ADAL" clId="{42981DB6-880B-4EB2-88E4-ACE2B007BAA6}" dt="2024-08-21T11:15:31.988" v="9" actId="47"/>
        <pc:sldMkLst>
          <pc:docMk/>
          <pc:sldMk cId="48828708" sldId="322"/>
        </pc:sldMkLst>
      </pc:sldChg>
      <pc:sldChg chg="del">
        <pc:chgData name="Abels, Patrick" userId="ba666de4-0d21-43a6-8e66-51a18aae1b4a" providerId="ADAL" clId="{42981DB6-880B-4EB2-88E4-ACE2B007BAA6}" dt="2024-08-21T11:15:31.988" v="9" actId="47"/>
        <pc:sldMkLst>
          <pc:docMk/>
          <pc:sldMk cId="575384107" sldId="323"/>
        </pc:sldMkLst>
      </pc:sldChg>
      <pc:sldChg chg="del">
        <pc:chgData name="Abels, Patrick" userId="ba666de4-0d21-43a6-8e66-51a18aae1b4a" providerId="ADAL" clId="{42981DB6-880B-4EB2-88E4-ACE2B007BAA6}" dt="2024-08-21T11:15:31.988" v="9" actId="47"/>
        <pc:sldMkLst>
          <pc:docMk/>
          <pc:sldMk cId="4239492742" sldId="324"/>
        </pc:sldMkLst>
      </pc:sldChg>
      <pc:sldChg chg="del">
        <pc:chgData name="Abels, Patrick" userId="ba666de4-0d21-43a6-8e66-51a18aae1b4a" providerId="ADAL" clId="{42981DB6-880B-4EB2-88E4-ACE2B007BAA6}" dt="2024-08-21T11:15:31.988" v="9" actId="47"/>
        <pc:sldMkLst>
          <pc:docMk/>
          <pc:sldMk cId="2922718326" sldId="325"/>
        </pc:sldMkLst>
      </pc:sldChg>
      <pc:sldChg chg="del">
        <pc:chgData name="Abels, Patrick" userId="ba666de4-0d21-43a6-8e66-51a18aae1b4a" providerId="ADAL" clId="{42981DB6-880B-4EB2-88E4-ACE2B007BAA6}" dt="2024-08-21T11:15:31.988" v="9" actId="47"/>
        <pc:sldMkLst>
          <pc:docMk/>
          <pc:sldMk cId="3065035548" sldId="326"/>
        </pc:sldMkLst>
      </pc:sldChg>
      <pc:sldChg chg="del">
        <pc:chgData name="Abels, Patrick" userId="ba666de4-0d21-43a6-8e66-51a18aae1b4a" providerId="ADAL" clId="{42981DB6-880B-4EB2-88E4-ACE2B007BAA6}" dt="2024-08-21T11:15:31.988" v="9" actId="47"/>
        <pc:sldMkLst>
          <pc:docMk/>
          <pc:sldMk cId="1421541758" sldId="327"/>
        </pc:sldMkLst>
      </pc:sldChg>
      <pc:sldChg chg="del">
        <pc:chgData name="Abels, Patrick" userId="ba666de4-0d21-43a6-8e66-51a18aae1b4a" providerId="ADAL" clId="{42981DB6-880B-4EB2-88E4-ACE2B007BAA6}" dt="2024-08-21T11:15:31.988" v="9" actId="47"/>
        <pc:sldMkLst>
          <pc:docMk/>
          <pc:sldMk cId="435340239" sldId="328"/>
        </pc:sldMkLst>
      </pc:sldChg>
      <pc:sldChg chg="del">
        <pc:chgData name="Abels, Patrick" userId="ba666de4-0d21-43a6-8e66-51a18aae1b4a" providerId="ADAL" clId="{42981DB6-880B-4EB2-88E4-ACE2B007BAA6}" dt="2024-08-21T11:15:31.988" v="9" actId="47"/>
        <pc:sldMkLst>
          <pc:docMk/>
          <pc:sldMk cId="717596490" sldId="329"/>
        </pc:sldMkLst>
      </pc:sldChg>
      <pc:sldChg chg="del">
        <pc:chgData name="Abels, Patrick" userId="ba666de4-0d21-43a6-8e66-51a18aae1b4a" providerId="ADAL" clId="{42981DB6-880B-4EB2-88E4-ACE2B007BAA6}" dt="2024-08-21T11:15:31.988" v="9" actId="47"/>
        <pc:sldMkLst>
          <pc:docMk/>
          <pc:sldMk cId="994043925" sldId="330"/>
        </pc:sldMkLst>
      </pc:sldChg>
      <pc:sldChg chg="del">
        <pc:chgData name="Abels, Patrick" userId="ba666de4-0d21-43a6-8e66-51a18aae1b4a" providerId="ADAL" clId="{42981DB6-880B-4EB2-88E4-ACE2B007BAA6}" dt="2024-08-21T11:15:31.988" v="9" actId="47"/>
        <pc:sldMkLst>
          <pc:docMk/>
          <pc:sldMk cId="1477663117" sldId="331"/>
        </pc:sldMkLst>
      </pc:sldChg>
      <pc:sldChg chg="del">
        <pc:chgData name="Abels, Patrick" userId="ba666de4-0d21-43a6-8e66-51a18aae1b4a" providerId="ADAL" clId="{42981DB6-880B-4EB2-88E4-ACE2B007BAA6}" dt="2024-08-21T11:15:31.988" v="9" actId="47"/>
        <pc:sldMkLst>
          <pc:docMk/>
          <pc:sldMk cId="1047709854" sldId="332"/>
        </pc:sldMkLst>
      </pc:sldChg>
      <pc:sldChg chg="del">
        <pc:chgData name="Abels, Patrick" userId="ba666de4-0d21-43a6-8e66-51a18aae1b4a" providerId="ADAL" clId="{42981DB6-880B-4EB2-88E4-ACE2B007BAA6}" dt="2024-08-21T11:15:31.988" v="9" actId="47"/>
        <pc:sldMkLst>
          <pc:docMk/>
          <pc:sldMk cId="2637758791" sldId="333"/>
        </pc:sldMkLst>
      </pc:sldChg>
      <pc:sldChg chg="del">
        <pc:chgData name="Abels, Patrick" userId="ba666de4-0d21-43a6-8e66-51a18aae1b4a" providerId="ADAL" clId="{42981DB6-880B-4EB2-88E4-ACE2B007BAA6}" dt="2024-08-21T11:15:31.988" v="9" actId="47"/>
        <pc:sldMkLst>
          <pc:docMk/>
          <pc:sldMk cId="2665870171" sldId="334"/>
        </pc:sldMkLst>
      </pc:sldChg>
      <pc:sldChg chg="del">
        <pc:chgData name="Abels, Patrick" userId="ba666de4-0d21-43a6-8e66-51a18aae1b4a" providerId="ADAL" clId="{42981DB6-880B-4EB2-88E4-ACE2B007BAA6}" dt="2024-08-21T11:15:31.988" v="9" actId="47"/>
        <pc:sldMkLst>
          <pc:docMk/>
          <pc:sldMk cId="3894621556" sldId="336"/>
        </pc:sldMkLst>
      </pc:sldChg>
      <pc:sldChg chg="del">
        <pc:chgData name="Abels, Patrick" userId="ba666de4-0d21-43a6-8e66-51a18aae1b4a" providerId="ADAL" clId="{42981DB6-880B-4EB2-88E4-ACE2B007BAA6}" dt="2024-08-21T11:15:31.988" v="9" actId="47"/>
        <pc:sldMkLst>
          <pc:docMk/>
          <pc:sldMk cId="2015372204" sldId="339"/>
        </pc:sldMkLst>
      </pc:sldChg>
      <pc:sldChg chg="del">
        <pc:chgData name="Abels, Patrick" userId="ba666de4-0d21-43a6-8e66-51a18aae1b4a" providerId="ADAL" clId="{42981DB6-880B-4EB2-88E4-ACE2B007BAA6}" dt="2024-08-21T11:15:31.988" v="9" actId="47"/>
        <pc:sldMkLst>
          <pc:docMk/>
          <pc:sldMk cId="2568701760" sldId="341"/>
        </pc:sldMkLst>
      </pc:sldChg>
      <pc:sldChg chg="del">
        <pc:chgData name="Abels, Patrick" userId="ba666de4-0d21-43a6-8e66-51a18aae1b4a" providerId="ADAL" clId="{42981DB6-880B-4EB2-88E4-ACE2B007BAA6}" dt="2024-08-21T11:15:31.988" v="9" actId="47"/>
        <pc:sldMkLst>
          <pc:docMk/>
          <pc:sldMk cId="1762515" sldId="343"/>
        </pc:sldMkLst>
      </pc:sldChg>
      <pc:sldChg chg="del">
        <pc:chgData name="Abels, Patrick" userId="ba666de4-0d21-43a6-8e66-51a18aae1b4a" providerId="ADAL" clId="{42981DB6-880B-4EB2-88E4-ACE2B007BAA6}" dt="2024-08-21T11:15:31.988" v="9" actId="47"/>
        <pc:sldMkLst>
          <pc:docMk/>
          <pc:sldMk cId="2205367767" sldId="344"/>
        </pc:sldMkLst>
      </pc:sldChg>
      <pc:sldChg chg="modSp mod">
        <pc:chgData name="Abels, Patrick" userId="ba666de4-0d21-43a6-8e66-51a18aae1b4a" providerId="ADAL" clId="{42981DB6-880B-4EB2-88E4-ACE2B007BAA6}" dt="2024-08-21T11:55:10.355" v="1004" actId="20577"/>
        <pc:sldMkLst>
          <pc:docMk/>
          <pc:sldMk cId="3624770452" sldId="345"/>
        </pc:sldMkLst>
        <pc:spChg chg="mod">
          <ac:chgData name="Abels, Patrick" userId="ba666de4-0d21-43a6-8e66-51a18aae1b4a" providerId="ADAL" clId="{42981DB6-880B-4EB2-88E4-ACE2B007BAA6}" dt="2024-08-21T11:55:10.355" v="1004" actId="20577"/>
          <ac:spMkLst>
            <pc:docMk/>
            <pc:sldMk cId="3624770452" sldId="345"/>
            <ac:spMk id="2" creationId="{9C8BB473-91B4-5F87-15F1-ABC3B8B44921}"/>
          </ac:spMkLst>
        </pc:spChg>
      </pc:sldChg>
      <pc:sldChg chg="del">
        <pc:chgData name="Abels, Patrick" userId="ba666de4-0d21-43a6-8e66-51a18aae1b4a" providerId="ADAL" clId="{42981DB6-880B-4EB2-88E4-ACE2B007BAA6}" dt="2024-08-21T11:55:21.701" v="1005" actId="47"/>
        <pc:sldMkLst>
          <pc:docMk/>
          <pc:sldMk cId="2253509826" sldId="346"/>
        </pc:sldMkLst>
      </pc:sldChg>
      <pc:sldChg chg="del">
        <pc:chgData name="Abels, Patrick" userId="ba666de4-0d21-43a6-8e66-51a18aae1b4a" providerId="ADAL" clId="{42981DB6-880B-4EB2-88E4-ACE2B007BAA6}" dt="2024-08-21T11:15:31.988" v="9" actId="47"/>
        <pc:sldMkLst>
          <pc:docMk/>
          <pc:sldMk cId="547301057" sldId="347"/>
        </pc:sldMkLst>
      </pc:sldChg>
      <pc:sldChg chg="modSp new del mod">
        <pc:chgData name="Abels, Patrick" userId="ba666de4-0d21-43a6-8e66-51a18aae1b4a" providerId="ADAL" clId="{42981DB6-880B-4EB2-88E4-ACE2B007BAA6}" dt="2024-08-21T11:16:21.464" v="36" actId="47"/>
        <pc:sldMkLst>
          <pc:docMk/>
          <pc:sldMk cId="1644937022" sldId="347"/>
        </pc:sldMkLst>
        <pc:spChg chg="mod">
          <ac:chgData name="Abels, Patrick" userId="ba666de4-0d21-43a6-8e66-51a18aae1b4a" providerId="ADAL" clId="{42981DB6-880B-4EB2-88E4-ACE2B007BAA6}" dt="2024-08-21T11:15:53.222" v="35" actId="20577"/>
          <ac:spMkLst>
            <pc:docMk/>
            <pc:sldMk cId="1644937022" sldId="347"/>
            <ac:spMk id="3" creationId="{FC62DE83-0E37-B252-689C-54D8D9C20B54}"/>
          </ac:spMkLst>
        </pc:spChg>
      </pc:sldChg>
      <pc:sldChg chg="addSp delSp modSp new mod modTransition">
        <pc:chgData name="Abels, Patrick" userId="ba666de4-0d21-43a6-8e66-51a18aae1b4a" providerId="ADAL" clId="{42981DB6-880B-4EB2-88E4-ACE2B007BAA6}" dt="2024-08-21T12:20:36.468" v="1293"/>
        <pc:sldMkLst>
          <pc:docMk/>
          <pc:sldMk cId="2364029609" sldId="347"/>
        </pc:sldMkLst>
        <pc:spChg chg="del">
          <ac:chgData name="Abels, Patrick" userId="ba666de4-0d21-43a6-8e66-51a18aae1b4a" providerId="ADAL" clId="{42981DB6-880B-4EB2-88E4-ACE2B007BAA6}" dt="2024-08-21T11:16:29.634" v="38" actId="478"/>
          <ac:spMkLst>
            <pc:docMk/>
            <pc:sldMk cId="2364029609" sldId="347"/>
            <ac:spMk id="2" creationId="{6EFFD9F9-868D-841C-7DB6-D1DE5A4EEB0C}"/>
          </ac:spMkLst>
        </pc:spChg>
        <pc:picChg chg="add mod">
          <ac:chgData name="Abels, Patrick" userId="ba666de4-0d21-43a6-8e66-51a18aae1b4a" providerId="ADAL" clId="{42981DB6-880B-4EB2-88E4-ACE2B007BAA6}" dt="2024-08-21T11:19:26.239" v="91" actId="1036"/>
          <ac:picMkLst>
            <pc:docMk/>
            <pc:sldMk cId="2364029609" sldId="347"/>
            <ac:picMk id="3" creationId="{B2C91BC0-BB9B-A17B-63FA-B3A551C1B50C}"/>
          </ac:picMkLst>
        </pc:picChg>
        <pc:picChg chg="add mod ord">
          <ac:chgData name="Abels, Patrick" userId="ba666de4-0d21-43a6-8e66-51a18aae1b4a" providerId="ADAL" clId="{42981DB6-880B-4EB2-88E4-ACE2B007BAA6}" dt="2024-08-21T11:19:02.148" v="53" actId="1076"/>
          <ac:picMkLst>
            <pc:docMk/>
            <pc:sldMk cId="2364029609" sldId="347"/>
            <ac:picMk id="5" creationId="{874366E0-739E-F4C0-41CA-0A1BD8CD879A}"/>
          </ac:picMkLst>
        </pc:picChg>
        <pc:picChg chg="add del">
          <ac:chgData name="Abels, Patrick" userId="ba666de4-0d21-43a6-8e66-51a18aae1b4a" providerId="ADAL" clId="{42981DB6-880B-4EB2-88E4-ACE2B007BAA6}" dt="2024-08-21T11:18:31.680" v="46" actId="478"/>
          <ac:picMkLst>
            <pc:docMk/>
            <pc:sldMk cId="2364029609" sldId="347"/>
            <ac:picMk id="7" creationId="{2635CDC8-9161-E9EA-FBD4-F14EB3AE0773}"/>
          </ac:picMkLst>
        </pc:picChg>
        <pc:picChg chg="add del mod">
          <ac:chgData name="Abels, Patrick" userId="ba666de4-0d21-43a6-8e66-51a18aae1b4a" providerId="ADAL" clId="{42981DB6-880B-4EB2-88E4-ACE2B007BAA6}" dt="2024-08-21T11:33:12.185" v="105" actId="478"/>
          <ac:picMkLst>
            <pc:docMk/>
            <pc:sldMk cId="2364029609" sldId="347"/>
            <ac:picMk id="9" creationId="{E6337905-3AA9-456C-CA82-5B8060968429}"/>
          </ac:picMkLst>
        </pc:picChg>
        <pc:picChg chg="add mod ord">
          <ac:chgData name="Abels, Patrick" userId="ba666de4-0d21-43a6-8e66-51a18aae1b4a" providerId="ADAL" clId="{42981DB6-880B-4EB2-88E4-ACE2B007BAA6}" dt="2024-08-21T11:33:19.342" v="109" actId="167"/>
          <ac:picMkLst>
            <pc:docMk/>
            <pc:sldMk cId="2364029609" sldId="347"/>
            <ac:picMk id="11" creationId="{F42C69DA-62D7-EB01-BE62-F57A4D05C073}"/>
          </ac:picMkLst>
        </pc:picChg>
      </pc:sldChg>
      <pc:sldChg chg="del">
        <pc:chgData name="Abels, Patrick" userId="ba666de4-0d21-43a6-8e66-51a18aae1b4a" providerId="ADAL" clId="{42981DB6-880B-4EB2-88E4-ACE2B007BAA6}" dt="2024-08-21T11:15:31.988" v="9" actId="47"/>
        <pc:sldMkLst>
          <pc:docMk/>
          <pc:sldMk cId="1797989139" sldId="348"/>
        </pc:sldMkLst>
      </pc:sldChg>
      <pc:sldChg chg="addSp delSp modSp add mod modTransition">
        <pc:chgData name="Abels, Patrick" userId="ba666de4-0d21-43a6-8e66-51a18aae1b4a" providerId="ADAL" clId="{42981DB6-880B-4EB2-88E4-ACE2B007BAA6}" dt="2024-08-21T12:20:40.469" v="1294"/>
        <pc:sldMkLst>
          <pc:docMk/>
          <pc:sldMk cId="2475432373" sldId="348"/>
        </pc:sldMkLst>
        <pc:picChg chg="mod">
          <ac:chgData name="Abels, Patrick" userId="ba666de4-0d21-43a6-8e66-51a18aae1b4a" providerId="ADAL" clId="{42981DB6-880B-4EB2-88E4-ACE2B007BAA6}" dt="2024-08-21T11:22:55.686" v="100" actId="1076"/>
          <ac:picMkLst>
            <pc:docMk/>
            <pc:sldMk cId="2475432373" sldId="348"/>
            <ac:picMk id="3" creationId="{B2C91BC0-BB9B-A17B-63FA-B3A551C1B50C}"/>
          </ac:picMkLst>
        </pc:picChg>
        <pc:picChg chg="add del mod ord">
          <ac:chgData name="Abels, Patrick" userId="ba666de4-0d21-43a6-8e66-51a18aae1b4a" providerId="ADAL" clId="{42981DB6-880B-4EB2-88E4-ACE2B007BAA6}" dt="2024-08-21T11:32:27.701" v="102" actId="478"/>
          <ac:picMkLst>
            <pc:docMk/>
            <pc:sldMk cId="2475432373" sldId="348"/>
            <ac:picMk id="4" creationId="{6F293B76-3448-9376-180A-0AA07BA6D3A9}"/>
          </ac:picMkLst>
        </pc:picChg>
        <pc:picChg chg="add mod ord">
          <ac:chgData name="Abels, Patrick" userId="ba666de4-0d21-43a6-8e66-51a18aae1b4a" providerId="ADAL" clId="{42981DB6-880B-4EB2-88E4-ACE2B007BAA6}" dt="2024-08-21T11:32:32.606" v="104" actId="167"/>
          <ac:picMkLst>
            <pc:docMk/>
            <pc:sldMk cId="2475432373" sldId="348"/>
            <ac:picMk id="7" creationId="{ED4089A7-FFEF-1A07-44C4-F0F6B3798772}"/>
          </ac:picMkLst>
        </pc:picChg>
        <pc:picChg chg="del">
          <ac:chgData name="Abels, Patrick" userId="ba666de4-0d21-43a6-8e66-51a18aae1b4a" providerId="ADAL" clId="{42981DB6-880B-4EB2-88E4-ACE2B007BAA6}" dt="2024-08-21T11:22:38.810" v="93" actId="478"/>
          <ac:picMkLst>
            <pc:docMk/>
            <pc:sldMk cId="2475432373" sldId="348"/>
            <ac:picMk id="9" creationId="{E6337905-3AA9-456C-CA82-5B8060968429}"/>
          </ac:picMkLst>
        </pc:picChg>
      </pc:sldChg>
      <pc:sldChg chg="del">
        <pc:chgData name="Abels, Patrick" userId="ba666de4-0d21-43a6-8e66-51a18aae1b4a" providerId="ADAL" clId="{42981DB6-880B-4EB2-88E4-ACE2B007BAA6}" dt="2024-08-21T11:15:31.988" v="9" actId="47"/>
        <pc:sldMkLst>
          <pc:docMk/>
          <pc:sldMk cId="734328465" sldId="349"/>
        </pc:sldMkLst>
      </pc:sldChg>
      <pc:sldChg chg="addSp delSp modSp add mod modClrScheme chgLayout">
        <pc:chgData name="Abels, Patrick" userId="ba666de4-0d21-43a6-8e66-51a18aae1b4a" providerId="ADAL" clId="{42981DB6-880B-4EB2-88E4-ACE2B007BAA6}" dt="2024-08-21T11:39:55.427" v="359" actId="14100"/>
        <pc:sldMkLst>
          <pc:docMk/>
          <pc:sldMk cId="1539138307" sldId="349"/>
        </pc:sldMkLst>
        <pc:spChg chg="add del mod ord">
          <ac:chgData name="Abels, Patrick" userId="ba666de4-0d21-43a6-8e66-51a18aae1b4a" providerId="ADAL" clId="{42981DB6-880B-4EB2-88E4-ACE2B007BAA6}" dt="2024-08-21T11:34:16.024" v="122" actId="478"/>
          <ac:spMkLst>
            <pc:docMk/>
            <pc:sldMk cId="1539138307" sldId="349"/>
            <ac:spMk id="2" creationId="{87FC1447-B30F-D451-EABF-9CF56BA4ACC1}"/>
          </ac:spMkLst>
        </pc:spChg>
        <pc:spChg chg="add mod ord">
          <ac:chgData name="Abels, Patrick" userId="ba666de4-0d21-43a6-8e66-51a18aae1b4a" providerId="ADAL" clId="{42981DB6-880B-4EB2-88E4-ACE2B007BAA6}" dt="2024-08-21T11:34:01.285" v="120" actId="20577"/>
          <ac:spMkLst>
            <pc:docMk/>
            <pc:sldMk cId="1539138307" sldId="349"/>
            <ac:spMk id="4" creationId="{99A416E8-7A84-12A3-B76E-755E0948ABEB}"/>
          </ac:spMkLst>
        </pc:spChg>
        <pc:spChg chg="add mod">
          <ac:chgData name="Abels, Patrick" userId="ba666de4-0d21-43a6-8e66-51a18aae1b4a" providerId="ADAL" clId="{42981DB6-880B-4EB2-88E4-ACE2B007BAA6}" dt="2024-08-21T11:37:59.431" v="238" actId="1076"/>
          <ac:spMkLst>
            <pc:docMk/>
            <pc:sldMk cId="1539138307" sldId="349"/>
            <ac:spMk id="8" creationId="{C9EA87C0-57B7-E54D-34CF-65E8B3D155D7}"/>
          </ac:spMkLst>
        </pc:spChg>
        <pc:spChg chg="add mod">
          <ac:chgData name="Abels, Patrick" userId="ba666de4-0d21-43a6-8e66-51a18aae1b4a" providerId="ADAL" clId="{42981DB6-880B-4EB2-88E4-ACE2B007BAA6}" dt="2024-08-21T11:39:18.922" v="284" actId="1076"/>
          <ac:spMkLst>
            <pc:docMk/>
            <pc:sldMk cId="1539138307" sldId="349"/>
            <ac:spMk id="13" creationId="{3103EF8B-9247-27FA-BAC0-533B8AD6C35D}"/>
          </ac:spMkLst>
        </pc:spChg>
        <pc:spChg chg="add mod">
          <ac:chgData name="Abels, Patrick" userId="ba666de4-0d21-43a6-8e66-51a18aae1b4a" providerId="ADAL" clId="{42981DB6-880B-4EB2-88E4-ACE2B007BAA6}" dt="2024-08-21T11:39:50.211" v="357" actId="20577"/>
          <ac:spMkLst>
            <pc:docMk/>
            <pc:sldMk cId="1539138307" sldId="349"/>
            <ac:spMk id="17" creationId="{110CD353-1340-D740-0DFE-C3672FCFFE2B}"/>
          </ac:spMkLst>
        </pc:spChg>
        <pc:picChg chg="del">
          <ac:chgData name="Abels, Patrick" userId="ba666de4-0d21-43a6-8e66-51a18aae1b4a" providerId="ADAL" clId="{42981DB6-880B-4EB2-88E4-ACE2B007BAA6}" dt="2024-08-21T11:34:16.789" v="123" actId="478"/>
          <ac:picMkLst>
            <pc:docMk/>
            <pc:sldMk cId="1539138307" sldId="349"/>
            <ac:picMk id="3" creationId="{B2C91BC0-BB9B-A17B-63FA-B3A551C1B50C}"/>
          </ac:picMkLst>
        </pc:picChg>
        <pc:picChg chg="del">
          <ac:chgData name="Abels, Patrick" userId="ba666de4-0d21-43a6-8e66-51a18aae1b4a" providerId="ADAL" clId="{42981DB6-880B-4EB2-88E4-ACE2B007BAA6}" dt="2024-08-21T11:34:07.789" v="121" actId="478"/>
          <ac:picMkLst>
            <pc:docMk/>
            <pc:sldMk cId="1539138307" sldId="349"/>
            <ac:picMk id="5" creationId="{874366E0-739E-F4C0-41CA-0A1BD8CD879A}"/>
          </ac:picMkLst>
        </pc:picChg>
        <pc:picChg chg="add mod">
          <ac:chgData name="Abels, Patrick" userId="ba666de4-0d21-43a6-8e66-51a18aae1b4a" providerId="ADAL" clId="{42981DB6-880B-4EB2-88E4-ACE2B007BAA6}" dt="2024-08-21T11:35:31.077" v="127" actId="1076"/>
          <ac:picMkLst>
            <pc:docMk/>
            <pc:sldMk cId="1539138307" sldId="349"/>
            <ac:picMk id="7" creationId="{C5AEEF4B-BF07-7A96-3E30-90AB55D8E9E2}"/>
          </ac:picMkLst>
        </pc:picChg>
        <pc:picChg chg="del mod modCrop">
          <ac:chgData name="Abels, Patrick" userId="ba666de4-0d21-43a6-8e66-51a18aae1b4a" providerId="ADAL" clId="{42981DB6-880B-4EB2-88E4-ACE2B007BAA6}" dt="2024-08-21T11:34:44.652" v="125" actId="478"/>
          <ac:picMkLst>
            <pc:docMk/>
            <pc:sldMk cId="1539138307" sldId="349"/>
            <ac:picMk id="11" creationId="{F42C69DA-62D7-EB01-BE62-F57A4D05C073}"/>
          </ac:picMkLst>
        </pc:picChg>
        <pc:cxnChg chg="add mod">
          <ac:chgData name="Abels, Patrick" userId="ba666de4-0d21-43a6-8e66-51a18aae1b4a" providerId="ADAL" clId="{42981DB6-880B-4EB2-88E4-ACE2B007BAA6}" dt="2024-08-21T11:38:29.754" v="242" actId="14100"/>
          <ac:cxnSpMkLst>
            <pc:docMk/>
            <pc:sldMk cId="1539138307" sldId="349"/>
            <ac:cxnSpMk id="10" creationId="{E33F5D31-5A27-1F10-6E0B-C10844BE08BE}"/>
          </ac:cxnSpMkLst>
        </pc:cxnChg>
        <pc:cxnChg chg="add mod">
          <ac:chgData name="Abels, Patrick" userId="ba666de4-0d21-43a6-8e66-51a18aae1b4a" providerId="ADAL" clId="{42981DB6-880B-4EB2-88E4-ACE2B007BAA6}" dt="2024-08-21T11:39:23.245" v="287" actId="14100"/>
          <ac:cxnSpMkLst>
            <pc:docMk/>
            <pc:sldMk cId="1539138307" sldId="349"/>
            <ac:cxnSpMk id="14" creationId="{F49DE2F8-96C7-AFC7-5C13-76F3A7AC0C76}"/>
          </ac:cxnSpMkLst>
        </pc:cxnChg>
        <pc:cxnChg chg="add mod">
          <ac:chgData name="Abels, Patrick" userId="ba666de4-0d21-43a6-8e66-51a18aae1b4a" providerId="ADAL" clId="{42981DB6-880B-4EB2-88E4-ACE2B007BAA6}" dt="2024-08-21T11:39:55.427" v="359" actId="14100"/>
          <ac:cxnSpMkLst>
            <pc:docMk/>
            <pc:sldMk cId="1539138307" sldId="349"/>
            <ac:cxnSpMk id="18" creationId="{41AD5F2D-AED0-0D5E-3CB1-CF74BA603F05}"/>
          </ac:cxnSpMkLst>
        </pc:cxnChg>
      </pc:sldChg>
      <pc:sldChg chg="del">
        <pc:chgData name="Abels, Patrick" userId="ba666de4-0d21-43a6-8e66-51a18aae1b4a" providerId="ADAL" clId="{42981DB6-880B-4EB2-88E4-ACE2B007BAA6}" dt="2024-08-21T11:15:31.988" v="9" actId="47"/>
        <pc:sldMkLst>
          <pc:docMk/>
          <pc:sldMk cId="3636249086" sldId="350"/>
        </pc:sldMkLst>
      </pc:sldChg>
      <pc:sldChg chg="addSp delSp modSp add mod ord">
        <pc:chgData name="Abels, Patrick" userId="ba666de4-0d21-43a6-8e66-51a18aae1b4a" providerId="ADAL" clId="{42981DB6-880B-4EB2-88E4-ACE2B007BAA6}" dt="2024-08-21T11:44:43.773" v="761" actId="1076"/>
        <pc:sldMkLst>
          <pc:docMk/>
          <pc:sldMk cId="3785649994" sldId="350"/>
        </pc:sldMkLst>
        <pc:spChg chg="mod">
          <ac:chgData name="Abels, Patrick" userId="ba666de4-0d21-43a6-8e66-51a18aae1b4a" providerId="ADAL" clId="{42981DB6-880B-4EB2-88E4-ACE2B007BAA6}" dt="2024-08-21T11:41:05.453" v="374" actId="20577"/>
          <ac:spMkLst>
            <pc:docMk/>
            <pc:sldMk cId="3785649994" sldId="350"/>
            <ac:spMk id="4" creationId="{99A416E8-7A84-12A3-B76E-755E0948ABEB}"/>
          </ac:spMkLst>
        </pc:spChg>
        <pc:spChg chg="mod">
          <ac:chgData name="Abels, Patrick" userId="ba666de4-0d21-43a6-8e66-51a18aae1b4a" providerId="ADAL" clId="{42981DB6-880B-4EB2-88E4-ACE2B007BAA6}" dt="2024-08-21T11:44:15.956" v="692" actId="1076"/>
          <ac:spMkLst>
            <pc:docMk/>
            <pc:sldMk cId="3785649994" sldId="350"/>
            <ac:spMk id="8" creationId="{C9EA87C0-57B7-E54D-34CF-65E8B3D155D7}"/>
          </ac:spMkLst>
        </pc:spChg>
        <pc:spChg chg="add mod">
          <ac:chgData name="Abels, Patrick" userId="ba666de4-0d21-43a6-8e66-51a18aae1b4a" providerId="ADAL" clId="{42981DB6-880B-4EB2-88E4-ACE2B007BAA6}" dt="2024-08-21T11:44:14.140" v="691" actId="1076"/>
          <ac:spMkLst>
            <pc:docMk/>
            <pc:sldMk cId="3785649994" sldId="350"/>
            <ac:spMk id="12" creationId="{4A73CD8C-3415-E15F-CF5A-8C8235D7778B}"/>
          </ac:spMkLst>
        </pc:spChg>
        <pc:spChg chg="mod">
          <ac:chgData name="Abels, Patrick" userId="ba666de4-0d21-43a6-8e66-51a18aae1b4a" providerId="ADAL" clId="{42981DB6-880B-4EB2-88E4-ACE2B007BAA6}" dt="2024-08-21T11:42:31.503" v="603" actId="20577"/>
          <ac:spMkLst>
            <pc:docMk/>
            <pc:sldMk cId="3785649994" sldId="350"/>
            <ac:spMk id="13" creationId="{3103EF8B-9247-27FA-BAC0-533B8AD6C35D}"/>
          </ac:spMkLst>
        </pc:spChg>
        <pc:spChg chg="mod">
          <ac:chgData name="Abels, Patrick" userId="ba666de4-0d21-43a6-8e66-51a18aae1b4a" providerId="ADAL" clId="{42981DB6-880B-4EB2-88E4-ACE2B007BAA6}" dt="2024-08-21T11:42:12.221" v="556" actId="1076"/>
          <ac:spMkLst>
            <pc:docMk/>
            <pc:sldMk cId="3785649994" sldId="350"/>
            <ac:spMk id="17" creationId="{110CD353-1340-D740-0DFE-C3672FCFFE2B}"/>
          </ac:spMkLst>
        </pc:spChg>
        <pc:spChg chg="add mod">
          <ac:chgData name="Abels, Patrick" userId="ba666de4-0d21-43a6-8e66-51a18aae1b4a" providerId="ADAL" clId="{42981DB6-880B-4EB2-88E4-ACE2B007BAA6}" dt="2024-08-21T11:44:43.773" v="761" actId="1076"/>
          <ac:spMkLst>
            <pc:docMk/>
            <pc:sldMk cId="3785649994" sldId="350"/>
            <ac:spMk id="22" creationId="{241897FF-E428-20DB-F98B-7B16BE55845D}"/>
          </ac:spMkLst>
        </pc:spChg>
        <pc:picChg chg="add mod">
          <ac:chgData name="Abels, Patrick" userId="ba666de4-0d21-43a6-8e66-51a18aae1b4a" providerId="ADAL" clId="{42981DB6-880B-4EB2-88E4-ACE2B007BAA6}" dt="2024-08-21T11:41:02.811" v="365" actId="1076"/>
          <ac:picMkLst>
            <pc:docMk/>
            <pc:sldMk cId="3785649994" sldId="350"/>
            <ac:picMk id="3" creationId="{239E6B02-B1AC-12A7-B5EA-A2938104E1D8}"/>
          </ac:picMkLst>
        </pc:picChg>
        <pc:picChg chg="del">
          <ac:chgData name="Abels, Patrick" userId="ba666de4-0d21-43a6-8e66-51a18aae1b4a" providerId="ADAL" clId="{42981DB6-880B-4EB2-88E4-ACE2B007BAA6}" dt="2024-08-21T11:40:59.708" v="363" actId="478"/>
          <ac:picMkLst>
            <pc:docMk/>
            <pc:sldMk cId="3785649994" sldId="350"/>
            <ac:picMk id="7" creationId="{C5AEEF4B-BF07-7A96-3E30-90AB55D8E9E2}"/>
          </ac:picMkLst>
        </pc:picChg>
        <pc:cxnChg chg="mod">
          <ac:chgData name="Abels, Patrick" userId="ba666de4-0d21-43a6-8e66-51a18aae1b4a" providerId="ADAL" clId="{42981DB6-880B-4EB2-88E4-ACE2B007BAA6}" dt="2024-08-21T11:44:21.061" v="695" actId="14100"/>
          <ac:cxnSpMkLst>
            <pc:docMk/>
            <pc:sldMk cId="3785649994" sldId="350"/>
            <ac:cxnSpMk id="10" creationId="{E33F5D31-5A27-1F10-6E0B-C10844BE08BE}"/>
          </ac:cxnSpMkLst>
        </pc:cxnChg>
        <pc:cxnChg chg="mod">
          <ac:chgData name="Abels, Patrick" userId="ba666de4-0d21-43a6-8e66-51a18aae1b4a" providerId="ADAL" clId="{42981DB6-880B-4EB2-88E4-ACE2B007BAA6}" dt="2024-08-21T11:42:35.405" v="604" actId="1076"/>
          <ac:cxnSpMkLst>
            <pc:docMk/>
            <pc:sldMk cId="3785649994" sldId="350"/>
            <ac:cxnSpMk id="14" creationId="{F49DE2F8-96C7-AFC7-5C13-76F3A7AC0C76}"/>
          </ac:cxnSpMkLst>
        </pc:cxnChg>
        <pc:cxnChg chg="add mod">
          <ac:chgData name="Abels, Patrick" userId="ba666de4-0d21-43a6-8e66-51a18aae1b4a" providerId="ADAL" clId="{42981DB6-880B-4EB2-88E4-ACE2B007BAA6}" dt="2024-08-21T11:43:12.117" v="690" actId="14100"/>
          <ac:cxnSpMkLst>
            <pc:docMk/>
            <pc:sldMk cId="3785649994" sldId="350"/>
            <ac:cxnSpMk id="15" creationId="{6156F963-F4C8-4B0B-204F-A65E6BF98B55}"/>
          </ac:cxnSpMkLst>
        </pc:cxnChg>
        <pc:cxnChg chg="mod">
          <ac:chgData name="Abels, Patrick" userId="ba666de4-0d21-43a6-8e66-51a18aae1b4a" providerId="ADAL" clId="{42981DB6-880B-4EB2-88E4-ACE2B007BAA6}" dt="2024-08-21T11:42:17.717" v="558" actId="14100"/>
          <ac:cxnSpMkLst>
            <pc:docMk/>
            <pc:sldMk cId="3785649994" sldId="350"/>
            <ac:cxnSpMk id="18" creationId="{41AD5F2D-AED0-0D5E-3CB1-CF74BA603F05}"/>
          </ac:cxnSpMkLst>
        </pc:cxnChg>
      </pc:sldChg>
      <pc:sldChg chg="addSp delSp modSp add mod">
        <pc:chgData name="Abels, Patrick" userId="ba666de4-0d21-43a6-8e66-51a18aae1b4a" providerId="ADAL" clId="{42981DB6-880B-4EB2-88E4-ACE2B007BAA6}" dt="2024-08-21T11:53:07.446" v="939" actId="14100"/>
        <pc:sldMkLst>
          <pc:docMk/>
          <pc:sldMk cId="2190353095" sldId="351"/>
        </pc:sldMkLst>
        <pc:spChg chg="add mod">
          <ac:chgData name="Abels, Patrick" userId="ba666de4-0d21-43a6-8e66-51a18aae1b4a" providerId="ADAL" clId="{42981DB6-880B-4EB2-88E4-ACE2B007BAA6}" dt="2024-08-21T11:51:57.642" v="926" actId="20577"/>
          <ac:spMkLst>
            <pc:docMk/>
            <pc:sldMk cId="2190353095" sldId="351"/>
            <ac:spMk id="2" creationId="{F53A0613-F4FB-2E03-2FF6-A64D3944EF8B}"/>
          </ac:spMkLst>
        </pc:spChg>
        <pc:spChg chg="add del mod">
          <ac:chgData name="Abels, Patrick" userId="ba666de4-0d21-43a6-8e66-51a18aae1b4a" providerId="ADAL" clId="{42981DB6-880B-4EB2-88E4-ACE2B007BAA6}" dt="2024-08-21T11:46:40.042" v="793" actId="478"/>
          <ac:spMkLst>
            <pc:docMk/>
            <pc:sldMk cId="2190353095" sldId="351"/>
            <ac:spMk id="4" creationId="{AA5A9381-6075-8714-652D-A18285E2F821}"/>
          </ac:spMkLst>
        </pc:spChg>
        <pc:spChg chg="add mod">
          <ac:chgData name="Abels, Patrick" userId="ba666de4-0d21-43a6-8e66-51a18aae1b4a" providerId="ADAL" clId="{42981DB6-880B-4EB2-88E4-ACE2B007BAA6}" dt="2024-08-21T11:50:57.371" v="916" actId="208"/>
          <ac:spMkLst>
            <pc:docMk/>
            <pc:sldMk cId="2190353095" sldId="351"/>
            <ac:spMk id="16" creationId="{E2CDA109-D3BD-5E63-88FB-5DEC98F4EA1D}"/>
          </ac:spMkLst>
        </pc:spChg>
        <pc:spChg chg="add mod">
          <ac:chgData name="Abels, Patrick" userId="ba666de4-0d21-43a6-8e66-51a18aae1b4a" providerId="ADAL" clId="{42981DB6-880B-4EB2-88E4-ACE2B007BAA6}" dt="2024-08-21T11:52:08.327" v="927" actId="20577"/>
          <ac:spMkLst>
            <pc:docMk/>
            <pc:sldMk cId="2190353095" sldId="351"/>
            <ac:spMk id="17" creationId="{0A5F1402-F3FD-9F51-92A0-CD6C0BE26E5B}"/>
          </ac:spMkLst>
        </pc:spChg>
        <pc:spChg chg="add mod">
          <ac:chgData name="Abels, Patrick" userId="ba666de4-0d21-43a6-8e66-51a18aae1b4a" providerId="ADAL" clId="{42981DB6-880B-4EB2-88E4-ACE2B007BAA6}" dt="2024-08-21T11:52:44.936" v="929" actId="1076"/>
          <ac:spMkLst>
            <pc:docMk/>
            <pc:sldMk cId="2190353095" sldId="351"/>
            <ac:spMk id="18" creationId="{594CA99B-EDF2-12C5-DB23-0FD8E0EB3E90}"/>
          </ac:spMkLst>
        </pc:spChg>
        <pc:spChg chg="add mod">
          <ac:chgData name="Abels, Patrick" userId="ba666de4-0d21-43a6-8e66-51a18aae1b4a" providerId="ADAL" clId="{42981DB6-880B-4EB2-88E4-ACE2B007BAA6}" dt="2024-08-21T11:52:53.967" v="933" actId="20577"/>
          <ac:spMkLst>
            <pc:docMk/>
            <pc:sldMk cId="2190353095" sldId="351"/>
            <ac:spMk id="19" creationId="{35E4ABD9-105D-1FF8-4AFB-D38F4AEB8D4B}"/>
          </ac:spMkLst>
        </pc:spChg>
        <pc:spChg chg="add mod">
          <ac:chgData name="Abels, Patrick" userId="ba666de4-0d21-43a6-8e66-51a18aae1b4a" providerId="ADAL" clId="{42981DB6-880B-4EB2-88E4-ACE2B007BAA6}" dt="2024-08-21T11:52:45.516" v="930"/>
          <ac:spMkLst>
            <pc:docMk/>
            <pc:sldMk cId="2190353095" sldId="351"/>
            <ac:spMk id="20" creationId="{2B7ABBEC-2164-8533-D0A9-7A1E6CA7B1E3}"/>
          </ac:spMkLst>
        </pc:spChg>
        <pc:spChg chg="add mod">
          <ac:chgData name="Abels, Patrick" userId="ba666de4-0d21-43a6-8e66-51a18aae1b4a" providerId="ADAL" clId="{42981DB6-880B-4EB2-88E4-ACE2B007BAA6}" dt="2024-08-21T11:52:58.743" v="934" actId="20577"/>
          <ac:spMkLst>
            <pc:docMk/>
            <pc:sldMk cId="2190353095" sldId="351"/>
            <ac:spMk id="21" creationId="{D02F4B07-63B1-382D-5B8C-881B4D33E38D}"/>
          </ac:spMkLst>
        </pc:spChg>
        <pc:spChg chg="add mod">
          <ac:chgData name="Abels, Patrick" userId="ba666de4-0d21-43a6-8e66-51a18aae1b4a" providerId="ADAL" clId="{42981DB6-880B-4EB2-88E4-ACE2B007BAA6}" dt="2024-08-21T11:52:46.868" v="931"/>
          <ac:spMkLst>
            <pc:docMk/>
            <pc:sldMk cId="2190353095" sldId="351"/>
            <ac:spMk id="22" creationId="{F3C4D685-A9E2-4BD7-27DC-E8D5D5E2028E}"/>
          </ac:spMkLst>
        </pc:spChg>
        <pc:spChg chg="add mod">
          <ac:chgData name="Abels, Patrick" userId="ba666de4-0d21-43a6-8e66-51a18aae1b4a" providerId="ADAL" clId="{42981DB6-880B-4EB2-88E4-ACE2B007BAA6}" dt="2024-08-21T11:53:04.405" v="937" actId="14100"/>
          <ac:spMkLst>
            <pc:docMk/>
            <pc:sldMk cId="2190353095" sldId="351"/>
            <ac:spMk id="23" creationId="{9C816082-A573-94C8-9D4B-FAE70E692606}"/>
          </ac:spMkLst>
        </pc:spChg>
        <pc:spChg chg="add mod">
          <ac:chgData name="Abels, Patrick" userId="ba666de4-0d21-43a6-8e66-51a18aae1b4a" providerId="ADAL" clId="{42981DB6-880B-4EB2-88E4-ACE2B007BAA6}" dt="2024-08-21T11:52:47.848" v="932"/>
          <ac:spMkLst>
            <pc:docMk/>
            <pc:sldMk cId="2190353095" sldId="351"/>
            <ac:spMk id="24" creationId="{E935F9F6-3EF8-EB9C-A438-BBD64F6B8FC6}"/>
          </ac:spMkLst>
        </pc:spChg>
        <pc:spChg chg="add mod">
          <ac:chgData name="Abels, Patrick" userId="ba666de4-0d21-43a6-8e66-51a18aae1b4a" providerId="ADAL" clId="{42981DB6-880B-4EB2-88E4-ACE2B007BAA6}" dt="2024-08-21T11:53:07.446" v="939" actId="14100"/>
          <ac:spMkLst>
            <pc:docMk/>
            <pc:sldMk cId="2190353095" sldId="351"/>
            <ac:spMk id="25" creationId="{C76C7FDD-7A21-F3DA-7C1C-2FEA73833B55}"/>
          </ac:spMkLst>
        </pc:spChg>
        <pc:picChg chg="del">
          <ac:chgData name="Abels, Patrick" userId="ba666de4-0d21-43a6-8e66-51a18aae1b4a" providerId="ADAL" clId="{42981DB6-880B-4EB2-88E4-ACE2B007BAA6}" dt="2024-08-21T11:45:40.359" v="764" actId="478"/>
          <ac:picMkLst>
            <pc:docMk/>
            <pc:sldMk cId="2190353095" sldId="351"/>
            <ac:picMk id="3" creationId="{B2C91BC0-BB9B-A17B-63FA-B3A551C1B50C}"/>
          </ac:picMkLst>
        </pc:picChg>
        <pc:picChg chg="del">
          <ac:chgData name="Abels, Patrick" userId="ba666de4-0d21-43a6-8e66-51a18aae1b4a" providerId="ADAL" clId="{42981DB6-880B-4EB2-88E4-ACE2B007BAA6}" dt="2024-08-21T11:45:39.547" v="763" actId="478"/>
          <ac:picMkLst>
            <pc:docMk/>
            <pc:sldMk cId="2190353095" sldId="351"/>
            <ac:picMk id="5" creationId="{874366E0-739E-F4C0-41CA-0A1BD8CD879A}"/>
          </ac:picMkLst>
        </pc:picChg>
        <pc:picChg chg="mod">
          <ac:chgData name="Abels, Patrick" userId="ba666de4-0d21-43a6-8e66-51a18aae1b4a" providerId="ADAL" clId="{42981DB6-880B-4EB2-88E4-ACE2B007BAA6}" dt="2024-08-21T11:51:35.621" v="922" actId="1076"/>
          <ac:picMkLst>
            <pc:docMk/>
            <pc:sldMk cId="2190353095" sldId="351"/>
            <ac:picMk id="7" creationId="{ED4089A7-FFEF-1A07-44C4-F0F6B3798772}"/>
          </ac:picMkLst>
        </pc:picChg>
        <pc:cxnChg chg="add mod">
          <ac:chgData name="Abels, Patrick" userId="ba666de4-0d21-43a6-8e66-51a18aae1b4a" providerId="ADAL" clId="{42981DB6-880B-4EB2-88E4-ACE2B007BAA6}" dt="2024-08-21T11:48:17.293" v="847" actId="1076"/>
          <ac:cxnSpMkLst>
            <pc:docMk/>
            <pc:sldMk cId="2190353095" sldId="351"/>
            <ac:cxnSpMk id="8" creationId="{8AC62BEF-712D-C0A1-38CD-8F821DCB821C}"/>
          </ac:cxnSpMkLst>
        </pc:cxnChg>
        <pc:cxnChg chg="add mod">
          <ac:chgData name="Abels, Patrick" userId="ba666de4-0d21-43a6-8e66-51a18aae1b4a" providerId="ADAL" clId="{42981DB6-880B-4EB2-88E4-ACE2B007BAA6}" dt="2024-08-21T11:48:21.219" v="849" actId="1076"/>
          <ac:cxnSpMkLst>
            <pc:docMk/>
            <pc:sldMk cId="2190353095" sldId="351"/>
            <ac:cxnSpMk id="10" creationId="{89524792-29EB-4E1B-2E67-92B9B238F609}"/>
          </ac:cxnSpMkLst>
        </pc:cxnChg>
        <pc:cxnChg chg="add mod">
          <ac:chgData name="Abels, Patrick" userId="ba666de4-0d21-43a6-8e66-51a18aae1b4a" providerId="ADAL" clId="{42981DB6-880B-4EB2-88E4-ACE2B007BAA6}" dt="2024-08-21T11:48:21.454" v="850"/>
          <ac:cxnSpMkLst>
            <pc:docMk/>
            <pc:sldMk cId="2190353095" sldId="351"/>
            <ac:cxnSpMk id="11" creationId="{292D07C3-AFFF-3362-62B4-6AF33555A38C}"/>
          </ac:cxnSpMkLst>
        </pc:cxnChg>
        <pc:cxnChg chg="add mod">
          <ac:chgData name="Abels, Patrick" userId="ba666de4-0d21-43a6-8e66-51a18aae1b4a" providerId="ADAL" clId="{42981DB6-880B-4EB2-88E4-ACE2B007BAA6}" dt="2024-08-21T11:48:22.370" v="851"/>
          <ac:cxnSpMkLst>
            <pc:docMk/>
            <pc:sldMk cId="2190353095" sldId="351"/>
            <ac:cxnSpMk id="12" creationId="{10BE02E6-11DE-C4E5-7AB4-0BAEDDC71065}"/>
          </ac:cxnSpMkLst>
        </pc:cxnChg>
        <pc:cxnChg chg="add mod">
          <ac:chgData name="Abels, Patrick" userId="ba666de4-0d21-43a6-8e66-51a18aae1b4a" providerId="ADAL" clId="{42981DB6-880B-4EB2-88E4-ACE2B007BAA6}" dt="2024-08-21T11:49:11.153" v="905" actId="1035"/>
          <ac:cxnSpMkLst>
            <pc:docMk/>
            <pc:sldMk cId="2190353095" sldId="351"/>
            <ac:cxnSpMk id="13" creationId="{9A2290E0-D2A4-72A6-B7D7-9F4EAD33D695}"/>
          </ac:cxnSpMkLst>
        </pc:cxnChg>
        <pc:cxnChg chg="add del mod">
          <ac:chgData name="Abels, Patrick" userId="ba666de4-0d21-43a6-8e66-51a18aae1b4a" providerId="ADAL" clId="{42981DB6-880B-4EB2-88E4-ACE2B007BAA6}" dt="2024-08-21T11:50:54.425" v="915" actId="478"/>
          <ac:cxnSpMkLst>
            <pc:docMk/>
            <pc:sldMk cId="2190353095" sldId="351"/>
            <ac:cxnSpMk id="15" creationId="{B497DAC6-2200-7D79-746F-D1D4EC6775F9}"/>
          </ac:cxnSpMkLst>
        </pc:cxnChg>
      </pc:sldChg>
      <pc:sldChg chg="del">
        <pc:chgData name="Abels, Patrick" userId="ba666de4-0d21-43a6-8e66-51a18aae1b4a" providerId="ADAL" clId="{42981DB6-880B-4EB2-88E4-ACE2B007BAA6}" dt="2024-08-21T11:15:31.988" v="9" actId="47"/>
        <pc:sldMkLst>
          <pc:docMk/>
          <pc:sldMk cId="3573621278" sldId="351"/>
        </pc:sldMkLst>
      </pc:sldChg>
      <pc:sldChg chg="addSp modSp new mod modTransition modAnim">
        <pc:chgData name="Abels, Patrick" userId="ba666de4-0d21-43a6-8e66-51a18aae1b4a" providerId="ADAL" clId="{42981DB6-880B-4EB2-88E4-ACE2B007BAA6}" dt="2024-08-21T12:21:11.440" v="1299"/>
        <pc:sldMkLst>
          <pc:docMk/>
          <pc:sldMk cId="2067859836" sldId="352"/>
        </pc:sldMkLst>
        <pc:spChg chg="mod">
          <ac:chgData name="Abels, Patrick" userId="ba666de4-0d21-43a6-8e66-51a18aae1b4a" providerId="ADAL" clId="{42981DB6-880B-4EB2-88E4-ACE2B007BAA6}" dt="2024-08-21T12:00:00.793" v="1066" actId="14100"/>
          <ac:spMkLst>
            <pc:docMk/>
            <pc:sldMk cId="2067859836" sldId="352"/>
            <ac:spMk id="2" creationId="{AB5F6D3C-B712-8288-97EB-56A615FBAFD2}"/>
          </ac:spMkLst>
        </pc:spChg>
        <pc:spChg chg="mod">
          <ac:chgData name="Abels, Patrick" userId="ba666de4-0d21-43a6-8e66-51a18aae1b4a" providerId="ADAL" clId="{42981DB6-880B-4EB2-88E4-ACE2B007BAA6}" dt="2024-08-21T11:56:46.331" v="1015" actId="20577"/>
          <ac:spMkLst>
            <pc:docMk/>
            <pc:sldMk cId="2067859836" sldId="352"/>
            <ac:spMk id="3" creationId="{C037BE52-611D-DE10-8847-E07AEE71C0DF}"/>
          </ac:spMkLst>
        </pc:spChg>
        <pc:graphicFrameChg chg="add mod">
          <ac:chgData name="Abels, Patrick" userId="ba666de4-0d21-43a6-8e66-51a18aae1b4a" providerId="ADAL" clId="{42981DB6-880B-4EB2-88E4-ACE2B007BAA6}" dt="2024-08-21T12:00:05.121" v="1080" actId="1035"/>
          <ac:graphicFrameMkLst>
            <pc:docMk/>
            <pc:sldMk cId="2067859836" sldId="352"/>
            <ac:graphicFrameMk id="5" creationId="{62D00B43-FAE0-FD3C-A336-0B82979BEDB5}"/>
          </ac:graphicFrameMkLst>
        </pc:graphicFrameChg>
        <pc:picChg chg="add mod">
          <ac:chgData name="Abels, Patrick" userId="ba666de4-0d21-43a6-8e66-51a18aae1b4a" providerId="ADAL" clId="{42981DB6-880B-4EB2-88E4-ACE2B007BAA6}" dt="2024-08-21T11:59:04.123" v="1048" actId="14100"/>
          <ac:picMkLst>
            <pc:docMk/>
            <pc:sldMk cId="2067859836" sldId="352"/>
            <ac:picMk id="4" creationId="{F71A705C-E5D6-0F4A-A780-F2B22B54D980}"/>
          </ac:picMkLst>
        </pc:picChg>
      </pc:sldChg>
      <pc:sldChg chg="del">
        <pc:chgData name="Abels, Patrick" userId="ba666de4-0d21-43a6-8e66-51a18aae1b4a" providerId="ADAL" clId="{42981DB6-880B-4EB2-88E4-ACE2B007BAA6}" dt="2024-08-21T11:15:31.988" v="9" actId="47"/>
        <pc:sldMkLst>
          <pc:docMk/>
          <pc:sldMk cId="4136447439" sldId="352"/>
        </pc:sldMkLst>
      </pc:sldChg>
      <pc:sldChg chg="addSp delSp modSp new mod">
        <pc:chgData name="Abels, Patrick" userId="ba666de4-0d21-43a6-8e66-51a18aae1b4a" providerId="ADAL" clId="{42981DB6-880B-4EB2-88E4-ACE2B007BAA6}" dt="2024-08-21T11:58:46.612" v="1044" actId="21"/>
        <pc:sldMkLst>
          <pc:docMk/>
          <pc:sldMk cId="1766607737" sldId="353"/>
        </pc:sldMkLst>
        <pc:spChg chg="mod">
          <ac:chgData name="Abels, Patrick" userId="ba666de4-0d21-43a6-8e66-51a18aae1b4a" providerId="ADAL" clId="{42981DB6-880B-4EB2-88E4-ACE2B007BAA6}" dt="2024-08-21T11:58:09.793" v="1041" actId="20577"/>
          <ac:spMkLst>
            <pc:docMk/>
            <pc:sldMk cId="1766607737" sldId="353"/>
            <ac:spMk id="2" creationId="{E158CEB4-2B22-C8A0-40C9-7E09C33F8E1F}"/>
          </ac:spMkLst>
        </pc:spChg>
        <pc:spChg chg="mod">
          <ac:chgData name="Abels, Patrick" userId="ba666de4-0d21-43a6-8e66-51a18aae1b4a" providerId="ADAL" clId="{42981DB6-880B-4EB2-88E4-ACE2B007BAA6}" dt="2024-08-21T11:57:38.801" v="1035" actId="20577"/>
          <ac:spMkLst>
            <pc:docMk/>
            <pc:sldMk cId="1766607737" sldId="353"/>
            <ac:spMk id="3" creationId="{10095F58-3ED4-067C-151E-07FB7FA6B046}"/>
          </ac:spMkLst>
        </pc:spChg>
        <pc:graphicFrameChg chg="add del mod">
          <ac:chgData name="Abels, Patrick" userId="ba666de4-0d21-43a6-8e66-51a18aae1b4a" providerId="ADAL" clId="{42981DB6-880B-4EB2-88E4-ACE2B007BAA6}" dt="2024-08-21T11:58:46.612" v="1044" actId="21"/>
          <ac:graphicFrameMkLst>
            <pc:docMk/>
            <pc:sldMk cId="1766607737" sldId="353"/>
            <ac:graphicFrameMk id="4" creationId="{62D00B43-FAE0-FD3C-A336-0B82979BEDB5}"/>
          </ac:graphicFrameMkLst>
        </pc:graphicFrameChg>
      </pc:sldChg>
      <pc:sldChg chg="del">
        <pc:chgData name="Abels, Patrick" userId="ba666de4-0d21-43a6-8e66-51a18aae1b4a" providerId="ADAL" clId="{42981DB6-880B-4EB2-88E4-ACE2B007BAA6}" dt="2024-08-21T11:15:31.988" v="9" actId="47"/>
        <pc:sldMkLst>
          <pc:docMk/>
          <pc:sldMk cId="2473381897" sldId="353"/>
        </pc:sldMkLst>
      </pc:sldChg>
      <pc:sldChg chg="del">
        <pc:chgData name="Abels, Patrick" userId="ba666de4-0d21-43a6-8e66-51a18aae1b4a" providerId="ADAL" clId="{42981DB6-880B-4EB2-88E4-ACE2B007BAA6}" dt="2024-08-21T11:15:31.988" v="9" actId="47"/>
        <pc:sldMkLst>
          <pc:docMk/>
          <pc:sldMk cId="299456922" sldId="354"/>
        </pc:sldMkLst>
      </pc:sldChg>
      <pc:sldChg chg="addSp modSp new mod">
        <pc:chgData name="Abels, Patrick" userId="ba666de4-0d21-43a6-8e66-51a18aae1b4a" providerId="ADAL" clId="{42981DB6-880B-4EB2-88E4-ACE2B007BAA6}" dt="2024-08-21T12:04:56.730" v="1122" actId="2711"/>
        <pc:sldMkLst>
          <pc:docMk/>
          <pc:sldMk cId="2761457570" sldId="354"/>
        </pc:sldMkLst>
        <pc:spChg chg="mod">
          <ac:chgData name="Abels, Patrick" userId="ba666de4-0d21-43a6-8e66-51a18aae1b4a" providerId="ADAL" clId="{42981DB6-880B-4EB2-88E4-ACE2B007BAA6}" dt="2024-08-21T12:04:56.730" v="1122" actId="2711"/>
          <ac:spMkLst>
            <pc:docMk/>
            <pc:sldMk cId="2761457570" sldId="354"/>
            <ac:spMk id="2" creationId="{1C41EFF2-8174-9358-A6F3-80789412AA6C}"/>
          </ac:spMkLst>
        </pc:spChg>
        <pc:spChg chg="mod">
          <ac:chgData name="Abels, Patrick" userId="ba666de4-0d21-43a6-8e66-51a18aae1b4a" providerId="ADAL" clId="{42981DB6-880B-4EB2-88E4-ACE2B007BAA6}" dt="2024-08-21T12:02:17.161" v="1089" actId="20577"/>
          <ac:spMkLst>
            <pc:docMk/>
            <pc:sldMk cId="2761457570" sldId="354"/>
            <ac:spMk id="3" creationId="{CA745DAD-4FB8-19D2-AC57-E36A79A61187}"/>
          </ac:spMkLst>
        </pc:spChg>
        <pc:picChg chg="add mod">
          <ac:chgData name="Abels, Patrick" userId="ba666de4-0d21-43a6-8e66-51a18aae1b4a" providerId="ADAL" clId="{42981DB6-880B-4EB2-88E4-ACE2B007BAA6}" dt="2024-08-21T12:04:39.310" v="1121" actId="1076"/>
          <ac:picMkLst>
            <pc:docMk/>
            <pc:sldMk cId="2761457570" sldId="354"/>
            <ac:picMk id="5" creationId="{6FFD9E95-B898-5CED-FE78-1DF62A493FB0}"/>
          </ac:picMkLst>
        </pc:picChg>
      </pc:sldChg>
      <pc:sldChg chg="addSp modSp new mod modTransition">
        <pc:chgData name="Abels, Patrick" userId="ba666de4-0d21-43a6-8e66-51a18aae1b4a" providerId="ADAL" clId="{42981DB6-880B-4EB2-88E4-ACE2B007BAA6}" dt="2024-08-21T12:21:28.961" v="1300"/>
        <pc:sldMkLst>
          <pc:docMk/>
          <pc:sldMk cId="512235540" sldId="355"/>
        </pc:sldMkLst>
        <pc:spChg chg="mod">
          <ac:chgData name="Abels, Patrick" userId="ba666de4-0d21-43a6-8e66-51a18aae1b4a" providerId="ADAL" clId="{42981DB6-880B-4EB2-88E4-ACE2B007BAA6}" dt="2024-08-21T12:03:19.460" v="1113" actId="20577"/>
          <ac:spMkLst>
            <pc:docMk/>
            <pc:sldMk cId="512235540" sldId="355"/>
            <ac:spMk id="2" creationId="{BD99191B-1D81-2CE3-476F-55355531CF8A}"/>
          </ac:spMkLst>
        </pc:spChg>
        <pc:spChg chg="mod">
          <ac:chgData name="Abels, Patrick" userId="ba666de4-0d21-43a6-8e66-51a18aae1b4a" providerId="ADAL" clId="{42981DB6-880B-4EB2-88E4-ACE2B007BAA6}" dt="2024-08-21T12:02:33.347" v="1098" actId="20577"/>
          <ac:spMkLst>
            <pc:docMk/>
            <pc:sldMk cId="512235540" sldId="355"/>
            <ac:spMk id="3" creationId="{4FEC3479-FAC8-011E-6A7F-5D5117C28993}"/>
          </ac:spMkLst>
        </pc:spChg>
        <pc:picChg chg="add mod">
          <ac:chgData name="Abels, Patrick" userId="ba666de4-0d21-43a6-8e66-51a18aae1b4a" providerId="ADAL" clId="{42981DB6-880B-4EB2-88E4-ACE2B007BAA6}" dt="2024-08-21T12:02:39.946" v="1100" actId="1076"/>
          <ac:picMkLst>
            <pc:docMk/>
            <pc:sldMk cId="512235540" sldId="355"/>
            <ac:picMk id="4" creationId="{71C9254A-9DFA-A37F-FB91-7D354321F0B5}"/>
          </ac:picMkLst>
        </pc:picChg>
      </pc:sldChg>
      <pc:sldChg chg="del">
        <pc:chgData name="Abels, Patrick" userId="ba666de4-0d21-43a6-8e66-51a18aae1b4a" providerId="ADAL" clId="{42981DB6-880B-4EB2-88E4-ACE2B007BAA6}" dt="2024-08-21T11:15:31.988" v="9" actId="47"/>
        <pc:sldMkLst>
          <pc:docMk/>
          <pc:sldMk cId="3405729526" sldId="355"/>
        </pc:sldMkLst>
      </pc:sldChg>
      <pc:sldChg chg="addSp modSp new mod">
        <pc:chgData name="Abels, Patrick" userId="ba666de4-0d21-43a6-8e66-51a18aae1b4a" providerId="ADAL" clId="{42981DB6-880B-4EB2-88E4-ACE2B007BAA6}" dt="2024-08-21T12:07:34.733" v="1159" actId="20577"/>
        <pc:sldMkLst>
          <pc:docMk/>
          <pc:sldMk cId="2830826162" sldId="356"/>
        </pc:sldMkLst>
        <pc:spChg chg="mod">
          <ac:chgData name="Abels, Patrick" userId="ba666de4-0d21-43a6-8e66-51a18aae1b4a" providerId="ADAL" clId="{42981DB6-880B-4EB2-88E4-ACE2B007BAA6}" dt="2024-08-21T12:07:34.733" v="1159" actId="20577"/>
          <ac:spMkLst>
            <pc:docMk/>
            <pc:sldMk cId="2830826162" sldId="356"/>
            <ac:spMk id="2" creationId="{233F1500-41C8-23C0-01D0-109BE128F720}"/>
          </ac:spMkLst>
        </pc:spChg>
        <pc:spChg chg="mod">
          <ac:chgData name="Abels, Patrick" userId="ba666de4-0d21-43a6-8e66-51a18aae1b4a" providerId="ADAL" clId="{42981DB6-880B-4EB2-88E4-ACE2B007BAA6}" dt="2024-08-21T12:05:42.449" v="1130" actId="20577"/>
          <ac:spMkLst>
            <pc:docMk/>
            <pc:sldMk cId="2830826162" sldId="356"/>
            <ac:spMk id="3" creationId="{AC17178C-12E7-3865-C3BB-D7CE2A254855}"/>
          </ac:spMkLst>
        </pc:spChg>
        <pc:picChg chg="add mod">
          <ac:chgData name="Abels, Patrick" userId="ba666de4-0d21-43a6-8e66-51a18aae1b4a" providerId="ADAL" clId="{42981DB6-880B-4EB2-88E4-ACE2B007BAA6}" dt="2024-08-21T12:06:43.565" v="1135" actId="1076"/>
          <ac:picMkLst>
            <pc:docMk/>
            <pc:sldMk cId="2830826162" sldId="356"/>
            <ac:picMk id="5" creationId="{FE352CDE-DC93-30AB-320C-6C89751962BA}"/>
          </ac:picMkLst>
        </pc:picChg>
      </pc:sldChg>
      <pc:sldChg chg="del">
        <pc:chgData name="Abels, Patrick" userId="ba666de4-0d21-43a6-8e66-51a18aae1b4a" providerId="ADAL" clId="{42981DB6-880B-4EB2-88E4-ACE2B007BAA6}" dt="2024-08-21T11:15:31.988" v="9" actId="47"/>
        <pc:sldMkLst>
          <pc:docMk/>
          <pc:sldMk cId="3245633570" sldId="356"/>
        </pc:sldMkLst>
      </pc:sldChg>
      <pc:sldChg chg="del">
        <pc:chgData name="Abels, Patrick" userId="ba666de4-0d21-43a6-8e66-51a18aae1b4a" providerId="ADAL" clId="{42981DB6-880B-4EB2-88E4-ACE2B007BAA6}" dt="2024-08-21T11:15:31.988" v="9" actId="47"/>
        <pc:sldMkLst>
          <pc:docMk/>
          <pc:sldMk cId="548041540" sldId="357"/>
        </pc:sldMkLst>
      </pc:sldChg>
      <pc:sldChg chg="addSp modSp new mod modTransition">
        <pc:chgData name="Abels, Patrick" userId="ba666de4-0d21-43a6-8e66-51a18aae1b4a" providerId="ADAL" clId="{42981DB6-880B-4EB2-88E4-ACE2B007BAA6}" dt="2024-08-21T12:21:48.908" v="1301"/>
        <pc:sldMkLst>
          <pc:docMk/>
          <pc:sldMk cId="2238490315" sldId="357"/>
        </pc:sldMkLst>
        <pc:spChg chg="mod">
          <ac:chgData name="Abels, Patrick" userId="ba666de4-0d21-43a6-8e66-51a18aae1b4a" providerId="ADAL" clId="{42981DB6-880B-4EB2-88E4-ACE2B007BAA6}" dt="2024-08-21T12:10:10.394" v="1222" actId="1076"/>
          <ac:spMkLst>
            <pc:docMk/>
            <pc:sldMk cId="2238490315" sldId="357"/>
            <ac:spMk id="2" creationId="{B2F5D107-0CD2-A574-5C1B-55B58D8C4DD8}"/>
          </ac:spMkLst>
        </pc:spChg>
        <pc:spChg chg="mod">
          <ac:chgData name="Abels, Patrick" userId="ba666de4-0d21-43a6-8e66-51a18aae1b4a" providerId="ADAL" clId="{42981DB6-880B-4EB2-88E4-ACE2B007BAA6}" dt="2024-08-21T12:08:43.568" v="1198" actId="20577"/>
          <ac:spMkLst>
            <pc:docMk/>
            <pc:sldMk cId="2238490315" sldId="357"/>
            <ac:spMk id="3" creationId="{7C8B315F-65CD-DF1B-E995-30FDC1E43BF8}"/>
          </ac:spMkLst>
        </pc:spChg>
        <pc:picChg chg="add mod">
          <ac:chgData name="Abels, Patrick" userId="ba666de4-0d21-43a6-8e66-51a18aae1b4a" providerId="ADAL" clId="{42981DB6-880B-4EB2-88E4-ACE2B007BAA6}" dt="2024-08-21T12:10:12.193" v="1223" actId="1076"/>
          <ac:picMkLst>
            <pc:docMk/>
            <pc:sldMk cId="2238490315" sldId="357"/>
            <ac:picMk id="4" creationId="{8D8578EB-FBF8-7907-E935-4A47706AF5F4}"/>
          </ac:picMkLst>
        </pc:picChg>
      </pc:sldChg>
      <pc:sldChg chg="addSp modSp new mod modTransition">
        <pc:chgData name="Abels, Patrick" userId="ba666de4-0d21-43a6-8e66-51a18aae1b4a" providerId="ADAL" clId="{42981DB6-880B-4EB2-88E4-ACE2B007BAA6}" dt="2024-08-21T12:20:51.334" v="1295"/>
        <pc:sldMkLst>
          <pc:docMk/>
          <pc:sldMk cId="826556508" sldId="358"/>
        </pc:sldMkLst>
        <pc:spChg chg="mod">
          <ac:chgData name="Abels, Patrick" userId="ba666de4-0d21-43a6-8e66-51a18aae1b4a" providerId="ADAL" clId="{42981DB6-880B-4EB2-88E4-ACE2B007BAA6}" dt="2024-08-21T12:14:28.444" v="1246" actId="20577"/>
          <ac:spMkLst>
            <pc:docMk/>
            <pc:sldMk cId="826556508" sldId="358"/>
            <ac:spMk id="3" creationId="{907F2E8B-A830-493C-3323-E5D004FC65DD}"/>
          </ac:spMkLst>
        </pc:spChg>
        <pc:picChg chg="add mod">
          <ac:chgData name="Abels, Patrick" userId="ba666de4-0d21-43a6-8e66-51a18aae1b4a" providerId="ADAL" clId="{42981DB6-880B-4EB2-88E4-ACE2B007BAA6}" dt="2024-08-21T12:14:36.235" v="1250" actId="1076"/>
          <ac:picMkLst>
            <pc:docMk/>
            <pc:sldMk cId="826556508" sldId="358"/>
            <ac:picMk id="5" creationId="{55067E31-9F51-7B60-A953-227DE84A8854}"/>
          </ac:picMkLst>
        </pc:picChg>
      </pc:sldChg>
      <pc:sldChg chg="del">
        <pc:chgData name="Abels, Patrick" userId="ba666de4-0d21-43a6-8e66-51a18aae1b4a" providerId="ADAL" clId="{42981DB6-880B-4EB2-88E4-ACE2B007BAA6}" dt="2024-08-21T11:15:31.988" v="9" actId="47"/>
        <pc:sldMkLst>
          <pc:docMk/>
          <pc:sldMk cId="1656097455" sldId="358"/>
        </pc:sldMkLst>
      </pc:sldChg>
      <pc:sldChg chg="addSp modSp new mod modTransition">
        <pc:chgData name="Abels, Patrick" userId="ba666de4-0d21-43a6-8e66-51a18aae1b4a" providerId="ADAL" clId="{42981DB6-880B-4EB2-88E4-ACE2B007BAA6}" dt="2024-08-21T12:20:55.120" v="1296"/>
        <pc:sldMkLst>
          <pc:docMk/>
          <pc:sldMk cId="1536764036" sldId="359"/>
        </pc:sldMkLst>
        <pc:spChg chg="mod">
          <ac:chgData name="Abels, Patrick" userId="ba666de4-0d21-43a6-8e66-51a18aae1b4a" providerId="ADAL" clId="{42981DB6-880B-4EB2-88E4-ACE2B007BAA6}" dt="2024-08-21T12:15:03.699" v="1258" actId="20577"/>
          <ac:spMkLst>
            <pc:docMk/>
            <pc:sldMk cId="1536764036" sldId="359"/>
            <ac:spMk id="3" creationId="{C28B768F-0CE9-F86A-8327-840AD5E5024E}"/>
          </ac:spMkLst>
        </pc:spChg>
        <pc:picChg chg="add mod">
          <ac:chgData name="Abels, Patrick" userId="ba666de4-0d21-43a6-8e66-51a18aae1b4a" providerId="ADAL" clId="{42981DB6-880B-4EB2-88E4-ACE2B007BAA6}" dt="2024-08-21T12:16:13.146" v="1261" actId="1076"/>
          <ac:picMkLst>
            <pc:docMk/>
            <pc:sldMk cId="1536764036" sldId="359"/>
            <ac:picMk id="5" creationId="{2648F3E9-C449-7DA6-1A13-41C9087DABAD}"/>
          </ac:picMkLst>
        </pc:picChg>
        <pc:picChg chg="add mod">
          <ac:chgData name="Abels, Patrick" userId="ba666de4-0d21-43a6-8e66-51a18aae1b4a" providerId="ADAL" clId="{42981DB6-880B-4EB2-88E4-ACE2B007BAA6}" dt="2024-08-21T12:16:39.384" v="1266" actId="1076"/>
          <ac:picMkLst>
            <pc:docMk/>
            <pc:sldMk cId="1536764036" sldId="359"/>
            <ac:picMk id="6" creationId="{2A96C6AD-96BD-0A73-76AE-7383D6370C25}"/>
          </ac:picMkLst>
        </pc:picChg>
      </pc:sldChg>
      <pc:sldChg chg="del">
        <pc:chgData name="Abels, Patrick" userId="ba666de4-0d21-43a6-8e66-51a18aae1b4a" providerId="ADAL" clId="{42981DB6-880B-4EB2-88E4-ACE2B007BAA6}" dt="2024-08-21T11:15:31.988" v="9" actId="47"/>
        <pc:sldMkLst>
          <pc:docMk/>
          <pc:sldMk cId="1853899470" sldId="359"/>
        </pc:sldMkLst>
      </pc:sldChg>
      <pc:sldChg chg="del">
        <pc:chgData name="Abels, Patrick" userId="ba666de4-0d21-43a6-8e66-51a18aae1b4a" providerId="ADAL" clId="{42981DB6-880B-4EB2-88E4-ACE2B007BAA6}" dt="2024-08-21T11:15:31.988" v="9" actId="47"/>
        <pc:sldMkLst>
          <pc:docMk/>
          <pc:sldMk cId="1975759717" sldId="360"/>
        </pc:sldMkLst>
      </pc:sldChg>
      <pc:sldChg chg="addSp modSp new mod modTransition">
        <pc:chgData name="Abels, Patrick" userId="ba666de4-0d21-43a6-8e66-51a18aae1b4a" providerId="ADAL" clId="{42981DB6-880B-4EB2-88E4-ACE2B007BAA6}" dt="2024-08-21T12:20:57.224" v="1297"/>
        <pc:sldMkLst>
          <pc:docMk/>
          <pc:sldMk cId="3459538872" sldId="360"/>
        </pc:sldMkLst>
        <pc:spChg chg="mod">
          <ac:chgData name="Abels, Patrick" userId="ba666de4-0d21-43a6-8e66-51a18aae1b4a" providerId="ADAL" clId="{42981DB6-880B-4EB2-88E4-ACE2B007BAA6}" dt="2024-08-21T12:17:06.974" v="1274" actId="20577"/>
          <ac:spMkLst>
            <pc:docMk/>
            <pc:sldMk cId="3459538872" sldId="360"/>
            <ac:spMk id="3" creationId="{A185419E-E199-B8FD-0011-A08D2A300568}"/>
          </ac:spMkLst>
        </pc:spChg>
        <pc:picChg chg="add mod">
          <ac:chgData name="Abels, Patrick" userId="ba666de4-0d21-43a6-8e66-51a18aae1b4a" providerId="ADAL" clId="{42981DB6-880B-4EB2-88E4-ACE2B007BAA6}" dt="2024-08-21T12:18:02.546" v="1278" actId="1076"/>
          <ac:picMkLst>
            <pc:docMk/>
            <pc:sldMk cId="3459538872" sldId="360"/>
            <ac:picMk id="5" creationId="{F5C5F8F5-D9F8-78FF-0397-D15572CDF1FE}"/>
          </ac:picMkLst>
        </pc:picChg>
      </pc:sldChg>
      <pc:sldChg chg="addSp modSp new mod modTransition">
        <pc:chgData name="Abels, Patrick" userId="ba666de4-0d21-43a6-8e66-51a18aae1b4a" providerId="ADAL" clId="{42981DB6-880B-4EB2-88E4-ACE2B007BAA6}" dt="2024-08-21T12:20:58.666" v="1298"/>
        <pc:sldMkLst>
          <pc:docMk/>
          <pc:sldMk cId="2467767843" sldId="361"/>
        </pc:sldMkLst>
        <pc:spChg chg="mod">
          <ac:chgData name="Abels, Patrick" userId="ba666de4-0d21-43a6-8e66-51a18aae1b4a" providerId="ADAL" clId="{42981DB6-880B-4EB2-88E4-ACE2B007BAA6}" dt="2024-08-21T12:19:44.231" v="1292" actId="20577"/>
          <ac:spMkLst>
            <pc:docMk/>
            <pc:sldMk cId="2467767843" sldId="361"/>
            <ac:spMk id="3" creationId="{07C3C89F-740A-4FB5-0393-70956AF06395}"/>
          </ac:spMkLst>
        </pc:spChg>
        <pc:picChg chg="add mod">
          <ac:chgData name="Abels, Patrick" userId="ba666de4-0d21-43a6-8e66-51a18aae1b4a" providerId="ADAL" clId="{42981DB6-880B-4EB2-88E4-ACE2B007BAA6}" dt="2024-08-21T12:19:41.059" v="1285" actId="1076"/>
          <ac:picMkLst>
            <pc:docMk/>
            <pc:sldMk cId="2467767843" sldId="361"/>
            <ac:picMk id="5" creationId="{A1286BD8-069E-6437-AF1E-B61175047C1C}"/>
          </ac:picMkLst>
        </pc:picChg>
      </pc:sldChg>
    </pc:docChg>
  </pc:docChgLst>
  <pc:docChgLst>
    <pc:chgData name="Abels, Patrick" userId="ba666de4-0d21-43a6-8e66-51a18aae1b4a" providerId="ADAL" clId="{3983CB92-7945-4291-A63B-A9E5E5C993ED}"/>
    <pc:docChg chg="custSel addSld delSld modSld">
      <pc:chgData name="Abels, Patrick" userId="ba666de4-0d21-43a6-8e66-51a18aae1b4a" providerId="ADAL" clId="{3983CB92-7945-4291-A63B-A9E5E5C993ED}" dt="2024-08-20T21:21:39.857" v="280"/>
      <pc:docMkLst>
        <pc:docMk/>
      </pc:docMkLst>
      <pc:sldChg chg="modSp mod">
        <pc:chgData name="Abels, Patrick" userId="ba666de4-0d21-43a6-8e66-51a18aae1b4a" providerId="ADAL" clId="{3983CB92-7945-4291-A63B-A9E5E5C993ED}" dt="2024-08-20T21:04:24.620" v="5" actId="20577"/>
        <pc:sldMkLst>
          <pc:docMk/>
          <pc:sldMk cId="3348838403" sldId="294"/>
        </pc:sldMkLst>
        <pc:spChg chg="mod">
          <ac:chgData name="Abels, Patrick" userId="ba666de4-0d21-43a6-8e66-51a18aae1b4a" providerId="ADAL" clId="{3983CB92-7945-4291-A63B-A9E5E5C993ED}" dt="2024-08-20T21:04:24.620" v="5" actId="20577"/>
          <ac:spMkLst>
            <pc:docMk/>
            <pc:sldMk cId="3348838403" sldId="294"/>
            <ac:spMk id="2" creationId="{563D4517-C1E9-597B-8D85-9D9D3B16B916}"/>
          </ac:spMkLst>
        </pc:spChg>
      </pc:sldChg>
      <pc:sldChg chg="addSp delSp modSp mod">
        <pc:chgData name="Abels, Patrick" userId="ba666de4-0d21-43a6-8e66-51a18aae1b4a" providerId="ADAL" clId="{3983CB92-7945-4291-A63B-A9E5E5C993ED}" dt="2024-08-20T21:20:08.882" v="279" actId="1076"/>
        <pc:sldMkLst>
          <pc:docMk/>
          <pc:sldMk cId="1284580195" sldId="303"/>
        </pc:sldMkLst>
        <pc:spChg chg="mod">
          <ac:chgData name="Abels, Patrick" userId="ba666de4-0d21-43a6-8e66-51a18aae1b4a" providerId="ADAL" clId="{3983CB92-7945-4291-A63B-A9E5E5C993ED}" dt="2024-08-20T21:19:30.833" v="268" actId="14100"/>
          <ac:spMkLst>
            <pc:docMk/>
            <pc:sldMk cId="1284580195" sldId="303"/>
            <ac:spMk id="2" creationId="{87E57091-E83A-25F3-8464-604E96544A20}"/>
          </ac:spMkLst>
        </pc:spChg>
        <pc:picChg chg="del">
          <ac:chgData name="Abels, Patrick" userId="ba666de4-0d21-43a6-8e66-51a18aae1b4a" providerId="ADAL" clId="{3983CB92-7945-4291-A63B-A9E5E5C993ED}" dt="2024-08-20T21:19:20.112" v="265" actId="478"/>
          <ac:picMkLst>
            <pc:docMk/>
            <pc:sldMk cId="1284580195" sldId="303"/>
            <ac:picMk id="5" creationId="{C647AD47-CA45-22B9-9961-0D1BFDE18010}"/>
          </ac:picMkLst>
        </pc:picChg>
        <pc:picChg chg="add mod">
          <ac:chgData name="Abels, Patrick" userId="ba666de4-0d21-43a6-8e66-51a18aae1b4a" providerId="ADAL" clId="{3983CB92-7945-4291-A63B-A9E5E5C993ED}" dt="2024-08-20T21:19:37.735" v="271" actId="1076"/>
          <ac:picMkLst>
            <pc:docMk/>
            <pc:sldMk cId="1284580195" sldId="303"/>
            <ac:picMk id="6" creationId="{0292F283-3E36-5244-EB29-0A983CC7B9EF}"/>
          </ac:picMkLst>
        </pc:picChg>
        <pc:picChg chg="del">
          <ac:chgData name="Abels, Patrick" userId="ba666de4-0d21-43a6-8e66-51a18aae1b4a" providerId="ADAL" clId="{3983CB92-7945-4291-A63B-A9E5E5C993ED}" dt="2024-08-20T21:19:40.783" v="272" actId="478"/>
          <ac:picMkLst>
            <pc:docMk/>
            <pc:sldMk cId="1284580195" sldId="303"/>
            <ac:picMk id="7" creationId="{502C352D-47C8-7D95-A8F2-EA382D6E71B0}"/>
          </ac:picMkLst>
        </pc:picChg>
        <pc:picChg chg="add mod">
          <ac:chgData name="Abels, Patrick" userId="ba666de4-0d21-43a6-8e66-51a18aae1b4a" providerId="ADAL" clId="{3983CB92-7945-4291-A63B-A9E5E5C993ED}" dt="2024-08-20T21:20:08.882" v="279" actId="1076"/>
          <ac:picMkLst>
            <pc:docMk/>
            <pc:sldMk cId="1284580195" sldId="303"/>
            <ac:picMk id="9" creationId="{19B7CD29-2307-2CD3-083C-499DA55FAAE2}"/>
          </ac:picMkLst>
        </pc:picChg>
        <pc:picChg chg="mod">
          <ac:chgData name="Abels, Patrick" userId="ba666de4-0d21-43a6-8e66-51a18aae1b4a" providerId="ADAL" clId="{3983CB92-7945-4291-A63B-A9E5E5C993ED}" dt="2024-08-20T21:19:49.586" v="276" actId="1076"/>
          <ac:picMkLst>
            <pc:docMk/>
            <pc:sldMk cId="1284580195" sldId="303"/>
            <ac:picMk id="2050" creationId="{37575913-73C5-D2B7-F9A5-A1339966BC5F}"/>
          </ac:picMkLst>
        </pc:picChg>
      </pc:sldChg>
      <pc:sldChg chg="modSp mod">
        <pc:chgData name="Abels, Patrick" userId="ba666de4-0d21-43a6-8e66-51a18aae1b4a" providerId="ADAL" clId="{3983CB92-7945-4291-A63B-A9E5E5C993ED}" dt="2024-08-20T21:08:39.165" v="103" actId="20577"/>
        <pc:sldMkLst>
          <pc:docMk/>
          <pc:sldMk cId="4259948035" sldId="304"/>
        </pc:sldMkLst>
        <pc:spChg chg="mod">
          <ac:chgData name="Abels, Patrick" userId="ba666de4-0d21-43a6-8e66-51a18aae1b4a" providerId="ADAL" clId="{3983CB92-7945-4291-A63B-A9E5E5C993ED}" dt="2024-08-20T21:08:39.165" v="103" actId="20577"/>
          <ac:spMkLst>
            <pc:docMk/>
            <pc:sldMk cId="4259948035" sldId="304"/>
            <ac:spMk id="2" creationId="{67F290F3-E690-6F05-E43C-5E0E34718546}"/>
          </ac:spMkLst>
        </pc:spChg>
      </pc:sldChg>
      <pc:sldChg chg="addSp delSp modSp mod">
        <pc:chgData name="Abels, Patrick" userId="ba666de4-0d21-43a6-8e66-51a18aae1b4a" providerId="ADAL" clId="{3983CB92-7945-4291-A63B-A9E5E5C993ED}" dt="2024-08-20T21:13:16.082" v="160" actId="1076"/>
        <pc:sldMkLst>
          <pc:docMk/>
          <pc:sldMk cId="3358983006" sldId="305"/>
        </pc:sldMkLst>
        <pc:spChg chg="mod">
          <ac:chgData name="Abels, Patrick" userId="ba666de4-0d21-43a6-8e66-51a18aae1b4a" providerId="ADAL" clId="{3983CB92-7945-4291-A63B-A9E5E5C993ED}" dt="2024-08-20T21:09:31.174" v="154" actId="115"/>
          <ac:spMkLst>
            <pc:docMk/>
            <pc:sldMk cId="3358983006" sldId="305"/>
            <ac:spMk id="2" creationId="{2990A55F-57D0-5F13-873C-EC6A5D011C2D}"/>
          </ac:spMkLst>
        </pc:spChg>
        <pc:picChg chg="add mod">
          <ac:chgData name="Abels, Patrick" userId="ba666de4-0d21-43a6-8e66-51a18aae1b4a" providerId="ADAL" clId="{3983CB92-7945-4291-A63B-A9E5E5C993ED}" dt="2024-08-20T21:13:16.082" v="160" actId="1076"/>
          <ac:picMkLst>
            <pc:docMk/>
            <pc:sldMk cId="3358983006" sldId="305"/>
            <ac:picMk id="4" creationId="{8381704F-117E-F197-B11F-61F79B8451E1}"/>
          </ac:picMkLst>
        </pc:picChg>
        <pc:picChg chg="del">
          <ac:chgData name="Abels, Patrick" userId="ba666de4-0d21-43a6-8e66-51a18aae1b4a" providerId="ADAL" clId="{3983CB92-7945-4291-A63B-A9E5E5C993ED}" dt="2024-08-20T21:13:05.296" v="155" actId="478"/>
          <ac:picMkLst>
            <pc:docMk/>
            <pc:sldMk cId="3358983006" sldId="305"/>
            <ac:picMk id="7" creationId="{C833330B-AE82-E7E5-712B-3BD7FFA3353A}"/>
          </ac:picMkLst>
        </pc:picChg>
      </pc:sldChg>
      <pc:sldChg chg="addSp delSp modSp mod">
        <pc:chgData name="Abels, Patrick" userId="ba666de4-0d21-43a6-8e66-51a18aae1b4a" providerId="ADAL" clId="{3983CB92-7945-4291-A63B-A9E5E5C993ED}" dt="2024-08-20T21:05:03.716" v="29" actId="1038"/>
        <pc:sldMkLst>
          <pc:docMk/>
          <pc:sldMk cId="2207021051" sldId="310"/>
        </pc:sldMkLst>
        <pc:spChg chg="mod">
          <ac:chgData name="Abels, Patrick" userId="ba666de4-0d21-43a6-8e66-51a18aae1b4a" providerId="ADAL" clId="{3983CB92-7945-4291-A63B-A9E5E5C993ED}" dt="2024-08-20T21:04:30.508" v="11" actId="20577"/>
          <ac:spMkLst>
            <pc:docMk/>
            <pc:sldMk cId="2207021051" sldId="310"/>
            <ac:spMk id="3" creationId="{F72A3BDE-ECEC-2E43-599C-7C9B197D27F7}"/>
          </ac:spMkLst>
        </pc:spChg>
        <pc:spChg chg="del">
          <ac:chgData name="Abels, Patrick" userId="ba666de4-0d21-43a6-8e66-51a18aae1b4a" providerId="ADAL" clId="{3983CB92-7945-4291-A63B-A9E5E5C993ED}" dt="2024-08-20T21:04:46.212" v="13" actId="478"/>
          <ac:spMkLst>
            <pc:docMk/>
            <pc:sldMk cId="2207021051" sldId="310"/>
            <ac:spMk id="6" creationId="{C1FA67C0-CF03-EE3F-091C-999A9135D735}"/>
          </ac:spMkLst>
        </pc:spChg>
        <pc:spChg chg="del">
          <ac:chgData name="Abels, Patrick" userId="ba666de4-0d21-43a6-8e66-51a18aae1b4a" providerId="ADAL" clId="{3983CB92-7945-4291-A63B-A9E5E5C993ED}" dt="2024-08-20T21:04:46.212" v="13" actId="478"/>
          <ac:spMkLst>
            <pc:docMk/>
            <pc:sldMk cId="2207021051" sldId="310"/>
            <ac:spMk id="7" creationId="{DD439F7B-66C6-354C-1B18-25D85FD30329}"/>
          </ac:spMkLst>
        </pc:spChg>
        <pc:spChg chg="del">
          <ac:chgData name="Abels, Patrick" userId="ba666de4-0d21-43a6-8e66-51a18aae1b4a" providerId="ADAL" clId="{3983CB92-7945-4291-A63B-A9E5E5C993ED}" dt="2024-08-20T21:04:46.212" v="13" actId="478"/>
          <ac:spMkLst>
            <pc:docMk/>
            <pc:sldMk cId="2207021051" sldId="310"/>
            <ac:spMk id="8" creationId="{50288F31-9616-FD09-FBBB-66083FD3719C}"/>
          </ac:spMkLst>
        </pc:spChg>
        <pc:spChg chg="del">
          <ac:chgData name="Abels, Patrick" userId="ba666de4-0d21-43a6-8e66-51a18aae1b4a" providerId="ADAL" clId="{3983CB92-7945-4291-A63B-A9E5E5C993ED}" dt="2024-08-20T21:04:46.212" v="13" actId="478"/>
          <ac:spMkLst>
            <pc:docMk/>
            <pc:sldMk cId="2207021051" sldId="310"/>
            <ac:spMk id="9" creationId="{7A7C6096-B68C-F5CB-6C8F-FBCEB2A7B3E7}"/>
          </ac:spMkLst>
        </pc:spChg>
        <pc:spChg chg="del">
          <ac:chgData name="Abels, Patrick" userId="ba666de4-0d21-43a6-8e66-51a18aae1b4a" providerId="ADAL" clId="{3983CB92-7945-4291-A63B-A9E5E5C993ED}" dt="2024-08-20T21:04:46.212" v="13" actId="478"/>
          <ac:spMkLst>
            <pc:docMk/>
            <pc:sldMk cId="2207021051" sldId="310"/>
            <ac:spMk id="10" creationId="{D94473A0-AD1E-334C-734C-44B5F21DAE28}"/>
          </ac:spMkLst>
        </pc:spChg>
        <pc:spChg chg="del">
          <ac:chgData name="Abels, Patrick" userId="ba666de4-0d21-43a6-8e66-51a18aae1b4a" providerId="ADAL" clId="{3983CB92-7945-4291-A63B-A9E5E5C993ED}" dt="2024-08-20T21:04:46.212" v="13" actId="478"/>
          <ac:spMkLst>
            <pc:docMk/>
            <pc:sldMk cId="2207021051" sldId="310"/>
            <ac:spMk id="11" creationId="{28F6A828-E48A-EB60-CF8D-52DAEBF4246F}"/>
          </ac:spMkLst>
        </pc:spChg>
        <pc:spChg chg="del">
          <ac:chgData name="Abels, Patrick" userId="ba666de4-0d21-43a6-8e66-51a18aae1b4a" providerId="ADAL" clId="{3983CB92-7945-4291-A63B-A9E5E5C993ED}" dt="2024-08-20T21:04:46.212" v="13" actId="478"/>
          <ac:spMkLst>
            <pc:docMk/>
            <pc:sldMk cId="2207021051" sldId="310"/>
            <ac:spMk id="12" creationId="{754038B2-B468-F7A9-60DA-962E56943B13}"/>
          </ac:spMkLst>
        </pc:spChg>
        <pc:spChg chg="del">
          <ac:chgData name="Abels, Patrick" userId="ba666de4-0d21-43a6-8e66-51a18aae1b4a" providerId="ADAL" clId="{3983CB92-7945-4291-A63B-A9E5E5C993ED}" dt="2024-08-20T21:04:46.212" v="13" actId="478"/>
          <ac:spMkLst>
            <pc:docMk/>
            <pc:sldMk cId="2207021051" sldId="310"/>
            <ac:spMk id="13" creationId="{C1CBC5EF-3875-486A-7772-EDBF8591442E}"/>
          </ac:spMkLst>
        </pc:spChg>
        <pc:spChg chg="del">
          <ac:chgData name="Abels, Patrick" userId="ba666de4-0d21-43a6-8e66-51a18aae1b4a" providerId="ADAL" clId="{3983CB92-7945-4291-A63B-A9E5E5C993ED}" dt="2024-08-20T21:04:46.212" v="13" actId="478"/>
          <ac:spMkLst>
            <pc:docMk/>
            <pc:sldMk cId="2207021051" sldId="310"/>
            <ac:spMk id="14" creationId="{D236F89E-E65A-50F4-9782-49B15CAA99DC}"/>
          </ac:spMkLst>
        </pc:spChg>
        <pc:spChg chg="del">
          <ac:chgData name="Abels, Patrick" userId="ba666de4-0d21-43a6-8e66-51a18aae1b4a" providerId="ADAL" clId="{3983CB92-7945-4291-A63B-A9E5E5C993ED}" dt="2024-08-20T21:04:46.212" v="13" actId="478"/>
          <ac:spMkLst>
            <pc:docMk/>
            <pc:sldMk cId="2207021051" sldId="310"/>
            <ac:spMk id="15" creationId="{83D9FAC2-4F26-6B34-B5B8-66081976F9A0}"/>
          </ac:spMkLst>
        </pc:spChg>
        <pc:spChg chg="del">
          <ac:chgData name="Abels, Patrick" userId="ba666de4-0d21-43a6-8e66-51a18aae1b4a" providerId="ADAL" clId="{3983CB92-7945-4291-A63B-A9E5E5C993ED}" dt="2024-08-20T21:04:46.212" v="13" actId="478"/>
          <ac:spMkLst>
            <pc:docMk/>
            <pc:sldMk cId="2207021051" sldId="310"/>
            <ac:spMk id="17" creationId="{0BC62D3F-F4D1-0312-EB8B-A808D3D3A511}"/>
          </ac:spMkLst>
        </pc:spChg>
        <pc:spChg chg="add mod">
          <ac:chgData name="Abels, Patrick" userId="ba666de4-0d21-43a6-8e66-51a18aae1b4a" providerId="ADAL" clId="{3983CB92-7945-4291-A63B-A9E5E5C993ED}" dt="2024-08-20T21:04:50.845" v="14"/>
          <ac:spMkLst>
            <pc:docMk/>
            <pc:sldMk cId="2207021051" sldId="310"/>
            <ac:spMk id="19" creationId="{98677CE2-D52B-5778-E2D6-7F56D733C8B7}"/>
          </ac:spMkLst>
        </pc:spChg>
        <pc:spChg chg="add mod">
          <ac:chgData name="Abels, Patrick" userId="ba666de4-0d21-43a6-8e66-51a18aae1b4a" providerId="ADAL" clId="{3983CB92-7945-4291-A63B-A9E5E5C993ED}" dt="2024-08-20T21:04:50.845" v="14"/>
          <ac:spMkLst>
            <pc:docMk/>
            <pc:sldMk cId="2207021051" sldId="310"/>
            <ac:spMk id="20" creationId="{20914C0E-0A7C-EC70-95DB-A1E13D7A6107}"/>
          </ac:spMkLst>
        </pc:spChg>
        <pc:spChg chg="add mod">
          <ac:chgData name="Abels, Patrick" userId="ba666de4-0d21-43a6-8e66-51a18aae1b4a" providerId="ADAL" clId="{3983CB92-7945-4291-A63B-A9E5E5C993ED}" dt="2024-08-20T21:04:50.845" v="14"/>
          <ac:spMkLst>
            <pc:docMk/>
            <pc:sldMk cId="2207021051" sldId="310"/>
            <ac:spMk id="21" creationId="{133C43F6-8AB6-97ED-B7BD-10BED1453A29}"/>
          </ac:spMkLst>
        </pc:spChg>
        <pc:spChg chg="add mod">
          <ac:chgData name="Abels, Patrick" userId="ba666de4-0d21-43a6-8e66-51a18aae1b4a" providerId="ADAL" clId="{3983CB92-7945-4291-A63B-A9E5E5C993ED}" dt="2024-08-20T21:04:50.845" v="14"/>
          <ac:spMkLst>
            <pc:docMk/>
            <pc:sldMk cId="2207021051" sldId="310"/>
            <ac:spMk id="22" creationId="{BFD040AD-0006-2551-3FA1-33F591243C4A}"/>
          </ac:spMkLst>
        </pc:spChg>
        <pc:spChg chg="add mod">
          <ac:chgData name="Abels, Patrick" userId="ba666de4-0d21-43a6-8e66-51a18aae1b4a" providerId="ADAL" clId="{3983CB92-7945-4291-A63B-A9E5E5C993ED}" dt="2024-08-20T21:04:50.845" v="14"/>
          <ac:spMkLst>
            <pc:docMk/>
            <pc:sldMk cId="2207021051" sldId="310"/>
            <ac:spMk id="23" creationId="{690474AB-508D-DC73-20D1-5988330BB2CF}"/>
          </ac:spMkLst>
        </pc:spChg>
        <pc:spChg chg="add mod">
          <ac:chgData name="Abels, Patrick" userId="ba666de4-0d21-43a6-8e66-51a18aae1b4a" providerId="ADAL" clId="{3983CB92-7945-4291-A63B-A9E5E5C993ED}" dt="2024-08-20T21:04:50.845" v="14"/>
          <ac:spMkLst>
            <pc:docMk/>
            <pc:sldMk cId="2207021051" sldId="310"/>
            <ac:spMk id="24" creationId="{47BEC774-2591-1D14-7BD9-4FAE7EA9B00E}"/>
          </ac:spMkLst>
        </pc:spChg>
        <pc:spChg chg="add mod">
          <ac:chgData name="Abels, Patrick" userId="ba666de4-0d21-43a6-8e66-51a18aae1b4a" providerId="ADAL" clId="{3983CB92-7945-4291-A63B-A9E5E5C993ED}" dt="2024-08-20T21:04:50.845" v="14"/>
          <ac:spMkLst>
            <pc:docMk/>
            <pc:sldMk cId="2207021051" sldId="310"/>
            <ac:spMk id="25" creationId="{625EC478-A3AB-B3C0-C000-E3C984183A2E}"/>
          </ac:spMkLst>
        </pc:spChg>
        <pc:spChg chg="add mod">
          <ac:chgData name="Abels, Patrick" userId="ba666de4-0d21-43a6-8e66-51a18aae1b4a" providerId="ADAL" clId="{3983CB92-7945-4291-A63B-A9E5E5C993ED}" dt="2024-08-20T21:04:50.845" v="14"/>
          <ac:spMkLst>
            <pc:docMk/>
            <pc:sldMk cId="2207021051" sldId="310"/>
            <ac:spMk id="26" creationId="{4CA27EF7-AD82-C986-7FED-BBDC01197CC7}"/>
          </ac:spMkLst>
        </pc:spChg>
        <pc:spChg chg="add mod">
          <ac:chgData name="Abels, Patrick" userId="ba666de4-0d21-43a6-8e66-51a18aae1b4a" providerId="ADAL" clId="{3983CB92-7945-4291-A63B-A9E5E5C993ED}" dt="2024-08-20T21:04:50.845" v="14"/>
          <ac:spMkLst>
            <pc:docMk/>
            <pc:sldMk cId="2207021051" sldId="310"/>
            <ac:spMk id="27" creationId="{4274CA75-CADC-AF0A-761D-122C7E4CD583}"/>
          </ac:spMkLst>
        </pc:spChg>
        <pc:spChg chg="add mod">
          <ac:chgData name="Abels, Patrick" userId="ba666de4-0d21-43a6-8e66-51a18aae1b4a" providerId="ADAL" clId="{3983CB92-7945-4291-A63B-A9E5E5C993ED}" dt="2024-08-20T21:04:50.845" v="14"/>
          <ac:spMkLst>
            <pc:docMk/>
            <pc:sldMk cId="2207021051" sldId="310"/>
            <ac:spMk id="28" creationId="{98A4AB79-7AAD-F802-D41A-0869F1741A1D}"/>
          </ac:spMkLst>
        </pc:spChg>
        <pc:spChg chg="add mod">
          <ac:chgData name="Abels, Patrick" userId="ba666de4-0d21-43a6-8e66-51a18aae1b4a" providerId="ADAL" clId="{3983CB92-7945-4291-A63B-A9E5E5C993ED}" dt="2024-08-20T21:05:03.716" v="29" actId="1038"/>
          <ac:spMkLst>
            <pc:docMk/>
            <pc:sldMk cId="2207021051" sldId="310"/>
            <ac:spMk id="30" creationId="{108F32DC-C4DD-FC31-6642-2524C59397B2}"/>
          </ac:spMkLst>
        </pc:spChg>
        <pc:spChg chg="add mod">
          <ac:chgData name="Abels, Patrick" userId="ba666de4-0d21-43a6-8e66-51a18aae1b4a" providerId="ADAL" clId="{3983CB92-7945-4291-A63B-A9E5E5C993ED}" dt="2024-08-20T21:04:50.845" v="14"/>
          <ac:spMkLst>
            <pc:docMk/>
            <pc:sldMk cId="2207021051" sldId="310"/>
            <ac:spMk id="31" creationId="{08C51DC1-DCDC-4DD9-0AE0-714D3C8A7287}"/>
          </ac:spMkLst>
        </pc:spChg>
        <pc:spChg chg="add mod">
          <ac:chgData name="Abels, Patrick" userId="ba666de4-0d21-43a6-8e66-51a18aae1b4a" providerId="ADAL" clId="{3983CB92-7945-4291-A63B-A9E5E5C993ED}" dt="2024-08-20T21:04:50.845" v="14"/>
          <ac:spMkLst>
            <pc:docMk/>
            <pc:sldMk cId="2207021051" sldId="310"/>
            <ac:spMk id="32" creationId="{0DFA3015-46A5-01BB-E5E8-983D52FBED2A}"/>
          </ac:spMkLst>
        </pc:spChg>
        <pc:graphicFrameChg chg="add mod">
          <ac:chgData name="Abels, Patrick" userId="ba666de4-0d21-43a6-8e66-51a18aae1b4a" providerId="ADAL" clId="{3983CB92-7945-4291-A63B-A9E5E5C993ED}" dt="2024-08-20T21:04:50.845" v="14"/>
          <ac:graphicFrameMkLst>
            <pc:docMk/>
            <pc:sldMk cId="2207021051" sldId="310"/>
            <ac:graphicFrameMk id="2" creationId="{A798BEA8-E4DB-C67E-6B4C-4B594C5D586F}"/>
          </ac:graphicFrameMkLst>
        </pc:graphicFrameChg>
        <pc:graphicFrameChg chg="del">
          <ac:chgData name="Abels, Patrick" userId="ba666de4-0d21-43a6-8e66-51a18aae1b4a" providerId="ADAL" clId="{3983CB92-7945-4291-A63B-A9E5E5C993ED}" dt="2024-08-20T21:04:46.212" v="13" actId="478"/>
          <ac:graphicFrameMkLst>
            <pc:docMk/>
            <pc:sldMk cId="2207021051" sldId="310"/>
            <ac:graphicFrameMk id="4" creationId="{AA6970EB-CB82-B903-133A-970EEBB93ECF}"/>
          </ac:graphicFrameMkLst>
        </pc:graphicFrameChg>
        <pc:graphicFrameChg chg="del">
          <ac:chgData name="Abels, Patrick" userId="ba666de4-0d21-43a6-8e66-51a18aae1b4a" providerId="ADAL" clId="{3983CB92-7945-4291-A63B-A9E5E5C993ED}" dt="2024-08-20T21:04:46.212" v="13" actId="478"/>
          <ac:graphicFrameMkLst>
            <pc:docMk/>
            <pc:sldMk cId="2207021051" sldId="310"/>
            <ac:graphicFrameMk id="5" creationId="{672494FC-CF38-163C-D37F-F2804785361B}"/>
          </ac:graphicFrameMkLst>
        </pc:graphicFrameChg>
        <pc:graphicFrameChg chg="add mod">
          <ac:chgData name="Abels, Patrick" userId="ba666de4-0d21-43a6-8e66-51a18aae1b4a" providerId="ADAL" clId="{3983CB92-7945-4291-A63B-A9E5E5C993ED}" dt="2024-08-20T21:04:50.845" v="14"/>
          <ac:graphicFrameMkLst>
            <pc:docMk/>
            <pc:sldMk cId="2207021051" sldId="310"/>
            <ac:graphicFrameMk id="18" creationId="{86954390-F3B6-73A8-3A09-E5A852CAD310}"/>
          </ac:graphicFrameMkLst>
        </pc:graphicFrameChg>
        <pc:picChg chg="del">
          <ac:chgData name="Abels, Patrick" userId="ba666de4-0d21-43a6-8e66-51a18aae1b4a" providerId="ADAL" clId="{3983CB92-7945-4291-A63B-A9E5E5C993ED}" dt="2024-08-20T21:04:46.212" v="13" actId="478"/>
          <ac:picMkLst>
            <pc:docMk/>
            <pc:sldMk cId="2207021051" sldId="310"/>
            <ac:picMk id="16" creationId="{77A013E4-7D1B-4A13-1A16-3962445850C5}"/>
          </ac:picMkLst>
        </pc:picChg>
        <pc:picChg chg="add mod">
          <ac:chgData name="Abels, Patrick" userId="ba666de4-0d21-43a6-8e66-51a18aae1b4a" providerId="ADAL" clId="{3983CB92-7945-4291-A63B-A9E5E5C993ED}" dt="2024-08-20T21:04:50.845" v="14"/>
          <ac:picMkLst>
            <pc:docMk/>
            <pc:sldMk cId="2207021051" sldId="310"/>
            <ac:picMk id="29" creationId="{DA16A537-DD85-F285-9EE0-1EFD03604FCE}"/>
          </ac:picMkLst>
        </pc:picChg>
      </pc:sldChg>
      <pc:sldChg chg="del">
        <pc:chgData name="Abels, Patrick" userId="ba666de4-0d21-43a6-8e66-51a18aae1b4a" providerId="ADAL" clId="{3983CB92-7945-4291-A63B-A9E5E5C993ED}" dt="2024-08-20T21:04:42.127" v="12" actId="47"/>
        <pc:sldMkLst>
          <pc:docMk/>
          <pc:sldMk cId="2375961618" sldId="311"/>
        </pc:sldMkLst>
      </pc:sldChg>
      <pc:sldChg chg="del">
        <pc:chgData name="Abels, Patrick" userId="ba666de4-0d21-43a6-8e66-51a18aae1b4a" providerId="ADAL" clId="{3983CB92-7945-4291-A63B-A9E5E5C993ED}" dt="2024-08-20T21:04:42.127" v="12" actId="47"/>
        <pc:sldMkLst>
          <pc:docMk/>
          <pc:sldMk cId="1158955029" sldId="312"/>
        </pc:sldMkLst>
      </pc:sldChg>
      <pc:sldChg chg="del">
        <pc:chgData name="Abels, Patrick" userId="ba666de4-0d21-43a6-8e66-51a18aae1b4a" providerId="ADAL" clId="{3983CB92-7945-4291-A63B-A9E5E5C993ED}" dt="2024-08-20T21:04:42.127" v="12" actId="47"/>
        <pc:sldMkLst>
          <pc:docMk/>
          <pc:sldMk cId="3572748217" sldId="313"/>
        </pc:sldMkLst>
      </pc:sldChg>
      <pc:sldChg chg="del">
        <pc:chgData name="Abels, Patrick" userId="ba666de4-0d21-43a6-8e66-51a18aae1b4a" providerId="ADAL" clId="{3983CB92-7945-4291-A63B-A9E5E5C993ED}" dt="2024-08-20T21:04:42.127" v="12" actId="47"/>
        <pc:sldMkLst>
          <pc:docMk/>
          <pc:sldMk cId="830998410" sldId="314"/>
        </pc:sldMkLst>
      </pc:sldChg>
      <pc:sldChg chg="del">
        <pc:chgData name="Abels, Patrick" userId="ba666de4-0d21-43a6-8e66-51a18aae1b4a" providerId="ADAL" clId="{3983CB92-7945-4291-A63B-A9E5E5C993ED}" dt="2024-08-20T21:04:42.127" v="12" actId="47"/>
        <pc:sldMkLst>
          <pc:docMk/>
          <pc:sldMk cId="3604050859" sldId="315"/>
        </pc:sldMkLst>
      </pc:sldChg>
      <pc:sldChg chg="del">
        <pc:chgData name="Abels, Patrick" userId="ba666de4-0d21-43a6-8e66-51a18aae1b4a" providerId="ADAL" clId="{3983CB92-7945-4291-A63B-A9E5E5C993ED}" dt="2024-08-20T21:04:42.127" v="12" actId="47"/>
        <pc:sldMkLst>
          <pc:docMk/>
          <pc:sldMk cId="1073379430" sldId="316"/>
        </pc:sldMkLst>
      </pc:sldChg>
      <pc:sldChg chg="del">
        <pc:chgData name="Abels, Patrick" userId="ba666de4-0d21-43a6-8e66-51a18aae1b4a" providerId="ADAL" clId="{3983CB92-7945-4291-A63B-A9E5E5C993ED}" dt="2024-08-20T21:04:42.127" v="12" actId="47"/>
        <pc:sldMkLst>
          <pc:docMk/>
          <pc:sldMk cId="2043534217" sldId="317"/>
        </pc:sldMkLst>
      </pc:sldChg>
      <pc:sldChg chg="addSp delSp modSp mod modTransition">
        <pc:chgData name="Abels, Patrick" userId="ba666de4-0d21-43a6-8e66-51a18aae1b4a" providerId="ADAL" clId="{3983CB92-7945-4291-A63B-A9E5E5C993ED}" dt="2024-08-20T21:21:39.857" v="280"/>
        <pc:sldMkLst>
          <pc:docMk/>
          <pc:sldMk cId="1523415873" sldId="318"/>
        </pc:sldMkLst>
        <pc:spChg chg="mod">
          <ac:chgData name="Abels, Patrick" userId="ba666de4-0d21-43a6-8e66-51a18aae1b4a" providerId="ADAL" clId="{3983CB92-7945-4291-A63B-A9E5E5C993ED}" dt="2024-08-20T21:17:40.839" v="261" actId="20577"/>
          <ac:spMkLst>
            <pc:docMk/>
            <pc:sldMk cId="1523415873" sldId="318"/>
            <ac:spMk id="2" creationId="{43329FE5-2CB8-9D7B-32E9-AFADC864196E}"/>
          </ac:spMkLst>
        </pc:spChg>
        <pc:picChg chg="del">
          <ac:chgData name="Abels, Patrick" userId="ba666de4-0d21-43a6-8e66-51a18aae1b4a" providerId="ADAL" clId="{3983CB92-7945-4291-A63B-A9E5E5C993ED}" dt="2024-08-20T21:15:43.326" v="161" actId="478"/>
          <ac:picMkLst>
            <pc:docMk/>
            <pc:sldMk cId="1523415873" sldId="318"/>
            <ac:picMk id="5" creationId="{C3E247F8-388D-42D1-BDFB-A455E1AC43FE}"/>
          </ac:picMkLst>
        </pc:picChg>
        <pc:picChg chg="add mod">
          <ac:chgData name="Abels, Patrick" userId="ba666de4-0d21-43a6-8e66-51a18aae1b4a" providerId="ADAL" clId="{3983CB92-7945-4291-A63B-A9E5E5C993ED}" dt="2024-08-20T21:18:12.779" v="264" actId="1076"/>
          <ac:picMkLst>
            <pc:docMk/>
            <pc:sldMk cId="1523415873" sldId="318"/>
            <ac:picMk id="6" creationId="{B5C974B2-2E45-97EC-1824-838912EFC5F3}"/>
          </ac:picMkLst>
        </pc:picChg>
        <pc:picChg chg="del">
          <ac:chgData name="Abels, Patrick" userId="ba666de4-0d21-43a6-8e66-51a18aae1b4a" providerId="ADAL" clId="{3983CB92-7945-4291-A63B-A9E5E5C993ED}" dt="2024-08-20T21:18:08.636" v="263" actId="478"/>
          <ac:picMkLst>
            <pc:docMk/>
            <pc:sldMk cId="1523415873" sldId="318"/>
            <ac:picMk id="11" creationId="{DBCD85C6-D5AE-02FB-9B1B-CC0982D9406C}"/>
          </ac:picMkLst>
        </pc:picChg>
      </pc:sldChg>
      <pc:sldChg chg="addSp delSp modSp add mod">
        <pc:chgData name="Abels, Patrick" userId="ba666de4-0d21-43a6-8e66-51a18aae1b4a" providerId="ADAL" clId="{3983CB92-7945-4291-A63B-A9E5E5C993ED}" dt="2024-08-20T21:05:34.136" v="38"/>
        <pc:sldMkLst>
          <pc:docMk/>
          <pc:sldMk cId="1168010817" sldId="319"/>
        </pc:sldMkLst>
        <pc:spChg chg="add mod">
          <ac:chgData name="Abels, Patrick" userId="ba666de4-0d21-43a6-8e66-51a18aae1b4a" providerId="ADAL" clId="{3983CB92-7945-4291-A63B-A9E5E5C993ED}" dt="2024-08-20T21:05:34.136" v="38"/>
          <ac:spMkLst>
            <pc:docMk/>
            <pc:sldMk cId="1168010817" sldId="319"/>
            <ac:spMk id="7" creationId="{15F58171-7F16-59D1-3E4A-FD2AEA02BD8C}"/>
          </ac:spMkLst>
        </pc:spChg>
        <pc:spChg chg="add mod">
          <ac:chgData name="Abels, Patrick" userId="ba666de4-0d21-43a6-8e66-51a18aae1b4a" providerId="ADAL" clId="{3983CB92-7945-4291-A63B-A9E5E5C993ED}" dt="2024-08-20T21:05:34.136" v="38"/>
          <ac:spMkLst>
            <pc:docMk/>
            <pc:sldMk cId="1168010817" sldId="319"/>
            <ac:spMk id="8" creationId="{6971079D-62FE-BA90-0293-90D4B248B26D}"/>
          </ac:spMkLst>
        </pc:spChg>
        <pc:spChg chg="add mod">
          <ac:chgData name="Abels, Patrick" userId="ba666de4-0d21-43a6-8e66-51a18aae1b4a" providerId="ADAL" clId="{3983CB92-7945-4291-A63B-A9E5E5C993ED}" dt="2024-08-20T21:05:34.136" v="38"/>
          <ac:spMkLst>
            <pc:docMk/>
            <pc:sldMk cId="1168010817" sldId="319"/>
            <ac:spMk id="9" creationId="{98896B6E-B1C3-CF5B-0AF3-C17B85DD2C88}"/>
          </ac:spMkLst>
        </pc:spChg>
        <pc:spChg chg="add mod">
          <ac:chgData name="Abels, Patrick" userId="ba666de4-0d21-43a6-8e66-51a18aae1b4a" providerId="ADAL" clId="{3983CB92-7945-4291-A63B-A9E5E5C993ED}" dt="2024-08-20T21:05:34.136" v="38"/>
          <ac:spMkLst>
            <pc:docMk/>
            <pc:sldMk cId="1168010817" sldId="319"/>
            <ac:spMk id="10" creationId="{34056FEE-3256-71A2-3A3D-EC2338692F0C}"/>
          </ac:spMkLst>
        </pc:spChg>
        <pc:spChg chg="add mod">
          <ac:chgData name="Abels, Patrick" userId="ba666de4-0d21-43a6-8e66-51a18aae1b4a" providerId="ADAL" clId="{3983CB92-7945-4291-A63B-A9E5E5C993ED}" dt="2024-08-20T21:05:34.136" v="38"/>
          <ac:spMkLst>
            <pc:docMk/>
            <pc:sldMk cId="1168010817" sldId="319"/>
            <ac:spMk id="11" creationId="{9DABB38E-3B90-CBA9-E56C-B705F5EE4839}"/>
          </ac:spMkLst>
        </pc:spChg>
        <pc:spChg chg="add mod">
          <ac:chgData name="Abels, Patrick" userId="ba666de4-0d21-43a6-8e66-51a18aae1b4a" providerId="ADAL" clId="{3983CB92-7945-4291-A63B-A9E5E5C993ED}" dt="2024-08-20T21:05:34.136" v="38"/>
          <ac:spMkLst>
            <pc:docMk/>
            <pc:sldMk cId="1168010817" sldId="319"/>
            <ac:spMk id="12" creationId="{23F5CB76-5B56-ECFB-BADE-DDAD36BBC59C}"/>
          </ac:spMkLst>
        </pc:spChg>
        <pc:spChg chg="add mod">
          <ac:chgData name="Abels, Patrick" userId="ba666de4-0d21-43a6-8e66-51a18aae1b4a" providerId="ADAL" clId="{3983CB92-7945-4291-A63B-A9E5E5C993ED}" dt="2024-08-20T21:05:34.136" v="38"/>
          <ac:spMkLst>
            <pc:docMk/>
            <pc:sldMk cId="1168010817" sldId="319"/>
            <ac:spMk id="13" creationId="{46B697BF-C35A-6593-14CD-1A72E9390229}"/>
          </ac:spMkLst>
        </pc:spChg>
        <pc:spChg chg="add mod">
          <ac:chgData name="Abels, Patrick" userId="ba666de4-0d21-43a6-8e66-51a18aae1b4a" providerId="ADAL" clId="{3983CB92-7945-4291-A63B-A9E5E5C993ED}" dt="2024-08-20T21:05:34.136" v="38"/>
          <ac:spMkLst>
            <pc:docMk/>
            <pc:sldMk cId="1168010817" sldId="319"/>
            <ac:spMk id="14" creationId="{167647A8-EEAC-1066-9167-C134A080B217}"/>
          </ac:spMkLst>
        </pc:spChg>
        <pc:spChg chg="add mod">
          <ac:chgData name="Abels, Patrick" userId="ba666de4-0d21-43a6-8e66-51a18aae1b4a" providerId="ADAL" clId="{3983CB92-7945-4291-A63B-A9E5E5C993ED}" dt="2024-08-20T21:05:34.136" v="38"/>
          <ac:spMkLst>
            <pc:docMk/>
            <pc:sldMk cId="1168010817" sldId="319"/>
            <ac:spMk id="15" creationId="{B71C3833-706B-262B-FC61-FEA108EE7B64}"/>
          </ac:spMkLst>
        </pc:spChg>
        <pc:spChg chg="add mod">
          <ac:chgData name="Abels, Patrick" userId="ba666de4-0d21-43a6-8e66-51a18aae1b4a" providerId="ADAL" clId="{3983CB92-7945-4291-A63B-A9E5E5C993ED}" dt="2024-08-20T21:05:34.136" v="38"/>
          <ac:spMkLst>
            <pc:docMk/>
            <pc:sldMk cId="1168010817" sldId="319"/>
            <ac:spMk id="17" creationId="{6C32B79A-24F1-BDF1-7FA2-E7A7B462B1B3}"/>
          </ac:spMkLst>
        </pc:spChg>
        <pc:spChg chg="del">
          <ac:chgData name="Abels, Patrick" userId="ba666de4-0d21-43a6-8e66-51a18aae1b4a" providerId="ADAL" clId="{3983CB92-7945-4291-A63B-A9E5E5C993ED}" dt="2024-08-20T21:05:16.982" v="31" actId="478"/>
          <ac:spMkLst>
            <pc:docMk/>
            <pc:sldMk cId="1168010817" sldId="319"/>
            <ac:spMk id="19" creationId="{98677CE2-D52B-5778-E2D6-7F56D733C8B7}"/>
          </ac:spMkLst>
        </pc:spChg>
        <pc:spChg chg="del">
          <ac:chgData name="Abels, Patrick" userId="ba666de4-0d21-43a6-8e66-51a18aae1b4a" providerId="ADAL" clId="{3983CB92-7945-4291-A63B-A9E5E5C993ED}" dt="2024-08-20T21:05:16.982" v="31" actId="478"/>
          <ac:spMkLst>
            <pc:docMk/>
            <pc:sldMk cId="1168010817" sldId="319"/>
            <ac:spMk id="20" creationId="{20914C0E-0A7C-EC70-95DB-A1E13D7A6107}"/>
          </ac:spMkLst>
        </pc:spChg>
        <pc:spChg chg="del">
          <ac:chgData name="Abels, Patrick" userId="ba666de4-0d21-43a6-8e66-51a18aae1b4a" providerId="ADAL" clId="{3983CB92-7945-4291-A63B-A9E5E5C993ED}" dt="2024-08-20T21:05:16.982" v="31" actId="478"/>
          <ac:spMkLst>
            <pc:docMk/>
            <pc:sldMk cId="1168010817" sldId="319"/>
            <ac:spMk id="21" creationId="{133C43F6-8AB6-97ED-B7BD-10BED1453A29}"/>
          </ac:spMkLst>
        </pc:spChg>
        <pc:spChg chg="del">
          <ac:chgData name="Abels, Patrick" userId="ba666de4-0d21-43a6-8e66-51a18aae1b4a" providerId="ADAL" clId="{3983CB92-7945-4291-A63B-A9E5E5C993ED}" dt="2024-08-20T21:05:16.982" v="31" actId="478"/>
          <ac:spMkLst>
            <pc:docMk/>
            <pc:sldMk cId="1168010817" sldId="319"/>
            <ac:spMk id="22" creationId="{BFD040AD-0006-2551-3FA1-33F591243C4A}"/>
          </ac:spMkLst>
        </pc:spChg>
        <pc:spChg chg="del">
          <ac:chgData name="Abels, Patrick" userId="ba666de4-0d21-43a6-8e66-51a18aae1b4a" providerId="ADAL" clId="{3983CB92-7945-4291-A63B-A9E5E5C993ED}" dt="2024-08-20T21:05:16.982" v="31" actId="478"/>
          <ac:spMkLst>
            <pc:docMk/>
            <pc:sldMk cId="1168010817" sldId="319"/>
            <ac:spMk id="23" creationId="{690474AB-508D-DC73-20D1-5988330BB2CF}"/>
          </ac:spMkLst>
        </pc:spChg>
        <pc:spChg chg="del">
          <ac:chgData name="Abels, Patrick" userId="ba666de4-0d21-43a6-8e66-51a18aae1b4a" providerId="ADAL" clId="{3983CB92-7945-4291-A63B-A9E5E5C993ED}" dt="2024-08-20T21:05:16.982" v="31" actId="478"/>
          <ac:spMkLst>
            <pc:docMk/>
            <pc:sldMk cId="1168010817" sldId="319"/>
            <ac:spMk id="24" creationId="{47BEC774-2591-1D14-7BD9-4FAE7EA9B00E}"/>
          </ac:spMkLst>
        </pc:spChg>
        <pc:spChg chg="del">
          <ac:chgData name="Abels, Patrick" userId="ba666de4-0d21-43a6-8e66-51a18aae1b4a" providerId="ADAL" clId="{3983CB92-7945-4291-A63B-A9E5E5C993ED}" dt="2024-08-20T21:05:16.982" v="31" actId="478"/>
          <ac:spMkLst>
            <pc:docMk/>
            <pc:sldMk cId="1168010817" sldId="319"/>
            <ac:spMk id="25" creationId="{625EC478-A3AB-B3C0-C000-E3C984183A2E}"/>
          </ac:spMkLst>
        </pc:spChg>
        <pc:spChg chg="del">
          <ac:chgData name="Abels, Patrick" userId="ba666de4-0d21-43a6-8e66-51a18aae1b4a" providerId="ADAL" clId="{3983CB92-7945-4291-A63B-A9E5E5C993ED}" dt="2024-08-20T21:05:16.982" v="31" actId="478"/>
          <ac:spMkLst>
            <pc:docMk/>
            <pc:sldMk cId="1168010817" sldId="319"/>
            <ac:spMk id="26" creationId="{4CA27EF7-AD82-C986-7FED-BBDC01197CC7}"/>
          </ac:spMkLst>
        </pc:spChg>
        <pc:spChg chg="del">
          <ac:chgData name="Abels, Patrick" userId="ba666de4-0d21-43a6-8e66-51a18aae1b4a" providerId="ADAL" clId="{3983CB92-7945-4291-A63B-A9E5E5C993ED}" dt="2024-08-20T21:05:16.982" v="31" actId="478"/>
          <ac:spMkLst>
            <pc:docMk/>
            <pc:sldMk cId="1168010817" sldId="319"/>
            <ac:spMk id="27" creationId="{4274CA75-CADC-AF0A-761D-122C7E4CD583}"/>
          </ac:spMkLst>
        </pc:spChg>
        <pc:spChg chg="del">
          <ac:chgData name="Abels, Patrick" userId="ba666de4-0d21-43a6-8e66-51a18aae1b4a" providerId="ADAL" clId="{3983CB92-7945-4291-A63B-A9E5E5C993ED}" dt="2024-08-20T21:05:16.982" v="31" actId="478"/>
          <ac:spMkLst>
            <pc:docMk/>
            <pc:sldMk cId="1168010817" sldId="319"/>
            <ac:spMk id="28" creationId="{98A4AB79-7AAD-F802-D41A-0869F1741A1D}"/>
          </ac:spMkLst>
        </pc:spChg>
        <pc:spChg chg="del">
          <ac:chgData name="Abels, Patrick" userId="ba666de4-0d21-43a6-8e66-51a18aae1b4a" providerId="ADAL" clId="{3983CB92-7945-4291-A63B-A9E5E5C993ED}" dt="2024-08-20T21:05:16.982" v="31" actId="478"/>
          <ac:spMkLst>
            <pc:docMk/>
            <pc:sldMk cId="1168010817" sldId="319"/>
            <ac:spMk id="30" creationId="{108F32DC-C4DD-FC31-6642-2524C59397B2}"/>
          </ac:spMkLst>
        </pc:spChg>
        <pc:spChg chg="del">
          <ac:chgData name="Abels, Patrick" userId="ba666de4-0d21-43a6-8e66-51a18aae1b4a" providerId="ADAL" clId="{3983CB92-7945-4291-A63B-A9E5E5C993ED}" dt="2024-08-20T21:05:16.982" v="31" actId="478"/>
          <ac:spMkLst>
            <pc:docMk/>
            <pc:sldMk cId="1168010817" sldId="319"/>
            <ac:spMk id="31" creationId="{08C51DC1-DCDC-4DD9-0AE0-714D3C8A7287}"/>
          </ac:spMkLst>
        </pc:spChg>
        <pc:spChg chg="del">
          <ac:chgData name="Abels, Patrick" userId="ba666de4-0d21-43a6-8e66-51a18aae1b4a" providerId="ADAL" clId="{3983CB92-7945-4291-A63B-A9E5E5C993ED}" dt="2024-08-20T21:05:16.982" v="31" actId="478"/>
          <ac:spMkLst>
            <pc:docMk/>
            <pc:sldMk cId="1168010817" sldId="319"/>
            <ac:spMk id="32" creationId="{0DFA3015-46A5-01BB-E5E8-983D52FBED2A}"/>
          </ac:spMkLst>
        </pc:spChg>
        <pc:spChg chg="add mod">
          <ac:chgData name="Abels, Patrick" userId="ba666de4-0d21-43a6-8e66-51a18aae1b4a" providerId="ADAL" clId="{3983CB92-7945-4291-A63B-A9E5E5C993ED}" dt="2024-08-20T21:05:34.136" v="38"/>
          <ac:spMkLst>
            <pc:docMk/>
            <pc:sldMk cId="1168010817" sldId="319"/>
            <ac:spMk id="33" creationId="{EB350AD3-CA2B-2BF4-9402-5909FF050CAA}"/>
          </ac:spMkLst>
        </pc:spChg>
        <pc:spChg chg="add mod">
          <ac:chgData name="Abels, Patrick" userId="ba666de4-0d21-43a6-8e66-51a18aae1b4a" providerId="ADAL" clId="{3983CB92-7945-4291-A63B-A9E5E5C993ED}" dt="2024-08-20T21:05:34.136" v="38"/>
          <ac:spMkLst>
            <pc:docMk/>
            <pc:sldMk cId="1168010817" sldId="319"/>
            <ac:spMk id="34" creationId="{EEC0C305-97FC-26D9-8703-F87E03D97BB3}"/>
          </ac:spMkLst>
        </pc:spChg>
        <pc:spChg chg="add mod">
          <ac:chgData name="Abels, Patrick" userId="ba666de4-0d21-43a6-8e66-51a18aae1b4a" providerId="ADAL" clId="{3983CB92-7945-4291-A63B-A9E5E5C993ED}" dt="2024-08-20T21:05:34.136" v="38"/>
          <ac:spMkLst>
            <pc:docMk/>
            <pc:sldMk cId="1168010817" sldId="319"/>
            <ac:spMk id="35" creationId="{4AF8920C-0DAC-492C-6641-313AEE57F4C4}"/>
          </ac:spMkLst>
        </pc:spChg>
        <pc:graphicFrameChg chg="del">
          <ac:chgData name="Abels, Patrick" userId="ba666de4-0d21-43a6-8e66-51a18aae1b4a" providerId="ADAL" clId="{3983CB92-7945-4291-A63B-A9E5E5C993ED}" dt="2024-08-20T21:05:16.982" v="31" actId="478"/>
          <ac:graphicFrameMkLst>
            <pc:docMk/>
            <pc:sldMk cId="1168010817" sldId="319"/>
            <ac:graphicFrameMk id="2" creationId="{A798BEA8-E4DB-C67E-6B4C-4B594C5D586F}"/>
          </ac:graphicFrameMkLst>
        </pc:graphicFrameChg>
        <pc:graphicFrameChg chg="add mod">
          <ac:chgData name="Abels, Patrick" userId="ba666de4-0d21-43a6-8e66-51a18aae1b4a" providerId="ADAL" clId="{3983CB92-7945-4291-A63B-A9E5E5C993ED}" dt="2024-08-20T21:05:34.136" v="38"/>
          <ac:graphicFrameMkLst>
            <pc:docMk/>
            <pc:sldMk cId="1168010817" sldId="319"/>
            <ac:graphicFrameMk id="4" creationId="{91F6C466-78AB-2671-37A7-FDE120FB68CA}"/>
          </ac:graphicFrameMkLst>
        </pc:graphicFrameChg>
        <pc:graphicFrameChg chg="add mod">
          <ac:chgData name="Abels, Patrick" userId="ba666de4-0d21-43a6-8e66-51a18aae1b4a" providerId="ADAL" clId="{3983CB92-7945-4291-A63B-A9E5E5C993ED}" dt="2024-08-20T21:05:34.136" v="38"/>
          <ac:graphicFrameMkLst>
            <pc:docMk/>
            <pc:sldMk cId="1168010817" sldId="319"/>
            <ac:graphicFrameMk id="6" creationId="{0DC24DCD-A0F9-CD31-59A2-73E694C10923}"/>
          </ac:graphicFrameMkLst>
        </pc:graphicFrameChg>
        <pc:graphicFrameChg chg="del">
          <ac:chgData name="Abels, Patrick" userId="ba666de4-0d21-43a6-8e66-51a18aae1b4a" providerId="ADAL" clId="{3983CB92-7945-4291-A63B-A9E5E5C993ED}" dt="2024-08-20T21:05:16.982" v="31" actId="478"/>
          <ac:graphicFrameMkLst>
            <pc:docMk/>
            <pc:sldMk cId="1168010817" sldId="319"/>
            <ac:graphicFrameMk id="18" creationId="{86954390-F3B6-73A8-3A09-E5A852CAD310}"/>
          </ac:graphicFrameMkLst>
        </pc:graphicFrameChg>
        <pc:picChg chg="add mod">
          <ac:chgData name="Abels, Patrick" userId="ba666de4-0d21-43a6-8e66-51a18aae1b4a" providerId="ADAL" clId="{3983CB92-7945-4291-A63B-A9E5E5C993ED}" dt="2024-08-20T21:05:34.136" v="38"/>
          <ac:picMkLst>
            <pc:docMk/>
            <pc:sldMk cId="1168010817" sldId="319"/>
            <ac:picMk id="5" creationId="{AF1FC9AF-8C3F-B541-F614-CB3E16ACBC4B}"/>
          </ac:picMkLst>
        </pc:picChg>
        <pc:picChg chg="del">
          <ac:chgData name="Abels, Patrick" userId="ba666de4-0d21-43a6-8e66-51a18aae1b4a" providerId="ADAL" clId="{3983CB92-7945-4291-A63B-A9E5E5C993ED}" dt="2024-08-20T21:05:16.982" v="31" actId="478"/>
          <ac:picMkLst>
            <pc:docMk/>
            <pc:sldMk cId="1168010817" sldId="319"/>
            <ac:picMk id="29" creationId="{DA16A537-DD85-F285-9EE0-1EFD03604FCE}"/>
          </ac:picMkLst>
        </pc:picChg>
        <pc:cxnChg chg="add mod">
          <ac:chgData name="Abels, Patrick" userId="ba666de4-0d21-43a6-8e66-51a18aae1b4a" providerId="ADAL" clId="{3983CB92-7945-4291-A63B-A9E5E5C993ED}" dt="2024-08-20T21:05:34.136" v="38"/>
          <ac:cxnSpMkLst>
            <pc:docMk/>
            <pc:sldMk cId="1168010817" sldId="319"/>
            <ac:cxnSpMk id="16" creationId="{5ADA6073-B591-81EC-B90D-2B7A6799874D}"/>
          </ac:cxnSpMkLst>
        </pc:cxnChg>
      </pc:sldChg>
      <pc:sldChg chg="addSp modSp add">
        <pc:chgData name="Abels, Patrick" userId="ba666de4-0d21-43a6-8e66-51a18aae1b4a" providerId="ADAL" clId="{3983CB92-7945-4291-A63B-A9E5E5C993ED}" dt="2024-08-20T21:05:49.406" v="39"/>
        <pc:sldMkLst>
          <pc:docMk/>
          <pc:sldMk cId="2802094293" sldId="320"/>
        </pc:sldMkLst>
        <pc:spChg chg="add mod">
          <ac:chgData name="Abels, Patrick" userId="ba666de4-0d21-43a6-8e66-51a18aae1b4a" providerId="ADAL" clId="{3983CB92-7945-4291-A63B-A9E5E5C993ED}" dt="2024-08-20T21:05:49.406" v="39"/>
          <ac:spMkLst>
            <pc:docMk/>
            <pc:sldMk cId="2802094293" sldId="320"/>
            <ac:spMk id="5" creationId="{BB347DAE-8221-69FC-027B-10D2B122CDA2}"/>
          </ac:spMkLst>
        </pc:spChg>
        <pc:spChg chg="add mod">
          <ac:chgData name="Abels, Patrick" userId="ba666de4-0d21-43a6-8e66-51a18aae1b4a" providerId="ADAL" clId="{3983CB92-7945-4291-A63B-A9E5E5C993ED}" dt="2024-08-20T21:05:49.406" v="39"/>
          <ac:spMkLst>
            <pc:docMk/>
            <pc:sldMk cId="2802094293" sldId="320"/>
            <ac:spMk id="6" creationId="{EE27EAEB-2B99-FE1A-9D0B-0D67970DB311}"/>
          </ac:spMkLst>
        </pc:spChg>
        <pc:spChg chg="add mod">
          <ac:chgData name="Abels, Patrick" userId="ba666de4-0d21-43a6-8e66-51a18aae1b4a" providerId="ADAL" clId="{3983CB92-7945-4291-A63B-A9E5E5C993ED}" dt="2024-08-20T21:05:49.406" v="39"/>
          <ac:spMkLst>
            <pc:docMk/>
            <pc:sldMk cId="2802094293" sldId="320"/>
            <ac:spMk id="7" creationId="{31877D31-4793-A592-F757-82877054EB09}"/>
          </ac:spMkLst>
        </pc:spChg>
        <pc:spChg chg="add mod">
          <ac:chgData name="Abels, Patrick" userId="ba666de4-0d21-43a6-8e66-51a18aae1b4a" providerId="ADAL" clId="{3983CB92-7945-4291-A63B-A9E5E5C993ED}" dt="2024-08-20T21:05:49.406" v="39"/>
          <ac:spMkLst>
            <pc:docMk/>
            <pc:sldMk cId="2802094293" sldId="320"/>
            <ac:spMk id="8" creationId="{8DB4BAE8-EDB7-F4AE-59D6-BFE8B647D87E}"/>
          </ac:spMkLst>
        </pc:spChg>
        <pc:spChg chg="add mod">
          <ac:chgData name="Abels, Patrick" userId="ba666de4-0d21-43a6-8e66-51a18aae1b4a" providerId="ADAL" clId="{3983CB92-7945-4291-A63B-A9E5E5C993ED}" dt="2024-08-20T21:05:49.406" v="39"/>
          <ac:spMkLst>
            <pc:docMk/>
            <pc:sldMk cId="2802094293" sldId="320"/>
            <ac:spMk id="9" creationId="{82A466D2-C9E8-A791-CCF7-A99D85A97A7D}"/>
          </ac:spMkLst>
        </pc:spChg>
        <pc:spChg chg="add mod">
          <ac:chgData name="Abels, Patrick" userId="ba666de4-0d21-43a6-8e66-51a18aae1b4a" providerId="ADAL" clId="{3983CB92-7945-4291-A63B-A9E5E5C993ED}" dt="2024-08-20T21:05:49.406" v="39"/>
          <ac:spMkLst>
            <pc:docMk/>
            <pc:sldMk cId="2802094293" sldId="320"/>
            <ac:spMk id="10" creationId="{CF436140-DDC0-8AD9-EF06-4A39111CA8AA}"/>
          </ac:spMkLst>
        </pc:spChg>
        <pc:spChg chg="add mod">
          <ac:chgData name="Abels, Patrick" userId="ba666de4-0d21-43a6-8e66-51a18aae1b4a" providerId="ADAL" clId="{3983CB92-7945-4291-A63B-A9E5E5C993ED}" dt="2024-08-20T21:05:49.406" v="39"/>
          <ac:spMkLst>
            <pc:docMk/>
            <pc:sldMk cId="2802094293" sldId="320"/>
            <ac:spMk id="11" creationId="{0F027723-64CD-0B60-6E8D-94F82312CDCF}"/>
          </ac:spMkLst>
        </pc:spChg>
        <pc:spChg chg="add mod">
          <ac:chgData name="Abels, Patrick" userId="ba666de4-0d21-43a6-8e66-51a18aae1b4a" providerId="ADAL" clId="{3983CB92-7945-4291-A63B-A9E5E5C993ED}" dt="2024-08-20T21:05:49.406" v="39"/>
          <ac:spMkLst>
            <pc:docMk/>
            <pc:sldMk cId="2802094293" sldId="320"/>
            <ac:spMk id="12" creationId="{7D5933D9-A992-6849-D493-04D4324683B0}"/>
          </ac:spMkLst>
        </pc:spChg>
        <pc:spChg chg="add mod">
          <ac:chgData name="Abels, Patrick" userId="ba666de4-0d21-43a6-8e66-51a18aae1b4a" providerId="ADAL" clId="{3983CB92-7945-4291-A63B-A9E5E5C993ED}" dt="2024-08-20T21:05:49.406" v="39"/>
          <ac:spMkLst>
            <pc:docMk/>
            <pc:sldMk cId="2802094293" sldId="320"/>
            <ac:spMk id="14" creationId="{234755F7-5E47-5C36-9366-77889D46C73E}"/>
          </ac:spMkLst>
        </pc:spChg>
        <pc:spChg chg="add mod">
          <ac:chgData name="Abels, Patrick" userId="ba666de4-0d21-43a6-8e66-51a18aae1b4a" providerId="ADAL" clId="{3983CB92-7945-4291-A63B-A9E5E5C993ED}" dt="2024-08-20T21:05:49.406" v="39"/>
          <ac:spMkLst>
            <pc:docMk/>
            <pc:sldMk cId="2802094293" sldId="320"/>
            <ac:spMk id="16" creationId="{B3EB4FD3-1558-AB93-C749-7E1265C38109}"/>
          </ac:spMkLst>
        </pc:spChg>
        <pc:spChg chg="add mod">
          <ac:chgData name="Abels, Patrick" userId="ba666de4-0d21-43a6-8e66-51a18aae1b4a" providerId="ADAL" clId="{3983CB92-7945-4291-A63B-A9E5E5C993ED}" dt="2024-08-20T21:05:49.406" v="39"/>
          <ac:spMkLst>
            <pc:docMk/>
            <pc:sldMk cId="2802094293" sldId="320"/>
            <ac:spMk id="17" creationId="{370EB1F3-1026-8C8D-8399-AF7E8156D602}"/>
          </ac:spMkLst>
        </pc:spChg>
        <pc:spChg chg="add mod">
          <ac:chgData name="Abels, Patrick" userId="ba666de4-0d21-43a6-8e66-51a18aae1b4a" providerId="ADAL" clId="{3983CB92-7945-4291-A63B-A9E5E5C993ED}" dt="2024-08-20T21:05:49.406" v="39"/>
          <ac:spMkLst>
            <pc:docMk/>
            <pc:sldMk cId="2802094293" sldId="320"/>
            <ac:spMk id="18" creationId="{F1B4F232-E7AD-6ED0-7DBC-EBD08A993306}"/>
          </ac:spMkLst>
        </pc:spChg>
        <pc:graphicFrameChg chg="add mod">
          <ac:chgData name="Abels, Patrick" userId="ba666de4-0d21-43a6-8e66-51a18aae1b4a" providerId="ADAL" clId="{3983CB92-7945-4291-A63B-A9E5E5C993ED}" dt="2024-08-20T21:05:49.406" v="39"/>
          <ac:graphicFrameMkLst>
            <pc:docMk/>
            <pc:sldMk cId="2802094293" sldId="320"/>
            <ac:graphicFrameMk id="2" creationId="{5F144FED-4574-7F58-DAB4-1E9CD187D966}"/>
          </ac:graphicFrameMkLst>
        </pc:graphicFrameChg>
        <pc:graphicFrameChg chg="add mod">
          <ac:chgData name="Abels, Patrick" userId="ba666de4-0d21-43a6-8e66-51a18aae1b4a" providerId="ADAL" clId="{3983CB92-7945-4291-A63B-A9E5E5C993ED}" dt="2024-08-20T21:05:49.406" v="39"/>
          <ac:graphicFrameMkLst>
            <pc:docMk/>
            <pc:sldMk cId="2802094293" sldId="320"/>
            <ac:graphicFrameMk id="4" creationId="{ED6AC948-3205-314D-F60F-DECA25CCD8FF}"/>
          </ac:graphicFrameMkLst>
        </pc:graphicFrameChg>
        <pc:picChg chg="add mod">
          <ac:chgData name="Abels, Patrick" userId="ba666de4-0d21-43a6-8e66-51a18aae1b4a" providerId="ADAL" clId="{3983CB92-7945-4291-A63B-A9E5E5C993ED}" dt="2024-08-20T21:05:49.406" v="39"/>
          <ac:picMkLst>
            <pc:docMk/>
            <pc:sldMk cId="2802094293" sldId="320"/>
            <ac:picMk id="15" creationId="{82C4A0B9-D53C-8476-5585-4820B95AF30F}"/>
          </ac:picMkLst>
        </pc:picChg>
        <pc:cxnChg chg="add mod">
          <ac:chgData name="Abels, Patrick" userId="ba666de4-0d21-43a6-8e66-51a18aae1b4a" providerId="ADAL" clId="{3983CB92-7945-4291-A63B-A9E5E5C993ED}" dt="2024-08-20T21:05:49.406" v="39"/>
          <ac:cxnSpMkLst>
            <pc:docMk/>
            <pc:sldMk cId="2802094293" sldId="320"/>
            <ac:cxnSpMk id="13" creationId="{CDE2B6B9-893E-CE16-6EB7-46D9833F5675}"/>
          </ac:cxnSpMkLst>
        </pc:cxnChg>
      </pc:sldChg>
      <pc:sldChg chg="addSp modSp add">
        <pc:chgData name="Abels, Patrick" userId="ba666de4-0d21-43a6-8e66-51a18aae1b4a" providerId="ADAL" clId="{3983CB92-7945-4291-A63B-A9E5E5C993ED}" dt="2024-08-20T21:06:04.202" v="40"/>
        <pc:sldMkLst>
          <pc:docMk/>
          <pc:sldMk cId="629072211" sldId="321"/>
        </pc:sldMkLst>
        <pc:spChg chg="add mod">
          <ac:chgData name="Abels, Patrick" userId="ba666de4-0d21-43a6-8e66-51a18aae1b4a" providerId="ADAL" clId="{3983CB92-7945-4291-A63B-A9E5E5C993ED}" dt="2024-08-20T21:06:04.202" v="40"/>
          <ac:spMkLst>
            <pc:docMk/>
            <pc:sldMk cId="629072211" sldId="321"/>
            <ac:spMk id="4" creationId="{21C17155-63B6-5DDB-9521-9AE344B06634}"/>
          </ac:spMkLst>
        </pc:spChg>
        <pc:spChg chg="add mod">
          <ac:chgData name="Abels, Patrick" userId="ba666de4-0d21-43a6-8e66-51a18aae1b4a" providerId="ADAL" clId="{3983CB92-7945-4291-A63B-A9E5E5C993ED}" dt="2024-08-20T21:06:04.202" v="40"/>
          <ac:spMkLst>
            <pc:docMk/>
            <pc:sldMk cId="629072211" sldId="321"/>
            <ac:spMk id="5" creationId="{3F142CF7-BE8A-AC79-2FB5-D2142B3C363C}"/>
          </ac:spMkLst>
        </pc:spChg>
        <pc:spChg chg="add mod">
          <ac:chgData name="Abels, Patrick" userId="ba666de4-0d21-43a6-8e66-51a18aae1b4a" providerId="ADAL" clId="{3983CB92-7945-4291-A63B-A9E5E5C993ED}" dt="2024-08-20T21:06:04.202" v="40"/>
          <ac:spMkLst>
            <pc:docMk/>
            <pc:sldMk cId="629072211" sldId="321"/>
            <ac:spMk id="6" creationId="{AD0AB2BE-C943-EC1F-5BA5-5256FE5D6A1E}"/>
          </ac:spMkLst>
        </pc:spChg>
        <pc:spChg chg="add mod">
          <ac:chgData name="Abels, Patrick" userId="ba666de4-0d21-43a6-8e66-51a18aae1b4a" providerId="ADAL" clId="{3983CB92-7945-4291-A63B-A9E5E5C993ED}" dt="2024-08-20T21:06:04.202" v="40"/>
          <ac:spMkLst>
            <pc:docMk/>
            <pc:sldMk cId="629072211" sldId="321"/>
            <ac:spMk id="7" creationId="{22E90D34-7DC9-464B-9F7E-E29E58513CA8}"/>
          </ac:spMkLst>
        </pc:spChg>
        <pc:spChg chg="add mod">
          <ac:chgData name="Abels, Patrick" userId="ba666de4-0d21-43a6-8e66-51a18aae1b4a" providerId="ADAL" clId="{3983CB92-7945-4291-A63B-A9E5E5C993ED}" dt="2024-08-20T21:06:04.202" v="40"/>
          <ac:spMkLst>
            <pc:docMk/>
            <pc:sldMk cId="629072211" sldId="321"/>
            <ac:spMk id="8" creationId="{46ED118F-6300-E6FE-9EE6-03AC51A34F4F}"/>
          </ac:spMkLst>
        </pc:spChg>
        <pc:spChg chg="add mod">
          <ac:chgData name="Abels, Patrick" userId="ba666de4-0d21-43a6-8e66-51a18aae1b4a" providerId="ADAL" clId="{3983CB92-7945-4291-A63B-A9E5E5C993ED}" dt="2024-08-20T21:06:04.202" v="40"/>
          <ac:spMkLst>
            <pc:docMk/>
            <pc:sldMk cId="629072211" sldId="321"/>
            <ac:spMk id="9" creationId="{41A1617A-B504-E4CC-1C2A-ABBC61DBABAE}"/>
          </ac:spMkLst>
        </pc:spChg>
        <pc:spChg chg="add mod">
          <ac:chgData name="Abels, Patrick" userId="ba666de4-0d21-43a6-8e66-51a18aae1b4a" providerId="ADAL" clId="{3983CB92-7945-4291-A63B-A9E5E5C993ED}" dt="2024-08-20T21:06:04.202" v="40"/>
          <ac:spMkLst>
            <pc:docMk/>
            <pc:sldMk cId="629072211" sldId="321"/>
            <ac:spMk id="10" creationId="{96FD7DF9-0C32-4597-12DC-98721DC3D176}"/>
          </ac:spMkLst>
        </pc:spChg>
        <pc:spChg chg="add mod">
          <ac:chgData name="Abels, Patrick" userId="ba666de4-0d21-43a6-8e66-51a18aae1b4a" providerId="ADAL" clId="{3983CB92-7945-4291-A63B-A9E5E5C993ED}" dt="2024-08-20T21:06:04.202" v="40"/>
          <ac:spMkLst>
            <pc:docMk/>
            <pc:sldMk cId="629072211" sldId="321"/>
            <ac:spMk id="13" creationId="{E23DE525-369C-E8F3-4DD7-C35FEFE445DE}"/>
          </ac:spMkLst>
        </pc:spChg>
        <pc:spChg chg="add mod">
          <ac:chgData name="Abels, Patrick" userId="ba666de4-0d21-43a6-8e66-51a18aae1b4a" providerId="ADAL" clId="{3983CB92-7945-4291-A63B-A9E5E5C993ED}" dt="2024-08-20T21:06:04.202" v="40"/>
          <ac:spMkLst>
            <pc:docMk/>
            <pc:sldMk cId="629072211" sldId="321"/>
            <ac:spMk id="15" creationId="{8789FAD8-A866-86FD-BAA5-C62EEFFD9A7C}"/>
          </ac:spMkLst>
        </pc:spChg>
        <pc:spChg chg="add mod">
          <ac:chgData name="Abels, Patrick" userId="ba666de4-0d21-43a6-8e66-51a18aae1b4a" providerId="ADAL" clId="{3983CB92-7945-4291-A63B-A9E5E5C993ED}" dt="2024-08-20T21:06:04.202" v="40"/>
          <ac:spMkLst>
            <pc:docMk/>
            <pc:sldMk cId="629072211" sldId="321"/>
            <ac:spMk id="16" creationId="{6755A392-D616-71E8-D49F-671B0E425298}"/>
          </ac:spMkLst>
        </pc:spChg>
        <pc:spChg chg="add mod">
          <ac:chgData name="Abels, Patrick" userId="ba666de4-0d21-43a6-8e66-51a18aae1b4a" providerId="ADAL" clId="{3983CB92-7945-4291-A63B-A9E5E5C993ED}" dt="2024-08-20T21:06:04.202" v="40"/>
          <ac:spMkLst>
            <pc:docMk/>
            <pc:sldMk cId="629072211" sldId="321"/>
            <ac:spMk id="17" creationId="{E65FFFFB-245F-75D4-FDA6-70259404360D}"/>
          </ac:spMkLst>
        </pc:spChg>
        <pc:graphicFrameChg chg="add mod">
          <ac:chgData name="Abels, Patrick" userId="ba666de4-0d21-43a6-8e66-51a18aae1b4a" providerId="ADAL" clId="{3983CB92-7945-4291-A63B-A9E5E5C993ED}" dt="2024-08-20T21:06:04.202" v="40"/>
          <ac:graphicFrameMkLst>
            <pc:docMk/>
            <pc:sldMk cId="629072211" sldId="321"/>
            <ac:graphicFrameMk id="2" creationId="{8928D8C9-4E39-8A89-EA7F-34B03757E0B8}"/>
          </ac:graphicFrameMkLst>
        </pc:graphicFrameChg>
        <pc:graphicFrameChg chg="add mod">
          <ac:chgData name="Abels, Patrick" userId="ba666de4-0d21-43a6-8e66-51a18aae1b4a" providerId="ADAL" clId="{3983CB92-7945-4291-A63B-A9E5E5C993ED}" dt="2024-08-20T21:06:04.202" v="40"/>
          <ac:graphicFrameMkLst>
            <pc:docMk/>
            <pc:sldMk cId="629072211" sldId="321"/>
            <ac:graphicFrameMk id="11" creationId="{A627866F-9315-6E9A-C9AB-D936C5B73923}"/>
          </ac:graphicFrameMkLst>
        </pc:graphicFrameChg>
        <pc:picChg chg="add mod">
          <ac:chgData name="Abels, Patrick" userId="ba666de4-0d21-43a6-8e66-51a18aae1b4a" providerId="ADAL" clId="{3983CB92-7945-4291-A63B-A9E5E5C993ED}" dt="2024-08-20T21:06:04.202" v="40"/>
          <ac:picMkLst>
            <pc:docMk/>
            <pc:sldMk cId="629072211" sldId="321"/>
            <ac:picMk id="14" creationId="{9EC01681-7C41-7C95-3C61-70907B2EEF38}"/>
          </ac:picMkLst>
        </pc:picChg>
        <pc:cxnChg chg="add mod">
          <ac:chgData name="Abels, Patrick" userId="ba666de4-0d21-43a6-8e66-51a18aae1b4a" providerId="ADAL" clId="{3983CB92-7945-4291-A63B-A9E5E5C993ED}" dt="2024-08-20T21:06:04.202" v="40"/>
          <ac:cxnSpMkLst>
            <pc:docMk/>
            <pc:sldMk cId="629072211" sldId="321"/>
            <ac:cxnSpMk id="12" creationId="{9BA699E6-FF28-4A9B-DB6A-CED032ED1028}"/>
          </ac:cxnSpMkLst>
        </pc:cxnChg>
      </pc:sldChg>
      <pc:sldChg chg="addSp modSp add mod">
        <pc:chgData name="Abels, Patrick" userId="ba666de4-0d21-43a6-8e66-51a18aae1b4a" providerId="ADAL" clId="{3983CB92-7945-4291-A63B-A9E5E5C993ED}" dt="2024-08-20T21:06:46.078" v="63" actId="14100"/>
        <pc:sldMkLst>
          <pc:docMk/>
          <pc:sldMk cId="1285858823" sldId="322"/>
        </pc:sldMkLst>
        <pc:spChg chg="add mod">
          <ac:chgData name="Abels, Patrick" userId="ba666de4-0d21-43a6-8e66-51a18aae1b4a" providerId="ADAL" clId="{3983CB92-7945-4291-A63B-A9E5E5C993ED}" dt="2024-08-20T21:06:19.407" v="41"/>
          <ac:spMkLst>
            <pc:docMk/>
            <pc:sldMk cId="1285858823" sldId="322"/>
            <ac:spMk id="5" creationId="{126EE816-0B26-EE71-A640-F19055B6217D}"/>
          </ac:spMkLst>
        </pc:spChg>
        <pc:spChg chg="add mod">
          <ac:chgData name="Abels, Patrick" userId="ba666de4-0d21-43a6-8e66-51a18aae1b4a" providerId="ADAL" clId="{3983CB92-7945-4291-A63B-A9E5E5C993ED}" dt="2024-08-20T21:06:19.407" v="41"/>
          <ac:spMkLst>
            <pc:docMk/>
            <pc:sldMk cId="1285858823" sldId="322"/>
            <ac:spMk id="6" creationId="{BAB90CF2-CC11-2028-F232-36AD6AF595D7}"/>
          </ac:spMkLst>
        </pc:spChg>
        <pc:spChg chg="add mod">
          <ac:chgData name="Abels, Patrick" userId="ba666de4-0d21-43a6-8e66-51a18aae1b4a" providerId="ADAL" clId="{3983CB92-7945-4291-A63B-A9E5E5C993ED}" dt="2024-08-20T21:06:19.407" v="41"/>
          <ac:spMkLst>
            <pc:docMk/>
            <pc:sldMk cId="1285858823" sldId="322"/>
            <ac:spMk id="7" creationId="{A9C0A7C8-0714-15DA-AFA7-77125CCDD0E0}"/>
          </ac:spMkLst>
        </pc:spChg>
        <pc:spChg chg="add mod">
          <ac:chgData name="Abels, Patrick" userId="ba666de4-0d21-43a6-8e66-51a18aae1b4a" providerId="ADAL" clId="{3983CB92-7945-4291-A63B-A9E5E5C993ED}" dt="2024-08-20T21:06:19.407" v="41"/>
          <ac:spMkLst>
            <pc:docMk/>
            <pc:sldMk cId="1285858823" sldId="322"/>
            <ac:spMk id="8" creationId="{B903F65F-21C3-6E5F-F657-688C8B645608}"/>
          </ac:spMkLst>
        </pc:spChg>
        <pc:spChg chg="add mod">
          <ac:chgData name="Abels, Patrick" userId="ba666de4-0d21-43a6-8e66-51a18aae1b4a" providerId="ADAL" clId="{3983CB92-7945-4291-A63B-A9E5E5C993ED}" dt="2024-08-20T21:06:19.407" v="41"/>
          <ac:spMkLst>
            <pc:docMk/>
            <pc:sldMk cId="1285858823" sldId="322"/>
            <ac:spMk id="9" creationId="{5285AD5A-A890-8A05-CA98-FBE79C452768}"/>
          </ac:spMkLst>
        </pc:spChg>
        <pc:spChg chg="add mod">
          <ac:chgData name="Abels, Patrick" userId="ba666de4-0d21-43a6-8e66-51a18aae1b4a" providerId="ADAL" clId="{3983CB92-7945-4291-A63B-A9E5E5C993ED}" dt="2024-08-20T21:06:19.407" v="41"/>
          <ac:spMkLst>
            <pc:docMk/>
            <pc:sldMk cId="1285858823" sldId="322"/>
            <ac:spMk id="10" creationId="{6D47CE8E-D8A8-6D69-EB9A-6DCE36B67D87}"/>
          </ac:spMkLst>
        </pc:spChg>
        <pc:spChg chg="add mod">
          <ac:chgData name="Abels, Patrick" userId="ba666de4-0d21-43a6-8e66-51a18aae1b4a" providerId="ADAL" clId="{3983CB92-7945-4291-A63B-A9E5E5C993ED}" dt="2024-08-20T21:06:19.407" v="41"/>
          <ac:spMkLst>
            <pc:docMk/>
            <pc:sldMk cId="1285858823" sldId="322"/>
            <ac:spMk id="11" creationId="{012CB549-8D8B-0ADA-3DAF-5497E9734C61}"/>
          </ac:spMkLst>
        </pc:spChg>
        <pc:spChg chg="add mod">
          <ac:chgData name="Abels, Patrick" userId="ba666de4-0d21-43a6-8e66-51a18aae1b4a" providerId="ADAL" clId="{3983CB92-7945-4291-A63B-A9E5E5C993ED}" dt="2024-08-20T21:06:19.407" v="41"/>
          <ac:spMkLst>
            <pc:docMk/>
            <pc:sldMk cId="1285858823" sldId="322"/>
            <ac:spMk id="12" creationId="{2A5367B2-A027-837D-645C-39EE6872BF74}"/>
          </ac:spMkLst>
        </pc:spChg>
        <pc:spChg chg="add mod">
          <ac:chgData name="Abels, Patrick" userId="ba666de4-0d21-43a6-8e66-51a18aae1b4a" providerId="ADAL" clId="{3983CB92-7945-4291-A63B-A9E5E5C993ED}" dt="2024-08-20T21:06:19.407" v="41"/>
          <ac:spMkLst>
            <pc:docMk/>
            <pc:sldMk cId="1285858823" sldId="322"/>
            <ac:spMk id="13" creationId="{2DF2C288-BB5E-A12D-33E7-BFD242E4F9E9}"/>
          </ac:spMkLst>
        </pc:spChg>
        <pc:spChg chg="add mod">
          <ac:chgData name="Abels, Patrick" userId="ba666de4-0d21-43a6-8e66-51a18aae1b4a" providerId="ADAL" clId="{3983CB92-7945-4291-A63B-A9E5E5C993ED}" dt="2024-08-20T21:06:19.407" v="41"/>
          <ac:spMkLst>
            <pc:docMk/>
            <pc:sldMk cId="1285858823" sldId="322"/>
            <ac:spMk id="14" creationId="{F5C94320-C695-18D0-789F-1ECA27FD0419}"/>
          </ac:spMkLst>
        </pc:spChg>
        <pc:spChg chg="add mod">
          <ac:chgData name="Abels, Patrick" userId="ba666de4-0d21-43a6-8e66-51a18aae1b4a" providerId="ADAL" clId="{3983CB92-7945-4291-A63B-A9E5E5C993ED}" dt="2024-08-20T21:06:29.291" v="61" actId="1037"/>
          <ac:spMkLst>
            <pc:docMk/>
            <pc:sldMk cId="1285858823" sldId="322"/>
            <ac:spMk id="16" creationId="{801756FA-F7BE-2A51-020D-558C11E0417F}"/>
          </ac:spMkLst>
        </pc:spChg>
        <pc:spChg chg="add mod">
          <ac:chgData name="Abels, Patrick" userId="ba666de4-0d21-43a6-8e66-51a18aae1b4a" providerId="ADAL" clId="{3983CB92-7945-4291-A63B-A9E5E5C993ED}" dt="2024-08-20T21:06:19.407" v="41"/>
          <ac:spMkLst>
            <pc:docMk/>
            <pc:sldMk cId="1285858823" sldId="322"/>
            <ac:spMk id="17" creationId="{1128C7B8-7A19-F495-BFCA-39667AE2F626}"/>
          </ac:spMkLst>
        </pc:spChg>
        <pc:spChg chg="add mod">
          <ac:chgData name="Abels, Patrick" userId="ba666de4-0d21-43a6-8e66-51a18aae1b4a" providerId="ADAL" clId="{3983CB92-7945-4291-A63B-A9E5E5C993ED}" dt="2024-08-20T21:06:19.407" v="41"/>
          <ac:spMkLst>
            <pc:docMk/>
            <pc:sldMk cId="1285858823" sldId="322"/>
            <ac:spMk id="18" creationId="{E7C541A1-CAA4-055A-BF56-00EBD875B96F}"/>
          </ac:spMkLst>
        </pc:spChg>
        <pc:spChg chg="add mod">
          <ac:chgData name="Abels, Patrick" userId="ba666de4-0d21-43a6-8e66-51a18aae1b4a" providerId="ADAL" clId="{3983CB92-7945-4291-A63B-A9E5E5C993ED}" dt="2024-08-20T21:06:43.365" v="62" actId="14100"/>
          <ac:spMkLst>
            <pc:docMk/>
            <pc:sldMk cId="1285858823" sldId="322"/>
            <ac:spMk id="21" creationId="{A5EB3A90-9E92-FE43-1E56-1C95911D4143}"/>
          </ac:spMkLst>
        </pc:spChg>
        <pc:spChg chg="add mod">
          <ac:chgData name="Abels, Patrick" userId="ba666de4-0d21-43a6-8e66-51a18aae1b4a" providerId="ADAL" clId="{3983CB92-7945-4291-A63B-A9E5E5C993ED}" dt="2024-08-20T21:06:46.078" v="63" actId="14100"/>
          <ac:spMkLst>
            <pc:docMk/>
            <pc:sldMk cId="1285858823" sldId="322"/>
            <ac:spMk id="22" creationId="{5BA869A7-A2C1-FEC1-AA23-68B1909B66BE}"/>
          </ac:spMkLst>
        </pc:spChg>
        <pc:graphicFrameChg chg="add mod">
          <ac:chgData name="Abels, Patrick" userId="ba666de4-0d21-43a6-8e66-51a18aae1b4a" providerId="ADAL" clId="{3983CB92-7945-4291-A63B-A9E5E5C993ED}" dt="2024-08-20T21:06:19.407" v="41"/>
          <ac:graphicFrameMkLst>
            <pc:docMk/>
            <pc:sldMk cId="1285858823" sldId="322"/>
            <ac:graphicFrameMk id="2" creationId="{D67EAC4E-D726-09E5-226F-1AB324DED854}"/>
          </ac:graphicFrameMkLst>
        </pc:graphicFrameChg>
        <pc:graphicFrameChg chg="add mod">
          <ac:chgData name="Abels, Patrick" userId="ba666de4-0d21-43a6-8e66-51a18aae1b4a" providerId="ADAL" clId="{3983CB92-7945-4291-A63B-A9E5E5C993ED}" dt="2024-08-20T21:06:19.407" v="41"/>
          <ac:graphicFrameMkLst>
            <pc:docMk/>
            <pc:sldMk cId="1285858823" sldId="322"/>
            <ac:graphicFrameMk id="4" creationId="{095A297C-F3EE-A830-B39C-D9E1543F6A40}"/>
          </ac:graphicFrameMkLst>
        </pc:graphicFrameChg>
        <pc:picChg chg="add mod">
          <ac:chgData name="Abels, Patrick" userId="ba666de4-0d21-43a6-8e66-51a18aae1b4a" providerId="ADAL" clId="{3983CB92-7945-4291-A63B-A9E5E5C993ED}" dt="2024-08-20T21:06:19.407" v="41"/>
          <ac:picMkLst>
            <pc:docMk/>
            <pc:sldMk cId="1285858823" sldId="322"/>
            <ac:picMk id="15" creationId="{40785526-232A-1CB6-8410-621CEC7ACA29}"/>
          </ac:picMkLst>
        </pc:picChg>
        <pc:cxnChg chg="add mod">
          <ac:chgData name="Abels, Patrick" userId="ba666de4-0d21-43a6-8e66-51a18aae1b4a" providerId="ADAL" clId="{3983CB92-7945-4291-A63B-A9E5E5C993ED}" dt="2024-08-20T21:06:19.407" v="41"/>
          <ac:cxnSpMkLst>
            <pc:docMk/>
            <pc:sldMk cId="1285858823" sldId="322"/>
            <ac:cxnSpMk id="19" creationId="{32607F9D-A73E-33A0-368A-07C8D2A7CBBA}"/>
          </ac:cxnSpMkLst>
        </pc:cxnChg>
        <pc:cxnChg chg="add mod">
          <ac:chgData name="Abels, Patrick" userId="ba666de4-0d21-43a6-8e66-51a18aae1b4a" providerId="ADAL" clId="{3983CB92-7945-4291-A63B-A9E5E5C993ED}" dt="2024-08-20T21:06:19.407" v="41"/>
          <ac:cxnSpMkLst>
            <pc:docMk/>
            <pc:sldMk cId="1285858823" sldId="322"/>
            <ac:cxnSpMk id="20" creationId="{2ADD01A5-D7E8-A7CE-77DE-9988F4946AE9}"/>
          </ac:cxnSpMkLst>
        </pc:cxnChg>
      </pc:sldChg>
      <pc:sldChg chg="addSp modSp add">
        <pc:chgData name="Abels, Patrick" userId="ba666de4-0d21-43a6-8e66-51a18aae1b4a" providerId="ADAL" clId="{3983CB92-7945-4291-A63B-A9E5E5C993ED}" dt="2024-08-20T21:07:04.858" v="64"/>
        <pc:sldMkLst>
          <pc:docMk/>
          <pc:sldMk cId="2627613512" sldId="323"/>
        </pc:sldMkLst>
        <pc:spChg chg="add mod">
          <ac:chgData name="Abels, Patrick" userId="ba666de4-0d21-43a6-8e66-51a18aae1b4a" providerId="ADAL" clId="{3983CB92-7945-4291-A63B-A9E5E5C993ED}" dt="2024-08-20T21:07:04.858" v="64"/>
          <ac:spMkLst>
            <pc:docMk/>
            <pc:sldMk cId="2627613512" sldId="323"/>
            <ac:spMk id="6" creationId="{17C5173A-DC8F-C809-99D1-9A34A28BA696}"/>
          </ac:spMkLst>
        </pc:spChg>
        <pc:spChg chg="add mod">
          <ac:chgData name="Abels, Patrick" userId="ba666de4-0d21-43a6-8e66-51a18aae1b4a" providerId="ADAL" clId="{3983CB92-7945-4291-A63B-A9E5E5C993ED}" dt="2024-08-20T21:07:04.858" v="64"/>
          <ac:spMkLst>
            <pc:docMk/>
            <pc:sldMk cId="2627613512" sldId="323"/>
            <ac:spMk id="7" creationId="{E90EE6A4-B4FD-3D0F-9CFC-3CAFE5FC62F7}"/>
          </ac:spMkLst>
        </pc:spChg>
        <pc:spChg chg="add mod">
          <ac:chgData name="Abels, Patrick" userId="ba666de4-0d21-43a6-8e66-51a18aae1b4a" providerId="ADAL" clId="{3983CB92-7945-4291-A63B-A9E5E5C993ED}" dt="2024-08-20T21:07:04.858" v="64"/>
          <ac:spMkLst>
            <pc:docMk/>
            <pc:sldMk cId="2627613512" sldId="323"/>
            <ac:spMk id="8" creationId="{EF288FC1-B740-5AD9-689C-C8057319F62A}"/>
          </ac:spMkLst>
        </pc:spChg>
        <pc:spChg chg="add mod">
          <ac:chgData name="Abels, Patrick" userId="ba666de4-0d21-43a6-8e66-51a18aae1b4a" providerId="ADAL" clId="{3983CB92-7945-4291-A63B-A9E5E5C993ED}" dt="2024-08-20T21:07:04.858" v="64"/>
          <ac:spMkLst>
            <pc:docMk/>
            <pc:sldMk cId="2627613512" sldId="323"/>
            <ac:spMk id="9" creationId="{06315726-33FE-8FA7-8B4E-A60E7E3BBD6F}"/>
          </ac:spMkLst>
        </pc:spChg>
        <pc:spChg chg="add mod">
          <ac:chgData name="Abels, Patrick" userId="ba666de4-0d21-43a6-8e66-51a18aae1b4a" providerId="ADAL" clId="{3983CB92-7945-4291-A63B-A9E5E5C993ED}" dt="2024-08-20T21:07:04.858" v="64"/>
          <ac:spMkLst>
            <pc:docMk/>
            <pc:sldMk cId="2627613512" sldId="323"/>
            <ac:spMk id="10" creationId="{60BA068B-02D2-A93B-7BF1-2906E03D736F}"/>
          </ac:spMkLst>
        </pc:spChg>
        <pc:spChg chg="add mod">
          <ac:chgData name="Abels, Patrick" userId="ba666de4-0d21-43a6-8e66-51a18aae1b4a" providerId="ADAL" clId="{3983CB92-7945-4291-A63B-A9E5E5C993ED}" dt="2024-08-20T21:07:04.858" v="64"/>
          <ac:spMkLst>
            <pc:docMk/>
            <pc:sldMk cId="2627613512" sldId="323"/>
            <ac:spMk id="11" creationId="{7A32F678-2DBE-9764-3CA1-37D9CB5C6B5D}"/>
          </ac:spMkLst>
        </pc:spChg>
        <pc:spChg chg="add mod">
          <ac:chgData name="Abels, Patrick" userId="ba666de4-0d21-43a6-8e66-51a18aae1b4a" providerId="ADAL" clId="{3983CB92-7945-4291-A63B-A9E5E5C993ED}" dt="2024-08-20T21:07:04.858" v="64"/>
          <ac:spMkLst>
            <pc:docMk/>
            <pc:sldMk cId="2627613512" sldId="323"/>
            <ac:spMk id="12" creationId="{007966E2-D388-422E-1A7C-02A5F9E68253}"/>
          </ac:spMkLst>
        </pc:spChg>
        <pc:spChg chg="add mod">
          <ac:chgData name="Abels, Patrick" userId="ba666de4-0d21-43a6-8e66-51a18aae1b4a" providerId="ADAL" clId="{3983CB92-7945-4291-A63B-A9E5E5C993ED}" dt="2024-08-20T21:07:04.858" v="64"/>
          <ac:spMkLst>
            <pc:docMk/>
            <pc:sldMk cId="2627613512" sldId="323"/>
            <ac:spMk id="13" creationId="{FDDBC629-D674-D97F-B231-F2BDAAF0FEB9}"/>
          </ac:spMkLst>
        </pc:spChg>
        <pc:spChg chg="add mod">
          <ac:chgData name="Abels, Patrick" userId="ba666de4-0d21-43a6-8e66-51a18aae1b4a" providerId="ADAL" clId="{3983CB92-7945-4291-A63B-A9E5E5C993ED}" dt="2024-08-20T21:07:04.858" v="64"/>
          <ac:spMkLst>
            <pc:docMk/>
            <pc:sldMk cId="2627613512" sldId="323"/>
            <ac:spMk id="14" creationId="{59EE43EE-7E6A-B9BA-71F1-81CFB0846A6E}"/>
          </ac:spMkLst>
        </pc:spChg>
        <pc:spChg chg="add mod">
          <ac:chgData name="Abels, Patrick" userId="ba666de4-0d21-43a6-8e66-51a18aae1b4a" providerId="ADAL" clId="{3983CB92-7945-4291-A63B-A9E5E5C993ED}" dt="2024-08-20T21:07:04.858" v="64"/>
          <ac:spMkLst>
            <pc:docMk/>
            <pc:sldMk cId="2627613512" sldId="323"/>
            <ac:spMk id="15" creationId="{B8F2E4D7-2F4D-CDFC-D6F3-DB890C023F9A}"/>
          </ac:spMkLst>
        </pc:spChg>
        <pc:spChg chg="add mod">
          <ac:chgData name="Abels, Patrick" userId="ba666de4-0d21-43a6-8e66-51a18aae1b4a" providerId="ADAL" clId="{3983CB92-7945-4291-A63B-A9E5E5C993ED}" dt="2024-08-20T21:07:04.858" v="64"/>
          <ac:spMkLst>
            <pc:docMk/>
            <pc:sldMk cId="2627613512" sldId="323"/>
            <ac:spMk id="16" creationId="{1E2B3D97-EBB0-2B37-35CE-53E7CB50889A}"/>
          </ac:spMkLst>
        </pc:spChg>
        <pc:spChg chg="add mod">
          <ac:chgData name="Abels, Patrick" userId="ba666de4-0d21-43a6-8e66-51a18aae1b4a" providerId="ADAL" clId="{3983CB92-7945-4291-A63B-A9E5E5C993ED}" dt="2024-08-20T21:07:04.858" v="64"/>
          <ac:spMkLst>
            <pc:docMk/>
            <pc:sldMk cId="2627613512" sldId="323"/>
            <ac:spMk id="17" creationId="{AC3F4BFF-25FF-3195-3547-87C65EF27C44}"/>
          </ac:spMkLst>
        </pc:spChg>
        <pc:spChg chg="add mod">
          <ac:chgData name="Abels, Patrick" userId="ba666de4-0d21-43a6-8e66-51a18aae1b4a" providerId="ADAL" clId="{3983CB92-7945-4291-A63B-A9E5E5C993ED}" dt="2024-08-20T21:07:04.858" v="64"/>
          <ac:spMkLst>
            <pc:docMk/>
            <pc:sldMk cId="2627613512" sldId="323"/>
            <ac:spMk id="18" creationId="{8B6AD749-6FD2-2B41-5C3E-39D1932DA9B0}"/>
          </ac:spMkLst>
        </pc:spChg>
        <pc:spChg chg="add mod">
          <ac:chgData name="Abels, Patrick" userId="ba666de4-0d21-43a6-8e66-51a18aae1b4a" providerId="ADAL" clId="{3983CB92-7945-4291-A63B-A9E5E5C993ED}" dt="2024-08-20T21:07:04.858" v="64"/>
          <ac:spMkLst>
            <pc:docMk/>
            <pc:sldMk cId="2627613512" sldId="323"/>
            <ac:spMk id="22" creationId="{5D21CD97-7CDC-0AD4-E117-917A7B45438C}"/>
          </ac:spMkLst>
        </pc:spChg>
        <pc:graphicFrameChg chg="add mod">
          <ac:chgData name="Abels, Patrick" userId="ba666de4-0d21-43a6-8e66-51a18aae1b4a" providerId="ADAL" clId="{3983CB92-7945-4291-A63B-A9E5E5C993ED}" dt="2024-08-20T21:07:04.858" v="64"/>
          <ac:graphicFrameMkLst>
            <pc:docMk/>
            <pc:sldMk cId="2627613512" sldId="323"/>
            <ac:graphicFrameMk id="2" creationId="{F0EAF9F7-21C0-3892-8432-10DEE9D8AF5D}"/>
          </ac:graphicFrameMkLst>
        </pc:graphicFrameChg>
        <pc:graphicFrameChg chg="add mod">
          <ac:chgData name="Abels, Patrick" userId="ba666de4-0d21-43a6-8e66-51a18aae1b4a" providerId="ADAL" clId="{3983CB92-7945-4291-A63B-A9E5E5C993ED}" dt="2024-08-20T21:07:04.858" v="64"/>
          <ac:graphicFrameMkLst>
            <pc:docMk/>
            <pc:sldMk cId="2627613512" sldId="323"/>
            <ac:graphicFrameMk id="5" creationId="{62E679B8-2219-BA7E-E7E8-64AB7C78D6A6}"/>
          </ac:graphicFrameMkLst>
        </pc:graphicFrameChg>
        <pc:picChg chg="add mod">
          <ac:chgData name="Abels, Patrick" userId="ba666de4-0d21-43a6-8e66-51a18aae1b4a" providerId="ADAL" clId="{3983CB92-7945-4291-A63B-A9E5E5C993ED}" dt="2024-08-20T21:07:04.858" v="64"/>
          <ac:picMkLst>
            <pc:docMk/>
            <pc:sldMk cId="2627613512" sldId="323"/>
            <ac:picMk id="4" creationId="{F5F467DA-F18C-B7AC-41E6-D8A68492EE6A}"/>
          </ac:picMkLst>
        </pc:picChg>
        <pc:cxnChg chg="add mod">
          <ac:chgData name="Abels, Patrick" userId="ba666de4-0d21-43a6-8e66-51a18aae1b4a" providerId="ADAL" clId="{3983CB92-7945-4291-A63B-A9E5E5C993ED}" dt="2024-08-20T21:07:04.858" v="64"/>
          <ac:cxnSpMkLst>
            <pc:docMk/>
            <pc:sldMk cId="2627613512" sldId="323"/>
            <ac:cxnSpMk id="19" creationId="{5E7A1DC6-77AB-0A83-9FEB-4B6167190D43}"/>
          </ac:cxnSpMkLst>
        </pc:cxnChg>
        <pc:cxnChg chg="add mod">
          <ac:chgData name="Abels, Patrick" userId="ba666de4-0d21-43a6-8e66-51a18aae1b4a" providerId="ADAL" clId="{3983CB92-7945-4291-A63B-A9E5E5C993ED}" dt="2024-08-20T21:07:04.858" v="64"/>
          <ac:cxnSpMkLst>
            <pc:docMk/>
            <pc:sldMk cId="2627613512" sldId="323"/>
            <ac:cxnSpMk id="20" creationId="{F04BB552-5ECD-A815-426C-D16AF982A76F}"/>
          </ac:cxnSpMkLst>
        </pc:cxnChg>
        <pc:cxnChg chg="add mod">
          <ac:chgData name="Abels, Patrick" userId="ba666de4-0d21-43a6-8e66-51a18aae1b4a" providerId="ADAL" clId="{3983CB92-7945-4291-A63B-A9E5E5C993ED}" dt="2024-08-20T21:07:04.858" v="64"/>
          <ac:cxnSpMkLst>
            <pc:docMk/>
            <pc:sldMk cId="2627613512" sldId="323"/>
            <ac:cxnSpMk id="21" creationId="{18F2335E-3902-DA39-1DD0-5AE7675CA1EA}"/>
          </ac:cxnSpMkLst>
        </pc:cxnChg>
      </pc:sldChg>
      <pc:sldChg chg="addSp modSp add">
        <pc:chgData name="Abels, Patrick" userId="ba666de4-0d21-43a6-8e66-51a18aae1b4a" providerId="ADAL" clId="{3983CB92-7945-4291-A63B-A9E5E5C993ED}" dt="2024-08-20T21:07:26.304" v="65"/>
        <pc:sldMkLst>
          <pc:docMk/>
          <pc:sldMk cId="434797660" sldId="324"/>
        </pc:sldMkLst>
        <pc:spChg chg="add mod">
          <ac:chgData name="Abels, Patrick" userId="ba666de4-0d21-43a6-8e66-51a18aae1b4a" providerId="ADAL" clId="{3983CB92-7945-4291-A63B-A9E5E5C993ED}" dt="2024-08-20T21:07:26.304" v="65"/>
          <ac:spMkLst>
            <pc:docMk/>
            <pc:sldMk cId="434797660" sldId="324"/>
            <ac:spMk id="5" creationId="{B0633436-8594-B7AB-33D4-7A2709175F2B}"/>
          </ac:spMkLst>
        </pc:spChg>
        <pc:spChg chg="add mod">
          <ac:chgData name="Abels, Patrick" userId="ba666de4-0d21-43a6-8e66-51a18aae1b4a" providerId="ADAL" clId="{3983CB92-7945-4291-A63B-A9E5E5C993ED}" dt="2024-08-20T21:07:26.304" v="65"/>
          <ac:spMkLst>
            <pc:docMk/>
            <pc:sldMk cId="434797660" sldId="324"/>
            <ac:spMk id="6" creationId="{83E557FC-AE44-754E-A589-2F7A5F364D2D}"/>
          </ac:spMkLst>
        </pc:spChg>
        <pc:spChg chg="add mod">
          <ac:chgData name="Abels, Patrick" userId="ba666de4-0d21-43a6-8e66-51a18aae1b4a" providerId="ADAL" clId="{3983CB92-7945-4291-A63B-A9E5E5C993ED}" dt="2024-08-20T21:07:26.304" v="65"/>
          <ac:spMkLst>
            <pc:docMk/>
            <pc:sldMk cId="434797660" sldId="324"/>
            <ac:spMk id="7" creationId="{650DF7EE-5E0F-C0EE-EE06-3C29DB236F59}"/>
          </ac:spMkLst>
        </pc:spChg>
        <pc:spChg chg="add mod">
          <ac:chgData name="Abels, Patrick" userId="ba666de4-0d21-43a6-8e66-51a18aae1b4a" providerId="ADAL" clId="{3983CB92-7945-4291-A63B-A9E5E5C993ED}" dt="2024-08-20T21:07:26.304" v="65"/>
          <ac:spMkLst>
            <pc:docMk/>
            <pc:sldMk cId="434797660" sldId="324"/>
            <ac:spMk id="8" creationId="{5D9A2D03-17A6-63D0-1AEF-86FA836326AE}"/>
          </ac:spMkLst>
        </pc:spChg>
        <pc:spChg chg="add mod">
          <ac:chgData name="Abels, Patrick" userId="ba666de4-0d21-43a6-8e66-51a18aae1b4a" providerId="ADAL" clId="{3983CB92-7945-4291-A63B-A9E5E5C993ED}" dt="2024-08-20T21:07:26.304" v="65"/>
          <ac:spMkLst>
            <pc:docMk/>
            <pc:sldMk cId="434797660" sldId="324"/>
            <ac:spMk id="9" creationId="{0E0BA076-A22A-79B5-01DE-7D38DDB2B8E8}"/>
          </ac:spMkLst>
        </pc:spChg>
        <pc:spChg chg="add mod">
          <ac:chgData name="Abels, Patrick" userId="ba666de4-0d21-43a6-8e66-51a18aae1b4a" providerId="ADAL" clId="{3983CB92-7945-4291-A63B-A9E5E5C993ED}" dt="2024-08-20T21:07:26.304" v="65"/>
          <ac:spMkLst>
            <pc:docMk/>
            <pc:sldMk cId="434797660" sldId="324"/>
            <ac:spMk id="10" creationId="{0DB9FEF1-72F3-BEE2-5D56-1E5C5EE3C8B4}"/>
          </ac:spMkLst>
        </pc:spChg>
        <pc:spChg chg="add mod">
          <ac:chgData name="Abels, Patrick" userId="ba666de4-0d21-43a6-8e66-51a18aae1b4a" providerId="ADAL" clId="{3983CB92-7945-4291-A63B-A9E5E5C993ED}" dt="2024-08-20T21:07:26.304" v="65"/>
          <ac:spMkLst>
            <pc:docMk/>
            <pc:sldMk cId="434797660" sldId="324"/>
            <ac:spMk id="11" creationId="{3CC8C016-E0FB-68C0-A902-B9F4B731A1DE}"/>
          </ac:spMkLst>
        </pc:spChg>
        <pc:spChg chg="add mod">
          <ac:chgData name="Abels, Patrick" userId="ba666de4-0d21-43a6-8e66-51a18aae1b4a" providerId="ADAL" clId="{3983CB92-7945-4291-A63B-A9E5E5C993ED}" dt="2024-08-20T21:07:26.304" v="65"/>
          <ac:spMkLst>
            <pc:docMk/>
            <pc:sldMk cId="434797660" sldId="324"/>
            <ac:spMk id="12" creationId="{83B77AF9-9058-1C3D-A744-8C9B1B7E7569}"/>
          </ac:spMkLst>
        </pc:spChg>
        <pc:spChg chg="add mod">
          <ac:chgData name="Abels, Patrick" userId="ba666de4-0d21-43a6-8e66-51a18aae1b4a" providerId="ADAL" clId="{3983CB92-7945-4291-A63B-A9E5E5C993ED}" dt="2024-08-20T21:07:26.304" v="65"/>
          <ac:spMkLst>
            <pc:docMk/>
            <pc:sldMk cId="434797660" sldId="324"/>
            <ac:spMk id="14" creationId="{3A807510-A2CE-FFF5-AEC3-52C51852CB10}"/>
          </ac:spMkLst>
        </pc:spChg>
        <pc:spChg chg="add mod">
          <ac:chgData name="Abels, Patrick" userId="ba666de4-0d21-43a6-8e66-51a18aae1b4a" providerId="ADAL" clId="{3983CB92-7945-4291-A63B-A9E5E5C993ED}" dt="2024-08-20T21:07:26.304" v="65"/>
          <ac:spMkLst>
            <pc:docMk/>
            <pc:sldMk cId="434797660" sldId="324"/>
            <ac:spMk id="15" creationId="{40F93934-F6B2-838E-6F87-F616824A3C80}"/>
          </ac:spMkLst>
        </pc:spChg>
        <pc:spChg chg="add mod">
          <ac:chgData name="Abels, Patrick" userId="ba666de4-0d21-43a6-8e66-51a18aae1b4a" providerId="ADAL" clId="{3983CB92-7945-4291-A63B-A9E5E5C993ED}" dt="2024-08-20T21:07:26.304" v="65"/>
          <ac:spMkLst>
            <pc:docMk/>
            <pc:sldMk cId="434797660" sldId="324"/>
            <ac:spMk id="16" creationId="{329D1D96-E662-0589-012B-274E36431F27}"/>
          </ac:spMkLst>
        </pc:spChg>
        <pc:spChg chg="add mod">
          <ac:chgData name="Abels, Patrick" userId="ba666de4-0d21-43a6-8e66-51a18aae1b4a" providerId="ADAL" clId="{3983CB92-7945-4291-A63B-A9E5E5C993ED}" dt="2024-08-20T21:07:26.304" v="65"/>
          <ac:spMkLst>
            <pc:docMk/>
            <pc:sldMk cId="434797660" sldId="324"/>
            <ac:spMk id="19" creationId="{71FD5710-9504-049E-7F79-B205774FE063}"/>
          </ac:spMkLst>
        </pc:spChg>
        <pc:graphicFrameChg chg="add mod">
          <ac:chgData name="Abels, Patrick" userId="ba666de4-0d21-43a6-8e66-51a18aae1b4a" providerId="ADAL" clId="{3983CB92-7945-4291-A63B-A9E5E5C993ED}" dt="2024-08-20T21:07:26.304" v="65"/>
          <ac:graphicFrameMkLst>
            <pc:docMk/>
            <pc:sldMk cId="434797660" sldId="324"/>
            <ac:graphicFrameMk id="2" creationId="{53A82EEC-E23A-EEC2-FBDC-6624C6CA0499}"/>
          </ac:graphicFrameMkLst>
        </pc:graphicFrameChg>
        <pc:graphicFrameChg chg="add mod">
          <ac:chgData name="Abels, Patrick" userId="ba666de4-0d21-43a6-8e66-51a18aae1b4a" providerId="ADAL" clId="{3983CB92-7945-4291-A63B-A9E5E5C993ED}" dt="2024-08-20T21:07:26.304" v="65"/>
          <ac:graphicFrameMkLst>
            <pc:docMk/>
            <pc:sldMk cId="434797660" sldId="324"/>
            <ac:graphicFrameMk id="4" creationId="{0B2483EB-58F6-8ECF-4137-9ADE4DBD1D74}"/>
          </ac:graphicFrameMkLst>
        </pc:graphicFrameChg>
        <pc:picChg chg="add mod">
          <ac:chgData name="Abels, Patrick" userId="ba666de4-0d21-43a6-8e66-51a18aae1b4a" providerId="ADAL" clId="{3983CB92-7945-4291-A63B-A9E5E5C993ED}" dt="2024-08-20T21:07:26.304" v="65"/>
          <ac:picMkLst>
            <pc:docMk/>
            <pc:sldMk cId="434797660" sldId="324"/>
            <ac:picMk id="13" creationId="{152B454B-BC07-07DB-8236-A1EA3881F429}"/>
          </ac:picMkLst>
        </pc:picChg>
        <pc:cxnChg chg="add mod">
          <ac:chgData name="Abels, Patrick" userId="ba666de4-0d21-43a6-8e66-51a18aae1b4a" providerId="ADAL" clId="{3983CB92-7945-4291-A63B-A9E5E5C993ED}" dt="2024-08-20T21:07:26.304" v="65"/>
          <ac:cxnSpMkLst>
            <pc:docMk/>
            <pc:sldMk cId="434797660" sldId="324"/>
            <ac:cxnSpMk id="17" creationId="{235F2C79-A9B7-4B1A-3082-486B62EFD9BA}"/>
          </ac:cxnSpMkLst>
        </pc:cxnChg>
        <pc:cxnChg chg="add mod">
          <ac:chgData name="Abels, Patrick" userId="ba666de4-0d21-43a6-8e66-51a18aae1b4a" providerId="ADAL" clId="{3983CB92-7945-4291-A63B-A9E5E5C993ED}" dt="2024-08-20T21:07:26.304" v="65"/>
          <ac:cxnSpMkLst>
            <pc:docMk/>
            <pc:sldMk cId="434797660" sldId="324"/>
            <ac:cxnSpMk id="18" creationId="{23FA1F41-E6B8-C657-A867-3B96D21E920B}"/>
          </ac:cxnSpMkLst>
        </pc:cxnChg>
        <pc:cxnChg chg="add mod">
          <ac:chgData name="Abels, Patrick" userId="ba666de4-0d21-43a6-8e66-51a18aae1b4a" providerId="ADAL" clId="{3983CB92-7945-4291-A63B-A9E5E5C993ED}" dt="2024-08-20T21:07:26.304" v="65"/>
          <ac:cxnSpMkLst>
            <pc:docMk/>
            <pc:sldMk cId="434797660" sldId="324"/>
            <ac:cxnSpMk id="20" creationId="{A73B4A63-17AC-5839-83B0-A9279C87473A}"/>
          </ac:cxnSpMkLst>
        </pc:cxnChg>
      </pc:sldChg>
      <pc:sldChg chg="addSp modSp add">
        <pc:chgData name="Abels, Patrick" userId="ba666de4-0d21-43a6-8e66-51a18aae1b4a" providerId="ADAL" clId="{3983CB92-7945-4291-A63B-A9E5E5C993ED}" dt="2024-08-20T21:07:36.751" v="66"/>
        <pc:sldMkLst>
          <pc:docMk/>
          <pc:sldMk cId="2824663603" sldId="325"/>
        </pc:sldMkLst>
        <pc:spChg chg="add mod">
          <ac:chgData name="Abels, Patrick" userId="ba666de4-0d21-43a6-8e66-51a18aae1b4a" providerId="ADAL" clId="{3983CB92-7945-4291-A63B-A9E5E5C993ED}" dt="2024-08-20T21:07:36.751" v="66"/>
          <ac:spMkLst>
            <pc:docMk/>
            <pc:sldMk cId="2824663603" sldId="325"/>
            <ac:spMk id="4" creationId="{3B52EF30-7F7B-35F7-1D08-CE8C9EE50663}"/>
          </ac:spMkLst>
        </pc:spChg>
        <pc:spChg chg="add mod">
          <ac:chgData name="Abels, Patrick" userId="ba666de4-0d21-43a6-8e66-51a18aae1b4a" providerId="ADAL" clId="{3983CB92-7945-4291-A63B-A9E5E5C993ED}" dt="2024-08-20T21:07:36.751" v="66"/>
          <ac:spMkLst>
            <pc:docMk/>
            <pc:sldMk cId="2824663603" sldId="325"/>
            <ac:spMk id="5" creationId="{EF63CF1A-5765-3C33-C759-8AD26BE47D0D}"/>
          </ac:spMkLst>
        </pc:spChg>
        <pc:spChg chg="add mod">
          <ac:chgData name="Abels, Patrick" userId="ba666de4-0d21-43a6-8e66-51a18aae1b4a" providerId="ADAL" clId="{3983CB92-7945-4291-A63B-A9E5E5C993ED}" dt="2024-08-20T21:07:36.751" v="66"/>
          <ac:spMkLst>
            <pc:docMk/>
            <pc:sldMk cId="2824663603" sldId="325"/>
            <ac:spMk id="6" creationId="{85B1AFEF-4570-3B85-7418-AF8AEA2849CC}"/>
          </ac:spMkLst>
        </pc:spChg>
        <pc:spChg chg="add mod">
          <ac:chgData name="Abels, Patrick" userId="ba666de4-0d21-43a6-8e66-51a18aae1b4a" providerId="ADAL" clId="{3983CB92-7945-4291-A63B-A9E5E5C993ED}" dt="2024-08-20T21:07:36.751" v="66"/>
          <ac:spMkLst>
            <pc:docMk/>
            <pc:sldMk cId="2824663603" sldId="325"/>
            <ac:spMk id="7" creationId="{0496D84B-B962-44E3-7268-CB1CC1123BFD}"/>
          </ac:spMkLst>
        </pc:spChg>
        <pc:spChg chg="add mod">
          <ac:chgData name="Abels, Patrick" userId="ba666de4-0d21-43a6-8e66-51a18aae1b4a" providerId="ADAL" clId="{3983CB92-7945-4291-A63B-A9E5E5C993ED}" dt="2024-08-20T21:07:36.751" v="66"/>
          <ac:spMkLst>
            <pc:docMk/>
            <pc:sldMk cId="2824663603" sldId="325"/>
            <ac:spMk id="8" creationId="{F3E83EED-1FA4-FE40-0B40-05855B88B215}"/>
          </ac:spMkLst>
        </pc:spChg>
        <pc:spChg chg="add mod">
          <ac:chgData name="Abels, Patrick" userId="ba666de4-0d21-43a6-8e66-51a18aae1b4a" providerId="ADAL" clId="{3983CB92-7945-4291-A63B-A9E5E5C993ED}" dt="2024-08-20T21:07:36.751" v="66"/>
          <ac:spMkLst>
            <pc:docMk/>
            <pc:sldMk cId="2824663603" sldId="325"/>
            <ac:spMk id="9" creationId="{1D7F7350-54D4-0737-C2C2-4BFCC00E21A6}"/>
          </ac:spMkLst>
        </pc:spChg>
        <pc:spChg chg="add mod">
          <ac:chgData name="Abels, Patrick" userId="ba666de4-0d21-43a6-8e66-51a18aae1b4a" providerId="ADAL" clId="{3983CB92-7945-4291-A63B-A9E5E5C993ED}" dt="2024-08-20T21:07:36.751" v="66"/>
          <ac:spMkLst>
            <pc:docMk/>
            <pc:sldMk cId="2824663603" sldId="325"/>
            <ac:spMk id="10" creationId="{4FCA8CA1-1585-A2D0-E584-F07CE7EA7550}"/>
          </ac:spMkLst>
        </pc:spChg>
        <pc:spChg chg="add mod">
          <ac:chgData name="Abels, Patrick" userId="ba666de4-0d21-43a6-8e66-51a18aae1b4a" providerId="ADAL" clId="{3983CB92-7945-4291-A63B-A9E5E5C993ED}" dt="2024-08-20T21:07:36.751" v="66"/>
          <ac:spMkLst>
            <pc:docMk/>
            <pc:sldMk cId="2824663603" sldId="325"/>
            <ac:spMk id="13" creationId="{CE98513F-66B0-F9AA-0AF9-F1E454EFA5F3}"/>
          </ac:spMkLst>
        </pc:spChg>
        <pc:spChg chg="add mod">
          <ac:chgData name="Abels, Patrick" userId="ba666de4-0d21-43a6-8e66-51a18aae1b4a" providerId="ADAL" clId="{3983CB92-7945-4291-A63B-A9E5E5C993ED}" dt="2024-08-20T21:07:36.751" v="66"/>
          <ac:spMkLst>
            <pc:docMk/>
            <pc:sldMk cId="2824663603" sldId="325"/>
            <ac:spMk id="14" creationId="{5FD8A9CB-7662-9A9A-C7CF-E1E1FCC2C4AC}"/>
          </ac:spMkLst>
        </pc:spChg>
        <pc:spChg chg="add mod">
          <ac:chgData name="Abels, Patrick" userId="ba666de4-0d21-43a6-8e66-51a18aae1b4a" providerId="ADAL" clId="{3983CB92-7945-4291-A63B-A9E5E5C993ED}" dt="2024-08-20T21:07:36.751" v="66"/>
          <ac:spMkLst>
            <pc:docMk/>
            <pc:sldMk cId="2824663603" sldId="325"/>
            <ac:spMk id="15" creationId="{BF9D6134-5E33-6610-FE47-0C7059A56383}"/>
          </ac:spMkLst>
        </pc:spChg>
        <pc:spChg chg="add mod">
          <ac:chgData name="Abels, Patrick" userId="ba666de4-0d21-43a6-8e66-51a18aae1b4a" providerId="ADAL" clId="{3983CB92-7945-4291-A63B-A9E5E5C993ED}" dt="2024-08-20T21:07:36.751" v="66"/>
          <ac:spMkLst>
            <pc:docMk/>
            <pc:sldMk cId="2824663603" sldId="325"/>
            <ac:spMk id="18" creationId="{CD980429-BFB4-9806-D3F6-685A9EDD5459}"/>
          </ac:spMkLst>
        </pc:spChg>
        <pc:graphicFrameChg chg="add mod">
          <ac:chgData name="Abels, Patrick" userId="ba666de4-0d21-43a6-8e66-51a18aae1b4a" providerId="ADAL" clId="{3983CB92-7945-4291-A63B-A9E5E5C993ED}" dt="2024-08-20T21:07:36.751" v="66"/>
          <ac:graphicFrameMkLst>
            <pc:docMk/>
            <pc:sldMk cId="2824663603" sldId="325"/>
            <ac:graphicFrameMk id="2" creationId="{01A8DB7F-1723-07A7-3C1C-CB9205C6A754}"/>
          </ac:graphicFrameMkLst>
        </pc:graphicFrameChg>
        <pc:graphicFrameChg chg="add mod">
          <ac:chgData name="Abels, Patrick" userId="ba666de4-0d21-43a6-8e66-51a18aae1b4a" providerId="ADAL" clId="{3983CB92-7945-4291-A63B-A9E5E5C993ED}" dt="2024-08-20T21:07:36.751" v="66"/>
          <ac:graphicFrameMkLst>
            <pc:docMk/>
            <pc:sldMk cId="2824663603" sldId="325"/>
            <ac:graphicFrameMk id="11" creationId="{4F02C355-B30C-F0AF-BE5A-C8F76EE018C2}"/>
          </ac:graphicFrameMkLst>
        </pc:graphicFrameChg>
        <pc:picChg chg="add mod">
          <ac:chgData name="Abels, Patrick" userId="ba666de4-0d21-43a6-8e66-51a18aae1b4a" providerId="ADAL" clId="{3983CB92-7945-4291-A63B-A9E5E5C993ED}" dt="2024-08-20T21:07:36.751" v="66"/>
          <ac:picMkLst>
            <pc:docMk/>
            <pc:sldMk cId="2824663603" sldId="325"/>
            <ac:picMk id="12" creationId="{8A879AB7-69A3-DE24-A582-747A1CF16FD1}"/>
          </ac:picMkLst>
        </pc:picChg>
        <pc:cxnChg chg="add mod">
          <ac:chgData name="Abels, Patrick" userId="ba666de4-0d21-43a6-8e66-51a18aae1b4a" providerId="ADAL" clId="{3983CB92-7945-4291-A63B-A9E5E5C993ED}" dt="2024-08-20T21:07:36.751" v="66"/>
          <ac:cxnSpMkLst>
            <pc:docMk/>
            <pc:sldMk cId="2824663603" sldId="325"/>
            <ac:cxnSpMk id="16" creationId="{B5A8264B-8970-FC99-2A0F-ADFB6990061E}"/>
          </ac:cxnSpMkLst>
        </pc:cxnChg>
        <pc:cxnChg chg="add mod">
          <ac:chgData name="Abels, Patrick" userId="ba666de4-0d21-43a6-8e66-51a18aae1b4a" providerId="ADAL" clId="{3983CB92-7945-4291-A63B-A9E5E5C993ED}" dt="2024-08-20T21:07:36.751" v="66"/>
          <ac:cxnSpMkLst>
            <pc:docMk/>
            <pc:sldMk cId="2824663603" sldId="325"/>
            <ac:cxnSpMk id="17" creationId="{2A157099-BBAE-ADEB-B890-BBFC04BDA3F0}"/>
          </ac:cxnSpMkLst>
        </pc:cxnChg>
        <pc:cxnChg chg="add mod">
          <ac:chgData name="Abels, Patrick" userId="ba666de4-0d21-43a6-8e66-51a18aae1b4a" providerId="ADAL" clId="{3983CB92-7945-4291-A63B-A9E5E5C993ED}" dt="2024-08-20T21:07:36.751" v="66"/>
          <ac:cxnSpMkLst>
            <pc:docMk/>
            <pc:sldMk cId="2824663603" sldId="325"/>
            <ac:cxnSpMk id="19" creationId="{8D28B980-0FBC-99DA-2EC1-10661207D56A}"/>
          </ac:cxnSpMkLst>
        </pc:cxnChg>
      </pc:sldChg>
    </pc:docChg>
  </pc:docChgLst>
  <pc:docChgLst>
    <pc:chgData name="Abels, Patrick" userId="ba666de4-0d21-43a6-8e66-51a18aae1b4a" providerId="ADAL" clId="{7B52EAEB-B786-49D3-A0F9-69C8DFF6F37A}"/>
    <pc:docChg chg="custSel addSld modSld">
      <pc:chgData name="Abels, Patrick" userId="ba666de4-0d21-43a6-8e66-51a18aae1b4a" providerId="ADAL" clId="{7B52EAEB-B786-49D3-A0F9-69C8DFF6F37A}" dt="2023-06-17T22:26:48.341" v="60"/>
      <pc:docMkLst>
        <pc:docMk/>
      </pc:docMkLst>
      <pc:sldChg chg="modSp mod">
        <pc:chgData name="Abels, Patrick" userId="ba666de4-0d21-43a6-8e66-51a18aae1b4a" providerId="ADAL" clId="{7B52EAEB-B786-49D3-A0F9-69C8DFF6F37A}" dt="2023-06-17T22:21:28.541" v="12" actId="20577"/>
        <pc:sldMkLst>
          <pc:docMk/>
          <pc:sldMk cId="1283346392" sldId="256"/>
        </pc:sldMkLst>
        <pc:spChg chg="mod">
          <ac:chgData name="Abels, Patrick" userId="ba666de4-0d21-43a6-8e66-51a18aae1b4a" providerId="ADAL" clId="{7B52EAEB-B786-49D3-A0F9-69C8DFF6F37A}" dt="2023-06-17T22:21:28.541" v="12" actId="20577"/>
          <ac:spMkLst>
            <pc:docMk/>
            <pc:sldMk cId="1283346392" sldId="256"/>
            <ac:spMk id="2" creationId="{812DF8AA-1D36-C4A3-DE8B-6124CA62EF08}"/>
          </ac:spMkLst>
        </pc:spChg>
      </pc:sldChg>
      <pc:sldChg chg="modSp mod">
        <pc:chgData name="Abels, Patrick" userId="ba666de4-0d21-43a6-8e66-51a18aae1b4a" providerId="ADAL" clId="{7B52EAEB-B786-49D3-A0F9-69C8DFF6F37A}" dt="2023-06-17T22:20:26.912" v="6" actId="207"/>
        <pc:sldMkLst>
          <pc:docMk/>
          <pc:sldMk cId="2186497360" sldId="261"/>
        </pc:sldMkLst>
        <pc:spChg chg="mod">
          <ac:chgData name="Abels, Patrick" userId="ba666de4-0d21-43a6-8e66-51a18aae1b4a" providerId="ADAL" clId="{7B52EAEB-B786-49D3-A0F9-69C8DFF6F37A}" dt="2023-06-17T22:20:26.912" v="6" actId="207"/>
          <ac:spMkLst>
            <pc:docMk/>
            <pc:sldMk cId="2186497360" sldId="261"/>
            <ac:spMk id="2" creationId="{D61126FC-E7F0-7899-70B4-D45D3D46EE0E}"/>
          </ac:spMkLst>
        </pc:spChg>
      </pc:sldChg>
      <pc:sldChg chg="modSp mod modAnim">
        <pc:chgData name="Abels, Patrick" userId="ba666de4-0d21-43a6-8e66-51a18aae1b4a" providerId="ADAL" clId="{7B52EAEB-B786-49D3-A0F9-69C8DFF6F37A}" dt="2023-06-17T22:25:04.194" v="56"/>
        <pc:sldMkLst>
          <pc:docMk/>
          <pc:sldMk cId="1802174969" sldId="262"/>
        </pc:sldMkLst>
        <pc:spChg chg="mod">
          <ac:chgData name="Abels, Patrick" userId="ba666de4-0d21-43a6-8e66-51a18aae1b4a" providerId="ADAL" clId="{7B52EAEB-B786-49D3-A0F9-69C8DFF6F37A}" dt="2023-06-17T22:20:31.275" v="7" actId="207"/>
          <ac:spMkLst>
            <pc:docMk/>
            <pc:sldMk cId="1802174969" sldId="262"/>
            <ac:spMk id="2" creationId="{D61126FC-E7F0-7899-70B4-D45D3D46EE0E}"/>
          </ac:spMkLst>
        </pc:spChg>
      </pc:sldChg>
      <pc:sldChg chg="modSp mod modAnim">
        <pc:chgData name="Abels, Patrick" userId="ba666de4-0d21-43a6-8e66-51a18aae1b4a" providerId="ADAL" clId="{7B52EAEB-B786-49D3-A0F9-69C8DFF6F37A}" dt="2023-06-17T22:25:13.513" v="57"/>
        <pc:sldMkLst>
          <pc:docMk/>
          <pc:sldMk cId="4032491113" sldId="263"/>
        </pc:sldMkLst>
        <pc:spChg chg="mod">
          <ac:chgData name="Abels, Patrick" userId="ba666de4-0d21-43a6-8e66-51a18aae1b4a" providerId="ADAL" clId="{7B52EAEB-B786-49D3-A0F9-69C8DFF6F37A}" dt="2023-06-17T22:20:36.043" v="8" actId="207"/>
          <ac:spMkLst>
            <pc:docMk/>
            <pc:sldMk cId="4032491113" sldId="263"/>
            <ac:spMk id="2" creationId="{D61126FC-E7F0-7899-70B4-D45D3D46EE0E}"/>
          </ac:spMkLst>
        </pc:spChg>
      </pc:sldChg>
      <pc:sldChg chg="modSp mod modAnim">
        <pc:chgData name="Abels, Patrick" userId="ba666de4-0d21-43a6-8e66-51a18aae1b4a" providerId="ADAL" clId="{7B52EAEB-B786-49D3-A0F9-69C8DFF6F37A}" dt="2023-06-17T22:25:21.599" v="58"/>
        <pc:sldMkLst>
          <pc:docMk/>
          <pc:sldMk cId="3825939770" sldId="264"/>
        </pc:sldMkLst>
        <pc:spChg chg="mod">
          <ac:chgData name="Abels, Patrick" userId="ba666de4-0d21-43a6-8e66-51a18aae1b4a" providerId="ADAL" clId="{7B52EAEB-B786-49D3-A0F9-69C8DFF6F37A}" dt="2023-06-17T22:20:40.889" v="9" actId="207"/>
          <ac:spMkLst>
            <pc:docMk/>
            <pc:sldMk cId="3825939770" sldId="264"/>
            <ac:spMk id="2" creationId="{D61126FC-E7F0-7899-70B4-D45D3D46EE0E}"/>
          </ac:spMkLst>
        </pc:spChg>
      </pc:sldChg>
      <pc:sldChg chg="modSp mod">
        <pc:chgData name="Abels, Patrick" userId="ba666de4-0d21-43a6-8e66-51a18aae1b4a" providerId="ADAL" clId="{7B52EAEB-B786-49D3-A0F9-69C8DFF6F37A}" dt="2023-06-17T22:20:45.953" v="10" actId="207"/>
        <pc:sldMkLst>
          <pc:docMk/>
          <pc:sldMk cId="302058619" sldId="265"/>
        </pc:sldMkLst>
        <pc:spChg chg="mod">
          <ac:chgData name="Abels, Patrick" userId="ba666de4-0d21-43a6-8e66-51a18aae1b4a" providerId="ADAL" clId="{7B52EAEB-B786-49D3-A0F9-69C8DFF6F37A}" dt="2023-06-17T22:20:45.953" v="10" actId="207"/>
          <ac:spMkLst>
            <pc:docMk/>
            <pc:sldMk cId="302058619" sldId="265"/>
            <ac:spMk id="2" creationId="{D61126FC-E7F0-7899-70B4-D45D3D46EE0E}"/>
          </ac:spMkLst>
        </pc:spChg>
      </pc:sldChg>
      <pc:sldChg chg="addSp delSp modSp add mod modTransition modAnim">
        <pc:chgData name="Abels, Patrick" userId="ba666de4-0d21-43a6-8e66-51a18aae1b4a" providerId="ADAL" clId="{7B52EAEB-B786-49D3-A0F9-69C8DFF6F37A}" dt="2023-06-17T22:26:48.341" v="60"/>
        <pc:sldMkLst>
          <pc:docMk/>
          <pc:sldMk cId="3323176623" sldId="266"/>
        </pc:sldMkLst>
        <pc:spChg chg="del">
          <ac:chgData name="Abels, Patrick" userId="ba666de4-0d21-43a6-8e66-51a18aae1b4a" providerId="ADAL" clId="{7B52EAEB-B786-49D3-A0F9-69C8DFF6F37A}" dt="2023-06-17T22:20:03.262" v="1" actId="478"/>
          <ac:spMkLst>
            <pc:docMk/>
            <pc:sldMk cId="3323176623" sldId="266"/>
            <ac:spMk id="2" creationId="{D61126FC-E7F0-7899-70B4-D45D3D46EE0E}"/>
          </ac:spMkLst>
        </pc:spChg>
        <pc:spChg chg="add del mod">
          <ac:chgData name="Abels, Patrick" userId="ba666de4-0d21-43a6-8e66-51a18aae1b4a" providerId="ADAL" clId="{7B52EAEB-B786-49D3-A0F9-69C8DFF6F37A}" dt="2023-06-17T22:20:06.686" v="4" actId="478"/>
          <ac:spMkLst>
            <pc:docMk/>
            <pc:sldMk cId="3323176623" sldId="266"/>
            <ac:spMk id="10" creationId="{1D316E28-3F56-1B9A-6AAC-3816E217F44A}"/>
          </ac:spMkLst>
        </pc:spChg>
        <pc:spChg chg="add del mod">
          <ac:chgData name="Abels, Patrick" userId="ba666de4-0d21-43a6-8e66-51a18aae1b4a" providerId="ADAL" clId="{7B52EAEB-B786-49D3-A0F9-69C8DFF6F37A}" dt="2023-06-17T22:20:05.029" v="3"/>
          <ac:spMkLst>
            <pc:docMk/>
            <pc:sldMk cId="3323176623" sldId="266"/>
            <ac:spMk id="11" creationId="{36A0E490-B492-AA48-5562-8DD50A01EE0E}"/>
          </ac:spMkLst>
        </pc:spChg>
        <pc:spChg chg="add mod">
          <ac:chgData name="Abels, Patrick" userId="ba666de4-0d21-43a6-8e66-51a18aae1b4a" providerId="ADAL" clId="{7B52EAEB-B786-49D3-A0F9-69C8DFF6F37A}" dt="2023-06-17T22:20:07.092" v="5"/>
          <ac:spMkLst>
            <pc:docMk/>
            <pc:sldMk cId="3323176623" sldId="266"/>
            <ac:spMk id="12" creationId="{499136AB-E88B-60DB-99BE-931E53394DB1}"/>
          </ac:spMkLst>
        </pc:spChg>
      </pc:sldChg>
      <pc:sldChg chg="modSp add mod modTransition">
        <pc:chgData name="Abels, Patrick" userId="ba666de4-0d21-43a6-8e66-51a18aae1b4a" providerId="ADAL" clId="{7B52EAEB-B786-49D3-A0F9-69C8DFF6F37A}" dt="2023-06-17T22:23:47.315" v="43"/>
        <pc:sldMkLst>
          <pc:docMk/>
          <pc:sldMk cId="3641686394" sldId="267"/>
        </pc:sldMkLst>
        <pc:spChg chg="mod">
          <ac:chgData name="Abels, Patrick" userId="ba666de4-0d21-43a6-8e66-51a18aae1b4a" providerId="ADAL" clId="{7B52EAEB-B786-49D3-A0F9-69C8DFF6F37A}" dt="2023-06-17T22:23:33.527" v="41" actId="404"/>
          <ac:spMkLst>
            <pc:docMk/>
            <pc:sldMk cId="3641686394" sldId="267"/>
            <ac:spMk id="2" creationId="{812DF8AA-1D36-C4A3-DE8B-6124CA62EF08}"/>
          </ac:spMkLst>
        </pc:spChg>
      </pc:sldChg>
    </pc:docChg>
  </pc:docChgLst>
  <pc:docChgLst>
    <pc:chgData name="Abels, Patrick" userId="ba666de4-0d21-43a6-8e66-51a18aae1b4a" providerId="ADAL" clId="{4D87F5CA-8AC5-47E0-850B-FD3E727EA231}"/>
    <pc:docChg chg="undo custSel addSld delSld modSld">
      <pc:chgData name="Abels, Patrick" userId="ba666de4-0d21-43a6-8e66-51a18aae1b4a" providerId="ADAL" clId="{4D87F5CA-8AC5-47E0-850B-FD3E727EA231}" dt="2024-08-21T10:30:01.882" v="874"/>
      <pc:docMkLst>
        <pc:docMk/>
      </pc:docMkLst>
      <pc:sldChg chg="modSp mod">
        <pc:chgData name="Abels, Patrick" userId="ba666de4-0d21-43a6-8e66-51a18aae1b4a" providerId="ADAL" clId="{4D87F5CA-8AC5-47E0-850B-FD3E727EA231}" dt="2024-08-21T09:40:34.901" v="18" actId="207"/>
        <pc:sldMkLst>
          <pc:docMk/>
          <pc:sldMk cId="3348838403" sldId="294"/>
        </pc:sldMkLst>
        <pc:spChg chg="mod">
          <ac:chgData name="Abels, Patrick" userId="ba666de4-0d21-43a6-8e66-51a18aae1b4a" providerId="ADAL" clId="{4D87F5CA-8AC5-47E0-850B-FD3E727EA231}" dt="2024-08-21T09:40:34.901" v="18" actId="207"/>
          <ac:spMkLst>
            <pc:docMk/>
            <pc:sldMk cId="3348838403" sldId="294"/>
            <ac:spMk id="2" creationId="{563D4517-C1E9-597B-8D85-9D9D3B16B916}"/>
          </ac:spMkLst>
        </pc:spChg>
      </pc:sldChg>
      <pc:sldChg chg="addSp modSp add mod modClrScheme chgLayout">
        <pc:chgData name="Abels, Patrick" userId="ba666de4-0d21-43a6-8e66-51a18aae1b4a" providerId="ADAL" clId="{4D87F5CA-8AC5-47E0-850B-FD3E727EA231}" dt="2024-08-21T10:09:02.003" v="510"/>
        <pc:sldMkLst>
          <pc:docMk/>
          <pc:sldMk cId="3289851751" sldId="298"/>
        </pc:sldMkLst>
        <pc:spChg chg="add mod ord">
          <ac:chgData name="Abels, Patrick" userId="ba666de4-0d21-43a6-8e66-51a18aae1b4a" providerId="ADAL" clId="{4D87F5CA-8AC5-47E0-850B-FD3E727EA231}" dt="2024-08-21T10:08:54.360" v="509" actId="700"/>
          <ac:spMkLst>
            <pc:docMk/>
            <pc:sldMk cId="3289851751" sldId="298"/>
            <ac:spMk id="2" creationId="{53A7CAC2-B4EE-4E27-AE1A-22337421EF40}"/>
          </ac:spMkLst>
        </pc:spChg>
        <pc:spChg chg="add mod ord">
          <ac:chgData name="Abels, Patrick" userId="ba666de4-0d21-43a6-8e66-51a18aae1b4a" providerId="ADAL" clId="{4D87F5CA-8AC5-47E0-850B-FD3E727EA231}" dt="2024-08-21T10:09:02.003" v="510"/>
          <ac:spMkLst>
            <pc:docMk/>
            <pc:sldMk cId="3289851751" sldId="298"/>
            <ac:spMk id="7" creationId="{33280A88-FA1A-CB47-3CAB-C61C8EECB8EC}"/>
          </ac:spMkLst>
        </pc:spChg>
      </pc:sldChg>
      <pc:sldChg chg="addSp modSp add mod modClrScheme chgLayout">
        <pc:chgData name="Abels, Patrick" userId="ba666de4-0d21-43a6-8e66-51a18aae1b4a" providerId="ADAL" clId="{4D87F5CA-8AC5-47E0-850B-FD3E727EA231}" dt="2024-08-21T10:09:03.603" v="511"/>
        <pc:sldMkLst>
          <pc:docMk/>
          <pc:sldMk cId="3176074160" sldId="299"/>
        </pc:sldMkLst>
        <pc:spChg chg="add mod ord">
          <ac:chgData name="Abels, Patrick" userId="ba666de4-0d21-43a6-8e66-51a18aae1b4a" providerId="ADAL" clId="{4D87F5CA-8AC5-47E0-850B-FD3E727EA231}" dt="2024-08-21T10:08:54.360" v="509" actId="700"/>
          <ac:spMkLst>
            <pc:docMk/>
            <pc:sldMk cId="3176074160" sldId="299"/>
            <ac:spMk id="2" creationId="{197C6B63-3EF3-3F07-6FC1-9C74E1785EB1}"/>
          </ac:spMkLst>
        </pc:spChg>
        <pc:spChg chg="add mod ord">
          <ac:chgData name="Abels, Patrick" userId="ba666de4-0d21-43a6-8e66-51a18aae1b4a" providerId="ADAL" clId="{4D87F5CA-8AC5-47E0-850B-FD3E727EA231}" dt="2024-08-21T10:09:03.603" v="511"/>
          <ac:spMkLst>
            <pc:docMk/>
            <pc:sldMk cId="3176074160" sldId="299"/>
            <ac:spMk id="7" creationId="{1D86515E-2D73-169C-6745-6B0446EDFCFE}"/>
          </ac:spMkLst>
        </pc:spChg>
      </pc:sldChg>
      <pc:sldChg chg="addSp modSp add mod modClrScheme chgLayout">
        <pc:chgData name="Abels, Patrick" userId="ba666de4-0d21-43a6-8e66-51a18aae1b4a" providerId="ADAL" clId="{4D87F5CA-8AC5-47E0-850B-FD3E727EA231}" dt="2024-08-21T10:09:04.960" v="512"/>
        <pc:sldMkLst>
          <pc:docMk/>
          <pc:sldMk cId="2415381640" sldId="300"/>
        </pc:sldMkLst>
        <pc:spChg chg="add mod ord">
          <ac:chgData name="Abels, Patrick" userId="ba666de4-0d21-43a6-8e66-51a18aae1b4a" providerId="ADAL" clId="{4D87F5CA-8AC5-47E0-850B-FD3E727EA231}" dt="2024-08-21T10:08:54.360" v="509" actId="700"/>
          <ac:spMkLst>
            <pc:docMk/>
            <pc:sldMk cId="2415381640" sldId="300"/>
            <ac:spMk id="2" creationId="{47247D15-1715-3849-948F-BA1FAEA44B33}"/>
          </ac:spMkLst>
        </pc:spChg>
        <pc:spChg chg="add mod ord">
          <ac:chgData name="Abels, Patrick" userId="ba666de4-0d21-43a6-8e66-51a18aae1b4a" providerId="ADAL" clId="{4D87F5CA-8AC5-47E0-850B-FD3E727EA231}" dt="2024-08-21T10:09:04.960" v="512"/>
          <ac:spMkLst>
            <pc:docMk/>
            <pc:sldMk cId="2415381640" sldId="300"/>
            <ac:spMk id="7" creationId="{8F4FF63D-9E4C-CCC0-6E79-D9366EA6A734}"/>
          </ac:spMkLst>
        </pc:spChg>
      </pc:sldChg>
      <pc:sldChg chg="addSp modSp add mod modClrScheme chgLayout">
        <pc:chgData name="Abels, Patrick" userId="ba666de4-0d21-43a6-8e66-51a18aae1b4a" providerId="ADAL" clId="{4D87F5CA-8AC5-47E0-850B-FD3E727EA231}" dt="2024-08-21T10:09:06.448" v="513"/>
        <pc:sldMkLst>
          <pc:docMk/>
          <pc:sldMk cId="1320700682" sldId="301"/>
        </pc:sldMkLst>
        <pc:spChg chg="add mod ord">
          <ac:chgData name="Abels, Patrick" userId="ba666de4-0d21-43a6-8e66-51a18aae1b4a" providerId="ADAL" clId="{4D87F5CA-8AC5-47E0-850B-FD3E727EA231}" dt="2024-08-21T10:08:54.360" v="509" actId="700"/>
          <ac:spMkLst>
            <pc:docMk/>
            <pc:sldMk cId="1320700682" sldId="301"/>
            <ac:spMk id="2" creationId="{D3746803-A10B-5FE5-CC9C-21A8F9857E50}"/>
          </ac:spMkLst>
        </pc:spChg>
        <pc:spChg chg="add mod ord">
          <ac:chgData name="Abels, Patrick" userId="ba666de4-0d21-43a6-8e66-51a18aae1b4a" providerId="ADAL" clId="{4D87F5CA-8AC5-47E0-850B-FD3E727EA231}" dt="2024-08-21T10:09:06.448" v="513"/>
          <ac:spMkLst>
            <pc:docMk/>
            <pc:sldMk cId="1320700682" sldId="301"/>
            <ac:spMk id="7" creationId="{08C07815-8BF0-F3BD-AFCB-B3CA8E824BED}"/>
          </ac:spMkLst>
        </pc:spChg>
      </pc:sldChg>
      <pc:sldChg chg="addSp modSp add mod modClrScheme chgLayout">
        <pc:chgData name="Abels, Patrick" userId="ba666de4-0d21-43a6-8e66-51a18aae1b4a" providerId="ADAL" clId="{4D87F5CA-8AC5-47E0-850B-FD3E727EA231}" dt="2024-08-21T10:09:08.870" v="514"/>
        <pc:sldMkLst>
          <pc:docMk/>
          <pc:sldMk cId="4205375660" sldId="302"/>
        </pc:sldMkLst>
        <pc:spChg chg="add mod ord">
          <ac:chgData name="Abels, Patrick" userId="ba666de4-0d21-43a6-8e66-51a18aae1b4a" providerId="ADAL" clId="{4D87F5CA-8AC5-47E0-850B-FD3E727EA231}" dt="2024-08-21T10:08:54.360" v="509" actId="700"/>
          <ac:spMkLst>
            <pc:docMk/>
            <pc:sldMk cId="4205375660" sldId="302"/>
            <ac:spMk id="2" creationId="{328E81A2-E51C-CB58-B8BF-CE9F130FACC6}"/>
          </ac:spMkLst>
        </pc:spChg>
        <pc:spChg chg="add mod ord">
          <ac:chgData name="Abels, Patrick" userId="ba666de4-0d21-43a6-8e66-51a18aae1b4a" providerId="ADAL" clId="{4D87F5CA-8AC5-47E0-850B-FD3E727EA231}" dt="2024-08-21T10:09:08.870" v="514"/>
          <ac:spMkLst>
            <pc:docMk/>
            <pc:sldMk cId="4205375660" sldId="302"/>
            <ac:spMk id="7" creationId="{A352DC92-76EC-7BFA-73E7-494AFEE6C47D}"/>
          </ac:spMkLst>
        </pc:spChg>
      </pc:sldChg>
      <pc:sldChg chg="addSp modSp add mod modClrScheme chgLayout">
        <pc:chgData name="Abels, Patrick" userId="ba666de4-0d21-43a6-8e66-51a18aae1b4a" providerId="ADAL" clId="{4D87F5CA-8AC5-47E0-850B-FD3E727EA231}" dt="2024-08-21T10:09:11.314" v="515"/>
        <pc:sldMkLst>
          <pc:docMk/>
          <pc:sldMk cId="477303390" sldId="303"/>
        </pc:sldMkLst>
        <pc:spChg chg="add mod ord">
          <ac:chgData name="Abels, Patrick" userId="ba666de4-0d21-43a6-8e66-51a18aae1b4a" providerId="ADAL" clId="{4D87F5CA-8AC5-47E0-850B-FD3E727EA231}" dt="2024-08-21T10:08:54.360" v="509" actId="700"/>
          <ac:spMkLst>
            <pc:docMk/>
            <pc:sldMk cId="477303390" sldId="303"/>
            <ac:spMk id="7" creationId="{2544BD9E-4899-CF26-4EB3-23ABA00E6C94}"/>
          </ac:spMkLst>
        </pc:spChg>
        <pc:spChg chg="add mod ord">
          <ac:chgData name="Abels, Patrick" userId="ba666de4-0d21-43a6-8e66-51a18aae1b4a" providerId="ADAL" clId="{4D87F5CA-8AC5-47E0-850B-FD3E727EA231}" dt="2024-08-21T10:09:11.314" v="515"/>
          <ac:spMkLst>
            <pc:docMk/>
            <pc:sldMk cId="477303390" sldId="303"/>
            <ac:spMk id="8" creationId="{6CA02D5C-4EBA-6242-9AB2-506B1D0A7DCB}"/>
          </ac:spMkLst>
        </pc:spChg>
      </pc:sldChg>
      <pc:sldChg chg="modSp del mod">
        <pc:chgData name="Abels, Patrick" userId="ba666de4-0d21-43a6-8e66-51a18aae1b4a" providerId="ADAL" clId="{4D87F5CA-8AC5-47E0-850B-FD3E727EA231}" dt="2024-08-21T09:50:11.843" v="275" actId="47"/>
        <pc:sldMkLst>
          <pc:docMk/>
          <pc:sldMk cId="1284580195" sldId="303"/>
        </pc:sldMkLst>
        <pc:spChg chg="mod">
          <ac:chgData name="Abels, Patrick" userId="ba666de4-0d21-43a6-8e66-51a18aae1b4a" providerId="ADAL" clId="{4D87F5CA-8AC5-47E0-850B-FD3E727EA231}" dt="2024-08-21T09:48:32.960" v="264" actId="6549"/>
          <ac:spMkLst>
            <pc:docMk/>
            <pc:sldMk cId="1284580195" sldId="303"/>
            <ac:spMk id="2" creationId="{87E57091-E83A-25F3-8464-604E96544A20}"/>
          </ac:spMkLst>
        </pc:spChg>
      </pc:sldChg>
      <pc:sldChg chg="modSp mod">
        <pc:chgData name="Abels, Patrick" userId="ba666de4-0d21-43a6-8e66-51a18aae1b4a" providerId="ADAL" clId="{4D87F5CA-8AC5-47E0-850B-FD3E727EA231}" dt="2024-08-21T10:27:44.161" v="868" actId="20577"/>
        <pc:sldMkLst>
          <pc:docMk/>
          <pc:sldMk cId="4259948035" sldId="304"/>
        </pc:sldMkLst>
        <pc:spChg chg="mod">
          <ac:chgData name="Abels, Patrick" userId="ba666de4-0d21-43a6-8e66-51a18aae1b4a" providerId="ADAL" clId="{4D87F5CA-8AC5-47E0-850B-FD3E727EA231}" dt="2024-08-21T10:27:44.161" v="868" actId="20577"/>
          <ac:spMkLst>
            <pc:docMk/>
            <pc:sldMk cId="4259948035" sldId="304"/>
            <ac:spMk id="2" creationId="{67F290F3-E690-6F05-E43C-5E0E34718546}"/>
          </ac:spMkLst>
        </pc:spChg>
      </pc:sldChg>
      <pc:sldChg chg="addSp delSp modSp mod">
        <pc:chgData name="Abels, Patrick" userId="ba666de4-0d21-43a6-8e66-51a18aae1b4a" providerId="ADAL" clId="{4D87F5CA-8AC5-47E0-850B-FD3E727EA231}" dt="2024-08-21T10:28:12.964" v="872" actId="1076"/>
        <pc:sldMkLst>
          <pc:docMk/>
          <pc:sldMk cId="3358983006" sldId="305"/>
        </pc:sldMkLst>
        <pc:spChg chg="mod">
          <ac:chgData name="Abels, Patrick" userId="ba666de4-0d21-43a6-8e66-51a18aae1b4a" providerId="ADAL" clId="{4D87F5CA-8AC5-47E0-850B-FD3E727EA231}" dt="2024-08-21T10:28:01.660" v="869"/>
          <ac:spMkLst>
            <pc:docMk/>
            <pc:sldMk cId="3358983006" sldId="305"/>
            <ac:spMk id="2" creationId="{2990A55F-57D0-5F13-873C-EC6A5D011C2D}"/>
          </ac:spMkLst>
        </pc:spChg>
        <pc:picChg chg="add mod">
          <ac:chgData name="Abels, Patrick" userId="ba666de4-0d21-43a6-8e66-51a18aae1b4a" providerId="ADAL" clId="{4D87F5CA-8AC5-47E0-850B-FD3E727EA231}" dt="2024-08-21T10:28:12.964" v="872" actId="1076"/>
          <ac:picMkLst>
            <pc:docMk/>
            <pc:sldMk cId="3358983006" sldId="305"/>
            <ac:picMk id="3" creationId="{6BBC0E98-E407-72B1-DF5B-445AF8FFEE3E}"/>
          </ac:picMkLst>
        </pc:picChg>
        <pc:picChg chg="del">
          <ac:chgData name="Abels, Patrick" userId="ba666de4-0d21-43a6-8e66-51a18aae1b4a" providerId="ADAL" clId="{4D87F5CA-8AC5-47E0-850B-FD3E727EA231}" dt="2024-08-21T10:28:04.701" v="870" actId="478"/>
          <ac:picMkLst>
            <pc:docMk/>
            <pc:sldMk cId="3358983006" sldId="305"/>
            <ac:picMk id="4" creationId="{8381704F-117E-F197-B11F-61F79B8451E1}"/>
          </ac:picMkLst>
        </pc:picChg>
      </pc:sldChg>
      <pc:sldChg chg="addSp modSp add mod modClrScheme chgLayout">
        <pc:chgData name="Abels, Patrick" userId="ba666de4-0d21-43a6-8e66-51a18aae1b4a" providerId="ADAL" clId="{4D87F5CA-8AC5-47E0-850B-FD3E727EA231}" dt="2024-08-21T10:09:16.108" v="518"/>
        <pc:sldMkLst>
          <pc:docMk/>
          <pc:sldMk cId="2279468608" sldId="306"/>
        </pc:sldMkLst>
        <pc:spChg chg="add mod ord">
          <ac:chgData name="Abels, Patrick" userId="ba666de4-0d21-43a6-8e66-51a18aae1b4a" providerId="ADAL" clId="{4D87F5CA-8AC5-47E0-850B-FD3E727EA231}" dt="2024-08-21T10:08:54.360" v="509" actId="700"/>
          <ac:spMkLst>
            <pc:docMk/>
            <pc:sldMk cId="2279468608" sldId="306"/>
            <ac:spMk id="2" creationId="{E21053F6-C58D-6C23-C2D2-1E1D587044C9}"/>
          </ac:spMkLst>
        </pc:spChg>
        <pc:spChg chg="add mod ord">
          <ac:chgData name="Abels, Patrick" userId="ba666de4-0d21-43a6-8e66-51a18aae1b4a" providerId="ADAL" clId="{4D87F5CA-8AC5-47E0-850B-FD3E727EA231}" dt="2024-08-21T10:09:16.108" v="518"/>
          <ac:spMkLst>
            <pc:docMk/>
            <pc:sldMk cId="2279468608" sldId="306"/>
            <ac:spMk id="7" creationId="{82BF44F4-E75A-8014-E00D-D1E6B2FC288A}"/>
          </ac:spMkLst>
        </pc:spChg>
      </pc:sldChg>
      <pc:sldChg chg="addSp modSp add mod modClrScheme chgLayout">
        <pc:chgData name="Abels, Patrick" userId="ba666de4-0d21-43a6-8e66-51a18aae1b4a" providerId="ADAL" clId="{4D87F5CA-8AC5-47E0-850B-FD3E727EA231}" dt="2024-08-21T10:09:17.192" v="519"/>
        <pc:sldMkLst>
          <pc:docMk/>
          <pc:sldMk cId="3321718867" sldId="307"/>
        </pc:sldMkLst>
        <pc:spChg chg="add mod ord">
          <ac:chgData name="Abels, Patrick" userId="ba666de4-0d21-43a6-8e66-51a18aae1b4a" providerId="ADAL" clId="{4D87F5CA-8AC5-47E0-850B-FD3E727EA231}" dt="2024-08-21T10:08:54.360" v="509" actId="700"/>
          <ac:spMkLst>
            <pc:docMk/>
            <pc:sldMk cId="3321718867" sldId="307"/>
            <ac:spMk id="7" creationId="{A7B0679C-1738-54FA-EEC4-EA2595285C9D}"/>
          </ac:spMkLst>
        </pc:spChg>
        <pc:spChg chg="add mod ord">
          <ac:chgData name="Abels, Patrick" userId="ba666de4-0d21-43a6-8e66-51a18aae1b4a" providerId="ADAL" clId="{4D87F5CA-8AC5-47E0-850B-FD3E727EA231}" dt="2024-08-21T10:09:17.192" v="519"/>
          <ac:spMkLst>
            <pc:docMk/>
            <pc:sldMk cId="3321718867" sldId="307"/>
            <ac:spMk id="8" creationId="{B8A7FDE2-9437-E812-869A-94B8F21CC596}"/>
          </ac:spMkLst>
        </pc:spChg>
      </pc:sldChg>
      <pc:sldChg chg="addSp modSp add mod modClrScheme chgLayout">
        <pc:chgData name="Abels, Patrick" userId="ba666de4-0d21-43a6-8e66-51a18aae1b4a" providerId="ADAL" clId="{4D87F5CA-8AC5-47E0-850B-FD3E727EA231}" dt="2024-08-21T10:09:18.181" v="520"/>
        <pc:sldMkLst>
          <pc:docMk/>
          <pc:sldMk cId="1157579050" sldId="308"/>
        </pc:sldMkLst>
        <pc:spChg chg="add mod ord">
          <ac:chgData name="Abels, Patrick" userId="ba666de4-0d21-43a6-8e66-51a18aae1b4a" providerId="ADAL" clId="{4D87F5CA-8AC5-47E0-850B-FD3E727EA231}" dt="2024-08-21T10:08:54.360" v="509" actId="700"/>
          <ac:spMkLst>
            <pc:docMk/>
            <pc:sldMk cId="1157579050" sldId="308"/>
            <ac:spMk id="7" creationId="{E2BF896A-F169-70EB-3116-3206B1250A79}"/>
          </ac:spMkLst>
        </pc:spChg>
        <pc:spChg chg="add mod ord">
          <ac:chgData name="Abels, Patrick" userId="ba666de4-0d21-43a6-8e66-51a18aae1b4a" providerId="ADAL" clId="{4D87F5CA-8AC5-47E0-850B-FD3E727EA231}" dt="2024-08-21T10:09:18.181" v="520"/>
          <ac:spMkLst>
            <pc:docMk/>
            <pc:sldMk cId="1157579050" sldId="308"/>
            <ac:spMk id="8" creationId="{F322DC0B-64A1-D836-A180-7EB354804EB1}"/>
          </ac:spMkLst>
        </pc:spChg>
      </pc:sldChg>
      <pc:sldChg chg="addSp modSp add mod modClrScheme chgLayout">
        <pc:chgData name="Abels, Patrick" userId="ba666de4-0d21-43a6-8e66-51a18aae1b4a" providerId="ADAL" clId="{4D87F5CA-8AC5-47E0-850B-FD3E727EA231}" dt="2024-08-21T10:09:19.360" v="521"/>
        <pc:sldMkLst>
          <pc:docMk/>
          <pc:sldMk cId="2461274880" sldId="309"/>
        </pc:sldMkLst>
        <pc:spChg chg="add mod ord">
          <ac:chgData name="Abels, Patrick" userId="ba666de4-0d21-43a6-8e66-51a18aae1b4a" providerId="ADAL" clId="{4D87F5CA-8AC5-47E0-850B-FD3E727EA231}" dt="2024-08-21T10:08:54.360" v="509" actId="700"/>
          <ac:spMkLst>
            <pc:docMk/>
            <pc:sldMk cId="2461274880" sldId="309"/>
            <ac:spMk id="7" creationId="{BA2BEE91-2FB6-264A-F49F-C521D598E95D}"/>
          </ac:spMkLst>
        </pc:spChg>
        <pc:spChg chg="add mod ord">
          <ac:chgData name="Abels, Patrick" userId="ba666de4-0d21-43a6-8e66-51a18aae1b4a" providerId="ADAL" clId="{4D87F5CA-8AC5-47E0-850B-FD3E727EA231}" dt="2024-08-21T10:09:19.360" v="521"/>
          <ac:spMkLst>
            <pc:docMk/>
            <pc:sldMk cId="2461274880" sldId="309"/>
            <ac:spMk id="8" creationId="{783E3CF4-E386-A87A-39AD-31A92CF51D42}"/>
          </ac:spMkLst>
        </pc:spChg>
      </pc:sldChg>
      <pc:sldChg chg="del">
        <pc:chgData name="Abels, Patrick" userId="ba666de4-0d21-43a6-8e66-51a18aae1b4a" providerId="ADAL" clId="{4D87F5CA-8AC5-47E0-850B-FD3E727EA231}" dt="2024-08-21T09:40:41.981" v="19" actId="47"/>
        <pc:sldMkLst>
          <pc:docMk/>
          <pc:sldMk cId="2207021051" sldId="310"/>
        </pc:sldMkLst>
      </pc:sldChg>
      <pc:sldChg chg="addSp modSp add mod modClrScheme chgLayout">
        <pc:chgData name="Abels, Patrick" userId="ba666de4-0d21-43a6-8e66-51a18aae1b4a" providerId="ADAL" clId="{4D87F5CA-8AC5-47E0-850B-FD3E727EA231}" dt="2024-08-21T10:09:20.932" v="522"/>
        <pc:sldMkLst>
          <pc:docMk/>
          <pc:sldMk cId="2369116801" sldId="310"/>
        </pc:sldMkLst>
        <pc:spChg chg="add mod ord">
          <ac:chgData name="Abels, Patrick" userId="ba666de4-0d21-43a6-8e66-51a18aae1b4a" providerId="ADAL" clId="{4D87F5CA-8AC5-47E0-850B-FD3E727EA231}" dt="2024-08-21T10:08:54.360" v="509" actId="700"/>
          <ac:spMkLst>
            <pc:docMk/>
            <pc:sldMk cId="2369116801" sldId="310"/>
            <ac:spMk id="7" creationId="{A2C87D4A-13A7-B3F7-0D16-A80739CE006A}"/>
          </ac:spMkLst>
        </pc:spChg>
        <pc:spChg chg="add mod ord">
          <ac:chgData name="Abels, Patrick" userId="ba666de4-0d21-43a6-8e66-51a18aae1b4a" providerId="ADAL" clId="{4D87F5CA-8AC5-47E0-850B-FD3E727EA231}" dt="2024-08-21T10:09:20.932" v="522"/>
          <ac:spMkLst>
            <pc:docMk/>
            <pc:sldMk cId="2369116801" sldId="310"/>
            <ac:spMk id="8" creationId="{68CE2706-F128-63C5-799C-2DA22104ED27}"/>
          </ac:spMkLst>
        </pc:spChg>
      </pc:sldChg>
      <pc:sldChg chg="addSp modSp add mod modClrScheme chgLayout">
        <pc:chgData name="Abels, Patrick" userId="ba666de4-0d21-43a6-8e66-51a18aae1b4a" providerId="ADAL" clId="{4D87F5CA-8AC5-47E0-850B-FD3E727EA231}" dt="2024-08-21T10:09:22.085" v="523"/>
        <pc:sldMkLst>
          <pc:docMk/>
          <pc:sldMk cId="944642049" sldId="311"/>
        </pc:sldMkLst>
        <pc:spChg chg="add mod ord">
          <ac:chgData name="Abels, Patrick" userId="ba666de4-0d21-43a6-8e66-51a18aae1b4a" providerId="ADAL" clId="{4D87F5CA-8AC5-47E0-850B-FD3E727EA231}" dt="2024-08-21T10:08:54.360" v="509" actId="700"/>
          <ac:spMkLst>
            <pc:docMk/>
            <pc:sldMk cId="944642049" sldId="311"/>
            <ac:spMk id="2" creationId="{5230BCFB-602D-3A24-9F49-0E3AB3BCCE4C}"/>
          </ac:spMkLst>
        </pc:spChg>
        <pc:spChg chg="add mod ord">
          <ac:chgData name="Abels, Patrick" userId="ba666de4-0d21-43a6-8e66-51a18aae1b4a" providerId="ADAL" clId="{4D87F5CA-8AC5-47E0-850B-FD3E727EA231}" dt="2024-08-21T10:09:22.085" v="523"/>
          <ac:spMkLst>
            <pc:docMk/>
            <pc:sldMk cId="944642049" sldId="311"/>
            <ac:spMk id="7" creationId="{23689C34-39D5-4080-208E-4694E8C0C257}"/>
          </ac:spMkLst>
        </pc:spChg>
      </pc:sldChg>
      <pc:sldChg chg="addSp modSp add mod modClrScheme chgLayout">
        <pc:chgData name="Abels, Patrick" userId="ba666de4-0d21-43a6-8e66-51a18aae1b4a" providerId="ADAL" clId="{4D87F5CA-8AC5-47E0-850B-FD3E727EA231}" dt="2024-08-21T10:09:24.442" v="524"/>
        <pc:sldMkLst>
          <pc:docMk/>
          <pc:sldMk cId="838617174" sldId="312"/>
        </pc:sldMkLst>
        <pc:spChg chg="add mod ord">
          <ac:chgData name="Abels, Patrick" userId="ba666de4-0d21-43a6-8e66-51a18aae1b4a" providerId="ADAL" clId="{4D87F5CA-8AC5-47E0-850B-FD3E727EA231}" dt="2024-08-21T10:08:54.360" v="509" actId="700"/>
          <ac:spMkLst>
            <pc:docMk/>
            <pc:sldMk cId="838617174" sldId="312"/>
            <ac:spMk id="7" creationId="{02C39CFF-0241-754A-EE7F-9E1940ABA59D}"/>
          </ac:spMkLst>
        </pc:spChg>
        <pc:spChg chg="add mod ord">
          <ac:chgData name="Abels, Patrick" userId="ba666de4-0d21-43a6-8e66-51a18aae1b4a" providerId="ADAL" clId="{4D87F5CA-8AC5-47E0-850B-FD3E727EA231}" dt="2024-08-21T10:09:24.442" v="524"/>
          <ac:spMkLst>
            <pc:docMk/>
            <pc:sldMk cId="838617174" sldId="312"/>
            <ac:spMk id="8" creationId="{F0707488-D1F3-5C70-5BA0-34E501A12D53}"/>
          </ac:spMkLst>
        </pc:spChg>
      </pc:sldChg>
      <pc:sldChg chg="addSp modSp add mod modClrScheme chgLayout">
        <pc:chgData name="Abels, Patrick" userId="ba666de4-0d21-43a6-8e66-51a18aae1b4a" providerId="ADAL" clId="{4D87F5CA-8AC5-47E0-850B-FD3E727EA231}" dt="2024-08-21T10:09:25.751" v="525"/>
        <pc:sldMkLst>
          <pc:docMk/>
          <pc:sldMk cId="1460504570" sldId="313"/>
        </pc:sldMkLst>
        <pc:spChg chg="add mod ord">
          <ac:chgData name="Abels, Patrick" userId="ba666de4-0d21-43a6-8e66-51a18aae1b4a" providerId="ADAL" clId="{4D87F5CA-8AC5-47E0-850B-FD3E727EA231}" dt="2024-08-21T10:08:54.360" v="509" actId="700"/>
          <ac:spMkLst>
            <pc:docMk/>
            <pc:sldMk cId="1460504570" sldId="313"/>
            <ac:spMk id="7" creationId="{41A62015-85A8-F1A9-DC5E-B9D66975CC76}"/>
          </ac:spMkLst>
        </pc:spChg>
        <pc:spChg chg="add mod ord">
          <ac:chgData name="Abels, Patrick" userId="ba666de4-0d21-43a6-8e66-51a18aae1b4a" providerId="ADAL" clId="{4D87F5CA-8AC5-47E0-850B-FD3E727EA231}" dt="2024-08-21T10:09:25.751" v="525"/>
          <ac:spMkLst>
            <pc:docMk/>
            <pc:sldMk cId="1460504570" sldId="313"/>
            <ac:spMk id="8" creationId="{BA6FDEC5-0BAA-8B5E-4D2A-3D9A0EE0DA49}"/>
          </ac:spMkLst>
        </pc:spChg>
      </pc:sldChg>
      <pc:sldChg chg="addSp modSp add mod modClrScheme chgLayout">
        <pc:chgData name="Abels, Patrick" userId="ba666de4-0d21-43a6-8e66-51a18aae1b4a" providerId="ADAL" clId="{4D87F5CA-8AC5-47E0-850B-FD3E727EA231}" dt="2024-08-21T10:09:27.135" v="526"/>
        <pc:sldMkLst>
          <pc:docMk/>
          <pc:sldMk cId="2819239900" sldId="314"/>
        </pc:sldMkLst>
        <pc:spChg chg="add mod ord">
          <ac:chgData name="Abels, Patrick" userId="ba666de4-0d21-43a6-8e66-51a18aae1b4a" providerId="ADAL" clId="{4D87F5CA-8AC5-47E0-850B-FD3E727EA231}" dt="2024-08-21T10:08:54.360" v="509" actId="700"/>
          <ac:spMkLst>
            <pc:docMk/>
            <pc:sldMk cId="2819239900" sldId="314"/>
            <ac:spMk id="7" creationId="{6241425F-717A-CE95-E920-7679DE5E5D58}"/>
          </ac:spMkLst>
        </pc:spChg>
        <pc:spChg chg="add mod ord">
          <ac:chgData name="Abels, Patrick" userId="ba666de4-0d21-43a6-8e66-51a18aae1b4a" providerId="ADAL" clId="{4D87F5CA-8AC5-47E0-850B-FD3E727EA231}" dt="2024-08-21T10:09:27.135" v="526"/>
          <ac:spMkLst>
            <pc:docMk/>
            <pc:sldMk cId="2819239900" sldId="314"/>
            <ac:spMk id="8" creationId="{B0F66C82-431A-6619-A1A8-5B032F6691E8}"/>
          </ac:spMkLst>
        </pc:spChg>
      </pc:sldChg>
      <pc:sldChg chg="addSp modSp add mod modClrScheme chgLayout">
        <pc:chgData name="Abels, Patrick" userId="ba666de4-0d21-43a6-8e66-51a18aae1b4a" providerId="ADAL" clId="{4D87F5CA-8AC5-47E0-850B-FD3E727EA231}" dt="2024-08-21T10:09:28.633" v="527"/>
        <pc:sldMkLst>
          <pc:docMk/>
          <pc:sldMk cId="2436263934" sldId="315"/>
        </pc:sldMkLst>
        <pc:spChg chg="add mod ord">
          <ac:chgData name="Abels, Patrick" userId="ba666de4-0d21-43a6-8e66-51a18aae1b4a" providerId="ADAL" clId="{4D87F5CA-8AC5-47E0-850B-FD3E727EA231}" dt="2024-08-21T10:08:54.360" v="509" actId="700"/>
          <ac:spMkLst>
            <pc:docMk/>
            <pc:sldMk cId="2436263934" sldId="315"/>
            <ac:spMk id="7" creationId="{4EF8D56D-0B9F-FDEB-F267-8E0586D87F20}"/>
          </ac:spMkLst>
        </pc:spChg>
        <pc:spChg chg="add mod ord">
          <ac:chgData name="Abels, Patrick" userId="ba666de4-0d21-43a6-8e66-51a18aae1b4a" providerId="ADAL" clId="{4D87F5CA-8AC5-47E0-850B-FD3E727EA231}" dt="2024-08-21T10:09:28.633" v="527"/>
          <ac:spMkLst>
            <pc:docMk/>
            <pc:sldMk cId="2436263934" sldId="315"/>
            <ac:spMk id="8" creationId="{44B67DCC-87EC-DAE1-4540-42CE04F83D59}"/>
          </ac:spMkLst>
        </pc:spChg>
      </pc:sldChg>
      <pc:sldChg chg="addSp modSp add mod modClrScheme chgLayout">
        <pc:chgData name="Abels, Patrick" userId="ba666de4-0d21-43a6-8e66-51a18aae1b4a" providerId="ADAL" clId="{4D87F5CA-8AC5-47E0-850B-FD3E727EA231}" dt="2024-08-21T10:09:31.178" v="528"/>
        <pc:sldMkLst>
          <pc:docMk/>
          <pc:sldMk cId="1066324462" sldId="316"/>
        </pc:sldMkLst>
        <pc:spChg chg="add mod ord">
          <ac:chgData name="Abels, Patrick" userId="ba666de4-0d21-43a6-8e66-51a18aae1b4a" providerId="ADAL" clId="{4D87F5CA-8AC5-47E0-850B-FD3E727EA231}" dt="2024-08-21T10:08:54.360" v="509" actId="700"/>
          <ac:spMkLst>
            <pc:docMk/>
            <pc:sldMk cId="1066324462" sldId="316"/>
            <ac:spMk id="7" creationId="{DDDB8E6C-08C7-0CB7-9A05-7158E6856533}"/>
          </ac:spMkLst>
        </pc:spChg>
        <pc:spChg chg="add mod ord">
          <ac:chgData name="Abels, Patrick" userId="ba666de4-0d21-43a6-8e66-51a18aae1b4a" providerId="ADAL" clId="{4D87F5CA-8AC5-47E0-850B-FD3E727EA231}" dt="2024-08-21T10:09:31.178" v="528"/>
          <ac:spMkLst>
            <pc:docMk/>
            <pc:sldMk cId="1066324462" sldId="316"/>
            <ac:spMk id="8" creationId="{57982296-CBC1-FF08-8768-34B855000D18}"/>
          </ac:spMkLst>
        </pc:spChg>
      </pc:sldChg>
      <pc:sldChg chg="addSp modSp add mod modClrScheme chgLayout">
        <pc:chgData name="Abels, Patrick" userId="ba666de4-0d21-43a6-8e66-51a18aae1b4a" providerId="ADAL" clId="{4D87F5CA-8AC5-47E0-850B-FD3E727EA231}" dt="2024-08-21T10:09:32.350" v="529"/>
        <pc:sldMkLst>
          <pc:docMk/>
          <pc:sldMk cId="1250591342" sldId="317"/>
        </pc:sldMkLst>
        <pc:spChg chg="add mod ord">
          <ac:chgData name="Abels, Patrick" userId="ba666de4-0d21-43a6-8e66-51a18aae1b4a" providerId="ADAL" clId="{4D87F5CA-8AC5-47E0-850B-FD3E727EA231}" dt="2024-08-21T10:08:54.360" v="509" actId="700"/>
          <ac:spMkLst>
            <pc:docMk/>
            <pc:sldMk cId="1250591342" sldId="317"/>
            <ac:spMk id="2" creationId="{0AF79F89-AE96-8CED-719D-244F4CEAD630}"/>
          </ac:spMkLst>
        </pc:spChg>
        <pc:spChg chg="add mod ord">
          <ac:chgData name="Abels, Patrick" userId="ba666de4-0d21-43a6-8e66-51a18aae1b4a" providerId="ADAL" clId="{4D87F5CA-8AC5-47E0-850B-FD3E727EA231}" dt="2024-08-21T10:09:32.350" v="529"/>
          <ac:spMkLst>
            <pc:docMk/>
            <pc:sldMk cId="1250591342" sldId="317"/>
            <ac:spMk id="7" creationId="{0710B3C1-1B05-A24D-6856-A655536F9585}"/>
          </ac:spMkLst>
        </pc:spChg>
      </pc:sldChg>
      <pc:sldChg chg="addSp delSp modSp mod">
        <pc:chgData name="Abels, Patrick" userId="ba666de4-0d21-43a6-8e66-51a18aae1b4a" providerId="ADAL" clId="{4D87F5CA-8AC5-47E0-850B-FD3E727EA231}" dt="2024-08-21T10:15:35.590" v="697" actId="20577"/>
        <pc:sldMkLst>
          <pc:docMk/>
          <pc:sldMk cId="1523415873" sldId="318"/>
        </pc:sldMkLst>
        <pc:spChg chg="mod">
          <ac:chgData name="Abels, Patrick" userId="ba666de4-0d21-43a6-8e66-51a18aae1b4a" providerId="ADAL" clId="{4D87F5CA-8AC5-47E0-850B-FD3E727EA231}" dt="2024-08-21T10:15:35.590" v="697" actId="20577"/>
          <ac:spMkLst>
            <pc:docMk/>
            <pc:sldMk cId="1523415873" sldId="318"/>
            <ac:spMk id="2" creationId="{43329FE5-2CB8-9D7B-32E9-AFADC864196E}"/>
          </ac:spMkLst>
        </pc:spChg>
        <pc:picChg chg="add mod">
          <ac:chgData name="Abels, Patrick" userId="ba666de4-0d21-43a6-8e66-51a18aae1b4a" providerId="ADAL" clId="{4D87F5CA-8AC5-47E0-850B-FD3E727EA231}" dt="2024-08-21T10:07:04.429" v="507" actId="1076"/>
          <ac:picMkLst>
            <pc:docMk/>
            <pc:sldMk cId="1523415873" sldId="318"/>
            <ac:picMk id="5" creationId="{D2050DD4-4CC6-AA76-43D6-4AEDF3FCAF97}"/>
          </ac:picMkLst>
        </pc:picChg>
        <pc:picChg chg="del">
          <ac:chgData name="Abels, Patrick" userId="ba666de4-0d21-43a6-8e66-51a18aae1b4a" providerId="ADAL" clId="{4D87F5CA-8AC5-47E0-850B-FD3E727EA231}" dt="2024-08-21T10:03:38.108" v="448" actId="478"/>
          <ac:picMkLst>
            <pc:docMk/>
            <pc:sldMk cId="1523415873" sldId="318"/>
            <ac:picMk id="6" creationId="{B5C974B2-2E45-97EC-1824-838912EFC5F3}"/>
          </ac:picMkLst>
        </pc:picChg>
      </pc:sldChg>
      <pc:sldChg chg="del">
        <pc:chgData name="Abels, Patrick" userId="ba666de4-0d21-43a6-8e66-51a18aae1b4a" providerId="ADAL" clId="{4D87F5CA-8AC5-47E0-850B-FD3E727EA231}" dt="2024-08-21T09:40:41.981" v="19" actId="47"/>
        <pc:sldMkLst>
          <pc:docMk/>
          <pc:sldMk cId="1168010817" sldId="319"/>
        </pc:sldMkLst>
      </pc:sldChg>
      <pc:sldChg chg="addSp delSp modSp new mod">
        <pc:chgData name="Abels, Patrick" userId="ba666de4-0d21-43a6-8e66-51a18aae1b4a" providerId="ADAL" clId="{4D87F5CA-8AC5-47E0-850B-FD3E727EA231}" dt="2024-08-21T09:45:47.369" v="217" actId="478"/>
        <pc:sldMkLst>
          <pc:docMk/>
          <pc:sldMk cId="2771396843" sldId="319"/>
        </pc:sldMkLst>
        <pc:spChg chg="mod">
          <ac:chgData name="Abels, Patrick" userId="ba666de4-0d21-43a6-8e66-51a18aae1b4a" providerId="ADAL" clId="{4D87F5CA-8AC5-47E0-850B-FD3E727EA231}" dt="2024-08-21T09:40:49.526" v="38" actId="20577"/>
          <ac:spMkLst>
            <pc:docMk/>
            <pc:sldMk cId="2771396843" sldId="319"/>
            <ac:spMk id="3" creationId="{3350D2DD-7C50-F01E-9BC1-EDD00F9EC2A6}"/>
          </ac:spMkLst>
        </pc:spChg>
        <pc:spChg chg="add mod">
          <ac:chgData name="Abels, Patrick" userId="ba666de4-0d21-43a6-8e66-51a18aae1b4a" providerId="ADAL" clId="{4D87F5CA-8AC5-47E0-850B-FD3E727EA231}" dt="2024-08-21T09:41:08.699" v="39"/>
          <ac:spMkLst>
            <pc:docMk/>
            <pc:sldMk cId="2771396843" sldId="319"/>
            <ac:spMk id="4" creationId="{C612CADE-0A46-52C4-851F-C8ADD348052D}"/>
          </ac:spMkLst>
        </pc:spChg>
        <pc:spChg chg="add mod">
          <ac:chgData name="Abels, Patrick" userId="ba666de4-0d21-43a6-8e66-51a18aae1b4a" providerId="ADAL" clId="{4D87F5CA-8AC5-47E0-850B-FD3E727EA231}" dt="2024-08-21T09:41:08.699" v="39"/>
          <ac:spMkLst>
            <pc:docMk/>
            <pc:sldMk cId="2771396843" sldId="319"/>
            <ac:spMk id="7" creationId="{25E44AAD-6BBA-E191-FA2F-C49C037702F2}"/>
          </ac:spMkLst>
        </pc:spChg>
        <pc:spChg chg="add mod">
          <ac:chgData name="Abels, Patrick" userId="ba666de4-0d21-43a6-8e66-51a18aae1b4a" providerId="ADAL" clId="{4D87F5CA-8AC5-47E0-850B-FD3E727EA231}" dt="2024-08-21T09:42:53.871" v="78" actId="1076"/>
          <ac:spMkLst>
            <pc:docMk/>
            <pc:sldMk cId="2771396843" sldId="319"/>
            <ac:spMk id="11" creationId="{8FF5F457-2F9C-2E0B-BC3E-CE2F5C11F293}"/>
          </ac:spMkLst>
        </pc:spChg>
        <pc:spChg chg="add mod">
          <ac:chgData name="Abels, Patrick" userId="ba666de4-0d21-43a6-8e66-51a18aae1b4a" providerId="ADAL" clId="{4D87F5CA-8AC5-47E0-850B-FD3E727EA231}" dt="2024-08-21T09:43:07.319" v="93" actId="20577"/>
          <ac:spMkLst>
            <pc:docMk/>
            <pc:sldMk cId="2771396843" sldId="319"/>
            <ac:spMk id="13" creationId="{EA6E6AF0-5BBA-44B7-0C6D-63C0BDADF1A7}"/>
          </ac:spMkLst>
        </pc:spChg>
        <pc:spChg chg="add del mod">
          <ac:chgData name="Abels, Patrick" userId="ba666de4-0d21-43a6-8e66-51a18aae1b4a" providerId="ADAL" clId="{4D87F5CA-8AC5-47E0-850B-FD3E727EA231}" dt="2024-08-21T09:45:47.369" v="217" actId="478"/>
          <ac:spMkLst>
            <pc:docMk/>
            <pc:sldMk cId="2771396843" sldId="319"/>
            <ac:spMk id="14" creationId="{DA9DE011-4BEF-1A4A-3824-0964E1B511B5}"/>
          </ac:spMkLst>
        </pc:spChg>
        <pc:graphicFrameChg chg="add mod">
          <ac:chgData name="Abels, Patrick" userId="ba666de4-0d21-43a6-8e66-51a18aae1b4a" providerId="ADAL" clId="{4D87F5CA-8AC5-47E0-850B-FD3E727EA231}" dt="2024-08-21T09:41:08.699" v="39"/>
          <ac:graphicFrameMkLst>
            <pc:docMk/>
            <pc:sldMk cId="2771396843" sldId="319"/>
            <ac:graphicFrameMk id="8" creationId="{B5655D66-61E7-6728-EE70-5D9954C50797}"/>
          </ac:graphicFrameMkLst>
        </pc:graphicFrameChg>
        <pc:graphicFrameChg chg="add mod">
          <ac:chgData name="Abels, Patrick" userId="ba666de4-0d21-43a6-8e66-51a18aae1b4a" providerId="ADAL" clId="{4D87F5CA-8AC5-47E0-850B-FD3E727EA231}" dt="2024-08-21T09:41:08.699" v="39"/>
          <ac:graphicFrameMkLst>
            <pc:docMk/>
            <pc:sldMk cId="2771396843" sldId="319"/>
            <ac:graphicFrameMk id="9" creationId="{4AE8A904-1C99-85A2-21B0-70C6D8AB4D4A}"/>
          </ac:graphicFrameMkLst>
        </pc:graphicFrameChg>
        <pc:picChg chg="add mod">
          <ac:chgData name="Abels, Patrick" userId="ba666de4-0d21-43a6-8e66-51a18aae1b4a" providerId="ADAL" clId="{4D87F5CA-8AC5-47E0-850B-FD3E727EA231}" dt="2024-08-21T09:42:02.799" v="44" actId="1076"/>
          <ac:picMkLst>
            <pc:docMk/>
            <pc:sldMk cId="2771396843" sldId="319"/>
            <ac:picMk id="10" creationId="{024FCBCB-97ED-B690-6D22-CBC8EEAA43E1}"/>
          </ac:picMkLst>
        </pc:picChg>
        <pc:picChg chg="add mod">
          <ac:chgData name="Abels, Patrick" userId="ba666de4-0d21-43a6-8e66-51a18aae1b4a" providerId="ADAL" clId="{4D87F5CA-8AC5-47E0-850B-FD3E727EA231}" dt="2024-08-21T09:43:00.937" v="80" actId="1076"/>
          <ac:picMkLst>
            <pc:docMk/>
            <pc:sldMk cId="2771396843" sldId="319"/>
            <ac:picMk id="12" creationId="{A98832DA-4EA0-BDA2-3753-3D7DDA3BFB1D}"/>
          </ac:picMkLst>
        </pc:picChg>
        <pc:cxnChg chg="add mod">
          <ac:chgData name="Abels, Patrick" userId="ba666de4-0d21-43a6-8e66-51a18aae1b4a" providerId="ADAL" clId="{4D87F5CA-8AC5-47E0-850B-FD3E727EA231}" dt="2024-08-21T09:43:31.713" v="100" actId="1038"/>
          <ac:cxnSpMkLst>
            <pc:docMk/>
            <pc:sldMk cId="2771396843" sldId="319"/>
            <ac:cxnSpMk id="5" creationId="{862DEDCC-D950-176E-9F25-EADB24604F3F}"/>
          </ac:cxnSpMkLst>
        </pc:cxnChg>
        <pc:cxnChg chg="add mod">
          <ac:chgData name="Abels, Patrick" userId="ba666de4-0d21-43a6-8e66-51a18aae1b4a" providerId="ADAL" clId="{4D87F5CA-8AC5-47E0-850B-FD3E727EA231}" dt="2024-08-21T09:43:29.506" v="98" actId="1038"/>
          <ac:cxnSpMkLst>
            <pc:docMk/>
            <pc:sldMk cId="2771396843" sldId="319"/>
            <ac:cxnSpMk id="6" creationId="{5471CCB8-3518-CB24-4B7C-A1E1FFA56343}"/>
          </ac:cxnSpMkLst>
        </pc:cxnChg>
      </pc:sldChg>
      <pc:sldChg chg="modSp new del mod">
        <pc:chgData name="Abels, Patrick" userId="ba666de4-0d21-43a6-8e66-51a18aae1b4a" providerId="ADAL" clId="{4D87F5CA-8AC5-47E0-850B-FD3E727EA231}" dt="2024-08-21T10:09:52.473" v="539" actId="47"/>
        <pc:sldMkLst>
          <pc:docMk/>
          <pc:sldMk cId="124690465" sldId="320"/>
        </pc:sldMkLst>
        <pc:spChg chg="mod">
          <ac:chgData name="Abels, Patrick" userId="ba666de4-0d21-43a6-8e66-51a18aae1b4a" providerId="ADAL" clId="{4D87F5CA-8AC5-47E0-850B-FD3E727EA231}" dt="2024-08-21T09:46:07.819" v="231" actId="20577"/>
          <ac:spMkLst>
            <pc:docMk/>
            <pc:sldMk cId="124690465" sldId="320"/>
            <ac:spMk id="3" creationId="{16F0D476-D265-587F-6014-C0C8EF248DB5}"/>
          </ac:spMkLst>
        </pc:spChg>
      </pc:sldChg>
      <pc:sldChg chg="del">
        <pc:chgData name="Abels, Patrick" userId="ba666de4-0d21-43a6-8e66-51a18aae1b4a" providerId="ADAL" clId="{4D87F5CA-8AC5-47E0-850B-FD3E727EA231}" dt="2024-08-21T09:40:41.981" v="19" actId="47"/>
        <pc:sldMkLst>
          <pc:docMk/>
          <pc:sldMk cId="2802094293" sldId="320"/>
        </pc:sldMkLst>
      </pc:sldChg>
      <pc:sldChg chg="modSp new del mod">
        <pc:chgData name="Abels, Patrick" userId="ba666de4-0d21-43a6-8e66-51a18aae1b4a" providerId="ADAL" clId="{4D87F5CA-8AC5-47E0-850B-FD3E727EA231}" dt="2024-08-21T09:47:19.819" v="247" actId="47"/>
        <pc:sldMkLst>
          <pc:docMk/>
          <pc:sldMk cId="537374174" sldId="321"/>
        </pc:sldMkLst>
        <pc:spChg chg="mod">
          <ac:chgData name="Abels, Patrick" userId="ba666de4-0d21-43a6-8e66-51a18aae1b4a" providerId="ADAL" clId="{4D87F5CA-8AC5-47E0-850B-FD3E727EA231}" dt="2024-08-21T09:46:26.759" v="246" actId="207"/>
          <ac:spMkLst>
            <pc:docMk/>
            <pc:sldMk cId="537374174" sldId="321"/>
            <ac:spMk id="2" creationId="{DAEBA492-2F13-F51C-9386-4FB4718E674B}"/>
          </ac:spMkLst>
        </pc:spChg>
      </pc:sldChg>
      <pc:sldChg chg="del">
        <pc:chgData name="Abels, Patrick" userId="ba666de4-0d21-43a6-8e66-51a18aae1b4a" providerId="ADAL" clId="{4D87F5CA-8AC5-47E0-850B-FD3E727EA231}" dt="2024-08-21T09:40:41.981" v="19" actId="47"/>
        <pc:sldMkLst>
          <pc:docMk/>
          <pc:sldMk cId="629072211" sldId="321"/>
        </pc:sldMkLst>
      </pc:sldChg>
      <pc:sldChg chg="modSp new mod">
        <pc:chgData name="Abels, Patrick" userId="ba666de4-0d21-43a6-8e66-51a18aae1b4a" providerId="ADAL" clId="{4D87F5CA-8AC5-47E0-850B-FD3E727EA231}" dt="2024-08-21T09:47:29.525" v="262" actId="207"/>
        <pc:sldMkLst>
          <pc:docMk/>
          <pc:sldMk cId="1818704120" sldId="321"/>
        </pc:sldMkLst>
        <pc:spChg chg="mod">
          <ac:chgData name="Abels, Patrick" userId="ba666de4-0d21-43a6-8e66-51a18aae1b4a" providerId="ADAL" clId="{4D87F5CA-8AC5-47E0-850B-FD3E727EA231}" dt="2024-08-21T09:47:29.525" v="262" actId="207"/>
          <ac:spMkLst>
            <pc:docMk/>
            <pc:sldMk cId="1818704120" sldId="321"/>
            <ac:spMk id="2" creationId="{68AB09E3-EB6F-15BC-45D2-57AA9E4F65A3}"/>
          </ac:spMkLst>
        </pc:spChg>
      </pc:sldChg>
      <pc:sldChg chg="modSp new mod">
        <pc:chgData name="Abels, Patrick" userId="ba666de4-0d21-43a6-8e66-51a18aae1b4a" providerId="ADAL" clId="{4D87F5CA-8AC5-47E0-850B-FD3E727EA231}" dt="2024-08-21T10:13:28.970" v="619" actId="20577"/>
        <pc:sldMkLst>
          <pc:docMk/>
          <pc:sldMk cId="48828708" sldId="322"/>
        </pc:sldMkLst>
        <pc:spChg chg="mod">
          <ac:chgData name="Abels, Patrick" userId="ba666de4-0d21-43a6-8e66-51a18aae1b4a" providerId="ADAL" clId="{4D87F5CA-8AC5-47E0-850B-FD3E727EA231}" dt="2024-08-21T10:13:28.970" v="619" actId="20577"/>
          <ac:spMkLst>
            <pc:docMk/>
            <pc:sldMk cId="48828708" sldId="322"/>
            <ac:spMk id="2" creationId="{9C8BB473-91B4-5F87-15F1-ABC3B8B44921}"/>
          </ac:spMkLst>
        </pc:spChg>
        <pc:spChg chg="mod">
          <ac:chgData name="Abels, Patrick" userId="ba666de4-0d21-43a6-8e66-51a18aae1b4a" providerId="ADAL" clId="{4D87F5CA-8AC5-47E0-850B-FD3E727EA231}" dt="2024-08-21T09:48:43.359" v="274" actId="20577"/>
          <ac:spMkLst>
            <pc:docMk/>
            <pc:sldMk cId="48828708" sldId="322"/>
            <ac:spMk id="3" creationId="{F51CEF88-E96D-BFEF-54BD-073A442A1F3D}"/>
          </ac:spMkLst>
        </pc:spChg>
      </pc:sldChg>
      <pc:sldChg chg="del">
        <pc:chgData name="Abels, Patrick" userId="ba666de4-0d21-43a6-8e66-51a18aae1b4a" providerId="ADAL" clId="{4D87F5CA-8AC5-47E0-850B-FD3E727EA231}" dt="2024-08-21T09:40:41.981" v="19" actId="47"/>
        <pc:sldMkLst>
          <pc:docMk/>
          <pc:sldMk cId="1285858823" sldId="322"/>
        </pc:sldMkLst>
      </pc:sldChg>
      <pc:sldChg chg="addSp modSp add mod modClrScheme chgLayout">
        <pc:chgData name="Abels, Patrick" userId="ba666de4-0d21-43a6-8e66-51a18aae1b4a" providerId="ADAL" clId="{4D87F5CA-8AC5-47E0-850B-FD3E727EA231}" dt="2024-08-21T10:09:12.437" v="516"/>
        <pc:sldMkLst>
          <pc:docMk/>
          <pc:sldMk cId="575384107" sldId="323"/>
        </pc:sldMkLst>
        <pc:spChg chg="add mod ord">
          <ac:chgData name="Abels, Patrick" userId="ba666de4-0d21-43a6-8e66-51a18aae1b4a" providerId="ADAL" clId="{4D87F5CA-8AC5-47E0-850B-FD3E727EA231}" dt="2024-08-21T10:08:54.360" v="509" actId="700"/>
          <ac:spMkLst>
            <pc:docMk/>
            <pc:sldMk cId="575384107" sldId="323"/>
            <ac:spMk id="7" creationId="{02179E0F-EF2A-ABC1-E882-8C5C4EE31660}"/>
          </ac:spMkLst>
        </pc:spChg>
        <pc:spChg chg="add mod ord">
          <ac:chgData name="Abels, Patrick" userId="ba666de4-0d21-43a6-8e66-51a18aae1b4a" providerId="ADAL" clId="{4D87F5CA-8AC5-47E0-850B-FD3E727EA231}" dt="2024-08-21T10:09:12.437" v="516"/>
          <ac:spMkLst>
            <pc:docMk/>
            <pc:sldMk cId="575384107" sldId="323"/>
            <ac:spMk id="8" creationId="{11DED3CF-3D85-9E18-7B13-BBE1DF4A9F7C}"/>
          </ac:spMkLst>
        </pc:spChg>
      </pc:sldChg>
      <pc:sldChg chg="del">
        <pc:chgData name="Abels, Patrick" userId="ba666de4-0d21-43a6-8e66-51a18aae1b4a" providerId="ADAL" clId="{4D87F5CA-8AC5-47E0-850B-FD3E727EA231}" dt="2024-08-21T09:40:41.981" v="19" actId="47"/>
        <pc:sldMkLst>
          <pc:docMk/>
          <pc:sldMk cId="2627613512" sldId="323"/>
        </pc:sldMkLst>
      </pc:sldChg>
      <pc:sldChg chg="del">
        <pc:chgData name="Abels, Patrick" userId="ba666de4-0d21-43a6-8e66-51a18aae1b4a" providerId="ADAL" clId="{4D87F5CA-8AC5-47E0-850B-FD3E727EA231}" dt="2024-08-21T09:40:41.981" v="19" actId="47"/>
        <pc:sldMkLst>
          <pc:docMk/>
          <pc:sldMk cId="434797660" sldId="324"/>
        </pc:sldMkLst>
      </pc:sldChg>
      <pc:sldChg chg="addSp modSp add mod modClrScheme chgLayout">
        <pc:chgData name="Abels, Patrick" userId="ba666de4-0d21-43a6-8e66-51a18aae1b4a" providerId="ADAL" clId="{4D87F5CA-8AC5-47E0-850B-FD3E727EA231}" dt="2024-08-21T10:09:13.603" v="517"/>
        <pc:sldMkLst>
          <pc:docMk/>
          <pc:sldMk cId="4239492742" sldId="324"/>
        </pc:sldMkLst>
        <pc:spChg chg="add mod ord">
          <ac:chgData name="Abels, Patrick" userId="ba666de4-0d21-43a6-8e66-51a18aae1b4a" providerId="ADAL" clId="{4D87F5CA-8AC5-47E0-850B-FD3E727EA231}" dt="2024-08-21T10:08:54.360" v="509" actId="700"/>
          <ac:spMkLst>
            <pc:docMk/>
            <pc:sldMk cId="4239492742" sldId="324"/>
            <ac:spMk id="7" creationId="{6F9D36CD-5CEB-BD82-A1F1-7366E659DB65}"/>
          </ac:spMkLst>
        </pc:spChg>
        <pc:spChg chg="add mod ord">
          <ac:chgData name="Abels, Patrick" userId="ba666de4-0d21-43a6-8e66-51a18aae1b4a" providerId="ADAL" clId="{4D87F5CA-8AC5-47E0-850B-FD3E727EA231}" dt="2024-08-21T10:09:13.603" v="517"/>
          <ac:spMkLst>
            <pc:docMk/>
            <pc:sldMk cId="4239492742" sldId="324"/>
            <ac:spMk id="8" creationId="{6250C04F-5DA9-BB3B-D70B-86343EFBD386}"/>
          </ac:spMkLst>
        </pc:spChg>
      </pc:sldChg>
      <pc:sldChg chg="del">
        <pc:chgData name="Abels, Patrick" userId="ba666de4-0d21-43a6-8e66-51a18aae1b4a" providerId="ADAL" clId="{4D87F5CA-8AC5-47E0-850B-FD3E727EA231}" dt="2024-08-21T09:40:41.981" v="19" actId="47"/>
        <pc:sldMkLst>
          <pc:docMk/>
          <pc:sldMk cId="2824663603" sldId="325"/>
        </pc:sldMkLst>
      </pc:sldChg>
      <pc:sldChg chg="addSp modSp add mod modClrScheme chgLayout">
        <pc:chgData name="Abels, Patrick" userId="ba666de4-0d21-43a6-8e66-51a18aae1b4a" providerId="ADAL" clId="{4D87F5CA-8AC5-47E0-850B-FD3E727EA231}" dt="2024-08-21T10:09:33.332" v="530"/>
        <pc:sldMkLst>
          <pc:docMk/>
          <pc:sldMk cId="2922718326" sldId="325"/>
        </pc:sldMkLst>
        <pc:spChg chg="add mod ord">
          <ac:chgData name="Abels, Patrick" userId="ba666de4-0d21-43a6-8e66-51a18aae1b4a" providerId="ADAL" clId="{4D87F5CA-8AC5-47E0-850B-FD3E727EA231}" dt="2024-08-21T10:08:54.360" v="509" actId="700"/>
          <ac:spMkLst>
            <pc:docMk/>
            <pc:sldMk cId="2922718326" sldId="325"/>
            <ac:spMk id="7" creationId="{AE3A7F41-754A-73AB-F9F8-D3CB5A07D9CD}"/>
          </ac:spMkLst>
        </pc:spChg>
        <pc:spChg chg="add mod ord">
          <ac:chgData name="Abels, Patrick" userId="ba666de4-0d21-43a6-8e66-51a18aae1b4a" providerId="ADAL" clId="{4D87F5CA-8AC5-47E0-850B-FD3E727EA231}" dt="2024-08-21T10:09:33.332" v="530"/>
          <ac:spMkLst>
            <pc:docMk/>
            <pc:sldMk cId="2922718326" sldId="325"/>
            <ac:spMk id="8" creationId="{1F5C6848-D48F-6A70-CBD9-4C009413C077}"/>
          </ac:spMkLst>
        </pc:spChg>
      </pc:sldChg>
      <pc:sldChg chg="addSp modSp add mod modClrScheme chgLayout">
        <pc:chgData name="Abels, Patrick" userId="ba666de4-0d21-43a6-8e66-51a18aae1b4a" providerId="ADAL" clId="{4D87F5CA-8AC5-47E0-850B-FD3E727EA231}" dt="2024-08-21T10:09:34.360" v="531"/>
        <pc:sldMkLst>
          <pc:docMk/>
          <pc:sldMk cId="3065035548" sldId="326"/>
        </pc:sldMkLst>
        <pc:spChg chg="add mod ord">
          <ac:chgData name="Abels, Patrick" userId="ba666de4-0d21-43a6-8e66-51a18aae1b4a" providerId="ADAL" clId="{4D87F5CA-8AC5-47E0-850B-FD3E727EA231}" dt="2024-08-21T10:08:54.360" v="509" actId="700"/>
          <ac:spMkLst>
            <pc:docMk/>
            <pc:sldMk cId="3065035548" sldId="326"/>
            <ac:spMk id="7" creationId="{954F8768-DEA0-2676-D3A5-3756312929B4}"/>
          </ac:spMkLst>
        </pc:spChg>
        <pc:spChg chg="add mod ord">
          <ac:chgData name="Abels, Patrick" userId="ba666de4-0d21-43a6-8e66-51a18aae1b4a" providerId="ADAL" clId="{4D87F5CA-8AC5-47E0-850B-FD3E727EA231}" dt="2024-08-21T10:09:34.360" v="531"/>
          <ac:spMkLst>
            <pc:docMk/>
            <pc:sldMk cId="3065035548" sldId="326"/>
            <ac:spMk id="8" creationId="{B72BC77C-54F7-0024-758B-244A5165B5AB}"/>
          </ac:spMkLst>
        </pc:spChg>
      </pc:sldChg>
      <pc:sldChg chg="addSp modSp add mod modClrScheme chgLayout">
        <pc:chgData name="Abels, Patrick" userId="ba666de4-0d21-43a6-8e66-51a18aae1b4a" providerId="ADAL" clId="{4D87F5CA-8AC5-47E0-850B-FD3E727EA231}" dt="2024-08-21T10:09:38.119" v="534"/>
        <pc:sldMkLst>
          <pc:docMk/>
          <pc:sldMk cId="1421541758" sldId="327"/>
        </pc:sldMkLst>
        <pc:spChg chg="add mod ord">
          <ac:chgData name="Abels, Patrick" userId="ba666de4-0d21-43a6-8e66-51a18aae1b4a" providerId="ADAL" clId="{4D87F5CA-8AC5-47E0-850B-FD3E727EA231}" dt="2024-08-21T10:09:36.702" v="533"/>
          <ac:spMkLst>
            <pc:docMk/>
            <pc:sldMk cId="1421541758" sldId="327"/>
            <ac:spMk id="7" creationId="{CBE2C16D-2692-36F8-F2D3-BA9BA1901A20}"/>
          </ac:spMkLst>
        </pc:spChg>
        <pc:spChg chg="add mod ord">
          <ac:chgData name="Abels, Patrick" userId="ba666de4-0d21-43a6-8e66-51a18aae1b4a" providerId="ADAL" clId="{4D87F5CA-8AC5-47E0-850B-FD3E727EA231}" dt="2024-08-21T10:09:38.119" v="534"/>
          <ac:spMkLst>
            <pc:docMk/>
            <pc:sldMk cId="1421541758" sldId="327"/>
            <ac:spMk id="8" creationId="{96B677C6-15B7-5565-A028-D857EAB0770D}"/>
          </ac:spMkLst>
        </pc:spChg>
      </pc:sldChg>
      <pc:sldChg chg="addSp modSp add mod modClrScheme chgLayout">
        <pc:chgData name="Abels, Patrick" userId="ba666de4-0d21-43a6-8e66-51a18aae1b4a" providerId="ADAL" clId="{4D87F5CA-8AC5-47E0-850B-FD3E727EA231}" dt="2024-08-21T10:09:40.740" v="535"/>
        <pc:sldMkLst>
          <pc:docMk/>
          <pc:sldMk cId="435340239" sldId="328"/>
        </pc:sldMkLst>
        <pc:spChg chg="add mod ord">
          <ac:chgData name="Abels, Patrick" userId="ba666de4-0d21-43a6-8e66-51a18aae1b4a" providerId="ADAL" clId="{4D87F5CA-8AC5-47E0-850B-FD3E727EA231}" dt="2024-08-21T10:08:54.360" v="509" actId="700"/>
          <ac:spMkLst>
            <pc:docMk/>
            <pc:sldMk cId="435340239" sldId="328"/>
            <ac:spMk id="7" creationId="{CFE8EE83-BE48-5952-19FB-48DD88697019}"/>
          </ac:spMkLst>
        </pc:spChg>
        <pc:spChg chg="add mod ord">
          <ac:chgData name="Abels, Patrick" userId="ba666de4-0d21-43a6-8e66-51a18aae1b4a" providerId="ADAL" clId="{4D87F5CA-8AC5-47E0-850B-FD3E727EA231}" dt="2024-08-21T10:09:40.740" v="535"/>
          <ac:spMkLst>
            <pc:docMk/>
            <pc:sldMk cId="435340239" sldId="328"/>
            <ac:spMk id="8" creationId="{32C4AF96-EAE1-E5FD-865C-8D94CCED772F}"/>
          </ac:spMkLst>
        </pc:spChg>
      </pc:sldChg>
      <pc:sldChg chg="addSp modSp add mod modClrScheme chgLayout">
        <pc:chgData name="Abels, Patrick" userId="ba666de4-0d21-43a6-8e66-51a18aae1b4a" providerId="ADAL" clId="{4D87F5CA-8AC5-47E0-850B-FD3E727EA231}" dt="2024-08-21T10:09:41.884" v="536"/>
        <pc:sldMkLst>
          <pc:docMk/>
          <pc:sldMk cId="717596490" sldId="329"/>
        </pc:sldMkLst>
        <pc:spChg chg="add mod ord">
          <ac:chgData name="Abels, Patrick" userId="ba666de4-0d21-43a6-8e66-51a18aae1b4a" providerId="ADAL" clId="{4D87F5CA-8AC5-47E0-850B-FD3E727EA231}" dt="2024-08-21T10:08:54.360" v="509" actId="700"/>
          <ac:spMkLst>
            <pc:docMk/>
            <pc:sldMk cId="717596490" sldId="329"/>
            <ac:spMk id="7" creationId="{ADA722E4-9073-C003-DCB6-5AD54CF4C521}"/>
          </ac:spMkLst>
        </pc:spChg>
        <pc:spChg chg="add mod ord">
          <ac:chgData name="Abels, Patrick" userId="ba666de4-0d21-43a6-8e66-51a18aae1b4a" providerId="ADAL" clId="{4D87F5CA-8AC5-47E0-850B-FD3E727EA231}" dt="2024-08-21T10:09:41.884" v="536"/>
          <ac:spMkLst>
            <pc:docMk/>
            <pc:sldMk cId="717596490" sldId="329"/>
            <ac:spMk id="8" creationId="{666EE729-5F73-51D9-8CE9-F6B4A124A109}"/>
          </ac:spMkLst>
        </pc:spChg>
      </pc:sldChg>
      <pc:sldChg chg="addSp modSp add mod modClrScheme chgLayout">
        <pc:chgData name="Abels, Patrick" userId="ba666de4-0d21-43a6-8e66-51a18aae1b4a" providerId="ADAL" clId="{4D87F5CA-8AC5-47E0-850B-FD3E727EA231}" dt="2024-08-21T10:09:44.191" v="537"/>
        <pc:sldMkLst>
          <pc:docMk/>
          <pc:sldMk cId="994043925" sldId="330"/>
        </pc:sldMkLst>
        <pc:spChg chg="add mod ord">
          <ac:chgData name="Abels, Patrick" userId="ba666de4-0d21-43a6-8e66-51a18aae1b4a" providerId="ADAL" clId="{4D87F5CA-8AC5-47E0-850B-FD3E727EA231}" dt="2024-08-21T10:08:54.360" v="509" actId="700"/>
          <ac:spMkLst>
            <pc:docMk/>
            <pc:sldMk cId="994043925" sldId="330"/>
            <ac:spMk id="7" creationId="{7623DD80-BD98-DF84-9BED-5C461B8E3B96}"/>
          </ac:spMkLst>
        </pc:spChg>
        <pc:spChg chg="add mod ord">
          <ac:chgData name="Abels, Patrick" userId="ba666de4-0d21-43a6-8e66-51a18aae1b4a" providerId="ADAL" clId="{4D87F5CA-8AC5-47E0-850B-FD3E727EA231}" dt="2024-08-21T10:09:44.191" v="537"/>
          <ac:spMkLst>
            <pc:docMk/>
            <pc:sldMk cId="994043925" sldId="330"/>
            <ac:spMk id="8" creationId="{7C219405-66D5-8B3A-CE37-F9B552502DEA}"/>
          </ac:spMkLst>
        </pc:spChg>
      </pc:sldChg>
      <pc:sldChg chg="addSp modSp add mod modClrScheme chgLayout">
        <pc:chgData name="Abels, Patrick" userId="ba666de4-0d21-43a6-8e66-51a18aae1b4a" providerId="ADAL" clId="{4D87F5CA-8AC5-47E0-850B-FD3E727EA231}" dt="2024-08-21T10:09:45.498" v="538"/>
        <pc:sldMkLst>
          <pc:docMk/>
          <pc:sldMk cId="1477663117" sldId="331"/>
        </pc:sldMkLst>
        <pc:spChg chg="add mod ord">
          <ac:chgData name="Abels, Patrick" userId="ba666de4-0d21-43a6-8e66-51a18aae1b4a" providerId="ADAL" clId="{4D87F5CA-8AC5-47E0-850B-FD3E727EA231}" dt="2024-08-21T10:08:54.360" v="509" actId="700"/>
          <ac:spMkLst>
            <pc:docMk/>
            <pc:sldMk cId="1477663117" sldId="331"/>
            <ac:spMk id="2" creationId="{0EFEB420-C338-DA69-0ADC-0515A44ACFB4}"/>
          </ac:spMkLst>
        </pc:spChg>
        <pc:spChg chg="add mod ord">
          <ac:chgData name="Abels, Patrick" userId="ba666de4-0d21-43a6-8e66-51a18aae1b4a" providerId="ADAL" clId="{4D87F5CA-8AC5-47E0-850B-FD3E727EA231}" dt="2024-08-21T10:09:45.498" v="538"/>
          <ac:spMkLst>
            <pc:docMk/>
            <pc:sldMk cId="1477663117" sldId="331"/>
            <ac:spMk id="6" creationId="{18BA92A9-F620-590F-E820-7042C31D4B32}"/>
          </ac:spMkLst>
        </pc:spChg>
      </pc:sldChg>
      <pc:sldChg chg="modSp add mod">
        <pc:chgData name="Abels, Patrick" userId="ba666de4-0d21-43a6-8e66-51a18aae1b4a" providerId="ADAL" clId="{4D87F5CA-8AC5-47E0-850B-FD3E727EA231}" dt="2024-08-21T10:12:22.200" v="571" actId="207"/>
        <pc:sldMkLst>
          <pc:docMk/>
          <pc:sldMk cId="1047709854" sldId="332"/>
        </pc:sldMkLst>
        <pc:spChg chg="mod">
          <ac:chgData name="Abels, Patrick" userId="ba666de4-0d21-43a6-8e66-51a18aae1b4a" providerId="ADAL" clId="{4D87F5CA-8AC5-47E0-850B-FD3E727EA231}" dt="2024-08-21T10:12:22.200" v="571" actId="207"/>
          <ac:spMkLst>
            <pc:docMk/>
            <pc:sldMk cId="1047709854" sldId="332"/>
            <ac:spMk id="2" creationId="{68AB09E3-EB6F-15BC-45D2-57AA9E4F65A3}"/>
          </ac:spMkLst>
        </pc:spChg>
      </pc:sldChg>
      <pc:sldChg chg="modSp add mod">
        <pc:chgData name="Abels, Patrick" userId="ba666de4-0d21-43a6-8e66-51a18aae1b4a" providerId="ADAL" clId="{4D87F5CA-8AC5-47E0-850B-FD3E727EA231}" dt="2024-08-21T10:12:33.068" v="589" actId="6549"/>
        <pc:sldMkLst>
          <pc:docMk/>
          <pc:sldMk cId="2637758791" sldId="333"/>
        </pc:sldMkLst>
        <pc:spChg chg="mod">
          <ac:chgData name="Abels, Patrick" userId="ba666de4-0d21-43a6-8e66-51a18aae1b4a" providerId="ADAL" clId="{4D87F5CA-8AC5-47E0-850B-FD3E727EA231}" dt="2024-08-21T10:12:33.068" v="589" actId="6549"/>
          <ac:spMkLst>
            <pc:docMk/>
            <pc:sldMk cId="2637758791" sldId="333"/>
            <ac:spMk id="2" creationId="{68AB09E3-EB6F-15BC-45D2-57AA9E4F65A3}"/>
          </ac:spMkLst>
        </pc:spChg>
      </pc:sldChg>
      <pc:sldChg chg="addSp modSp add mod modClrScheme chgLayout">
        <pc:chgData name="Abels, Patrick" userId="ba666de4-0d21-43a6-8e66-51a18aae1b4a" providerId="ADAL" clId="{4D87F5CA-8AC5-47E0-850B-FD3E727EA231}" dt="2024-08-21T10:12:50.023" v="608" actId="20577"/>
        <pc:sldMkLst>
          <pc:docMk/>
          <pc:sldMk cId="2665870171" sldId="334"/>
        </pc:sldMkLst>
        <pc:spChg chg="add mod ord">
          <ac:chgData name="Abels, Patrick" userId="ba666de4-0d21-43a6-8e66-51a18aae1b4a" providerId="ADAL" clId="{4D87F5CA-8AC5-47E0-850B-FD3E727EA231}" dt="2024-08-21T10:12:44.902" v="591" actId="700"/>
          <ac:spMkLst>
            <pc:docMk/>
            <pc:sldMk cId="2665870171" sldId="334"/>
            <ac:spMk id="7" creationId="{4C8D9F7E-2DEC-AD96-58B0-2E10345829C1}"/>
          </ac:spMkLst>
        </pc:spChg>
        <pc:spChg chg="add mod ord">
          <ac:chgData name="Abels, Patrick" userId="ba666de4-0d21-43a6-8e66-51a18aae1b4a" providerId="ADAL" clId="{4D87F5CA-8AC5-47E0-850B-FD3E727EA231}" dt="2024-08-21T10:12:50.023" v="608" actId="20577"/>
          <ac:spMkLst>
            <pc:docMk/>
            <pc:sldMk cId="2665870171" sldId="334"/>
            <ac:spMk id="8" creationId="{83D946CD-6E2B-8664-4ACF-C65C562667C7}"/>
          </ac:spMkLst>
        </pc:spChg>
      </pc:sldChg>
      <pc:sldChg chg="addSp modSp add mod modClrScheme chgLayout">
        <pc:chgData name="Abels, Patrick" userId="ba666de4-0d21-43a6-8e66-51a18aae1b4a" providerId="ADAL" clId="{4D87F5CA-8AC5-47E0-850B-FD3E727EA231}" dt="2024-08-21T10:12:54.494" v="609"/>
        <pc:sldMkLst>
          <pc:docMk/>
          <pc:sldMk cId="3894621556" sldId="336"/>
        </pc:sldMkLst>
        <pc:spChg chg="add mod ord">
          <ac:chgData name="Abels, Patrick" userId="ba666de4-0d21-43a6-8e66-51a18aae1b4a" providerId="ADAL" clId="{4D87F5CA-8AC5-47E0-850B-FD3E727EA231}" dt="2024-08-21T10:12:44.902" v="591" actId="700"/>
          <ac:spMkLst>
            <pc:docMk/>
            <pc:sldMk cId="3894621556" sldId="336"/>
            <ac:spMk id="8" creationId="{DD47C733-1246-66F7-2486-497E16AC9B5D}"/>
          </ac:spMkLst>
        </pc:spChg>
        <pc:spChg chg="add mod ord">
          <ac:chgData name="Abels, Patrick" userId="ba666de4-0d21-43a6-8e66-51a18aae1b4a" providerId="ADAL" clId="{4D87F5CA-8AC5-47E0-850B-FD3E727EA231}" dt="2024-08-21T10:12:54.494" v="609"/>
          <ac:spMkLst>
            <pc:docMk/>
            <pc:sldMk cId="3894621556" sldId="336"/>
            <ac:spMk id="9" creationId="{FF9C843B-2F65-31E5-0CF2-015EE220FFDD}"/>
          </ac:spMkLst>
        </pc:spChg>
      </pc:sldChg>
      <pc:sldChg chg="addSp modSp add mod modClrScheme chgLayout">
        <pc:chgData name="Abels, Patrick" userId="ba666de4-0d21-43a6-8e66-51a18aae1b4a" providerId="ADAL" clId="{4D87F5CA-8AC5-47E0-850B-FD3E727EA231}" dt="2024-08-21T10:12:55.815" v="610"/>
        <pc:sldMkLst>
          <pc:docMk/>
          <pc:sldMk cId="2015372204" sldId="339"/>
        </pc:sldMkLst>
        <pc:spChg chg="add mod ord">
          <ac:chgData name="Abels, Patrick" userId="ba666de4-0d21-43a6-8e66-51a18aae1b4a" providerId="ADAL" clId="{4D87F5CA-8AC5-47E0-850B-FD3E727EA231}" dt="2024-08-21T10:12:44.902" v="591" actId="700"/>
          <ac:spMkLst>
            <pc:docMk/>
            <pc:sldMk cId="2015372204" sldId="339"/>
            <ac:spMk id="7" creationId="{7D74EE1A-5A6E-F45B-FAE5-FB2059BABAFF}"/>
          </ac:spMkLst>
        </pc:spChg>
        <pc:spChg chg="add mod ord">
          <ac:chgData name="Abels, Patrick" userId="ba666de4-0d21-43a6-8e66-51a18aae1b4a" providerId="ADAL" clId="{4D87F5CA-8AC5-47E0-850B-FD3E727EA231}" dt="2024-08-21T10:12:55.815" v="610"/>
          <ac:spMkLst>
            <pc:docMk/>
            <pc:sldMk cId="2015372204" sldId="339"/>
            <ac:spMk id="8" creationId="{C8D4B46D-94FB-090C-8793-6020A8369034}"/>
          </ac:spMkLst>
        </pc:spChg>
      </pc:sldChg>
      <pc:sldChg chg="addSp modSp add mod modClrScheme chgLayout">
        <pc:chgData name="Abels, Patrick" userId="ba666de4-0d21-43a6-8e66-51a18aae1b4a" providerId="ADAL" clId="{4D87F5CA-8AC5-47E0-850B-FD3E727EA231}" dt="2024-08-21T10:12:57.350" v="611"/>
        <pc:sldMkLst>
          <pc:docMk/>
          <pc:sldMk cId="2568701760" sldId="341"/>
        </pc:sldMkLst>
        <pc:spChg chg="add mod ord">
          <ac:chgData name="Abels, Patrick" userId="ba666de4-0d21-43a6-8e66-51a18aae1b4a" providerId="ADAL" clId="{4D87F5CA-8AC5-47E0-850B-FD3E727EA231}" dt="2024-08-21T10:12:44.902" v="591" actId="700"/>
          <ac:spMkLst>
            <pc:docMk/>
            <pc:sldMk cId="2568701760" sldId="341"/>
            <ac:spMk id="8" creationId="{AD3EACCA-229A-3872-35F5-AAC529B1172B}"/>
          </ac:spMkLst>
        </pc:spChg>
        <pc:spChg chg="add mod ord">
          <ac:chgData name="Abels, Patrick" userId="ba666de4-0d21-43a6-8e66-51a18aae1b4a" providerId="ADAL" clId="{4D87F5CA-8AC5-47E0-850B-FD3E727EA231}" dt="2024-08-21T10:12:57.350" v="611"/>
          <ac:spMkLst>
            <pc:docMk/>
            <pc:sldMk cId="2568701760" sldId="341"/>
            <ac:spMk id="9" creationId="{8AAB0E5B-54D0-3601-F9B7-7ED94DD08A6C}"/>
          </ac:spMkLst>
        </pc:spChg>
      </pc:sldChg>
      <pc:sldChg chg="addSp modSp add mod modClrScheme chgLayout">
        <pc:chgData name="Abels, Patrick" userId="ba666de4-0d21-43a6-8e66-51a18aae1b4a" providerId="ADAL" clId="{4D87F5CA-8AC5-47E0-850B-FD3E727EA231}" dt="2024-08-21T10:12:58.895" v="612"/>
        <pc:sldMkLst>
          <pc:docMk/>
          <pc:sldMk cId="1762515" sldId="343"/>
        </pc:sldMkLst>
        <pc:spChg chg="add mod ord">
          <ac:chgData name="Abels, Patrick" userId="ba666de4-0d21-43a6-8e66-51a18aae1b4a" providerId="ADAL" clId="{4D87F5CA-8AC5-47E0-850B-FD3E727EA231}" dt="2024-08-21T10:12:44.902" v="591" actId="700"/>
          <ac:spMkLst>
            <pc:docMk/>
            <pc:sldMk cId="1762515" sldId="343"/>
            <ac:spMk id="8" creationId="{4DB72911-3C4E-25A8-8D09-00451EABE185}"/>
          </ac:spMkLst>
        </pc:spChg>
        <pc:spChg chg="add mod ord">
          <ac:chgData name="Abels, Patrick" userId="ba666de4-0d21-43a6-8e66-51a18aae1b4a" providerId="ADAL" clId="{4D87F5CA-8AC5-47E0-850B-FD3E727EA231}" dt="2024-08-21T10:12:58.895" v="612"/>
          <ac:spMkLst>
            <pc:docMk/>
            <pc:sldMk cId="1762515" sldId="343"/>
            <ac:spMk id="9" creationId="{EC0E0F57-EDC8-F249-977C-EFF83AB130F2}"/>
          </ac:spMkLst>
        </pc:spChg>
      </pc:sldChg>
      <pc:sldChg chg="addSp modSp add mod modClrScheme chgLayout">
        <pc:chgData name="Abels, Patrick" userId="ba666de4-0d21-43a6-8e66-51a18aae1b4a" providerId="ADAL" clId="{4D87F5CA-8AC5-47E0-850B-FD3E727EA231}" dt="2024-08-21T10:13:01.147" v="613"/>
        <pc:sldMkLst>
          <pc:docMk/>
          <pc:sldMk cId="2205367767" sldId="344"/>
        </pc:sldMkLst>
        <pc:spChg chg="add mod ord">
          <ac:chgData name="Abels, Patrick" userId="ba666de4-0d21-43a6-8e66-51a18aae1b4a" providerId="ADAL" clId="{4D87F5CA-8AC5-47E0-850B-FD3E727EA231}" dt="2024-08-21T10:12:44.902" v="591" actId="700"/>
          <ac:spMkLst>
            <pc:docMk/>
            <pc:sldMk cId="2205367767" sldId="344"/>
            <ac:spMk id="2" creationId="{EA82BBFF-E6D0-FE3A-5830-25821AE34113}"/>
          </ac:spMkLst>
        </pc:spChg>
        <pc:spChg chg="add mod ord">
          <ac:chgData name="Abels, Patrick" userId="ba666de4-0d21-43a6-8e66-51a18aae1b4a" providerId="ADAL" clId="{4D87F5CA-8AC5-47E0-850B-FD3E727EA231}" dt="2024-08-21T10:13:01.147" v="613"/>
          <ac:spMkLst>
            <pc:docMk/>
            <pc:sldMk cId="2205367767" sldId="344"/>
            <ac:spMk id="6" creationId="{2E07F255-07A0-74DC-6F46-C59BC45898C5}"/>
          </ac:spMkLst>
        </pc:spChg>
      </pc:sldChg>
      <pc:sldChg chg="modSp add mod">
        <pc:chgData name="Abels, Patrick" userId="ba666de4-0d21-43a6-8e66-51a18aae1b4a" providerId="ADAL" clId="{4D87F5CA-8AC5-47E0-850B-FD3E727EA231}" dt="2024-08-21T10:20:33.617" v="745" actId="20577"/>
        <pc:sldMkLst>
          <pc:docMk/>
          <pc:sldMk cId="3624770452" sldId="345"/>
        </pc:sldMkLst>
        <pc:spChg chg="mod">
          <ac:chgData name="Abels, Patrick" userId="ba666de4-0d21-43a6-8e66-51a18aae1b4a" providerId="ADAL" clId="{4D87F5CA-8AC5-47E0-850B-FD3E727EA231}" dt="2024-08-21T10:20:33.617" v="745" actId="20577"/>
          <ac:spMkLst>
            <pc:docMk/>
            <pc:sldMk cId="3624770452" sldId="345"/>
            <ac:spMk id="2" creationId="{9C8BB473-91B4-5F87-15F1-ABC3B8B44921}"/>
          </ac:spMkLst>
        </pc:spChg>
      </pc:sldChg>
      <pc:sldChg chg="addSp delSp modSp add mod">
        <pc:chgData name="Abels, Patrick" userId="ba666de4-0d21-43a6-8e66-51a18aae1b4a" providerId="ADAL" clId="{4D87F5CA-8AC5-47E0-850B-FD3E727EA231}" dt="2024-08-21T10:29:04.016" v="873" actId="207"/>
        <pc:sldMkLst>
          <pc:docMk/>
          <pc:sldMk cId="2253509826" sldId="346"/>
        </pc:sldMkLst>
        <pc:spChg chg="mod">
          <ac:chgData name="Abels, Patrick" userId="ba666de4-0d21-43a6-8e66-51a18aae1b4a" providerId="ADAL" clId="{4D87F5CA-8AC5-47E0-850B-FD3E727EA231}" dt="2024-08-21T10:29:04.016" v="873" actId="207"/>
          <ac:spMkLst>
            <pc:docMk/>
            <pc:sldMk cId="2253509826" sldId="346"/>
            <ac:spMk id="2" creationId="{43329FE5-2CB8-9D7B-32E9-AFADC864196E}"/>
          </ac:spMkLst>
        </pc:spChg>
        <pc:spChg chg="add mod">
          <ac:chgData name="Abels, Patrick" userId="ba666de4-0d21-43a6-8e66-51a18aae1b4a" providerId="ADAL" clId="{4D87F5CA-8AC5-47E0-850B-FD3E727EA231}" dt="2024-08-21T10:29:04.016" v="873" actId="207"/>
          <ac:spMkLst>
            <pc:docMk/>
            <pc:sldMk cId="2253509826" sldId="346"/>
            <ac:spMk id="4" creationId="{7279CDB1-A2D1-B7B4-F296-92193E710197}"/>
          </ac:spMkLst>
        </pc:spChg>
        <pc:picChg chg="del">
          <ac:chgData name="Abels, Patrick" userId="ba666de4-0d21-43a6-8e66-51a18aae1b4a" providerId="ADAL" clId="{4D87F5CA-8AC5-47E0-850B-FD3E727EA231}" dt="2024-08-21T10:20:57.336" v="746" actId="478"/>
          <ac:picMkLst>
            <pc:docMk/>
            <pc:sldMk cId="2253509826" sldId="346"/>
            <ac:picMk id="5" creationId="{D2050DD4-4CC6-AA76-43D6-4AEDF3FCAF97}"/>
          </ac:picMkLst>
        </pc:picChg>
        <pc:picChg chg="add mod">
          <ac:chgData name="Abels, Patrick" userId="ba666de4-0d21-43a6-8e66-51a18aae1b4a" providerId="ADAL" clId="{4D87F5CA-8AC5-47E0-850B-FD3E727EA231}" dt="2024-08-21T10:26:36.789" v="799" actId="1076"/>
          <ac:picMkLst>
            <pc:docMk/>
            <pc:sldMk cId="2253509826" sldId="346"/>
            <ac:picMk id="7" creationId="{E03559D1-D35A-3D91-56B1-518CFB2C832B}"/>
          </ac:picMkLst>
        </pc:picChg>
      </pc:sldChg>
      <pc:sldChg chg="modSp add mod">
        <pc:chgData name="Abels, Patrick" userId="ba666de4-0d21-43a6-8e66-51a18aae1b4a" providerId="ADAL" clId="{4D87F5CA-8AC5-47E0-850B-FD3E727EA231}" dt="2024-08-21T10:14:13.962" v="683" actId="6549"/>
        <pc:sldMkLst>
          <pc:docMk/>
          <pc:sldMk cId="547301057" sldId="347"/>
        </pc:sldMkLst>
        <pc:spChg chg="mod">
          <ac:chgData name="Abels, Patrick" userId="ba666de4-0d21-43a6-8e66-51a18aae1b4a" providerId="ADAL" clId="{4D87F5CA-8AC5-47E0-850B-FD3E727EA231}" dt="2024-08-21T10:14:13.962" v="683" actId="6549"/>
          <ac:spMkLst>
            <pc:docMk/>
            <pc:sldMk cId="547301057" sldId="347"/>
            <ac:spMk id="2" creationId="{9C8BB473-91B4-5F87-15F1-ABC3B8B44921}"/>
          </ac:spMkLst>
        </pc:spChg>
      </pc:sldChg>
      <pc:sldChg chg="addSp delSp modSp add mod">
        <pc:chgData name="Abels, Patrick" userId="ba666de4-0d21-43a6-8e66-51a18aae1b4a" providerId="ADAL" clId="{4D87F5CA-8AC5-47E0-850B-FD3E727EA231}" dt="2024-08-21T10:20:06.396" v="730" actId="207"/>
        <pc:sldMkLst>
          <pc:docMk/>
          <pc:sldMk cId="1797989139" sldId="348"/>
        </pc:sldMkLst>
        <pc:spChg chg="mod">
          <ac:chgData name="Abels, Patrick" userId="ba666de4-0d21-43a6-8e66-51a18aae1b4a" providerId="ADAL" clId="{4D87F5CA-8AC5-47E0-850B-FD3E727EA231}" dt="2024-08-21T10:20:06.396" v="730" actId="207"/>
          <ac:spMkLst>
            <pc:docMk/>
            <pc:sldMk cId="1797989139" sldId="348"/>
            <ac:spMk id="2" creationId="{43329FE5-2CB8-9D7B-32E9-AFADC864196E}"/>
          </ac:spMkLst>
        </pc:spChg>
        <pc:picChg chg="del">
          <ac:chgData name="Abels, Patrick" userId="ba666de4-0d21-43a6-8e66-51a18aae1b4a" providerId="ADAL" clId="{4D87F5CA-8AC5-47E0-850B-FD3E727EA231}" dt="2024-08-21T10:17:24.281" v="701" actId="478"/>
          <ac:picMkLst>
            <pc:docMk/>
            <pc:sldMk cId="1797989139" sldId="348"/>
            <ac:picMk id="5" creationId="{D2050DD4-4CC6-AA76-43D6-4AEDF3FCAF97}"/>
          </ac:picMkLst>
        </pc:picChg>
        <pc:picChg chg="add mod">
          <ac:chgData name="Abels, Patrick" userId="ba666de4-0d21-43a6-8e66-51a18aae1b4a" providerId="ADAL" clId="{4D87F5CA-8AC5-47E0-850B-FD3E727EA231}" dt="2024-08-21T10:17:25.587" v="702" actId="1076"/>
          <ac:picMkLst>
            <pc:docMk/>
            <pc:sldMk cId="1797989139" sldId="348"/>
            <ac:picMk id="6" creationId="{534B943E-2257-FC44-53E6-D23D71DC0846}"/>
          </ac:picMkLst>
        </pc:picChg>
      </pc:sldChg>
      <pc:sldChg chg="addSp modSp add mod modTransition modClrScheme chgLayout">
        <pc:chgData name="Abels, Patrick" userId="ba666de4-0d21-43a6-8e66-51a18aae1b4a" providerId="ADAL" clId="{4D87F5CA-8AC5-47E0-850B-FD3E727EA231}" dt="2024-08-21T10:30:01.882" v="874"/>
        <pc:sldMkLst>
          <pc:docMk/>
          <pc:sldMk cId="734328465" sldId="349"/>
        </pc:sldMkLst>
        <pc:spChg chg="add mod ord">
          <ac:chgData name="Abels, Patrick" userId="ba666de4-0d21-43a6-8e66-51a18aae1b4a" providerId="ADAL" clId="{4D87F5CA-8AC5-47E0-850B-FD3E727EA231}" dt="2024-08-21T10:27:03.554" v="801" actId="700"/>
          <ac:spMkLst>
            <pc:docMk/>
            <pc:sldMk cId="734328465" sldId="349"/>
            <ac:spMk id="9" creationId="{80480F45-BF93-2C86-0D7B-36D6A6BF6C95}"/>
          </ac:spMkLst>
        </pc:spChg>
        <pc:spChg chg="add mod ord">
          <ac:chgData name="Abels, Patrick" userId="ba666de4-0d21-43a6-8e66-51a18aae1b4a" providerId="ADAL" clId="{4D87F5CA-8AC5-47E0-850B-FD3E727EA231}" dt="2024-08-21T10:27:08.271" v="811" actId="20577"/>
          <ac:spMkLst>
            <pc:docMk/>
            <pc:sldMk cId="734328465" sldId="349"/>
            <ac:spMk id="10" creationId="{9E8B7AF1-EAF4-6E79-8236-CBA4717577C3}"/>
          </ac:spMkLst>
        </pc:spChg>
      </pc:sldChg>
      <pc:sldChg chg="addSp modSp add mod modClrScheme chgLayout">
        <pc:chgData name="Abels, Patrick" userId="ba666de4-0d21-43a6-8e66-51a18aae1b4a" providerId="ADAL" clId="{4D87F5CA-8AC5-47E0-850B-FD3E727EA231}" dt="2024-08-21T10:27:12.791" v="812"/>
        <pc:sldMkLst>
          <pc:docMk/>
          <pc:sldMk cId="3636249086" sldId="350"/>
        </pc:sldMkLst>
        <pc:spChg chg="add mod ord">
          <ac:chgData name="Abels, Patrick" userId="ba666de4-0d21-43a6-8e66-51a18aae1b4a" providerId="ADAL" clId="{4D87F5CA-8AC5-47E0-850B-FD3E727EA231}" dt="2024-08-21T10:27:03.554" v="801" actId="700"/>
          <ac:spMkLst>
            <pc:docMk/>
            <pc:sldMk cId="3636249086" sldId="350"/>
            <ac:spMk id="9" creationId="{3360D7BC-3CDD-F77D-A1F7-36E94C406878}"/>
          </ac:spMkLst>
        </pc:spChg>
        <pc:spChg chg="add mod ord">
          <ac:chgData name="Abels, Patrick" userId="ba666de4-0d21-43a6-8e66-51a18aae1b4a" providerId="ADAL" clId="{4D87F5CA-8AC5-47E0-850B-FD3E727EA231}" dt="2024-08-21T10:27:12.791" v="812"/>
          <ac:spMkLst>
            <pc:docMk/>
            <pc:sldMk cId="3636249086" sldId="350"/>
            <ac:spMk id="10" creationId="{B3EE71B0-4BBB-BD22-E619-4972B9C5054F}"/>
          </ac:spMkLst>
        </pc:spChg>
      </pc:sldChg>
      <pc:sldChg chg="addSp modSp add mod modClrScheme chgLayout">
        <pc:chgData name="Abels, Patrick" userId="ba666de4-0d21-43a6-8e66-51a18aae1b4a" providerId="ADAL" clId="{4D87F5CA-8AC5-47E0-850B-FD3E727EA231}" dt="2024-08-21T10:27:14.955" v="813"/>
        <pc:sldMkLst>
          <pc:docMk/>
          <pc:sldMk cId="3573621278" sldId="351"/>
        </pc:sldMkLst>
        <pc:spChg chg="add mod ord">
          <ac:chgData name="Abels, Patrick" userId="ba666de4-0d21-43a6-8e66-51a18aae1b4a" providerId="ADAL" clId="{4D87F5CA-8AC5-47E0-850B-FD3E727EA231}" dt="2024-08-21T10:27:03.554" v="801" actId="700"/>
          <ac:spMkLst>
            <pc:docMk/>
            <pc:sldMk cId="3573621278" sldId="351"/>
            <ac:spMk id="9" creationId="{B24E1332-4ABE-5A2E-1286-836474D903CE}"/>
          </ac:spMkLst>
        </pc:spChg>
        <pc:spChg chg="add mod ord">
          <ac:chgData name="Abels, Patrick" userId="ba666de4-0d21-43a6-8e66-51a18aae1b4a" providerId="ADAL" clId="{4D87F5CA-8AC5-47E0-850B-FD3E727EA231}" dt="2024-08-21T10:27:14.955" v="813"/>
          <ac:spMkLst>
            <pc:docMk/>
            <pc:sldMk cId="3573621278" sldId="351"/>
            <ac:spMk id="10" creationId="{57AFAFDF-9A8C-9C32-93FE-8025FF4036C0}"/>
          </ac:spMkLst>
        </pc:spChg>
      </pc:sldChg>
      <pc:sldChg chg="addSp modSp add mod modClrScheme chgLayout">
        <pc:chgData name="Abels, Patrick" userId="ba666de4-0d21-43a6-8e66-51a18aae1b4a" providerId="ADAL" clId="{4D87F5CA-8AC5-47E0-850B-FD3E727EA231}" dt="2024-08-21T10:27:16.183" v="814"/>
        <pc:sldMkLst>
          <pc:docMk/>
          <pc:sldMk cId="4136447439" sldId="352"/>
        </pc:sldMkLst>
        <pc:spChg chg="add mod ord">
          <ac:chgData name="Abels, Patrick" userId="ba666de4-0d21-43a6-8e66-51a18aae1b4a" providerId="ADAL" clId="{4D87F5CA-8AC5-47E0-850B-FD3E727EA231}" dt="2024-08-21T10:27:03.554" v="801" actId="700"/>
          <ac:spMkLst>
            <pc:docMk/>
            <pc:sldMk cId="4136447439" sldId="352"/>
            <ac:spMk id="9" creationId="{FF040980-D13C-C8D6-3DF2-2CF771954F75}"/>
          </ac:spMkLst>
        </pc:spChg>
        <pc:spChg chg="add mod ord">
          <ac:chgData name="Abels, Patrick" userId="ba666de4-0d21-43a6-8e66-51a18aae1b4a" providerId="ADAL" clId="{4D87F5CA-8AC5-47E0-850B-FD3E727EA231}" dt="2024-08-21T10:27:16.183" v="814"/>
          <ac:spMkLst>
            <pc:docMk/>
            <pc:sldMk cId="4136447439" sldId="352"/>
            <ac:spMk id="10" creationId="{7A212747-E6AC-BE03-CC52-3184F7A71BF8}"/>
          </ac:spMkLst>
        </pc:spChg>
      </pc:sldChg>
      <pc:sldChg chg="addSp modSp add mod modClrScheme chgLayout">
        <pc:chgData name="Abels, Patrick" userId="ba666de4-0d21-43a6-8e66-51a18aae1b4a" providerId="ADAL" clId="{4D87F5CA-8AC5-47E0-850B-FD3E727EA231}" dt="2024-08-21T10:27:17.363" v="815"/>
        <pc:sldMkLst>
          <pc:docMk/>
          <pc:sldMk cId="2473381897" sldId="353"/>
        </pc:sldMkLst>
        <pc:spChg chg="add mod ord">
          <ac:chgData name="Abels, Patrick" userId="ba666de4-0d21-43a6-8e66-51a18aae1b4a" providerId="ADAL" clId="{4D87F5CA-8AC5-47E0-850B-FD3E727EA231}" dt="2024-08-21T10:27:03.554" v="801" actId="700"/>
          <ac:spMkLst>
            <pc:docMk/>
            <pc:sldMk cId="2473381897" sldId="353"/>
            <ac:spMk id="9" creationId="{46DBAA89-0EBF-C063-FDD0-F5F3788BEE95}"/>
          </ac:spMkLst>
        </pc:spChg>
        <pc:spChg chg="add mod ord">
          <ac:chgData name="Abels, Patrick" userId="ba666de4-0d21-43a6-8e66-51a18aae1b4a" providerId="ADAL" clId="{4D87F5CA-8AC5-47E0-850B-FD3E727EA231}" dt="2024-08-21T10:27:17.363" v="815"/>
          <ac:spMkLst>
            <pc:docMk/>
            <pc:sldMk cId="2473381897" sldId="353"/>
            <ac:spMk id="10" creationId="{5332127D-1546-758C-6C2C-44E8BA040BAD}"/>
          </ac:spMkLst>
        </pc:spChg>
      </pc:sldChg>
      <pc:sldChg chg="addSp modSp add mod modClrScheme chgLayout">
        <pc:chgData name="Abels, Patrick" userId="ba666de4-0d21-43a6-8e66-51a18aae1b4a" providerId="ADAL" clId="{4D87F5CA-8AC5-47E0-850B-FD3E727EA231}" dt="2024-08-21T10:27:18.763" v="816"/>
        <pc:sldMkLst>
          <pc:docMk/>
          <pc:sldMk cId="299456922" sldId="354"/>
        </pc:sldMkLst>
        <pc:spChg chg="add mod ord">
          <ac:chgData name="Abels, Patrick" userId="ba666de4-0d21-43a6-8e66-51a18aae1b4a" providerId="ADAL" clId="{4D87F5CA-8AC5-47E0-850B-FD3E727EA231}" dt="2024-08-21T10:27:03.554" v="801" actId="700"/>
          <ac:spMkLst>
            <pc:docMk/>
            <pc:sldMk cId="299456922" sldId="354"/>
            <ac:spMk id="9" creationId="{163675F3-83A1-AC38-D4AD-83C3B2D4780A}"/>
          </ac:spMkLst>
        </pc:spChg>
        <pc:spChg chg="add mod ord">
          <ac:chgData name="Abels, Patrick" userId="ba666de4-0d21-43a6-8e66-51a18aae1b4a" providerId="ADAL" clId="{4D87F5CA-8AC5-47E0-850B-FD3E727EA231}" dt="2024-08-21T10:27:18.763" v="816"/>
          <ac:spMkLst>
            <pc:docMk/>
            <pc:sldMk cId="299456922" sldId="354"/>
            <ac:spMk id="10" creationId="{CB116AFE-3BD7-BE87-F91B-AE575E96A24A}"/>
          </ac:spMkLst>
        </pc:spChg>
      </pc:sldChg>
      <pc:sldChg chg="addSp modSp add mod modClrScheme chgLayout">
        <pc:chgData name="Abels, Patrick" userId="ba666de4-0d21-43a6-8e66-51a18aae1b4a" providerId="ADAL" clId="{4D87F5CA-8AC5-47E0-850B-FD3E727EA231}" dt="2024-08-21T10:27:20.948" v="817"/>
        <pc:sldMkLst>
          <pc:docMk/>
          <pc:sldMk cId="3405729526" sldId="355"/>
        </pc:sldMkLst>
        <pc:spChg chg="add mod ord">
          <ac:chgData name="Abels, Patrick" userId="ba666de4-0d21-43a6-8e66-51a18aae1b4a" providerId="ADAL" clId="{4D87F5CA-8AC5-47E0-850B-FD3E727EA231}" dt="2024-08-21T10:27:03.554" v="801" actId="700"/>
          <ac:spMkLst>
            <pc:docMk/>
            <pc:sldMk cId="3405729526" sldId="355"/>
            <ac:spMk id="9" creationId="{A7CD0B3C-2ABA-88F3-65DE-CCAC1546F28C}"/>
          </ac:spMkLst>
        </pc:spChg>
        <pc:spChg chg="add mod ord">
          <ac:chgData name="Abels, Patrick" userId="ba666de4-0d21-43a6-8e66-51a18aae1b4a" providerId="ADAL" clId="{4D87F5CA-8AC5-47E0-850B-FD3E727EA231}" dt="2024-08-21T10:27:20.948" v="817"/>
          <ac:spMkLst>
            <pc:docMk/>
            <pc:sldMk cId="3405729526" sldId="355"/>
            <ac:spMk id="10" creationId="{BC480DA7-0646-3B39-BAB9-0852AE0BDF5A}"/>
          </ac:spMkLst>
        </pc:spChg>
      </pc:sldChg>
      <pc:sldChg chg="addSp modSp add mod modClrScheme chgLayout">
        <pc:chgData name="Abels, Patrick" userId="ba666de4-0d21-43a6-8e66-51a18aae1b4a" providerId="ADAL" clId="{4D87F5CA-8AC5-47E0-850B-FD3E727EA231}" dt="2024-08-21T10:27:22.493" v="818"/>
        <pc:sldMkLst>
          <pc:docMk/>
          <pc:sldMk cId="3245633570" sldId="356"/>
        </pc:sldMkLst>
        <pc:spChg chg="add mod ord">
          <ac:chgData name="Abels, Patrick" userId="ba666de4-0d21-43a6-8e66-51a18aae1b4a" providerId="ADAL" clId="{4D87F5CA-8AC5-47E0-850B-FD3E727EA231}" dt="2024-08-21T10:27:03.554" v="801" actId="700"/>
          <ac:spMkLst>
            <pc:docMk/>
            <pc:sldMk cId="3245633570" sldId="356"/>
            <ac:spMk id="9" creationId="{B310D37C-18FE-F7CF-8F99-BFCB9B90C2E4}"/>
          </ac:spMkLst>
        </pc:spChg>
        <pc:spChg chg="add mod ord">
          <ac:chgData name="Abels, Patrick" userId="ba666de4-0d21-43a6-8e66-51a18aae1b4a" providerId="ADAL" clId="{4D87F5CA-8AC5-47E0-850B-FD3E727EA231}" dt="2024-08-21T10:27:22.493" v="818"/>
          <ac:spMkLst>
            <pc:docMk/>
            <pc:sldMk cId="3245633570" sldId="356"/>
            <ac:spMk id="10" creationId="{149E9E57-F98C-47E2-38E5-F8CAB250CF57}"/>
          </ac:spMkLst>
        </pc:spChg>
      </pc:sldChg>
      <pc:sldChg chg="addSp modSp add mod modClrScheme chgLayout">
        <pc:chgData name="Abels, Patrick" userId="ba666de4-0d21-43a6-8e66-51a18aae1b4a" providerId="ADAL" clId="{4D87F5CA-8AC5-47E0-850B-FD3E727EA231}" dt="2024-08-21T10:27:23.938" v="819"/>
        <pc:sldMkLst>
          <pc:docMk/>
          <pc:sldMk cId="548041540" sldId="357"/>
        </pc:sldMkLst>
        <pc:spChg chg="add mod ord">
          <ac:chgData name="Abels, Patrick" userId="ba666de4-0d21-43a6-8e66-51a18aae1b4a" providerId="ADAL" clId="{4D87F5CA-8AC5-47E0-850B-FD3E727EA231}" dt="2024-08-21T10:27:03.554" v="801" actId="700"/>
          <ac:spMkLst>
            <pc:docMk/>
            <pc:sldMk cId="548041540" sldId="357"/>
            <ac:spMk id="9" creationId="{DB52BBED-34E7-DCD4-8B9B-98D8C463C812}"/>
          </ac:spMkLst>
        </pc:spChg>
        <pc:spChg chg="add mod ord">
          <ac:chgData name="Abels, Patrick" userId="ba666de4-0d21-43a6-8e66-51a18aae1b4a" providerId="ADAL" clId="{4D87F5CA-8AC5-47E0-850B-FD3E727EA231}" dt="2024-08-21T10:27:23.938" v="819"/>
          <ac:spMkLst>
            <pc:docMk/>
            <pc:sldMk cId="548041540" sldId="357"/>
            <ac:spMk id="10" creationId="{E38E6676-23F2-B093-AEA1-0B34C651B3CE}"/>
          </ac:spMkLst>
        </pc:spChg>
      </pc:sldChg>
      <pc:sldChg chg="addSp modSp add mod modClrScheme chgLayout">
        <pc:chgData name="Abels, Patrick" userId="ba666de4-0d21-43a6-8e66-51a18aae1b4a" providerId="ADAL" clId="{4D87F5CA-8AC5-47E0-850B-FD3E727EA231}" dt="2024-08-21T10:27:25.245" v="820"/>
        <pc:sldMkLst>
          <pc:docMk/>
          <pc:sldMk cId="1656097455" sldId="358"/>
        </pc:sldMkLst>
        <pc:spChg chg="add mod ord">
          <ac:chgData name="Abels, Patrick" userId="ba666de4-0d21-43a6-8e66-51a18aae1b4a" providerId="ADAL" clId="{4D87F5CA-8AC5-47E0-850B-FD3E727EA231}" dt="2024-08-21T10:27:03.554" v="801" actId="700"/>
          <ac:spMkLst>
            <pc:docMk/>
            <pc:sldMk cId="1656097455" sldId="358"/>
            <ac:spMk id="9" creationId="{2DFF5027-23B0-02E8-0753-983DFDA4E052}"/>
          </ac:spMkLst>
        </pc:spChg>
        <pc:spChg chg="add mod ord">
          <ac:chgData name="Abels, Patrick" userId="ba666de4-0d21-43a6-8e66-51a18aae1b4a" providerId="ADAL" clId="{4D87F5CA-8AC5-47E0-850B-FD3E727EA231}" dt="2024-08-21T10:27:25.245" v="820"/>
          <ac:spMkLst>
            <pc:docMk/>
            <pc:sldMk cId="1656097455" sldId="358"/>
            <ac:spMk id="10" creationId="{5CC62A32-DEFF-C93C-39BE-8AEC0C8B0536}"/>
          </ac:spMkLst>
        </pc:spChg>
      </pc:sldChg>
      <pc:sldChg chg="addSp modSp add mod modClrScheme chgLayout">
        <pc:chgData name="Abels, Patrick" userId="ba666de4-0d21-43a6-8e66-51a18aae1b4a" providerId="ADAL" clId="{4D87F5CA-8AC5-47E0-850B-FD3E727EA231}" dt="2024-08-21T10:27:27.238" v="821"/>
        <pc:sldMkLst>
          <pc:docMk/>
          <pc:sldMk cId="1853899470" sldId="359"/>
        </pc:sldMkLst>
        <pc:spChg chg="add mod ord">
          <ac:chgData name="Abels, Patrick" userId="ba666de4-0d21-43a6-8e66-51a18aae1b4a" providerId="ADAL" clId="{4D87F5CA-8AC5-47E0-850B-FD3E727EA231}" dt="2024-08-21T10:27:03.554" v="801" actId="700"/>
          <ac:spMkLst>
            <pc:docMk/>
            <pc:sldMk cId="1853899470" sldId="359"/>
            <ac:spMk id="9" creationId="{6D0CC252-8EB5-69A5-03F6-3BB61E4893F1}"/>
          </ac:spMkLst>
        </pc:spChg>
        <pc:spChg chg="add mod ord">
          <ac:chgData name="Abels, Patrick" userId="ba666de4-0d21-43a6-8e66-51a18aae1b4a" providerId="ADAL" clId="{4D87F5CA-8AC5-47E0-850B-FD3E727EA231}" dt="2024-08-21T10:27:27.238" v="821"/>
          <ac:spMkLst>
            <pc:docMk/>
            <pc:sldMk cId="1853899470" sldId="359"/>
            <ac:spMk id="10" creationId="{7ABDA314-3D24-7645-357A-ECA73DC7EFE5}"/>
          </ac:spMkLst>
        </pc:spChg>
      </pc:sldChg>
      <pc:sldChg chg="addSp modSp add mod modClrScheme chgLayout">
        <pc:chgData name="Abels, Patrick" userId="ba666de4-0d21-43a6-8e66-51a18aae1b4a" providerId="ADAL" clId="{4D87F5CA-8AC5-47E0-850B-FD3E727EA231}" dt="2024-08-21T10:27:28.756" v="822"/>
        <pc:sldMkLst>
          <pc:docMk/>
          <pc:sldMk cId="1975759717" sldId="360"/>
        </pc:sldMkLst>
        <pc:spChg chg="add mod ord">
          <ac:chgData name="Abels, Patrick" userId="ba666de4-0d21-43a6-8e66-51a18aae1b4a" providerId="ADAL" clId="{4D87F5CA-8AC5-47E0-850B-FD3E727EA231}" dt="2024-08-21T10:27:03.554" v="801" actId="700"/>
          <ac:spMkLst>
            <pc:docMk/>
            <pc:sldMk cId="1975759717" sldId="360"/>
            <ac:spMk id="2" creationId="{EB9218A8-C5F8-C25B-8F37-D58A19A86AA5}"/>
          </ac:spMkLst>
        </pc:spChg>
        <pc:spChg chg="add mod ord">
          <ac:chgData name="Abels, Patrick" userId="ba666de4-0d21-43a6-8e66-51a18aae1b4a" providerId="ADAL" clId="{4D87F5CA-8AC5-47E0-850B-FD3E727EA231}" dt="2024-08-21T10:27:28.756" v="822"/>
          <ac:spMkLst>
            <pc:docMk/>
            <pc:sldMk cId="1975759717" sldId="360"/>
            <ac:spMk id="6" creationId="{B63310D4-213F-AA2B-9B5B-EA55974152CC}"/>
          </ac:spMkLst>
        </pc:spChg>
      </pc:sldChg>
    </pc:docChg>
  </pc:docChgLst>
  <pc:docChgLst>
    <pc:chgData name="Abels, Patrick" userId="ba666de4-0d21-43a6-8e66-51a18aae1b4a" providerId="ADAL" clId="{9A808010-0931-465F-9673-627D1BEE7971}"/>
    <pc:docChg chg="custSel addSld delSld modSld">
      <pc:chgData name="Abels, Patrick" userId="ba666de4-0d21-43a6-8e66-51a18aae1b4a" providerId="ADAL" clId="{9A808010-0931-465F-9673-627D1BEE7971}" dt="2024-08-20T21:02:40.173" v="233" actId="6549"/>
      <pc:docMkLst>
        <pc:docMk/>
      </pc:docMkLst>
      <pc:sldChg chg="modSp mod">
        <pc:chgData name="Abels, Patrick" userId="ba666de4-0d21-43a6-8e66-51a18aae1b4a" providerId="ADAL" clId="{9A808010-0931-465F-9673-627D1BEE7971}" dt="2024-08-20T20:34:47.431" v="13" actId="207"/>
        <pc:sldMkLst>
          <pc:docMk/>
          <pc:sldMk cId="3348838403" sldId="294"/>
        </pc:sldMkLst>
        <pc:spChg chg="mod">
          <ac:chgData name="Abels, Patrick" userId="ba666de4-0d21-43a6-8e66-51a18aae1b4a" providerId="ADAL" clId="{9A808010-0931-465F-9673-627D1BEE7971}" dt="2024-08-20T20:34:47.431" v="13" actId="207"/>
          <ac:spMkLst>
            <pc:docMk/>
            <pc:sldMk cId="3348838403" sldId="294"/>
            <ac:spMk id="2" creationId="{563D4517-C1E9-597B-8D85-9D9D3B16B916}"/>
          </ac:spMkLst>
        </pc:spChg>
      </pc:sldChg>
      <pc:sldChg chg="addSp delSp modSp mod">
        <pc:chgData name="Abels, Patrick" userId="ba666de4-0d21-43a6-8e66-51a18aae1b4a" providerId="ADAL" clId="{9A808010-0931-465F-9673-627D1BEE7971}" dt="2024-08-20T20:54:49.336" v="212" actId="20577"/>
        <pc:sldMkLst>
          <pc:docMk/>
          <pc:sldMk cId="1284580195" sldId="303"/>
        </pc:sldMkLst>
        <pc:spChg chg="mod">
          <ac:chgData name="Abels, Patrick" userId="ba666de4-0d21-43a6-8e66-51a18aae1b4a" providerId="ADAL" clId="{9A808010-0931-465F-9673-627D1BEE7971}" dt="2024-08-20T20:54:49.336" v="212" actId="20577"/>
          <ac:spMkLst>
            <pc:docMk/>
            <pc:sldMk cId="1284580195" sldId="303"/>
            <ac:spMk id="2" creationId="{87E57091-E83A-25F3-8464-604E96544A20}"/>
          </ac:spMkLst>
        </pc:spChg>
        <pc:picChg chg="add mod">
          <ac:chgData name="Abels, Patrick" userId="ba666de4-0d21-43a6-8e66-51a18aae1b4a" providerId="ADAL" clId="{9A808010-0931-465F-9673-627D1BEE7971}" dt="2024-08-20T20:42:15.486" v="81" actId="1076"/>
          <ac:picMkLst>
            <pc:docMk/>
            <pc:sldMk cId="1284580195" sldId="303"/>
            <ac:picMk id="5" creationId="{C647AD47-CA45-22B9-9961-0D1BFDE18010}"/>
          </ac:picMkLst>
        </pc:picChg>
        <pc:picChg chg="add mod">
          <ac:chgData name="Abels, Patrick" userId="ba666de4-0d21-43a6-8e66-51a18aae1b4a" providerId="ADAL" clId="{9A808010-0931-465F-9673-627D1BEE7971}" dt="2024-08-20T20:42:20.974" v="84" actId="1076"/>
          <ac:picMkLst>
            <pc:docMk/>
            <pc:sldMk cId="1284580195" sldId="303"/>
            <ac:picMk id="7" creationId="{502C352D-47C8-7D95-A8F2-EA382D6E71B0}"/>
          </ac:picMkLst>
        </pc:picChg>
        <pc:picChg chg="del mod">
          <ac:chgData name="Abels, Patrick" userId="ba666de4-0d21-43a6-8e66-51a18aae1b4a" providerId="ADAL" clId="{9A808010-0931-465F-9673-627D1BEE7971}" dt="2024-08-20T20:41:18.167" v="67" actId="478"/>
          <ac:picMkLst>
            <pc:docMk/>
            <pc:sldMk cId="1284580195" sldId="303"/>
            <ac:picMk id="9" creationId="{21B0E89B-578B-00F0-C924-13FD16319094}"/>
          </ac:picMkLst>
        </pc:picChg>
        <pc:picChg chg="del">
          <ac:chgData name="Abels, Patrick" userId="ba666de4-0d21-43a6-8e66-51a18aae1b4a" providerId="ADAL" clId="{9A808010-0931-465F-9673-627D1BEE7971}" dt="2024-08-20T20:41:56.685" v="72" actId="478"/>
          <ac:picMkLst>
            <pc:docMk/>
            <pc:sldMk cId="1284580195" sldId="303"/>
            <ac:picMk id="11" creationId="{A93F8D73-7149-4979-E580-C52F5AB594E8}"/>
          </ac:picMkLst>
        </pc:picChg>
        <pc:picChg chg="mod">
          <ac:chgData name="Abels, Patrick" userId="ba666de4-0d21-43a6-8e66-51a18aae1b4a" providerId="ADAL" clId="{9A808010-0931-465F-9673-627D1BEE7971}" dt="2024-08-20T20:42:36.893" v="89" actId="1076"/>
          <ac:picMkLst>
            <pc:docMk/>
            <pc:sldMk cId="1284580195" sldId="303"/>
            <ac:picMk id="2050" creationId="{37575913-73C5-D2B7-F9A5-A1339966BC5F}"/>
          </ac:picMkLst>
        </pc:picChg>
      </pc:sldChg>
      <pc:sldChg chg="modSp mod">
        <pc:chgData name="Abels, Patrick" userId="ba666de4-0d21-43a6-8e66-51a18aae1b4a" providerId="ADAL" clId="{9A808010-0931-465F-9673-627D1BEE7971}" dt="2024-08-20T20:43:15.834" v="102" actId="20577"/>
        <pc:sldMkLst>
          <pc:docMk/>
          <pc:sldMk cId="4259948035" sldId="304"/>
        </pc:sldMkLst>
        <pc:spChg chg="mod">
          <ac:chgData name="Abels, Patrick" userId="ba666de4-0d21-43a6-8e66-51a18aae1b4a" providerId="ADAL" clId="{9A808010-0931-465F-9673-627D1BEE7971}" dt="2024-08-20T20:43:15.834" v="102" actId="20577"/>
          <ac:spMkLst>
            <pc:docMk/>
            <pc:sldMk cId="4259948035" sldId="304"/>
            <ac:spMk id="2" creationId="{67F290F3-E690-6F05-E43C-5E0E34718546}"/>
          </ac:spMkLst>
        </pc:spChg>
      </pc:sldChg>
      <pc:sldChg chg="addSp delSp modSp mod">
        <pc:chgData name="Abels, Patrick" userId="ba666de4-0d21-43a6-8e66-51a18aae1b4a" providerId="ADAL" clId="{9A808010-0931-465F-9673-627D1BEE7971}" dt="2024-08-20T20:51:05.910" v="114" actId="1076"/>
        <pc:sldMkLst>
          <pc:docMk/>
          <pc:sldMk cId="3358983006" sldId="305"/>
        </pc:sldMkLst>
        <pc:spChg chg="mod">
          <ac:chgData name="Abels, Patrick" userId="ba666de4-0d21-43a6-8e66-51a18aae1b4a" providerId="ADAL" clId="{9A808010-0931-465F-9673-627D1BEE7971}" dt="2024-08-20T20:43:32.942" v="103"/>
          <ac:spMkLst>
            <pc:docMk/>
            <pc:sldMk cId="3358983006" sldId="305"/>
            <ac:spMk id="2" creationId="{2990A55F-57D0-5F13-873C-EC6A5D011C2D}"/>
          </ac:spMkLst>
        </pc:spChg>
        <pc:picChg chg="del">
          <ac:chgData name="Abels, Patrick" userId="ba666de4-0d21-43a6-8e66-51a18aae1b4a" providerId="ADAL" clId="{9A808010-0931-465F-9673-627D1BEE7971}" dt="2024-08-20T20:43:35.853" v="104" actId="478"/>
          <ac:picMkLst>
            <pc:docMk/>
            <pc:sldMk cId="3358983006" sldId="305"/>
            <ac:picMk id="4" creationId="{1B11EB2D-B748-3BA9-B672-71FDECAF88C4}"/>
          </ac:picMkLst>
        </pc:picChg>
        <pc:picChg chg="add del mod">
          <ac:chgData name="Abels, Patrick" userId="ba666de4-0d21-43a6-8e66-51a18aae1b4a" providerId="ADAL" clId="{9A808010-0931-465F-9673-627D1BEE7971}" dt="2024-08-20T20:50:59.287" v="112" actId="478"/>
          <ac:picMkLst>
            <pc:docMk/>
            <pc:sldMk cId="3358983006" sldId="305"/>
            <ac:picMk id="5" creationId="{550B030D-EB50-29A6-A0D3-570A2C136C79}"/>
          </ac:picMkLst>
        </pc:picChg>
        <pc:picChg chg="add mod">
          <ac:chgData name="Abels, Patrick" userId="ba666de4-0d21-43a6-8e66-51a18aae1b4a" providerId="ADAL" clId="{9A808010-0931-465F-9673-627D1BEE7971}" dt="2024-08-20T20:51:05.910" v="114" actId="1076"/>
          <ac:picMkLst>
            <pc:docMk/>
            <pc:sldMk cId="3358983006" sldId="305"/>
            <ac:picMk id="7" creationId="{C833330B-AE82-E7E5-712B-3BD7FFA3353A}"/>
          </ac:picMkLst>
        </pc:picChg>
      </pc:sldChg>
      <pc:sldChg chg="del">
        <pc:chgData name="Abels, Patrick" userId="ba666de4-0d21-43a6-8e66-51a18aae1b4a" providerId="ADAL" clId="{9A808010-0931-465F-9673-627D1BEE7971}" dt="2024-08-20T20:34:54.852" v="15" actId="47"/>
        <pc:sldMkLst>
          <pc:docMk/>
          <pc:sldMk cId="829758627" sldId="307"/>
        </pc:sldMkLst>
      </pc:sldChg>
      <pc:sldChg chg="del">
        <pc:chgData name="Abels, Patrick" userId="ba666de4-0d21-43a6-8e66-51a18aae1b4a" providerId="ADAL" clId="{9A808010-0931-465F-9673-627D1BEE7971}" dt="2024-08-20T20:34:53.375" v="14" actId="47"/>
        <pc:sldMkLst>
          <pc:docMk/>
          <pc:sldMk cId="811608055" sldId="308"/>
        </pc:sldMkLst>
      </pc:sldChg>
      <pc:sldChg chg="del">
        <pc:chgData name="Abels, Patrick" userId="ba666de4-0d21-43a6-8e66-51a18aae1b4a" providerId="ADAL" clId="{9A808010-0931-465F-9673-627D1BEE7971}" dt="2024-08-20T20:49:23.044" v="110" actId="47"/>
        <pc:sldMkLst>
          <pc:docMk/>
          <pc:sldMk cId="4289401663" sldId="309"/>
        </pc:sldMkLst>
      </pc:sldChg>
      <pc:sldChg chg="addSp delSp modSp new mod">
        <pc:chgData name="Abels, Patrick" userId="ba666de4-0d21-43a6-8e66-51a18aae1b4a" providerId="ADAL" clId="{9A808010-0931-465F-9673-627D1BEE7971}" dt="2024-08-20T20:35:44.977" v="45" actId="1037"/>
        <pc:sldMkLst>
          <pc:docMk/>
          <pc:sldMk cId="2207021051" sldId="310"/>
        </pc:sldMkLst>
        <pc:spChg chg="del">
          <ac:chgData name="Abels, Patrick" userId="ba666de4-0d21-43a6-8e66-51a18aae1b4a" providerId="ADAL" clId="{9A808010-0931-465F-9673-627D1BEE7971}" dt="2024-08-20T20:35:17.702" v="30" actId="478"/>
          <ac:spMkLst>
            <pc:docMk/>
            <pc:sldMk cId="2207021051" sldId="310"/>
            <ac:spMk id="2" creationId="{5FC69940-5684-A4AF-200A-6CCCFF4677DB}"/>
          </ac:spMkLst>
        </pc:spChg>
        <pc:spChg chg="mod">
          <ac:chgData name="Abels, Patrick" userId="ba666de4-0d21-43a6-8e66-51a18aae1b4a" providerId="ADAL" clId="{9A808010-0931-465F-9673-627D1BEE7971}" dt="2024-08-20T20:35:10.179" v="29" actId="20577"/>
          <ac:spMkLst>
            <pc:docMk/>
            <pc:sldMk cId="2207021051" sldId="310"/>
            <ac:spMk id="3" creationId="{F72A3BDE-ECEC-2E43-599C-7C9B197D27F7}"/>
          </ac:spMkLst>
        </pc:spChg>
        <pc:spChg chg="add mod">
          <ac:chgData name="Abels, Patrick" userId="ba666de4-0d21-43a6-8e66-51a18aae1b4a" providerId="ADAL" clId="{9A808010-0931-465F-9673-627D1BEE7971}" dt="2024-08-20T20:35:24.902" v="31"/>
          <ac:spMkLst>
            <pc:docMk/>
            <pc:sldMk cId="2207021051" sldId="310"/>
            <ac:spMk id="6" creationId="{C1FA67C0-CF03-EE3F-091C-999A9135D735}"/>
          </ac:spMkLst>
        </pc:spChg>
        <pc:spChg chg="add mod">
          <ac:chgData name="Abels, Patrick" userId="ba666de4-0d21-43a6-8e66-51a18aae1b4a" providerId="ADAL" clId="{9A808010-0931-465F-9673-627D1BEE7971}" dt="2024-08-20T20:35:24.902" v="31"/>
          <ac:spMkLst>
            <pc:docMk/>
            <pc:sldMk cId="2207021051" sldId="310"/>
            <ac:spMk id="7" creationId="{DD439F7B-66C6-354C-1B18-25D85FD30329}"/>
          </ac:spMkLst>
        </pc:spChg>
        <pc:spChg chg="add mod">
          <ac:chgData name="Abels, Patrick" userId="ba666de4-0d21-43a6-8e66-51a18aae1b4a" providerId="ADAL" clId="{9A808010-0931-465F-9673-627D1BEE7971}" dt="2024-08-20T20:35:24.902" v="31"/>
          <ac:spMkLst>
            <pc:docMk/>
            <pc:sldMk cId="2207021051" sldId="310"/>
            <ac:spMk id="8" creationId="{50288F31-9616-FD09-FBBB-66083FD3719C}"/>
          </ac:spMkLst>
        </pc:spChg>
        <pc:spChg chg="add mod">
          <ac:chgData name="Abels, Patrick" userId="ba666de4-0d21-43a6-8e66-51a18aae1b4a" providerId="ADAL" clId="{9A808010-0931-465F-9673-627D1BEE7971}" dt="2024-08-20T20:35:24.902" v="31"/>
          <ac:spMkLst>
            <pc:docMk/>
            <pc:sldMk cId="2207021051" sldId="310"/>
            <ac:spMk id="9" creationId="{7A7C6096-B68C-F5CB-6C8F-FBCEB2A7B3E7}"/>
          </ac:spMkLst>
        </pc:spChg>
        <pc:spChg chg="add mod">
          <ac:chgData name="Abels, Patrick" userId="ba666de4-0d21-43a6-8e66-51a18aae1b4a" providerId="ADAL" clId="{9A808010-0931-465F-9673-627D1BEE7971}" dt="2024-08-20T20:35:24.902" v="31"/>
          <ac:spMkLst>
            <pc:docMk/>
            <pc:sldMk cId="2207021051" sldId="310"/>
            <ac:spMk id="10" creationId="{D94473A0-AD1E-334C-734C-44B5F21DAE28}"/>
          </ac:spMkLst>
        </pc:spChg>
        <pc:spChg chg="add mod">
          <ac:chgData name="Abels, Patrick" userId="ba666de4-0d21-43a6-8e66-51a18aae1b4a" providerId="ADAL" clId="{9A808010-0931-465F-9673-627D1BEE7971}" dt="2024-08-20T20:35:24.902" v="31"/>
          <ac:spMkLst>
            <pc:docMk/>
            <pc:sldMk cId="2207021051" sldId="310"/>
            <ac:spMk id="11" creationId="{28F6A828-E48A-EB60-CF8D-52DAEBF4246F}"/>
          </ac:spMkLst>
        </pc:spChg>
        <pc:spChg chg="add mod">
          <ac:chgData name="Abels, Patrick" userId="ba666de4-0d21-43a6-8e66-51a18aae1b4a" providerId="ADAL" clId="{9A808010-0931-465F-9673-627D1BEE7971}" dt="2024-08-20T20:35:24.902" v="31"/>
          <ac:spMkLst>
            <pc:docMk/>
            <pc:sldMk cId="2207021051" sldId="310"/>
            <ac:spMk id="12" creationId="{754038B2-B468-F7A9-60DA-962E56943B13}"/>
          </ac:spMkLst>
        </pc:spChg>
        <pc:spChg chg="add mod">
          <ac:chgData name="Abels, Patrick" userId="ba666de4-0d21-43a6-8e66-51a18aae1b4a" providerId="ADAL" clId="{9A808010-0931-465F-9673-627D1BEE7971}" dt="2024-08-20T20:35:24.902" v="31"/>
          <ac:spMkLst>
            <pc:docMk/>
            <pc:sldMk cId="2207021051" sldId="310"/>
            <ac:spMk id="13" creationId="{C1CBC5EF-3875-486A-7772-EDBF8591442E}"/>
          </ac:spMkLst>
        </pc:spChg>
        <pc:spChg chg="add mod">
          <ac:chgData name="Abels, Patrick" userId="ba666de4-0d21-43a6-8e66-51a18aae1b4a" providerId="ADAL" clId="{9A808010-0931-465F-9673-627D1BEE7971}" dt="2024-08-20T20:35:24.902" v="31"/>
          <ac:spMkLst>
            <pc:docMk/>
            <pc:sldMk cId="2207021051" sldId="310"/>
            <ac:spMk id="14" creationId="{D236F89E-E65A-50F4-9782-49B15CAA99DC}"/>
          </ac:spMkLst>
        </pc:spChg>
        <pc:spChg chg="add mod">
          <ac:chgData name="Abels, Patrick" userId="ba666de4-0d21-43a6-8e66-51a18aae1b4a" providerId="ADAL" clId="{9A808010-0931-465F-9673-627D1BEE7971}" dt="2024-08-20T20:35:24.902" v="31"/>
          <ac:spMkLst>
            <pc:docMk/>
            <pc:sldMk cId="2207021051" sldId="310"/>
            <ac:spMk id="15" creationId="{83D9FAC2-4F26-6B34-B5B8-66081976F9A0}"/>
          </ac:spMkLst>
        </pc:spChg>
        <pc:spChg chg="add mod">
          <ac:chgData name="Abels, Patrick" userId="ba666de4-0d21-43a6-8e66-51a18aae1b4a" providerId="ADAL" clId="{9A808010-0931-465F-9673-627D1BEE7971}" dt="2024-08-20T20:35:44.977" v="45" actId="1037"/>
          <ac:spMkLst>
            <pc:docMk/>
            <pc:sldMk cId="2207021051" sldId="310"/>
            <ac:spMk id="17" creationId="{0BC62D3F-F4D1-0312-EB8B-A808D3D3A511}"/>
          </ac:spMkLst>
        </pc:spChg>
        <pc:graphicFrameChg chg="add mod">
          <ac:chgData name="Abels, Patrick" userId="ba666de4-0d21-43a6-8e66-51a18aae1b4a" providerId="ADAL" clId="{9A808010-0931-465F-9673-627D1BEE7971}" dt="2024-08-20T20:35:24.902" v="31"/>
          <ac:graphicFrameMkLst>
            <pc:docMk/>
            <pc:sldMk cId="2207021051" sldId="310"/>
            <ac:graphicFrameMk id="4" creationId="{AA6970EB-CB82-B903-133A-970EEBB93ECF}"/>
          </ac:graphicFrameMkLst>
        </pc:graphicFrameChg>
        <pc:graphicFrameChg chg="add mod">
          <ac:chgData name="Abels, Patrick" userId="ba666de4-0d21-43a6-8e66-51a18aae1b4a" providerId="ADAL" clId="{9A808010-0931-465F-9673-627D1BEE7971}" dt="2024-08-20T20:35:24.902" v="31"/>
          <ac:graphicFrameMkLst>
            <pc:docMk/>
            <pc:sldMk cId="2207021051" sldId="310"/>
            <ac:graphicFrameMk id="5" creationId="{672494FC-CF38-163C-D37F-F2804785361B}"/>
          </ac:graphicFrameMkLst>
        </pc:graphicFrameChg>
        <pc:picChg chg="add mod">
          <ac:chgData name="Abels, Patrick" userId="ba666de4-0d21-43a6-8e66-51a18aae1b4a" providerId="ADAL" clId="{9A808010-0931-465F-9673-627D1BEE7971}" dt="2024-08-20T20:35:24.902" v="31"/>
          <ac:picMkLst>
            <pc:docMk/>
            <pc:sldMk cId="2207021051" sldId="310"/>
            <ac:picMk id="16" creationId="{77A013E4-7D1B-4A13-1A16-3962445850C5}"/>
          </ac:picMkLst>
        </pc:picChg>
      </pc:sldChg>
      <pc:sldChg chg="addSp delSp modSp add mod">
        <pc:chgData name="Abels, Patrick" userId="ba666de4-0d21-43a6-8e66-51a18aae1b4a" providerId="ADAL" clId="{9A808010-0931-465F-9673-627D1BEE7971}" dt="2024-08-20T20:36:24.784" v="54"/>
        <pc:sldMkLst>
          <pc:docMk/>
          <pc:sldMk cId="2375961618" sldId="311"/>
        </pc:sldMkLst>
        <pc:spChg chg="del">
          <ac:chgData name="Abels, Patrick" userId="ba666de4-0d21-43a6-8e66-51a18aae1b4a" providerId="ADAL" clId="{9A808010-0931-465F-9673-627D1BEE7971}" dt="2024-08-20T20:36:04.321" v="47" actId="478"/>
          <ac:spMkLst>
            <pc:docMk/>
            <pc:sldMk cId="2375961618" sldId="311"/>
            <ac:spMk id="6" creationId="{C1FA67C0-CF03-EE3F-091C-999A9135D735}"/>
          </ac:spMkLst>
        </pc:spChg>
        <pc:spChg chg="del">
          <ac:chgData name="Abels, Patrick" userId="ba666de4-0d21-43a6-8e66-51a18aae1b4a" providerId="ADAL" clId="{9A808010-0931-465F-9673-627D1BEE7971}" dt="2024-08-20T20:36:04.321" v="47" actId="478"/>
          <ac:spMkLst>
            <pc:docMk/>
            <pc:sldMk cId="2375961618" sldId="311"/>
            <ac:spMk id="7" creationId="{DD439F7B-66C6-354C-1B18-25D85FD30329}"/>
          </ac:spMkLst>
        </pc:spChg>
        <pc:spChg chg="del">
          <ac:chgData name="Abels, Patrick" userId="ba666de4-0d21-43a6-8e66-51a18aae1b4a" providerId="ADAL" clId="{9A808010-0931-465F-9673-627D1BEE7971}" dt="2024-08-20T20:36:04.321" v="47" actId="478"/>
          <ac:spMkLst>
            <pc:docMk/>
            <pc:sldMk cId="2375961618" sldId="311"/>
            <ac:spMk id="8" creationId="{50288F31-9616-FD09-FBBB-66083FD3719C}"/>
          </ac:spMkLst>
        </pc:spChg>
        <pc:spChg chg="del">
          <ac:chgData name="Abels, Patrick" userId="ba666de4-0d21-43a6-8e66-51a18aae1b4a" providerId="ADAL" clId="{9A808010-0931-465F-9673-627D1BEE7971}" dt="2024-08-20T20:36:04.321" v="47" actId="478"/>
          <ac:spMkLst>
            <pc:docMk/>
            <pc:sldMk cId="2375961618" sldId="311"/>
            <ac:spMk id="9" creationId="{7A7C6096-B68C-F5CB-6C8F-FBCEB2A7B3E7}"/>
          </ac:spMkLst>
        </pc:spChg>
        <pc:spChg chg="del">
          <ac:chgData name="Abels, Patrick" userId="ba666de4-0d21-43a6-8e66-51a18aae1b4a" providerId="ADAL" clId="{9A808010-0931-465F-9673-627D1BEE7971}" dt="2024-08-20T20:36:04.321" v="47" actId="478"/>
          <ac:spMkLst>
            <pc:docMk/>
            <pc:sldMk cId="2375961618" sldId="311"/>
            <ac:spMk id="10" creationId="{D94473A0-AD1E-334C-734C-44B5F21DAE28}"/>
          </ac:spMkLst>
        </pc:spChg>
        <pc:spChg chg="del">
          <ac:chgData name="Abels, Patrick" userId="ba666de4-0d21-43a6-8e66-51a18aae1b4a" providerId="ADAL" clId="{9A808010-0931-465F-9673-627D1BEE7971}" dt="2024-08-20T20:36:04.321" v="47" actId="478"/>
          <ac:spMkLst>
            <pc:docMk/>
            <pc:sldMk cId="2375961618" sldId="311"/>
            <ac:spMk id="11" creationId="{28F6A828-E48A-EB60-CF8D-52DAEBF4246F}"/>
          </ac:spMkLst>
        </pc:spChg>
        <pc:spChg chg="del">
          <ac:chgData name="Abels, Patrick" userId="ba666de4-0d21-43a6-8e66-51a18aae1b4a" providerId="ADAL" clId="{9A808010-0931-465F-9673-627D1BEE7971}" dt="2024-08-20T20:36:04.321" v="47" actId="478"/>
          <ac:spMkLst>
            <pc:docMk/>
            <pc:sldMk cId="2375961618" sldId="311"/>
            <ac:spMk id="12" creationId="{754038B2-B468-F7A9-60DA-962E56943B13}"/>
          </ac:spMkLst>
        </pc:spChg>
        <pc:spChg chg="del">
          <ac:chgData name="Abels, Patrick" userId="ba666de4-0d21-43a6-8e66-51a18aae1b4a" providerId="ADAL" clId="{9A808010-0931-465F-9673-627D1BEE7971}" dt="2024-08-20T20:36:04.321" v="47" actId="478"/>
          <ac:spMkLst>
            <pc:docMk/>
            <pc:sldMk cId="2375961618" sldId="311"/>
            <ac:spMk id="13" creationId="{C1CBC5EF-3875-486A-7772-EDBF8591442E}"/>
          </ac:spMkLst>
        </pc:spChg>
        <pc:spChg chg="del">
          <ac:chgData name="Abels, Patrick" userId="ba666de4-0d21-43a6-8e66-51a18aae1b4a" providerId="ADAL" clId="{9A808010-0931-465F-9673-627D1BEE7971}" dt="2024-08-20T20:36:04.321" v="47" actId="478"/>
          <ac:spMkLst>
            <pc:docMk/>
            <pc:sldMk cId="2375961618" sldId="311"/>
            <ac:spMk id="14" creationId="{D236F89E-E65A-50F4-9782-49B15CAA99DC}"/>
          </ac:spMkLst>
        </pc:spChg>
        <pc:spChg chg="del">
          <ac:chgData name="Abels, Patrick" userId="ba666de4-0d21-43a6-8e66-51a18aae1b4a" providerId="ADAL" clId="{9A808010-0931-465F-9673-627D1BEE7971}" dt="2024-08-20T20:36:04.321" v="47" actId="478"/>
          <ac:spMkLst>
            <pc:docMk/>
            <pc:sldMk cId="2375961618" sldId="311"/>
            <ac:spMk id="15" creationId="{83D9FAC2-4F26-6B34-B5B8-66081976F9A0}"/>
          </ac:spMkLst>
        </pc:spChg>
        <pc:spChg chg="del">
          <ac:chgData name="Abels, Patrick" userId="ba666de4-0d21-43a6-8e66-51a18aae1b4a" providerId="ADAL" clId="{9A808010-0931-465F-9673-627D1BEE7971}" dt="2024-08-20T20:36:04.321" v="47" actId="478"/>
          <ac:spMkLst>
            <pc:docMk/>
            <pc:sldMk cId="2375961618" sldId="311"/>
            <ac:spMk id="17" creationId="{0BC62D3F-F4D1-0312-EB8B-A808D3D3A511}"/>
          </ac:spMkLst>
        </pc:spChg>
        <pc:spChg chg="add mod">
          <ac:chgData name="Abels, Patrick" userId="ba666de4-0d21-43a6-8e66-51a18aae1b4a" providerId="ADAL" clId="{9A808010-0931-465F-9673-627D1BEE7971}" dt="2024-08-20T20:36:24.784" v="54"/>
          <ac:spMkLst>
            <pc:docMk/>
            <pc:sldMk cId="2375961618" sldId="311"/>
            <ac:spMk id="20" creationId="{7066ABBD-B194-8749-D15E-9248D3A34A3E}"/>
          </ac:spMkLst>
        </pc:spChg>
        <pc:spChg chg="add mod">
          <ac:chgData name="Abels, Patrick" userId="ba666de4-0d21-43a6-8e66-51a18aae1b4a" providerId="ADAL" clId="{9A808010-0931-465F-9673-627D1BEE7971}" dt="2024-08-20T20:36:24.784" v="54"/>
          <ac:spMkLst>
            <pc:docMk/>
            <pc:sldMk cId="2375961618" sldId="311"/>
            <ac:spMk id="21" creationId="{349AC2E4-9976-7536-BEBA-286FFDA711CC}"/>
          </ac:spMkLst>
        </pc:spChg>
        <pc:spChg chg="add mod">
          <ac:chgData name="Abels, Patrick" userId="ba666de4-0d21-43a6-8e66-51a18aae1b4a" providerId="ADAL" clId="{9A808010-0931-465F-9673-627D1BEE7971}" dt="2024-08-20T20:36:24.784" v="54"/>
          <ac:spMkLst>
            <pc:docMk/>
            <pc:sldMk cId="2375961618" sldId="311"/>
            <ac:spMk id="22" creationId="{F8CA7A04-701B-3FE4-3F22-4572869F573D}"/>
          </ac:spMkLst>
        </pc:spChg>
        <pc:spChg chg="add mod">
          <ac:chgData name="Abels, Patrick" userId="ba666de4-0d21-43a6-8e66-51a18aae1b4a" providerId="ADAL" clId="{9A808010-0931-465F-9673-627D1BEE7971}" dt="2024-08-20T20:36:24.784" v="54"/>
          <ac:spMkLst>
            <pc:docMk/>
            <pc:sldMk cId="2375961618" sldId="311"/>
            <ac:spMk id="23" creationId="{E24C63EB-4206-0865-B4E9-57E28A39D873}"/>
          </ac:spMkLst>
        </pc:spChg>
        <pc:spChg chg="add mod">
          <ac:chgData name="Abels, Patrick" userId="ba666de4-0d21-43a6-8e66-51a18aae1b4a" providerId="ADAL" clId="{9A808010-0931-465F-9673-627D1BEE7971}" dt="2024-08-20T20:36:24.784" v="54"/>
          <ac:spMkLst>
            <pc:docMk/>
            <pc:sldMk cId="2375961618" sldId="311"/>
            <ac:spMk id="24" creationId="{82FADC4F-963F-7EA5-4065-206383096B8E}"/>
          </ac:spMkLst>
        </pc:spChg>
        <pc:spChg chg="add mod">
          <ac:chgData name="Abels, Patrick" userId="ba666de4-0d21-43a6-8e66-51a18aae1b4a" providerId="ADAL" clId="{9A808010-0931-465F-9673-627D1BEE7971}" dt="2024-08-20T20:36:24.784" v="54"/>
          <ac:spMkLst>
            <pc:docMk/>
            <pc:sldMk cId="2375961618" sldId="311"/>
            <ac:spMk id="25" creationId="{E224C751-840C-6536-74E5-32CFCD641585}"/>
          </ac:spMkLst>
        </pc:spChg>
        <pc:spChg chg="add mod">
          <ac:chgData name="Abels, Patrick" userId="ba666de4-0d21-43a6-8e66-51a18aae1b4a" providerId="ADAL" clId="{9A808010-0931-465F-9673-627D1BEE7971}" dt="2024-08-20T20:36:24.784" v="54"/>
          <ac:spMkLst>
            <pc:docMk/>
            <pc:sldMk cId="2375961618" sldId="311"/>
            <ac:spMk id="26" creationId="{28FBDC15-3F9D-B55C-72F0-C38AC79D137D}"/>
          </ac:spMkLst>
        </pc:spChg>
        <pc:spChg chg="add mod">
          <ac:chgData name="Abels, Patrick" userId="ba666de4-0d21-43a6-8e66-51a18aae1b4a" providerId="ADAL" clId="{9A808010-0931-465F-9673-627D1BEE7971}" dt="2024-08-20T20:36:24.784" v="54"/>
          <ac:spMkLst>
            <pc:docMk/>
            <pc:sldMk cId="2375961618" sldId="311"/>
            <ac:spMk id="27" creationId="{4F3EF7F9-C386-F42A-E694-F524F0D79F17}"/>
          </ac:spMkLst>
        </pc:spChg>
        <pc:spChg chg="add mod">
          <ac:chgData name="Abels, Patrick" userId="ba666de4-0d21-43a6-8e66-51a18aae1b4a" providerId="ADAL" clId="{9A808010-0931-465F-9673-627D1BEE7971}" dt="2024-08-20T20:36:24.784" v="54"/>
          <ac:spMkLst>
            <pc:docMk/>
            <pc:sldMk cId="2375961618" sldId="311"/>
            <ac:spMk id="28" creationId="{424F4632-9C08-EF4C-21F4-BEEA0AEF96AD}"/>
          </ac:spMkLst>
        </pc:spChg>
        <pc:spChg chg="add mod">
          <ac:chgData name="Abels, Patrick" userId="ba666de4-0d21-43a6-8e66-51a18aae1b4a" providerId="ADAL" clId="{9A808010-0931-465F-9673-627D1BEE7971}" dt="2024-08-20T20:36:24.784" v="54"/>
          <ac:spMkLst>
            <pc:docMk/>
            <pc:sldMk cId="2375961618" sldId="311"/>
            <ac:spMk id="30" creationId="{8C64460B-8DF6-E560-189C-FAC4AE2DDF7B}"/>
          </ac:spMkLst>
        </pc:spChg>
        <pc:spChg chg="add mod">
          <ac:chgData name="Abels, Patrick" userId="ba666de4-0d21-43a6-8e66-51a18aae1b4a" providerId="ADAL" clId="{9A808010-0931-465F-9673-627D1BEE7971}" dt="2024-08-20T20:36:24.784" v="54"/>
          <ac:spMkLst>
            <pc:docMk/>
            <pc:sldMk cId="2375961618" sldId="311"/>
            <ac:spMk id="31" creationId="{64B97708-A076-795B-A55C-4BA2BF584CC6}"/>
          </ac:spMkLst>
        </pc:spChg>
        <pc:graphicFrameChg chg="del">
          <ac:chgData name="Abels, Patrick" userId="ba666de4-0d21-43a6-8e66-51a18aae1b4a" providerId="ADAL" clId="{9A808010-0931-465F-9673-627D1BEE7971}" dt="2024-08-20T20:36:04.321" v="47" actId="478"/>
          <ac:graphicFrameMkLst>
            <pc:docMk/>
            <pc:sldMk cId="2375961618" sldId="311"/>
            <ac:graphicFrameMk id="4" creationId="{AA6970EB-CB82-B903-133A-970EEBB93ECF}"/>
          </ac:graphicFrameMkLst>
        </pc:graphicFrameChg>
        <pc:graphicFrameChg chg="del">
          <ac:chgData name="Abels, Patrick" userId="ba666de4-0d21-43a6-8e66-51a18aae1b4a" providerId="ADAL" clId="{9A808010-0931-465F-9673-627D1BEE7971}" dt="2024-08-20T20:36:04.321" v="47" actId="478"/>
          <ac:graphicFrameMkLst>
            <pc:docMk/>
            <pc:sldMk cId="2375961618" sldId="311"/>
            <ac:graphicFrameMk id="5" creationId="{672494FC-CF38-163C-D37F-F2804785361B}"/>
          </ac:graphicFrameMkLst>
        </pc:graphicFrameChg>
        <pc:graphicFrameChg chg="add mod">
          <ac:chgData name="Abels, Patrick" userId="ba666de4-0d21-43a6-8e66-51a18aae1b4a" providerId="ADAL" clId="{9A808010-0931-465F-9673-627D1BEE7971}" dt="2024-08-20T20:36:24.784" v="54"/>
          <ac:graphicFrameMkLst>
            <pc:docMk/>
            <pc:sldMk cId="2375961618" sldId="311"/>
            <ac:graphicFrameMk id="18" creationId="{73C22B5E-2381-B6D8-66C0-2966F4CCA539}"/>
          </ac:graphicFrameMkLst>
        </pc:graphicFrameChg>
        <pc:graphicFrameChg chg="add mod">
          <ac:chgData name="Abels, Patrick" userId="ba666de4-0d21-43a6-8e66-51a18aae1b4a" providerId="ADAL" clId="{9A808010-0931-465F-9673-627D1BEE7971}" dt="2024-08-20T20:36:24.784" v="54"/>
          <ac:graphicFrameMkLst>
            <pc:docMk/>
            <pc:sldMk cId="2375961618" sldId="311"/>
            <ac:graphicFrameMk id="19" creationId="{B8A93C8B-2CB4-1FDC-31E1-6EEBFFC8590F}"/>
          </ac:graphicFrameMkLst>
        </pc:graphicFrameChg>
        <pc:picChg chg="add mod">
          <ac:chgData name="Abels, Patrick" userId="ba666de4-0d21-43a6-8e66-51a18aae1b4a" providerId="ADAL" clId="{9A808010-0931-465F-9673-627D1BEE7971}" dt="2024-08-20T20:36:24.784" v="54"/>
          <ac:picMkLst>
            <pc:docMk/>
            <pc:sldMk cId="2375961618" sldId="311"/>
            <ac:picMk id="2" creationId="{5DD42B0D-D219-B925-98D8-68B978582E13}"/>
          </ac:picMkLst>
        </pc:picChg>
        <pc:picChg chg="del">
          <ac:chgData name="Abels, Patrick" userId="ba666de4-0d21-43a6-8e66-51a18aae1b4a" providerId="ADAL" clId="{9A808010-0931-465F-9673-627D1BEE7971}" dt="2024-08-20T20:36:04.321" v="47" actId="478"/>
          <ac:picMkLst>
            <pc:docMk/>
            <pc:sldMk cId="2375961618" sldId="311"/>
            <ac:picMk id="16" creationId="{77A013E4-7D1B-4A13-1A16-3962445850C5}"/>
          </ac:picMkLst>
        </pc:picChg>
        <pc:cxnChg chg="add mod">
          <ac:chgData name="Abels, Patrick" userId="ba666de4-0d21-43a6-8e66-51a18aae1b4a" providerId="ADAL" clId="{9A808010-0931-465F-9673-627D1BEE7971}" dt="2024-08-20T20:36:24.784" v="54"/>
          <ac:cxnSpMkLst>
            <pc:docMk/>
            <pc:sldMk cId="2375961618" sldId="311"/>
            <ac:cxnSpMk id="29" creationId="{D3261016-753C-D4CB-1AD4-B282B2031720}"/>
          </ac:cxnSpMkLst>
        </pc:cxnChg>
      </pc:sldChg>
      <pc:sldChg chg="addSp modSp add">
        <pc:chgData name="Abels, Patrick" userId="ba666de4-0d21-43a6-8e66-51a18aae1b4a" providerId="ADAL" clId="{9A808010-0931-465F-9673-627D1BEE7971}" dt="2024-08-20T20:36:37.693" v="55"/>
        <pc:sldMkLst>
          <pc:docMk/>
          <pc:sldMk cId="1158955029" sldId="312"/>
        </pc:sldMkLst>
        <pc:spChg chg="add mod">
          <ac:chgData name="Abels, Patrick" userId="ba666de4-0d21-43a6-8e66-51a18aae1b4a" providerId="ADAL" clId="{9A808010-0931-465F-9673-627D1BEE7971}" dt="2024-08-20T20:36:37.693" v="55"/>
          <ac:spMkLst>
            <pc:docMk/>
            <pc:sldMk cId="1158955029" sldId="312"/>
            <ac:spMk id="5" creationId="{174C3039-907B-9E78-5779-4A7093A4CBCC}"/>
          </ac:spMkLst>
        </pc:spChg>
        <pc:spChg chg="add mod">
          <ac:chgData name="Abels, Patrick" userId="ba666de4-0d21-43a6-8e66-51a18aae1b4a" providerId="ADAL" clId="{9A808010-0931-465F-9673-627D1BEE7971}" dt="2024-08-20T20:36:37.693" v="55"/>
          <ac:spMkLst>
            <pc:docMk/>
            <pc:sldMk cId="1158955029" sldId="312"/>
            <ac:spMk id="6" creationId="{A15E2600-712A-AC8E-7C6F-E61DE89404F8}"/>
          </ac:spMkLst>
        </pc:spChg>
        <pc:spChg chg="add mod">
          <ac:chgData name="Abels, Patrick" userId="ba666de4-0d21-43a6-8e66-51a18aae1b4a" providerId="ADAL" clId="{9A808010-0931-465F-9673-627D1BEE7971}" dt="2024-08-20T20:36:37.693" v="55"/>
          <ac:spMkLst>
            <pc:docMk/>
            <pc:sldMk cId="1158955029" sldId="312"/>
            <ac:spMk id="7" creationId="{BDC79FD9-9649-E825-142B-36FAB8F28EE7}"/>
          </ac:spMkLst>
        </pc:spChg>
        <pc:spChg chg="add mod">
          <ac:chgData name="Abels, Patrick" userId="ba666de4-0d21-43a6-8e66-51a18aae1b4a" providerId="ADAL" clId="{9A808010-0931-465F-9673-627D1BEE7971}" dt="2024-08-20T20:36:37.693" v="55"/>
          <ac:spMkLst>
            <pc:docMk/>
            <pc:sldMk cId="1158955029" sldId="312"/>
            <ac:spMk id="8" creationId="{4D2AB2FE-45E5-7BEE-53D3-3305EEC13F90}"/>
          </ac:spMkLst>
        </pc:spChg>
        <pc:spChg chg="add mod">
          <ac:chgData name="Abels, Patrick" userId="ba666de4-0d21-43a6-8e66-51a18aae1b4a" providerId="ADAL" clId="{9A808010-0931-465F-9673-627D1BEE7971}" dt="2024-08-20T20:36:37.693" v="55"/>
          <ac:spMkLst>
            <pc:docMk/>
            <pc:sldMk cId="1158955029" sldId="312"/>
            <ac:spMk id="9" creationId="{C7EFDE60-FD5F-7A2E-6379-B0C83F33E854}"/>
          </ac:spMkLst>
        </pc:spChg>
        <pc:spChg chg="add mod">
          <ac:chgData name="Abels, Patrick" userId="ba666de4-0d21-43a6-8e66-51a18aae1b4a" providerId="ADAL" clId="{9A808010-0931-465F-9673-627D1BEE7971}" dt="2024-08-20T20:36:37.693" v="55"/>
          <ac:spMkLst>
            <pc:docMk/>
            <pc:sldMk cId="1158955029" sldId="312"/>
            <ac:spMk id="10" creationId="{A3F50FB5-F5B6-B581-FDFF-EC87FE102B60}"/>
          </ac:spMkLst>
        </pc:spChg>
        <pc:spChg chg="add mod">
          <ac:chgData name="Abels, Patrick" userId="ba666de4-0d21-43a6-8e66-51a18aae1b4a" providerId="ADAL" clId="{9A808010-0931-465F-9673-627D1BEE7971}" dt="2024-08-20T20:36:37.693" v="55"/>
          <ac:spMkLst>
            <pc:docMk/>
            <pc:sldMk cId="1158955029" sldId="312"/>
            <ac:spMk id="11" creationId="{36A3FF2E-C1FB-CA83-0C37-2CF69A27E1ED}"/>
          </ac:spMkLst>
        </pc:spChg>
        <pc:spChg chg="add mod">
          <ac:chgData name="Abels, Patrick" userId="ba666de4-0d21-43a6-8e66-51a18aae1b4a" providerId="ADAL" clId="{9A808010-0931-465F-9673-627D1BEE7971}" dt="2024-08-20T20:36:37.693" v="55"/>
          <ac:spMkLst>
            <pc:docMk/>
            <pc:sldMk cId="1158955029" sldId="312"/>
            <ac:spMk id="12" creationId="{B9438241-AB42-57A4-0C59-1DC72264F823}"/>
          </ac:spMkLst>
        </pc:spChg>
        <pc:spChg chg="add mod">
          <ac:chgData name="Abels, Patrick" userId="ba666de4-0d21-43a6-8e66-51a18aae1b4a" providerId="ADAL" clId="{9A808010-0931-465F-9673-627D1BEE7971}" dt="2024-08-20T20:36:37.693" v="55"/>
          <ac:spMkLst>
            <pc:docMk/>
            <pc:sldMk cId="1158955029" sldId="312"/>
            <ac:spMk id="14" creationId="{05EF174F-AD48-AE56-AFD6-B37591757270}"/>
          </ac:spMkLst>
        </pc:spChg>
        <pc:spChg chg="add mod">
          <ac:chgData name="Abels, Patrick" userId="ba666de4-0d21-43a6-8e66-51a18aae1b4a" providerId="ADAL" clId="{9A808010-0931-465F-9673-627D1BEE7971}" dt="2024-08-20T20:36:37.693" v="55"/>
          <ac:spMkLst>
            <pc:docMk/>
            <pc:sldMk cId="1158955029" sldId="312"/>
            <ac:spMk id="16" creationId="{24F570BA-4A2A-9BE6-1EA8-9CD68697D64E}"/>
          </ac:spMkLst>
        </pc:spChg>
        <pc:graphicFrameChg chg="add mod">
          <ac:chgData name="Abels, Patrick" userId="ba666de4-0d21-43a6-8e66-51a18aae1b4a" providerId="ADAL" clId="{9A808010-0931-465F-9673-627D1BEE7971}" dt="2024-08-20T20:36:37.693" v="55"/>
          <ac:graphicFrameMkLst>
            <pc:docMk/>
            <pc:sldMk cId="1158955029" sldId="312"/>
            <ac:graphicFrameMk id="2" creationId="{2B3C8D5C-AB14-6312-BA58-C424D98B867D}"/>
          </ac:graphicFrameMkLst>
        </pc:graphicFrameChg>
        <pc:graphicFrameChg chg="add mod">
          <ac:chgData name="Abels, Patrick" userId="ba666de4-0d21-43a6-8e66-51a18aae1b4a" providerId="ADAL" clId="{9A808010-0931-465F-9673-627D1BEE7971}" dt="2024-08-20T20:36:37.693" v="55"/>
          <ac:graphicFrameMkLst>
            <pc:docMk/>
            <pc:sldMk cId="1158955029" sldId="312"/>
            <ac:graphicFrameMk id="4" creationId="{57284C92-61B4-E26E-9286-EC49E693796A}"/>
          </ac:graphicFrameMkLst>
        </pc:graphicFrameChg>
        <pc:picChg chg="add mod">
          <ac:chgData name="Abels, Patrick" userId="ba666de4-0d21-43a6-8e66-51a18aae1b4a" providerId="ADAL" clId="{9A808010-0931-465F-9673-627D1BEE7971}" dt="2024-08-20T20:36:37.693" v="55"/>
          <ac:picMkLst>
            <pc:docMk/>
            <pc:sldMk cId="1158955029" sldId="312"/>
            <ac:picMk id="15" creationId="{262E70D0-CD84-6CAD-8A2E-97AE53704036}"/>
          </ac:picMkLst>
        </pc:picChg>
        <pc:cxnChg chg="add mod">
          <ac:chgData name="Abels, Patrick" userId="ba666de4-0d21-43a6-8e66-51a18aae1b4a" providerId="ADAL" clId="{9A808010-0931-465F-9673-627D1BEE7971}" dt="2024-08-20T20:36:37.693" v="55"/>
          <ac:cxnSpMkLst>
            <pc:docMk/>
            <pc:sldMk cId="1158955029" sldId="312"/>
            <ac:cxnSpMk id="13" creationId="{BFA1B3A5-4AAD-1A48-1D8C-7D5A3F6EB8FB}"/>
          </ac:cxnSpMkLst>
        </pc:cxnChg>
      </pc:sldChg>
      <pc:sldChg chg="addSp modSp add mod">
        <pc:chgData name="Abels, Patrick" userId="ba666de4-0d21-43a6-8e66-51a18aae1b4a" providerId="ADAL" clId="{9A808010-0931-465F-9673-627D1BEE7971}" dt="2024-08-20T21:02:40.173" v="233" actId="6549"/>
        <pc:sldMkLst>
          <pc:docMk/>
          <pc:sldMk cId="3572748217" sldId="313"/>
        </pc:sldMkLst>
        <pc:spChg chg="add mod">
          <ac:chgData name="Abels, Patrick" userId="ba666de4-0d21-43a6-8e66-51a18aae1b4a" providerId="ADAL" clId="{9A808010-0931-465F-9673-627D1BEE7971}" dt="2024-08-20T20:36:46.776" v="56"/>
          <ac:spMkLst>
            <pc:docMk/>
            <pc:sldMk cId="3572748217" sldId="313"/>
            <ac:spMk id="4" creationId="{9FA46397-1E8C-C720-5D5E-4DB07A5DEDB2}"/>
          </ac:spMkLst>
        </pc:spChg>
        <pc:spChg chg="add mod">
          <ac:chgData name="Abels, Patrick" userId="ba666de4-0d21-43a6-8e66-51a18aae1b4a" providerId="ADAL" clId="{9A808010-0931-465F-9673-627D1BEE7971}" dt="2024-08-20T20:36:46.776" v="56"/>
          <ac:spMkLst>
            <pc:docMk/>
            <pc:sldMk cId="3572748217" sldId="313"/>
            <ac:spMk id="5" creationId="{E4B6A99F-4336-54BB-57B3-9AFEDD8D0545}"/>
          </ac:spMkLst>
        </pc:spChg>
        <pc:spChg chg="add mod">
          <ac:chgData name="Abels, Patrick" userId="ba666de4-0d21-43a6-8e66-51a18aae1b4a" providerId="ADAL" clId="{9A808010-0931-465F-9673-627D1BEE7971}" dt="2024-08-20T20:36:46.776" v="56"/>
          <ac:spMkLst>
            <pc:docMk/>
            <pc:sldMk cId="3572748217" sldId="313"/>
            <ac:spMk id="6" creationId="{3272108E-75B7-B4FB-3702-9FA50824CA5C}"/>
          </ac:spMkLst>
        </pc:spChg>
        <pc:spChg chg="add mod">
          <ac:chgData name="Abels, Patrick" userId="ba666de4-0d21-43a6-8e66-51a18aae1b4a" providerId="ADAL" clId="{9A808010-0931-465F-9673-627D1BEE7971}" dt="2024-08-20T20:36:46.776" v="56"/>
          <ac:spMkLst>
            <pc:docMk/>
            <pc:sldMk cId="3572748217" sldId="313"/>
            <ac:spMk id="7" creationId="{CED097C5-0D8E-871E-E4C6-76EDF7B2AF31}"/>
          </ac:spMkLst>
        </pc:spChg>
        <pc:spChg chg="add mod">
          <ac:chgData name="Abels, Patrick" userId="ba666de4-0d21-43a6-8e66-51a18aae1b4a" providerId="ADAL" clId="{9A808010-0931-465F-9673-627D1BEE7971}" dt="2024-08-20T20:36:46.776" v="56"/>
          <ac:spMkLst>
            <pc:docMk/>
            <pc:sldMk cId="3572748217" sldId="313"/>
            <ac:spMk id="8" creationId="{9D8AFAF9-AE74-29C3-9F93-6A77AC2D9783}"/>
          </ac:spMkLst>
        </pc:spChg>
        <pc:spChg chg="add mod">
          <ac:chgData name="Abels, Patrick" userId="ba666de4-0d21-43a6-8e66-51a18aae1b4a" providerId="ADAL" clId="{9A808010-0931-465F-9673-627D1BEE7971}" dt="2024-08-20T20:36:46.776" v="56"/>
          <ac:spMkLst>
            <pc:docMk/>
            <pc:sldMk cId="3572748217" sldId="313"/>
            <ac:spMk id="9" creationId="{7C3071A1-44AF-C898-3659-21E9514971FC}"/>
          </ac:spMkLst>
        </pc:spChg>
        <pc:spChg chg="add mod">
          <ac:chgData name="Abels, Patrick" userId="ba666de4-0d21-43a6-8e66-51a18aae1b4a" providerId="ADAL" clId="{9A808010-0931-465F-9673-627D1BEE7971}" dt="2024-08-20T20:36:46.776" v="56"/>
          <ac:spMkLst>
            <pc:docMk/>
            <pc:sldMk cId="3572748217" sldId="313"/>
            <ac:spMk id="10" creationId="{ACB43150-872E-F3FF-EAC2-6493C6045EA7}"/>
          </ac:spMkLst>
        </pc:spChg>
        <pc:spChg chg="add mod">
          <ac:chgData name="Abels, Patrick" userId="ba666de4-0d21-43a6-8e66-51a18aae1b4a" providerId="ADAL" clId="{9A808010-0931-465F-9673-627D1BEE7971}" dt="2024-08-20T20:36:46.776" v="56"/>
          <ac:spMkLst>
            <pc:docMk/>
            <pc:sldMk cId="3572748217" sldId="313"/>
            <ac:spMk id="13" creationId="{E881213A-58BC-5DEC-8CDB-1CB6CE49B0E0}"/>
          </ac:spMkLst>
        </pc:spChg>
        <pc:spChg chg="add mod">
          <ac:chgData name="Abels, Patrick" userId="ba666de4-0d21-43a6-8e66-51a18aae1b4a" providerId="ADAL" clId="{9A808010-0931-465F-9673-627D1BEE7971}" dt="2024-08-20T21:02:40.173" v="233" actId="6549"/>
          <ac:spMkLst>
            <pc:docMk/>
            <pc:sldMk cId="3572748217" sldId="313"/>
            <ac:spMk id="15" creationId="{C69A4885-2428-B687-A96E-592A1383A18A}"/>
          </ac:spMkLst>
        </pc:spChg>
        <pc:graphicFrameChg chg="add mod">
          <ac:chgData name="Abels, Patrick" userId="ba666de4-0d21-43a6-8e66-51a18aae1b4a" providerId="ADAL" clId="{9A808010-0931-465F-9673-627D1BEE7971}" dt="2024-08-20T20:36:46.776" v="56"/>
          <ac:graphicFrameMkLst>
            <pc:docMk/>
            <pc:sldMk cId="3572748217" sldId="313"/>
            <ac:graphicFrameMk id="2" creationId="{E29921F7-E134-85CD-EB9E-79BF6BA0D082}"/>
          </ac:graphicFrameMkLst>
        </pc:graphicFrameChg>
        <pc:graphicFrameChg chg="add mod">
          <ac:chgData name="Abels, Patrick" userId="ba666de4-0d21-43a6-8e66-51a18aae1b4a" providerId="ADAL" clId="{9A808010-0931-465F-9673-627D1BEE7971}" dt="2024-08-20T20:36:46.776" v="56"/>
          <ac:graphicFrameMkLst>
            <pc:docMk/>
            <pc:sldMk cId="3572748217" sldId="313"/>
            <ac:graphicFrameMk id="11" creationId="{59E02963-7540-87A5-A649-5BD545CB1BB9}"/>
          </ac:graphicFrameMkLst>
        </pc:graphicFrameChg>
        <pc:picChg chg="add mod">
          <ac:chgData name="Abels, Patrick" userId="ba666de4-0d21-43a6-8e66-51a18aae1b4a" providerId="ADAL" clId="{9A808010-0931-465F-9673-627D1BEE7971}" dt="2024-08-20T20:36:46.776" v="56"/>
          <ac:picMkLst>
            <pc:docMk/>
            <pc:sldMk cId="3572748217" sldId="313"/>
            <ac:picMk id="14" creationId="{95292CE1-EBE4-F250-2AF3-63AA3083C0E3}"/>
          </ac:picMkLst>
        </pc:picChg>
        <pc:cxnChg chg="add mod">
          <ac:chgData name="Abels, Patrick" userId="ba666de4-0d21-43a6-8e66-51a18aae1b4a" providerId="ADAL" clId="{9A808010-0931-465F-9673-627D1BEE7971}" dt="2024-08-20T20:36:46.776" v="56"/>
          <ac:cxnSpMkLst>
            <pc:docMk/>
            <pc:sldMk cId="3572748217" sldId="313"/>
            <ac:cxnSpMk id="12" creationId="{7E059099-8E7C-9C8A-3A1F-B85339A6866E}"/>
          </ac:cxnSpMkLst>
        </pc:cxnChg>
      </pc:sldChg>
      <pc:sldChg chg="addSp modSp add">
        <pc:chgData name="Abels, Patrick" userId="ba666de4-0d21-43a6-8e66-51a18aae1b4a" providerId="ADAL" clId="{9A808010-0931-465F-9673-627D1BEE7971}" dt="2024-08-20T20:36:58.746" v="58"/>
        <pc:sldMkLst>
          <pc:docMk/>
          <pc:sldMk cId="830998410" sldId="314"/>
        </pc:sldMkLst>
        <pc:spChg chg="add mod">
          <ac:chgData name="Abels, Patrick" userId="ba666de4-0d21-43a6-8e66-51a18aae1b4a" providerId="ADAL" clId="{9A808010-0931-465F-9673-627D1BEE7971}" dt="2024-08-20T20:36:58.746" v="58"/>
          <ac:spMkLst>
            <pc:docMk/>
            <pc:sldMk cId="830998410" sldId="314"/>
            <ac:spMk id="4" creationId="{8FF75BDA-0E6A-430E-C7F3-EBEED940DCDA}"/>
          </ac:spMkLst>
        </pc:spChg>
        <pc:spChg chg="add mod">
          <ac:chgData name="Abels, Patrick" userId="ba666de4-0d21-43a6-8e66-51a18aae1b4a" providerId="ADAL" clId="{9A808010-0931-465F-9673-627D1BEE7971}" dt="2024-08-20T20:36:58.746" v="58"/>
          <ac:spMkLst>
            <pc:docMk/>
            <pc:sldMk cId="830998410" sldId="314"/>
            <ac:spMk id="5" creationId="{13B7F7B3-EEC4-43D3-755F-45E1A8769BA8}"/>
          </ac:spMkLst>
        </pc:spChg>
        <pc:spChg chg="add mod">
          <ac:chgData name="Abels, Patrick" userId="ba666de4-0d21-43a6-8e66-51a18aae1b4a" providerId="ADAL" clId="{9A808010-0931-465F-9673-627D1BEE7971}" dt="2024-08-20T20:36:58.746" v="58"/>
          <ac:spMkLst>
            <pc:docMk/>
            <pc:sldMk cId="830998410" sldId="314"/>
            <ac:spMk id="6" creationId="{E02A8AA3-3635-0BE0-2B18-C87BA25F7335}"/>
          </ac:spMkLst>
        </pc:spChg>
        <pc:spChg chg="add mod">
          <ac:chgData name="Abels, Patrick" userId="ba666de4-0d21-43a6-8e66-51a18aae1b4a" providerId="ADAL" clId="{9A808010-0931-465F-9673-627D1BEE7971}" dt="2024-08-20T20:36:58.746" v="58"/>
          <ac:spMkLst>
            <pc:docMk/>
            <pc:sldMk cId="830998410" sldId="314"/>
            <ac:spMk id="7" creationId="{F3F10512-9D3C-CA0C-5147-3995300B7CF2}"/>
          </ac:spMkLst>
        </pc:spChg>
        <pc:spChg chg="add mod">
          <ac:chgData name="Abels, Patrick" userId="ba666de4-0d21-43a6-8e66-51a18aae1b4a" providerId="ADAL" clId="{9A808010-0931-465F-9673-627D1BEE7971}" dt="2024-08-20T20:36:58.746" v="58"/>
          <ac:spMkLst>
            <pc:docMk/>
            <pc:sldMk cId="830998410" sldId="314"/>
            <ac:spMk id="8" creationId="{760E296D-87A0-F589-78D7-65AC73E861FC}"/>
          </ac:spMkLst>
        </pc:spChg>
        <pc:spChg chg="add mod">
          <ac:chgData name="Abels, Patrick" userId="ba666de4-0d21-43a6-8e66-51a18aae1b4a" providerId="ADAL" clId="{9A808010-0931-465F-9673-627D1BEE7971}" dt="2024-08-20T20:36:58.746" v="58"/>
          <ac:spMkLst>
            <pc:docMk/>
            <pc:sldMk cId="830998410" sldId="314"/>
            <ac:spMk id="9" creationId="{549EC10A-142D-9F9D-7930-EB9277EB483A}"/>
          </ac:spMkLst>
        </pc:spChg>
        <pc:spChg chg="add mod">
          <ac:chgData name="Abels, Patrick" userId="ba666de4-0d21-43a6-8e66-51a18aae1b4a" providerId="ADAL" clId="{9A808010-0931-465F-9673-627D1BEE7971}" dt="2024-08-20T20:36:58.746" v="58"/>
          <ac:spMkLst>
            <pc:docMk/>
            <pc:sldMk cId="830998410" sldId="314"/>
            <ac:spMk id="12" creationId="{908A3CC1-3E3E-7888-697D-187DEEF775B5}"/>
          </ac:spMkLst>
        </pc:spChg>
        <pc:spChg chg="add mod">
          <ac:chgData name="Abels, Patrick" userId="ba666de4-0d21-43a6-8e66-51a18aae1b4a" providerId="ADAL" clId="{9A808010-0931-465F-9673-627D1BEE7971}" dt="2024-08-20T20:36:58.746" v="58"/>
          <ac:spMkLst>
            <pc:docMk/>
            <pc:sldMk cId="830998410" sldId="314"/>
            <ac:spMk id="14" creationId="{E2F41507-CEC4-D4AC-CD15-41E90A86E1B3}"/>
          </ac:spMkLst>
        </pc:spChg>
        <pc:graphicFrameChg chg="add mod">
          <ac:chgData name="Abels, Patrick" userId="ba666de4-0d21-43a6-8e66-51a18aae1b4a" providerId="ADAL" clId="{9A808010-0931-465F-9673-627D1BEE7971}" dt="2024-08-20T20:36:58.746" v="58"/>
          <ac:graphicFrameMkLst>
            <pc:docMk/>
            <pc:sldMk cId="830998410" sldId="314"/>
            <ac:graphicFrameMk id="2" creationId="{CFA10BFF-3AE1-26B1-03C9-E058621E257F}"/>
          </ac:graphicFrameMkLst>
        </pc:graphicFrameChg>
        <pc:graphicFrameChg chg="add mod">
          <ac:chgData name="Abels, Patrick" userId="ba666de4-0d21-43a6-8e66-51a18aae1b4a" providerId="ADAL" clId="{9A808010-0931-465F-9673-627D1BEE7971}" dt="2024-08-20T20:36:58.746" v="58"/>
          <ac:graphicFrameMkLst>
            <pc:docMk/>
            <pc:sldMk cId="830998410" sldId="314"/>
            <ac:graphicFrameMk id="10" creationId="{4777D58A-4220-4280-ED9D-C67C460F0EA4}"/>
          </ac:graphicFrameMkLst>
        </pc:graphicFrameChg>
        <pc:picChg chg="add mod">
          <ac:chgData name="Abels, Patrick" userId="ba666de4-0d21-43a6-8e66-51a18aae1b4a" providerId="ADAL" clId="{9A808010-0931-465F-9673-627D1BEE7971}" dt="2024-08-20T20:36:58.746" v="58"/>
          <ac:picMkLst>
            <pc:docMk/>
            <pc:sldMk cId="830998410" sldId="314"/>
            <ac:picMk id="13" creationId="{DEFE6DF0-368C-4459-6841-980133AE0442}"/>
          </ac:picMkLst>
        </pc:picChg>
        <pc:cxnChg chg="add mod">
          <ac:chgData name="Abels, Patrick" userId="ba666de4-0d21-43a6-8e66-51a18aae1b4a" providerId="ADAL" clId="{9A808010-0931-465F-9673-627D1BEE7971}" dt="2024-08-20T20:36:58.746" v="58"/>
          <ac:cxnSpMkLst>
            <pc:docMk/>
            <pc:sldMk cId="830998410" sldId="314"/>
            <ac:cxnSpMk id="11" creationId="{5F8AEB99-ED50-42D0-6947-18A1D5A0B2D8}"/>
          </ac:cxnSpMkLst>
        </pc:cxnChg>
      </pc:sldChg>
      <pc:sldChg chg="addSp modSp add">
        <pc:chgData name="Abels, Patrick" userId="ba666de4-0d21-43a6-8e66-51a18aae1b4a" providerId="ADAL" clId="{9A808010-0931-465F-9673-627D1BEE7971}" dt="2024-08-20T20:37:08.746" v="59"/>
        <pc:sldMkLst>
          <pc:docMk/>
          <pc:sldMk cId="3604050859" sldId="315"/>
        </pc:sldMkLst>
        <pc:spChg chg="add mod">
          <ac:chgData name="Abels, Patrick" userId="ba666de4-0d21-43a6-8e66-51a18aae1b4a" providerId="ADAL" clId="{9A808010-0931-465F-9673-627D1BEE7971}" dt="2024-08-20T20:37:08.746" v="59"/>
          <ac:spMkLst>
            <pc:docMk/>
            <pc:sldMk cId="3604050859" sldId="315"/>
            <ac:spMk id="4" creationId="{BBB95574-1D21-AB3F-627A-6760789C1B5D}"/>
          </ac:spMkLst>
        </pc:spChg>
        <pc:spChg chg="add mod">
          <ac:chgData name="Abels, Patrick" userId="ba666de4-0d21-43a6-8e66-51a18aae1b4a" providerId="ADAL" clId="{9A808010-0931-465F-9673-627D1BEE7971}" dt="2024-08-20T20:37:08.746" v="59"/>
          <ac:spMkLst>
            <pc:docMk/>
            <pc:sldMk cId="3604050859" sldId="315"/>
            <ac:spMk id="5" creationId="{01AE5C33-8C9A-BB9D-CBAF-720678BC399D}"/>
          </ac:spMkLst>
        </pc:spChg>
        <pc:spChg chg="add mod">
          <ac:chgData name="Abels, Patrick" userId="ba666de4-0d21-43a6-8e66-51a18aae1b4a" providerId="ADAL" clId="{9A808010-0931-465F-9673-627D1BEE7971}" dt="2024-08-20T20:37:08.746" v="59"/>
          <ac:spMkLst>
            <pc:docMk/>
            <pc:sldMk cId="3604050859" sldId="315"/>
            <ac:spMk id="6" creationId="{D2866DC1-9B98-311C-ADA2-43B5D7A2709D}"/>
          </ac:spMkLst>
        </pc:spChg>
        <pc:spChg chg="add mod">
          <ac:chgData name="Abels, Patrick" userId="ba666de4-0d21-43a6-8e66-51a18aae1b4a" providerId="ADAL" clId="{9A808010-0931-465F-9673-627D1BEE7971}" dt="2024-08-20T20:37:08.746" v="59"/>
          <ac:spMkLst>
            <pc:docMk/>
            <pc:sldMk cId="3604050859" sldId="315"/>
            <ac:spMk id="7" creationId="{9D84D811-015C-22E4-096E-36AFE1E1E2F9}"/>
          </ac:spMkLst>
        </pc:spChg>
        <pc:spChg chg="add mod">
          <ac:chgData name="Abels, Patrick" userId="ba666de4-0d21-43a6-8e66-51a18aae1b4a" providerId="ADAL" clId="{9A808010-0931-465F-9673-627D1BEE7971}" dt="2024-08-20T20:37:08.746" v="59"/>
          <ac:spMkLst>
            <pc:docMk/>
            <pc:sldMk cId="3604050859" sldId="315"/>
            <ac:spMk id="8" creationId="{7AD3A1E3-6E0D-848A-F323-7F443D2ED665}"/>
          </ac:spMkLst>
        </pc:spChg>
        <pc:spChg chg="add mod">
          <ac:chgData name="Abels, Patrick" userId="ba666de4-0d21-43a6-8e66-51a18aae1b4a" providerId="ADAL" clId="{9A808010-0931-465F-9673-627D1BEE7971}" dt="2024-08-20T20:37:08.746" v="59"/>
          <ac:spMkLst>
            <pc:docMk/>
            <pc:sldMk cId="3604050859" sldId="315"/>
            <ac:spMk id="11" creationId="{D67507DE-9F81-BC83-E3E3-8958BE0ABD9E}"/>
          </ac:spMkLst>
        </pc:spChg>
        <pc:spChg chg="add mod">
          <ac:chgData name="Abels, Patrick" userId="ba666de4-0d21-43a6-8e66-51a18aae1b4a" providerId="ADAL" clId="{9A808010-0931-465F-9673-627D1BEE7971}" dt="2024-08-20T20:37:08.746" v="59"/>
          <ac:spMkLst>
            <pc:docMk/>
            <pc:sldMk cId="3604050859" sldId="315"/>
            <ac:spMk id="13" creationId="{8EEED6DC-15F4-B149-A608-035A92D1D96F}"/>
          </ac:spMkLst>
        </pc:spChg>
        <pc:graphicFrameChg chg="add mod">
          <ac:chgData name="Abels, Patrick" userId="ba666de4-0d21-43a6-8e66-51a18aae1b4a" providerId="ADAL" clId="{9A808010-0931-465F-9673-627D1BEE7971}" dt="2024-08-20T20:37:08.746" v="59"/>
          <ac:graphicFrameMkLst>
            <pc:docMk/>
            <pc:sldMk cId="3604050859" sldId="315"/>
            <ac:graphicFrameMk id="2" creationId="{C30F38BD-8D59-2A2E-6688-6645DC153583}"/>
          </ac:graphicFrameMkLst>
        </pc:graphicFrameChg>
        <pc:graphicFrameChg chg="add mod">
          <ac:chgData name="Abels, Patrick" userId="ba666de4-0d21-43a6-8e66-51a18aae1b4a" providerId="ADAL" clId="{9A808010-0931-465F-9673-627D1BEE7971}" dt="2024-08-20T20:37:08.746" v="59"/>
          <ac:graphicFrameMkLst>
            <pc:docMk/>
            <pc:sldMk cId="3604050859" sldId="315"/>
            <ac:graphicFrameMk id="9" creationId="{B4858F31-33FD-145B-FE68-6EDA5F75771B}"/>
          </ac:graphicFrameMkLst>
        </pc:graphicFrameChg>
        <pc:picChg chg="add mod">
          <ac:chgData name="Abels, Patrick" userId="ba666de4-0d21-43a6-8e66-51a18aae1b4a" providerId="ADAL" clId="{9A808010-0931-465F-9673-627D1BEE7971}" dt="2024-08-20T20:37:08.746" v="59"/>
          <ac:picMkLst>
            <pc:docMk/>
            <pc:sldMk cId="3604050859" sldId="315"/>
            <ac:picMk id="12" creationId="{1F4FC727-6D3B-9DB0-4DBA-ADEA02DDC16D}"/>
          </ac:picMkLst>
        </pc:picChg>
        <pc:cxnChg chg="add mod">
          <ac:chgData name="Abels, Patrick" userId="ba666de4-0d21-43a6-8e66-51a18aae1b4a" providerId="ADAL" clId="{9A808010-0931-465F-9673-627D1BEE7971}" dt="2024-08-20T20:37:08.746" v="59"/>
          <ac:cxnSpMkLst>
            <pc:docMk/>
            <pc:sldMk cId="3604050859" sldId="315"/>
            <ac:cxnSpMk id="10" creationId="{8E0EE92B-4A65-7FF3-92D1-4BFE163D24D2}"/>
          </ac:cxnSpMkLst>
        </pc:cxnChg>
      </pc:sldChg>
      <pc:sldChg chg="addSp modSp add">
        <pc:chgData name="Abels, Patrick" userId="ba666de4-0d21-43a6-8e66-51a18aae1b4a" providerId="ADAL" clId="{9A808010-0931-465F-9673-627D1BEE7971}" dt="2024-08-20T20:37:16.901" v="60"/>
        <pc:sldMkLst>
          <pc:docMk/>
          <pc:sldMk cId="1073379430" sldId="316"/>
        </pc:sldMkLst>
        <pc:spChg chg="add mod">
          <ac:chgData name="Abels, Patrick" userId="ba666de4-0d21-43a6-8e66-51a18aae1b4a" providerId="ADAL" clId="{9A808010-0931-465F-9673-627D1BEE7971}" dt="2024-08-20T20:37:16.901" v="60"/>
          <ac:spMkLst>
            <pc:docMk/>
            <pc:sldMk cId="1073379430" sldId="316"/>
            <ac:spMk id="4" creationId="{94B6A4F9-B06F-BA8F-DED6-D144BEE3CB16}"/>
          </ac:spMkLst>
        </pc:spChg>
        <pc:spChg chg="add mod">
          <ac:chgData name="Abels, Patrick" userId="ba666de4-0d21-43a6-8e66-51a18aae1b4a" providerId="ADAL" clId="{9A808010-0931-465F-9673-627D1BEE7971}" dt="2024-08-20T20:37:16.901" v="60"/>
          <ac:spMkLst>
            <pc:docMk/>
            <pc:sldMk cId="1073379430" sldId="316"/>
            <ac:spMk id="5" creationId="{957D8787-1B5A-0AD6-60E1-4DE2C4A712DF}"/>
          </ac:spMkLst>
        </pc:spChg>
        <pc:spChg chg="add mod">
          <ac:chgData name="Abels, Patrick" userId="ba666de4-0d21-43a6-8e66-51a18aae1b4a" providerId="ADAL" clId="{9A808010-0931-465F-9673-627D1BEE7971}" dt="2024-08-20T20:37:16.901" v="60"/>
          <ac:spMkLst>
            <pc:docMk/>
            <pc:sldMk cId="1073379430" sldId="316"/>
            <ac:spMk id="6" creationId="{D6F22FB4-9569-8889-45D0-7369BD1C0E80}"/>
          </ac:spMkLst>
        </pc:spChg>
        <pc:spChg chg="add mod">
          <ac:chgData name="Abels, Patrick" userId="ba666de4-0d21-43a6-8e66-51a18aae1b4a" providerId="ADAL" clId="{9A808010-0931-465F-9673-627D1BEE7971}" dt="2024-08-20T20:37:16.901" v="60"/>
          <ac:spMkLst>
            <pc:docMk/>
            <pc:sldMk cId="1073379430" sldId="316"/>
            <ac:spMk id="7" creationId="{78FC0C9C-A5B2-C51E-D525-7085BA2C5CE3}"/>
          </ac:spMkLst>
        </pc:spChg>
        <pc:spChg chg="add mod">
          <ac:chgData name="Abels, Patrick" userId="ba666de4-0d21-43a6-8e66-51a18aae1b4a" providerId="ADAL" clId="{9A808010-0931-465F-9673-627D1BEE7971}" dt="2024-08-20T20:37:16.901" v="60"/>
          <ac:spMkLst>
            <pc:docMk/>
            <pc:sldMk cId="1073379430" sldId="316"/>
            <ac:spMk id="10" creationId="{58AA1F59-FAF9-AC79-DC55-5ADC4D0E50E7}"/>
          </ac:spMkLst>
        </pc:spChg>
        <pc:spChg chg="add mod">
          <ac:chgData name="Abels, Patrick" userId="ba666de4-0d21-43a6-8e66-51a18aae1b4a" providerId="ADAL" clId="{9A808010-0931-465F-9673-627D1BEE7971}" dt="2024-08-20T20:37:16.901" v="60"/>
          <ac:spMkLst>
            <pc:docMk/>
            <pc:sldMk cId="1073379430" sldId="316"/>
            <ac:spMk id="12" creationId="{42B782A8-3ECE-8875-16EB-C981F3ACFBD5}"/>
          </ac:spMkLst>
        </pc:spChg>
        <pc:graphicFrameChg chg="add mod">
          <ac:chgData name="Abels, Patrick" userId="ba666de4-0d21-43a6-8e66-51a18aae1b4a" providerId="ADAL" clId="{9A808010-0931-465F-9673-627D1BEE7971}" dt="2024-08-20T20:37:16.901" v="60"/>
          <ac:graphicFrameMkLst>
            <pc:docMk/>
            <pc:sldMk cId="1073379430" sldId="316"/>
            <ac:graphicFrameMk id="2" creationId="{A30A41D7-69A1-9DA0-3661-AA3CEF0259C4}"/>
          </ac:graphicFrameMkLst>
        </pc:graphicFrameChg>
        <pc:graphicFrameChg chg="add mod">
          <ac:chgData name="Abels, Patrick" userId="ba666de4-0d21-43a6-8e66-51a18aae1b4a" providerId="ADAL" clId="{9A808010-0931-465F-9673-627D1BEE7971}" dt="2024-08-20T20:37:16.901" v="60"/>
          <ac:graphicFrameMkLst>
            <pc:docMk/>
            <pc:sldMk cId="1073379430" sldId="316"/>
            <ac:graphicFrameMk id="8" creationId="{8E25BB01-68E8-CBC1-D247-EB7BF6DE9EB5}"/>
          </ac:graphicFrameMkLst>
        </pc:graphicFrameChg>
        <pc:picChg chg="add mod">
          <ac:chgData name="Abels, Patrick" userId="ba666de4-0d21-43a6-8e66-51a18aae1b4a" providerId="ADAL" clId="{9A808010-0931-465F-9673-627D1BEE7971}" dt="2024-08-20T20:37:16.901" v="60"/>
          <ac:picMkLst>
            <pc:docMk/>
            <pc:sldMk cId="1073379430" sldId="316"/>
            <ac:picMk id="11" creationId="{3EC4B010-9651-BD05-FED6-8372BABF73B1}"/>
          </ac:picMkLst>
        </pc:picChg>
        <pc:cxnChg chg="add mod">
          <ac:chgData name="Abels, Patrick" userId="ba666de4-0d21-43a6-8e66-51a18aae1b4a" providerId="ADAL" clId="{9A808010-0931-465F-9673-627D1BEE7971}" dt="2024-08-20T20:37:16.901" v="60"/>
          <ac:cxnSpMkLst>
            <pc:docMk/>
            <pc:sldMk cId="1073379430" sldId="316"/>
            <ac:cxnSpMk id="9" creationId="{340149F2-C69A-1BF7-5188-71DE5DCBB1F9}"/>
          </ac:cxnSpMkLst>
        </pc:cxnChg>
      </pc:sldChg>
      <pc:sldChg chg="addSp modSp add">
        <pc:chgData name="Abels, Patrick" userId="ba666de4-0d21-43a6-8e66-51a18aae1b4a" providerId="ADAL" clId="{9A808010-0931-465F-9673-627D1BEE7971}" dt="2024-08-20T20:37:25.963" v="61"/>
        <pc:sldMkLst>
          <pc:docMk/>
          <pc:sldMk cId="2043534217" sldId="317"/>
        </pc:sldMkLst>
        <pc:spChg chg="add mod">
          <ac:chgData name="Abels, Patrick" userId="ba666de4-0d21-43a6-8e66-51a18aae1b4a" providerId="ADAL" clId="{9A808010-0931-465F-9673-627D1BEE7971}" dt="2024-08-20T20:37:25.963" v="61"/>
          <ac:spMkLst>
            <pc:docMk/>
            <pc:sldMk cId="2043534217" sldId="317"/>
            <ac:spMk id="4" creationId="{715E0324-D959-414C-AEB2-59D3ABF41284}"/>
          </ac:spMkLst>
        </pc:spChg>
        <pc:spChg chg="add mod">
          <ac:chgData name="Abels, Patrick" userId="ba666de4-0d21-43a6-8e66-51a18aae1b4a" providerId="ADAL" clId="{9A808010-0931-465F-9673-627D1BEE7971}" dt="2024-08-20T20:37:25.963" v="61"/>
          <ac:spMkLst>
            <pc:docMk/>
            <pc:sldMk cId="2043534217" sldId="317"/>
            <ac:spMk id="5" creationId="{D9DE1824-4E90-706D-86D5-CE7FC4F57D12}"/>
          </ac:spMkLst>
        </pc:spChg>
        <pc:spChg chg="add mod">
          <ac:chgData name="Abels, Patrick" userId="ba666de4-0d21-43a6-8e66-51a18aae1b4a" providerId="ADAL" clId="{9A808010-0931-465F-9673-627D1BEE7971}" dt="2024-08-20T20:37:25.963" v="61"/>
          <ac:spMkLst>
            <pc:docMk/>
            <pc:sldMk cId="2043534217" sldId="317"/>
            <ac:spMk id="6" creationId="{0DE08325-B8CB-78BA-DF0F-466499823E0D}"/>
          </ac:spMkLst>
        </pc:spChg>
        <pc:spChg chg="add mod">
          <ac:chgData name="Abels, Patrick" userId="ba666de4-0d21-43a6-8e66-51a18aae1b4a" providerId="ADAL" clId="{9A808010-0931-465F-9673-627D1BEE7971}" dt="2024-08-20T20:37:25.963" v="61"/>
          <ac:spMkLst>
            <pc:docMk/>
            <pc:sldMk cId="2043534217" sldId="317"/>
            <ac:spMk id="9" creationId="{E884B0C5-2E2C-C88F-C525-3FD526087F9C}"/>
          </ac:spMkLst>
        </pc:spChg>
        <pc:spChg chg="add mod">
          <ac:chgData name="Abels, Patrick" userId="ba666de4-0d21-43a6-8e66-51a18aae1b4a" providerId="ADAL" clId="{9A808010-0931-465F-9673-627D1BEE7971}" dt="2024-08-20T20:37:25.963" v="61"/>
          <ac:spMkLst>
            <pc:docMk/>
            <pc:sldMk cId="2043534217" sldId="317"/>
            <ac:spMk id="11" creationId="{63B0A731-3EC1-69F8-2BB5-63050B052A43}"/>
          </ac:spMkLst>
        </pc:spChg>
        <pc:graphicFrameChg chg="add mod">
          <ac:chgData name="Abels, Patrick" userId="ba666de4-0d21-43a6-8e66-51a18aae1b4a" providerId="ADAL" clId="{9A808010-0931-465F-9673-627D1BEE7971}" dt="2024-08-20T20:37:25.963" v="61"/>
          <ac:graphicFrameMkLst>
            <pc:docMk/>
            <pc:sldMk cId="2043534217" sldId="317"/>
            <ac:graphicFrameMk id="2" creationId="{AD10E666-B4CD-6C3D-B37B-4346ED16536E}"/>
          </ac:graphicFrameMkLst>
        </pc:graphicFrameChg>
        <pc:graphicFrameChg chg="add mod">
          <ac:chgData name="Abels, Patrick" userId="ba666de4-0d21-43a6-8e66-51a18aae1b4a" providerId="ADAL" clId="{9A808010-0931-465F-9673-627D1BEE7971}" dt="2024-08-20T20:37:25.963" v="61"/>
          <ac:graphicFrameMkLst>
            <pc:docMk/>
            <pc:sldMk cId="2043534217" sldId="317"/>
            <ac:graphicFrameMk id="7" creationId="{47DC2692-6018-B55D-550A-888AC0B19804}"/>
          </ac:graphicFrameMkLst>
        </pc:graphicFrameChg>
        <pc:picChg chg="add mod">
          <ac:chgData name="Abels, Patrick" userId="ba666de4-0d21-43a6-8e66-51a18aae1b4a" providerId="ADAL" clId="{9A808010-0931-465F-9673-627D1BEE7971}" dt="2024-08-20T20:37:25.963" v="61"/>
          <ac:picMkLst>
            <pc:docMk/>
            <pc:sldMk cId="2043534217" sldId="317"/>
            <ac:picMk id="10" creationId="{913643A5-89AD-0FAB-2455-87411483C07A}"/>
          </ac:picMkLst>
        </pc:picChg>
        <pc:cxnChg chg="add mod">
          <ac:chgData name="Abels, Patrick" userId="ba666de4-0d21-43a6-8e66-51a18aae1b4a" providerId="ADAL" clId="{9A808010-0931-465F-9673-627D1BEE7971}" dt="2024-08-20T20:37:25.963" v="61"/>
          <ac:cxnSpMkLst>
            <pc:docMk/>
            <pc:sldMk cId="2043534217" sldId="317"/>
            <ac:cxnSpMk id="8" creationId="{F85E5D56-D985-591A-CF3A-2BE8B2BA1F61}"/>
          </ac:cxnSpMkLst>
        </pc:cxnChg>
      </pc:sldChg>
      <pc:sldChg chg="addSp delSp modSp new mod">
        <pc:chgData name="Abels, Patrick" userId="ba666de4-0d21-43a6-8e66-51a18aae1b4a" providerId="ADAL" clId="{9A808010-0931-465F-9673-627D1BEE7971}" dt="2024-08-20T21:01:34.940" v="229" actId="1582"/>
        <pc:sldMkLst>
          <pc:docMk/>
          <pc:sldMk cId="1523415873" sldId="318"/>
        </pc:sldMkLst>
        <pc:spChg chg="mod">
          <ac:chgData name="Abels, Patrick" userId="ba666de4-0d21-43a6-8e66-51a18aae1b4a" providerId="ADAL" clId="{9A808010-0931-465F-9673-627D1BEE7971}" dt="2024-08-20T20:54:12.110" v="205" actId="20577"/>
          <ac:spMkLst>
            <pc:docMk/>
            <pc:sldMk cId="1523415873" sldId="318"/>
            <ac:spMk id="2" creationId="{43329FE5-2CB8-9D7B-32E9-AFADC864196E}"/>
          </ac:spMkLst>
        </pc:spChg>
        <pc:spChg chg="mod">
          <ac:chgData name="Abels, Patrick" userId="ba666de4-0d21-43a6-8e66-51a18aae1b4a" providerId="ADAL" clId="{9A808010-0931-465F-9673-627D1BEE7971}" dt="2024-08-20T20:51:19.789" v="122" actId="20577"/>
          <ac:spMkLst>
            <pc:docMk/>
            <pc:sldMk cId="1523415873" sldId="318"/>
            <ac:spMk id="3" creationId="{D7F57012-F582-2784-9079-F88F15D6F90E}"/>
          </ac:spMkLst>
        </pc:spChg>
        <pc:picChg chg="add mod">
          <ac:chgData name="Abels, Patrick" userId="ba666de4-0d21-43a6-8e66-51a18aae1b4a" providerId="ADAL" clId="{9A808010-0931-465F-9673-627D1BEE7971}" dt="2024-08-20T21:00:07.933" v="226" actId="1076"/>
          <ac:picMkLst>
            <pc:docMk/>
            <pc:sldMk cId="1523415873" sldId="318"/>
            <ac:picMk id="5" creationId="{C3E247F8-388D-42D1-BDFB-A455E1AC43FE}"/>
          </ac:picMkLst>
        </pc:picChg>
        <pc:picChg chg="add del mod">
          <ac:chgData name="Abels, Patrick" userId="ba666de4-0d21-43a6-8e66-51a18aae1b4a" providerId="ADAL" clId="{9A808010-0931-465F-9673-627D1BEE7971}" dt="2024-08-20T20:59:16.385" v="217" actId="478"/>
          <ac:picMkLst>
            <pc:docMk/>
            <pc:sldMk cId="1523415873" sldId="318"/>
            <ac:picMk id="7" creationId="{71233223-0FCE-A98E-C507-DF18A9C77218}"/>
          </ac:picMkLst>
        </pc:picChg>
        <pc:picChg chg="add del mod">
          <ac:chgData name="Abels, Patrick" userId="ba666de4-0d21-43a6-8e66-51a18aae1b4a" providerId="ADAL" clId="{9A808010-0931-465F-9673-627D1BEE7971}" dt="2024-08-20T20:59:54.847" v="222" actId="478"/>
          <ac:picMkLst>
            <pc:docMk/>
            <pc:sldMk cId="1523415873" sldId="318"/>
            <ac:picMk id="9" creationId="{130E9BCF-98A1-8F89-204C-BD67753456FF}"/>
          </ac:picMkLst>
        </pc:picChg>
        <pc:picChg chg="add mod">
          <ac:chgData name="Abels, Patrick" userId="ba666de4-0d21-43a6-8e66-51a18aae1b4a" providerId="ADAL" clId="{9A808010-0931-465F-9673-627D1BEE7971}" dt="2024-08-20T21:01:34.940" v="229" actId="1582"/>
          <ac:picMkLst>
            <pc:docMk/>
            <pc:sldMk cId="1523415873" sldId="318"/>
            <ac:picMk id="11" creationId="{DBCD85C6-D5AE-02FB-9B1B-CC0982D9406C}"/>
          </ac:picMkLst>
        </pc:picChg>
      </pc:sldChg>
    </pc:docChg>
  </pc:docChgLst>
  <pc:docChgLst>
    <pc:chgData name="Abels, Patrick" userId="ba666de4-0d21-43a6-8e66-51a18aae1b4a" providerId="ADAL" clId="{C05C1374-9BB9-47DB-9D8D-9285C917EE5D}"/>
    <pc:docChg chg="undo custSel addSld delSld modSld">
      <pc:chgData name="Abels, Patrick" userId="ba666de4-0d21-43a6-8e66-51a18aae1b4a" providerId="ADAL" clId="{C05C1374-9BB9-47DB-9D8D-9285C917EE5D}" dt="2024-08-21T14:43:23.048" v="1177"/>
      <pc:docMkLst>
        <pc:docMk/>
      </pc:docMkLst>
      <pc:sldChg chg="modSp mod">
        <pc:chgData name="Abels, Patrick" userId="ba666de4-0d21-43a6-8e66-51a18aae1b4a" providerId="ADAL" clId="{C05C1374-9BB9-47DB-9D8D-9285C917EE5D}" dt="2024-08-21T13:42:31.826" v="335" actId="207"/>
        <pc:sldMkLst>
          <pc:docMk/>
          <pc:sldMk cId="3348838403" sldId="294"/>
        </pc:sldMkLst>
        <pc:spChg chg="mod">
          <ac:chgData name="Abels, Patrick" userId="ba666de4-0d21-43a6-8e66-51a18aae1b4a" providerId="ADAL" clId="{C05C1374-9BB9-47DB-9D8D-9285C917EE5D}" dt="2024-08-21T13:42:31.826" v="335" actId="207"/>
          <ac:spMkLst>
            <pc:docMk/>
            <pc:sldMk cId="3348838403" sldId="294"/>
            <ac:spMk id="2" creationId="{563D4517-C1E9-597B-8D85-9D9D3B16B916}"/>
          </ac:spMkLst>
        </pc:spChg>
      </pc:sldChg>
      <pc:sldChg chg="modSp mod">
        <pc:chgData name="Abels, Patrick" userId="ba666de4-0d21-43a6-8e66-51a18aae1b4a" providerId="ADAL" clId="{C05C1374-9BB9-47DB-9D8D-9285C917EE5D}" dt="2024-08-21T14:31:02.782" v="1109" actId="20577"/>
        <pc:sldMkLst>
          <pc:docMk/>
          <pc:sldMk cId="4259948035" sldId="304"/>
        </pc:sldMkLst>
        <pc:spChg chg="mod">
          <ac:chgData name="Abels, Patrick" userId="ba666de4-0d21-43a6-8e66-51a18aae1b4a" providerId="ADAL" clId="{C05C1374-9BB9-47DB-9D8D-9285C917EE5D}" dt="2024-08-21T14:31:02.782" v="1109" actId="20577"/>
          <ac:spMkLst>
            <pc:docMk/>
            <pc:sldMk cId="4259948035" sldId="304"/>
            <ac:spMk id="2" creationId="{67F290F3-E690-6F05-E43C-5E0E34718546}"/>
          </ac:spMkLst>
        </pc:spChg>
      </pc:sldChg>
      <pc:sldChg chg="addSp delSp modSp mod modTransition">
        <pc:chgData name="Abels, Patrick" userId="ba666de4-0d21-43a6-8e66-51a18aae1b4a" providerId="ADAL" clId="{C05C1374-9BB9-47DB-9D8D-9285C917EE5D}" dt="2024-08-21T14:43:23.048" v="1177"/>
        <pc:sldMkLst>
          <pc:docMk/>
          <pc:sldMk cId="3358983006" sldId="305"/>
        </pc:sldMkLst>
        <pc:spChg chg="mod">
          <ac:chgData name="Abels, Patrick" userId="ba666de4-0d21-43a6-8e66-51a18aae1b4a" providerId="ADAL" clId="{C05C1374-9BB9-47DB-9D8D-9285C917EE5D}" dt="2024-08-21T14:43:18.289" v="1175" actId="20577"/>
          <ac:spMkLst>
            <pc:docMk/>
            <pc:sldMk cId="3358983006" sldId="305"/>
            <ac:spMk id="2" creationId="{2990A55F-57D0-5F13-873C-EC6A5D011C2D}"/>
          </ac:spMkLst>
        </pc:spChg>
        <pc:spChg chg="add mod">
          <ac:chgData name="Abels, Patrick" userId="ba666de4-0d21-43a6-8e66-51a18aae1b4a" providerId="ADAL" clId="{C05C1374-9BB9-47DB-9D8D-9285C917EE5D}" dt="2024-08-21T14:43:23.048" v="1177"/>
          <ac:spMkLst>
            <pc:docMk/>
            <pc:sldMk cId="3358983006" sldId="305"/>
            <ac:spMk id="3" creationId="{84E6FD68-AF55-A6D2-080A-A664EA93664E}"/>
          </ac:spMkLst>
        </pc:spChg>
        <pc:spChg chg="add mod">
          <ac:chgData name="Abels, Patrick" userId="ba666de4-0d21-43a6-8e66-51a18aae1b4a" providerId="ADAL" clId="{C05C1374-9BB9-47DB-9D8D-9285C917EE5D}" dt="2024-08-21T14:43:23.048" v="1177"/>
          <ac:spMkLst>
            <pc:docMk/>
            <pc:sldMk cId="3358983006" sldId="305"/>
            <ac:spMk id="4" creationId="{E01C4D59-ADE7-AACD-5029-233905EDDCDA}"/>
          </ac:spMkLst>
        </pc:spChg>
        <pc:spChg chg="add mod">
          <ac:chgData name="Abels, Patrick" userId="ba666de4-0d21-43a6-8e66-51a18aae1b4a" providerId="ADAL" clId="{C05C1374-9BB9-47DB-9D8D-9285C917EE5D}" dt="2024-08-21T14:43:23.048" v="1177"/>
          <ac:spMkLst>
            <pc:docMk/>
            <pc:sldMk cId="3358983006" sldId="305"/>
            <ac:spMk id="6" creationId="{0ADACFCB-E32A-62DF-3468-06E3990E3FD1}"/>
          </ac:spMkLst>
        </pc:spChg>
        <pc:picChg chg="del">
          <ac:chgData name="Abels, Patrick" userId="ba666de4-0d21-43a6-8e66-51a18aae1b4a" providerId="ADAL" clId="{C05C1374-9BB9-47DB-9D8D-9285C917EE5D}" dt="2024-08-21T14:43:19.811" v="1176" actId="478"/>
          <ac:picMkLst>
            <pc:docMk/>
            <pc:sldMk cId="3358983006" sldId="305"/>
            <ac:picMk id="5" creationId="{4F011D75-A8E8-78EA-F603-5102096DBAC7}"/>
          </ac:picMkLst>
        </pc:picChg>
      </pc:sldChg>
      <pc:sldChg chg="del">
        <pc:chgData name="Abels, Patrick" userId="ba666de4-0d21-43a6-8e66-51a18aae1b4a" providerId="ADAL" clId="{C05C1374-9BB9-47DB-9D8D-9285C917EE5D}" dt="2024-08-21T12:36:43.360" v="0" actId="47"/>
        <pc:sldMkLst>
          <pc:docMk/>
          <pc:sldMk cId="3624770452" sldId="345"/>
        </pc:sldMkLst>
      </pc:sldChg>
      <pc:sldChg chg="del">
        <pc:chgData name="Abels, Patrick" userId="ba666de4-0d21-43a6-8e66-51a18aae1b4a" providerId="ADAL" clId="{C05C1374-9BB9-47DB-9D8D-9285C917EE5D}" dt="2024-08-21T12:36:43.360" v="0" actId="47"/>
        <pc:sldMkLst>
          <pc:docMk/>
          <pc:sldMk cId="2364029609" sldId="347"/>
        </pc:sldMkLst>
      </pc:sldChg>
      <pc:sldChg chg="del">
        <pc:chgData name="Abels, Patrick" userId="ba666de4-0d21-43a6-8e66-51a18aae1b4a" providerId="ADAL" clId="{C05C1374-9BB9-47DB-9D8D-9285C917EE5D}" dt="2024-08-21T12:36:43.360" v="0" actId="47"/>
        <pc:sldMkLst>
          <pc:docMk/>
          <pc:sldMk cId="2475432373" sldId="348"/>
        </pc:sldMkLst>
      </pc:sldChg>
      <pc:sldChg chg="del">
        <pc:chgData name="Abels, Patrick" userId="ba666de4-0d21-43a6-8e66-51a18aae1b4a" providerId="ADAL" clId="{C05C1374-9BB9-47DB-9D8D-9285C917EE5D}" dt="2024-08-21T12:36:43.360" v="0" actId="47"/>
        <pc:sldMkLst>
          <pc:docMk/>
          <pc:sldMk cId="1539138307" sldId="349"/>
        </pc:sldMkLst>
      </pc:sldChg>
      <pc:sldChg chg="del">
        <pc:chgData name="Abels, Patrick" userId="ba666de4-0d21-43a6-8e66-51a18aae1b4a" providerId="ADAL" clId="{C05C1374-9BB9-47DB-9D8D-9285C917EE5D}" dt="2024-08-21T12:36:43.360" v="0" actId="47"/>
        <pc:sldMkLst>
          <pc:docMk/>
          <pc:sldMk cId="3785649994" sldId="350"/>
        </pc:sldMkLst>
      </pc:sldChg>
      <pc:sldChg chg="del">
        <pc:chgData name="Abels, Patrick" userId="ba666de4-0d21-43a6-8e66-51a18aae1b4a" providerId="ADAL" clId="{C05C1374-9BB9-47DB-9D8D-9285C917EE5D}" dt="2024-08-21T12:36:43.360" v="0" actId="47"/>
        <pc:sldMkLst>
          <pc:docMk/>
          <pc:sldMk cId="2190353095" sldId="351"/>
        </pc:sldMkLst>
      </pc:sldChg>
      <pc:sldChg chg="del">
        <pc:chgData name="Abels, Patrick" userId="ba666de4-0d21-43a6-8e66-51a18aae1b4a" providerId="ADAL" clId="{C05C1374-9BB9-47DB-9D8D-9285C917EE5D}" dt="2024-08-21T12:36:43.360" v="0" actId="47"/>
        <pc:sldMkLst>
          <pc:docMk/>
          <pc:sldMk cId="2067859836" sldId="352"/>
        </pc:sldMkLst>
      </pc:sldChg>
      <pc:sldChg chg="del">
        <pc:chgData name="Abels, Patrick" userId="ba666de4-0d21-43a6-8e66-51a18aae1b4a" providerId="ADAL" clId="{C05C1374-9BB9-47DB-9D8D-9285C917EE5D}" dt="2024-08-21T12:36:43.360" v="0" actId="47"/>
        <pc:sldMkLst>
          <pc:docMk/>
          <pc:sldMk cId="1766607737" sldId="353"/>
        </pc:sldMkLst>
      </pc:sldChg>
      <pc:sldChg chg="del">
        <pc:chgData name="Abels, Patrick" userId="ba666de4-0d21-43a6-8e66-51a18aae1b4a" providerId="ADAL" clId="{C05C1374-9BB9-47DB-9D8D-9285C917EE5D}" dt="2024-08-21T12:36:43.360" v="0" actId="47"/>
        <pc:sldMkLst>
          <pc:docMk/>
          <pc:sldMk cId="2761457570" sldId="354"/>
        </pc:sldMkLst>
      </pc:sldChg>
      <pc:sldChg chg="del">
        <pc:chgData name="Abels, Patrick" userId="ba666de4-0d21-43a6-8e66-51a18aae1b4a" providerId="ADAL" clId="{C05C1374-9BB9-47DB-9D8D-9285C917EE5D}" dt="2024-08-21T12:36:43.360" v="0" actId="47"/>
        <pc:sldMkLst>
          <pc:docMk/>
          <pc:sldMk cId="512235540" sldId="355"/>
        </pc:sldMkLst>
      </pc:sldChg>
      <pc:sldChg chg="delSp modSp mod">
        <pc:chgData name="Abels, Patrick" userId="ba666de4-0d21-43a6-8e66-51a18aae1b4a" providerId="ADAL" clId="{C05C1374-9BB9-47DB-9D8D-9285C917EE5D}" dt="2024-08-21T12:40:46.302" v="160" actId="20577"/>
        <pc:sldMkLst>
          <pc:docMk/>
          <pc:sldMk cId="2830826162" sldId="356"/>
        </pc:sldMkLst>
        <pc:spChg chg="mod">
          <ac:chgData name="Abels, Patrick" userId="ba666de4-0d21-43a6-8e66-51a18aae1b4a" providerId="ADAL" clId="{C05C1374-9BB9-47DB-9D8D-9285C917EE5D}" dt="2024-08-21T12:40:46.302" v="160" actId="20577"/>
          <ac:spMkLst>
            <pc:docMk/>
            <pc:sldMk cId="2830826162" sldId="356"/>
            <ac:spMk id="2" creationId="{233F1500-41C8-23C0-01D0-109BE128F720}"/>
          </ac:spMkLst>
        </pc:spChg>
        <pc:spChg chg="mod">
          <ac:chgData name="Abels, Patrick" userId="ba666de4-0d21-43a6-8e66-51a18aae1b4a" providerId="ADAL" clId="{C05C1374-9BB9-47DB-9D8D-9285C917EE5D}" dt="2024-08-21T12:36:46.828" v="1" actId="20577"/>
          <ac:spMkLst>
            <pc:docMk/>
            <pc:sldMk cId="2830826162" sldId="356"/>
            <ac:spMk id="3" creationId="{AC17178C-12E7-3865-C3BB-D7CE2A254855}"/>
          </ac:spMkLst>
        </pc:spChg>
        <pc:picChg chg="del">
          <ac:chgData name="Abels, Patrick" userId="ba666de4-0d21-43a6-8e66-51a18aae1b4a" providerId="ADAL" clId="{C05C1374-9BB9-47DB-9D8D-9285C917EE5D}" dt="2024-08-21T12:40:27.283" v="150" actId="478"/>
          <ac:picMkLst>
            <pc:docMk/>
            <pc:sldMk cId="2830826162" sldId="356"/>
            <ac:picMk id="5" creationId="{FE352CDE-DC93-30AB-320C-6C89751962BA}"/>
          </ac:picMkLst>
        </pc:picChg>
      </pc:sldChg>
      <pc:sldChg chg="del">
        <pc:chgData name="Abels, Patrick" userId="ba666de4-0d21-43a6-8e66-51a18aae1b4a" providerId="ADAL" clId="{C05C1374-9BB9-47DB-9D8D-9285C917EE5D}" dt="2024-08-21T12:39:45.187" v="148" actId="47"/>
        <pc:sldMkLst>
          <pc:docMk/>
          <pc:sldMk cId="2238490315" sldId="357"/>
        </pc:sldMkLst>
      </pc:sldChg>
      <pc:sldChg chg="del">
        <pc:chgData name="Abels, Patrick" userId="ba666de4-0d21-43a6-8e66-51a18aae1b4a" providerId="ADAL" clId="{C05C1374-9BB9-47DB-9D8D-9285C917EE5D}" dt="2024-08-21T12:36:43.360" v="0" actId="47"/>
        <pc:sldMkLst>
          <pc:docMk/>
          <pc:sldMk cId="826556508" sldId="358"/>
        </pc:sldMkLst>
      </pc:sldChg>
      <pc:sldChg chg="del">
        <pc:chgData name="Abels, Patrick" userId="ba666de4-0d21-43a6-8e66-51a18aae1b4a" providerId="ADAL" clId="{C05C1374-9BB9-47DB-9D8D-9285C917EE5D}" dt="2024-08-21T12:36:43.360" v="0" actId="47"/>
        <pc:sldMkLst>
          <pc:docMk/>
          <pc:sldMk cId="1536764036" sldId="359"/>
        </pc:sldMkLst>
      </pc:sldChg>
      <pc:sldChg chg="del">
        <pc:chgData name="Abels, Patrick" userId="ba666de4-0d21-43a6-8e66-51a18aae1b4a" providerId="ADAL" clId="{C05C1374-9BB9-47DB-9D8D-9285C917EE5D}" dt="2024-08-21T12:36:43.360" v="0" actId="47"/>
        <pc:sldMkLst>
          <pc:docMk/>
          <pc:sldMk cId="3459538872" sldId="360"/>
        </pc:sldMkLst>
      </pc:sldChg>
      <pc:sldChg chg="addSp delSp modSp mod">
        <pc:chgData name="Abels, Patrick" userId="ba666de4-0d21-43a6-8e66-51a18aae1b4a" providerId="ADAL" clId="{C05C1374-9BB9-47DB-9D8D-9285C917EE5D}" dt="2024-08-21T13:59:51.180" v="794" actId="1076"/>
        <pc:sldMkLst>
          <pc:docMk/>
          <pc:sldMk cId="2467767843" sldId="361"/>
        </pc:sldMkLst>
        <pc:spChg chg="mod">
          <ac:chgData name="Abels, Patrick" userId="ba666de4-0d21-43a6-8e66-51a18aae1b4a" providerId="ADAL" clId="{C05C1374-9BB9-47DB-9D8D-9285C917EE5D}" dt="2024-08-21T12:36:49.431" v="2" actId="20577"/>
          <ac:spMkLst>
            <pc:docMk/>
            <pc:sldMk cId="2467767843" sldId="361"/>
            <ac:spMk id="3" creationId="{07C3C89F-740A-4FB5-0393-70956AF06395}"/>
          </ac:spMkLst>
        </pc:spChg>
        <pc:spChg chg="add del">
          <ac:chgData name="Abels, Patrick" userId="ba666de4-0d21-43a6-8e66-51a18aae1b4a" providerId="ADAL" clId="{C05C1374-9BB9-47DB-9D8D-9285C917EE5D}" dt="2024-08-21T13:18:06.108" v="189" actId="478"/>
          <ac:spMkLst>
            <pc:docMk/>
            <pc:sldMk cId="2467767843" sldId="361"/>
            <ac:spMk id="10" creationId="{917D1217-1C74-CE19-6605-2CB45B85C6F0}"/>
          </ac:spMkLst>
        </pc:spChg>
        <pc:spChg chg="add mod">
          <ac:chgData name="Abels, Patrick" userId="ba666de4-0d21-43a6-8e66-51a18aae1b4a" providerId="ADAL" clId="{C05C1374-9BB9-47DB-9D8D-9285C917EE5D}" dt="2024-08-21T13:41:27.781" v="318" actId="1035"/>
          <ac:spMkLst>
            <pc:docMk/>
            <pc:sldMk cId="2467767843" sldId="361"/>
            <ac:spMk id="11" creationId="{94DAF521-A9BF-BF41-478B-6ADDF90EC8B6}"/>
          </ac:spMkLst>
        </pc:spChg>
        <pc:spChg chg="add mod">
          <ac:chgData name="Abels, Patrick" userId="ba666de4-0d21-43a6-8e66-51a18aae1b4a" providerId="ADAL" clId="{C05C1374-9BB9-47DB-9D8D-9285C917EE5D}" dt="2024-08-21T13:41:18.498" v="289" actId="1035"/>
          <ac:spMkLst>
            <pc:docMk/>
            <pc:sldMk cId="2467767843" sldId="361"/>
            <ac:spMk id="12" creationId="{EFF1B0C5-D59A-913C-EA89-C0AB57438FB6}"/>
          </ac:spMkLst>
        </pc:spChg>
        <pc:picChg chg="del">
          <ac:chgData name="Abels, Patrick" userId="ba666de4-0d21-43a6-8e66-51a18aae1b4a" providerId="ADAL" clId="{C05C1374-9BB9-47DB-9D8D-9285C917EE5D}" dt="2024-08-21T12:36:51.555" v="3" actId="478"/>
          <ac:picMkLst>
            <pc:docMk/>
            <pc:sldMk cId="2467767843" sldId="361"/>
            <ac:picMk id="5" creationId="{A1286BD8-069E-6437-AF1E-B61175047C1C}"/>
          </ac:picMkLst>
        </pc:picChg>
        <pc:picChg chg="add mod">
          <ac:chgData name="Abels, Patrick" userId="ba666de4-0d21-43a6-8e66-51a18aae1b4a" providerId="ADAL" clId="{C05C1374-9BB9-47DB-9D8D-9285C917EE5D}" dt="2024-08-21T13:39:59.482" v="273" actId="1076"/>
          <ac:picMkLst>
            <pc:docMk/>
            <pc:sldMk cId="2467767843" sldId="361"/>
            <ac:picMk id="6" creationId="{3009FFCE-2B54-9FBB-C367-2738BD68706D}"/>
          </ac:picMkLst>
        </pc:picChg>
        <pc:picChg chg="add mod modCrop">
          <ac:chgData name="Abels, Patrick" userId="ba666de4-0d21-43a6-8e66-51a18aae1b4a" providerId="ADAL" clId="{C05C1374-9BB9-47DB-9D8D-9285C917EE5D}" dt="2024-08-21T13:41:18.498" v="289" actId="1035"/>
          <ac:picMkLst>
            <pc:docMk/>
            <pc:sldMk cId="2467767843" sldId="361"/>
            <ac:picMk id="8" creationId="{D19FC396-D6E0-7F1B-7553-14BA99AC9790}"/>
          </ac:picMkLst>
        </pc:picChg>
        <pc:picChg chg="add mod modCrop">
          <ac:chgData name="Abels, Patrick" userId="ba666de4-0d21-43a6-8e66-51a18aae1b4a" providerId="ADAL" clId="{C05C1374-9BB9-47DB-9D8D-9285C917EE5D}" dt="2024-08-21T13:41:27.781" v="318" actId="1035"/>
          <ac:picMkLst>
            <pc:docMk/>
            <pc:sldMk cId="2467767843" sldId="361"/>
            <ac:picMk id="9" creationId="{E7F196AB-5A94-9C69-2BF4-46635C73D3C1}"/>
          </ac:picMkLst>
        </pc:picChg>
        <pc:picChg chg="add del mod">
          <ac:chgData name="Abels, Patrick" userId="ba666de4-0d21-43a6-8e66-51a18aae1b4a" providerId="ADAL" clId="{C05C1374-9BB9-47DB-9D8D-9285C917EE5D}" dt="2024-08-21T13:59:46.295" v="791" actId="478"/>
          <ac:picMkLst>
            <pc:docMk/>
            <pc:sldMk cId="2467767843" sldId="361"/>
            <ac:picMk id="14" creationId="{BA14079A-ABC0-4E5F-E2D8-623EF82CB9D3}"/>
          </ac:picMkLst>
        </pc:picChg>
        <pc:picChg chg="add mod">
          <ac:chgData name="Abels, Patrick" userId="ba666de4-0d21-43a6-8e66-51a18aae1b4a" providerId="ADAL" clId="{C05C1374-9BB9-47DB-9D8D-9285C917EE5D}" dt="2024-08-21T13:59:51.180" v="794" actId="1076"/>
          <ac:picMkLst>
            <pc:docMk/>
            <pc:sldMk cId="2467767843" sldId="361"/>
            <ac:picMk id="16" creationId="{0DBE1A31-B827-6D15-9499-7487923C67CC}"/>
          </ac:picMkLst>
        </pc:picChg>
      </pc:sldChg>
      <pc:sldChg chg="addSp delSp modSp new mod">
        <pc:chgData name="Abels, Patrick" userId="ba666de4-0d21-43a6-8e66-51a18aae1b4a" providerId="ADAL" clId="{C05C1374-9BB9-47DB-9D8D-9285C917EE5D}" dt="2024-08-21T13:51:00.321" v="532" actId="14100"/>
        <pc:sldMkLst>
          <pc:docMk/>
          <pc:sldMk cId="4105080845" sldId="362"/>
        </pc:sldMkLst>
        <pc:spChg chg="mod">
          <ac:chgData name="Abels, Patrick" userId="ba666de4-0d21-43a6-8e66-51a18aae1b4a" providerId="ADAL" clId="{C05C1374-9BB9-47DB-9D8D-9285C917EE5D}" dt="2024-08-21T13:51:00.321" v="532" actId="14100"/>
          <ac:spMkLst>
            <pc:docMk/>
            <pc:sldMk cId="4105080845" sldId="362"/>
            <ac:spMk id="2" creationId="{1086EFA4-CB22-29EE-91D0-84C770AA5C4B}"/>
          </ac:spMkLst>
        </pc:spChg>
        <pc:spChg chg="mod">
          <ac:chgData name="Abels, Patrick" userId="ba666de4-0d21-43a6-8e66-51a18aae1b4a" providerId="ADAL" clId="{C05C1374-9BB9-47DB-9D8D-9285C917EE5D}" dt="2024-08-21T13:42:57.793" v="352" actId="20577"/>
          <ac:spMkLst>
            <pc:docMk/>
            <pc:sldMk cId="4105080845" sldId="362"/>
            <ac:spMk id="3" creationId="{EB6A03EC-9F29-2469-47BA-307532900EB2}"/>
          </ac:spMkLst>
        </pc:spChg>
        <pc:spChg chg="add mod">
          <ac:chgData name="Abels, Patrick" userId="ba666de4-0d21-43a6-8e66-51a18aae1b4a" providerId="ADAL" clId="{C05C1374-9BB9-47DB-9D8D-9285C917EE5D}" dt="2024-08-21T13:50:53.376" v="529" actId="1076"/>
          <ac:spMkLst>
            <pc:docMk/>
            <pc:sldMk cId="4105080845" sldId="362"/>
            <ac:spMk id="4" creationId="{C556E3C0-F079-A084-5D86-A2BE79882672}"/>
          </ac:spMkLst>
        </pc:spChg>
        <pc:spChg chg="add del mod">
          <ac:chgData name="Abels, Patrick" userId="ba666de4-0d21-43a6-8e66-51a18aae1b4a" providerId="ADAL" clId="{C05C1374-9BB9-47DB-9D8D-9285C917EE5D}" dt="2024-08-21T13:48:50.643" v="497" actId="478"/>
          <ac:spMkLst>
            <pc:docMk/>
            <pc:sldMk cId="4105080845" sldId="362"/>
            <ac:spMk id="5" creationId="{0A5BF68D-6D07-0EA6-699E-5D1BBD5B5BC1}"/>
          </ac:spMkLst>
        </pc:spChg>
        <pc:spChg chg="add mod">
          <ac:chgData name="Abels, Patrick" userId="ba666de4-0d21-43a6-8e66-51a18aae1b4a" providerId="ADAL" clId="{C05C1374-9BB9-47DB-9D8D-9285C917EE5D}" dt="2024-08-21T13:50:53.376" v="529" actId="1076"/>
          <ac:spMkLst>
            <pc:docMk/>
            <pc:sldMk cId="4105080845" sldId="362"/>
            <ac:spMk id="6" creationId="{D4AFA64D-1A98-01E0-372E-5DD92F330287}"/>
          </ac:spMkLst>
        </pc:spChg>
        <pc:spChg chg="add mod">
          <ac:chgData name="Abels, Patrick" userId="ba666de4-0d21-43a6-8e66-51a18aae1b4a" providerId="ADAL" clId="{C05C1374-9BB9-47DB-9D8D-9285C917EE5D}" dt="2024-08-21T13:50:53.376" v="529" actId="1076"/>
          <ac:spMkLst>
            <pc:docMk/>
            <pc:sldMk cId="4105080845" sldId="362"/>
            <ac:spMk id="7" creationId="{09C13098-9079-635A-A63E-97EFA76F90CA}"/>
          </ac:spMkLst>
        </pc:spChg>
        <pc:spChg chg="add mod">
          <ac:chgData name="Abels, Patrick" userId="ba666de4-0d21-43a6-8e66-51a18aae1b4a" providerId="ADAL" clId="{C05C1374-9BB9-47DB-9D8D-9285C917EE5D}" dt="2024-08-21T13:50:53.376" v="529" actId="1076"/>
          <ac:spMkLst>
            <pc:docMk/>
            <pc:sldMk cId="4105080845" sldId="362"/>
            <ac:spMk id="8" creationId="{55B44597-2F49-FE49-D1EB-E868F8B0B7D8}"/>
          </ac:spMkLst>
        </pc:spChg>
        <pc:spChg chg="add mod">
          <ac:chgData name="Abels, Patrick" userId="ba666de4-0d21-43a6-8e66-51a18aae1b4a" providerId="ADAL" clId="{C05C1374-9BB9-47DB-9D8D-9285C917EE5D}" dt="2024-08-21T13:50:53.376" v="529" actId="1076"/>
          <ac:spMkLst>
            <pc:docMk/>
            <pc:sldMk cId="4105080845" sldId="362"/>
            <ac:spMk id="9" creationId="{F7FEF3FA-7320-B0AB-8AE2-3A92D33DA318}"/>
          </ac:spMkLst>
        </pc:spChg>
        <pc:spChg chg="add del mod">
          <ac:chgData name="Abels, Patrick" userId="ba666de4-0d21-43a6-8e66-51a18aae1b4a" providerId="ADAL" clId="{C05C1374-9BB9-47DB-9D8D-9285C917EE5D}" dt="2024-08-21T13:50:18.933" v="523" actId="478"/>
          <ac:spMkLst>
            <pc:docMk/>
            <pc:sldMk cId="4105080845" sldId="362"/>
            <ac:spMk id="10" creationId="{08FDC7B7-1C4E-06D9-D042-6272BD4B1918}"/>
          </ac:spMkLst>
        </pc:spChg>
        <pc:spChg chg="add del mod">
          <ac:chgData name="Abels, Patrick" userId="ba666de4-0d21-43a6-8e66-51a18aae1b4a" providerId="ADAL" clId="{C05C1374-9BB9-47DB-9D8D-9285C917EE5D}" dt="2024-08-21T13:50:17.351" v="522" actId="478"/>
          <ac:spMkLst>
            <pc:docMk/>
            <pc:sldMk cId="4105080845" sldId="362"/>
            <ac:spMk id="11" creationId="{AE4ED3FA-42AC-2C68-E6E2-ACBBF5670A8F}"/>
          </ac:spMkLst>
        </pc:spChg>
        <pc:grpChg chg="add mod">
          <ac:chgData name="Abels, Patrick" userId="ba666de4-0d21-43a6-8e66-51a18aae1b4a" providerId="ADAL" clId="{C05C1374-9BB9-47DB-9D8D-9285C917EE5D}" dt="2024-08-21T13:50:53.376" v="529" actId="1076"/>
          <ac:grpSpMkLst>
            <pc:docMk/>
            <pc:sldMk cId="4105080845" sldId="362"/>
            <ac:grpSpMk id="12" creationId="{073443A1-B76E-DAC3-4B5C-DCEE900EABED}"/>
          </ac:grpSpMkLst>
        </pc:grpChg>
        <pc:picChg chg="add mod">
          <ac:chgData name="Abels, Patrick" userId="ba666de4-0d21-43a6-8e66-51a18aae1b4a" providerId="ADAL" clId="{C05C1374-9BB9-47DB-9D8D-9285C917EE5D}" dt="2024-08-21T13:50:53.376" v="529" actId="1076"/>
          <ac:picMkLst>
            <pc:docMk/>
            <pc:sldMk cId="4105080845" sldId="362"/>
            <ac:picMk id="1026" creationId="{9451E237-24EA-7E71-BBD2-949826300C15}"/>
          </ac:picMkLst>
        </pc:picChg>
      </pc:sldChg>
      <pc:sldChg chg="new del">
        <pc:chgData name="Abels, Patrick" userId="ba666de4-0d21-43a6-8e66-51a18aae1b4a" providerId="ADAL" clId="{C05C1374-9BB9-47DB-9D8D-9285C917EE5D}" dt="2024-08-21T13:51:42.393" v="534" actId="47"/>
        <pc:sldMkLst>
          <pc:docMk/>
          <pc:sldMk cId="691185813" sldId="363"/>
        </pc:sldMkLst>
      </pc:sldChg>
      <pc:sldChg chg="addSp modSp new mod modAnim">
        <pc:chgData name="Abels, Patrick" userId="ba666de4-0d21-43a6-8e66-51a18aae1b4a" providerId="ADAL" clId="{C05C1374-9BB9-47DB-9D8D-9285C917EE5D}" dt="2024-08-21T13:57:14.118" v="782" actId="14100"/>
        <pc:sldMkLst>
          <pc:docMk/>
          <pc:sldMk cId="3401618594" sldId="363"/>
        </pc:sldMkLst>
        <pc:spChg chg="mod">
          <ac:chgData name="Abels, Patrick" userId="ba666de4-0d21-43a6-8e66-51a18aae1b4a" providerId="ADAL" clId="{C05C1374-9BB9-47DB-9D8D-9285C917EE5D}" dt="2024-08-21T13:51:53.467" v="552" actId="207"/>
          <ac:spMkLst>
            <pc:docMk/>
            <pc:sldMk cId="3401618594" sldId="363"/>
            <ac:spMk id="3" creationId="{8B87CBD4-BD31-2157-736A-E755DD9BE7B2}"/>
          </ac:spMkLst>
        </pc:spChg>
        <pc:spChg chg="add mod">
          <ac:chgData name="Abels, Patrick" userId="ba666de4-0d21-43a6-8e66-51a18aae1b4a" providerId="ADAL" clId="{C05C1374-9BB9-47DB-9D8D-9285C917EE5D}" dt="2024-08-21T13:56:02.394" v="696" actId="1038"/>
          <ac:spMkLst>
            <pc:docMk/>
            <pc:sldMk cId="3401618594" sldId="363"/>
            <ac:spMk id="8" creationId="{F8C87028-4975-388C-7875-3CBB3718CF26}"/>
          </ac:spMkLst>
        </pc:spChg>
        <pc:spChg chg="add mod">
          <ac:chgData name="Abels, Patrick" userId="ba666de4-0d21-43a6-8e66-51a18aae1b4a" providerId="ADAL" clId="{C05C1374-9BB9-47DB-9D8D-9285C917EE5D}" dt="2024-08-21T13:56:10.992" v="771" actId="1036"/>
          <ac:spMkLst>
            <pc:docMk/>
            <pc:sldMk cId="3401618594" sldId="363"/>
            <ac:spMk id="11" creationId="{9438CFE2-8C2C-7BEE-96BE-47A53C445AEE}"/>
          </ac:spMkLst>
        </pc:spChg>
        <pc:spChg chg="add mod">
          <ac:chgData name="Abels, Patrick" userId="ba666de4-0d21-43a6-8e66-51a18aae1b4a" providerId="ADAL" clId="{C05C1374-9BB9-47DB-9D8D-9285C917EE5D}" dt="2024-08-21T13:55:51.070" v="635" actId="1038"/>
          <ac:spMkLst>
            <pc:docMk/>
            <pc:sldMk cId="3401618594" sldId="363"/>
            <ac:spMk id="14" creationId="{35A42380-DBF6-50EA-589D-6725148EFB10}"/>
          </ac:spMkLst>
        </pc:spChg>
        <pc:spChg chg="add mod">
          <ac:chgData name="Abels, Patrick" userId="ba666de4-0d21-43a6-8e66-51a18aae1b4a" providerId="ADAL" clId="{C05C1374-9BB9-47DB-9D8D-9285C917EE5D}" dt="2024-08-21T13:55:48.964" v="619" actId="1037"/>
          <ac:spMkLst>
            <pc:docMk/>
            <pc:sldMk cId="3401618594" sldId="363"/>
            <ac:spMk id="15" creationId="{CC74A7C9-1C74-85C4-EC26-E36A87B91C08}"/>
          </ac:spMkLst>
        </pc:spChg>
        <pc:spChg chg="add mod">
          <ac:chgData name="Abels, Patrick" userId="ba666de4-0d21-43a6-8e66-51a18aae1b4a" providerId="ADAL" clId="{C05C1374-9BB9-47DB-9D8D-9285C917EE5D}" dt="2024-08-21T13:55:58.874" v="666" actId="1035"/>
          <ac:spMkLst>
            <pc:docMk/>
            <pc:sldMk cId="3401618594" sldId="363"/>
            <ac:spMk id="16" creationId="{661060CE-99BF-F72D-420C-FF9EF0FA4EC0}"/>
          </ac:spMkLst>
        </pc:spChg>
        <pc:spChg chg="add mod">
          <ac:chgData name="Abels, Patrick" userId="ba666de4-0d21-43a6-8e66-51a18aae1b4a" providerId="ADAL" clId="{C05C1374-9BB9-47DB-9D8D-9285C917EE5D}" dt="2024-08-21T13:56:08.014" v="739" actId="1035"/>
          <ac:spMkLst>
            <pc:docMk/>
            <pc:sldMk cId="3401618594" sldId="363"/>
            <ac:spMk id="19" creationId="{5089B4C9-A85B-76B4-16D4-8FF42D61884B}"/>
          </ac:spMkLst>
        </pc:spChg>
        <pc:picChg chg="add mod">
          <ac:chgData name="Abels, Patrick" userId="ba666de4-0d21-43a6-8e66-51a18aae1b4a" providerId="ADAL" clId="{C05C1374-9BB9-47DB-9D8D-9285C917EE5D}" dt="2024-08-21T13:55:15.251" v="580" actId="1037"/>
          <ac:picMkLst>
            <pc:docMk/>
            <pc:sldMk cId="3401618594" sldId="363"/>
            <ac:picMk id="5" creationId="{F314DF0C-C87A-44FE-9276-DE935922F323}"/>
          </ac:picMkLst>
        </pc:picChg>
        <pc:picChg chg="add mod">
          <ac:chgData name="Abels, Patrick" userId="ba666de4-0d21-43a6-8e66-51a18aae1b4a" providerId="ADAL" clId="{C05C1374-9BB9-47DB-9D8D-9285C917EE5D}" dt="2024-08-21T13:55:15.251" v="580" actId="1037"/>
          <ac:picMkLst>
            <pc:docMk/>
            <pc:sldMk cId="3401618594" sldId="363"/>
            <ac:picMk id="7" creationId="{6D19A78F-3A31-3DB0-6F4A-27DC1D36B7D9}"/>
          </ac:picMkLst>
        </pc:picChg>
        <pc:cxnChg chg="add mod">
          <ac:chgData name="Abels, Patrick" userId="ba666de4-0d21-43a6-8e66-51a18aae1b4a" providerId="ADAL" clId="{C05C1374-9BB9-47DB-9D8D-9285C917EE5D}" dt="2024-08-21T13:57:04.256" v="781" actId="14100"/>
          <ac:cxnSpMkLst>
            <pc:docMk/>
            <pc:sldMk cId="3401618594" sldId="363"/>
            <ac:cxnSpMk id="9" creationId="{CDCABF28-AA19-8F7A-FF58-D176E6BF0E30}"/>
          </ac:cxnSpMkLst>
        </pc:cxnChg>
        <pc:cxnChg chg="add mod">
          <ac:chgData name="Abels, Patrick" userId="ba666de4-0d21-43a6-8e66-51a18aae1b4a" providerId="ADAL" clId="{C05C1374-9BB9-47DB-9D8D-9285C917EE5D}" dt="2024-08-21T13:56:58.529" v="780" actId="14100"/>
          <ac:cxnSpMkLst>
            <pc:docMk/>
            <pc:sldMk cId="3401618594" sldId="363"/>
            <ac:cxnSpMk id="10" creationId="{D9BA6869-B71B-C910-DE03-0A89EB48BC04}"/>
          </ac:cxnSpMkLst>
        </pc:cxnChg>
        <pc:cxnChg chg="add mod">
          <ac:chgData name="Abels, Patrick" userId="ba666de4-0d21-43a6-8e66-51a18aae1b4a" providerId="ADAL" clId="{C05C1374-9BB9-47DB-9D8D-9285C917EE5D}" dt="2024-08-21T13:56:34.897" v="776" actId="14100"/>
          <ac:cxnSpMkLst>
            <pc:docMk/>
            <pc:sldMk cId="3401618594" sldId="363"/>
            <ac:cxnSpMk id="12" creationId="{896FECFC-80DB-944A-94FE-E2417D0ADEE9}"/>
          </ac:cxnSpMkLst>
        </pc:cxnChg>
        <pc:cxnChg chg="add mod">
          <ac:chgData name="Abels, Patrick" userId="ba666de4-0d21-43a6-8e66-51a18aae1b4a" providerId="ADAL" clId="{C05C1374-9BB9-47DB-9D8D-9285C917EE5D}" dt="2024-08-21T13:56:38.960" v="777" actId="14100"/>
          <ac:cxnSpMkLst>
            <pc:docMk/>
            <pc:sldMk cId="3401618594" sldId="363"/>
            <ac:cxnSpMk id="13" creationId="{3E33A329-852B-F480-FE38-937B7AC1B813}"/>
          </ac:cxnSpMkLst>
        </pc:cxnChg>
        <pc:cxnChg chg="add mod">
          <ac:chgData name="Abels, Patrick" userId="ba666de4-0d21-43a6-8e66-51a18aae1b4a" providerId="ADAL" clId="{C05C1374-9BB9-47DB-9D8D-9285C917EE5D}" dt="2024-08-21T13:56:45.544" v="778" actId="14100"/>
          <ac:cxnSpMkLst>
            <pc:docMk/>
            <pc:sldMk cId="3401618594" sldId="363"/>
            <ac:cxnSpMk id="17" creationId="{05336408-3CC3-7049-A26A-AFEB69DC9CDE}"/>
          </ac:cxnSpMkLst>
        </pc:cxnChg>
        <pc:cxnChg chg="add mod">
          <ac:chgData name="Abels, Patrick" userId="ba666de4-0d21-43a6-8e66-51a18aae1b4a" providerId="ADAL" clId="{C05C1374-9BB9-47DB-9D8D-9285C917EE5D}" dt="2024-08-21T13:57:14.118" v="782" actId="14100"/>
          <ac:cxnSpMkLst>
            <pc:docMk/>
            <pc:sldMk cId="3401618594" sldId="363"/>
            <ac:cxnSpMk id="18" creationId="{A2CC22C2-D34C-71F4-C7EF-3AFD7042331F}"/>
          </ac:cxnSpMkLst>
        </pc:cxnChg>
        <pc:cxnChg chg="add mod">
          <ac:chgData name="Abels, Patrick" userId="ba666de4-0d21-43a6-8e66-51a18aae1b4a" providerId="ADAL" clId="{C05C1374-9BB9-47DB-9D8D-9285C917EE5D}" dt="2024-08-21T13:56:26.705" v="775" actId="14100"/>
          <ac:cxnSpMkLst>
            <pc:docMk/>
            <pc:sldMk cId="3401618594" sldId="363"/>
            <ac:cxnSpMk id="20" creationId="{78FF33BA-40E5-ED0F-E421-83C9A85C47B2}"/>
          </ac:cxnSpMkLst>
        </pc:cxnChg>
        <pc:cxnChg chg="add mod">
          <ac:chgData name="Abels, Patrick" userId="ba666de4-0d21-43a6-8e66-51a18aae1b4a" providerId="ADAL" clId="{C05C1374-9BB9-47DB-9D8D-9285C917EE5D}" dt="2024-08-21T13:56:20.729" v="773" actId="14100"/>
          <ac:cxnSpMkLst>
            <pc:docMk/>
            <pc:sldMk cId="3401618594" sldId="363"/>
            <ac:cxnSpMk id="21" creationId="{5A289FEF-C8D0-1F61-0B38-036464CF5BB4}"/>
          </ac:cxnSpMkLst>
        </pc:cxnChg>
      </pc:sldChg>
      <pc:sldChg chg="addSp delSp modSp add mod delAnim">
        <pc:chgData name="Abels, Patrick" userId="ba666de4-0d21-43a6-8e66-51a18aae1b4a" providerId="ADAL" clId="{C05C1374-9BB9-47DB-9D8D-9285C917EE5D}" dt="2024-08-21T14:04:00.023" v="805" actId="167"/>
        <pc:sldMkLst>
          <pc:docMk/>
          <pc:sldMk cId="3041083862" sldId="364"/>
        </pc:sldMkLst>
        <pc:spChg chg="mod">
          <ac:chgData name="Abels, Patrick" userId="ba666de4-0d21-43a6-8e66-51a18aae1b4a" providerId="ADAL" clId="{C05C1374-9BB9-47DB-9D8D-9285C917EE5D}" dt="2024-08-21T13:58:00.111" v="785" actId="207"/>
          <ac:spMkLst>
            <pc:docMk/>
            <pc:sldMk cId="3041083862" sldId="364"/>
            <ac:spMk id="3" creationId="{8B87CBD4-BD31-2157-736A-E755DD9BE7B2}"/>
          </ac:spMkLst>
        </pc:spChg>
        <pc:spChg chg="del">
          <ac:chgData name="Abels, Patrick" userId="ba666de4-0d21-43a6-8e66-51a18aae1b4a" providerId="ADAL" clId="{C05C1374-9BB9-47DB-9D8D-9285C917EE5D}" dt="2024-08-21T13:58:15.217" v="786" actId="478"/>
          <ac:spMkLst>
            <pc:docMk/>
            <pc:sldMk cId="3041083862" sldId="364"/>
            <ac:spMk id="8" creationId="{F8C87028-4975-388C-7875-3CBB3718CF26}"/>
          </ac:spMkLst>
        </pc:spChg>
        <pc:spChg chg="del">
          <ac:chgData name="Abels, Patrick" userId="ba666de4-0d21-43a6-8e66-51a18aae1b4a" providerId="ADAL" clId="{C05C1374-9BB9-47DB-9D8D-9285C917EE5D}" dt="2024-08-21T13:58:15.217" v="786" actId="478"/>
          <ac:spMkLst>
            <pc:docMk/>
            <pc:sldMk cId="3041083862" sldId="364"/>
            <ac:spMk id="11" creationId="{9438CFE2-8C2C-7BEE-96BE-47A53C445AEE}"/>
          </ac:spMkLst>
        </pc:spChg>
        <pc:spChg chg="del">
          <ac:chgData name="Abels, Patrick" userId="ba666de4-0d21-43a6-8e66-51a18aae1b4a" providerId="ADAL" clId="{C05C1374-9BB9-47DB-9D8D-9285C917EE5D}" dt="2024-08-21T13:58:15.217" v="786" actId="478"/>
          <ac:spMkLst>
            <pc:docMk/>
            <pc:sldMk cId="3041083862" sldId="364"/>
            <ac:spMk id="14" creationId="{35A42380-DBF6-50EA-589D-6725148EFB10}"/>
          </ac:spMkLst>
        </pc:spChg>
        <pc:spChg chg="del">
          <ac:chgData name="Abels, Patrick" userId="ba666de4-0d21-43a6-8e66-51a18aae1b4a" providerId="ADAL" clId="{C05C1374-9BB9-47DB-9D8D-9285C917EE5D}" dt="2024-08-21T13:58:17.228" v="787" actId="478"/>
          <ac:spMkLst>
            <pc:docMk/>
            <pc:sldMk cId="3041083862" sldId="364"/>
            <ac:spMk id="15" creationId="{CC74A7C9-1C74-85C4-EC26-E36A87B91C08}"/>
          </ac:spMkLst>
        </pc:spChg>
        <pc:spChg chg="del">
          <ac:chgData name="Abels, Patrick" userId="ba666de4-0d21-43a6-8e66-51a18aae1b4a" providerId="ADAL" clId="{C05C1374-9BB9-47DB-9D8D-9285C917EE5D}" dt="2024-08-21T13:58:15.217" v="786" actId="478"/>
          <ac:spMkLst>
            <pc:docMk/>
            <pc:sldMk cId="3041083862" sldId="364"/>
            <ac:spMk id="16" creationId="{661060CE-99BF-F72D-420C-FF9EF0FA4EC0}"/>
          </ac:spMkLst>
        </pc:spChg>
        <pc:spChg chg="del">
          <ac:chgData name="Abels, Patrick" userId="ba666de4-0d21-43a6-8e66-51a18aae1b4a" providerId="ADAL" clId="{C05C1374-9BB9-47DB-9D8D-9285C917EE5D}" dt="2024-08-21T13:58:15.217" v="786" actId="478"/>
          <ac:spMkLst>
            <pc:docMk/>
            <pc:sldMk cId="3041083862" sldId="364"/>
            <ac:spMk id="19" creationId="{5089B4C9-A85B-76B4-16D4-8FF42D61884B}"/>
          </ac:spMkLst>
        </pc:spChg>
        <pc:picChg chg="del">
          <ac:chgData name="Abels, Patrick" userId="ba666de4-0d21-43a6-8e66-51a18aae1b4a" providerId="ADAL" clId="{C05C1374-9BB9-47DB-9D8D-9285C917EE5D}" dt="2024-08-21T13:58:15.217" v="786" actId="478"/>
          <ac:picMkLst>
            <pc:docMk/>
            <pc:sldMk cId="3041083862" sldId="364"/>
            <ac:picMk id="5" creationId="{F314DF0C-C87A-44FE-9276-DE935922F323}"/>
          </ac:picMkLst>
        </pc:picChg>
        <pc:picChg chg="add mod">
          <ac:chgData name="Abels, Patrick" userId="ba666de4-0d21-43a6-8e66-51a18aae1b4a" providerId="ADAL" clId="{C05C1374-9BB9-47DB-9D8D-9285C917EE5D}" dt="2024-08-21T14:03:42" v="800" actId="1076"/>
          <ac:picMkLst>
            <pc:docMk/>
            <pc:sldMk cId="3041083862" sldId="364"/>
            <ac:picMk id="6" creationId="{74042206-AD26-AA16-EE9D-B40292138D34}"/>
          </ac:picMkLst>
        </pc:picChg>
        <pc:picChg chg="del mod">
          <ac:chgData name="Abels, Patrick" userId="ba666de4-0d21-43a6-8e66-51a18aae1b4a" providerId="ADAL" clId="{C05C1374-9BB9-47DB-9D8D-9285C917EE5D}" dt="2024-08-21T14:03:31.963" v="795" actId="478"/>
          <ac:picMkLst>
            <pc:docMk/>
            <pc:sldMk cId="3041083862" sldId="364"/>
            <ac:picMk id="7" creationId="{6D19A78F-3A31-3DB0-6F4A-27DC1D36B7D9}"/>
          </ac:picMkLst>
        </pc:picChg>
        <pc:picChg chg="add mod ord">
          <ac:chgData name="Abels, Patrick" userId="ba666de4-0d21-43a6-8e66-51a18aae1b4a" providerId="ADAL" clId="{C05C1374-9BB9-47DB-9D8D-9285C917EE5D}" dt="2024-08-21T14:04:00.023" v="805" actId="167"/>
          <ac:picMkLst>
            <pc:docMk/>
            <pc:sldMk cId="3041083862" sldId="364"/>
            <ac:picMk id="22" creationId="{AFBC03F5-1709-DD2E-67DC-50DA86626CB1}"/>
          </ac:picMkLst>
        </pc:picChg>
        <pc:cxnChg chg="del mod">
          <ac:chgData name="Abels, Patrick" userId="ba666de4-0d21-43a6-8e66-51a18aae1b4a" providerId="ADAL" clId="{C05C1374-9BB9-47DB-9D8D-9285C917EE5D}" dt="2024-08-21T13:58:15.217" v="786" actId="478"/>
          <ac:cxnSpMkLst>
            <pc:docMk/>
            <pc:sldMk cId="3041083862" sldId="364"/>
            <ac:cxnSpMk id="9" creationId="{CDCABF28-AA19-8F7A-FF58-D176E6BF0E30}"/>
          </ac:cxnSpMkLst>
        </pc:cxnChg>
        <pc:cxnChg chg="del mod">
          <ac:chgData name="Abels, Patrick" userId="ba666de4-0d21-43a6-8e66-51a18aae1b4a" providerId="ADAL" clId="{C05C1374-9BB9-47DB-9D8D-9285C917EE5D}" dt="2024-08-21T13:58:15.217" v="786" actId="478"/>
          <ac:cxnSpMkLst>
            <pc:docMk/>
            <pc:sldMk cId="3041083862" sldId="364"/>
            <ac:cxnSpMk id="10" creationId="{D9BA6869-B71B-C910-DE03-0A89EB48BC04}"/>
          </ac:cxnSpMkLst>
        </pc:cxnChg>
        <pc:cxnChg chg="del mod">
          <ac:chgData name="Abels, Patrick" userId="ba666de4-0d21-43a6-8e66-51a18aae1b4a" providerId="ADAL" clId="{C05C1374-9BB9-47DB-9D8D-9285C917EE5D}" dt="2024-08-21T13:58:15.217" v="786" actId="478"/>
          <ac:cxnSpMkLst>
            <pc:docMk/>
            <pc:sldMk cId="3041083862" sldId="364"/>
            <ac:cxnSpMk id="12" creationId="{896FECFC-80DB-944A-94FE-E2417D0ADEE9}"/>
          </ac:cxnSpMkLst>
        </pc:cxnChg>
        <pc:cxnChg chg="del mod">
          <ac:chgData name="Abels, Patrick" userId="ba666de4-0d21-43a6-8e66-51a18aae1b4a" providerId="ADAL" clId="{C05C1374-9BB9-47DB-9D8D-9285C917EE5D}" dt="2024-08-21T13:58:15.217" v="786" actId="478"/>
          <ac:cxnSpMkLst>
            <pc:docMk/>
            <pc:sldMk cId="3041083862" sldId="364"/>
            <ac:cxnSpMk id="13" creationId="{3E33A329-852B-F480-FE38-937B7AC1B813}"/>
          </ac:cxnSpMkLst>
        </pc:cxnChg>
        <pc:cxnChg chg="del mod">
          <ac:chgData name="Abels, Patrick" userId="ba666de4-0d21-43a6-8e66-51a18aae1b4a" providerId="ADAL" clId="{C05C1374-9BB9-47DB-9D8D-9285C917EE5D}" dt="2024-08-21T13:58:15.217" v="786" actId="478"/>
          <ac:cxnSpMkLst>
            <pc:docMk/>
            <pc:sldMk cId="3041083862" sldId="364"/>
            <ac:cxnSpMk id="17" creationId="{05336408-3CC3-7049-A26A-AFEB69DC9CDE}"/>
          </ac:cxnSpMkLst>
        </pc:cxnChg>
        <pc:cxnChg chg="del mod">
          <ac:chgData name="Abels, Patrick" userId="ba666de4-0d21-43a6-8e66-51a18aae1b4a" providerId="ADAL" clId="{C05C1374-9BB9-47DB-9D8D-9285C917EE5D}" dt="2024-08-21T13:58:15.217" v="786" actId="478"/>
          <ac:cxnSpMkLst>
            <pc:docMk/>
            <pc:sldMk cId="3041083862" sldId="364"/>
            <ac:cxnSpMk id="18" creationId="{A2CC22C2-D34C-71F4-C7EF-3AFD7042331F}"/>
          </ac:cxnSpMkLst>
        </pc:cxnChg>
        <pc:cxnChg chg="del">
          <ac:chgData name="Abels, Patrick" userId="ba666de4-0d21-43a6-8e66-51a18aae1b4a" providerId="ADAL" clId="{C05C1374-9BB9-47DB-9D8D-9285C917EE5D}" dt="2024-08-21T13:58:18.176" v="788" actId="478"/>
          <ac:cxnSpMkLst>
            <pc:docMk/>
            <pc:sldMk cId="3041083862" sldId="364"/>
            <ac:cxnSpMk id="20" creationId="{78FF33BA-40E5-ED0F-E421-83C9A85C47B2}"/>
          </ac:cxnSpMkLst>
        </pc:cxnChg>
        <pc:cxnChg chg="del mod">
          <ac:chgData name="Abels, Patrick" userId="ba666de4-0d21-43a6-8e66-51a18aae1b4a" providerId="ADAL" clId="{C05C1374-9BB9-47DB-9D8D-9285C917EE5D}" dt="2024-08-21T13:58:15.217" v="786" actId="478"/>
          <ac:cxnSpMkLst>
            <pc:docMk/>
            <pc:sldMk cId="3041083862" sldId="364"/>
            <ac:cxnSpMk id="21" creationId="{5A289FEF-C8D0-1F61-0B38-036464CF5BB4}"/>
          </ac:cxnSpMkLst>
        </pc:cxnChg>
      </pc:sldChg>
      <pc:sldChg chg="addSp modSp new mod modAnim">
        <pc:chgData name="Abels, Patrick" userId="ba666de4-0d21-43a6-8e66-51a18aae1b4a" providerId="ADAL" clId="{C05C1374-9BB9-47DB-9D8D-9285C917EE5D}" dt="2024-08-21T14:32:13.839" v="1112" actId="167"/>
        <pc:sldMkLst>
          <pc:docMk/>
          <pc:sldMk cId="2198841004" sldId="365"/>
        </pc:sldMkLst>
        <pc:spChg chg="mod">
          <ac:chgData name="Abels, Patrick" userId="ba666de4-0d21-43a6-8e66-51a18aae1b4a" providerId="ADAL" clId="{C05C1374-9BB9-47DB-9D8D-9285C917EE5D}" dt="2024-08-21T14:04:42.016" v="817" actId="20577"/>
          <ac:spMkLst>
            <pc:docMk/>
            <pc:sldMk cId="2198841004" sldId="365"/>
            <ac:spMk id="3" creationId="{449DF08F-61A2-EE84-5B33-DE4BA5911C8B}"/>
          </ac:spMkLst>
        </pc:spChg>
        <pc:spChg chg="add mod">
          <ac:chgData name="Abels, Patrick" userId="ba666de4-0d21-43a6-8e66-51a18aae1b4a" providerId="ADAL" clId="{C05C1374-9BB9-47DB-9D8D-9285C917EE5D}" dt="2024-08-21T14:08:43.355" v="868" actId="207"/>
          <ac:spMkLst>
            <pc:docMk/>
            <pc:sldMk cId="2198841004" sldId="365"/>
            <ac:spMk id="8" creationId="{11C3370D-475F-09B7-6FDE-9DCCEE88F7C8}"/>
          </ac:spMkLst>
        </pc:spChg>
        <pc:spChg chg="add mod">
          <ac:chgData name="Abels, Patrick" userId="ba666de4-0d21-43a6-8e66-51a18aae1b4a" providerId="ADAL" clId="{C05C1374-9BB9-47DB-9D8D-9285C917EE5D}" dt="2024-08-21T14:09:20.145" v="873" actId="1076"/>
          <ac:spMkLst>
            <pc:docMk/>
            <pc:sldMk cId="2198841004" sldId="365"/>
            <ac:spMk id="14" creationId="{56BE826D-C3A3-F019-4EEB-5183333C85AD}"/>
          </ac:spMkLst>
        </pc:spChg>
        <pc:spChg chg="add mod">
          <ac:chgData name="Abels, Patrick" userId="ba666de4-0d21-43a6-8e66-51a18aae1b4a" providerId="ADAL" clId="{C05C1374-9BB9-47DB-9D8D-9285C917EE5D}" dt="2024-08-21T14:09:43.756" v="877" actId="1076"/>
          <ac:spMkLst>
            <pc:docMk/>
            <pc:sldMk cId="2198841004" sldId="365"/>
            <ac:spMk id="21" creationId="{C535527A-5995-9B04-B262-1DE534ACC01E}"/>
          </ac:spMkLst>
        </pc:spChg>
        <pc:picChg chg="add mod ord">
          <ac:chgData name="Abels, Patrick" userId="ba666de4-0d21-43a6-8e66-51a18aae1b4a" providerId="ADAL" clId="{C05C1374-9BB9-47DB-9D8D-9285C917EE5D}" dt="2024-08-21T14:07:33.130" v="841" actId="1038"/>
          <ac:picMkLst>
            <pc:docMk/>
            <pc:sldMk cId="2198841004" sldId="365"/>
            <ac:picMk id="5" creationId="{A86A4CA8-7F98-589C-C705-170648F70C46}"/>
          </ac:picMkLst>
        </pc:picChg>
        <pc:picChg chg="add mod">
          <ac:chgData name="Abels, Patrick" userId="ba666de4-0d21-43a6-8e66-51a18aae1b4a" providerId="ADAL" clId="{C05C1374-9BB9-47DB-9D8D-9285C917EE5D}" dt="2024-08-21T14:07:33.130" v="841" actId="1038"/>
          <ac:picMkLst>
            <pc:docMk/>
            <pc:sldMk cId="2198841004" sldId="365"/>
            <ac:picMk id="7" creationId="{EF0F8B3A-0F1F-6B41-B5CE-9441B0E41505}"/>
          </ac:picMkLst>
        </pc:picChg>
        <pc:picChg chg="add mod ord">
          <ac:chgData name="Abels, Patrick" userId="ba666de4-0d21-43a6-8e66-51a18aae1b4a" providerId="ADAL" clId="{C05C1374-9BB9-47DB-9D8D-9285C917EE5D}" dt="2024-08-21T14:32:13.839" v="1112" actId="167"/>
          <ac:picMkLst>
            <pc:docMk/>
            <pc:sldMk cId="2198841004" sldId="365"/>
            <ac:picMk id="25" creationId="{0FF06B6A-AEDA-A9F4-E45B-4303343DE273}"/>
          </ac:picMkLst>
        </pc:picChg>
        <pc:cxnChg chg="add mod">
          <ac:chgData name="Abels, Patrick" userId="ba666de4-0d21-43a6-8e66-51a18aae1b4a" providerId="ADAL" clId="{C05C1374-9BB9-47DB-9D8D-9285C917EE5D}" dt="2024-08-21T14:08:24.664" v="867" actId="14100"/>
          <ac:cxnSpMkLst>
            <pc:docMk/>
            <pc:sldMk cId="2198841004" sldId="365"/>
            <ac:cxnSpMk id="9" creationId="{7915BE0F-36D4-0ABA-D67B-C63C558658C1}"/>
          </ac:cxnSpMkLst>
        </pc:cxnChg>
        <pc:cxnChg chg="add mod">
          <ac:chgData name="Abels, Patrick" userId="ba666de4-0d21-43a6-8e66-51a18aae1b4a" providerId="ADAL" clId="{C05C1374-9BB9-47DB-9D8D-9285C917EE5D}" dt="2024-08-21T14:09:27.312" v="875" actId="14100"/>
          <ac:cxnSpMkLst>
            <pc:docMk/>
            <pc:sldMk cId="2198841004" sldId="365"/>
            <ac:cxnSpMk id="15" creationId="{948BDA72-180B-D438-0ED7-F5019011E8FA}"/>
          </ac:cxnSpMkLst>
        </pc:cxnChg>
        <pc:cxnChg chg="add mod">
          <ac:chgData name="Abels, Patrick" userId="ba666de4-0d21-43a6-8e66-51a18aae1b4a" providerId="ADAL" clId="{C05C1374-9BB9-47DB-9D8D-9285C917EE5D}" dt="2024-08-21T14:09:24.232" v="874" actId="14100"/>
          <ac:cxnSpMkLst>
            <pc:docMk/>
            <pc:sldMk cId="2198841004" sldId="365"/>
            <ac:cxnSpMk id="16" creationId="{9B188AA9-9A90-28C8-AEE7-059207755B6F}"/>
          </ac:cxnSpMkLst>
        </pc:cxnChg>
        <pc:cxnChg chg="add mod">
          <ac:chgData name="Abels, Patrick" userId="ba666de4-0d21-43a6-8e66-51a18aae1b4a" providerId="ADAL" clId="{C05C1374-9BB9-47DB-9D8D-9285C917EE5D}" dt="2024-08-21T14:09:47.653" v="878" actId="14100"/>
          <ac:cxnSpMkLst>
            <pc:docMk/>
            <pc:sldMk cId="2198841004" sldId="365"/>
            <ac:cxnSpMk id="22" creationId="{ACBEDEE0-9CEB-5907-A46C-765D07ADFFA8}"/>
          </ac:cxnSpMkLst>
        </pc:cxnChg>
        <pc:cxnChg chg="add mod">
          <ac:chgData name="Abels, Patrick" userId="ba666de4-0d21-43a6-8e66-51a18aae1b4a" providerId="ADAL" clId="{C05C1374-9BB9-47DB-9D8D-9285C917EE5D}" dt="2024-08-21T14:09:43.756" v="877" actId="1076"/>
          <ac:cxnSpMkLst>
            <pc:docMk/>
            <pc:sldMk cId="2198841004" sldId="365"/>
            <ac:cxnSpMk id="23" creationId="{9C8EBF3D-2939-05F3-501A-1960D5C08609}"/>
          </ac:cxnSpMkLst>
        </pc:cxnChg>
      </pc:sldChg>
      <pc:sldChg chg="addSp delSp modSp new mod delAnim modAnim">
        <pc:chgData name="Abels, Patrick" userId="ba666de4-0d21-43a6-8e66-51a18aae1b4a" providerId="ADAL" clId="{C05C1374-9BB9-47DB-9D8D-9285C917EE5D}" dt="2024-08-21T14:33:13.606" v="1122" actId="167"/>
        <pc:sldMkLst>
          <pc:docMk/>
          <pc:sldMk cId="244387526" sldId="366"/>
        </pc:sldMkLst>
        <pc:spChg chg="mod">
          <ac:chgData name="Abels, Patrick" userId="ba666de4-0d21-43a6-8e66-51a18aae1b4a" providerId="ADAL" clId="{C05C1374-9BB9-47DB-9D8D-9285C917EE5D}" dt="2024-08-21T14:12:41.207" v="901" actId="20577"/>
          <ac:spMkLst>
            <pc:docMk/>
            <pc:sldMk cId="244387526" sldId="366"/>
            <ac:spMk id="3" creationId="{1EAFA575-FF62-2E30-DAEF-BC341E146828}"/>
          </ac:spMkLst>
        </pc:spChg>
        <pc:spChg chg="add mod">
          <ac:chgData name="Abels, Patrick" userId="ba666de4-0d21-43a6-8e66-51a18aae1b4a" providerId="ADAL" clId="{C05C1374-9BB9-47DB-9D8D-9285C917EE5D}" dt="2024-08-21T14:15:04.655" v="920" actId="1076"/>
          <ac:spMkLst>
            <pc:docMk/>
            <pc:sldMk cId="244387526" sldId="366"/>
            <ac:spMk id="8" creationId="{DE3392CB-6971-88F7-6E00-37992411BE3F}"/>
          </ac:spMkLst>
        </pc:spChg>
        <pc:spChg chg="add mod">
          <ac:chgData name="Abels, Patrick" userId="ba666de4-0d21-43a6-8e66-51a18aae1b4a" providerId="ADAL" clId="{C05C1374-9BB9-47DB-9D8D-9285C917EE5D}" dt="2024-08-21T14:15:22.794" v="926" actId="1076"/>
          <ac:spMkLst>
            <pc:docMk/>
            <pc:sldMk cId="244387526" sldId="366"/>
            <ac:spMk id="16" creationId="{B747CFEA-9B61-BDF7-B739-DFACE8276BC4}"/>
          </ac:spMkLst>
        </pc:spChg>
        <pc:picChg chg="add mod ord">
          <ac:chgData name="Abels, Patrick" userId="ba666de4-0d21-43a6-8e66-51a18aae1b4a" providerId="ADAL" clId="{C05C1374-9BB9-47DB-9D8D-9285C917EE5D}" dt="2024-08-21T14:14:55.799" v="917" actId="1076"/>
          <ac:picMkLst>
            <pc:docMk/>
            <pc:sldMk cId="244387526" sldId="366"/>
            <ac:picMk id="5" creationId="{330FDC09-3880-29C3-4889-DB1E44A28659}"/>
          </ac:picMkLst>
        </pc:picChg>
        <pc:picChg chg="add del mod">
          <ac:chgData name="Abels, Patrick" userId="ba666de4-0d21-43a6-8e66-51a18aae1b4a" providerId="ADAL" clId="{C05C1374-9BB9-47DB-9D8D-9285C917EE5D}" dt="2024-08-21T14:23:02.604" v="993" actId="478"/>
          <ac:picMkLst>
            <pc:docMk/>
            <pc:sldMk cId="244387526" sldId="366"/>
            <ac:picMk id="7" creationId="{49DB29ED-AEB1-E92E-12B6-54273EFD76CB}"/>
          </ac:picMkLst>
        </pc:picChg>
        <pc:picChg chg="add mod ord">
          <ac:chgData name="Abels, Patrick" userId="ba666de4-0d21-43a6-8e66-51a18aae1b4a" providerId="ADAL" clId="{C05C1374-9BB9-47DB-9D8D-9285C917EE5D}" dt="2024-08-21T14:23:08.688" v="1004" actId="1035"/>
          <ac:picMkLst>
            <pc:docMk/>
            <pc:sldMk cId="244387526" sldId="366"/>
            <ac:picMk id="22" creationId="{844657F8-BB96-98D0-0A95-032C09F5FB88}"/>
          </ac:picMkLst>
        </pc:picChg>
        <pc:picChg chg="add del mod ord">
          <ac:chgData name="Abels, Patrick" userId="ba666de4-0d21-43a6-8e66-51a18aae1b4a" providerId="ADAL" clId="{C05C1374-9BB9-47DB-9D8D-9285C917EE5D}" dt="2024-08-21T14:33:00.598" v="1118" actId="478"/>
          <ac:picMkLst>
            <pc:docMk/>
            <pc:sldMk cId="244387526" sldId="366"/>
            <ac:picMk id="23" creationId="{661C6B80-5C50-94BC-A360-28D9B3462940}"/>
          </ac:picMkLst>
        </pc:picChg>
        <pc:picChg chg="add mod ord">
          <ac:chgData name="Abels, Patrick" userId="ba666de4-0d21-43a6-8e66-51a18aae1b4a" providerId="ADAL" clId="{C05C1374-9BB9-47DB-9D8D-9285C917EE5D}" dt="2024-08-21T14:33:13.606" v="1122" actId="167"/>
          <ac:picMkLst>
            <pc:docMk/>
            <pc:sldMk cId="244387526" sldId="366"/>
            <ac:picMk id="24" creationId="{8974CD24-1F03-6760-979E-A2DDA4E9F79F}"/>
          </ac:picMkLst>
        </pc:picChg>
        <pc:cxnChg chg="add del mod">
          <ac:chgData name="Abels, Patrick" userId="ba666de4-0d21-43a6-8e66-51a18aae1b4a" providerId="ADAL" clId="{C05C1374-9BB9-47DB-9D8D-9285C917EE5D}" dt="2024-08-21T14:15:08.969" v="922" actId="478"/>
          <ac:cxnSpMkLst>
            <pc:docMk/>
            <pc:sldMk cId="244387526" sldId="366"/>
            <ac:cxnSpMk id="9" creationId="{6FF5750F-A086-8638-81FE-F03AB1BFAD69}"/>
          </ac:cxnSpMkLst>
        </pc:cxnChg>
        <pc:cxnChg chg="add del mod">
          <ac:chgData name="Abels, Patrick" userId="ba666de4-0d21-43a6-8e66-51a18aae1b4a" providerId="ADAL" clId="{C05C1374-9BB9-47DB-9D8D-9285C917EE5D}" dt="2024-08-21T14:15:07.702" v="921" actId="478"/>
          <ac:cxnSpMkLst>
            <pc:docMk/>
            <pc:sldMk cId="244387526" sldId="366"/>
            <ac:cxnSpMk id="10" creationId="{F44FB6B5-A143-66F3-974A-402289DA0A3B}"/>
          </ac:cxnSpMkLst>
        </pc:cxnChg>
        <pc:cxnChg chg="add mod">
          <ac:chgData name="Abels, Patrick" userId="ba666de4-0d21-43a6-8e66-51a18aae1b4a" providerId="ADAL" clId="{C05C1374-9BB9-47DB-9D8D-9285C917EE5D}" dt="2024-08-21T14:15:13.814" v="924" actId="14100"/>
          <ac:cxnSpMkLst>
            <pc:docMk/>
            <pc:sldMk cId="244387526" sldId="366"/>
            <ac:cxnSpMk id="11" creationId="{71D0ED8F-D145-7BDB-0D58-5457857478AB}"/>
          </ac:cxnSpMkLst>
        </pc:cxnChg>
        <pc:cxnChg chg="add mod">
          <ac:chgData name="Abels, Patrick" userId="ba666de4-0d21-43a6-8e66-51a18aae1b4a" providerId="ADAL" clId="{C05C1374-9BB9-47DB-9D8D-9285C917EE5D}" dt="2024-08-21T14:15:36.058" v="929" actId="14100"/>
          <ac:cxnSpMkLst>
            <pc:docMk/>
            <pc:sldMk cId="244387526" sldId="366"/>
            <ac:cxnSpMk id="17" creationId="{9FD6E001-6262-D11A-7AC6-2CE91199CD55}"/>
          </ac:cxnSpMkLst>
        </pc:cxnChg>
      </pc:sldChg>
      <pc:sldChg chg="addSp delSp modSp new mod modAnim">
        <pc:chgData name="Abels, Patrick" userId="ba666de4-0d21-43a6-8e66-51a18aae1b4a" providerId="ADAL" clId="{C05C1374-9BB9-47DB-9D8D-9285C917EE5D}" dt="2024-08-21T14:35:50.850" v="1157" actId="167"/>
        <pc:sldMkLst>
          <pc:docMk/>
          <pc:sldMk cId="3561506833" sldId="367"/>
        </pc:sldMkLst>
        <pc:spChg chg="mod">
          <ac:chgData name="Abels, Patrick" userId="ba666de4-0d21-43a6-8e66-51a18aae1b4a" providerId="ADAL" clId="{C05C1374-9BB9-47DB-9D8D-9285C917EE5D}" dt="2024-08-21T14:16:06.791" v="944" actId="6549"/>
          <ac:spMkLst>
            <pc:docMk/>
            <pc:sldMk cId="3561506833" sldId="367"/>
            <ac:spMk id="3" creationId="{8C1F9C7B-DD24-39E5-9659-567B055F5CB5}"/>
          </ac:spMkLst>
        </pc:spChg>
        <pc:spChg chg="add mod">
          <ac:chgData name="Abels, Patrick" userId="ba666de4-0d21-43a6-8e66-51a18aae1b4a" providerId="ADAL" clId="{C05C1374-9BB9-47DB-9D8D-9285C917EE5D}" dt="2024-08-21T14:24:00.285" v="1010" actId="1076"/>
          <ac:spMkLst>
            <pc:docMk/>
            <pc:sldMk cId="3561506833" sldId="367"/>
            <ac:spMk id="8" creationId="{1F6BCECB-D3FD-03E7-C976-234106382239}"/>
          </ac:spMkLst>
        </pc:spChg>
        <pc:picChg chg="add mod">
          <ac:chgData name="Abels, Patrick" userId="ba666de4-0d21-43a6-8e66-51a18aae1b4a" providerId="ADAL" clId="{C05C1374-9BB9-47DB-9D8D-9285C917EE5D}" dt="2024-08-21T14:24:10.847" v="1012" actId="1076"/>
          <ac:picMkLst>
            <pc:docMk/>
            <pc:sldMk cId="3561506833" sldId="367"/>
            <ac:picMk id="5" creationId="{C158850E-F9E4-5B95-CA2A-7949D0CBEA62}"/>
          </ac:picMkLst>
        </pc:picChg>
        <pc:picChg chg="add mod">
          <ac:chgData name="Abels, Patrick" userId="ba666de4-0d21-43a6-8e66-51a18aae1b4a" providerId="ADAL" clId="{C05C1374-9BB9-47DB-9D8D-9285C917EE5D}" dt="2024-08-21T14:23:56.263" v="1009" actId="1076"/>
          <ac:picMkLst>
            <pc:docMk/>
            <pc:sldMk cId="3561506833" sldId="367"/>
            <ac:picMk id="7" creationId="{1A992217-0D53-1B1B-D92D-8735C427B409}"/>
          </ac:picMkLst>
        </pc:picChg>
        <pc:picChg chg="add del mod">
          <ac:chgData name="Abels, Patrick" userId="ba666de4-0d21-43a6-8e66-51a18aae1b4a" providerId="ADAL" clId="{C05C1374-9BB9-47DB-9D8D-9285C917EE5D}" dt="2024-08-21T14:28:11.188" v="1044" actId="478"/>
          <ac:picMkLst>
            <pc:docMk/>
            <pc:sldMk cId="3561506833" sldId="367"/>
            <ac:picMk id="12" creationId="{53BE6316-DD0B-2F23-997F-99B0CE4062D8}"/>
          </ac:picMkLst>
        </pc:picChg>
        <pc:picChg chg="add mod">
          <ac:chgData name="Abels, Patrick" userId="ba666de4-0d21-43a6-8e66-51a18aae1b4a" providerId="ADAL" clId="{C05C1374-9BB9-47DB-9D8D-9285C917EE5D}" dt="2024-08-21T14:28:20.661" v="1049" actId="1076"/>
          <ac:picMkLst>
            <pc:docMk/>
            <pc:sldMk cId="3561506833" sldId="367"/>
            <ac:picMk id="15" creationId="{E5204725-DDD5-8B80-B179-5C1E279F652C}"/>
          </ac:picMkLst>
        </pc:picChg>
        <pc:picChg chg="add mod ord">
          <ac:chgData name="Abels, Patrick" userId="ba666de4-0d21-43a6-8e66-51a18aae1b4a" providerId="ADAL" clId="{C05C1374-9BB9-47DB-9D8D-9285C917EE5D}" dt="2024-08-21T14:33:44.128" v="1126" actId="167"/>
          <ac:picMkLst>
            <pc:docMk/>
            <pc:sldMk cId="3561506833" sldId="367"/>
            <ac:picMk id="16" creationId="{956E1B9D-3E9E-5706-5E1A-5F41EEB1C231}"/>
          </ac:picMkLst>
        </pc:picChg>
        <pc:picChg chg="add mod ord">
          <ac:chgData name="Abels, Patrick" userId="ba666de4-0d21-43a6-8e66-51a18aae1b4a" providerId="ADAL" clId="{C05C1374-9BB9-47DB-9D8D-9285C917EE5D}" dt="2024-08-21T14:35:50.850" v="1157" actId="167"/>
          <ac:picMkLst>
            <pc:docMk/>
            <pc:sldMk cId="3561506833" sldId="367"/>
            <ac:picMk id="17" creationId="{DEC78E9C-68E0-C507-1FE2-8501C8D1FD83}"/>
          </ac:picMkLst>
        </pc:picChg>
        <pc:cxnChg chg="add mod">
          <ac:chgData name="Abels, Patrick" userId="ba666de4-0d21-43a6-8e66-51a18aae1b4a" providerId="ADAL" clId="{C05C1374-9BB9-47DB-9D8D-9285C917EE5D}" dt="2024-08-21T14:24:03.735" v="1011" actId="14100"/>
          <ac:cxnSpMkLst>
            <pc:docMk/>
            <pc:sldMk cId="3561506833" sldId="367"/>
            <ac:cxnSpMk id="9" creationId="{28B67CA0-881D-363D-2B36-D68B018AEBC1}"/>
          </ac:cxnSpMkLst>
        </pc:cxnChg>
      </pc:sldChg>
      <pc:sldChg chg="addSp delSp modSp new mod">
        <pc:chgData name="Abels, Patrick" userId="ba666de4-0d21-43a6-8e66-51a18aae1b4a" providerId="ADAL" clId="{C05C1374-9BB9-47DB-9D8D-9285C917EE5D}" dt="2024-08-21T14:34:53.944" v="1147" actId="1037"/>
        <pc:sldMkLst>
          <pc:docMk/>
          <pc:sldMk cId="1224278347" sldId="368"/>
        </pc:sldMkLst>
        <pc:spChg chg="del">
          <ac:chgData name="Abels, Patrick" userId="ba666de4-0d21-43a6-8e66-51a18aae1b4a" providerId="ADAL" clId="{C05C1374-9BB9-47DB-9D8D-9285C917EE5D}" dt="2024-08-21T14:34:49.206" v="1136" actId="478"/>
          <ac:spMkLst>
            <pc:docMk/>
            <pc:sldMk cId="1224278347" sldId="368"/>
            <ac:spMk id="2" creationId="{7132AA17-2919-8CD2-2ABF-0C5DD4407960}"/>
          </ac:spMkLst>
        </pc:spChg>
        <pc:spChg chg="mod">
          <ac:chgData name="Abels, Patrick" userId="ba666de4-0d21-43a6-8e66-51a18aae1b4a" providerId="ADAL" clId="{C05C1374-9BB9-47DB-9D8D-9285C917EE5D}" dt="2024-08-21T14:24:25.357" v="1027" actId="6549"/>
          <ac:spMkLst>
            <pc:docMk/>
            <pc:sldMk cId="1224278347" sldId="368"/>
            <ac:spMk id="3" creationId="{DF75D1A9-3B77-C300-4C89-6EEEB41E2E06}"/>
          </ac:spMkLst>
        </pc:spChg>
        <pc:spChg chg="add mod">
          <ac:chgData name="Abels, Patrick" userId="ba666de4-0d21-43a6-8e66-51a18aae1b4a" providerId="ADAL" clId="{C05C1374-9BB9-47DB-9D8D-9285C917EE5D}" dt="2024-08-21T14:29:40.211" v="1090" actId="1037"/>
          <ac:spMkLst>
            <pc:docMk/>
            <pc:sldMk cId="1224278347" sldId="368"/>
            <ac:spMk id="7" creationId="{59EB6566-B9A7-2D22-8209-CFAD3B82BCD3}"/>
          </ac:spMkLst>
        </pc:spChg>
        <pc:spChg chg="add mod">
          <ac:chgData name="Abels, Patrick" userId="ba666de4-0d21-43a6-8e66-51a18aae1b4a" providerId="ADAL" clId="{C05C1374-9BB9-47DB-9D8D-9285C917EE5D}" dt="2024-08-21T14:29:40.211" v="1090" actId="1037"/>
          <ac:spMkLst>
            <pc:docMk/>
            <pc:sldMk cId="1224278347" sldId="368"/>
            <ac:spMk id="8" creationId="{E89DE75A-6213-BC55-CEEB-25A3345E6715}"/>
          </ac:spMkLst>
        </pc:spChg>
        <pc:picChg chg="add mod modCrop">
          <ac:chgData name="Abels, Patrick" userId="ba666de4-0d21-43a6-8e66-51a18aae1b4a" providerId="ADAL" clId="{C05C1374-9BB9-47DB-9D8D-9285C917EE5D}" dt="2024-08-21T14:29:40.211" v="1090" actId="1037"/>
          <ac:picMkLst>
            <pc:docMk/>
            <pc:sldMk cId="1224278347" sldId="368"/>
            <ac:picMk id="5" creationId="{20061F50-85CC-A7CB-8E32-AAD20FF545E5}"/>
          </ac:picMkLst>
        </pc:picChg>
        <pc:picChg chg="add mod modCrop">
          <ac:chgData name="Abels, Patrick" userId="ba666de4-0d21-43a6-8e66-51a18aae1b4a" providerId="ADAL" clId="{C05C1374-9BB9-47DB-9D8D-9285C917EE5D}" dt="2024-08-21T14:29:40.211" v="1090" actId="1037"/>
          <ac:picMkLst>
            <pc:docMk/>
            <pc:sldMk cId="1224278347" sldId="368"/>
            <ac:picMk id="6" creationId="{14E99385-D901-9A87-45B4-B0605E253D04}"/>
          </ac:picMkLst>
        </pc:picChg>
        <pc:picChg chg="add mod">
          <ac:chgData name="Abels, Patrick" userId="ba666de4-0d21-43a6-8e66-51a18aae1b4a" providerId="ADAL" clId="{C05C1374-9BB9-47DB-9D8D-9285C917EE5D}" dt="2024-08-21T14:34:37.880" v="1135" actId="1076"/>
          <ac:picMkLst>
            <pc:docMk/>
            <pc:sldMk cId="1224278347" sldId="368"/>
            <ac:picMk id="10" creationId="{C2B1BC55-D3A4-F985-E5B5-923DABDE3DA9}"/>
          </ac:picMkLst>
        </pc:picChg>
        <pc:picChg chg="add mod ord modCrop">
          <ac:chgData name="Abels, Patrick" userId="ba666de4-0d21-43a6-8e66-51a18aae1b4a" providerId="ADAL" clId="{C05C1374-9BB9-47DB-9D8D-9285C917EE5D}" dt="2024-08-21T14:34:27.066" v="1130" actId="167"/>
          <ac:picMkLst>
            <pc:docMk/>
            <pc:sldMk cId="1224278347" sldId="368"/>
            <ac:picMk id="11" creationId="{9ECE2DFC-445C-9249-7A10-E8F6A5D904F4}"/>
          </ac:picMkLst>
        </pc:picChg>
        <pc:picChg chg="add mod ord">
          <ac:chgData name="Abels, Patrick" userId="ba666de4-0d21-43a6-8e66-51a18aae1b4a" providerId="ADAL" clId="{C05C1374-9BB9-47DB-9D8D-9285C917EE5D}" dt="2024-08-21T14:34:53.944" v="1147" actId="1037"/>
          <ac:picMkLst>
            <pc:docMk/>
            <pc:sldMk cId="1224278347" sldId="368"/>
            <ac:picMk id="12" creationId="{25BDF87C-74D0-B550-19CA-E5F5F7BC7E51}"/>
          </ac:picMkLst>
        </pc:picChg>
      </pc:sldChg>
      <pc:sldChg chg="addSp modSp new mod">
        <pc:chgData name="Abels, Patrick" userId="ba666de4-0d21-43a6-8e66-51a18aae1b4a" providerId="ADAL" clId="{C05C1374-9BB9-47DB-9D8D-9285C917EE5D}" dt="2024-08-21T14:37:53.934" v="1173" actId="1076"/>
        <pc:sldMkLst>
          <pc:docMk/>
          <pc:sldMk cId="533772767" sldId="369"/>
        </pc:sldMkLst>
        <pc:spChg chg="mod">
          <ac:chgData name="Abels, Patrick" userId="ba666de4-0d21-43a6-8e66-51a18aae1b4a" providerId="ADAL" clId="{C05C1374-9BB9-47DB-9D8D-9285C917EE5D}" dt="2024-08-21T14:37:49.599" v="1171" actId="20577"/>
          <ac:spMkLst>
            <pc:docMk/>
            <pc:sldMk cId="533772767" sldId="369"/>
            <ac:spMk id="2" creationId="{2334AD31-B284-D9E4-C22E-9F1FE3D870F4}"/>
          </ac:spMkLst>
        </pc:spChg>
        <pc:spChg chg="mod">
          <ac:chgData name="Abels, Patrick" userId="ba666de4-0d21-43a6-8e66-51a18aae1b4a" providerId="ADAL" clId="{C05C1374-9BB9-47DB-9D8D-9285C917EE5D}" dt="2024-08-21T14:37:03.956" v="1165" actId="20577"/>
          <ac:spMkLst>
            <pc:docMk/>
            <pc:sldMk cId="533772767" sldId="369"/>
            <ac:spMk id="3" creationId="{F7B67CA9-5B6B-C753-8B79-92FF53268835}"/>
          </ac:spMkLst>
        </pc:spChg>
        <pc:picChg chg="add mod">
          <ac:chgData name="Abels, Patrick" userId="ba666de4-0d21-43a6-8e66-51a18aae1b4a" providerId="ADAL" clId="{C05C1374-9BB9-47DB-9D8D-9285C917EE5D}" dt="2024-08-21T14:37:53.934" v="1173" actId="1076"/>
          <ac:picMkLst>
            <pc:docMk/>
            <pc:sldMk cId="533772767" sldId="369"/>
            <ac:picMk id="4" creationId="{82199C9F-A719-2B26-DCFD-C616DA79B620}"/>
          </ac:picMkLst>
        </pc:picChg>
      </pc:sldChg>
    </pc:docChg>
  </pc:docChgLst>
  <pc:docChgLst>
    <pc:chgData name="Abels, Patrick" userId="ba666de4-0d21-43a6-8e66-51a18aae1b4a" providerId="ADAL" clId="{ECB1A921-A9E6-4342-8255-64502BBB9D7C}"/>
    <pc:docChg chg="modSld">
      <pc:chgData name="Abels, Patrick" userId="ba666de4-0d21-43a6-8e66-51a18aae1b4a" providerId="ADAL" clId="{ECB1A921-A9E6-4342-8255-64502BBB9D7C}" dt="2024-05-17T21:58:27.371" v="0" actId="113"/>
      <pc:docMkLst>
        <pc:docMk/>
      </pc:docMkLst>
      <pc:sldChg chg="modSp mod">
        <pc:chgData name="Abels, Patrick" userId="ba666de4-0d21-43a6-8e66-51a18aae1b4a" providerId="ADAL" clId="{ECB1A921-A9E6-4342-8255-64502BBB9D7C}" dt="2024-05-17T21:58:27.371" v="0" actId="113"/>
        <pc:sldMkLst>
          <pc:docMk/>
          <pc:sldMk cId="1934247724" sldId="306"/>
        </pc:sldMkLst>
        <pc:spChg chg="mod">
          <ac:chgData name="Abels, Patrick" userId="ba666de4-0d21-43a6-8e66-51a18aae1b4a" providerId="ADAL" clId="{ECB1A921-A9E6-4342-8255-64502BBB9D7C}" dt="2024-05-17T21:58:27.371" v="0" actId="113"/>
          <ac:spMkLst>
            <pc:docMk/>
            <pc:sldMk cId="1934247724" sldId="306"/>
            <ac:spMk id="3" creationId="{DC61DCF5-CB1F-A83B-EB91-23017828879D}"/>
          </ac:spMkLst>
        </pc:spChg>
      </pc:sldChg>
    </pc:docChg>
  </pc:docChgLst>
  <pc:docChgLst>
    <pc:chgData name="Abels, Patrick" userId="ba666de4-0d21-43a6-8e66-51a18aae1b4a" providerId="ADAL" clId="{33522135-A5AC-48B3-9662-48DAF881796A}"/>
    <pc:docChg chg="undo custSel addSld delSld modSld sldOrd">
      <pc:chgData name="Abels, Patrick" userId="ba666de4-0d21-43a6-8e66-51a18aae1b4a" providerId="ADAL" clId="{33522135-A5AC-48B3-9662-48DAF881796A}" dt="2023-07-01T14:27:25.252" v="648" actId="20577"/>
      <pc:docMkLst>
        <pc:docMk/>
      </pc:docMkLst>
      <pc:sldChg chg="addSp delSp modSp mod delAnim modAnim">
        <pc:chgData name="Abels, Patrick" userId="ba666de4-0d21-43a6-8e66-51a18aae1b4a" providerId="ADAL" clId="{33522135-A5AC-48B3-9662-48DAF881796A}" dt="2023-06-17T22:36:58.748" v="55"/>
        <pc:sldMkLst>
          <pc:docMk/>
          <pc:sldMk cId="2186497360" sldId="261"/>
        </pc:sldMkLst>
        <pc:picChg chg="del">
          <ac:chgData name="Abels, Patrick" userId="ba666de4-0d21-43a6-8e66-51a18aae1b4a" providerId="ADAL" clId="{33522135-A5AC-48B3-9662-48DAF881796A}" dt="2023-06-17T22:32:36.782" v="23" actId="478"/>
          <ac:picMkLst>
            <pc:docMk/>
            <pc:sldMk cId="2186497360" sldId="261"/>
            <ac:picMk id="3" creationId="{D1414710-461F-662E-40B1-C0B71CC5B7FC}"/>
          </ac:picMkLst>
        </pc:picChg>
        <pc:picChg chg="add mod">
          <ac:chgData name="Abels, Patrick" userId="ba666de4-0d21-43a6-8e66-51a18aae1b4a" providerId="ADAL" clId="{33522135-A5AC-48B3-9662-48DAF881796A}" dt="2023-06-17T22:33:18.878" v="32" actId="1076"/>
          <ac:picMkLst>
            <pc:docMk/>
            <pc:sldMk cId="2186497360" sldId="261"/>
            <ac:picMk id="10" creationId="{135B38EC-5C06-44B7-842C-CC65734395CB}"/>
          </ac:picMkLst>
        </pc:picChg>
      </pc:sldChg>
      <pc:sldChg chg="addSp delSp modSp mod">
        <pc:chgData name="Abels, Patrick" userId="ba666de4-0d21-43a6-8e66-51a18aae1b4a" providerId="ADAL" clId="{33522135-A5AC-48B3-9662-48DAF881796A}" dt="2023-06-17T23:08:52.895" v="403" actId="1038"/>
        <pc:sldMkLst>
          <pc:docMk/>
          <pc:sldMk cId="1802174969" sldId="262"/>
        </pc:sldMkLst>
        <pc:spChg chg="mod">
          <ac:chgData name="Abels, Patrick" userId="ba666de4-0d21-43a6-8e66-51a18aae1b4a" providerId="ADAL" clId="{33522135-A5AC-48B3-9662-48DAF881796A}" dt="2023-06-17T23:08:52.895" v="403" actId="1038"/>
          <ac:spMkLst>
            <pc:docMk/>
            <pc:sldMk cId="1802174969" sldId="262"/>
            <ac:spMk id="19" creationId="{01BFFD79-7517-C803-63B9-EFBE86B9456E}"/>
          </ac:spMkLst>
        </pc:spChg>
        <pc:picChg chg="del">
          <ac:chgData name="Abels, Patrick" userId="ba666de4-0d21-43a6-8e66-51a18aae1b4a" providerId="ADAL" clId="{33522135-A5AC-48B3-9662-48DAF881796A}" dt="2023-06-17T22:34:21.484" v="33" actId="478"/>
          <ac:picMkLst>
            <pc:docMk/>
            <pc:sldMk cId="1802174969" sldId="262"/>
            <ac:picMk id="3" creationId="{D1414710-461F-662E-40B1-C0B71CC5B7FC}"/>
          </ac:picMkLst>
        </pc:picChg>
        <pc:picChg chg="add mod">
          <ac:chgData name="Abels, Patrick" userId="ba666de4-0d21-43a6-8e66-51a18aae1b4a" providerId="ADAL" clId="{33522135-A5AC-48B3-9662-48DAF881796A}" dt="2023-06-17T22:34:39.804" v="35" actId="1366"/>
          <ac:picMkLst>
            <pc:docMk/>
            <pc:sldMk cId="1802174969" sldId="262"/>
            <ac:picMk id="9" creationId="{2789ABA0-89A2-35F8-8343-9A3AC971EC38}"/>
          </ac:picMkLst>
        </pc:picChg>
        <pc:picChg chg="mod">
          <ac:chgData name="Abels, Patrick" userId="ba666de4-0d21-43a6-8e66-51a18aae1b4a" providerId="ADAL" clId="{33522135-A5AC-48B3-9662-48DAF881796A}" dt="2023-06-17T23:08:25.020" v="339" actId="14100"/>
          <ac:picMkLst>
            <pc:docMk/>
            <pc:sldMk cId="1802174969" sldId="262"/>
            <ac:picMk id="12" creationId="{97AEF3E9-215C-C789-8618-108AE8BD60AA}"/>
          </ac:picMkLst>
        </pc:picChg>
        <pc:picChg chg="mod">
          <ac:chgData name="Abels, Patrick" userId="ba666de4-0d21-43a6-8e66-51a18aae1b4a" providerId="ADAL" clId="{33522135-A5AC-48B3-9662-48DAF881796A}" dt="2023-06-17T23:08:30.647" v="342" actId="1076"/>
          <ac:picMkLst>
            <pc:docMk/>
            <pc:sldMk cId="1802174969" sldId="262"/>
            <ac:picMk id="14" creationId="{36BEEFF7-F849-AA91-01C3-824CA28BB687}"/>
          </ac:picMkLst>
        </pc:picChg>
        <pc:picChg chg="mod">
          <ac:chgData name="Abels, Patrick" userId="ba666de4-0d21-43a6-8e66-51a18aae1b4a" providerId="ADAL" clId="{33522135-A5AC-48B3-9662-48DAF881796A}" dt="2023-06-17T23:08:45.560" v="395" actId="1035"/>
          <ac:picMkLst>
            <pc:docMk/>
            <pc:sldMk cId="1802174969" sldId="262"/>
            <ac:picMk id="16" creationId="{64E30D6E-0CBA-D1B5-719B-CB45A2B4A1F3}"/>
          </ac:picMkLst>
        </pc:picChg>
      </pc:sldChg>
      <pc:sldChg chg="addSp delSp modSp mod">
        <pc:chgData name="Abels, Patrick" userId="ba666de4-0d21-43a6-8e66-51a18aae1b4a" providerId="ADAL" clId="{33522135-A5AC-48B3-9662-48DAF881796A}" dt="2023-06-17T23:09:45.611" v="412" actId="1076"/>
        <pc:sldMkLst>
          <pc:docMk/>
          <pc:sldMk cId="4032491113" sldId="263"/>
        </pc:sldMkLst>
        <pc:spChg chg="mod">
          <ac:chgData name="Abels, Patrick" userId="ba666de4-0d21-43a6-8e66-51a18aae1b4a" providerId="ADAL" clId="{33522135-A5AC-48B3-9662-48DAF881796A}" dt="2023-06-17T23:09:42.829" v="411" actId="1076"/>
          <ac:spMkLst>
            <pc:docMk/>
            <pc:sldMk cId="4032491113" sldId="263"/>
            <ac:spMk id="25" creationId="{675DEA32-D29B-6D38-6C96-A5CBB0555B2E}"/>
          </ac:spMkLst>
        </pc:spChg>
        <pc:picChg chg="del mod">
          <ac:chgData name="Abels, Patrick" userId="ba666de4-0d21-43a6-8e66-51a18aae1b4a" providerId="ADAL" clId="{33522135-A5AC-48B3-9662-48DAF881796A}" dt="2023-06-17T22:34:49.867" v="37" actId="478"/>
          <ac:picMkLst>
            <pc:docMk/>
            <pc:sldMk cId="4032491113" sldId="263"/>
            <ac:picMk id="3" creationId="{D1414710-461F-662E-40B1-C0B71CC5B7FC}"/>
          </ac:picMkLst>
        </pc:picChg>
        <pc:picChg chg="add mod">
          <ac:chgData name="Abels, Patrick" userId="ba666de4-0d21-43a6-8e66-51a18aae1b4a" providerId="ADAL" clId="{33522135-A5AC-48B3-9662-48DAF881796A}" dt="2023-06-17T22:34:50.180" v="38"/>
          <ac:picMkLst>
            <pc:docMk/>
            <pc:sldMk cId="4032491113" sldId="263"/>
            <ac:picMk id="9" creationId="{27C62F1F-76F7-0724-245E-95697F9406D3}"/>
          </ac:picMkLst>
        </pc:picChg>
        <pc:picChg chg="mod">
          <ac:chgData name="Abels, Patrick" userId="ba666de4-0d21-43a6-8e66-51a18aae1b4a" providerId="ADAL" clId="{33522135-A5AC-48B3-9662-48DAF881796A}" dt="2023-06-17T23:09:32.133" v="408" actId="1076"/>
          <ac:picMkLst>
            <pc:docMk/>
            <pc:sldMk cId="4032491113" sldId="263"/>
            <ac:picMk id="18" creationId="{AAE343A2-A16C-3CDC-0343-97DBD52DBA9B}"/>
          </ac:picMkLst>
        </pc:picChg>
        <pc:picChg chg="mod">
          <ac:chgData name="Abels, Patrick" userId="ba666de4-0d21-43a6-8e66-51a18aae1b4a" providerId="ADAL" clId="{33522135-A5AC-48B3-9662-48DAF881796A}" dt="2023-06-17T23:09:34.369" v="409" actId="1076"/>
          <ac:picMkLst>
            <pc:docMk/>
            <pc:sldMk cId="4032491113" sldId="263"/>
            <ac:picMk id="20" creationId="{70E8737F-B30E-F493-2A9F-22CF7939926F}"/>
          </ac:picMkLst>
        </pc:picChg>
        <pc:picChg chg="mod">
          <ac:chgData name="Abels, Patrick" userId="ba666de4-0d21-43a6-8e66-51a18aae1b4a" providerId="ADAL" clId="{33522135-A5AC-48B3-9662-48DAF881796A}" dt="2023-06-17T23:09:39.637" v="410" actId="1076"/>
          <ac:picMkLst>
            <pc:docMk/>
            <pc:sldMk cId="4032491113" sldId="263"/>
            <ac:picMk id="22" creationId="{A6E0D883-C452-9B26-E8CA-6DE992B88948}"/>
          </ac:picMkLst>
        </pc:picChg>
        <pc:picChg chg="mod">
          <ac:chgData name="Abels, Patrick" userId="ba666de4-0d21-43a6-8e66-51a18aae1b4a" providerId="ADAL" clId="{33522135-A5AC-48B3-9662-48DAF881796A}" dt="2023-06-17T23:09:45.611" v="412" actId="1076"/>
          <ac:picMkLst>
            <pc:docMk/>
            <pc:sldMk cId="4032491113" sldId="263"/>
            <ac:picMk id="24" creationId="{0CCDCCAB-E2B4-A36D-9A42-38D49F21C395}"/>
          </ac:picMkLst>
        </pc:picChg>
      </pc:sldChg>
      <pc:sldChg chg="addSp delSp modSp mod delAnim modAnim">
        <pc:chgData name="Abels, Patrick" userId="ba666de4-0d21-43a6-8e66-51a18aae1b4a" providerId="ADAL" clId="{33522135-A5AC-48B3-9662-48DAF881796A}" dt="2023-06-17T23:10:51.914" v="425" actId="1076"/>
        <pc:sldMkLst>
          <pc:docMk/>
          <pc:sldMk cId="3825939770" sldId="264"/>
        </pc:sldMkLst>
        <pc:spChg chg="mod">
          <ac:chgData name="Abels, Patrick" userId="ba666de4-0d21-43a6-8e66-51a18aae1b4a" providerId="ADAL" clId="{33522135-A5AC-48B3-9662-48DAF881796A}" dt="2023-06-17T23:10:51.914" v="425" actId="1076"/>
          <ac:spMkLst>
            <pc:docMk/>
            <pc:sldMk cId="3825939770" sldId="264"/>
            <ac:spMk id="2" creationId="{D61126FC-E7F0-7899-70B4-D45D3D46EE0E}"/>
          </ac:spMkLst>
        </pc:spChg>
        <pc:spChg chg="mod">
          <ac:chgData name="Abels, Patrick" userId="ba666de4-0d21-43a6-8e66-51a18aae1b4a" providerId="ADAL" clId="{33522135-A5AC-48B3-9662-48DAF881796A}" dt="2023-06-17T23:10:40.140" v="423" actId="1076"/>
          <ac:spMkLst>
            <pc:docMk/>
            <pc:sldMk cId="3825939770" sldId="264"/>
            <ac:spMk id="26" creationId="{E5DDFE97-3F17-C0F1-8DD2-BA5E84053D0A}"/>
          </ac:spMkLst>
        </pc:spChg>
        <pc:picChg chg="del">
          <ac:chgData name="Abels, Patrick" userId="ba666de4-0d21-43a6-8e66-51a18aae1b4a" providerId="ADAL" clId="{33522135-A5AC-48B3-9662-48DAF881796A}" dt="2023-06-17T22:35:05.586" v="41" actId="478"/>
          <ac:picMkLst>
            <pc:docMk/>
            <pc:sldMk cId="3825939770" sldId="264"/>
            <ac:picMk id="3" creationId="{D1414710-461F-662E-40B1-C0B71CC5B7FC}"/>
          </ac:picMkLst>
        </pc:picChg>
        <pc:picChg chg="add del mod">
          <ac:chgData name="Abels, Patrick" userId="ba666de4-0d21-43a6-8e66-51a18aae1b4a" providerId="ADAL" clId="{33522135-A5AC-48B3-9662-48DAF881796A}" dt="2023-06-17T22:35:32.155" v="47" actId="478"/>
          <ac:picMkLst>
            <pc:docMk/>
            <pc:sldMk cId="3825939770" sldId="264"/>
            <ac:picMk id="4" creationId="{A445C251-C069-DB9D-3014-3DBE011802B3}"/>
          </ac:picMkLst>
        </pc:picChg>
        <pc:picChg chg="add mod">
          <ac:chgData name="Abels, Patrick" userId="ba666de4-0d21-43a6-8e66-51a18aae1b4a" providerId="ADAL" clId="{33522135-A5AC-48B3-9662-48DAF881796A}" dt="2023-06-17T22:35:32.437" v="48"/>
          <ac:picMkLst>
            <pc:docMk/>
            <pc:sldMk cId="3825939770" sldId="264"/>
            <ac:picMk id="10" creationId="{05BC8C2A-EBAC-E465-F299-6EC1954D15B3}"/>
          </ac:picMkLst>
        </pc:picChg>
        <pc:picChg chg="mod">
          <ac:chgData name="Abels, Patrick" userId="ba666de4-0d21-43a6-8e66-51a18aae1b4a" providerId="ADAL" clId="{33522135-A5AC-48B3-9662-48DAF881796A}" dt="2023-06-17T23:10:16.253" v="416" actId="1076"/>
          <ac:picMkLst>
            <pc:docMk/>
            <pc:sldMk cId="3825939770" sldId="264"/>
            <ac:picMk id="11" creationId="{FD2B153A-EBCD-C0D4-6C8C-8E5A0634ADF8}"/>
          </ac:picMkLst>
        </pc:picChg>
        <pc:picChg chg="add mod">
          <ac:chgData name="Abels, Patrick" userId="ba666de4-0d21-43a6-8e66-51a18aae1b4a" providerId="ADAL" clId="{33522135-A5AC-48B3-9662-48DAF881796A}" dt="2023-06-17T23:10:34.996" v="421" actId="1076"/>
          <ac:picMkLst>
            <pc:docMk/>
            <pc:sldMk cId="3825939770" sldId="264"/>
            <ac:picMk id="12" creationId="{B9DF56A2-0458-B923-C8A0-862B33C2536D}"/>
          </ac:picMkLst>
        </pc:picChg>
        <pc:picChg chg="mod">
          <ac:chgData name="Abels, Patrick" userId="ba666de4-0d21-43a6-8e66-51a18aae1b4a" providerId="ADAL" clId="{33522135-A5AC-48B3-9662-48DAF881796A}" dt="2023-06-17T23:10:37.013" v="422" actId="1076"/>
          <ac:picMkLst>
            <pc:docMk/>
            <pc:sldMk cId="3825939770" sldId="264"/>
            <ac:picMk id="15" creationId="{A73172DF-FC97-620C-5649-1E6C4B8A4F60}"/>
          </ac:picMkLst>
        </pc:picChg>
        <pc:picChg chg="del">
          <ac:chgData name="Abels, Patrick" userId="ba666de4-0d21-43a6-8e66-51a18aae1b4a" providerId="ADAL" clId="{33522135-A5AC-48B3-9662-48DAF881796A}" dt="2023-06-17T22:36:04.777" v="50" actId="478"/>
          <ac:picMkLst>
            <pc:docMk/>
            <pc:sldMk cId="3825939770" sldId="264"/>
            <ac:picMk id="21" creationId="{DF969D49-3CC3-958A-0034-33E83E7B8CCD}"/>
          </ac:picMkLst>
        </pc:picChg>
        <pc:picChg chg="mod">
          <ac:chgData name="Abels, Patrick" userId="ba666de4-0d21-43a6-8e66-51a18aae1b4a" providerId="ADAL" clId="{33522135-A5AC-48B3-9662-48DAF881796A}" dt="2023-06-17T23:10:40.140" v="423" actId="1076"/>
          <ac:picMkLst>
            <pc:docMk/>
            <pc:sldMk cId="3825939770" sldId="264"/>
            <ac:picMk id="25" creationId="{48328F2E-71C9-21B4-EA8F-1CA5276EB06C}"/>
          </ac:picMkLst>
        </pc:picChg>
      </pc:sldChg>
      <pc:sldChg chg="addSp delSp modSp mod delAnim modAnim">
        <pc:chgData name="Abels, Patrick" userId="ba666de4-0d21-43a6-8e66-51a18aae1b4a" providerId="ADAL" clId="{33522135-A5AC-48B3-9662-48DAF881796A}" dt="2023-06-17T23:07:52.576" v="335"/>
        <pc:sldMkLst>
          <pc:docMk/>
          <pc:sldMk cId="302058619" sldId="265"/>
        </pc:sldMkLst>
        <pc:picChg chg="del">
          <ac:chgData name="Abels, Patrick" userId="ba666de4-0d21-43a6-8e66-51a18aae1b4a" providerId="ADAL" clId="{33522135-A5AC-48B3-9662-48DAF881796A}" dt="2023-06-17T22:34:54.900" v="39" actId="478"/>
          <ac:picMkLst>
            <pc:docMk/>
            <pc:sldMk cId="302058619" sldId="265"/>
            <ac:picMk id="3" creationId="{D1414710-461F-662E-40B1-C0B71CC5B7FC}"/>
          </ac:picMkLst>
        </pc:picChg>
        <pc:picChg chg="add mod">
          <ac:chgData name="Abels, Patrick" userId="ba666de4-0d21-43a6-8e66-51a18aae1b4a" providerId="ADAL" clId="{33522135-A5AC-48B3-9662-48DAF881796A}" dt="2023-06-17T22:34:55.183" v="40"/>
          <ac:picMkLst>
            <pc:docMk/>
            <pc:sldMk cId="302058619" sldId="265"/>
            <ac:picMk id="4" creationId="{F5FBD4A0-0CD2-9BE6-77B2-AF2424A695EC}"/>
          </ac:picMkLst>
        </pc:picChg>
        <pc:picChg chg="add del mod">
          <ac:chgData name="Abels, Patrick" userId="ba666de4-0d21-43a6-8e66-51a18aae1b4a" providerId="ADAL" clId="{33522135-A5AC-48B3-9662-48DAF881796A}" dt="2023-06-17T22:56:01.377" v="175" actId="478"/>
          <ac:picMkLst>
            <pc:docMk/>
            <pc:sldMk cId="302058619" sldId="265"/>
            <ac:picMk id="10" creationId="{94F1CEC0-C73F-C2DE-1DAD-8C1A22A9E1F2}"/>
          </ac:picMkLst>
        </pc:picChg>
        <pc:picChg chg="add mod">
          <ac:chgData name="Abels, Patrick" userId="ba666de4-0d21-43a6-8e66-51a18aae1b4a" providerId="ADAL" clId="{33522135-A5AC-48B3-9662-48DAF881796A}" dt="2023-06-17T23:07:32.095" v="329" actId="1076"/>
          <ac:picMkLst>
            <pc:docMk/>
            <pc:sldMk cId="302058619" sldId="265"/>
            <ac:picMk id="11" creationId="{0D5076C0-72C2-3474-8BF3-93E7B21E1492}"/>
          </ac:picMkLst>
        </pc:picChg>
        <pc:picChg chg="add mod">
          <ac:chgData name="Abels, Patrick" userId="ba666de4-0d21-43a6-8e66-51a18aae1b4a" providerId="ADAL" clId="{33522135-A5AC-48B3-9662-48DAF881796A}" dt="2023-06-17T23:06:55.512" v="325"/>
          <ac:picMkLst>
            <pc:docMk/>
            <pc:sldMk cId="302058619" sldId="265"/>
            <ac:picMk id="12" creationId="{FA162A01-9C52-C3EF-372A-DFF737AFD4D5}"/>
          </ac:picMkLst>
        </pc:picChg>
        <pc:picChg chg="del">
          <ac:chgData name="Abels, Patrick" userId="ba666de4-0d21-43a6-8e66-51a18aae1b4a" providerId="ADAL" clId="{33522135-A5AC-48B3-9662-48DAF881796A}" dt="2023-06-17T23:06:55.198" v="324" actId="478"/>
          <ac:picMkLst>
            <pc:docMk/>
            <pc:sldMk cId="302058619" sldId="265"/>
            <ac:picMk id="13" creationId="{EAAB23FC-7E43-48F8-A4E4-80DFAA192A46}"/>
          </ac:picMkLst>
        </pc:picChg>
        <pc:picChg chg="add mod">
          <ac:chgData name="Abels, Patrick" userId="ba666de4-0d21-43a6-8e66-51a18aae1b4a" providerId="ADAL" clId="{33522135-A5AC-48B3-9662-48DAF881796A}" dt="2023-06-17T23:06:55.512" v="325"/>
          <ac:picMkLst>
            <pc:docMk/>
            <pc:sldMk cId="302058619" sldId="265"/>
            <ac:picMk id="14" creationId="{5E82F9F4-3C85-EF5D-D743-6C827C68B5AE}"/>
          </ac:picMkLst>
        </pc:picChg>
        <pc:picChg chg="del">
          <ac:chgData name="Abels, Patrick" userId="ba666de4-0d21-43a6-8e66-51a18aae1b4a" providerId="ADAL" clId="{33522135-A5AC-48B3-9662-48DAF881796A}" dt="2023-06-17T23:06:55.198" v="324" actId="478"/>
          <ac:picMkLst>
            <pc:docMk/>
            <pc:sldMk cId="302058619" sldId="265"/>
            <ac:picMk id="18" creationId="{C1F07451-C1CC-2B28-A0D6-E8E547799BFB}"/>
          </ac:picMkLst>
        </pc:picChg>
        <pc:picChg chg="del">
          <ac:chgData name="Abels, Patrick" userId="ba666de4-0d21-43a6-8e66-51a18aae1b4a" providerId="ADAL" clId="{33522135-A5AC-48B3-9662-48DAF881796A}" dt="2023-06-17T23:06:55.198" v="324" actId="478"/>
          <ac:picMkLst>
            <pc:docMk/>
            <pc:sldMk cId="302058619" sldId="265"/>
            <ac:picMk id="20" creationId="{BD9A80C1-B2D6-F409-A3A0-D9FEAD9DBBA1}"/>
          </ac:picMkLst>
        </pc:picChg>
      </pc:sldChg>
      <pc:sldChg chg="addSp delSp modSp mod">
        <pc:chgData name="Abels, Patrick" userId="ba666de4-0d21-43a6-8e66-51a18aae1b4a" providerId="ADAL" clId="{33522135-A5AC-48B3-9662-48DAF881796A}" dt="2023-06-17T22:57:02.287" v="192"/>
        <pc:sldMkLst>
          <pc:docMk/>
          <pc:sldMk cId="3323176623" sldId="266"/>
        </pc:sldMkLst>
        <pc:spChg chg="mod">
          <ac:chgData name="Abels, Patrick" userId="ba666de4-0d21-43a6-8e66-51a18aae1b4a" providerId="ADAL" clId="{33522135-A5AC-48B3-9662-48DAF881796A}" dt="2023-06-17T22:57:02.287" v="192"/>
          <ac:spMkLst>
            <pc:docMk/>
            <pc:sldMk cId="3323176623" sldId="266"/>
            <ac:spMk id="13" creationId="{CCD8760F-CDE9-9A57-3F81-A4913AB130EE}"/>
          </ac:spMkLst>
        </pc:spChg>
        <pc:grpChg chg="del">
          <ac:chgData name="Abels, Patrick" userId="ba666de4-0d21-43a6-8e66-51a18aae1b4a" providerId="ADAL" clId="{33522135-A5AC-48B3-9662-48DAF881796A}" dt="2023-06-17T22:57:01.925" v="191" actId="478"/>
          <ac:grpSpMkLst>
            <pc:docMk/>
            <pc:sldMk cId="3323176623" sldId="266"/>
            <ac:grpSpMk id="5" creationId="{C68BBE3F-6605-30B0-BA8E-E0348D46C6F8}"/>
          </ac:grpSpMkLst>
        </pc:grpChg>
        <pc:grpChg chg="add mod">
          <ac:chgData name="Abels, Patrick" userId="ba666de4-0d21-43a6-8e66-51a18aae1b4a" providerId="ADAL" clId="{33522135-A5AC-48B3-9662-48DAF881796A}" dt="2023-06-17T22:57:02.287" v="192"/>
          <ac:grpSpMkLst>
            <pc:docMk/>
            <pc:sldMk cId="3323176623" sldId="266"/>
            <ac:grpSpMk id="10" creationId="{B4CA8E43-C5FB-9BE4-AB4E-7A35AC142946}"/>
          </ac:grpSpMkLst>
        </pc:grpChg>
        <pc:picChg chg="add del mod">
          <ac:chgData name="Abels, Patrick" userId="ba666de4-0d21-43a6-8e66-51a18aae1b4a" providerId="ADAL" clId="{33522135-A5AC-48B3-9662-48DAF881796A}" dt="2023-06-17T22:35:18.838" v="45" actId="478"/>
          <ac:picMkLst>
            <pc:docMk/>
            <pc:sldMk cId="3323176623" sldId="266"/>
            <ac:picMk id="2" creationId="{3CF79914-4BFC-EC35-FD8C-3DE926BB7DE9}"/>
          </ac:picMkLst>
        </pc:picChg>
        <pc:picChg chg="del mod">
          <ac:chgData name="Abels, Patrick" userId="ba666de4-0d21-43a6-8e66-51a18aae1b4a" providerId="ADAL" clId="{33522135-A5AC-48B3-9662-48DAF881796A}" dt="2023-06-17T22:35:36.939" v="49" actId="21"/>
          <ac:picMkLst>
            <pc:docMk/>
            <pc:sldMk cId="3323176623" sldId="266"/>
            <ac:picMk id="3" creationId="{D1414710-461F-662E-40B1-C0B71CC5B7FC}"/>
          </ac:picMkLst>
        </pc:picChg>
        <pc:picChg chg="add mod">
          <ac:chgData name="Abels, Patrick" userId="ba666de4-0d21-43a6-8e66-51a18aae1b4a" providerId="ADAL" clId="{33522135-A5AC-48B3-9662-48DAF881796A}" dt="2023-06-17T22:35:26.692" v="46"/>
          <ac:picMkLst>
            <pc:docMk/>
            <pc:sldMk cId="3323176623" sldId="266"/>
            <ac:picMk id="9" creationId="{EB913FAB-5819-E315-2091-71A2902FD3B9}"/>
          </ac:picMkLst>
        </pc:picChg>
        <pc:picChg chg="mod">
          <ac:chgData name="Abels, Patrick" userId="ba666de4-0d21-43a6-8e66-51a18aae1b4a" providerId="ADAL" clId="{33522135-A5AC-48B3-9662-48DAF881796A}" dt="2023-06-17T22:57:02.287" v="192"/>
          <ac:picMkLst>
            <pc:docMk/>
            <pc:sldMk cId="3323176623" sldId="266"/>
            <ac:picMk id="11" creationId="{A6E096FF-16D5-B4CF-F8CD-56C190C2D003}"/>
          </ac:picMkLst>
        </pc:picChg>
        <pc:picChg chg="add mod">
          <ac:chgData name="Abels, Patrick" userId="ba666de4-0d21-43a6-8e66-51a18aae1b4a" providerId="ADAL" clId="{33522135-A5AC-48B3-9662-48DAF881796A}" dt="2023-06-17T22:57:02.287" v="192"/>
          <ac:picMkLst>
            <pc:docMk/>
            <pc:sldMk cId="3323176623" sldId="266"/>
            <ac:picMk id="14" creationId="{6B9F6997-ADE7-C7CA-6204-CA028C19F2C6}"/>
          </ac:picMkLst>
        </pc:picChg>
      </pc:sldChg>
      <pc:sldChg chg="modSp mod">
        <pc:chgData name="Abels, Patrick" userId="ba666de4-0d21-43a6-8e66-51a18aae1b4a" providerId="ADAL" clId="{33522135-A5AC-48B3-9662-48DAF881796A}" dt="2023-06-17T22:28:32.051" v="22" actId="20577"/>
        <pc:sldMkLst>
          <pc:docMk/>
          <pc:sldMk cId="3641686394" sldId="267"/>
        </pc:sldMkLst>
        <pc:spChg chg="mod">
          <ac:chgData name="Abels, Patrick" userId="ba666de4-0d21-43a6-8e66-51a18aae1b4a" providerId="ADAL" clId="{33522135-A5AC-48B3-9662-48DAF881796A}" dt="2023-06-17T22:28:32.051" v="22" actId="20577"/>
          <ac:spMkLst>
            <pc:docMk/>
            <pc:sldMk cId="3641686394" sldId="267"/>
            <ac:spMk id="2" creationId="{812DF8AA-1D36-C4A3-DE8B-6124CA62EF08}"/>
          </ac:spMkLst>
        </pc:spChg>
      </pc:sldChg>
      <pc:sldChg chg="new del">
        <pc:chgData name="Abels, Patrick" userId="ba666de4-0d21-43a6-8e66-51a18aae1b4a" providerId="ADAL" clId="{33522135-A5AC-48B3-9662-48DAF881796A}" dt="2023-06-17T22:41:55.688" v="62" actId="47"/>
        <pc:sldMkLst>
          <pc:docMk/>
          <pc:sldMk cId="211379705" sldId="268"/>
        </pc:sldMkLst>
      </pc:sldChg>
      <pc:sldChg chg="addSp delSp modSp new mod modTransition">
        <pc:chgData name="Abels, Patrick" userId="ba666de4-0d21-43a6-8e66-51a18aae1b4a" providerId="ADAL" clId="{33522135-A5AC-48B3-9662-48DAF881796A}" dt="2023-06-17T23:02:31.648" v="303" actId="5793"/>
        <pc:sldMkLst>
          <pc:docMk/>
          <pc:sldMk cId="3705258987" sldId="268"/>
        </pc:sldMkLst>
        <pc:spChg chg="mod">
          <ac:chgData name="Abels, Patrick" userId="ba666de4-0d21-43a6-8e66-51a18aae1b4a" providerId="ADAL" clId="{33522135-A5AC-48B3-9662-48DAF881796A}" dt="2023-06-17T23:02:31.648" v="303" actId="5793"/>
          <ac:spMkLst>
            <pc:docMk/>
            <pc:sldMk cId="3705258987" sldId="268"/>
            <ac:spMk id="2" creationId="{E1788177-378C-C26F-42E5-92354076BDD6}"/>
          </ac:spMkLst>
        </pc:spChg>
        <pc:spChg chg="add del mod">
          <ac:chgData name="Abels, Patrick" userId="ba666de4-0d21-43a6-8e66-51a18aae1b4a" providerId="ADAL" clId="{33522135-A5AC-48B3-9662-48DAF881796A}" dt="2023-06-17T22:48:33.290" v="108" actId="478"/>
          <ac:spMkLst>
            <pc:docMk/>
            <pc:sldMk cId="3705258987" sldId="268"/>
            <ac:spMk id="4" creationId="{5FC7C21C-D0D9-D865-D17E-9F3756CC583B}"/>
          </ac:spMkLst>
        </pc:spChg>
        <pc:picChg chg="add mod">
          <ac:chgData name="Abels, Patrick" userId="ba666de4-0d21-43a6-8e66-51a18aae1b4a" providerId="ADAL" clId="{33522135-A5AC-48B3-9662-48DAF881796A}" dt="2023-06-17T22:48:20.786" v="105" actId="1076"/>
          <ac:picMkLst>
            <pc:docMk/>
            <pc:sldMk cId="3705258987" sldId="268"/>
            <ac:picMk id="3" creationId="{033E4FEC-1EA3-29E6-BF43-EF5A9A7B35A6}"/>
          </ac:picMkLst>
        </pc:picChg>
      </pc:sldChg>
      <pc:sldChg chg="addSp delSp modSp add mod modAnim">
        <pc:chgData name="Abels, Patrick" userId="ba666de4-0d21-43a6-8e66-51a18aae1b4a" providerId="ADAL" clId="{33522135-A5AC-48B3-9662-48DAF881796A}" dt="2023-06-17T23:11:09.892" v="429"/>
        <pc:sldMkLst>
          <pc:docMk/>
          <pc:sldMk cId="2334811558" sldId="269"/>
        </pc:sldMkLst>
        <pc:spChg chg="add mod">
          <ac:chgData name="Abels, Patrick" userId="ba666de4-0d21-43a6-8e66-51a18aae1b4a" providerId="ADAL" clId="{33522135-A5AC-48B3-9662-48DAF881796A}" dt="2023-06-17T23:11:03.466" v="428"/>
          <ac:spMkLst>
            <pc:docMk/>
            <pc:sldMk cId="2334811558" sldId="269"/>
            <ac:spMk id="14" creationId="{67F80B66-016C-323E-2DF4-4DE120EA5659}"/>
          </ac:spMkLst>
        </pc:spChg>
        <pc:spChg chg="del">
          <ac:chgData name="Abels, Patrick" userId="ba666de4-0d21-43a6-8e66-51a18aae1b4a" providerId="ADAL" clId="{33522135-A5AC-48B3-9662-48DAF881796A}" dt="2023-06-17T23:11:01.591" v="426" actId="478"/>
          <ac:spMkLst>
            <pc:docMk/>
            <pc:sldMk cId="2334811558" sldId="269"/>
            <ac:spMk id="26" creationId="{E5DDFE97-3F17-C0F1-8DD2-BA5E84053D0A}"/>
          </ac:spMkLst>
        </pc:spChg>
        <pc:picChg chg="add mod">
          <ac:chgData name="Abels, Patrick" userId="ba666de4-0d21-43a6-8e66-51a18aae1b4a" providerId="ADAL" clId="{33522135-A5AC-48B3-9662-48DAF881796A}" dt="2023-06-17T23:11:03.466" v="428"/>
          <ac:picMkLst>
            <pc:docMk/>
            <pc:sldMk cId="2334811558" sldId="269"/>
            <ac:picMk id="3" creationId="{66E752B3-82F5-F451-A849-852F72367D8A}"/>
          </ac:picMkLst>
        </pc:picChg>
        <pc:picChg chg="add mod">
          <ac:chgData name="Abels, Patrick" userId="ba666de4-0d21-43a6-8e66-51a18aae1b4a" providerId="ADAL" clId="{33522135-A5AC-48B3-9662-48DAF881796A}" dt="2023-06-17T23:11:03.466" v="428"/>
          <ac:picMkLst>
            <pc:docMk/>
            <pc:sldMk cId="2334811558" sldId="269"/>
            <ac:picMk id="4" creationId="{A9576435-616E-D86E-34C0-AA5AA5879704}"/>
          </ac:picMkLst>
        </pc:picChg>
        <pc:picChg chg="del">
          <ac:chgData name="Abels, Patrick" userId="ba666de4-0d21-43a6-8e66-51a18aae1b4a" providerId="ADAL" clId="{33522135-A5AC-48B3-9662-48DAF881796A}" dt="2023-06-17T23:11:01.591" v="426" actId="478"/>
          <ac:picMkLst>
            <pc:docMk/>
            <pc:sldMk cId="2334811558" sldId="269"/>
            <ac:picMk id="11" creationId="{FD2B153A-EBCD-C0D4-6C8C-8E5A0634ADF8}"/>
          </ac:picMkLst>
        </pc:picChg>
        <pc:picChg chg="del">
          <ac:chgData name="Abels, Patrick" userId="ba666de4-0d21-43a6-8e66-51a18aae1b4a" providerId="ADAL" clId="{33522135-A5AC-48B3-9662-48DAF881796A}" dt="2023-06-17T23:11:01.591" v="426" actId="478"/>
          <ac:picMkLst>
            <pc:docMk/>
            <pc:sldMk cId="2334811558" sldId="269"/>
            <ac:picMk id="12" creationId="{B9DF56A2-0458-B923-C8A0-862B33C2536D}"/>
          </ac:picMkLst>
        </pc:picChg>
        <pc:picChg chg="add mod">
          <ac:chgData name="Abels, Patrick" userId="ba666de4-0d21-43a6-8e66-51a18aae1b4a" providerId="ADAL" clId="{33522135-A5AC-48B3-9662-48DAF881796A}" dt="2023-06-17T23:11:03.466" v="428"/>
          <ac:picMkLst>
            <pc:docMk/>
            <pc:sldMk cId="2334811558" sldId="269"/>
            <ac:picMk id="13" creationId="{31AC6E0E-8A54-154E-19C3-8AF64B9AE916}"/>
          </ac:picMkLst>
        </pc:picChg>
        <pc:picChg chg="del">
          <ac:chgData name="Abels, Patrick" userId="ba666de4-0d21-43a6-8e66-51a18aae1b4a" providerId="ADAL" clId="{33522135-A5AC-48B3-9662-48DAF881796A}" dt="2023-06-17T23:11:01.591" v="426" actId="478"/>
          <ac:picMkLst>
            <pc:docMk/>
            <pc:sldMk cId="2334811558" sldId="269"/>
            <ac:picMk id="15" creationId="{A73172DF-FC97-620C-5649-1E6C4B8A4F60}"/>
          </ac:picMkLst>
        </pc:picChg>
        <pc:picChg chg="add mod">
          <ac:chgData name="Abels, Patrick" userId="ba666de4-0d21-43a6-8e66-51a18aae1b4a" providerId="ADAL" clId="{33522135-A5AC-48B3-9662-48DAF881796A}" dt="2023-06-17T23:11:03.466" v="428"/>
          <ac:picMkLst>
            <pc:docMk/>
            <pc:sldMk cId="2334811558" sldId="269"/>
            <ac:picMk id="16" creationId="{960EA661-D2D7-707A-F9C7-1910727E67B7}"/>
          </ac:picMkLst>
        </pc:picChg>
        <pc:picChg chg="del">
          <ac:chgData name="Abels, Patrick" userId="ba666de4-0d21-43a6-8e66-51a18aae1b4a" providerId="ADAL" clId="{33522135-A5AC-48B3-9662-48DAF881796A}" dt="2023-06-17T23:11:03.153" v="427" actId="478"/>
          <ac:picMkLst>
            <pc:docMk/>
            <pc:sldMk cId="2334811558" sldId="269"/>
            <ac:picMk id="25" creationId="{48328F2E-71C9-21B4-EA8F-1CA5276EB06C}"/>
          </ac:picMkLst>
        </pc:picChg>
      </pc:sldChg>
      <pc:sldChg chg="addSp delSp modSp add mod modAnim">
        <pc:chgData name="Abels, Patrick" userId="ba666de4-0d21-43a6-8e66-51a18aae1b4a" providerId="ADAL" clId="{33522135-A5AC-48B3-9662-48DAF881796A}" dt="2023-06-17T23:06:46.067" v="323"/>
        <pc:sldMkLst>
          <pc:docMk/>
          <pc:sldMk cId="2164434686" sldId="270"/>
        </pc:sldMkLst>
        <pc:grpChg chg="mod">
          <ac:chgData name="Abels, Patrick" userId="ba666de4-0d21-43a6-8e66-51a18aae1b4a" providerId="ADAL" clId="{33522135-A5AC-48B3-9662-48DAF881796A}" dt="2023-06-17T22:56:41.125" v="190" actId="1038"/>
          <ac:grpSpMkLst>
            <pc:docMk/>
            <pc:sldMk cId="2164434686" sldId="270"/>
            <ac:grpSpMk id="5" creationId="{C68BBE3F-6605-30B0-BA8E-E0348D46C6F8}"/>
          </ac:grpSpMkLst>
        </pc:grpChg>
        <pc:picChg chg="add mod">
          <ac:chgData name="Abels, Patrick" userId="ba666de4-0d21-43a6-8e66-51a18aae1b4a" providerId="ADAL" clId="{33522135-A5AC-48B3-9662-48DAF881796A}" dt="2023-06-17T22:56:31.189" v="182" actId="1076"/>
          <ac:picMkLst>
            <pc:docMk/>
            <pc:sldMk cId="2164434686" sldId="270"/>
            <ac:picMk id="3" creationId="{6C80A47A-C9AA-FEA1-853E-1EBF1850B7A4}"/>
          </ac:picMkLst>
        </pc:picChg>
        <pc:picChg chg="add mod">
          <ac:chgData name="Abels, Patrick" userId="ba666de4-0d21-43a6-8e66-51a18aae1b4a" providerId="ADAL" clId="{33522135-A5AC-48B3-9662-48DAF881796A}" dt="2023-06-17T23:06:46.067" v="323"/>
          <ac:picMkLst>
            <pc:docMk/>
            <pc:sldMk cId="2164434686" sldId="270"/>
            <ac:picMk id="10" creationId="{6456B623-5820-75DA-8545-0C2BF1C10527}"/>
          </ac:picMkLst>
        </pc:picChg>
        <pc:picChg chg="add mod">
          <ac:chgData name="Abels, Patrick" userId="ba666de4-0d21-43a6-8e66-51a18aae1b4a" providerId="ADAL" clId="{33522135-A5AC-48B3-9662-48DAF881796A}" dt="2023-06-17T23:06:46.067" v="323"/>
          <ac:picMkLst>
            <pc:docMk/>
            <pc:sldMk cId="2164434686" sldId="270"/>
            <ac:picMk id="11" creationId="{BEFA6C9B-BF09-EA21-1C74-99A09FE1E754}"/>
          </ac:picMkLst>
        </pc:picChg>
        <pc:picChg chg="add mod">
          <ac:chgData name="Abels, Patrick" userId="ba666de4-0d21-43a6-8e66-51a18aae1b4a" providerId="ADAL" clId="{33522135-A5AC-48B3-9662-48DAF881796A}" dt="2023-06-17T23:06:46.067" v="323"/>
          <ac:picMkLst>
            <pc:docMk/>
            <pc:sldMk cId="2164434686" sldId="270"/>
            <ac:picMk id="12" creationId="{17FA6DC8-A4B8-1453-4546-E481A90B14A6}"/>
          </ac:picMkLst>
        </pc:picChg>
        <pc:picChg chg="del">
          <ac:chgData name="Abels, Patrick" userId="ba666de4-0d21-43a6-8e66-51a18aae1b4a" providerId="ADAL" clId="{33522135-A5AC-48B3-9662-48DAF881796A}" dt="2023-06-17T23:06:45.755" v="322" actId="478"/>
          <ac:picMkLst>
            <pc:docMk/>
            <pc:sldMk cId="2164434686" sldId="270"/>
            <ac:picMk id="13" creationId="{EAAB23FC-7E43-48F8-A4E4-80DFAA192A46}"/>
          </ac:picMkLst>
        </pc:picChg>
        <pc:picChg chg="del">
          <ac:chgData name="Abels, Patrick" userId="ba666de4-0d21-43a6-8e66-51a18aae1b4a" providerId="ADAL" clId="{33522135-A5AC-48B3-9662-48DAF881796A}" dt="2023-06-17T23:06:45.755" v="322" actId="478"/>
          <ac:picMkLst>
            <pc:docMk/>
            <pc:sldMk cId="2164434686" sldId="270"/>
            <ac:picMk id="18" creationId="{C1F07451-C1CC-2B28-A0D6-E8E547799BFB}"/>
          </ac:picMkLst>
        </pc:picChg>
        <pc:picChg chg="del">
          <ac:chgData name="Abels, Patrick" userId="ba666de4-0d21-43a6-8e66-51a18aae1b4a" providerId="ADAL" clId="{33522135-A5AC-48B3-9662-48DAF881796A}" dt="2023-06-17T23:06:45.755" v="322" actId="478"/>
          <ac:picMkLst>
            <pc:docMk/>
            <pc:sldMk cId="2164434686" sldId="270"/>
            <ac:picMk id="20" creationId="{BD9A80C1-B2D6-F409-A3A0-D9FEAD9DBBA1}"/>
          </ac:picMkLst>
        </pc:picChg>
      </pc:sldChg>
      <pc:sldChg chg="addSp modSp new mod modTransition">
        <pc:chgData name="Abels, Patrick" userId="ba666de4-0d21-43a6-8e66-51a18aae1b4a" providerId="ADAL" clId="{33522135-A5AC-48B3-9662-48DAF881796A}" dt="2023-07-01T14:27:25.252" v="648" actId="20577"/>
        <pc:sldMkLst>
          <pc:docMk/>
          <pc:sldMk cId="3908454189" sldId="271"/>
        </pc:sldMkLst>
        <pc:spChg chg="mod">
          <ac:chgData name="Abels, Patrick" userId="ba666de4-0d21-43a6-8e66-51a18aae1b4a" providerId="ADAL" clId="{33522135-A5AC-48B3-9662-48DAF881796A}" dt="2023-07-01T14:27:25.252" v="648" actId="20577"/>
          <ac:spMkLst>
            <pc:docMk/>
            <pc:sldMk cId="3908454189" sldId="271"/>
            <ac:spMk id="2" creationId="{138885E4-8F0E-46B9-4D55-B2AAFCF2ACAB}"/>
          </ac:spMkLst>
        </pc:spChg>
        <pc:spChg chg="mod">
          <ac:chgData name="Abels, Patrick" userId="ba666de4-0d21-43a6-8e66-51a18aae1b4a" providerId="ADAL" clId="{33522135-A5AC-48B3-9662-48DAF881796A}" dt="2023-06-17T22:57:48.848" v="194"/>
          <ac:spMkLst>
            <pc:docMk/>
            <pc:sldMk cId="3908454189" sldId="271"/>
            <ac:spMk id="5" creationId="{F1153F64-EB9F-E143-D8AB-7EF189ED4104}"/>
          </ac:spMkLst>
        </pc:spChg>
        <pc:grpChg chg="add mod">
          <ac:chgData name="Abels, Patrick" userId="ba666de4-0d21-43a6-8e66-51a18aae1b4a" providerId="ADAL" clId="{33522135-A5AC-48B3-9662-48DAF881796A}" dt="2023-06-17T22:57:52.378" v="195" actId="1076"/>
          <ac:grpSpMkLst>
            <pc:docMk/>
            <pc:sldMk cId="3908454189" sldId="271"/>
            <ac:grpSpMk id="3" creationId="{A88F01A2-160E-02C4-AC18-722B4B489174}"/>
          </ac:grpSpMkLst>
        </pc:grpChg>
        <pc:picChg chg="mod">
          <ac:chgData name="Abels, Patrick" userId="ba666de4-0d21-43a6-8e66-51a18aae1b4a" providerId="ADAL" clId="{33522135-A5AC-48B3-9662-48DAF881796A}" dt="2023-06-17T22:57:48.848" v="194"/>
          <ac:picMkLst>
            <pc:docMk/>
            <pc:sldMk cId="3908454189" sldId="271"/>
            <ac:picMk id="4" creationId="{E32C7535-711D-9A7A-473D-0B1971836953}"/>
          </ac:picMkLst>
        </pc:picChg>
        <pc:picChg chg="add mod">
          <ac:chgData name="Abels, Patrick" userId="ba666de4-0d21-43a6-8e66-51a18aae1b4a" providerId="ADAL" clId="{33522135-A5AC-48B3-9662-48DAF881796A}" dt="2023-06-17T22:57:52.378" v="195" actId="1076"/>
          <ac:picMkLst>
            <pc:docMk/>
            <pc:sldMk cId="3908454189" sldId="271"/>
            <ac:picMk id="6" creationId="{45CD8482-C8FC-E079-77E0-121E92C83AE7}"/>
          </ac:picMkLst>
        </pc:picChg>
      </pc:sldChg>
      <pc:sldChg chg="modSp add mod">
        <pc:chgData name="Abels, Patrick" userId="ba666de4-0d21-43a6-8e66-51a18aae1b4a" providerId="ADAL" clId="{33522135-A5AC-48B3-9662-48DAF881796A}" dt="2023-06-17T23:06:19.602" v="321" actId="1076"/>
        <pc:sldMkLst>
          <pc:docMk/>
          <pc:sldMk cId="3366190914" sldId="272"/>
        </pc:sldMkLst>
        <pc:picChg chg="mod">
          <ac:chgData name="Abels, Patrick" userId="ba666de4-0d21-43a6-8e66-51a18aae1b4a" providerId="ADAL" clId="{33522135-A5AC-48B3-9662-48DAF881796A}" dt="2023-06-17T23:06:13.190" v="319" actId="1076"/>
          <ac:picMkLst>
            <pc:docMk/>
            <pc:sldMk cId="3366190914" sldId="272"/>
            <ac:picMk id="13" creationId="{EAAB23FC-7E43-48F8-A4E4-80DFAA192A46}"/>
          </ac:picMkLst>
        </pc:picChg>
        <pc:picChg chg="mod">
          <ac:chgData name="Abels, Patrick" userId="ba666de4-0d21-43a6-8e66-51a18aae1b4a" providerId="ADAL" clId="{33522135-A5AC-48B3-9662-48DAF881796A}" dt="2023-06-17T23:06:16.771" v="320" actId="1076"/>
          <ac:picMkLst>
            <pc:docMk/>
            <pc:sldMk cId="3366190914" sldId="272"/>
            <ac:picMk id="18" creationId="{C1F07451-C1CC-2B28-A0D6-E8E547799BFB}"/>
          </ac:picMkLst>
        </pc:picChg>
        <pc:picChg chg="mod">
          <ac:chgData name="Abels, Patrick" userId="ba666de4-0d21-43a6-8e66-51a18aae1b4a" providerId="ADAL" clId="{33522135-A5AC-48B3-9662-48DAF881796A}" dt="2023-06-17T23:06:19.602" v="321" actId="1076"/>
          <ac:picMkLst>
            <pc:docMk/>
            <pc:sldMk cId="3366190914" sldId="272"/>
            <ac:picMk id="20" creationId="{BD9A80C1-B2D6-F409-A3A0-D9FEAD9DBBA1}"/>
          </ac:picMkLst>
        </pc:picChg>
      </pc:sldChg>
      <pc:sldChg chg="new del ord">
        <pc:chgData name="Abels, Patrick" userId="ba666de4-0d21-43a6-8e66-51a18aae1b4a" providerId="ADAL" clId="{33522135-A5AC-48B3-9662-48DAF881796A}" dt="2023-06-17T23:11:16.176" v="430" actId="47"/>
        <pc:sldMkLst>
          <pc:docMk/>
          <pc:sldMk cId="1146109162" sldId="273"/>
        </pc:sldMkLst>
      </pc:sldChg>
      <pc:sldChg chg="modSp new mod">
        <pc:chgData name="Abels, Patrick" userId="ba666de4-0d21-43a6-8e66-51a18aae1b4a" providerId="ADAL" clId="{33522135-A5AC-48B3-9662-48DAF881796A}" dt="2023-06-17T23:15:37.647" v="627" actId="20577"/>
        <pc:sldMkLst>
          <pc:docMk/>
          <pc:sldMk cId="3475594388" sldId="273"/>
        </pc:sldMkLst>
        <pc:spChg chg="mod">
          <ac:chgData name="Abels, Patrick" userId="ba666de4-0d21-43a6-8e66-51a18aae1b4a" providerId="ADAL" clId="{33522135-A5AC-48B3-9662-48DAF881796A}" dt="2023-06-17T23:15:37.647" v="627" actId="20577"/>
          <ac:spMkLst>
            <pc:docMk/>
            <pc:sldMk cId="3475594388" sldId="273"/>
            <ac:spMk id="2" creationId="{CAC20647-5DA0-AE7C-63FA-888516676539}"/>
          </ac:spMkLst>
        </pc:spChg>
      </pc:sldChg>
      <pc:sldChg chg="modSp new mod">
        <pc:chgData name="Abels, Patrick" userId="ba666de4-0d21-43a6-8e66-51a18aae1b4a" providerId="ADAL" clId="{33522135-A5AC-48B3-9662-48DAF881796A}" dt="2023-06-17T23:15:49.447" v="647" actId="20577"/>
        <pc:sldMkLst>
          <pc:docMk/>
          <pc:sldMk cId="2936399086" sldId="274"/>
        </pc:sldMkLst>
        <pc:spChg chg="mod">
          <ac:chgData name="Abels, Patrick" userId="ba666de4-0d21-43a6-8e66-51a18aae1b4a" providerId="ADAL" clId="{33522135-A5AC-48B3-9662-48DAF881796A}" dt="2023-06-17T23:15:49.447" v="647" actId="20577"/>
          <ac:spMkLst>
            <pc:docMk/>
            <pc:sldMk cId="2936399086" sldId="274"/>
            <ac:spMk id="2" creationId="{6E21CFAB-4B59-8A10-B123-B127A00004E5}"/>
          </ac:spMkLst>
        </pc:spChg>
      </pc:sldChg>
    </pc:docChg>
  </pc:docChgLst>
  <pc:docChgLst>
    <pc:chgData name="Abels, Patrick" userId="ba666de4-0d21-43a6-8e66-51a18aae1b4a" providerId="ADAL" clId="{3C931419-EA6F-41EA-BDC6-D8FB5E22441D}"/>
    <pc:docChg chg="undo redo custSel addSld delSld modSld">
      <pc:chgData name="Abels, Patrick" userId="ba666de4-0d21-43a6-8e66-51a18aae1b4a" providerId="ADAL" clId="{3C931419-EA6F-41EA-BDC6-D8FB5E22441D}" dt="2024-08-21T15:54:29.879" v="279" actId="1076"/>
      <pc:docMkLst>
        <pc:docMk/>
      </pc:docMkLst>
      <pc:sldChg chg="modSp mod">
        <pc:chgData name="Abels, Patrick" userId="ba666de4-0d21-43a6-8e66-51a18aae1b4a" providerId="ADAL" clId="{3C931419-EA6F-41EA-BDC6-D8FB5E22441D}" dt="2024-08-21T15:01:02.717" v="8" actId="20577"/>
        <pc:sldMkLst>
          <pc:docMk/>
          <pc:sldMk cId="3348838403" sldId="294"/>
        </pc:sldMkLst>
        <pc:spChg chg="mod">
          <ac:chgData name="Abels, Patrick" userId="ba666de4-0d21-43a6-8e66-51a18aae1b4a" providerId="ADAL" clId="{3C931419-EA6F-41EA-BDC6-D8FB5E22441D}" dt="2024-08-21T15:01:02.717" v="8" actId="20577"/>
          <ac:spMkLst>
            <pc:docMk/>
            <pc:sldMk cId="3348838403" sldId="294"/>
            <ac:spMk id="2" creationId="{563D4517-C1E9-597B-8D85-9D9D3B16B916}"/>
          </ac:spMkLst>
        </pc:spChg>
      </pc:sldChg>
      <pc:sldChg chg="del">
        <pc:chgData name="Abels, Patrick" userId="ba666de4-0d21-43a6-8e66-51a18aae1b4a" providerId="ADAL" clId="{3C931419-EA6F-41EA-BDC6-D8FB5E22441D}" dt="2024-08-21T15:16:43.232" v="208" actId="47"/>
        <pc:sldMkLst>
          <pc:docMk/>
          <pc:sldMk cId="4259948035" sldId="304"/>
        </pc:sldMkLst>
      </pc:sldChg>
      <pc:sldChg chg="addSp delSp modSp mod">
        <pc:chgData name="Abels, Patrick" userId="ba666de4-0d21-43a6-8e66-51a18aae1b4a" providerId="ADAL" clId="{3C931419-EA6F-41EA-BDC6-D8FB5E22441D}" dt="2024-08-21T15:18:16.388" v="225" actId="1440"/>
        <pc:sldMkLst>
          <pc:docMk/>
          <pc:sldMk cId="3358983006" sldId="305"/>
        </pc:sldMkLst>
        <pc:spChg chg="mod">
          <ac:chgData name="Abels, Patrick" userId="ba666de4-0d21-43a6-8e66-51a18aae1b4a" providerId="ADAL" clId="{3C931419-EA6F-41EA-BDC6-D8FB5E22441D}" dt="2024-08-21T15:17:04.289" v="221" actId="20577"/>
          <ac:spMkLst>
            <pc:docMk/>
            <pc:sldMk cId="3358983006" sldId="305"/>
            <ac:spMk id="2" creationId="{2990A55F-57D0-5F13-873C-EC6A5D011C2D}"/>
          </ac:spMkLst>
        </pc:spChg>
        <pc:spChg chg="del">
          <ac:chgData name="Abels, Patrick" userId="ba666de4-0d21-43a6-8e66-51a18aae1b4a" providerId="ADAL" clId="{3C931419-EA6F-41EA-BDC6-D8FB5E22441D}" dt="2024-08-21T15:17:06.552" v="222" actId="478"/>
          <ac:spMkLst>
            <pc:docMk/>
            <pc:sldMk cId="3358983006" sldId="305"/>
            <ac:spMk id="3" creationId="{84E6FD68-AF55-A6D2-080A-A664EA93664E}"/>
          </ac:spMkLst>
        </pc:spChg>
        <pc:spChg chg="del">
          <ac:chgData name="Abels, Patrick" userId="ba666de4-0d21-43a6-8e66-51a18aae1b4a" providerId="ADAL" clId="{3C931419-EA6F-41EA-BDC6-D8FB5E22441D}" dt="2024-08-21T15:17:06.552" v="222" actId="478"/>
          <ac:spMkLst>
            <pc:docMk/>
            <pc:sldMk cId="3358983006" sldId="305"/>
            <ac:spMk id="4" creationId="{E01C4D59-ADE7-AACD-5029-233905EDDCDA}"/>
          </ac:spMkLst>
        </pc:spChg>
        <pc:spChg chg="del">
          <ac:chgData name="Abels, Patrick" userId="ba666de4-0d21-43a6-8e66-51a18aae1b4a" providerId="ADAL" clId="{3C931419-EA6F-41EA-BDC6-D8FB5E22441D}" dt="2024-08-21T15:17:06.552" v="222" actId="478"/>
          <ac:spMkLst>
            <pc:docMk/>
            <pc:sldMk cId="3358983006" sldId="305"/>
            <ac:spMk id="6" creationId="{0ADACFCB-E32A-62DF-3468-06E3990E3FD1}"/>
          </ac:spMkLst>
        </pc:spChg>
        <pc:picChg chg="add mod">
          <ac:chgData name="Abels, Patrick" userId="ba666de4-0d21-43a6-8e66-51a18aae1b4a" providerId="ADAL" clId="{3C931419-EA6F-41EA-BDC6-D8FB5E22441D}" dt="2024-08-21T15:18:16.388" v="225" actId="1440"/>
          <ac:picMkLst>
            <pc:docMk/>
            <pc:sldMk cId="3358983006" sldId="305"/>
            <ac:picMk id="1026" creationId="{B493C451-AA3D-4B07-60A3-D1DA95B74BD6}"/>
          </ac:picMkLst>
        </pc:picChg>
      </pc:sldChg>
      <pc:sldChg chg="modSp mod">
        <pc:chgData name="Abels, Patrick" userId="ba666de4-0d21-43a6-8e66-51a18aae1b4a" providerId="ADAL" clId="{3C931419-EA6F-41EA-BDC6-D8FB5E22441D}" dt="2024-08-21T15:49:12.293" v="237" actId="20577"/>
        <pc:sldMkLst>
          <pc:docMk/>
          <pc:sldMk cId="2830826162" sldId="356"/>
        </pc:sldMkLst>
        <pc:spChg chg="mod">
          <ac:chgData name="Abels, Patrick" userId="ba666de4-0d21-43a6-8e66-51a18aae1b4a" providerId="ADAL" clId="{3C931419-EA6F-41EA-BDC6-D8FB5E22441D}" dt="2024-08-21T15:49:12.293" v="237" actId="20577"/>
          <ac:spMkLst>
            <pc:docMk/>
            <pc:sldMk cId="2830826162" sldId="356"/>
            <ac:spMk id="2" creationId="{233F1500-41C8-23C0-01D0-109BE128F720}"/>
          </ac:spMkLst>
        </pc:spChg>
      </pc:sldChg>
      <pc:sldChg chg="addSp delSp modSp mod">
        <pc:chgData name="Abels, Patrick" userId="ba666de4-0d21-43a6-8e66-51a18aae1b4a" providerId="ADAL" clId="{3C931419-EA6F-41EA-BDC6-D8FB5E22441D}" dt="2024-08-21T15:54:29.879" v="279" actId="1076"/>
        <pc:sldMkLst>
          <pc:docMk/>
          <pc:sldMk cId="2467767843" sldId="361"/>
        </pc:sldMkLst>
        <pc:spChg chg="add del">
          <ac:chgData name="Abels, Patrick" userId="ba666de4-0d21-43a6-8e66-51a18aae1b4a" providerId="ADAL" clId="{3C931419-EA6F-41EA-BDC6-D8FB5E22441D}" dt="2024-08-21T15:42:32.085" v="228" actId="478"/>
          <ac:spMkLst>
            <pc:docMk/>
            <pc:sldMk cId="2467767843" sldId="361"/>
            <ac:spMk id="2" creationId="{1CCF2036-1814-4DA6-4EA8-1E56AA02D0E9}"/>
          </ac:spMkLst>
        </pc:spChg>
        <pc:spChg chg="add del">
          <ac:chgData name="Abels, Patrick" userId="ba666de4-0d21-43a6-8e66-51a18aae1b4a" providerId="ADAL" clId="{3C931419-EA6F-41EA-BDC6-D8FB5E22441D}" dt="2024-08-21T15:50:14.148" v="249" actId="478"/>
          <ac:spMkLst>
            <pc:docMk/>
            <pc:sldMk cId="2467767843" sldId="361"/>
            <ac:spMk id="11" creationId="{94DAF521-A9BF-BF41-478B-6ADDF90EC8B6}"/>
          </ac:spMkLst>
        </pc:spChg>
        <pc:spChg chg="del">
          <ac:chgData name="Abels, Patrick" userId="ba666de4-0d21-43a6-8e66-51a18aae1b4a" providerId="ADAL" clId="{3C931419-EA6F-41EA-BDC6-D8FB5E22441D}" dt="2024-08-21T15:50:13.293" v="248" actId="478"/>
          <ac:spMkLst>
            <pc:docMk/>
            <pc:sldMk cId="2467767843" sldId="361"/>
            <ac:spMk id="12" creationId="{EFF1B0C5-D59A-913C-EA89-C0AB57438FB6}"/>
          </ac:spMkLst>
        </pc:spChg>
        <pc:picChg chg="add mod">
          <ac:chgData name="Abels, Patrick" userId="ba666de4-0d21-43a6-8e66-51a18aae1b4a" providerId="ADAL" clId="{3C931419-EA6F-41EA-BDC6-D8FB5E22441D}" dt="2024-08-21T15:54:29.879" v="279" actId="1076"/>
          <ac:picMkLst>
            <pc:docMk/>
            <pc:sldMk cId="2467767843" sldId="361"/>
            <ac:picMk id="5" creationId="{02D244EE-4234-FF87-2908-F30CAAFA20BF}"/>
          </ac:picMkLst>
        </pc:picChg>
        <pc:picChg chg="add del">
          <ac:chgData name="Abels, Patrick" userId="ba666de4-0d21-43a6-8e66-51a18aae1b4a" providerId="ADAL" clId="{3C931419-EA6F-41EA-BDC6-D8FB5E22441D}" dt="2024-08-21T15:49:40.605" v="240" actId="478"/>
          <ac:picMkLst>
            <pc:docMk/>
            <pc:sldMk cId="2467767843" sldId="361"/>
            <ac:picMk id="6" creationId="{3009FFCE-2B54-9FBB-C367-2738BD68706D}"/>
          </ac:picMkLst>
        </pc:picChg>
        <pc:picChg chg="add mod">
          <ac:chgData name="Abels, Patrick" userId="ba666de4-0d21-43a6-8e66-51a18aae1b4a" providerId="ADAL" clId="{3C931419-EA6F-41EA-BDC6-D8FB5E22441D}" dt="2024-08-21T15:54:29.014" v="278" actId="1076"/>
          <ac:picMkLst>
            <pc:docMk/>
            <pc:sldMk cId="2467767843" sldId="361"/>
            <ac:picMk id="7" creationId="{2342E0BA-66D0-CA56-4CB1-F2D0CD4B8985}"/>
          </ac:picMkLst>
        </pc:picChg>
        <pc:picChg chg="add del">
          <ac:chgData name="Abels, Patrick" userId="ba666de4-0d21-43a6-8e66-51a18aae1b4a" providerId="ADAL" clId="{3C931419-EA6F-41EA-BDC6-D8FB5E22441D}" dt="2024-08-21T15:49:39.842" v="238" actId="478"/>
          <ac:picMkLst>
            <pc:docMk/>
            <pc:sldMk cId="2467767843" sldId="361"/>
            <ac:picMk id="8" creationId="{D19FC396-D6E0-7F1B-7553-14BA99AC9790}"/>
          </ac:picMkLst>
        </pc:picChg>
        <pc:picChg chg="add del">
          <ac:chgData name="Abels, Patrick" userId="ba666de4-0d21-43a6-8e66-51a18aae1b4a" providerId="ADAL" clId="{3C931419-EA6F-41EA-BDC6-D8FB5E22441D}" dt="2024-08-21T15:49:40.233" v="239" actId="478"/>
          <ac:picMkLst>
            <pc:docMk/>
            <pc:sldMk cId="2467767843" sldId="361"/>
            <ac:picMk id="9" creationId="{E7F196AB-5A94-9C69-2BF4-46635C73D3C1}"/>
          </ac:picMkLst>
        </pc:picChg>
        <pc:picChg chg="add mod">
          <ac:chgData name="Abels, Patrick" userId="ba666de4-0d21-43a6-8e66-51a18aae1b4a" providerId="ADAL" clId="{3C931419-EA6F-41EA-BDC6-D8FB5E22441D}" dt="2024-08-21T15:54:22.911" v="276" actId="1076"/>
          <ac:picMkLst>
            <pc:docMk/>
            <pc:sldMk cId="2467767843" sldId="361"/>
            <ac:picMk id="13" creationId="{F3EB70FF-7160-9405-D83B-B93BB2AD6B73}"/>
          </ac:picMkLst>
        </pc:picChg>
        <pc:picChg chg="add mod">
          <ac:chgData name="Abels, Patrick" userId="ba666de4-0d21-43a6-8e66-51a18aae1b4a" providerId="ADAL" clId="{3C931419-EA6F-41EA-BDC6-D8FB5E22441D}" dt="2024-08-21T15:54:21.182" v="275" actId="1076"/>
          <ac:picMkLst>
            <pc:docMk/>
            <pc:sldMk cId="2467767843" sldId="361"/>
            <ac:picMk id="15" creationId="{E8F1FDCE-3671-CB8F-60FE-0EB05A5614C9}"/>
          </ac:picMkLst>
        </pc:picChg>
        <pc:picChg chg="add del">
          <ac:chgData name="Abels, Patrick" userId="ba666de4-0d21-43a6-8e66-51a18aae1b4a" providerId="ADAL" clId="{3C931419-EA6F-41EA-BDC6-D8FB5E22441D}" dt="2024-08-21T15:50:00.100" v="244" actId="478"/>
          <ac:picMkLst>
            <pc:docMk/>
            <pc:sldMk cId="2467767843" sldId="361"/>
            <ac:picMk id="16" creationId="{0DBE1A31-B827-6D15-9499-7487923C67CC}"/>
          </ac:picMkLst>
        </pc:picChg>
        <pc:picChg chg="add mod">
          <ac:chgData name="Abels, Patrick" userId="ba666de4-0d21-43a6-8e66-51a18aae1b4a" providerId="ADAL" clId="{3C931419-EA6F-41EA-BDC6-D8FB5E22441D}" dt="2024-08-21T15:54:16.447" v="273" actId="14100"/>
          <ac:picMkLst>
            <pc:docMk/>
            <pc:sldMk cId="2467767843" sldId="361"/>
            <ac:picMk id="18" creationId="{7263CC62-3AB5-510E-6E0E-1CF5D001A7F0}"/>
          </ac:picMkLst>
        </pc:picChg>
        <pc:picChg chg="add mod">
          <ac:chgData name="Abels, Patrick" userId="ba666de4-0d21-43a6-8e66-51a18aae1b4a" providerId="ADAL" clId="{3C931419-EA6F-41EA-BDC6-D8FB5E22441D}" dt="2024-08-21T15:54:25.334" v="277" actId="1076"/>
          <ac:picMkLst>
            <pc:docMk/>
            <pc:sldMk cId="2467767843" sldId="361"/>
            <ac:picMk id="20" creationId="{4E0C22F5-F094-240E-73FA-086231CC2EF7}"/>
          </ac:picMkLst>
        </pc:picChg>
      </pc:sldChg>
      <pc:sldChg chg="modSp del">
        <pc:chgData name="Abels, Patrick" userId="ba666de4-0d21-43a6-8e66-51a18aae1b4a" providerId="ADAL" clId="{3C931419-EA6F-41EA-BDC6-D8FB5E22441D}" dt="2024-08-21T15:01:20.936" v="10" actId="47"/>
        <pc:sldMkLst>
          <pc:docMk/>
          <pc:sldMk cId="4105080845" sldId="362"/>
        </pc:sldMkLst>
        <pc:spChg chg="mod">
          <ac:chgData name="Abels, Patrick" userId="ba666de4-0d21-43a6-8e66-51a18aae1b4a" providerId="ADAL" clId="{3C931419-EA6F-41EA-BDC6-D8FB5E22441D}" dt="2024-08-21T15:01:11.106" v="9" actId="1076"/>
          <ac:spMkLst>
            <pc:docMk/>
            <pc:sldMk cId="4105080845" sldId="362"/>
            <ac:spMk id="4" creationId="{C556E3C0-F079-A084-5D86-A2BE79882672}"/>
          </ac:spMkLst>
        </pc:spChg>
        <pc:spChg chg="mod">
          <ac:chgData name="Abels, Patrick" userId="ba666de4-0d21-43a6-8e66-51a18aae1b4a" providerId="ADAL" clId="{3C931419-EA6F-41EA-BDC6-D8FB5E22441D}" dt="2024-08-21T15:01:11.106" v="9" actId="1076"/>
          <ac:spMkLst>
            <pc:docMk/>
            <pc:sldMk cId="4105080845" sldId="362"/>
            <ac:spMk id="6" creationId="{D4AFA64D-1A98-01E0-372E-5DD92F330287}"/>
          </ac:spMkLst>
        </pc:spChg>
        <pc:spChg chg="mod">
          <ac:chgData name="Abels, Patrick" userId="ba666de4-0d21-43a6-8e66-51a18aae1b4a" providerId="ADAL" clId="{3C931419-EA6F-41EA-BDC6-D8FB5E22441D}" dt="2024-08-21T15:01:11.106" v="9" actId="1076"/>
          <ac:spMkLst>
            <pc:docMk/>
            <pc:sldMk cId="4105080845" sldId="362"/>
            <ac:spMk id="7" creationId="{09C13098-9079-635A-A63E-97EFA76F90CA}"/>
          </ac:spMkLst>
        </pc:spChg>
        <pc:spChg chg="mod">
          <ac:chgData name="Abels, Patrick" userId="ba666de4-0d21-43a6-8e66-51a18aae1b4a" providerId="ADAL" clId="{3C931419-EA6F-41EA-BDC6-D8FB5E22441D}" dt="2024-08-21T15:01:11.106" v="9" actId="1076"/>
          <ac:spMkLst>
            <pc:docMk/>
            <pc:sldMk cId="4105080845" sldId="362"/>
            <ac:spMk id="8" creationId="{55B44597-2F49-FE49-D1EB-E868F8B0B7D8}"/>
          </ac:spMkLst>
        </pc:spChg>
        <pc:spChg chg="mod">
          <ac:chgData name="Abels, Patrick" userId="ba666de4-0d21-43a6-8e66-51a18aae1b4a" providerId="ADAL" clId="{3C931419-EA6F-41EA-BDC6-D8FB5E22441D}" dt="2024-08-21T15:01:11.106" v="9" actId="1076"/>
          <ac:spMkLst>
            <pc:docMk/>
            <pc:sldMk cId="4105080845" sldId="362"/>
            <ac:spMk id="9" creationId="{F7FEF3FA-7320-B0AB-8AE2-3A92D33DA318}"/>
          </ac:spMkLst>
        </pc:spChg>
        <pc:grpChg chg="mod">
          <ac:chgData name="Abels, Patrick" userId="ba666de4-0d21-43a6-8e66-51a18aae1b4a" providerId="ADAL" clId="{3C931419-EA6F-41EA-BDC6-D8FB5E22441D}" dt="2024-08-21T15:01:11.106" v="9" actId="1076"/>
          <ac:grpSpMkLst>
            <pc:docMk/>
            <pc:sldMk cId="4105080845" sldId="362"/>
            <ac:grpSpMk id="12" creationId="{073443A1-B76E-DAC3-4B5C-DCEE900EABED}"/>
          </ac:grpSpMkLst>
        </pc:grpChg>
        <pc:picChg chg="mod">
          <ac:chgData name="Abels, Patrick" userId="ba666de4-0d21-43a6-8e66-51a18aae1b4a" providerId="ADAL" clId="{3C931419-EA6F-41EA-BDC6-D8FB5E22441D}" dt="2024-08-21T15:01:11.106" v="9" actId="1076"/>
          <ac:picMkLst>
            <pc:docMk/>
            <pc:sldMk cId="4105080845" sldId="362"/>
            <ac:picMk id="1026" creationId="{9451E237-24EA-7E71-BBD2-949826300C15}"/>
          </ac:picMkLst>
        </pc:picChg>
      </pc:sldChg>
      <pc:sldChg chg="del">
        <pc:chgData name="Abels, Patrick" userId="ba666de4-0d21-43a6-8e66-51a18aae1b4a" providerId="ADAL" clId="{3C931419-EA6F-41EA-BDC6-D8FB5E22441D}" dt="2024-08-21T15:01:20.936" v="10" actId="47"/>
        <pc:sldMkLst>
          <pc:docMk/>
          <pc:sldMk cId="3401618594" sldId="363"/>
        </pc:sldMkLst>
      </pc:sldChg>
      <pc:sldChg chg="del">
        <pc:chgData name="Abels, Patrick" userId="ba666de4-0d21-43a6-8e66-51a18aae1b4a" providerId="ADAL" clId="{3C931419-EA6F-41EA-BDC6-D8FB5E22441D}" dt="2024-08-21T15:01:20.936" v="10" actId="47"/>
        <pc:sldMkLst>
          <pc:docMk/>
          <pc:sldMk cId="3041083862" sldId="364"/>
        </pc:sldMkLst>
      </pc:sldChg>
      <pc:sldChg chg="del">
        <pc:chgData name="Abels, Patrick" userId="ba666de4-0d21-43a6-8e66-51a18aae1b4a" providerId="ADAL" clId="{3C931419-EA6F-41EA-BDC6-D8FB5E22441D}" dt="2024-08-21T15:01:20.936" v="10" actId="47"/>
        <pc:sldMkLst>
          <pc:docMk/>
          <pc:sldMk cId="2198841004" sldId="365"/>
        </pc:sldMkLst>
      </pc:sldChg>
      <pc:sldChg chg="del">
        <pc:chgData name="Abels, Patrick" userId="ba666de4-0d21-43a6-8e66-51a18aae1b4a" providerId="ADAL" clId="{3C931419-EA6F-41EA-BDC6-D8FB5E22441D}" dt="2024-08-21T15:01:20.936" v="10" actId="47"/>
        <pc:sldMkLst>
          <pc:docMk/>
          <pc:sldMk cId="244387526" sldId="366"/>
        </pc:sldMkLst>
      </pc:sldChg>
      <pc:sldChg chg="del">
        <pc:chgData name="Abels, Patrick" userId="ba666de4-0d21-43a6-8e66-51a18aae1b4a" providerId="ADAL" clId="{3C931419-EA6F-41EA-BDC6-D8FB5E22441D}" dt="2024-08-21T15:01:20.936" v="10" actId="47"/>
        <pc:sldMkLst>
          <pc:docMk/>
          <pc:sldMk cId="3561506833" sldId="367"/>
        </pc:sldMkLst>
      </pc:sldChg>
      <pc:sldChg chg="del">
        <pc:chgData name="Abels, Patrick" userId="ba666de4-0d21-43a6-8e66-51a18aae1b4a" providerId="ADAL" clId="{3C931419-EA6F-41EA-BDC6-D8FB5E22441D}" dt="2024-08-21T15:01:20.936" v="10" actId="47"/>
        <pc:sldMkLst>
          <pc:docMk/>
          <pc:sldMk cId="1224278347" sldId="368"/>
        </pc:sldMkLst>
      </pc:sldChg>
      <pc:sldChg chg="del">
        <pc:chgData name="Abels, Patrick" userId="ba666de4-0d21-43a6-8e66-51a18aae1b4a" providerId="ADAL" clId="{3C931419-EA6F-41EA-BDC6-D8FB5E22441D}" dt="2024-08-21T15:16:35.006" v="207" actId="47"/>
        <pc:sldMkLst>
          <pc:docMk/>
          <pc:sldMk cId="533772767" sldId="369"/>
        </pc:sldMkLst>
      </pc:sldChg>
      <pc:sldChg chg="addSp modSp new mod">
        <pc:chgData name="Abels, Patrick" userId="ba666de4-0d21-43a6-8e66-51a18aae1b4a" providerId="ADAL" clId="{3C931419-EA6F-41EA-BDC6-D8FB5E22441D}" dt="2024-08-21T15:01:36.482" v="21"/>
        <pc:sldMkLst>
          <pc:docMk/>
          <pc:sldMk cId="481411011" sldId="370"/>
        </pc:sldMkLst>
        <pc:spChg chg="mod">
          <ac:chgData name="Abels, Patrick" userId="ba666de4-0d21-43a6-8e66-51a18aae1b4a" providerId="ADAL" clId="{3C931419-EA6F-41EA-BDC6-D8FB5E22441D}" dt="2024-08-21T15:01:26.211" v="20" actId="20577"/>
          <ac:spMkLst>
            <pc:docMk/>
            <pc:sldMk cId="481411011" sldId="370"/>
            <ac:spMk id="3" creationId="{CAB6BCA4-9ACF-705B-03A3-4333913C198D}"/>
          </ac:spMkLst>
        </pc:spChg>
        <pc:spChg chg="add mod">
          <ac:chgData name="Abels, Patrick" userId="ba666de4-0d21-43a6-8e66-51a18aae1b4a" providerId="ADAL" clId="{3C931419-EA6F-41EA-BDC6-D8FB5E22441D}" dt="2024-08-21T15:01:36.482" v="21"/>
          <ac:spMkLst>
            <pc:docMk/>
            <pc:sldMk cId="481411011" sldId="370"/>
            <ac:spMk id="4" creationId="{8E7FAA75-391F-4B4D-1DA9-60A8E3D0D87F}"/>
          </ac:spMkLst>
        </pc:spChg>
        <pc:spChg chg="add mod">
          <ac:chgData name="Abels, Patrick" userId="ba666de4-0d21-43a6-8e66-51a18aae1b4a" providerId="ADAL" clId="{3C931419-EA6F-41EA-BDC6-D8FB5E22441D}" dt="2024-08-21T15:01:36.482" v="21"/>
          <ac:spMkLst>
            <pc:docMk/>
            <pc:sldMk cId="481411011" sldId="370"/>
            <ac:spMk id="5" creationId="{3BE24D3C-D225-6BE5-5B4B-C645CA555D39}"/>
          </ac:spMkLst>
        </pc:spChg>
        <pc:spChg chg="add mod">
          <ac:chgData name="Abels, Patrick" userId="ba666de4-0d21-43a6-8e66-51a18aae1b4a" providerId="ADAL" clId="{3C931419-EA6F-41EA-BDC6-D8FB5E22441D}" dt="2024-08-21T15:01:36.482" v="21"/>
          <ac:spMkLst>
            <pc:docMk/>
            <pc:sldMk cId="481411011" sldId="370"/>
            <ac:spMk id="7" creationId="{1B68ABFB-6DF8-1A2D-177C-AE1FF191AD8B}"/>
          </ac:spMkLst>
        </pc:spChg>
        <pc:spChg chg="add mod">
          <ac:chgData name="Abels, Patrick" userId="ba666de4-0d21-43a6-8e66-51a18aae1b4a" providerId="ADAL" clId="{3C931419-EA6F-41EA-BDC6-D8FB5E22441D}" dt="2024-08-21T15:01:36.482" v="21"/>
          <ac:spMkLst>
            <pc:docMk/>
            <pc:sldMk cId="481411011" sldId="370"/>
            <ac:spMk id="9" creationId="{C70E4DEF-176A-596A-0BD0-AA69106F842E}"/>
          </ac:spMkLst>
        </pc:spChg>
        <pc:spChg chg="add mod">
          <ac:chgData name="Abels, Patrick" userId="ba666de4-0d21-43a6-8e66-51a18aae1b4a" providerId="ADAL" clId="{3C931419-EA6F-41EA-BDC6-D8FB5E22441D}" dt="2024-08-21T15:01:36.482" v="21"/>
          <ac:spMkLst>
            <pc:docMk/>
            <pc:sldMk cId="481411011" sldId="370"/>
            <ac:spMk id="10" creationId="{514942A4-A86F-9AB1-F9B0-A55805CB684A}"/>
          </ac:spMkLst>
        </pc:spChg>
        <pc:cxnChg chg="add mod">
          <ac:chgData name="Abels, Patrick" userId="ba666de4-0d21-43a6-8e66-51a18aae1b4a" providerId="ADAL" clId="{3C931419-EA6F-41EA-BDC6-D8FB5E22441D}" dt="2024-08-21T15:01:36.482" v="21"/>
          <ac:cxnSpMkLst>
            <pc:docMk/>
            <pc:sldMk cId="481411011" sldId="370"/>
            <ac:cxnSpMk id="6" creationId="{91460BBC-6131-AF9C-A99F-434D364F0A77}"/>
          </ac:cxnSpMkLst>
        </pc:cxnChg>
        <pc:cxnChg chg="add mod">
          <ac:chgData name="Abels, Patrick" userId="ba666de4-0d21-43a6-8e66-51a18aae1b4a" providerId="ADAL" clId="{3C931419-EA6F-41EA-BDC6-D8FB5E22441D}" dt="2024-08-21T15:01:36.482" v="21"/>
          <ac:cxnSpMkLst>
            <pc:docMk/>
            <pc:sldMk cId="481411011" sldId="370"/>
            <ac:cxnSpMk id="8" creationId="{4C98557F-07F6-AAEA-9780-6DB94E60E2A4}"/>
          </ac:cxnSpMkLst>
        </pc:cxnChg>
        <pc:cxnChg chg="add mod">
          <ac:chgData name="Abels, Patrick" userId="ba666de4-0d21-43a6-8e66-51a18aae1b4a" providerId="ADAL" clId="{3C931419-EA6F-41EA-BDC6-D8FB5E22441D}" dt="2024-08-21T15:01:36.482" v="21"/>
          <ac:cxnSpMkLst>
            <pc:docMk/>
            <pc:sldMk cId="481411011" sldId="370"/>
            <ac:cxnSpMk id="11" creationId="{EB83E816-C585-913B-0867-99A7FEEAC365}"/>
          </ac:cxnSpMkLst>
        </pc:cxnChg>
      </pc:sldChg>
      <pc:sldChg chg="addSp delSp modSp new mod modAnim">
        <pc:chgData name="Abels, Patrick" userId="ba666de4-0d21-43a6-8e66-51a18aae1b4a" providerId="ADAL" clId="{3C931419-EA6F-41EA-BDC6-D8FB5E22441D}" dt="2024-08-21T15:14:04.240" v="160" actId="167"/>
        <pc:sldMkLst>
          <pc:docMk/>
          <pc:sldMk cId="3583063219" sldId="371"/>
        </pc:sldMkLst>
        <pc:spChg chg="del">
          <ac:chgData name="Abels, Patrick" userId="ba666de4-0d21-43a6-8e66-51a18aae1b4a" providerId="ADAL" clId="{3C931419-EA6F-41EA-BDC6-D8FB5E22441D}" dt="2024-08-21T15:06:07.139" v="44" actId="478"/>
          <ac:spMkLst>
            <pc:docMk/>
            <pc:sldMk cId="3583063219" sldId="371"/>
            <ac:spMk id="2" creationId="{3C62A8A2-E825-B7BA-ECDA-834C35A34CB9}"/>
          </ac:spMkLst>
        </pc:spChg>
        <pc:spChg chg="mod">
          <ac:chgData name="Abels, Patrick" userId="ba666de4-0d21-43a6-8e66-51a18aae1b4a" providerId="ADAL" clId="{3C931419-EA6F-41EA-BDC6-D8FB5E22441D}" dt="2024-08-21T15:02:11.140" v="32" actId="20577"/>
          <ac:spMkLst>
            <pc:docMk/>
            <pc:sldMk cId="3583063219" sldId="371"/>
            <ac:spMk id="3" creationId="{D4E85301-3D76-1BA9-F29E-B2857E58370B}"/>
          </ac:spMkLst>
        </pc:spChg>
        <pc:spChg chg="add mod">
          <ac:chgData name="Abels, Patrick" userId="ba666de4-0d21-43a6-8e66-51a18aae1b4a" providerId="ADAL" clId="{3C931419-EA6F-41EA-BDC6-D8FB5E22441D}" dt="2024-08-21T15:04:56.382" v="35"/>
          <ac:spMkLst>
            <pc:docMk/>
            <pc:sldMk cId="3583063219" sldId="371"/>
            <ac:spMk id="5" creationId="{8584C94C-DBFA-DE3A-D82C-C46BDBD45192}"/>
          </ac:spMkLst>
        </pc:spChg>
        <pc:picChg chg="add mod">
          <ac:chgData name="Abels, Patrick" userId="ba666de4-0d21-43a6-8e66-51a18aae1b4a" providerId="ADAL" clId="{3C931419-EA6F-41EA-BDC6-D8FB5E22441D}" dt="2024-08-21T15:05:49.434" v="41" actId="1076"/>
          <ac:picMkLst>
            <pc:docMk/>
            <pc:sldMk cId="3583063219" sldId="371"/>
            <ac:picMk id="4" creationId="{1E2E1B08-E8DF-9CD0-DB1F-BFC6410550D1}"/>
          </ac:picMkLst>
        </pc:picChg>
        <pc:picChg chg="add del mod ord">
          <ac:chgData name="Abels, Patrick" userId="ba666de4-0d21-43a6-8e66-51a18aae1b4a" providerId="ADAL" clId="{3C931419-EA6F-41EA-BDC6-D8FB5E22441D}" dt="2024-08-21T15:13:57.477" v="156" actId="478"/>
          <ac:picMkLst>
            <pc:docMk/>
            <pc:sldMk cId="3583063219" sldId="371"/>
            <ac:picMk id="9" creationId="{668F46B1-3D91-6BCD-401F-B4980929B78F}"/>
          </ac:picMkLst>
        </pc:picChg>
        <pc:picChg chg="add mod ord">
          <ac:chgData name="Abels, Patrick" userId="ba666de4-0d21-43a6-8e66-51a18aae1b4a" providerId="ADAL" clId="{3C931419-EA6F-41EA-BDC6-D8FB5E22441D}" dt="2024-08-21T15:14:04.240" v="160" actId="167"/>
          <ac:picMkLst>
            <pc:docMk/>
            <pc:sldMk cId="3583063219" sldId="371"/>
            <ac:picMk id="12" creationId="{E9E9B19B-6F4C-F2F1-D096-0A0129C3E8E2}"/>
          </ac:picMkLst>
        </pc:picChg>
        <pc:cxnChg chg="add mod">
          <ac:chgData name="Abels, Patrick" userId="ba666de4-0d21-43a6-8e66-51a18aae1b4a" providerId="ADAL" clId="{3C931419-EA6F-41EA-BDC6-D8FB5E22441D}" dt="2024-08-21T15:05:59.155" v="43" actId="14100"/>
          <ac:cxnSpMkLst>
            <pc:docMk/>
            <pc:sldMk cId="3583063219" sldId="371"/>
            <ac:cxnSpMk id="6" creationId="{420D6F33-CB3F-7AC2-510A-D75322958ECB}"/>
          </ac:cxnSpMkLst>
        </pc:cxnChg>
        <pc:cxnChg chg="add mod">
          <ac:chgData name="Abels, Patrick" userId="ba666de4-0d21-43a6-8e66-51a18aae1b4a" providerId="ADAL" clId="{3C931419-EA6F-41EA-BDC6-D8FB5E22441D}" dt="2024-08-21T15:04:56.382" v="35"/>
          <ac:cxnSpMkLst>
            <pc:docMk/>
            <pc:sldMk cId="3583063219" sldId="371"/>
            <ac:cxnSpMk id="7" creationId="{20E7A7F0-56B7-7FE4-7EC2-64402277EC98}"/>
          </ac:cxnSpMkLst>
        </pc:cxnChg>
      </pc:sldChg>
      <pc:sldChg chg="addSp modSp new mod modAnim">
        <pc:chgData name="Abels, Patrick" userId="ba666de4-0d21-43a6-8e66-51a18aae1b4a" providerId="ADAL" clId="{3C931419-EA6F-41EA-BDC6-D8FB5E22441D}" dt="2024-08-21T15:06:51.433" v="100" actId="1036"/>
        <pc:sldMkLst>
          <pc:docMk/>
          <pc:sldMk cId="468117080" sldId="372"/>
        </pc:sldMkLst>
        <pc:spChg chg="mod">
          <ac:chgData name="Abels, Patrick" userId="ba666de4-0d21-43a6-8e66-51a18aae1b4a" providerId="ADAL" clId="{3C931419-EA6F-41EA-BDC6-D8FB5E22441D}" dt="2024-08-21T15:06:26.782" v="72" actId="20577"/>
          <ac:spMkLst>
            <pc:docMk/>
            <pc:sldMk cId="468117080" sldId="372"/>
            <ac:spMk id="3" creationId="{0C2370A8-9C61-0BD8-3990-DA8803813DB2}"/>
          </ac:spMkLst>
        </pc:spChg>
        <pc:spChg chg="add mod">
          <ac:chgData name="Abels, Patrick" userId="ba666de4-0d21-43a6-8e66-51a18aae1b4a" providerId="ADAL" clId="{3C931419-EA6F-41EA-BDC6-D8FB5E22441D}" dt="2024-08-21T15:06:45.828" v="89" actId="1036"/>
          <ac:spMkLst>
            <pc:docMk/>
            <pc:sldMk cId="468117080" sldId="372"/>
            <ac:spMk id="6" creationId="{65F1AE86-C6E1-4012-478E-29E9B4502E47}"/>
          </ac:spMkLst>
        </pc:spChg>
        <pc:spChg chg="add mod">
          <ac:chgData name="Abels, Patrick" userId="ba666de4-0d21-43a6-8e66-51a18aae1b4a" providerId="ADAL" clId="{3C931419-EA6F-41EA-BDC6-D8FB5E22441D}" dt="2024-08-21T15:06:51.433" v="100" actId="1036"/>
          <ac:spMkLst>
            <pc:docMk/>
            <pc:sldMk cId="468117080" sldId="372"/>
            <ac:spMk id="8" creationId="{35D59E06-70C6-095C-4DDE-99B7B79EE93B}"/>
          </ac:spMkLst>
        </pc:spChg>
        <pc:picChg chg="add mod">
          <ac:chgData name="Abels, Patrick" userId="ba666de4-0d21-43a6-8e66-51a18aae1b4a" providerId="ADAL" clId="{3C931419-EA6F-41EA-BDC6-D8FB5E22441D}" dt="2024-08-21T15:06:51.433" v="100" actId="1036"/>
          <ac:picMkLst>
            <pc:docMk/>
            <pc:sldMk cId="468117080" sldId="372"/>
            <ac:picMk id="4" creationId="{99B2A91C-6296-9269-FDCB-A45D709579EB}"/>
          </ac:picMkLst>
        </pc:picChg>
        <pc:picChg chg="add mod">
          <ac:chgData name="Abels, Patrick" userId="ba666de4-0d21-43a6-8e66-51a18aae1b4a" providerId="ADAL" clId="{3C931419-EA6F-41EA-BDC6-D8FB5E22441D}" dt="2024-08-21T15:06:35.481" v="73"/>
          <ac:picMkLst>
            <pc:docMk/>
            <pc:sldMk cId="468117080" sldId="372"/>
            <ac:picMk id="5" creationId="{F2377CE2-8B2C-AA44-FA3E-16D8CD92FDA3}"/>
          </ac:picMkLst>
        </pc:picChg>
        <pc:cxnChg chg="add mod">
          <ac:chgData name="Abels, Patrick" userId="ba666de4-0d21-43a6-8e66-51a18aae1b4a" providerId="ADAL" clId="{3C931419-EA6F-41EA-BDC6-D8FB5E22441D}" dt="2024-08-21T15:06:42.172" v="74" actId="14100"/>
          <ac:cxnSpMkLst>
            <pc:docMk/>
            <pc:sldMk cId="468117080" sldId="372"/>
            <ac:cxnSpMk id="7" creationId="{8AC2AFB8-8B74-C3CE-AAB2-A9409C120A10}"/>
          </ac:cxnSpMkLst>
        </pc:cxnChg>
        <pc:cxnChg chg="add mod">
          <ac:chgData name="Abels, Patrick" userId="ba666de4-0d21-43a6-8e66-51a18aae1b4a" providerId="ADAL" clId="{3C931419-EA6F-41EA-BDC6-D8FB5E22441D}" dt="2024-08-21T15:06:51.433" v="100" actId="1036"/>
          <ac:cxnSpMkLst>
            <pc:docMk/>
            <pc:sldMk cId="468117080" sldId="372"/>
            <ac:cxnSpMk id="9" creationId="{B42E2345-E3FE-257A-7631-BB7FE3FF00FF}"/>
          </ac:cxnSpMkLst>
        </pc:cxnChg>
        <pc:cxnChg chg="add mod">
          <ac:chgData name="Abels, Patrick" userId="ba666de4-0d21-43a6-8e66-51a18aae1b4a" providerId="ADAL" clId="{3C931419-EA6F-41EA-BDC6-D8FB5E22441D}" dt="2024-08-21T15:06:51.433" v="100" actId="1036"/>
          <ac:cxnSpMkLst>
            <pc:docMk/>
            <pc:sldMk cId="468117080" sldId="372"/>
            <ac:cxnSpMk id="10" creationId="{4D334542-E9BD-8724-05D1-628B0F4DCCF6}"/>
          </ac:cxnSpMkLst>
        </pc:cxnChg>
        <pc:cxnChg chg="add mod">
          <ac:chgData name="Abels, Patrick" userId="ba666de4-0d21-43a6-8e66-51a18aae1b4a" providerId="ADAL" clId="{3C931419-EA6F-41EA-BDC6-D8FB5E22441D}" dt="2024-08-21T15:06:51.433" v="100" actId="1036"/>
          <ac:cxnSpMkLst>
            <pc:docMk/>
            <pc:sldMk cId="468117080" sldId="372"/>
            <ac:cxnSpMk id="11" creationId="{B831731E-A78D-8B10-56E7-B77BF478C1A9}"/>
          </ac:cxnSpMkLst>
        </pc:cxnChg>
        <pc:cxnChg chg="add mod">
          <ac:chgData name="Abels, Patrick" userId="ba666de4-0d21-43a6-8e66-51a18aae1b4a" providerId="ADAL" clId="{3C931419-EA6F-41EA-BDC6-D8FB5E22441D}" dt="2024-08-21T15:06:51.433" v="100" actId="1036"/>
          <ac:cxnSpMkLst>
            <pc:docMk/>
            <pc:sldMk cId="468117080" sldId="372"/>
            <ac:cxnSpMk id="12" creationId="{7A780057-DCB6-8C14-8FD3-E2FBAB099B29}"/>
          </ac:cxnSpMkLst>
        </pc:cxnChg>
        <pc:cxnChg chg="add mod">
          <ac:chgData name="Abels, Patrick" userId="ba666de4-0d21-43a6-8e66-51a18aae1b4a" providerId="ADAL" clId="{3C931419-EA6F-41EA-BDC6-D8FB5E22441D}" dt="2024-08-21T15:06:51.433" v="100" actId="1036"/>
          <ac:cxnSpMkLst>
            <pc:docMk/>
            <pc:sldMk cId="468117080" sldId="372"/>
            <ac:cxnSpMk id="13" creationId="{41CC0DE8-4825-8C09-E2CC-CD88C4087D4A}"/>
          </ac:cxnSpMkLst>
        </pc:cxnChg>
        <pc:cxnChg chg="add mod">
          <ac:chgData name="Abels, Patrick" userId="ba666de4-0d21-43a6-8e66-51a18aae1b4a" providerId="ADAL" clId="{3C931419-EA6F-41EA-BDC6-D8FB5E22441D}" dt="2024-08-21T15:06:51.433" v="100" actId="1036"/>
          <ac:cxnSpMkLst>
            <pc:docMk/>
            <pc:sldMk cId="468117080" sldId="372"/>
            <ac:cxnSpMk id="14" creationId="{6101B703-E545-9383-F380-9D74464A54B3}"/>
          </ac:cxnSpMkLst>
        </pc:cxnChg>
      </pc:sldChg>
      <pc:sldChg chg="addSp delSp modSp new mod modAnim">
        <pc:chgData name="Abels, Patrick" userId="ba666de4-0d21-43a6-8e66-51a18aae1b4a" providerId="ADAL" clId="{3C931419-EA6F-41EA-BDC6-D8FB5E22441D}" dt="2024-08-21T15:13:03.987" v="155" actId="1076"/>
        <pc:sldMkLst>
          <pc:docMk/>
          <pc:sldMk cId="3064759935" sldId="373"/>
        </pc:sldMkLst>
        <pc:spChg chg="del">
          <ac:chgData name="Abels, Patrick" userId="ba666de4-0d21-43a6-8e66-51a18aae1b4a" providerId="ADAL" clId="{3C931419-EA6F-41EA-BDC6-D8FB5E22441D}" dt="2024-08-21T15:07:55.670" v="119" actId="478"/>
          <ac:spMkLst>
            <pc:docMk/>
            <pc:sldMk cId="3064759935" sldId="373"/>
            <ac:spMk id="2" creationId="{64040D78-7A10-FAE0-F0FE-C19A2A79D15A}"/>
          </ac:spMkLst>
        </pc:spChg>
        <pc:spChg chg="mod">
          <ac:chgData name="Abels, Patrick" userId="ba666de4-0d21-43a6-8e66-51a18aae1b4a" providerId="ADAL" clId="{3C931419-EA6F-41EA-BDC6-D8FB5E22441D}" dt="2024-08-21T15:07:04.145" v="112" actId="20577"/>
          <ac:spMkLst>
            <pc:docMk/>
            <pc:sldMk cId="3064759935" sldId="373"/>
            <ac:spMk id="3" creationId="{52BD1740-2DB3-542D-5F97-9F8F13E5266C}"/>
          </ac:spMkLst>
        </pc:spChg>
        <pc:spChg chg="add mod">
          <ac:chgData name="Abels, Patrick" userId="ba666de4-0d21-43a6-8e66-51a18aae1b4a" providerId="ADAL" clId="{3C931419-EA6F-41EA-BDC6-D8FB5E22441D}" dt="2024-08-21T15:08:36.857" v="129" actId="1076"/>
          <ac:spMkLst>
            <pc:docMk/>
            <pc:sldMk cId="3064759935" sldId="373"/>
            <ac:spMk id="7" creationId="{08BDEC66-A44F-6A62-720E-D1F3D5027D28}"/>
          </ac:spMkLst>
        </pc:spChg>
        <pc:spChg chg="add mod">
          <ac:chgData name="Abels, Patrick" userId="ba666de4-0d21-43a6-8e66-51a18aae1b4a" providerId="ADAL" clId="{3C931419-EA6F-41EA-BDC6-D8FB5E22441D}" dt="2024-08-21T15:08:29.242" v="127" actId="1076"/>
          <ac:spMkLst>
            <pc:docMk/>
            <pc:sldMk cId="3064759935" sldId="373"/>
            <ac:spMk id="9" creationId="{35E12238-F5F0-85E5-E34D-62923BE2C6CA}"/>
          </ac:spMkLst>
        </pc:spChg>
        <pc:picChg chg="add mod">
          <ac:chgData name="Abels, Patrick" userId="ba666de4-0d21-43a6-8e66-51a18aae1b4a" providerId="ADAL" clId="{3C931419-EA6F-41EA-BDC6-D8FB5E22441D}" dt="2024-08-21T15:08:24.715" v="126" actId="14100"/>
          <ac:picMkLst>
            <pc:docMk/>
            <pc:sldMk cId="3064759935" sldId="373"/>
            <ac:picMk id="4" creationId="{EFF71B7A-19F5-10F7-BBC1-9EA6813B7E15}"/>
          </ac:picMkLst>
        </pc:picChg>
        <pc:picChg chg="add del mod ord">
          <ac:chgData name="Abels, Patrick" userId="ba666de4-0d21-43a6-8e66-51a18aae1b4a" providerId="ADAL" clId="{3C931419-EA6F-41EA-BDC6-D8FB5E22441D}" dt="2024-08-21T15:12:54.933" v="151" actId="478"/>
          <ac:picMkLst>
            <pc:docMk/>
            <pc:sldMk cId="3064759935" sldId="373"/>
            <ac:picMk id="6" creationId="{C6E3F1D1-FC06-6A1A-4E7A-4C5CEB60ED4A}"/>
          </ac:picMkLst>
        </pc:picChg>
        <pc:picChg chg="add mod ord">
          <ac:chgData name="Abels, Patrick" userId="ba666de4-0d21-43a6-8e66-51a18aae1b4a" providerId="ADAL" clId="{3C931419-EA6F-41EA-BDC6-D8FB5E22441D}" dt="2024-08-21T15:13:03.987" v="155" actId="1076"/>
          <ac:picMkLst>
            <pc:docMk/>
            <pc:sldMk cId="3064759935" sldId="373"/>
            <ac:picMk id="15" creationId="{08A4BB35-D9CB-673A-F4B0-CF88A8CCA7B7}"/>
          </ac:picMkLst>
        </pc:picChg>
        <pc:cxnChg chg="add mod">
          <ac:chgData name="Abels, Patrick" userId="ba666de4-0d21-43a6-8e66-51a18aae1b4a" providerId="ADAL" clId="{3C931419-EA6F-41EA-BDC6-D8FB5E22441D}" dt="2024-08-21T15:08:38.828" v="130" actId="14100"/>
          <ac:cxnSpMkLst>
            <pc:docMk/>
            <pc:sldMk cId="3064759935" sldId="373"/>
            <ac:cxnSpMk id="8" creationId="{9A738C83-1625-A2E6-E448-A8F3008C0D5D}"/>
          </ac:cxnSpMkLst>
        </pc:cxnChg>
        <pc:cxnChg chg="add mod">
          <ac:chgData name="Abels, Patrick" userId="ba666de4-0d21-43a6-8e66-51a18aae1b4a" providerId="ADAL" clId="{3C931419-EA6F-41EA-BDC6-D8FB5E22441D}" dt="2024-08-21T15:08:34.451" v="128" actId="14100"/>
          <ac:cxnSpMkLst>
            <pc:docMk/>
            <pc:sldMk cId="3064759935" sldId="373"/>
            <ac:cxnSpMk id="10" creationId="{594927CC-8E3F-11E5-D6DC-69BA36532896}"/>
          </ac:cxnSpMkLst>
        </pc:cxnChg>
      </pc:sldChg>
      <pc:sldChg chg="addSp modSp new mod">
        <pc:chgData name="Abels, Patrick" userId="ba666de4-0d21-43a6-8e66-51a18aae1b4a" providerId="ADAL" clId="{3C931419-EA6F-41EA-BDC6-D8FB5E22441D}" dt="2024-08-21T15:11:19.923" v="146" actId="1076"/>
        <pc:sldMkLst>
          <pc:docMk/>
          <pc:sldMk cId="1222773812" sldId="374"/>
        </pc:sldMkLst>
        <pc:spChg chg="mod">
          <ac:chgData name="Abels, Patrick" userId="ba666de4-0d21-43a6-8e66-51a18aae1b4a" providerId="ADAL" clId="{3C931419-EA6F-41EA-BDC6-D8FB5E22441D}" dt="2024-08-21T15:09:52.125" v="135" actId="20577"/>
          <ac:spMkLst>
            <pc:docMk/>
            <pc:sldMk cId="1222773812" sldId="374"/>
            <ac:spMk id="3" creationId="{8F058AF1-2182-DD1E-CC4C-FE776F05B552}"/>
          </ac:spMkLst>
        </pc:spChg>
        <pc:spChg chg="add mod">
          <ac:chgData name="Abels, Patrick" userId="ba666de4-0d21-43a6-8e66-51a18aae1b4a" providerId="ADAL" clId="{3C931419-EA6F-41EA-BDC6-D8FB5E22441D}" dt="2024-08-21T15:10:25.268" v="141" actId="1076"/>
          <ac:spMkLst>
            <pc:docMk/>
            <pc:sldMk cId="1222773812" sldId="374"/>
            <ac:spMk id="8" creationId="{D485D391-6576-ECFD-E4DB-634B5E7E76CE}"/>
          </ac:spMkLst>
        </pc:spChg>
        <pc:picChg chg="add mod">
          <ac:chgData name="Abels, Patrick" userId="ba666de4-0d21-43a6-8e66-51a18aae1b4a" providerId="ADAL" clId="{3C931419-EA6F-41EA-BDC6-D8FB5E22441D}" dt="2024-08-21T15:10:19.931" v="139" actId="1076"/>
          <ac:picMkLst>
            <pc:docMk/>
            <pc:sldMk cId="1222773812" sldId="374"/>
            <ac:picMk id="5" creationId="{948CB6C9-D873-C68E-9E93-C01C95E8568D}"/>
          </ac:picMkLst>
        </pc:picChg>
        <pc:picChg chg="add mod">
          <ac:chgData name="Abels, Patrick" userId="ba666de4-0d21-43a6-8e66-51a18aae1b4a" providerId="ADAL" clId="{3C931419-EA6F-41EA-BDC6-D8FB5E22441D}" dt="2024-08-21T15:10:25.268" v="141" actId="1076"/>
          <ac:picMkLst>
            <pc:docMk/>
            <pc:sldMk cId="1222773812" sldId="374"/>
            <ac:picMk id="6" creationId="{AC0DDDAC-D41A-8DAE-B4A2-00685AD746EC}"/>
          </ac:picMkLst>
        </pc:picChg>
        <pc:picChg chg="add mod">
          <ac:chgData name="Abels, Patrick" userId="ba666de4-0d21-43a6-8e66-51a18aae1b4a" providerId="ADAL" clId="{3C931419-EA6F-41EA-BDC6-D8FB5E22441D}" dt="2024-08-21T15:10:25.268" v="141" actId="1076"/>
          <ac:picMkLst>
            <pc:docMk/>
            <pc:sldMk cId="1222773812" sldId="374"/>
            <ac:picMk id="7" creationId="{9C9374A7-F4BE-F026-DEB5-07F23D357057}"/>
          </ac:picMkLst>
        </pc:picChg>
        <pc:picChg chg="add mod">
          <ac:chgData name="Abels, Patrick" userId="ba666de4-0d21-43a6-8e66-51a18aae1b4a" providerId="ADAL" clId="{3C931419-EA6F-41EA-BDC6-D8FB5E22441D}" dt="2024-08-21T15:11:03.643" v="144" actId="1076"/>
          <ac:picMkLst>
            <pc:docMk/>
            <pc:sldMk cId="1222773812" sldId="374"/>
            <ac:picMk id="11" creationId="{F36E9935-475E-FCA3-7104-3272556F5D13}"/>
          </ac:picMkLst>
        </pc:picChg>
        <pc:picChg chg="add mod">
          <ac:chgData name="Abels, Patrick" userId="ba666de4-0d21-43a6-8e66-51a18aae1b4a" providerId="ADAL" clId="{3C931419-EA6F-41EA-BDC6-D8FB5E22441D}" dt="2024-08-21T15:11:19.923" v="146" actId="1076"/>
          <ac:picMkLst>
            <pc:docMk/>
            <pc:sldMk cId="1222773812" sldId="374"/>
            <ac:picMk id="12" creationId="{11A3D8A8-2894-71F0-929C-FAD36D5E14F4}"/>
          </ac:picMkLst>
        </pc:picChg>
        <pc:cxnChg chg="add mod">
          <ac:chgData name="Abels, Patrick" userId="ba666de4-0d21-43a6-8e66-51a18aae1b4a" providerId="ADAL" clId="{3C931419-EA6F-41EA-BDC6-D8FB5E22441D}" dt="2024-08-21T15:10:25.268" v="141" actId="1076"/>
          <ac:cxnSpMkLst>
            <pc:docMk/>
            <pc:sldMk cId="1222773812" sldId="374"/>
            <ac:cxnSpMk id="9" creationId="{5DD7C487-F315-6B3A-BB45-27E7EF6BB44C}"/>
          </ac:cxnSpMkLst>
        </pc:cxnChg>
      </pc:sldChg>
      <pc:sldChg chg="modSp new mod">
        <pc:chgData name="Abels, Patrick" userId="ba666de4-0d21-43a6-8e66-51a18aae1b4a" providerId="ADAL" clId="{3C931419-EA6F-41EA-BDC6-D8FB5E22441D}" dt="2024-08-21T15:16:48.149" v="218" actId="20577"/>
        <pc:sldMkLst>
          <pc:docMk/>
          <pc:sldMk cId="1569479637" sldId="375"/>
        </pc:sldMkLst>
        <pc:spChg chg="mod">
          <ac:chgData name="Abels, Patrick" userId="ba666de4-0d21-43a6-8e66-51a18aae1b4a" providerId="ADAL" clId="{3C931419-EA6F-41EA-BDC6-D8FB5E22441D}" dt="2024-08-21T15:16:48.149" v="218" actId="20577"/>
          <ac:spMkLst>
            <pc:docMk/>
            <pc:sldMk cId="1569479637" sldId="375"/>
            <ac:spMk id="2" creationId="{578C7A49-8DFB-6703-C6EB-86F9CCB0C90B}"/>
          </ac:spMkLst>
        </pc:spChg>
      </pc:sldChg>
    </pc:docChg>
  </pc:docChgLst>
  <pc:docChgLst>
    <pc:chgData name="Abels, Patrick" userId="ba666de4-0d21-43a6-8e66-51a18aae1b4a" providerId="ADAL" clId="{02653065-E794-4DC4-9D42-1313DA281697}"/>
    <pc:docChg chg="modSld">
      <pc:chgData name="Abels, Patrick" userId="ba666de4-0d21-43a6-8e66-51a18aae1b4a" providerId="ADAL" clId="{02653065-E794-4DC4-9D42-1313DA281697}" dt="2024-01-14T19:21:15.120" v="18" actId="1035"/>
      <pc:docMkLst>
        <pc:docMk/>
      </pc:docMkLst>
      <pc:sldChg chg="addSp modSp mod modAnim">
        <pc:chgData name="Abels, Patrick" userId="ba666de4-0d21-43a6-8e66-51a18aae1b4a" providerId="ADAL" clId="{02653065-E794-4DC4-9D42-1313DA281697}" dt="2024-01-14T19:21:15.120" v="18" actId="1035"/>
        <pc:sldMkLst>
          <pc:docMk/>
          <pc:sldMk cId="897531376" sldId="302"/>
        </pc:sldMkLst>
        <pc:spChg chg="add mod">
          <ac:chgData name="Abels, Patrick" userId="ba666de4-0d21-43a6-8e66-51a18aae1b4a" providerId="ADAL" clId="{02653065-E794-4DC4-9D42-1313DA281697}" dt="2024-01-14T19:21:15.120" v="18" actId="1035"/>
          <ac:spMkLst>
            <pc:docMk/>
            <pc:sldMk cId="897531376" sldId="302"/>
            <ac:spMk id="2" creationId="{580D0D89-AC64-C6A4-B33A-E8B3E573C7A4}"/>
          </ac:spMkLst>
        </pc:spChg>
      </pc:sldChg>
      <pc:sldChg chg="addSp modSp mod modAnim">
        <pc:chgData name="Abels, Patrick" userId="ba666de4-0d21-43a6-8e66-51a18aae1b4a" providerId="ADAL" clId="{02653065-E794-4DC4-9D42-1313DA281697}" dt="2024-01-14T19:21:02.483" v="13"/>
        <pc:sldMkLst>
          <pc:docMk/>
          <pc:sldMk cId="2466356499" sldId="310"/>
        </pc:sldMkLst>
        <pc:spChg chg="add mod">
          <ac:chgData name="Abels, Patrick" userId="ba666de4-0d21-43a6-8e66-51a18aae1b4a" providerId="ADAL" clId="{02653065-E794-4DC4-9D42-1313DA281697}" dt="2024-01-14T19:20:39.347" v="3" actId="2085"/>
          <ac:spMkLst>
            <pc:docMk/>
            <pc:sldMk cId="2466356499" sldId="310"/>
            <ac:spMk id="2" creationId="{F4236FD1-C43B-1B29-CC3E-090BC419FBAD}"/>
          </ac:spMkLst>
        </pc:spChg>
      </pc:sldChg>
    </pc:docChg>
  </pc:docChgLst>
  <pc:docChgLst>
    <pc:chgData name="Abels, Patrick" userId="ba666de4-0d21-43a6-8e66-51a18aae1b4a" providerId="ADAL" clId="{A0EBA631-604F-42DE-A4D0-9764EC04908E}"/>
    <pc:docChg chg="modSld">
      <pc:chgData name="Abels, Patrick" userId="ba666de4-0d21-43a6-8e66-51a18aae1b4a" providerId="ADAL" clId="{A0EBA631-604F-42DE-A4D0-9764EC04908E}" dt="2023-07-04T16:09:21.932" v="65" actId="404"/>
      <pc:docMkLst>
        <pc:docMk/>
      </pc:docMkLst>
      <pc:sldChg chg="modSp mod">
        <pc:chgData name="Abels, Patrick" userId="ba666de4-0d21-43a6-8e66-51a18aae1b4a" providerId="ADAL" clId="{A0EBA631-604F-42DE-A4D0-9764EC04908E}" dt="2023-07-04T16:08:03.684" v="3" actId="20577"/>
        <pc:sldMkLst>
          <pc:docMk/>
          <pc:sldMk cId="1283346392" sldId="256"/>
        </pc:sldMkLst>
        <pc:spChg chg="mod">
          <ac:chgData name="Abels, Patrick" userId="ba666de4-0d21-43a6-8e66-51a18aae1b4a" providerId="ADAL" clId="{A0EBA631-604F-42DE-A4D0-9764EC04908E}" dt="2023-07-04T16:08:03.684" v="3" actId="20577"/>
          <ac:spMkLst>
            <pc:docMk/>
            <pc:sldMk cId="1283346392" sldId="256"/>
            <ac:spMk id="2" creationId="{812DF8AA-1D36-C4A3-DE8B-6124CA62EF08}"/>
          </ac:spMkLst>
        </pc:spChg>
      </pc:sldChg>
      <pc:sldChg chg="modSp mod">
        <pc:chgData name="Abels, Patrick" userId="ba666de4-0d21-43a6-8e66-51a18aae1b4a" providerId="ADAL" clId="{A0EBA631-604F-42DE-A4D0-9764EC04908E}" dt="2023-07-04T16:09:21.932" v="65" actId="404"/>
        <pc:sldMkLst>
          <pc:docMk/>
          <pc:sldMk cId="3641686394" sldId="267"/>
        </pc:sldMkLst>
        <pc:spChg chg="mod">
          <ac:chgData name="Abels, Patrick" userId="ba666de4-0d21-43a6-8e66-51a18aae1b4a" providerId="ADAL" clId="{A0EBA631-604F-42DE-A4D0-9764EC04908E}" dt="2023-07-04T16:09:21.932" v="65" actId="404"/>
          <ac:spMkLst>
            <pc:docMk/>
            <pc:sldMk cId="3641686394" sldId="267"/>
            <ac:spMk id="2" creationId="{812DF8AA-1D36-C4A3-DE8B-6124CA62EF08}"/>
          </ac:spMkLst>
        </pc:spChg>
      </pc:sldChg>
    </pc:docChg>
  </pc:docChgLst>
  <pc:docChgLst>
    <pc:chgData name="Abels, Patrick" userId="ba666de4-0d21-43a6-8e66-51a18aae1b4a" providerId="ADAL" clId="{E188DF6F-C1A7-44B4-AB99-5C1630689307}"/>
    <pc:docChg chg="addSld delSld modSld">
      <pc:chgData name="Abels, Patrick" userId="ba666de4-0d21-43a6-8e66-51a18aae1b4a" providerId="ADAL" clId="{E188DF6F-C1A7-44B4-AB99-5C1630689307}" dt="2023-07-24T09:26:55.060" v="96"/>
      <pc:docMkLst>
        <pc:docMk/>
      </pc:docMkLst>
      <pc:sldChg chg="del">
        <pc:chgData name="Abels, Patrick" userId="ba666de4-0d21-43a6-8e66-51a18aae1b4a" providerId="ADAL" clId="{E188DF6F-C1A7-44B4-AB99-5C1630689307}" dt="2023-07-24T09:24:52.930" v="90" actId="47"/>
        <pc:sldMkLst>
          <pc:docMk/>
          <pc:sldMk cId="3475594388" sldId="273"/>
        </pc:sldMkLst>
      </pc:sldChg>
      <pc:sldChg chg="del">
        <pc:chgData name="Abels, Patrick" userId="ba666de4-0d21-43a6-8e66-51a18aae1b4a" providerId="ADAL" clId="{E188DF6F-C1A7-44B4-AB99-5C1630689307}" dt="2023-07-24T09:25:32.568" v="95" actId="47"/>
        <pc:sldMkLst>
          <pc:docMk/>
          <pc:sldMk cId="2936399086" sldId="274"/>
        </pc:sldMkLst>
      </pc:sldChg>
      <pc:sldChg chg="modSp add del modAnim">
        <pc:chgData name="Abels, Patrick" userId="ba666de4-0d21-43a6-8e66-51a18aae1b4a" providerId="ADAL" clId="{E188DF6F-C1A7-44B4-AB99-5C1630689307}" dt="2023-07-24T09:26:55.060" v="96"/>
        <pc:sldMkLst>
          <pc:docMk/>
          <pc:sldMk cId="2176156612" sldId="288"/>
        </pc:sldMkLst>
        <pc:spChg chg="mod">
          <ac:chgData name="Abels, Patrick" userId="ba666de4-0d21-43a6-8e66-51a18aae1b4a" providerId="ADAL" clId="{E188DF6F-C1A7-44B4-AB99-5C1630689307}" dt="2023-07-24T09:25:29.230" v="94"/>
          <ac:spMkLst>
            <pc:docMk/>
            <pc:sldMk cId="2176156612" sldId="288"/>
            <ac:spMk id="2" creationId="{401F7D96-25E2-4399-5EDA-C71906BC8DD4}"/>
          </ac:spMkLst>
        </pc:spChg>
      </pc:sldChg>
      <pc:sldChg chg="modSp add del mod">
        <pc:chgData name="Abels, Patrick" userId="ba666de4-0d21-43a6-8e66-51a18aae1b4a" providerId="ADAL" clId="{E188DF6F-C1A7-44B4-AB99-5C1630689307}" dt="2023-07-24T09:24:44.986" v="89" actId="20577"/>
        <pc:sldMkLst>
          <pc:docMk/>
          <pc:sldMk cId="1082503161" sldId="291"/>
        </pc:sldMkLst>
        <pc:spChg chg="mod">
          <ac:chgData name="Abels, Patrick" userId="ba666de4-0d21-43a6-8e66-51a18aae1b4a" providerId="ADAL" clId="{E188DF6F-C1A7-44B4-AB99-5C1630689307}" dt="2023-07-24T09:24:44.986" v="89" actId="20577"/>
          <ac:spMkLst>
            <pc:docMk/>
            <pc:sldMk cId="1082503161" sldId="291"/>
            <ac:spMk id="2" creationId="{39581EDF-BC24-2853-902C-BEF01710D036}"/>
          </ac:spMkLst>
        </pc:spChg>
      </pc:sldChg>
    </pc:docChg>
  </pc:docChgLst>
  <pc:docChgLst>
    <pc:chgData name="Abels, Patrick" userId="ba666de4-0d21-43a6-8e66-51a18aae1b4a" providerId="ADAL" clId="{DF9EA154-5116-476D-8EB8-B39978C56247}"/>
    <pc:docChg chg="undo custSel addSld delSld modSld modMainMaster">
      <pc:chgData name="Abels, Patrick" userId="ba666de4-0d21-43a6-8e66-51a18aae1b4a" providerId="ADAL" clId="{DF9EA154-5116-476D-8EB8-B39978C56247}" dt="2024-04-03T10:56:11.830" v="817" actId="47"/>
      <pc:docMkLst>
        <pc:docMk/>
      </pc:docMkLst>
      <pc:sldChg chg="modSp mod">
        <pc:chgData name="Abels, Patrick" userId="ba666de4-0d21-43a6-8e66-51a18aae1b4a" providerId="ADAL" clId="{DF9EA154-5116-476D-8EB8-B39978C56247}" dt="2024-04-03T02:19:15.468" v="797" actId="207"/>
        <pc:sldMkLst>
          <pc:docMk/>
          <pc:sldMk cId="3348838403" sldId="294"/>
        </pc:sldMkLst>
        <pc:spChg chg="mod">
          <ac:chgData name="Abels, Patrick" userId="ba666de4-0d21-43a6-8e66-51a18aae1b4a" providerId="ADAL" clId="{DF9EA154-5116-476D-8EB8-B39978C56247}" dt="2024-04-03T02:19:15.468" v="797" actId="207"/>
          <ac:spMkLst>
            <pc:docMk/>
            <pc:sldMk cId="3348838403" sldId="294"/>
            <ac:spMk id="2" creationId="{563D4517-C1E9-597B-8D85-9D9D3B16B916}"/>
          </ac:spMkLst>
        </pc:spChg>
      </pc:sldChg>
      <pc:sldChg chg="modSp del mod">
        <pc:chgData name="Abels, Patrick" userId="ba666de4-0d21-43a6-8e66-51a18aae1b4a" providerId="ADAL" clId="{DF9EA154-5116-476D-8EB8-B39978C56247}" dt="2024-04-03T01:33:13.024" v="136" actId="47"/>
        <pc:sldMkLst>
          <pc:docMk/>
          <pc:sldMk cId="2545230209" sldId="295"/>
        </pc:sldMkLst>
        <pc:spChg chg="mod">
          <ac:chgData name="Abels, Patrick" userId="ba666de4-0d21-43a6-8e66-51a18aae1b4a" providerId="ADAL" clId="{DF9EA154-5116-476D-8EB8-B39978C56247}" dt="2024-04-03T01:32:54.987" v="109" actId="403"/>
          <ac:spMkLst>
            <pc:docMk/>
            <pc:sldMk cId="2545230209" sldId="295"/>
            <ac:spMk id="2" creationId="{60CE8E6A-7B60-8196-915C-17E10EF70E57}"/>
          </ac:spMkLst>
        </pc:spChg>
      </pc:sldChg>
      <pc:sldChg chg="modSp del mod">
        <pc:chgData name="Abels, Patrick" userId="ba666de4-0d21-43a6-8e66-51a18aae1b4a" providerId="ADAL" clId="{DF9EA154-5116-476D-8EB8-B39978C56247}" dt="2024-04-03T01:33:33.815" v="138" actId="47"/>
        <pc:sldMkLst>
          <pc:docMk/>
          <pc:sldMk cId="4147734968" sldId="296"/>
        </pc:sldMkLst>
        <pc:spChg chg="mod">
          <ac:chgData name="Abels, Patrick" userId="ba666de4-0d21-43a6-8e66-51a18aae1b4a" providerId="ADAL" clId="{DF9EA154-5116-476D-8EB8-B39978C56247}" dt="2024-04-03T01:33:30.580" v="137" actId="20577"/>
          <ac:spMkLst>
            <pc:docMk/>
            <pc:sldMk cId="4147734968" sldId="296"/>
            <ac:spMk id="2" creationId="{D4F717CF-7D38-86A1-1BC3-6D95F6B60CA0}"/>
          </ac:spMkLst>
        </pc:spChg>
      </pc:sldChg>
      <pc:sldChg chg="del">
        <pc:chgData name="Abels, Patrick" userId="ba666de4-0d21-43a6-8e66-51a18aae1b4a" providerId="ADAL" clId="{DF9EA154-5116-476D-8EB8-B39978C56247}" dt="2024-04-03T01:31:48.557" v="96" actId="47"/>
        <pc:sldMkLst>
          <pc:docMk/>
          <pc:sldMk cId="4151411595" sldId="297"/>
        </pc:sldMkLst>
      </pc:sldChg>
      <pc:sldChg chg="del">
        <pc:chgData name="Abels, Patrick" userId="ba666de4-0d21-43a6-8e66-51a18aae1b4a" providerId="ADAL" clId="{DF9EA154-5116-476D-8EB8-B39978C56247}" dt="2024-04-03T01:31:54.163" v="97" actId="47"/>
        <pc:sldMkLst>
          <pc:docMk/>
          <pc:sldMk cId="436696663" sldId="298"/>
        </pc:sldMkLst>
      </pc:sldChg>
      <pc:sldChg chg="del">
        <pc:chgData name="Abels, Patrick" userId="ba666de4-0d21-43a6-8e66-51a18aae1b4a" providerId="ADAL" clId="{DF9EA154-5116-476D-8EB8-B39978C56247}" dt="2024-04-03T01:31:54.163" v="97" actId="47"/>
        <pc:sldMkLst>
          <pc:docMk/>
          <pc:sldMk cId="3013138608" sldId="299"/>
        </pc:sldMkLst>
      </pc:sldChg>
      <pc:sldChg chg="del">
        <pc:chgData name="Abels, Patrick" userId="ba666de4-0d21-43a6-8e66-51a18aae1b4a" providerId="ADAL" clId="{DF9EA154-5116-476D-8EB8-B39978C56247}" dt="2024-04-03T01:31:54.163" v="97" actId="47"/>
        <pc:sldMkLst>
          <pc:docMk/>
          <pc:sldMk cId="1770763940" sldId="300"/>
        </pc:sldMkLst>
      </pc:sldChg>
      <pc:sldChg chg="del">
        <pc:chgData name="Abels, Patrick" userId="ba666de4-0d21-43a6-8e66-51a18aae1b4a" providerId="ADAL" clId="{DF9EA154-5116-476D-8EB8-B39978C56247}" dt="2024-04-03T01:31:54.163" v="97" actId="47"/>
        <pc:sldMkLst>
          <pc:docMk/>
          <pc:sldMk cId="2768151853" sldId="301"/>
        </pc:sldMkLst>
      </pc:sldChg>
      <pc:sldChg chg="modSp new del mod">
        <pc:chgData name="Abels, Patrick" userId="ba666de4-0d21-43a6-8e66-51a18aae1b4a" providerId="ADAL" clId="{DF9EA154-5116-476D-8EB8-B39978C56247}" dt="2024-04-03T01:47:21.274" v="262" actId="47"/>
        <pc:sldMkLst>
          <pc:docMk/>
          <pc:sldMk cId="112177617" sldId="302"/>
        </pc:sldMkLst>
        <pc:spChg chg="mod">
          <ac:chgData name="Abels, Patrick" userId="ba666de4-0d21-43a6-8e66-51a18aae1b4a" providerId="ADAL" clId="{DF9EA154-5116-476D-8EB8-B39978C56247}" dt="2024-04-03T01:44:58.168" v="204" actId="20577"/>
          <ac:spMkLst>
            <pc:docMk/>
            <pc:sldMk cId="112177617" sldId="302"/>
            <ac:spMk id="2" creationId="{F3033DE0-5DCC-D980-20BE-4161713D9C80}"/>
          </ac:spMkLst>
        </pc:spChg>
      </pc:sldChg>
      <pc:sldChg chg="addSp delSp modSp new mod modNotesTx">
        <pc:chgData name="Abels, Patrick" userId="ba666de4-0d21-43a6-8e66-51a18aae1b4a" providerId="ADAL" clId="{DF9EA154-5116-476D-8EB8-B39978C56247}" dt="2024-04-03T02:21:15.719" v="815"/>
        <pc:sldMkLst>
          <pc:docMk/>
          <pc:sldMk cId="1284580195" sldId="303"/>
        </pc:sldMkLst>
        <pc:spChg chg="mod">
          <ac:chgData name="Abels, Patrick" userId="ba666de4-0d21-43a6-8e66-51a18aae1b4a" providerId="ADAL" clId="{DF9EA154-5116-476D-8EB8-B39978C56247}" dt="2024-04-03T02:16:11.714" v="789" actId="20577"/>
          <ac:spMkLst>
            <pc:docMk/>
            <pc:sldMk cId="1284580195" sldId="303"/>
            <ac:spMk id="2" creationId="{87E57091-E83A-25F3-8464-604E96544A20}"/>
          </ac:spMkLst>
        </pc:spChg>
        <pc:spChg chg="mod">
          <ac:chgData name="Abels, Patrick" userId="ba666de4-0d21-43a6-8e66-51a18aae1b4a" providerId="ADAL" clId="{DF9EA154-5116-476D-8EB8-B39978C56247}" dt="2024-04-03T02:00:40.935" v="643" actId="20577"/>
          <ac:spMkLst>
            <pc:docMk/>
            <pc:sldMk cId="1284580195" sldId="303"/>
            <ac:spMk id="3" creationId="{378383B4-A539-14A8-8D51-D41E663B3D0F}"/>
          </ac:spMkLst>
        </pc:spChg>
        <pc:picChg chg="add del mod modCrop">
          <ac:chgData name="Abels, Patrick" userId="ba666de4-0d21-43a6-8e66-51a18aae1b4a" providerId="ADAL" clId="{DF9EA154-5116-476D-8EB8-B39978C56247}" dt="2024-04-03T02:10:38.698" v="757" actId="478"/>
          <ac:picMkLst>
            <pc:docMk/>
            <pc:sldMk cId="1284580195" sldId="303"/>
            <ac:picMk id="5" creationId="{CAF278BE-FA8D-F1B7-14A2-91E957958A9F}"/>
          </ac:picMkLst>
        </pc:picChg>
        <pc:picChg chg="add del mod">
          <ac:chgData name="Abels, Patrick" userId="ba666de4-0d21-43a6-8e66-51a18aae1b4a" providerId="ADAL" clId="{DF9EA154-5116-476D-8EB8-B39978C56247}" dt="2024-04-03T02:09:09.472" v="750" actId="478"/>
          <ac:picMkLst>
            <pc:docMk/>
            <pc:sldMk cId="1284580195" sldId="303"/>
            <ac:picMk id="7" creationId="{DEB36FEB-1665-E94F-CE19-BB424C6A608B}"/>
          </ac:picMkLst>
        </pc:picChg>
        <pc:picChg chg="add del mod modCrop">
          <ac:chgData name="Abels, Patrick" userId="ba666de4-0d21-43a6-8e66-51a18aae1b4a" providerId="ADAL" clId="{DF9EA154-5116-476D-8EB8-B39978C56247}" dt="2024-04-03T02:16:34.105" v="790" actId="478"/>
          <ac:picMkLst>
            <pc:docMk/>
            <pc:sldMk cId="1284580195" sldId="303"/>
            <ac:picMk id="9" creationId="{A7660FFF-71EC-0C3D-93C7-E97D4650D11C}"/>
          </ac:picMkLst>
        </pc:picChg>
        <pc:picChg chg="add del mod modCrop">
          <ac:chgData name="Abels, Patrick" userId="ba666de4-0d21-43a6-8e66-51a18aae1b4a" providerId="ADAL" clId="{DF9EA154-5116-476D-8EB8-B39978C56247}" dt="2024-04-03T02:12:51.773" v="768" actId="478"/>
          <ac:picMkLst>
            <pc:docMk/>
            <pc:sldMk cId="1284580195" sldId="303"/>
            <ac:picMk id="11" creationId="{8BC5484D-8C46-95B9-4AD8-596246D2E420}"/>
          </ac:picMkLst>
        </pc:picChg>
        <pc:picChg chg="add mod modCrop">
          <ac:chgData name="Abels, Patrick" userId="ba666de4-0d21-43a6-8e66-51a18aae1b4a" providerId="ADAL" clId="{DF9EA154-5116-476D-8EB8-B39978C56247}" dt="2024-04-03T02:13:03.138" v="771" actId="1076"/>
          <ac:picMkLst>
            <pc:docMk/>
            <pc:sldMk cId="1284580195" sldId="303"/>
            <ac:picMk id="13" creationId="{A79FDD88-8563-78A4-A2DB-4E201AACB05B}"/>
          </ac:picMkLst>
        </pc:picChg>
        <pc:picChg chg="add mod modCrop">
          <ac:chgData name="Abels, Patrick" userId="ba666de4-0d21-43a6-8e66-51a18aae1b4a" providerId="ADAL" clId="{DF9EA154-5116-476D-8EB8-B39978C56247}" dt="2024-04-03T02:16:48.197" v="794" actId="1076"/>
          <ac:picMkLst>
            <pc:docMk/>
            <pc:sldMk cId="1284580195" sldId="303"/>
            <ac:picMk id="15" creationId="{CAB0DD86-81C1-62F9-74C2-F8959711B00C}"/>
          </ac:picMkLst>
        </pc:picChg>
        <pc:picChg chg="add mod">
          <ac:chgData name="Abels, Patrick" userId="ba666de4-0d21-43a6-8e66-51a18aae1b4a" providerId="ADAL" clId="{DF9EA154-5116-476D-8EB8-B39978C56247}" dt="2024-04-03T02:14:59.699" v="780" actId="1076"/>
          <ac:picMkLst>
            <pc:docMk/>
            <pc:sldMk cId="1284580195" sldId="303"/>
            <ac:picMk id="2050" creationId="{37575913-73C5-D2B7-F9A5-A1339966BC5F}"/>
          </ac:picMkLst>
        </pc:picChg>
      </pc:sldChg>
      <pc:sldChg chg="modSp new mod">
        <pc:chgData name="Abels, Patrick" userId="ba666de4-0d21-43a6-8e66-51a18aae1b4a" providerId="ADAL" clId="{DF9EA154-5116-476D-8EB8-B39978C56247}" dt="2024-04-03T02:00:21.629" v="636" actId="20577"/>
        <pc:sldMkLst>
          <pc:docMk/>
          <pc:sldMk cId="4259948035" sldId="304"/>
        </pc:sldMkLst>
        <pc:spChg chg="mod">
          <ac:chgData name="Abels, Patrick" userId="ba666de4-0d21-43a6-8e66-51a18aae1b4a" providerId="ADAL" clId="{DF9EA154-5116-476D-8EB8-B39978C56247}" dt="2024-04-03T02:00:21.629" v="636" actId="20577"/>
          <ac:spMkLst>
            <pc:docMk/>
            <pc:sldMk cId="4259948035" sldId="304"/>
            <ac:spMk id="2" creationId="{67F290F3-E690-6F05-E43C-5E0E34718546}"/>
          </ac:spMkLst>
        </pc:spChg>
      </pc:sldChg>
      <pc:sldChg chg="addSp modSp new mod">
        <pc:chgData name="Abels, Patrick" userId="ba666de4-0d21-43a6-8e66-51a18aae1b4a" providerId="ADAL" clId="{DF9EA154-5116-476D-8EB8-B39978C56247}" dt="2024-04-03T02:00:13.426" v="631" actId="1076"/>
        <pc:sldMkLst>
          <pc:docMk/>
          <pc:sldMk cId="3358983006" sldId="305"/>
        </pc:sldMkLst>
        <pc:spChg chg="mod">
          <ac:chgData name="Abels, Patrick" userId="ba666de4-0d21-43a6-8e66-51a18aae1b4a" providerId="ADAL" clId="{DF9EA154-5116-476D-8EB8-B39978C56247}" dt="2024-04-03T02:00:00.006" v="629" actId="207"/>
          <ac:spMkLst>
            <pc:docMk/>
            <pc:sldMk cId="3358983006" sldId="305"/>
            <ac:spMk id="2" creationId="{2990A55F-57D0-5F13-873C-EC6A5D011C2D}"/>
          </ac:spMkLst>
        </pc:spChg>
        <pc:picChg chg="add mod">
          <ac:chgData name="Abels, Patrick" userId="ba666de4-0d21-43a6-8e66-51a18aae1b4a" providerId="ADAL" clId="{DF9EA154-5116-476D-8EB8-B39978C56247}" dt="2024-04-03T02:00:13.426" v="631" actId="1076"/>
          <ac:picMkLst>
            <pc:docMk/>
            <pc:sldMk cId="3358983006" sldId="305"/>
            <ac:picMk id="3" creationId="{88A95DC9-7617-B7D7-E22D-17F3F915DBEA}"/>
          </ac:picMkLst>
        </pc:picChg>
      </pc:sldChg>
      <pc:sldChg chg="addSp delSp modSp new mod modAnim">
        <pc:chgData name="Abels, Patrick" userId="ba666de4-0d21-43a6-8e66-51a18aae1b4a" providerId="ADAL" clId="{DF9EA154-5116-476D-8EB8-B39978C56247}" dt="2024-04-03T02:18:10.292" v="796"/>
        <pc:sldMkLst>
          <pc:docMk/>
          <pc:sldMk cId="1934247724" sldId="306"/>
        </pc:sldMkLst>
        <pc:spChg chg="mod">
          <ac:chgData name="Abels, Patrick" userId="ba666de4-0d21-43a6-8e66-51a18aae1b4a" providerId="ADAL" clId="{DF9EA154-5116-476D-8EB8-B39978C56247}" dt="2024-04-03T01:47:36.276" v="300" actId="20577"/>
          <ac:spMkLst>
            <pc:docMk/>
            <pc:sldMk cId="1934247724" sldId="306"/>
            <ac:spMk id="3" creationId="{DC61DCF5-CB1F-A83B-EB91-23017828879D}"/>
          </ac:spMkLst>
        </pc:spChg>
        <pc:spChg chg="mod">
          <ac:chgData name="Abels, Patrick" userId="ba666de4-0d21-43a6-8e66-51a18aae1b4a" providerId="ADAL" clId="{DF9EA154-5116-476D-8EB8-B39978C56247}" dt="2024-04-03T01:51:18.509" v="357" actId="1037"/>
          <ac:spMkLst>
            <pc:docMk/>
            <pc:sldMk cId="1934247724" sldId="306"/>
            <ac:spMk id="6" creationId="{E364D5CA-35B4-BFBE-2B44-B032BAF3F63E}"/>
          </ac:spMkLst>
        </pc:spChg>
        <pc:grpChg chg="add mod">
          <ac:chgData name="Abels, Patrick" userId="ba666de4-0d21-43a6-8e66-51a18aae1b4a" providerId="ADAL" clId="{DF9EA154-5116-476D-8EB8-B39978C56247}" dt="2024-04-03T01:53:10.643" v="373" actId="1076"/>
          <ac:grpSpMkLst>
            <pc:docMk/>
            <pc:sldMk cId="1934247724" sldId="306"/>
            <ac:grpSpMk id="4" creationId="{6F9323C1-594E-CC49-142D-0E25A301487F}"/>
          </ac:grpSpMkLst>
        </pc:grpChg>
        <pc:picChg chg="mod">
          <ac:chgData name="Abels, Patrick" userId="ba666de4-0d21-43a6-8e66-51a18aae1b4a" providerId="ADAL" clId="{DF9EA154-5116-476D-8EB8-B39978C56247}" dt="2024-04-03T01:51:18.509" v="357" actId="1037"/>
          <ac:picMkLst>
            <pc:docMk/>
            <pc:sldMk cId="1934247724" sldId="306"/>
            <ac:picMk id="5" creationId="{A974F009-D7DB-AFF1-8E28-5E59AF8CF58B}"/>
          </ac:picMkLst>
        </pc:picChg>
        <pc:picChg chg="add mod">
          <ac:chgData name="Abels, Patrick" userId="ba666de4-0d21-43a6-8e66-51a18aae1b4a" providerId="ADAL" clId="{DF9EA154-5116-476D-8EB8-B39978C56247}" dt="2024-04-03T01:53:18.373" v="375" actId="1076"/>
          <ac:picMkLst>
            <pc:docMk/>
            <pc:sldMk cId="1934247724" sldId="306"/>
            <ac:picMk id="7" creationId="{F4109FB6-6404-23F6-D1D9-448160C91317}"/>
          </ac:picMkLst>
        </pc:picChg>
        <pc:picChg chg="add mod">
          <ac:chgData name="Abels, Patrick" userId="ba666de4-0d21-43a6-8e66-51a18aae1b4a" providerId="ADAL" clId="{DF9EA154-5116-476D-8EB8-B39978C56247}" dt="2024-04-03T01:53:08.543" v="372" actId="1076"/>
          <ac:picMkLst>
            <pc:docMk/>
            <pc:sldMk cId="1934247724" sldId="306"/>
            <ac:picMk id="8" creationId="{C6336664-43EB-CE12-4FF0-8AF6B69AEB78}"/>
          </ac:picMkLst>
        </pc:picChg>
        <pc:picChg chg="add del mod">
          <ac:chgData name="Abels, Patrick" userId="ba666de4-0d21-43a6-8e66-51a18aae1b4a" providerId="ADAL" clId="{DF9EA154-5116-476D-8EB8-B39978C56247}" dt="2024-04-03T01:49:48.863" v="311" actId="478"/>
          <ac:picMkLst>
            <pc:docMk/>
            <pc:sldMk cId="1934247724" sldId="306"/>
            <ac:picMk id="1026" creationId="{3CB2D984-5290-C9E3-0E99-2B5842509B60}"/>
          </ac:picMkLst>
        </pc:picChg>
        <pc:picChg chg="add mod">
          <ac:chgData name="Abels, Patrick" userId="ba666de4-0d21-43a6-8e66-51a18aae1b4a" providerId="ADAL" clId="{DF9EA154-5116-476D-8EB8-B39978C56247}" dt="2024-04-03T01:53:05.735" v="371" actId="1076"/>
          <ac:picMkLst>
            <pc:docMk/>
            <pc:sldMk cId="1934247724" sldId="306"/>
            <ac:picMk id="1028" creationId="{C1DE6F87-4860-F331-ADE9-A39B6657E178}"/>
          </ac:picMkLst>
        </pc:picChg>
        <pc:picChg chg="add mod">
          <ac:chgData name="Abels, Patrick" userId="ba666de4-0d21-43a6-8e66-51a18aae1b4a" providerId="ADAL" clId="{DF9EA154-5116-476D-8EB8-B39978C56247}" dt="2024-04-03T01:53:16.264" v="374" actId="1076"/>
          <ac:picMkLst>
            <pc:docMk/>
            <pc:sldMk cId="1934247724" sldId="306"/>
            <ac:picMk id="1030" creationId="{42F8127D-2218-DE60-5ED1-E1E6F038D8AA}"/>
          </ac:picMkLst>
        </pc:picChg>
      </pc:sldChg>
      <pc:sldChg chg="new del">
        <pc:chgData name="Abels, Patrick" userId="ba666de4-0d21-43a6-8e66-51a18aae1b4a" providerId="ADAL" clId="{DF9EA154-5116-476D-8EB8-B39978C56247}" dt="2024-04-03T10:56:11.830" v="817" actId="47"/>
        <pc:sldMkLst>
          <pc:docMk/>
          <pc:sldMk cId="2231504061" sldId="307"/>
        </pc:sldMkLst>
      </pc:sldChg>
      <pc:sldMasterChg chg="addSldLayout modSldLayout">
        <pc:chgData name="Abels, Patrick" userId="ba666de4-0d21-43a6-8e66-51a18aae1b4a" providerId="ADAL" clId="{DF9EA154-5116-476D-8EB8-B39978C56247}" dt="2024-04-03T01:47:00.192" v="261" actId="404"/>
        <pc:sldMasterMkLst>
          <pc:docMk/>
          <pc:sldMasterMk cId="1610205472" sldId="2147483671"/>
        </pc:sldMasterMkLst>
        <pc:sldLayoutChg chg="addSp delSp modSp add mod">
          <pc:chgData name="Abels, Patrick" userId="ba666de4-0d21-43a6-8e66-51a18aae1b4a" providerId="ADAL" clId="{DF9EA154-5116-476D-8EB8-B39978C56247}" dt="2024-04-03T01:47:00.192" v="261" actId="404"/>
          <pc:sldLayoutMkLst>
            <pc:docMk/>
            <pc:sldMasterMk cId="1610205472" sldId="2147483671"/>
            <pc:sldLayoutMk cId="4163331159" sldId="2147483685"/>
          </pc:sldLayoutMkLst>
          <pc:spChg chg="add del">
            <ac:chgData name="Abels, Patrick" userId="ba666de4-0d21-43a6-8e66-51a18aae1b4a" providerId="ADAL" clId="{DF9EA154-5116-476D-8EB8-B39978C56247}" dt="2024-04-03T01:45:56.394" v="239" actId="11529"/>
            <ac:spMkLst>
              <pc:docMk/>
              <pc:sldMasterMk cId="1610205472" sldId="2147483671"/>
              <pc:sldLayoutMk cId="4163331159" sldId="2147483685"/>
              <ac:spMk id="2" creationId="{73526B4D-FBF2-FBBA-4522-FCEAC8BFF789}"/>
            </ac:spMkLst>
          </pc:spChg>
          <pc:spChg chg="add mod">
            <ac:chgData name="Abels, Patrick" userId="ba666de4-0d21-43a6-8e66-51a18aae1b4a" providerId="ADAL" clId="{DF9EA154-5116-476D-8EB8-B39978C56247}" dt="2024-04-03T01:46:39.560" v="259" actId="404"/>
            <ac:spMkLst>
              <pc:docMk/>
              <pc:sldMasterMk cId="1610205472" sldId="2147483671"/>
              <pc:sldLayoutMk cId="4163331159" sldId="2147483685"/>
              <ac:spMk id="3" creationId="{DE0E9B06-1DFC-5243-A9D6-EE869AC3CF1B}"/>
            </ac:spMkLst>
          </pc:spChg>
          <pc:spChg chg="mod">
            <ac:chgData name="Abels, Patrick" userId="ba666de4-0d21-43a6-8e66-51a18aae1b4a" providerId="ADAL" clId="{DF9EA154-5116-476D-8EB8-B39978C56247}" dt="2024-04-03T01:47:00.192" v="261" actId="404"/>
            <ac:spMkLst>
              <pc:docMk/>
              <pc:sldMasterMk cId="1610205472" sldId="2147483671"/>
              <pc:sldLayoutMk cId="4163331159" sldId="2147483685"/>
              <ac:spMk id="8" creationId="{EEA51075-EC79-4DDA-91ED-645C6E44ABC7}"/>
            </ac:spMkLst>
          </pc:spChg>
        </pc:sldLayoutChg>
      </pc:sldMasterChg>
    </pc:docChg>
  </pc:docChgLst>
  <pc:docChgLst>
    <pc:chgData name="Abels, Patrick" userId="ba666de4-0d21-43a6-8e66-51a18aae1b4a" providerId="ADAL" clId="{9D0D8790-CC50-460C-BB68-2DB3AD53D229}"/>
    <pc:docChg chg="addSld delSld">
      <pc:chgData name="Abels, Patrick" userId="ba666de4-0d21-43a6-8e66-51a18aae1b4a" providerId="ADAL" clId="{9D0D8790-CC50-460C-BB68-2DB3AD53D229}" dt="2023-09-14T09:39:08.177" v="1" actId="47"/>
      <pc:docMkLst>
        <pc:docMk/>
      </pc:docMkLst>
      <pc:sldChg chg="new del">
        <pc:chgData name="Abels, Patrick" userId="ba666de4-0d21-43a6-8e66-51a18aae1b4a" providerId="ADAL" clId="{9D0D8790-CC50-460C-BB68-2DB3AD53D229}" dt="2023-09-14T09:39:08.177" v="1" actId="47"/>
        <pc:sldMkLst>
          <pc:docMk/>
          <pc:sldMk cId="3702637070" sldId="292"/>
        </pc:sldMkLst>
      </pc:sldChg>
    </pc:docChg>
  </pc:docChgLst>
  <pc:docChgLst>
    <pc:chgData name="Abels, Patrick" userId="ba666de4-0d21-43a6-8e66-51a18aae1b4a" providerId="ADAL" clId="{07356728-5FFA-49AC-904F-BDFDC427D8AF}"/>
    <pc:docChg chg="undo custSel addSld delSld modSld sldOrd">
      <pc:chgData name="Abels, Patrick" userId="ba666de4-0d21-43a6-8e66-51a18aae1b4a" providerId="ADAL" clId="{07356728-5FFA-49AC-904F-BDFDC427D8AF}" dt="2024-02-06T18:31:11.476" v="1304" actId="1076"/>
      <pc:docMkLst>
        <pc:docMk/>
      </pc:docMkLst>
      <pc:sldChg chg="modSp mod">
        <pc:chgData name="Abels, Patrick" userId="ba666de4-0d21-43a6-8e66-51a18aae1b4a" providerId="ADAL" clId="{07356728-5FFA-49AC-904F-BDFDC427D8AF}" dt="2024-02-06T17:32:34.317" v="1" actId="20577"/>
        <pc:sldMkLst>
          <pc:docMk/>
          <pc:sldMk cId="2243933812" sldId="292"/>
        </pc:sldMkLst>
        <pc:spChg chg="mod">
          <ac:chgData name="Abels, Patrick" userId="ba666de4-0d21-43a6-8e66-51a18aae1b4a" providerId="ADAL" clId="{07356728-5FFA-49AC-904F-BDFDC427D8AF}" dt="2024-02-06T17:32:34.317" v="1" actId="20577"/>
          <ac:spMkLst>
            <pc:docMk/>
            <pc:sldMk cId="2243933812" sldId="292"/>
            <ac:spMk id="2" creationId="{63E51AF0-D57D-E817-34D7-0FAFFB286C15}"/>
          </ac:spMkLst>
        </pc:spChg>
      </pc:sldChg>
      <pc:sldChg chg="del">
        <pc:chgData name="Abels, Patrick" userId="ba666de4-0d21-43a6-8e66-51a18aae1b4a" providerId="ADAL" clId="{07356728-5FFA-49AC-904F-BDFDC427D8AF}" dt="2024-02-06T17:33:00.552" v="2" actId="47"/>
        <pc:sldMkLst>
          <pc:docMk/>
          <pc:sldMk cId="1883550496" sldId="293"/>
        </pc:sldMkLst>
      </pc:sldChg>
      <pc:sldChg chg="modSp mod">
        <pc:chgData name="Abels, Patrick" userId="ba666de4-0d21-43a6-8e66-51a18aae1b4a" providerId="ADAL" clId="{07356728-5FFA-49AC-904F-BDFDC427D8AF}" dt="2024-02-06T17:33:29.504" v="31" actId="20577"/>
        <pc:sldMkLst>
          <pc:docMk/>
          <pc:sldMk cId="3348838403" sldId="294"/>
        </pc:sldMkLst>
        <pc:spChg chg="mod">
          <ac:chgData name="Abels, Patrick" userId="ba666de4-0d21-43a6-8e66-51a18aae1b4a" providerId="ADAL" clId="{07356728-5FFA-49AC-904F-BDFDC427D8AF}" dt="2024-02-06T17:33:29.504" v="31" actId="20577"/>
          <ac:spMkLst>
            <pc:docMk/>
            <pc:sldMk cId="3348838403" sldId="294"/>
            <ac:spMk id="2" creationId="{563D4517-C1E9-597B-8D85-9D9D3B16B916}"/>
          </ac:spMkLst>
        </pc:spChg>
      </pc:sldChg>
      <pc:sldChg chg="modSp mod">
        <pc:chgData name="Abels, Patrick" userId="ba666de4-0d21-43a6-8e66-51a18aae1b4a" providerId="ADAL" clId="{07356728-5FFA-49AC-904F-BDFDC427D8AF}" dt="2024-02-06T17:34:01.312" v="48" actId="20577"/>
        <pc:sldMkLst>
          <pc:docMk/>
          <pc:sldMk cId="2545230209" sldId="295"/>
        </pc:sldMkLst>
        <pc:spChg chg="mod">
          <ac:chgData name="Abels, Patrick" userId="ba666de4-0d21-43a6-8e66-51a18aae1b4a" providerId="ADAL" clId="{07356728-5FFA-49AC-904F-BDFDC427D8AF}" dt="2024-02-06T17:34:01.312" v="48" actId="20577"/>
          <ac:spMkLst>
            <pc:docMk/>
            <pc:sldMk cId="2545230209" sldId="295"/>
            <ac:spMk id="2" creationId="{60CE8E6A-7B60-8196-915C-17E10EF70E57}"/>
          </ac:spMkLst>
        </pc:spChg>
      </pc:sldChg>
      <pc:sldChg chg="delSp modSp mod">
        <pc:chgData name="Abels, Patrick" userId="ba666de4-0d21-43a6-8e66-51a18aae1b4a" providerId="ADAL" clId="{07356728-5FFA-49AC-904F-BDFDC427D8AF}" dt="2024-02-06T17:39:26.790" v="357" actId="12"/>
        <pc:sldMkLst>
          <pc:docMk/>
          <pc:sldMk cId="4147734968" sldId="296"/>
        </pc:sldMkLst>
        <pc:spChg chg="mod">
          <ac:chgData name="Abels, Patrick" userId="ba666de4-0d21-43a6-8e66-51a18aae1b4a" providerId="ADAL" clId="{07356728-5FFA-49AC-904F-BDFDC427D8AF}" dt="2024-02-06T17:39:26.790" v="357" actId="12"/>
          <ac:spMkLst>
            <pc:docMk/>
            <pc:sldMk cId="4147734968" sldId="296"/>
            <ac:spMk id="2" creationId="{D4F717CF-7D38-86A1-1BC3-6D95F6B60CA0}"/>
          </ac:spMkLst>
        </pc:spChg>
        <pc:picChg chg="del">
          <ac:chgData name="Abels, Patrick" userId="ba666de4-0d21-43a6-8e66-51a18aae1b4a" providerId="ADAL" clId="{07356728-5FFA-49AC-904F-BDFDC427D8AF}" dt="2024-02-06T17:34:21.597" v="49" actId="478"/>
          <ac:picMkLst>
            <pc:docMk/>
            <pc:sldMk cId="4147734968" sldId="296"/>
            <ac:picMk id="4" creationId="{0D4D3290-0A2A-3344-AF82-113DBA2890DF}"/>
          </ac:picMkLst>
        </pc:picChg>
      </pc:sldChg>
      <pc:sldChg chg="addSp delSp modSp new mod">
        <pc:chgData name="Abels, Patrick" userId="ba666de4-0d21-43a6-8e66-51a18aae1b4a" providerId="ADAL" clId="{07356728-5FFA-49AC-904F-BDFDC427D8AF}" dt="2024-02-06T18:21:53.467" v="1169" actId="1076"/>
        <pc:sldMkLst>
          <pc:docMk/>
          <pc:sldMk cId="4151411595" sldId="297"/>
        </pc:sldMkLst>
        <pc:spChg chg="del">
          <ac:chgData name="Abels, Patrick" userId="ba666de4-0d21-43a6-8e66-51a18aae1b4a" providerId="ADAL" clId="{07356728-5FFA-49AC-904F-BDFDC427D8AF}" dt="2024-02-06T17:40:16.263" v="360" actId="478"/>
          <ac:spMkLst>
            <pc:docMk/>
            <pc:sldMk cId="4151411595" sldId="297"/>
            <ac:spMk id="2" creationId="{6A0C3367-FF7E-3D83-766F-858034F25E6F}"/>
          </ac:spMkLst>
        </pc:spChg>
        <pc:spChg chg="add del mod">
          <ac:chgData name="Abels, Patrick" userId="ba666de4-0d21-43a6-8e66-51a18aae1b4a" providerId="ADAL" clId="{07356728-5FFA-49AC-904F-BDFDC427D8AF}" dt="2024-02-06T17:40:34.758" v="363" actId="478"/>
          <ac:spMkLst>
            <pc:docMk/>
            <pc:sldMk cId="4151411595" sldId="297"/>
            <ac:spMk id="3" creationId="{D598E9B8-908D-0FEF-C3DF-8539B32E288A}"/>
          </ac:spMkLst>
        </pc:spChg>
        <pc:spChg chg="add mod">
          <ac:chgData name="Abels, Patrick" userId="ba666de4-0d21-43a6-8e66-51a18aae1b4a" providerId="ADAL" clId="{07356728-5FFA-49AC-904F-BDFDC427D8AF}" dt="2024-02-06T17:40:46.398" v="364"/>
          <ac:spMkLst>
            <pc:docMk/>
            <pc:sldMk cId="4151411595" sldId="297"/>
            <ac:spMk id="4" creationId="{B04F1FD5-002B-A27D-2BBE-2968CD30FA17}"/>
          </ac:spMkLst>
        </pc:spChg>
        <pc:spChg chg="add mod">
          <ac:chgData name="Abels, Patrick" userId="ba666de4-0d21-43a6-8e66-51a18aae1b4a" providerId="ADAL" clId="{07356728-5FFA-49AC-904F-BDFDC427D8AF}" dt="2024-02-06T17:41:09.817" v="370"/>
          <ac:spMkLst>
            <pc:docMk/>
            <pc:sldMk cId="4151411595" sldId="297"/>
            <ac:spMk id="6" creationId="{DC2246CC-A6AE-634E-503E-C8EAF0A70F2A}"/>
          </ac:spMkLst>
        </pc:spChg>
        <pc:spChg chg="add mod ord">
          <ac:chgData name="Abels, Patrick" userId="ba666de4-0d21-43a6-8e66-51a18aae1b4a" providerId="ADAL" clId="{07356728-5FFA-49AC-904F-BDFDC427D8AF}" dt="2024-02-06T18:20:14.745" v="1142" actId="1038"/>
          <ac:spMkLst>
            <pc:docMk/>
            <pc:sldMk cId="4151411595" sldId="297"/>
            <ac:spMk id="8" creationId="{53235B6F-5B62-4367-605F-0FB3A9A6540E}"/>
          </ac:spMkLst>
        </pc:spChg>
        <pc:spChg chg="add mod">
          <ac:chgData name="Abels, Patrick" userId="ba666de4-0d21-43a6-8e66-51a18aae1b4a" providerId="ADAL" clId="{07356728-5FFA-49AC-904F-BDFDC427D8AF}" dt="2024-02-06T18:20:14.745" v="1142" actId="1038"/>
          <ac:spMkLst>
            <pc:docMk/>
            <pc:sldMk cId="4151411595" sldId="297"/>
            <ac:spMk id="9" creationId="{E8B64A80-1D3C-1896-10D4-0494917D050A}"/>
          </ac:spMkLst>
        </pc:spChg>
        <pc:spChg chg="add del mod ord">
          <ac:chgData name="Abels, Patrick" userId="ba666de4-0d21-43a6-8e66-51a18aae1b4a" providerId="ADAL" clId="{07356728-5FFA-49AC-904F-BDFDC427D8AF}" dt="2024-02-06T18:05:42.646" v="771" actId="478"/>
          <ac:spMkLst>
            <pc:docMk/>
            <pc:sldMk cId="4151411595" sldId="297"/>
            <ac:spMk id="10" creationId="{F1DE5E03-317F-26AC-8622-0ACB9BE99E9E}"/>
          </ac:spMkLst>
        </pc:spChg>
        <pc:spChg chg="add mod">
          <ac:chgData name="Abels, Patrick" userId="ba666de4-0d21-43a6-8e66-51a18aae1b4a" providerId="ADAL" clId="{07356728-5FFA-49AC-904F-BDFDC427D8AF}" dt="2024-02-06T18:20:14.745" v="1142" actId="1038"/>
          <ac:spMkLst>
            <pc:docMk/>
            <pc:sldMk cId="4151411595" sldId="297"/>
            <ac:spMk id="19" creationId="{60E172AD-741A-716C-2573-FD59E2DD1012}"/>
          </ac:spMkLst>
        </pc:spChg>
        <pc:spChg chg="add mod">
          <ac:chgData name="Abels, Patrick" userId="ba666de4-0d21-43a6-8e66-51a18aae1b4a" providerId="ADAL" clId="{07356728-5FFA-49AC-904F-BDFDC427D8AF}" dt="2024-02-06T18:20:34.507" v="1149" actId="20577"/>
          <ac:spMkLst>
            <pc:docMk/>
            <pc:sldMk cId="4151411595" sldId="297"/>
            <ac:spMk id="21" creationId="{4CA2849D-0187-3012-4233-3FB521545457}"/>
          </ac:spMkLst>
        </pc:spChg>
        <pc:spChg chg="add mod">
          <ac:chgData name="Abels, Patrick" userId="ba666de4-0d21-43a6-8e66-51a18aae1b4a" providerId="ADAL" clId="{07356728-5FFA-49AC-904F-BDFDC427D8AF}" dt="2024-02-06T18:21:53.467" v="1169" actId="1076"/>
          <ac:spMkLst>
            <pc:docMk/>
            <pc:sldMk cId="4151411595" sldId="297"/>
            <ac:spMk id="25" creationId="{99B2332A-C9D7-FFAD-901A-060EAF3487BD}"/>
          </ac:spMkLst>
        </pc:spChg>
        <pc:spChg chg="add mod">
          <ac:chgData name="Abels, Patrick" userId="ba666de4-0d21-43a6-8e66-51a18aae1b4a" providerId="ADAL" clId="{07356728-5FFA-49AC-904F-BDFDC427D8AF}" dt="2024-02-06T18:21:51.236" v="1168" actId="20577"/>
          <ac:spMkLst>
            <pc:docMk/>
            <pc:sldMk cId="4151411595" sldId="297"/>
            <ac:spMk id="31" creationId="{AFA170B6-FD15-9E06-A3C0-ED5B3A5DE695}"/>
          </ac:spMkLst>
        </pc:spChg>
        <pc:picChg chg="add del">
          <ac:chgData name="Abels, Patrick" userId="ba666de4-0d21-43a6-8e66-51a18aae1b4a" providerId="ADAL" clId="{07356728-5FFA-49AC-904F-BDFDC427D8AF}" dt="2024-02-06T17:40:58.295" v="366" actId="478"/>
          <ac:picMkLst>
            <pc:docMk/>
            <pc:sldMk cId="4151411595" sldId="297"/>
            <ac:picMk id="5" creationId="{CC61EABF-A6CE-6EDF-0231-1B2E61599EEA}"/>
          </ac:picMkLst>
        </pc:picChg>
        <pc:picChg chg="add del">
          <ac:chgData name="Abels, Patrick" userId="ba666de4-0d21-43a6-8e66-51a18aae1b4a" providerId="ADAL" clId="{07356728-5FFA-49AC-904F-BDFDC427D8AF}" dt="2024-02-06T17:41:39.621" v="372" actId="478"/>
          <ac:picMkLst>
            <pc:docMk/>
            <pc:sldMk cId="4151411595" sldId="297"/>
            <ac:picMk id="7" creationId="{F6B21E27-D9F6-6F66-6F5F-200ECDA76A2A}"/>
          </ac:picMkLst>
        </pc:picChg>
        <pc:picChg chg="add mod">
          <ac:chgData name="Abels, Patrick" userId="ba666de4-0d21-43a6-8e66-51a18aae1b4a" providerId="ADAL" clId="{07356728-5FFA-49AC-904F-BDFDC427D8AF}" dt="2024-02-06T18:20:14.745" v="1142" actId="1038"/>
          <ac:picMkLst>
            <pc:docMk/>
            <pc:sldMk cId="4151411595" sldId="297"/>
            <ac:picMk id="12" creationId="{14C5CB6C-21CE-1FBD-E92C-277D7F0067EF}"/>
          </ac:picMkLst>
        </pc:picChg>
        <pc:cxnChg chg="add del mod">
          <ac:chgData name="Abels, Patrick" userId="ba666de4-0d21-43a6-8e66-51a18aae1b4a" providerId="ADAL" clId="{07356728-5FFA-49AC-904F-BDFDC427D8AF}" dt="2024-02-06T18:18:39.963" v="1112" actId="478"/>
          <ac:cxnSpMkLst>
            <pc:docMk/>
            <pc:sldMk cId="4151411595" sldId="297"/>
            <ac:cxnSpMk id="14" creationId="{5AF548D3-56E0-0756-9F80-B5ACF90C8DD4}"/>
          </ac:cxnSpMkLst>
        </pc:cxnChg>
        <pc:cxnChg chg="add del mod">
          <ac:chgData name="Abels, Patrick" userId="ba666de4-0d21-43a6-8e66-51a18aae1b4a" providerId="ADAL" clId="{07356728-5FFA-49AC-904F-BDFDC427D8AF}" dt="2024-02-06T18:18:36.390" v="1111" actId="478"/>
          <ac:cxnSpMkLst>
            <pc:docMk/>
            <pc:sldMk cId="4151411595" sldId="297"/>
            <ac:cxnSpMk id="15" creationId="{94E13636-363C-AE9F-660F-FB60C9D63F4A}"/>
          </ac:cxnSpMkLst>
        </pc:cxnChg>
        <pc:cxnChg chg="add mod">
          <ac:chgData name="Abels, Patrick" userId="ba666de4-0d21-43a6-8e66-51a18aae1b4a" providerId="ADAL" clId="{07356728-5FFA-49AC-904F-BDFDC427D8AF}" dt="2024-02-06T18:20:14.745" v="1142" actId="1038"/>
          <ac:cxnSpMkLst>
            <pc:docMk/>
            <pc:sldMk cId="4151411595" sldId="297"/>
            <ac:cxnSpMk id="18" creationId="{D6AA7B43-924A-14BD-8993-B9F7E4487F1F}"/>
          </ac:cxnSpMkLst>
        </pc:cxnChg>
        <pc:cxnChg chg="add mod">
          <ac:chgData name="Abels, Patrick" userId="ba666de4-0d21-43a6-8e66-51a18aae1b4a" providerId="ADAL" clId="{07356728-5FFA-49AC-904F-BDFDC427D8AF}" dt="2024-02-06T18:20:31.477" v="1147" actId="1076"/>
          <ac:cxnSpMkLst>
            <pc:docMk/>
            <pc:sldMk cId="4151411595" sldId="297"/>
            <ac:cxnSpMk id="20" creationId="{C99AB6DD-AFCA-1A7F-4639-FD6A94C87957}"/>
          </ac:cxnSpMkLst>
        </pc:cxnChg>
        <pc:cxnChg chg="add mod">
          <ac:chgData name="Abels, Patrick" userId="ba666de4-0d21-43a6-8e66-51a18aae1b4a" providerId="ADAL" clId="{07356728-5FFA-49AC-904F-BDFDC427D8AF}" dt="2024-02-06T18:21:38.797" v="1164" actId="14100"/>
          <ac:cxnSpMkLst>
            <pc:docMk/>
            <pc:sldMk cId="4151411595" sldId="297"/>
            <ac:cxnSpMk id="24" creationId="{56E74CC6-27FF-00B9-12CA-D025079D810B}"/>
          </ac:cxnSpMkLst>
        </pc:cxnChg>
        <pc:cxnChg chg="add mod">
          <ac:chgData name="Abels, Patrick" userId="ba666de4-0d21-43a6-8e66-51a18aae1b4a" providerId="ADAL" clId="{07356728-5FFA-49AC-904F-BDFDC427D8AF}" dt="2024-02-06T18:21:33.511" v="1163" actId="1076"/>
          <ac:cxnSpMkLst>
            <pc:docMk/>
            <pc:sldMk cId="4151411595" sldId="297"/>
            <ac:cxnSpMk id="27" creationId="{5A3DF347-1E00-89C2-581E-EDF3636FD7CE}"/>
          </ac:cxnSpMkLst>
        </pc:cxnChg>
      </pc:sldChg>
      <pc:sldChg chg="new del">
        <pc:chgData name="Abels, Patrick" userId="ba666de4-0d21-43a6-8e66-51a18aae1b4a" providerId="ADAL" clId="{07356728-5FFA-49AC-904F-BDFDC427D8AF}" dt="2024-02-06T17:57:35.332" v="401" actId="47"/>
        <pc:sldMkLst>
          <pc:docMk/>
          <pc:sldMk cId="219810204" sldId="298"/>
        </pc:sldMkLst>
      </pc:sldChg>
      <pc:sldChg chg="modSp new mod">
        <pc:chgData name="Abels, Patrick" userId="ba666de4-0d21-43a6-8e66-51a18aae1b4a" providerId="ADAL" clId="{07356728-5FFA-49AC-904F-BDFDC427D8AF}" dt="2024-02-06T18:03:04.749" v="752" actId="207"/>
        <pc:sldMkLst>
          <pc:docMk/>
          <pc:sldMk cId="436696663" sldId="298"/>
        </pc:sldMkLst>
        <pc:spChg chg="mod">
          <ac:chgData name="Abels, Patrick" userId="ba666de4-0d21-43a6-8e66-51a18aae1b4a" providerId="ADAL" clId="{07356728-5FFA-49AC-904F-BDFDC427D8AF}" dt="2024-02-06T18:03:04.749" v="752" actId="207"/>
          <ac:spMkLst>
            <pc:docMk/>
            <pc:sldMk cId="436696663" sldId="298"/>
            <ac:spMk id="2" creationId="{71BF0750-EE8C-6083-9A99-3C0B7DC035D0}"/>
          </ac:spMkLst>
        </pc:spChg>
        <pc:spChg chg="mod">
          <ac:chgData name="Abels, Patrick" userId="ba666de4-0d21-43a6-8e66-51a18aae1b4a" providerId="ADAL" clId="{07356728-5FFA-49AC-904F-BDFDC427D8AF}" dt="2024-02-06T18:00:13.383" v="434" actId="20577"/>
          <ac:spMkLst>
            <pc:docMk/>
            <pc:sldMk cId="436696663" sldId="298"/>
            <ac:spMk id="3" creationId="{7248A614-4B68-47B3-0434-31E035C8D347}"/>
          </ac:spMkLst>
        </pc:spChg>
      </pc:sldChg>
      <pc:sldChg chg="modSp new del mod">
        <pc:chgData name="Abels, Patrick" userId="ba666de4-0d21-43a6-8e66-51a18aae1b4a" providerId="ADAL" clId="{07356728-5FFA-49AC-904F-BDFDC427D8AF}" dt="2024-02-06T17:41:42.664" v="373" actId="47"/>
        <pc:sldMkLst>
          <pc:docMk/>
          <pc:sldMk cId="1471344431" sldId="298"/>
        </pc:sldMkLst>
        <pc:spChg chg="mod">
          <ac:chgData name="Abels, Patrick" userId="ba666de4-0d21-43a6-8e66-51a18aae1b4a" providerId="ADAL" clId="{07356728-5FFA-49AC-904F-BDFDC427D8AF}" dt="2024-02-06T17:41:06.102" v="369" actId="20577"/>
          <ac:spMkLst>
            <pc:docMk/>
            <pc:sldMk cId="1471344431" sldId="298"/>
            <ac:spMk id="2" creationId="{960236BD-6153-33A6-3386-23C70F2BED7D}"/>
          </ac:spMkLst>
        </pc:spChg>
      </pc:sldChg>
      <pc:sldChg chg="new del">
        <pc:chgData name="Abels, Patrick" userId="ba666de4-0d21-43a6-8e66-51a18aae1b4a" providerId="ADAL" clId="{07356728-5FFA-49AC-904F-BDFDC427D8AF}" dt="2024-02-06T17:57:22.572" v="399" actId="47"/>
        <pc:sldMkLst>
          <pc:docMk/>
          <pc:sldMk cId="3649483825" sldId="298"/>
        </pc:sldMkLst>
      </pc:sldChg>
      <pc:sldChg chg="modSp add mod ord">
        <pc:chgData name="Abels, Patrick" userId="ba666de4-0d21-43a6-8e66-51a18aae1b4a" providerId="ADAL" clId="{07356728-5FFA-49AC-904F-BDFDC427D8AF}" dt="2024-02-06T18:04:01.643" v="761" actId="6549"/>
        <pc:sldMkLst>
          <pc:docMk/>
          <pc:sldMk cId="3013138608" sldId="299"/>
        </pc:sldMkLst>
        <pc:spChg chg="mod">
          <ac:chgData name="Abels, Patrick" userId="ba666de4-0d21-43a6-8e66-51a18aae1b4a" providerId="ADAL" clId="{07356728-5FFA-49AC-904F-BDFDC427D8AF}" dt="2024-02-06T18:04:01.643" v="761" actId="6549"/>
          <ac:spMkLst>
            <pc:docMk/>
            <pc:sldMk cId="3013138608" sldId="299"/>
            <ac:spMk id="2" creationId="{FF2AEFEB-7789-70F2-FC1D-6369E22ADAA0}"/>
          </ac:spMkLst>
        </pc:spChg>
      </pc:sldChg>
      <pc:sldChg chg="modSp add mod ord">
        <pc:chgData name="Abels, Patrick" userId="ba666de4-0d21-43a6-8e66-51a18aae1b4a" providerId="ADAL" clId="{07356728-5FFA-49AC-904F-BDFDC427D8AF}" dt="2024-02-06T18:16:11.589" v="1038" actId="207"/>
        <pc:sldMkLst>
          <pc:docMk/>
          <pc:sldMk cId="1770763940" sldId="300"/>
        </pc:sldMkLst>
        <pc:spChg chg="mod">
          <ac:chgData name="Abels, Patrick" userId="ba666de4-0d21-43a6-8e66-51a18aae1b4a" providerId="ADAL" clId="{07356728-5FFA-49AC-904F-BDFDC427D8AF}" dt="2024-02-06T18:16:11.589" v="1038" actId="207"/>
          <ac:spMkLst>
            <pc:docMk/>
            <pc:sldMk cId="1770763940" sldId="300"/>
            <ac:spMk id="2" creationId="{82301B24-F37C-8A25-C684-74133F0F8460}"/>
          </ac:spMkLst>
        </pc:spChg>
        <pc:spChg chg="mod">
          <ac:chgData name="Abels, Patrick" userId="ba666de4-0d21-43a6-8e66-51a18aae1b4a" providerId="ADAL" clId="{07356728-5FFA-49AC-904F-BDFDC427D8AF}" dt="2024-02-06T18:13:30.649" v="863" actId="6549"/>
          <ac:spMkLst>
            <pc:docMk/>
            <pc:sldMk cId="1770763940" sldId="300"/>
            <ac:spMk id="3" creationId="{9E51430C-78BC-6AED-3A37-C4CF8FDB99EF}"/>
          </ac:spMkLst>
        </pc:spChg>
      </pc:sldChg>
      <pc:sldChg chg="addSp modSp add mod ord">
        <pc:chgData name="Abels, Patrick" userId="ba666de4-0d21-43a6-8e66-51a18aae1b4a" providerId="ADAL" clId="{07356728-5FFA-49AC-904F-BDFDC427D8AF}" dt="2024-02-06T18:31:11.476" v="1304" actId="1076"/>
        <pc:sldMkLst>
          <pc:docMk/>
          <pc:sldMk cId="2768151853" sldId="301"/>
        </pc:sldMkLst>
        <pc:spChg chg="add mod">
          <ac:chgData name="Abels, Patrick" userId="ba666de4-0d21-43a6-8e66-51a18aae1b4a" providerId="ADAL" clId="{07356728-5FFA-49AC-904F-BDFDC427D8AF}" dt="2024-02-06T18:31:08.851" v="1303" actId="1076"/>
          <ac:spMkLst>
            <pc:docMk/>
            <pc:sldMk cId="2768151853" sldId="301"/>
            <ac:spMk id="5" creationId="{ACB28827-A9EB-6C2D-6641-FEFCA34E8AA9}"/>
          </ac:spMkLst>
        </pc:spChg>
        <pc:spChg chg="add mod">
          <ac:chgData name="Abels, Patrick" userId="ba666de4-0d21-43a6-8e66-51a18aae1b4a" providerId="ADAL" clId="{07356728-5FFA-49AC-904F-BDFDC427D8AF}" dt="2024-02-06T18:31:11.476" v="1304" actId="1076"/>
          <ac:spMkLst>
            <pc:docMk/>
            <pc:sldMk cId="2768151853" sldId="301"/>
            <ac:spMk id="7" creationId="{26347D16-3FB4-014E-C249-FD566474051F}"/>
          </ac:spMkLst>
        </pc:spChg>
        <pc:spChg chg="mod">
          <ac:chgData name="Abels, Patrick" userId="ba666de4-0d21-43a6-8e66-51a18aae1b4a" providerId="ADAL" clId="{07356728-5FFA-49AC-904F-BDFDC427D8AF}" dt="2024-02-06T18:29:50.885" v="1250" actId="20577"/>
          <ac:spMkLst>
            <pc:docMk/>
            <pc:sldMk cId="2768151853" sldId="301"/>
            <ac:spMk id="8" creationId="{A5F0C157-04DF-4DA0-436D-4155BC0F309B}"/>
          </ac:spMkLst>
        </pc:spChg>
        <pc:spChg chg="mod">
          <ac:chgData name="Abels, Patrick" userId="ba666de4-0d21-43a6-8e66-51a18aae1b4a" providerId="ADAL" clId="{07356728-5FFA-49AC-904F-BDFDC427D8AF}" dt="2024-02-06T18:25:55.684" v="1218" actId="1076"/>
          <ac:spMkLst>
            <pc:docMk/>
            <pc:sldMk cId="2768151853" sldId="301"/>
            <ac:spMk id="9" creationId="{5ECCC7B0-E465-A7D7-CCFE-D4B18892FEB1}"/>
          </ac:spMkLst>
        </pc:spChg>
        <pc:spChg chg="add mod">
          <ac:chgData name="Abels, Patrick" userId="ba666de4-0d21-43a6-8e66-51a18aae1b4a" providerId="ADAL" clId="{07356728-5FFA-49AC-904F-BDFDC427D8AF}" dt="2024-02-06T18:31:02.715" v="1301" actId="1076"/>
          <ac:spMkLst>
            <pc:docMk/>
            <pc:sldMk cId="2768151853" sldId="301"/>
            <ac:spMk id="13" creationId="{0CD4632B-E370-4F47-16D8-5E7F9275B66E}"/>
          </ac:spMkLst>
        </pc:spChg>
        <pc:spChg chg="add mod">
          <ac:chgData name="Abels, Patrick" userId="ba666de4-0d21-43a6-8e66-51a18aae1b4a" providerId="ADAL" clId="{07356728-5FFA-49AC-904F-BDFDC427D8AF}" dt="2024-02-06T18:31:06.132" v="1302" actId="1076"/>
          <ac:spMkLst>
            <pc:docMk/>
            <pc:sldMk cId="2768151853" sldId="301"/>
            <ac:spMk id="15" creationId="{206EF5DB-3E4B-163D-5ED1-B72173BA2F75}"/>
          </ac:spMkLst>
        </pc:spChg>
        <pc:picChg chg="add mod">
          <ac:chgData name="Abels, Patrick" userId="ba666de4-0d21-43a6-8e66-51a18aae1b4a" providerId="ADAL" clId="{07356728-5FFA-49AC-904F-BDFDC427D8AF}" dt="2024-02-06T18:30:09.771" v="1254" actId="1076"/>
          <ac:picMkLst>
            <pc:docMk/>
            <pc:sldMk cId="2768151853" sldId="301"/>
            <ac:picMk id="3" creationId="{7381867C-5FCC-DE8C-47E1-3316355935B8}"/>
          </ac:picMkLst>
        </pc:picChg>
        <pc:cxnChg chg="add mod">
          <ac:chgData name="Abels, Patrick" userId="ba666de4-0d21-43a6-8e66-51a18aae1b4a" providerId="ADAL" clId="{07356728-5FFA-49AC-904F-BDFDC427D8AF}" dt="2024-02-06T18:30:35.347" v="1288" actId="1038"/>
          <ac:cxnSpMkLst>
            <pc:docMk/>
            <pc:sldMk cId="2768151853" sldId="301"/>
            <ac:cxnSpMk id="4" creationId="{D3CA22A9-944D-AF9D-13CF-084A0AC46EF3}"/>
          </ac:cxnSpMkLst>
        </pc:cxnChg>
        <pc:cxnChg chg="add mod">
          <ac:chgData name="Abels, Patrick" userId="ba666de4-0d21-43a6-8e66-51a18aae1b4a" providerId="ADAL" clId="{07356728-5FFA-49AC-904F-BDFDC427D8AF}" dt="2024-02-06T18:30:42.626" v="1292" actId="1036"/>
          <ac:cxnSpMkLst>
            <pc:docMk/>
            <pc:sldMk cId="2768151853" sldId="301"/>
            <ac:cxnSpMk id="6" creationId="{1C460FA7-4A9C-5EEF-832A-13CA65A06C46}"/>
          </ac:cxnSpMkLst>
        </pc:cxnChg>
        <pc:cxnChg chg="add mod">
          <ac:chgData name="Abels, Patrick" userId="ba666de4-0d21-43a6-8e66-51a18aae1b4a" providerId="ADAL" clId="{07356728-5FFA-49AC-904F-BDFDC427D8AF}" dt="2024-02-06T18:30:58.152" v="1300" actId="1035"/>
          <ac:cxnSpMkLst>
            <pc:docMk/>
            <pc:sldMk cId="2768151853" sldId="301"/>
            <ac:cxnSpMk id="12" creationId="{C0758E95-2115-952C-DED5-CDCB1677F5C1}"/>
          </ac:cxnSpMkLst>
        </pc:cxnChg>
        <pc:cxnChg chg="add mod">
          <ac:chgData name="Abels, Patrick" userId="ba666de4-0d21-43a6-8e66-51a18aae1b4a" providerId="ADAL" clId="{07356728-5FFA-49AC-904F-BDFDC427D8AF}" dt="2024-02-06T18:30:48.003" v="1294" actId="14100"/>
          <ac:cxnSpMkLst>
            <pc:docMk/>
            <pc:sldMk cId="2768151853" sldId="301"/>
            <ac:cxnSpMk id="14" creationId="{A79F74DF-31DA-3302-3C82-B12064A894A7}"/>
          </ac:cxnSpMkLst>
        </pc:cxnChg>
      </pc:sldChg>
      <pc:sldChg chg="del">
        <pc:chgData name="Abels, Patrick" userId="ba666de4-0d21-43a6-8e66-51a18aae1b4a" providerId="ADAL" clId="{07356728-5FFA-49AC-904F-BDFDC427D8AF}" dt="2024-02-06T17:33:42.507" v="32" actId="47"/>
        <pc:sldMkLst>
          <pc:docMk/>
          <pc:sldMk cId="3153593050" sldId="301"/>
        </pc:sldMkLst>
      </pc:sldChg>
      <pc:sldChg chg="del">
        <pc:chgData name="Abels, Patrick" userId="ba666de4-0d21-43a6-8e66-51a18aae1b4a" providerId="ADAL" clId="{07356728-5FFA-49AC-904F-BDFDC427D8AF}" dt="2024-02-06T17:33:42.507" v="32" actId="47"/>
        <pc:sldMkLst>
          <pc:docMk/>
          <pc:sldMk cId="897531376" sldId="302"/>
        </pc:sldMkLst>
      </pc:sldChg>
      <pc:sldChg chg="del">
        <pc:chgData name="Abels, Patrick" userId="ba666de4-0d21-43a6-8e66-51a18aae1b4a" providerId="ADAL" clId="{07356728-5FFA-49AC-904F-BDFDC427D8AF}" dt="2024-02-06T17:33:42.507" v="32" actId="47"/>
        <pc:sldMkLst>
          <pc:docMk/>
          <pc:sldMk cId="2261301157" sldId="303"/>
        </pc:sldMkLst>
      </pc:sldChg>
      <pc:sldChg chg="del">
        <pc:chgData name="Abels, Patrick" userId="ba666de4-0d21-43a6-8e66-51a18aae1b4a" providerId="ADAL" clId="{07356728-5FFA-49AC-904F-BDFDC427D8AF}" dt="2024-02-06T17:33:42.507" v="32" actId="47"/>
        <pc:sldMkLst>
          <pc:docMk/>
          <pc:sldMk cId="1163930591" sldId="304"/>
        </pc:sldMkLst>
      </pc:sldChg>
      <pc:sldChg chg="del">
        <pc:chgData name="Abels, Patrick" userId="ba666de4-0d21-43a6-8e66-51a18aae1b4a" providerId="ADAL" clId="{07356728-5FFA-49AC-904F-BDFDC427D8AF}" dt="2024-02-06T17:33:42.507" v="32" actId="47"/>
        <pc:sldMkLst>
          <pc:docMk/>
          <pc:sldMk cId="1760355346" sldId="305"/>
        </pc:sldMkLst>
      </pc:sldChg>
      <pc:sldChg chg="del">
        <pc:chgData name="Abels, Patrick" userId="ba666de4-0d21-43a6-8e66-51a18aae1b4a" providerId="ADAL" clId="{07356728-5FFA-49AC-904F-BDFDC427D8AF}" dt="2024-02-06T17:33:42.507" v="32" actId="47"/>
        <pc:sldMkLst>
          <pc:docMk/>
          <pc:sldMk cId="142544294" sldId="306"/>
        </pc:sldMkLst>
      </pc:sldChg>
      <pc:sldChg chg="del">
        <pc:chgData name="Abels, Patrick" userId="ba666de4-0d21-43a6-8e66-51a18aae1b4a" providerId="ADAL" clId="{07356728-5FFA-49AC-904F-BDFDC427D8AF}" dt="2024-02-06T17:33:42.507" v="32" actId="47"/>
        <pc:sldMkLst>
          <pc:docMk/>
          <pc:sldMk cId="2831525817" sldId="307"/>
        </pc:sldMkLst>
      </pc:sldChg>
      <pc:sldChg chg="del">
        <pc:chgData name="Abels, Patrick" userId="ba666de4-0d21-43a6-8e66-51a18aae1b4a" providerId="ADAL" clId="{07356728-5FFA-49AC-904F-BDFDC427D8AF}" dt="2024-02-06T17:33:42.507" v="32" actId="47"/>
        <pc:sldMkLst>
          <pc:docMk/>
          <pc:sldMk cId="1189448111" sldId="308"/>
        </pc:sldMkLst>
      </pc:sldChg>
      <pc:sldChg chg="del">
        <pc:chgData name="Abels, Patrick" userId="ba666de4-0d21-43a6-8e66-51a18aae1b4a" providerId="ADAL" clId="{07356728-5FFA-49AC-904F-BDFDC427D8AF}" dt="2024-02-06T17:33:42.507" v="32" actId="47"/>
        <pc:sldMkLst>
          <pc:docMk/>
          <pc:sldMk cId="2652276269" sldId="309"/>
        </pc:sldMkLst>
      </pc:sldChg>
      <pc:sldChg chg="del">
        <pc:chgData name="Abels, Patrick" userId="ba666de4-0d21-43a6-8e66-51a18aae1b4a" providerId="ADAL" clId="{07356728-5FFA-49AC-904F-BDFDC427D8AF}" dt="2024-02-06T17:33:42.507" v="32" actId="47"/>
        <pc:sldMkLst>
          <pc:docMk/>
          <pc:sldMk cId="2466356499" sldId="31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19AB42-9EA2-4386-9B0A-48A1FEDC4EE7}" type="datetimeFigureOut">
              <a:rPr lang="en-DE" smtClean="0"/>
              <a:t>21/08/2024</a:t>
            </a:fld>
            <a:endParaRPr lang="en-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1056ED-1E2F-4A5B-B6C9-FC658BDA5132}" type="slidenum">
              <a:rPr lang="en-DE" smtClean="0"/>
              <a:t>‹#›</a:t>
            </a:fld>
            <a:endParaRPr lang="en-DE"/>
          </a:p>
        </p:txBody>
      </p:sp>
    </p:spTree>
    <p:extLst>
      <p:ext uri="{BB962C8B-B14F-4D97-AF65-F5344CB8AC3E}">
        <p14:creationId xmlns:p14="http://schemas.microsoft.com/office/powerpoint/2010/main" val="1631696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521056ED-1E2F-4A5B-B6C9-FC658BDA5132}" type="slidenum">
              <a:rPr lang="en-DE" smtClean="0"/>
              <a:t>1</a:t>
            </a:fld>
            <a:endParaRPr lang="en-DE"/>
          </a:p>
        </p:txBody>
      </p:sp>
    </p:spTree>
    <p:extLst>
      <p:ext uri="{BB962C8B-B14F-4D97-AF65-F5344CB8AC3E}">
        <p14:creationId xmlns:p14="http://schemas.microsoft.com/office/powerpoint/2010/main" val="4244248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am Check">
    <p:bg>
      <p:bgPr>
        <a:solidFill>
          <a:schemeClr val="tx1"/>
        </a:solid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2CB35870-924C-FCEE-621F-5B1A5DAC2D9A}"/>
              </a:ext>
            </a:extLst>
          </p:cNvPr>
          <p:cNvSpPr/>
          <p:nvPr userDrawn="1"/>
        </p:nvSpPr>
        <p:spPr>
          <a:xfrm>
            <a:off x="10173680" y="4826062"/>
            <a:ext cx="1908000" cy="1908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Tree>
    <p:extLst>
      <p:ext uri="{BB962C8B-B14F-4D97-AF65-F5344CB8AC3E}">
        <p14:creationId xmlns:p14="http://schemas.microsoft.com/office/powerpoint/2010/main" val="2811598716"/>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de">
    <p:bg>
      <p:bgPr>
        <a:solidFill>
          <a:schemeClr val="tx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EA51075-EC79-4DDA-91ED-645C6E44ABC7}"/>
              </a:ext>
            </a:extLst>
          </p:cNvPr>
          <p:cNvSpPr>
            <a:spLocks noGrp="1"/>
          </p:cNvSpPr>
          <p:nvPr>
            <p:ph type="body" sz="quarter" idx="10" hasCustomPrompt="1"/>
          </p:nvPr>
        </p:nvSpPr>
        <p:spPr>
          <a:xfrm>
            <a:off x="626385" y="1077204"/>
            <a:ext cx="4176436" cy="2935504"/>
          </a:xfrm>
          <a:prstGeom prst="roundRect">
            <a:avLst>
              <a:gd name="adj" fmla="val 4872"/>
            </a:avLst>
          </a:prstGeom>
          <a:solidFill>
            <a:schemeClr val="tx1">
              <a:lumMod val="85000"/>
              <a:lumOff val="15000"/>
            </a:schemeClr>
          </a:solidFill>
          <a:effectLst/>
        </p:spPr>
        <p:txBody>
          <a:bodyPr anchor="t"/>
          <a:lstStyle>
            <a:lvl1pPr marL="0" indent="0" algn="l">
              <a:buNone/>
              <a:defRPr sz="1600">
                <a:solidFill>
                  <a:schemeClr val="bg1"/>
                </a:solidFill>
                <a:latin typeface="Consolas" panose="020B0609020204030204" pitchFamily="49" charset="0"/>
              </a:defRPr>
            </a:lvl1pPr>
          </a:lstStyle>
          <a:p>
            <a:pPr lvl="0"/>
            <a:r>
              <a:rPr lang="en-US" dirty="0"/>
              <a:t>Click to add text</a:t>
            </a:r>
            <a:endParaRPr lang="en-DE" dirty="0"/>
          </a:p>
        </p:txBody>
      </p:sp>
      <p:cxnSp>
        <p:nvCxnSpPr>
          <p:cNvPr id="3" name="Straight Arrow Connector 2">
            <a:extLst>
              <a:ext uri="{FF2B5EF4-FFF2-40B4-BE49-F238E27FC236}">
                <a16:creationId xmlns:a16="http://schemas.microsoft.com/office/drawing/2014/main" id="{C5CF58D4-24C0-0064-5EF1-B74DA629C009}"/>
              </a:ext>
            </a:extLst>
          </p:cNvPr>
          <p:cNvCxnSpPr/>
          <p:nvPr userDrawn="1"/>
        </p:nvCxnSpPr>
        <p:spPr>
          <a:xfrm flipH="1">
            <a:off x="5344357" y="1233996"/>
            <a:ext cx="2219418" cy="0"/>
          </a:xfrm>
          <a:prstGeom prst="straightConnector1">
            <a:avLst/>
          </a:prstGeom>
          <a:ln>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2016900"/>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Input Slide">
    <p:bg>
      <p:bgPr>
        <a:solidFill>
          <a:schemeClr val="tx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EA51075-EC79-4DDA-91ED-645C6E44ABC7}"/>
              </a:ext>
            </a:extLst>
          </p:cNvPr>
          <p:cNvSpPr>
            <a:spLocks noGrp="1"/>
          </p:cNvSpPr>
          <p:nvPr>
            <p:ph type="body" sz="quarter" idx="10" hasCustomPrompt="1"/>
          </p:nvPr>
        </p:nvSpPr>
        <p:spPr>
          <a:xfrm>
            <a:off x="138112" y="1023937"/>
            <a:ext cx="11915775" cy="4810125"/>
          </a:xfrm>
          <a:prstGeom prst="rect">
            <a:avLst/>
          </a:prstGeom>
        </p:spPr>
        <p:txBody>
          <a:bodyPr anchor="ctr"/>
          <a:lstStyle>
            <a:lvl1pPr marL="0" indent="0" algn="ctr">
              <a:buNone/>
              <a:defRPr sz="6000">
                <a:solidFill>
                  <a:schemeClr val="bg1"/>
                </a:solidFill>
                <a:latin typeface="+mn-lt"/>
              </a:defRPr>
            </a:lvl1pPr>
          </a:lstStyle>
          <a:p>
            <a:pPr lvl="0"/>
            <a:r>
              <a:rPr lang="en-US" dirty="0"/>
              <a:t>Click to add text</a:t>
            </a:r>
            <a:endParaRPr lang="en-DE" dirty="0"/>
          </a:p>
        </p:txBody>
      </p:sp>
    </p:spTree>
    <p:extLst>
      <p:ext uri="{BB962C8B-B14F-4D97-AF65-F5344CB8AC3E}">
        <p14:creationId xmlns:p14="http://schemas.microsoft.com/office/powerpoint/2010/main" val="2169166663"/>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urse">
    <p:bg>
      <p:bgPr>
        <a:solidFill>
          <a:schemeClr val="tx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EA51075-EC79-4DDA-91ED-645C6E44ABC7}"/>
              </a:ext>
            </a:extLst>
          </p:cNvPr>
          <p:cNvSpPr>
            <a:spLocks noGrp="1"/>
          </p:cNvSpPr>
          <p:nvPr>
            <p:ph type="body" sz="quarter" idx="10" hasCustomPrompt="1"/>
          </p:nvPr>
        </p:nvSpPr>
        <p:spPr>
          <a:xfrm>
            <a:off x="138112" y="1023937"/>
            <a:ext cx="11915775" cy="4810125"/>
          </a:xfrm>
          <a:prstGeom prst="rect">
            <a:avLst/>
          </a:prstGeom>
        </p:spPr>
        <p:txBody>
          <a:bodyPr anchor="ctr"/>
          <a:lstStyle>
            <a:lvl1pPr marL="0" indent="0" algn="ctr">
              <a:buNone/>
              <a:defRPr sz="6000">
                <a:solidFill>
                  <a:schemeClr val="bg1"/>
                </a:solidFill>
                <a:latin typeface="Montserrat" pitchFamily="2" charset="0"/>
              </a:defRPr>
            </a:lvl1pPr>
          </a:lstStyle>
          <a:p>
            <a:pPr lvl="0"/>
            <a:r>
              <a:rPr lang="en-US" dirty="0"/>
              <a:t>Subject Semester Teacher</a:t>
            </a:r>
            <a:endParaRPr lang="en-DE" dirty="0"/>
          </a:p>
        </p:txBody>
      </p:sp>
      <p:pic>
        <p:nvPicPr>
          <p:cNvPr id="2" name="Picture 1">
            <a:extLst>
              <a:ext uri="{FF2B5EF4-FFF2-40B4-BE49-F238E27FC236}">
                <a16:creationId xmlns:a16="http://schemas.microsoft.com/office/drawing/2014/main" id="{8F347CEE-7F3F-E855-C48C-379C2E6F633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6987" b="98690" l="4911" r="99554">
                        <a14:foregroundMark x1="55804" y1="6987" x2="68304" y2="7860"/>
                        <a14:foregroundMark x1="97321" y1="53275" x2="95982" y2="79913"/>
                        <a14:foregroundMark x1="77232" y1="95633" x2="92411" y2="93013"/>
                        <a14:foregroundMark x1="91518" y1="98690" x2="99554" y2="96070"/>
                        <a14:foregroundMark x1="9821" y1="60699" x2="7143" y2="53275"/>
                        <a14:foregroundMark x1="7589" y1="51965" x2="4911" y2="51092"/>
                      </a14:backgroundRemoval>
                    </a14:imgEffect>
                  </a14:imgLayer>
                </a14:imgProps>
              </a:ext>
              <a:ext uri="{28A0092B-C50C-407E-A947-70E740481C1C}">
                <a14:useLocalDpi xmlns:a14="http://schemas.microsoft.com/office/drawing/2010/main" val="0"/>
              </a:ext>
            </a:extLst>
          </a:blip>
          <a:stretch>
            <a:fillRect/>
          </a:stretch>
        </p:blipFill>
        <p:spPr>
          <a:xfrm>
            <a:off x="10237142" y="4872722"/>
            <a:ext cx="1649114" cy="1685925"/>
          </a:xfrm>
          <a:custGeom>
            <a:avLst/>
            <a:gdLst>
              <a:gd name="connsiteX0" fmla="*/ 0 w 1649114"/>
              <a:gd name="connsiteY0" fmla="*/ 0 h 1685925"/>
              <a:gd name="connsiteX1" fmla="*/ 500231 w 1649114"/>
              <a:gd name="connsiteY1" fmla="*/ 0 h 1685925"/>
              <a:gd name="connsiteX2" fmla="*/ 1016954 w 1649114"/>
              <a:gd name="connsiteY2" fmla="*/ 0 h 1685925"/>
              <a:gd name="connsiteX3" fmla="*/ 1649114 w 1649114"/>
              <a:gd name="connsiteY3" fmla="*/ 0 h 1685925"/>
              <a:gd name="connsiteX4" fmla="*/ 1649114 w 1649114"/>
              <a:gd name="connsiteY4" fmla="*/ 545116 h 1685925"/>
              <a:gd name="connsiteX5" fmla="*/ 1649114 w 1649114"/>
              <a:gd name="connsiteY5" fmla="*/ 1073372 h 1685925"/>
              <a:gd name="connsiteX6" fmla="*/ 1649114 w 1649114"/>
              <a:gd name="connsiteY6" fmla="*/ 1685925 h 1685925"/>
              <a:gd name="connsiteX7" fmla="*/ 1132392 w 1649114"/>
              <a:gd name="connsiteY7" fmla="*/ 1685925 h 1685925"/>
              <a:gd name="connsiteX8" fmla="*/ 566196 w 1649114"/>
              <a:gd name="connsiteY8" fmla="*/ 1685925 h 1685925"/>
              <a:gd name="connsiteX9" fmla="*/ 0 w 1649114"/>
              <a:gd name="connsiteY9" fmla="*/ 1685925 h 1685925"/>
              <a:gd name="connsiteX10" fmla="*/ 0 w 1649114"/>
              <a:gd name="connsiteY10" fmla="*/ 1157669 h 1685925"/>
              <a:gd name="connsiteX11" fmla="*/ 0 w 1649114"/>
              <a:gd name="connsiteY11" fmla="*/ 646271 h 1685925"/>
              <a:gd name="connsiteX12" fmla="*/ 0 w 1649114"/>
              <a:gd name="connsiteY12" fmla="*/ 0 h 168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9114" h="1685925" fill="none" extrusionOk="0">
                <a:moveTo>
                  <a:pt x="0" y="0"/>
                </a:moveTo>
                <a:cubicBezTo>
                  <a:pt x="141797" y="-647"/>
                  <a:pt x="367167" y="31833"/>
                  <a:pt x="500231" y="0"/>
                </a:cubicBezTo>
                <a:cubicBezTo>
                  <a:pt x="633295" y="-31833"/>
                  <a:pt x="793124" y="6931"/>
                  <a:pt x="1016954" y="0"/>
                </a:cubicBezTo>
                <a:cubicBezTo>
                  <a:pt x="1240784" y="-6931"/>
                  <a:pt x="1463633" y="47685"/>
                  <a:pt x="1649114" y="0"/>
                </a:cubicBezTo>
                <a:cubicBezTo>
                  <a:pt x="1669925" y="127734"/>
                  <a:pt x="1615179" y="424519"/>
                  <a:pt x="1649114" y="545116"/>
                </a:cubicBezTo>
                <a:cubicBezTo>
                  <a:pt x="1683049" y="665713"/>
                  <a:pt x="1619356" y="886729"/>
                  <a:pt x="1649114" y="1073372"/>
                </a:cubicBezTo>
                <a:cubicBezTo>
                  <a:pt x="1678872" y="1260015"/>
                  <a:pt x="1588666" y="1528832"/>
                  <a:pt x="1649114" y="1685925"/>
                </a:cubicBezTo>
                <a:cubicBezTo>
                  <a:pt x="1491958" y="1744123"/>
                  <a:pt x="1315024" y="1633381"/>
                  <a:pt x="1132392" y="1685925"/>
                </a:cubicBezTo>
                <a:cubicBezTo>
                  <a:pt x="949760" y="1738469"/>
                  <a:pt x="787506" y="1638489"/>
                  <a:pt x="566196" y="1685925"/>
                </a:cubicBezTo>
                <a:cubicBezTo>
                  <a:pt x="344886" y="1733361"/>
                  <a:pt x="196220" y="1685913"/>
                  <a:pt x="0" y="1685925"/>
                </a:cubicBezTo>
                <a:cubicBezTo>
                  <a:pt x="-20970" y="1480859"/>
                  <a:pt x="58950" y="1351215"/>
                  <a:pt x="0" y="1157669"/>
                </a:cubicBezTo>
                <a:cubicBezTo>
                  <a:pt x="-58950" y="964123"/>
                  <a:pt x="40473" y="889960"/>
                  <a:pt x="0" y="646271"/>
                </a:cubicBezTo>
                <a:cubicBezTo>
                  <a:pt x="-40473" y="402582"/>
                  <a:pt x="51559" y="248494"/>
                  <a:pt x="0" y="0"/>
                </a:cubicBezTo>
                <a:close/>
              </a:path>
              <a:path w="1649114" h="1685925" stroke="0" extrusionOk="0">
                <a:moveTo>
                  <a:pt x="0" y="0"/>
                </a:moveTo>
                <a:cubicBezTo>
                  <a:pt x="127869" y="-58549"/>
                  <a:pt x="457140" y="69205"/>
                  <a:pt x="582687" y="0"/>
                </a:cubicBezTo>
                <a:cubicBezTo>
                  <a:pt x="708234" y="-69205"/>
                  <a:pt x="908511" y="30986"/>
                  <a:pt x="1132392" y="0"/>
                </a:cubicBezTo>
                <a:cubicBezTo>
                  <a:pt x="1356274" y="-30986"/>
                  <a:pt x="1395117" y="21620"/>
                  <a:pt x="1649114" y="0"/>
                </a:cubicBezTo>
                <a:cubicBezTo>
                  <a:pt x="1718274" y="183323"/>
                  <a:pt x="1604149" y="370961"/>
                  <a:pt x="1649114" y="578834"/>
                </a:cubicBezTo>
                <a:cubicBezTo>
                  <a:pt x="1694079" y="786707"/>
                  <a:pt x="1587358" y="934167"/>
                  <a:pt x="1649114" y="1140809"/>
                </a:cubicBezTo>
                <a:cubicBezTo>
                  <a:pt x="1710870" y="1347452"/>
                  <a:pt x="1603545" y="1496505"/>
                  <a:pt x="1649114" y="1685925"/>
                </a:cubicBezTo>
                <a:cubicBezTo>
                  <a:pt x="1393847" y="1708125"/>
                  <a:pt x="1279860" y="1656742"/>
                  <a:pt x="1115900" y="1685925"/>
                </a:cubicBezTo>
                <a:cubicBezTo>
                  <a:pt x="951940" y="1715108"/>
                  <a:pt x="703268" y="1637728"/>
                  <a:pt x="566196" y="1685925"/>
                </a:cubicBezTo>
                <a:cubicBezTo>
                  <a:pt x="429124" y="1734122"/>
                  <a:pt x="229164" y="1635991"/>
                  <a:pt x="0" y="1685925"/>
                </a:cubicBezTo>
                <a:cubicBezTo>
                  <a:pt x="-564" y="1539796"/>
                  <a:pt x="30978" y="1364816"/>
                  <a:pt x="0" y="1140809"/>
                </a:cubicBezTo>
                <a:cubicBezTo>
                  <a:pt x="-30978" y="916802"/>
                  <a:pt x="21974" y="735115"/>
                  <a:pt x="0" y="545116"/>
                </a:cubicBezTo>
                <a:cubicBezTo>
                  <a:pt x="-21974" y="355117"/>
                  <a:pt x="32467" y="194198"/>
                  <a:pt x="0" y="0"/>
                </a:cubicBezTo>
                <a:close/>
              </a:path>
            </a:pathLst>
          </a:custGeom>
          <a:ln>
            <a:solidFill>
              <a:schemeClr val="tx1"/>
            </a:solidFill>
            <a:extLst>
              <a:ext uri="{C807C97D-BFC1-408E-A445-0C87EB9F89A2}">
                <ask:lineSketchStyleProps xmlns:ask="http://schemas.microsoft.com/office/drawing/2018/sketchyshapes" sd="1879376400">
                  <a:prstGeom prst="rect">
                    <a:avLst/>
                  </a:prstGeom>
                  <ask:type>
                    <ask:lineSketchScribble/>
                  </ask:type>
                </ask:lineSketchStyleProps>
              </a:ext>
            </a:extLst>
          </a:ln>
        </p:spPr>
      </p:pic>
    </p:spTree>
    <p:extLst>
      <p:ext uri="{BB962C8B-B14F-4D97-AF65-F5344CB8AC3E}">
        <p14:creationId xmlns:p14="http://schemas.microsoft.com/office/powerpoint/2010/main" val="279973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EA51075-EC79-4DDA-91ED-645C6E44ABC7}"/>
              </a:ext>
            </a:extLst>
          </p:cNvPr>
          <p:cNvSpPr>
            <a:spLocks noGrp="1"/>
          </p:cNvSpPr>
          <p:nvPr>
            <p:ph type="body" sz="quarter" idx="10" hasCustomPrompt="1"/>
          </p:nvPr>
        </p:nvSpPr>
        <p:spPr>
          <a:xfrm>
            <a:off x="138112" y="1023937"/>
            <a:ext cx="11915775" cy="4810125"/>
          </a:xfrm>
          <a:prstGeom prst="rect">
            <a:avLst/>
          </a:prstGeom>
        </p:spPr>
        <p:txBody>
          <a:bodyPr anchor="ctr"/>
          <a:lstStyle>
            <a:lvl1pPr marL="0" indent="0" algn="ctr">
              <a:buNone/>
              <a:defRPr sz="6000">
                <a:solidFill>
                  <a:schemeClr val="bg1"/>
                </a:solidFill>
                <a:latin typeface="Montserrat" pitchFamily="2" charset="0"/>
              </a:defRPr>
            </a:lvl1pPr>
          </a:lstStyle>
          <a:p>
            <a:pPr lvl="0"/>
            <a:r>
              <a:rPr lang="en-US" dirty="0"/>
              <a:t>Title</a:t>
            </a:r>
            <a:endParaRPr lang="en-DE" dirty="0"/>
          </a:p>
        </p:txBody>
      </p:sp>
    </p:spTree>
    <p:extLst>
      <p:ext uri="{BB962C8B-B14F-4D97-AF65-F5344CB8AC3E}">
        <p14:creationId xmlns:p14="http://schemas.microsoft.com/office/powerpoint/2010/main" val="27456551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40"/>
                                  </p:iterate>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tmplLst>
          <p:tmpl>
            <p:tnLst>
              <p:par>
                <p:cTn presetID="1" presetClass="entr" presetSubtype="0" fill="hold" nodeType="afterEffect">
                  <p:stCondLst>
                    <p:cond delay="0"/>
                  </p:stCondLst>
                  <p:iterate type="lt">
                    <p:tmAbs val="40"/>
                  </p:iterate>
                  <p:childTnLst>
                    <p:set>
                      <p:cBhvr>
                        <p:cTn dur="1" fill="hold">
                          <p:stCondLst>
                            <p:cond delay="0"/>
                          </p:stCondLst>
                        </p:cTn>
                        <p:tgtEl>
                          <p:spTgt spid="8"/>
                        </p:tgtEl>
                        <p:attrNameLst>
                          <p:attrName>style.visibility</p:attrName>
                        </p:attrNameLst>
                      </p:cBhvr>
                      <p:to>
                        <p:strVal val="visible"/>
                      </p:to>
                    </p:se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put">
    <p:bg>
      <p:bgPr>
        <a:solidFill>
          <a:schemeClr val="tx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EA51075-EC79-4DDA-91ED-645C6E44ABC7}"/>
              </a:ext>
            </a:extLst>
          </p:cNvPr>
          <p:cNvSpPr>
            <a:spLocks noGrp="1"/>
          </p:cNvSpPr>
          <p:nvPr>
            <p:ph type="body" sz="quarter" idx="10" hasCustomPrompt="1"/>
          </p:nvPr>
        </p:nvSpPr>
        <p:spPr>
          <a:xfrm>
            <a:off x="138112" y="1023937"/>
            <a:ext cx="11915775" cy="4810125"/>
          </a:xfrm>
          <a:prstGeom prst="rect">
            <a:avLst/>
          </a:prstGeom>
        </p:spPr>
        <p:txBody>
          <a:bodyPr anchor="ctr"/>
          <a:lstStyle>
            <a:lvl1pPr marL="0" indent="0" algn="ctr">
              <a:buNone/>
              <a:defRPr sz="6000">
                <a:solidFill>
                  <a:schemeClr val="bg1"/>
                </a:solidFill>
                <a:latin typeface="Montserrat" pitchFamily="2" charset="0"/>
              </a:defRPr>
            </a:lvl1pPr>
          </a:lstStyle>
          <a:p>
            <a:pPr lvl="0"/>
            <a:r>
              <a:rPr lang="en-US" dirty="0"/>
              <a:t>Input</a:t>
            </a:r>
            <a:endParaRPr lang="en-DE" dirty="0"/>
          </a:p>
        </p:txBody>
      </p:sp>
    </p:spTree>
    <p:extLst>
      <p:ext uri="{BB962C8B-B14F-4D97-AF65-F5344CB8AC3E}">
        <p14:creationId xmlns:p14="http://schemas.microsoft.com/office/powerpoint/2010/main" val="21502239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put-Title">
    <p:bg>
      <p:bgPr>
        <a:solidFill>
          <a:schemeClr val="tx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EA51075-EC79-4DDA-91ED-645C6E44ABC7}"/>
              </a:ext>
            </a:extLst>
          </p:cNvPr>
          <p:cNvSpPr>
            <a:spLocks noGrp="1"/>
          </p:cNvSpPr>
          <p:nvPr>
            <p:ph type="body" sz="quarter" idx="10" hasCustomPrompt="1"/>
          </p:nvPr>
        </p:nvSpPr>
        <p:spPr>
          <a:xfrm>
            <a:off x="138112" y="1778856"/>
            <a:ext cx="11915775" cy="4810125"/>
          </a:xfrm>
          <a:prstGeom prst="rect">
            <a:avLst/>
          </a:prstGeom>
        </p:spPr>
        <p:txBody>
          <a:bodyPr anchor="ctr"/>
          <a:lstStyle>
            <a:lvl1pPr marL="0" indent="0" algn="ctr">
              <a:buNone/>
              <a:defRPr sz="4800">
                <a:solidFill>
                  <a:schemeClr val="bg1"/>
                </a:solidFill>
                <a:latin typeface="Montserrat" pitchFamily="2" charset="0"/>
              </a:defRPr>
            </a:lvl1pPr>
          </a:lstStyle>
          <a:p>
            <a:pPr lvl="0"/>
            <a:r>
              <a:rPr lang="en-US" dirty="0"/>
              <a:t>Input</a:t>
            </a:r>
            <a:endParaRPr lang="en-DE" dirty="0"/>
          </a:p>
        </p:txBody>
      </p:sp>
      <p:sp>
        <p:nvSpPr>
          <p:cNvPr id="3" name="Text Placeholder 2">
            <a:extLst>
              <a:ext uri="{FF2B5EF4-FFF2-40B4-BE49-F238E27FC236}">
                <a16:creationId xmlns:a16="http://schemas.microsoft.com/office/drawing/2014/main" id="{DE0E9B06-1DFC-5243-A9D6-EE869AC3CF1B}"/>
              </a:ext>
            </a:extLst>
          </p:cNvPr>
          <p:cNvSpPr>
            <a:spLocks noGrp="1"/>
          </p:cNvSpPr>
          <p:nvPr>
            <p:ph type="body" sz="quarter" idx="11" hasCustomPrompt="1"/>
          </p:nvPr>
        </p:nvSpPr>
        <p:spPr>
          <a:xfrm>
            <a:off x="138113" y="287338"/>
            <a:ext cx="11915775" cy="1296987"/>
          </a:xfrm>
          <a:prstGeom prst="rect">
            <a:avLst/>
          </a:prstGeom>
        </p:spPr>
        <p:txBody>
          <a:bodyPr anchor="ctr"/>
          <a:lstStyle>
            <a:lvl1pPr marL="0" indent="0" algn="ctr">
              <a:buNone/>
              <a:defRPr sz="6000" b="1">
                <a:solidFill>
                  <a:schemeClr val="bg1"/>
                </a:solidFill>
                <a:latin typeface="Montserrat" pitchFamily="2" charset="0"/>
              </a:defRPr>
            </a:lvl1pPr>
          </a:lstStyle>
          <a:p>
            <a:pPr lvl="0"/>
            <a:r>
              <a:rPr lang="en-GB" dirty="0"/>
              <a:t>Title</a:t>
            </a:r>
            <a:endParaRPr lang="en-DE" dirty="0"/>
          </a:p>
        </p:txBody>
      </p:sp>
    </p:spTree>
    <p:extLst>
      <p:ext uri="{BB962C8B-B14F-4D97-AF65-F5344CB8AC3E}">
        <p14:creationId xmlns:p14="http://schemas.microsoft.com/office/powerpoint/2010/main" val="41633311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ercise">
    <p:bg>
      <p:bgPr>
        <a:solidFill>
          <a:schemeClr val="tx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EA51075-EC79-4DDA-91ED-645C6E44ABC7}"/>
              </a:ext>
            </a:extLst>
          </p:cNvPr>
          <p:cNvSpPr>
            <a:spLocks noGrp="1"/>
          </p:cNvSpPr>
          <p:nvPr>
            <p:ph type="body" sz="quarter" idx="10" hasCustomPrompt="1"/>
          </p:nvPr>
        </p:nvSpPr>
        <p:spPr>
          <a:xfrm>
            <a:off x="506027" y="1807536"/>
            <a:ext cx="11070455" cy="4343362"/>
          </a:xfrm>
          <a:prstGeom prst="rect">
            <a:avLst/>
          </a:prstGeom>
        </p:spPr>
        <p:txBody>
          <a:bodyPr anchor="t"/>
          <a:lstStyle>
            <a:lvl1pPr marL="0" indent="0" algn="l">
              <a:buNone/>
              <a:defRPr sz="2400">
                <a:solidFill>
                  <a:schemeClr val="bg1"/>
                </a:solidFill>
                <a:latin typeface="Montserrat" pitchFamily="2" charset="0"/>
              </a:defRPr>
            </a:lvl1pPr>
          </a:lstStyle>
          <a:p>
            <a:pPr lvl="0"/>
            <a:r>
              <a:rPr lang="en-US" dirty="0"/>
              <a:t>Click to add text</a:t>
            </a:r>
            <a:endParaRPr lang="en-DE" dirty="0"/>
          </a:p>
        </p:txBody>
      </p:sp>
      <p:pic>
        <p:nvPicPr>
          <p:cNvPr id="3" name="Graphic 2" descr="Pencil with solid fill">
            <a:extLst>
              <a:ext uri="{FF2B5EF4-FFF2-40B4-BE49-F238E27FC236}">
                <a16:creationId xmlns:a16="http://schemas.microsoft.com/office/drawing/2014/main" id="{C4D818B0-1F4F-3D42-C666-C9B13E84447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3268" y="468437"/>
            <a:ext cx="961297" cy="1037706"/>
          </a:xfrm>
          <a:prstGeom prst="rect">
            <a:avLst/>
          </a:prstGeom>
        </p:spPr>
      </p:pic>
      <p:sp>
        <p:nvSpPr>
          <p:cNvPr id="5" name="Text Placeholder 8">
            <a:extLst>
              <a:ext uri="{FF2B5EF4-FFF2-40B4-BE49-F238E27FC236}">
                <a16:creationId xmlns:a16="http://schemas.microsoft.com/office/drawing/2014/main" id="{DD23C22D-C9DD-219B-C738-804E4CB2C5E9}"/>
              </a:ext>
            </a:extLst>
          </p:cNvPr>
          <p:cNvSpPr>
            <a:spLocks noGrp="1"/>
          </p:cNvSpPr>
          <p:nvPr>
            <p:ph type="body" sz="quarter" idx="12" hasCustomPrompt="1"/>
          </p:nvPr>
        </p:nvSpPr>
        <p:spPr>
          <a:xfrm>
            <a:off x="1652588" y="707102"/>
            <a:ext cx="9923894" cy="646112"/>
          </a:xfrm>
          <a:prstGeom prst="rect">
            <a:avLst/>
          </a:prstGeom>
        </p:spPr>
        <p:txBody>
          <a:bodyPr/>
          <a:lstStyle>
            <a:lvl1pPr marL="0" indent="0">
              <a:buNone/>
              <a:defRPr sz="3600" b="1">
                <a:solidFill>
                  <a:schemeClr val="bg1"/>
                </a:solidFill>
                <a:latin typeface="Montserrat" pitchFamily="2" charset="0"/>
              </a:defRPr>
            </a:lvl1pPr>
          </a:lstStyle>
          <a:p>
            <a:pPr lvl="0"/>
            <a:r>
              <a:rPr lang="en-GB" dirty="0" err="1"/>
              <a:t>Übung</a:t>
            </a:r>
            <a:r>
              <a:rPr lang="en-GB" dirty="0"/>
              <a:t> …</a:t>
            </a:r>
            <a:endParaRPr lang="en-DE" dirty="0"/>
          </a:p>
        </p:txBody>
      </p:sp>
      <p:sp>
        <p:nvSpPr>
          <p:cNvPr id="2" name="Half Frame 1">
            <a:extLst>
              <a:ext uri="{FF2B5EF4-FFF2-40B4-BE49-F238E27FC236}">
                <a16:creationId xmlns:a16="http://schemas.microsoft.com/office/drawing/2014/main" id="{663055F1-9100-7F17-5074-36706F4E8201}"/>
              </a:ext>
            </a:extLst>
          </p:cNvPr>
          <p:cNvSpPr/>
          <p:nvPr userDrawn="1"/>
        </p:nvSpPr>
        <p:spPr>
          <a:xfrm rot="10800000">
            <a:off x="10916486" y="5638998"/>
            <a:ext cx="1057275" cy="1000125"/>
          </a:xfrm>
          <a:prstGeom prst="halfFrame">
            <a:avLst>
              <a:gd name="adj1" fmla="val 18095"/>
              <a:gd name="adj2" fmla="val 16190"/>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solidFill>
                <a:schemeClr val="tx1"/>
              </a:solidFill>
            </a:endParaRPr>
          </a:p>
        </p:txBody>
      </p:sp>
    </p:spTree>
    <p:extLst>
      <p:ext uri="{BB962C8B-B14F-4D97-AF65-F5344CB8AC3E}">
        <p14:creationId xmlns:p14="http://schemas.microsoft.com/office/powerpoint/2010/main" val="28365276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Exercise">
    <p:bg>
      <p:bgPr>
        <a:solidFill>
          <a:schemeClr val="tx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EA51075-EC79-4DDA-91ED-645C6E44ABC7}"/>
              </a:ext>
            </a:extLst>
          </p:cNvPr>
          <p:cNvSpPr>
            <a:spLocks noGrp="1"/>
          </p:cNvSpPr>
          <p:nvPr>
            <p:ph type="body" sz="quarter" idx="10" hasCustomPrompt="1"/>
          </p:nvPr>
        </p:nvSpPr>
        <p:spPr>
          <a:xfrm>
            <a:off x="506027" y="1807536"/>
            <a:ext cx="11070455" cy="4343362"/>
          </a:xfrm>
          <a:prstGeom prst="rect">
            <a:avLst/>
          </a:prstGeom>
        </p:spPr>
        <p:txBody>
          <a:bodyPr anchor="t"/>
          <a:lstStyle>
            <a:lvl1pPr marL="0" indent="0" algn="l">
              <a:buNone/>
              <a:defRPr sz="2400">
                <a:solidFill>
                  <a:schemeClr val="bg1"/>
                </a:solidFill>
                <a:latin typeface="Montserrat" pitchFamily="2" charset="0"/>
              </a:defRPr>
            </a:lvl1pPr>
          </a:lstStyle>
          <a:p>
            <a:pPr lvl="0"/>
            <a:r>
              <a:rPr lang="en-US" dirty="0"/>
              <a:t>Click to add text</a:t>
            </a:r>
            <a:endParaRPr lang="en-DE" dirty="0"/>
          </a:p>
        </p:txBody>
      </p:sp>
      <p:pic>
        <p:nvPicPr>
          <p:cNvPr id="3" name="Graphic 2" descr="Pencil with solid fill">
            <a:extLst>
              <a:ext uri="{FF2B5EF4-FFF2-40B4-BE49-F238E27FC236}">
                <a16:creationId xmlns:a16="http://schemas.microsoft.com/office/drawing/2014/main" id="{C4D818B0-1F4F-3D42-C666-C9B13E84447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3268" y="468437"/>
            <a:ext cx="961297" cy="1037706"/>
          </a:xfrm>
          <a:prstGeom prst="rect">
            <a:avLst/>
          </a:prstGeom>
        </p:spPr>
      </p:pic>
      <p:sp>
        <p:nvSpPr>
          <p:cNvPr id="5" name="Text Placeholder 8">
            <a:extLst>
              <a:ext uri="{FF2B5EF4-FFF2-40B4-BE49-F238E27FC236}">
                <a16:creationId xmlns:a16="http://schemas.microsoft.com/office/drawing/2014/main" id="{DD23C22D-C9DD-219B-C738-804E4CB2C5E9}"/>
              </a:ext>
            </a:extLst>
          </p:cNvPr>
          <p:cNvSpPr>
            <a:spLocks noGrp="1"/>
          </p:cNvSpPr>
          <p:nvPr>
            <p:ph type="body" sz="quarter" idx="12" hasCustomPrompt="1"/>
          </p:nvPr>
        </p:nvSpPr>
        <p:spPr>
          <a:xfrm>
            <a:off x="1652588" y="707102"/>
            <a:ext cx="9923894" cy="646112"/>
          </a:xfrm>
          <a:prstGeom prst="rect">
            <a:avLst/>
          </a:prstGeom>
        </p:spPr>
        <p:txBody>
          <a:bodyPr/>
          <a:lstStyle>
            <a:lvl1pPr marL="0" indent="0">
              <a:buNone/>
              <a:defRPr sz="3600" b="1">
                <a:solidFill>
                  <a:schemeClr val="bg1"/>
                </a:solidFill>
                <a:latin typeface="Montserrat" pitchFamily="2" charset="0"/>
              </a:defRPr>
            </a:lvl1pPr>
          </a:lstStyle>
          <a:p>
            <a:pPr lvl="0"/>
            <a:r>
              <a:rPr lang="en-GB" dirty="0" err="1"/>
              <a:t>Übung</a:t>
            </a:r>
            <a:r>
              <a:rPr lang="en-GB" dirty="0"/>
              <a:t> …</a:t>
            </a:r>
            <a:endParaRPr lang="en-DE" dirty="0"/>
          </a:p>
        </p:txBody>
      </p:sp>
      <p:sp>
        <p:nvSpPr>
          <p:cNvPr id="2" name="Half Frame 1">
            <a:extLst>
              <a:ext uri="{FF2B5EF4-FFF2-40B4-BE49-F238E27FC236}">
                <a16:creationId xmlns:a16="http://schemas.microsoft.com/office/drawing/2014/main" id="{663055F1-9100-7F17-5074-36706F4E8201}"/>
              </a:ext>
            </a:extLst>
          </p:cNvPr>
          <p:cNvSpPr/>
          <p:nvPr userDrawn="1"/>
        </p:nvSpPr>
        <p:spPr>
          <a:xfrm rot="10800000">
            <a:off x="10916486" y="5638998"/>
            <a:ext cx="1057275" cy="1000125"/>
          </a:xfrm>
          <a:prstGeom prst="halfFrame">
            <a:avLst>
              <a:gd name="adj1" fmla="val 18095"/>
              <a:gd name="adj2" fmla="val 16190"/>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solidFill>
                <a:schemeClr val="tx1"/>
              </a:solidFill>
            </a:endParaRPr>
          </a:p>
        </p:txBody>
      </p:sp>
      <p:sp>
        <p:nvSpPr>
          <p:cNvPr id="4" name="Partial Circle 3">
            <a:extLst>
              <a:ext uri="{FF2B5EF4-FFF2-40B4-BE49-F238E27FC236}">
                <a16:creationId xmlns:a16="http://schemas.microsoft.com/office/drawing/2014/main" id="{18C4B33F-C3E7-C6C0-D681-F9CF1A970055}"/>
              </a:ext>
            </a:extLst>
          </p:cNvPr>
          <p:cNvSpPr/>
          <p:nvPr userDrawn="1"/>
        </p:nvSpPr>
        <p:spPr>
          <a:xfrm>
            <a:off x="9602344" y="-1809345"/>
            <a:ext cx="5203154" cy="3596191"/>
          </a:xfrm>
          <a:prstGeom prst="pie">
            <a:avLst>
              <a:gd name="adj1" fmla="val 5387427"/>
              <a:gd name="adj2" fmla="val 10792375"/>
            </a:avLst>
          </a:prstGeom>
          <a:solidFill>
            <a:srgbClr val="00B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solidFill>
                <a:schemeClr val="bg1"/>
              </a:solidFill>
            </a:endParaRPr>
          </a:p>
        </p:txBody>
      </p:sp>
      <p:pic>
        <p:nvPicPr>
          <p:cNvPr id="6" name="Graphic 5" descr="Checkmark with solid fill">
            <a:extLst>
              <a:ext uri="{FF2B5EF4-FFF2-40B4-BE49-F238E27FC236}">
                <a16:creationId xmlns:a16="http://schemas.microsoft.com/office/drawing/2014/main" id="{1FC78ED2-28F5-BD98-E6A2-F1C165D05C2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47057" y="396597"/>
            <a:ext cx="914400" cy="914400"/>
          </a:xfrm>
          <a:prstGeom prst="rect">
            <a:avLst/>
          </a:prstGeom>
        </p:spPr>
      </p:pic>
    </p:spTree>
    <p:extLst>
      <p:ext uri="{BB962C8B-B14F-4D97-AF65-F5344CB8AC3E}">
        <p14:creationId xmlns:p14="http://schemas.microsoft.com/office/powerpoint/2010/main" val="726658133"/>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ry">
    <p:bg>
      <p:bgPr>
        <a:solidFill>
          <a:schemeClr val="tx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7B8AC5E-4F07-913B-6471-29597C792985}"/>
              </a:ext>
            </a:extLst>
          </p:cNvPr>
          <p:cNvSpPr txBox="1"/>
          <p:nvPr userDrawn="1"/>
        </p:nvSpPr>
        <p:spPr>
          <a:xfrm>
            <a:off x="1652847" y="561281"/>
            <a:ext cx="7114032" cy="646331"/>
          </a:xfrm>
          <a:prstGeom prst="rect">
            <a:avLst/>
          </a:prstGeom>
          <a:noFill/>
          <a:ln>
            <a:noFill/>
          </a:ln>
        </p:spPr>
        <p:txBody>
          <a:bodyPr wrap="square" rtlCol="0">
            <a:spAutoFit/>
          </a:bodyPr>
          <a:lstStyle/>
          <a:p>
            <a:r>
              <a:rPr lang="en-GB" sz="3600" b="1" dirty="0" err="1">
                <a:solidFill>
                  <a:schemeClr val="bg1"/>
                </a:solidFill>
              </a:rPr>
              <a:t>Tagebucheintrag</a:t>
            </a:r>
            <a:endParaRPr lang="en-DE" sz="3600" b="1" dirty="0">
              <a:solidFill>
                <a:schemeClr val="bg1"/>
              </a:solidFill>
            </a:endParaRPr>
          </a:p>
        </p:txBody>
      </p:sp>
      <p:pic>
        <p:nvPicPr>
          <p:cNvPr id="11" name="Graphic 10" descr="Open book with solid fill">
            <a:extLst>
              <a:ext uri="{FF2B5EF4-FFF2-40B4-BE49-F238E27FC236}">
                <a16:creationId xmlns:a16="http://schemas.microsoft.com/office/drawing/2014/main" id="{46D9EE8F-FC58-5590-C56E-DC3C6D78A0F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8342" y="427246"/>
            <a:ext cx="914400" cy="914400"/>
          </a:xfrm>
          <a:prstGeom prst="rect">
            <a:avLst/>
          </a:prstGeom>
        </p:spPr>
      </p:pic>
      <p:grpSp>
        <p:nvGrpSpPr>
          <p:cNvPr id="22" name="Group 21">
            <a:extLst>
              <a:ext uri="{FF2B5EF4-FFF2-40B4-BE49-F238E27FC236}">
                <a16:creationId xmlns:a16="http://schemas.microsoft.com/office/drawing/2014/main" id="{E47C1DD1-A76C-9A3C-B4BA-8AF278FC06C8}"/>
              </a:ext>
            </a:extLst>
          </p:cNvPr>
          <p:cNvGrpSpPr/>
          <p:nvPr userDrawn="1"/>
        </p:nvGrpSpPr>
        <p:grpSpPr>
          <a:xfrm>
            <a:off x="1188019" y="1665962"/>
            <a:ext cx="9634469" cy="4630757"/>
            <a:chOff x="1188019" y="1665962"/>
            <a:chExt cx="9634469" cy="4630757"/>
          </a:xfrm>
        </p:grpSpPr>
        <p:sp>
          <p:nvSpPr>
            <p:cNvPr id="9" name="Rectangle 8">
              <a:extLst>
                <a:ext uri="{FF2B5EF4-FFF2-40B4-BE49-F238E27FC236}">
                  <a16:creationId xmlns:a16="http://schemas.microsoft.com/office/drawing/2014/main" id="{4A3A2996-CEA9-A52A-5C2F-4E4B5480146C}"/>
                </a:ext>
              </a:extLst>
            </p:cNvPr>
            <p:cNvSpPr/>
            <p:nvPr userDrawn="1"/>
          </p:nvSpPr>
          <p:spPr>
            <a:xfrm>
              <a:off x="1392742" y="1665962"/>
              <a:ext cx="9429746" cy="4630757"/>
            </a:xfrm>
            <a:prstGeom prst="rect">
              <a:avLst/>
            </a:prstGeom>
            <a:solidFill>
              <a:srgbClr val="EDEDE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2" name="Oval 11">
              <a:extLst>
                <a:ext uri="{FF2B5EF4-FFF2-40B4-BE49-F238E27FC236}">
                  <a16:creationId xmlns:a16="http://schemas.microsoft.com/office/drawing/2014/main" id="{F006F7FC-7B8B-83AF-7478-5A2300CD9035}"/>
                </a:ext>
              </a:extLst>
            </p:cNvPr>
            <p:cNvSpPr/>
            <p:nvPr userDrawn="1"/>
          </p:nvSpPr>
          <p:spPr>
            <a:xfrm>
              <a:off x="1553227" y="2091847"/>
              <a:ext cx="413359" cy="425885"/>
            </a:xfrm>
            <a:prstGeom prst="ellipse">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3" name="Oval 12">
              <a:extLst>
                <a:ext uri="{FF2B5EF4-FFF2-40B4-BE49-F238E27FC236}">
                  <a16:creationId xmlns:a16="http://schemas.microsoft.com/office/drawing/2014/main" id="{4CEA32AD-EEDF-49AB-BB81-0B64164495C8}"/>
                </a:ext>
              </a:extLst>
            </p:cNvPr>
            <p:cNvSpPr/>
            <p:nvPr userDrawn="1"/>
          </p:nvSpPr>
          <p:spPr>
            <a:xfrm>
              <a:off x="1553227" y="3206350"/>
              <a:ext cx="413359" cy="425885"/>
            </a:xfrm>
            <a:prstGeom prst="ellipse">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4" name="Oval 13">
              <a:extLst>
                <a:ext uri="{FF2B5EF4-FFF2-40B4-BE49-F238E27FC236}">
                  <a16:creationId xmlns:a16="http://schemas.microsoft.com/office/drawing/2014/main" id="{C4635288-42A5-5DA6-8739-F44C5834A910}"/>
                </a:ext>
              </a:extLst>
            </p:cNvPr>
            <p:cNvSpPr/>
            <p:nvPr userDrawn="1"/>
          </p:nvSpPr>
          <p:spPr>
            <a:xfrm>
              <a:off x="1553227" y="4320853"/>
              <a:ext cx="413359" cy="425885"/>
            </a:xfrm>
            <a:prstGeom prst="ellipse">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5" name="Oval 14">
              <a:extLst>
                <a:ext uri="{FF2B5EF4-FFF2-40B4-BE49-F238E27FC236}">
                  <a16:creationId xmlns:a16="http://schemas.microsoft.com/office/drawing/2014/main" id="{79F1A893-D163-7C74-9FEC-80F76F089957}"/>
                </a:ext>
              </a:extLst>
            </p:cNvPr>
            <p:cNvSpPr/>
            <p:nvPr userDrawn="1"/>
          </p:nvSpPr>
          <p:spPr>
            <a:xfrm>
              <a:off x="1553226" y="5435355"/>
              <a:ext cx="413359" cy="425885"/>
            </a:xfrm>
            <a:prstGeom prst="ellipse">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6" name="Block Arc 15">
              <a:extLst>
                <a:ext uri="{FF2B5EF4-FFF2-40B4-BE49-F238E27FC236}">
                  <a16:creationId xmlns:a16="http://schemas.microsoft.com/office/drawing/2014/main" id="{A7259D4F-4E5E-3CF3-0939-0F792D23F379}"/>
                </a:ext>
              </a:extLst>
            </p:cNvPr>
            <p:cNvSpPr/>
            <p:nvPr userDrawn="1"/>
          </p:nvSpPr>
          <p:spPr>
            <a:xfrm>
              <a:off x="1216003" y="2265609"/>
              <a:ext cx="569932" cy="252123"/>
            </a:xfrm>
            <a:prstGeom prst="blockArc">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dirty="0">
                <a:solidFill>
                  <a:schemeClr val="tx1"/>
                </a:solidFill>
              </a:endParaRPr>
            </a:p>
          </p:txBody>
        </p:sp>
        <p:sp>
          <p:nvSpPr>
            <p:cNvPr id="17" name="Block Arc 16">
              <a:extLst>
                <a:ext uri="{FF2B5EF4-FFF2-40B4-BE49-F238E27FC236}">
                  <a16:creationId xmlns:a16="http://schemas.microsoft.com/office/drawing/2014/main" id="{48A0EDDC-BDD5-F07C-09F0-C691B3E1B2FA}"/>
                </a:ext>
              </a:extLst>
            </p:cNvPr>
            <p:cNvSpPr/>
            <p:nvPr userDrawn="1"/>
          </p:nvSpPr>
          <p:spPr>
            <a:xfrm>
              <a:off x="1188019" y="3352590"/>
              <a:ext cx="569932" cy="252123"/>
            </a:xfrm>
            <a:prstGeom prst="blockArc">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solidFill>
                  <a:schemeClr val="tx1"/>
                </a:solidFill>
              </a:endParaRPr>
            </a:p>
          </p:txBody>
        </p:sp>
        <p:sp>
          <p:nvSpPr>
            <p:cNvPr id="18" name="Block Arc 17">
              <a:extLst>
                <a:ext uri="{FF2B5EF4-FFF2-40B4-BE49-F238E27FC236}">
                  <a16:creationId xmlns:a16="http://schemas.microsoft.com/office/drawing/2014/main" id="{B786A0B9-B4D3-AA71-44DE-CC5448D9BBD4}"/>
                </a:ext>
              </a:extLst>
            </p:cNvPr>
            <p:cNvSpPr/>
            <p:nvPr userDrawn="1"/>
          </p:nvSpPr>
          <p:spPr>
            <a:xfrm>
              <a:off x="1188019" y="4393972"/>
              <a:ext cx="569932" cy="252123"/>
            </a:xfrm>
            <a:prstGeom prst="blockArc">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solidFill>
                  <a:schemeClr val="tx1"/>
                </a:solidFill>
              </a:endParaRPr>
            </a:p>
          </p:txBody>
        </p:sp>
        <p:sp>
          <p:nvSpPr>
            <p:cNvPr id="19" name="Block Arc 18">
              <a:extLst>
                <a:ext uri="{FF2B5EF4-FFF2-40B4-BE49-F238E27FC236}">
                  <a16:creationId xmlns:a16="http://schemas.microsoft.com/office/drawing/2014/main" id="{B349A6F1-CAC2-606F-639B-3FD8C2036A5C}"/>
                </a:ext>
              </a:extLst>
            </p:cNvPr>
            <p:cNvSpPr/>
            <p:nvPr userDrawn="1"/>
          </p:nvSpPr>
          <p:spPr>
            <a:xfrm>
              <a:off x="1188019" y="5546101"/>
              <a:ext cx="569932" cy="252123"/>
            </a:xfrm>
            <a:prstGeom prst="blockArc">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solidFill>
                  <a:schemeClr val="tx1"/>
                </a:solidFill>
              </a:endParaRPr>
            </a:p>
          </p:txBody>
        </p:sp>
      </p:grpSp>
      <p:graphicFrame>
        <p:nvGraphicFramePr>
          <p:cNvPr id="21" name="Table 21">
            <a:extLst>
              <a:ext uri="{FF2B5EF4-FFF2-40B4-BE49-F238E27FC236}">
                <a16:creationId xmlns:a16="http://schemas.microsoft.com/office/drawing/2014/main" id="{632C864F-336F-9C63-0C06-99CD8D40F8CB}"/>
              </a:ext>
            </a:extLst>
          </p:cNvPr>
          <p:cNvGraphicFramePr>
            <a:graphicFrameLocks noGrp="1"/>
          </p:cNvGraphicFramePr>
          <p:nvPr userDrawn="1">
            <p:extLst>
              <p:ext uri="{D42A27DB-BD31-4B8C-83A1-F6EECF244321}">
                <p14:modId xmlns:p14="http://schemas.microsoft.com/office/powerpoint/2010/main" val="2352277630"/>
              </p:ext>
            </p:extLst>
          </p:nvPr>
        </p:nvGraphicFramePr>
        <p:xfrm>
          <a:off x="2171309" y="1929008"/>
          <a:ext cx="8467464" cy="4096014"/>
        </p:xfrm>
        <a:graphic>
          <a:graphicData uri="http://schemas.openxmlformats.org/drawingml/2006/table">
            <a:tbl>
              <a:tblPr firstRow="1" bandRow="1">
                <a:tableStyleId>{5C22544A-7EE6-4342-B048-85BDC9FD1C3A}</a:tableStyleId>
              </a:tblPr>
              <a:tblGrid>
                <a:gridCol w="8467464">
                  <a:extLst>
                    <a:ext uri="{9D8B030D-6E8A-4147-A177-3AD203B41FA5}">
                      <a16:colId xmlns:a16="http://schemas.microsoft.com/office/drawing/2014/main" val="889989886"/>
                    </a:ext>
                  </a:extLst>
                </a:gridCol>
              </a:tblGrid>
              <a:tr h="682669">
                <a:tc>
                  <a:txBody>
                    <a:bodyPr/>
                    <a:lstStyle/>
                    <a:p>
                      <a:endParaRPr lang="en-DE"/>
                    </a:p>
                  </a:txBody>
                  <a:tcP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781412"/>
                  </a:ext>
                </a:extLst>
              </a:tr>
              <a:tr h="682669">
                <a:tc>
                  <a:txBody>
                    <a:bodyPr/>
                    <a:lstStyle/>
                    <a:p>
                      <a:endParaRPr lang="en-DE" dirty="0"/>
                    </a:p>
                  </a:txBody>
                  <a:tcP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8311390"/>
                  </a:ext>
                </a:extLst>
              </a:tr>
              <a:tr h="682669">
                <a:tc>
                  <a:txBody>
                    <a:bodyPr/>
                    <a:lstStyle/>
                    <a:p>
                      <a:endParaRPr lang="en-DE" dirty="0"/>
                    </a:p>
                  </a:txBody>
                  <a:tcP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2400930"/>
                  </a:ext>
                </a:extLst>
              </a:tr>
              <a:tr h="682669">
                <a:tc>
                  <a:txBody>
                    <a:bodyPr/>
                    <a:lstStyle/>
                    <a:p>
                      <a:endParaRPr lang="en-DE"/>
                    </a:p>
                  </a:txBody>
                  <a:tcP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9233595"/>
                  </a:ext>
                </a:extLst>
              </a:tr>
              <a:tr h="682669">
                <a:tc>
                  <a:txBody>
                    <a:bodyPr/>
                    <a:lstStyle/>
                    <a:p>
                      <a:endParaRPr lang="en-DE" dirty="0"/>
                    </a:p>
                  </a:txBody>
                  <a:tcP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7086951"/>
                  </a:ext>
                </a:extLst>
              </a:tr>
              <a:tr h="682669">
                <a:tc>
                  <a:txBody>
                    <a:bodyPr/>
                    <a:lstStyle/>
                    <a:p>
                      <a:endParaRPr lang="en-DE" dirty="0"/>
                    </a:p>
                  </a:txBody>
                  <a:tcP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6848687"/>
                  </a:ext>
                </a:extLst>
              </a:tr>
            </a:tbl>
          </a:graphicData>
        </a:graphic>
      </p:graphicFrame>
      <p:sp>
        <p:nvSpPr>
          <p:cNvPr id="24" name="Text Placeholder 23">
            <a:extLst>
              <a:ext uri="{FF2B5EF4-FFF2-40B4-BE49-F238E27FC236}">
                <a16:creationId xmlns:a16="http://schemas.microsoft.com/office/drawing/2014/main" id="{11996C77-3770-2B17-DE2E-6BFAF105594D}"/>
              </a:ext>
            </a:extLst>
          </p:cNvPr>
          <p:cNvSpPr>
            <a:spLocks noGrp="1"/>
          </p:cNvSpPr>
          <p:nvPr>
            <p:ph type="body" sz="quarter" idx="10" hasCustomPrompt="1"/>
          </p:nvPr>
        </p:nvSpPr>
        <p:spPr>
          <a:xfrm>
            <a:off x="2592388" y="1803747"/>
            <a:ext cx="7427912" cy="4221275"/>
          </a:xfrm>
          <a:prstGeom prst="rect">
            <a:avLst/>
          </a:prstGeom>
        </p:spPr>
        <p:txBody>
          <a:bodyPr anchor="ctr"/>
          <a:lstStyle>
            <a:lvl1pPr marL="0" indent="0" algn="ctr">
              <a:buNone/>
              <a:defRPr sz="4000">
                <a:latin typeface="Sacramento" panose="02000507000000020000" pitchFamily="2" charset="0"/>
              </a:defRPr>
            </a:lvl1pPr>
          </a:lstStyle>
          <a:p>
            <a:pPr lvl="0"/>
            <a:r>
              <a:rPr lang="en-GB" dirty="0"/>
              <a:t>Click to add text</a:t>
            </a:r>
            <a:endParaRPr lang="en-DE" dirty="0"/>
          </a:p>
        </p:txBody>
      </p:sp>
      <p:sp>
        <p:nvSpPr>
          <p:cNvPr id="2" name="Half Frame 1">
            <a:extLst>
              <a:ext uri="{FF2B5EF4-FFF2-40B4-BE49-F238E27FC236}">
                <a16:creationId xmlns:a16="http://schemas.microsoft.com/office/drawing/2014/main" id="{6994B2A7-E401-08E1-3616-84546B7393F4}"/>
              </a:ext>
            </a:extLst>
          </p:cNvPr>
          <p:cNvSpPr/>
          <p:nvPr userDrawn="1"/>
        </p:nvSpPr>
        <p:spPr>
          <a:xfrm rot="10800000">
            <a:off x="10916486" y="5638998"/>
            <a:ext cx="1057275" cy="1000125"/>
          </a:xfrm>
          <a:prstGeom prst="halfFrame">
            <a:avLst>
              <a:gd name="adj1" fmla="val 18095"/>
              <a:gd name="adj2" fmla="val 16190"/>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solidFill>
                <a:schemeClr val="tx1"/>
              </a:solidFill>
            </a:endParaRPr>
          </a:p>
        </p:txBody>
      </p:sp>
    </p:spTree>
    <p:extLst>
      <p:ext uri="{BB962C8B-B14F-4D97-AF65-F5344CB8AC3E}">
        <p14:creationId xmlns:p14="http://schemas.microsoft.com/office/powerpoint/2010/main" val="127117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40"/>
                                  </p:iterate>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tmplLst>
          <p:tmpl>
            <p:tnLst>
              <p:par>
                <p:cTn presetID="1" presetClass="entr" presetSubtype="0" fill="hold" nodeType="withEffect">
                  <p:stCondLst>
                    <p:cond delay="0"/>
                  </p:stCondLst>
                  <p:iterate type="lt">
                    <p:tmAbs val="40"/>
                  </p:iterate>
                  <p:childTnLst>
                    <p:set>
                      <p:cBhvr>
                        <p:cTn dur="1" fill="hold">
                          <p:stCondLst>
                            <p:cond delay="0"/>
                          </p:stCondLst>
                        </p:cTn>
                        <p:tgtEl>
                          <p:spTgt spid="24"/>
                        </p:tgtEl>
                        <p:attrNameLst>
                          <p:attrName>style.visibility</p:attrName>
                        </p:attrNameLst>
                      </p:cBhvr>
                      <p:to>
                        <p:strVal val="visible"/>
                      </p:to>
                    </p:se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eekly">
    <p:bg>
      <p:bgPr>
        <a:solidFill>
          <a:schemeClr val="tx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1A6C134-3551-6DE4-1C26-0EAF373048EE}"/>
              </a:ext>
            </a:extLst>
          </p:cNvPr>
          <p:cNvSpPr txBox="1"/>
          <p:nvPr userDrawn="1"/>
        </p:nvSpPr>
        <p:spPr>
          <a:xfrm>
            <a:off x="1652847" y="571913"/>
            <a:ext cx="7114032" cy="646331"/>
          </a:xfrm>
          <a:prstGeom prst="rect">
            <a:avLst/>
          </a:prstGeom>
          <a:noFill/>
        </p:spPr>
        <p:txBody>
          <a:bodyPr wrap="square" rtlCol="0">
            <a:spAutoFit/>
          </a:bodyPr>
          <a:lstStyle/>
          <a:p>
            <a:r>
              <a:rPr lang="en-GB" sz="3600" b="1" dirty="0" err="1">
                <a:solidFill>
                  <a:schemeClr val="bg1"/>
                </a:solidFill>
                <a:latin typeface="Montserrat" pitchFamily="2" charset="0"/>
              </a:rPr>
              <a:t>Wochenübung</a:t>
            </a:r>
            <a:endParaRPr lang="en-DE" sz="3600" b="1" dirty="0">
              <a:solidFill>
                <a:schemeClr val="bg1"/>
              </a:solidFill>
              <a:latin typeface="Montserrat" pitchFamily="2" charset="0"/>
            </a:endParaRPr>
          </a:p>
        </p:txBody>
      </p:sp>
      <p:pic>
        <p:nvPicPr>
          <p:cNvPr id="11" name="Graphic 10" descr="Questions with solid fill">
            <a:extLst>
              <a:ext uri="{FF2B5EF4-FFF2-40B4-BE49-F238E27FC236}">
                <a16:creationId xmlns:a16="http://schemas.microsoft.com/office/drawing/2014/main" id="{583C38F4-65D6-97A2-2BA6-A89F6A9860F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8342" y="437878"/>
            <a:ext cx="914400" cy="914400"/>
          </a:xfrm>
          <a:prstGeom prst="rect">
            <a:avLst/>
          </a:prstGeom>
        </p:spPr>
      </p:pic>
      <p:sp>
        <p:nvSpPr>
          <p:cNvPr id="2" name="Text Placeholder 7">
            <a:extLst>
              <a:ext uri="{FF2B5EF4-FFF2-40B4-BE49-F238E27FC236}">
                <a16:creationId xmlns:a16="http://schemas.microsoft.com/office/drawing/2014/main" id="{DB68C441-BBE8-81F1-FFCE-116243F88821}"/>
              </a:ext>
            </a:extLst>
          </p:cNvPr>
          <p:cNvSpPr>
            <a:spLocks noGrp="1"/>
          </p:cNvSpPr>
          <p:nvPr>
            <p:ph type="body" sz="quarter" idx="10" hasCustomPrompt="1"/>
          </p:nvPr>
        </p:nvSpPr>
        <p:spPr>
          <a:xfrm>
            <a:off x="506027" y="1807536"/>
            <a:ext cx="11070455" cy="4343362"/>
          </a:xfrm>
          <a:prstGeom prst="rect">
            <a:avLst/>
          </a:prstGeom>
        </p:spPr>
        <p:txBody>
          <a:bodyPr anchor="t"/>
          <a:lstStyle>
            <a:lvl1pPr marL="0" indent="0" algn="l">
              <a:buNone/>
              <a:defRPr sz="2400">
                <a:solidFill>
                  <a:schemeClr val="bg1"/>
                </a:solidFill>
                <a:latin typeface="Montserrat" pitchFamily="2" charset="0"/>
              </a:defRPr>
            </a:lvl1pPr>
          </a:lstStyle>
          <a:p>
            <a:pPr lvl="0"/>
            <a:r>
              <a:rPr lang="en-US" dirty="0"/>
              <a:t>Click to add text</a:t>
            </a:r>
            <a:endParaRPr lang="en-DE" dirty="0"/>
          </a:p>
        </p:txBody>
      </p:sp>
      <p:sp>
        <p:nvSpPr>
          <p:cNvPr id="3" name="Half Frame 2">
            <a:extLst>
              <a:ext uri="{FF2B5EF4-FFF2-40B4-BE49-F238E27FC236}">
                <a16:creationId xmlns:a16="http://schemas.microsoft.com/office/drawing/2014/main" id="{36175F8E-2B98-2FCB-9BA8-B930F4A18D42}"/>
              </a:ext>
            </a:extLst>
          </p:cNvPr>
          <p:cNvSpPr/>
          <p:nvPr userDrawn="1"/>
        </p:nvSpPr>
        <p:spPr>
          <a:xfrm rot="10800000">
            <a:off x="10916486" y="5638998"/>
            <a:ext cx="1057275" cy="1000125"/>
          </a:xfrm>
          <a:prstGeom prst="halfFrame">
            <a:avLst>
              <a:gd name="adj1" fmla="val 18095"/>
              <a:gd name="adj2" fmla="val 16190"/>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solidFill>
                <a:schemeClr val="tx1"/>
              </a:solidFill>
            </a:endParaRPr>
          </a:p>
        </p:txBody>
      </p:sp>
    </p:spTree>
    <p:extLst>
      <p:ext uri="{BB962C8B-B14F-4D97-AF65-F5344CB8AC3E}">
        <p14:creationId xmlns:p14="http://schemas.microsoft.com/office/powerpoint/2010/main" val="2741195092"/>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0205472"/>
      </p:ext>
    </p:extLst>
  </p:cSld>
  <p:clrMap bg1="lt1" tx1="dk1" bg2="lt2" tx2="dk2" accent1="accent1" accent2="accent2" accent3="accent3" accent4="accent4" accent5="accent5" accent6="accent6" hlink="hlink" folHlink="folHlink"/>
  <p:sldLayoutIdLst>
    <p:sldLayoutId id="2147483672" r:id="rId1"/>
    <p:sldLayoutId id="2147483684" r:id="rId2"/>
    <p:sldLayoutId id="2147483682" r:id="rId3"/>
    <p:sldLayoutId id="2147483673" r:id="rId4"/>
    <p:sldLayoutId id="2147483685" r:id="rId5"/>
    <p:sldLayoutId id="2147483676" r:id="rId6"/>
    <p:sldLayoutId id="2147483686" r:id="rId7"/>
    <p:sldLayoutId id="2147483679" r:id="rId8"/>
    <p:sldLayoutId id="2147483680" r:id="rId9"/>
    <p:sldLayoutId id="2147483683"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E51AF0-D57D-E817-34D7-0FAFFB286C15}"/>
              </a:ext>
            </a:extLst>
          </p:cNvPr>
          <p:cNvSpPr>
            <a:spLocks noGrp="1"/>
          </p:cNvSpPr>
          <p:nvPr>
            <p:ph type="body" sz="quarter" idx="10"/>
          </p:nvPr>
        </p:nvSpPr>
        <p:spPr/>
        <p:txBody>
          <a:bodyPr/>
          <a:lstStyle/>
          <a:p>
            <a:r>
              <a:rPr lang="en-GB" dirty="0" err="1"/>
              <a:t>Informatik</a:t>
            </a:r>
            <a:r>
              <a:rPr lang="en-GB" dirty="0"/>
              <a:t> Q1 Abels</a:t>
            </a:r>
            <a:endParaRPr lang="en-DE" dirty="0"/>
          </a:p>
        </p:txBody>
      </p:sp>
    </p:spTree>
    <p:extLst>
      <p:ext uri="{BB962C8B-B14F-4D97-AF65-F5344CB8AC3E}">
        <p14:creationId xmlns:p14="http://schemas.microsoft.com/office/powerpoint/2010/main" val="2243933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8C7A49-8DFB-6703-C6EB-86F9CCB0C90B}"/>
              </a:ext>
            </a:extLst>
          </p:cNvPr>
          <p:cNvSpPr>
            <a:spLocks noGrp="1"/>
          </p:cNvSpPr>
          <p:nvPr>
            <p:ph type="body" sz="quarter" idx="10"/>
          </p:nvPr>
        </p:nvSpPr>
        <p:spPr/>
        <p:txBody>
          <a:bodyPr/>
          <a:lstStyle/>
          <a:p>
            <a:r>
              <a:rPr lang="en-GB" dirty="0" err="1"/>
              <a:t>Vererbung</a:t>
            </a:r>
            <a:endParaRPr lang="en-DE" dirty="0"/>
          </a:p>
        </p:txBody>
      </p:sp>
    </p:spTree>
    <p:extLst>
      <p:ext uri="{BB962C8B-B14F-4D97-AF65-F5344CB8AC3E}">
        <p14:creationId xmlns:p14="http://schemas.microsoft.com/office/powerpoint/2010/main" val="1569479637"/>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90A55F-57D0-5F13-873C-EC6A5D011C2D}"/>
              </a:ext>
            </a:extLst>
          </p:cNvPr>
          <p:cNvSpPr>
            <a:spLocks noGrp="1"/>
          </p:cNvSpPr>
          <p:nvPr>
            <p:ph type="body" sz="quarter" idx="10"/>
          </p:nvPr>
        </p:nvSpPr>
        <p:spPr/>
        <p:txBody>
          <a:bodyPr/>
          <a:lstStyle/>
          <a:p>
            <a:r>
              <a:rPr lang="de-DE" sz="2000" dirty="0"/>
              <a:t>Eine Firma besitzt Geschäftskunden, von denen sie die Telefonnummer, eine E-Mail-Adresse und eine Adresse verwaltet. Ein Geschäftskunde kann ein Lieferant oder ein Kunde sein. Von den Lieferanten sollte der Firmenname und ein Ansprechpartner gespeichert werden. Die Kunden werden durch eine Kundennummer, einen Namen und die Anzahl ihrer Bestellungen erfasst.</a:t>
            </a:r>
          </a:p>
          <a:p>
            <a:pPr marL="457200" indent="-457200">
              <a:buFont typeface="+mj-lt"/>
              <a:buAutoNum type="alphaLcParenR"/>
            </a:pPr>
            <a:r>
              <a:rPr lang="de-DE" sz="2000" dirty="0"/>
              <a:t>Modelliere geeignete Klassen </a:t>
            </a:r>
            <a:r>
              <a:rPr lang="de-DE" sz="2000" b="1" dirty="0">
                <a:solidFill>
                  <a:srgbClr val="00B0F0"/>
                </a:solidFill>
                <a:latin typeface="Consolas" panose="020B0609020204030204" pitchFamily="49" charset="0"/>
              </a:rPr>
              <a:t>Geschäftskunde</a:t>
            </a:r>
            <a:r>
              <a:rPr lang="de-DE" sz="2000" dirty="0"/>
              <a:t>, </a:t>
            </a:r>
            <a:r>
              <a:rPr lang="de-DE" sz="2000" b="1" dirty="0">
                <a:solidFill>
                  <a:srgbClr val="00B0F0"/>
                </a:solidFill>
                <a:latin typeface="Consolas" panose="020B0609020204030204" pitchFamily="49" charset="0"/>
              </a:rPr>
              <a:t>Lieferant</a:t>
            </a:r>
            <a:r>
              <a:rPr lang="de-DE" sz="2000" dirty="0"/>
              <a:t> und </a:t>
            </a:r>
            <a:r>
              <a:rPr lang="de-DE" sz="2000" b="1" dirty="0">
                <a:solidFill>
                  <a:srgbClr val="00B0F0"/>
                </a:solidFill>
                <a:latin typeface="Consolas" panose="020B0609020204030204" pitchFamily="49" charset="0"/>
              </a:rPr>
              <a:t>Kunde</a:t>
            </a:r>
            <a:r>
              <a:rPr lang="de-DE" sz="2000" dirty="0"/>
              <a:t> als UML.</a:t>
            </a:r>
          </a:p>
          <a:p>
            <a:pPr marL="457200" indent="-457200">
              <a:buFont typeface="+mj-lt"/>
              <a:buAutoNum type="alphaLcParenR"/>
            </a:pPr>
            <a:r>
              <a:rPr lang="de-DE" sz="2000" dirty="0"/>
              <a:t>Implementiere die Klassen in einem Package </a:t>
            </a:r>
            <a:r>
              <a:rPr lang="de-DE" sz="2000" dirty="0">
                <a:solidFill>
                  <a:srgbClr val="00B050"/>
                </a:solidFill>
                <a:latin typeface="Consolas" panose="020B0609020204030204" pitchFamily="49" charset="0"/>
              </a:rPr>
              <a:t>Firma</a:t>
            </a:r>
            <a:r>
              <a:rPr lang="de-DE" sz="2000" dirty="0"/>
              <a:t>.</a:t>
            </a:r>
          </a:p>
        </p:txBody>
      </p:sp>
      <p:pic>
        <p:nvPicPr>
          <p:cNvPr id="1026" name="Picture 2" descr="12 Business Skills You Need to Have">
            <a:extLst>
              <a:ext uri="{FF2B5EF4-FFF2-40B4-BE49-F238E27FC236}">
                <a16:creationId xmlns:a16="http://schemas.microsoft.com/office/drawing/2014/main" id="{B493C451-AA3D-4B07-60A3-D1DA95B74B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8687" y="4564127"/>
            <a:ext cx="2714625" cy="16859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983006"/>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3D4517-C1E9-597B-8D85-9D9D3B16B916}"/>
              </a:ext>
            </a:extLst>
          </p:cNvPr>
          <p:cNvSpPr>
            <a:spLocks noGrp="1"/>
          </p:cNvSpPr>
          <p:nvPr>
            <p:ph type="body" sz="quarter" idx="10"/>
          </p:nvPr>
        </p:nvSpPr>
        <p:spPr/>
        <p:txBody>
          <a:bodyPr/>
          <a:lstStyle/>
          <a:p>
            <a:r>
              <a:rPr lang="en-GB" dirty="0" err="1">
                <a:solidFill>
                  <a:srgbClr val="FFC000"/>
                </a:solidFill>
              </a:rPr>
              <a:t>Vererbung</a:t>
            </a:r>
            <a:endParaRPr lang="en-DE" dirty="0"/>
          </a:p>
        </p:txBody>
      </p:sp>
    </p:spTree>
    <p:extLst>
      <p:ext uri="{BB962C8B-B14F-4D97-AF65-F5344CB8AC3E}">
        <p14:creationId xmlns:p14="http://schemas.microsoft.com/office/powerpoint/2010/main" val="334883840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49FEB9-30A3-6048-B163-09F69F299AF3}"/>
              </a:ext>
            </a:extLst>
          </p:cNvPr>
          <p:cNvSpPr>
            <a:spLocks noGrp="1"/>
          </p:cNvSpPr>
          <p:nvPr>
            <p:ph type="body" sz="quarter" idx="10"/>
          </p:nvPr>
        </p:nvSpPr>
        <p:spPr/>
        <p:txBody>
          <a:bodyPr/>
          <a:lstStyle/>
          <a:p>
            <a:endParaRPr lang="en-DE"/>
          </a:p>
        </p:txBody>
      </p:sp>
      <p:sp>
        <p:nvSpPr>
          <p:cNvPr id="3" name="Text Placeholder 2">
            <a:extLst>
              <a:ext uri="{FF2B5EF4-FFF2-40B4-BE49-F238E27FC236}">
                <a16:creationId xmlns:a16="http://schemas.microsoft.com/office/drawing/2014/main" id="{CAB6BCA4-9ACF-705B-03A3-4333913C198D}"/>
              </a:ext>
            </a:extLst>
          </p:cNvPr>
          <p:cNvSpPr>
            <a:spLocks noGrp="1"/>
          </p:cNvSpPr>
          <p:nvPr>
            <p:ph type="body" sz="quarter" idx="11"/>
          </p:nvPr>
        </p:nvSpPr>
        <p:spPr/>
        <p:txBody>
          <a:bodyPr/>
          <a:lstStyle/>
          <a:p>
            <a:r>
              <a:rPr lang="en-GB" dirty="0" err="1"/>
              <a:t>Vererbung</a:t>
            </a:r>
            <a:endParaRPr lang="en-DE" dirty="0"/>
          </a:p>
        </p:txBody>
      </p:sp>
      <p:sp>
        <p:nvSpPr>
          <p:cNvPr id="4" name="Rectangle: Rounded Corners 3">
            <a:extLst>
              <a:ext uri="{FF2B5EF4-FFF2-40B4-BE49-F238E27FC236}">
                <a16:creationId xmlns:a16="http://schemas.microsoft.com/office/drawing/2014/main" id="{8E7FAA75-391F-4B4D-1DA9-60A8E3D0D87F}"/>
              </a:ext>
            </a:extLst>
          </p:cNvPr>
          <p:cNvSpPr/>
          <p:nvPr/>
        </p:nvSpPr>
        <p:spPr>
          <a:xfrm>
            <a:off x="4891547" y="2526892"/>
            <a:ext cx="2408903" cy="904568"/>
          </a:xfrm>
          <a:prstGeom prst="roundRect">
            <a:avLst>
              <a:gd name="adj" fmla="val 8012"/>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err="1"/>
              <a:t>Oberklasse</a:t>
            </a:r>
            <a:endParaRPr lang="en-DE" sz="2400" b="1" dirty="0"/>
          </a:p>
        </p:txBody>
      </p:sp>
      <p:sp>
        <p:nvSpPr>
          <p:cNvPr id="5" name="Rectangle: Rounded Corners 4">
            <a:extLst>
              <a:ext uri="{FF2B5EF4-FFF2-40B4-BE49-F238E27FC236}">
                <a16:creationId xmlns:a16="http://schemas.microsoft.com/office/drawing/2014/main" id="{3BE24D3C-D225-6BE5-5B4B-C645CA555D39}"/>
              </a:ext>
            </a:extLst>
          </p:cNvPr>
          <p:cNvSpPr/>
          <p:nvPr/>
        </p:nvSpPr>
        <p:spPr>
          <a:xfrm>
            <a:off x="4891547" y="4744067"/>
            <a:ext cx="2408903" cy="904568"/>
          </a:xfrm>
          <a:prstGeom prst="roundRect">
            <a:avLst>
              <a:gd name="adj" fmla="val 8012"/>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err="1"/>
              <a:t>Unterklasse</a:t>
            </a:r>
            <a:endParaRPr lang="en-DE" sz="2400" b="1" dirty="0"/>
          </a:p>
        </p:txBody>
      </p:sp>
      <p:cxnSp>
        <p:nvCxnSpPr>
          <p:cNvPr id="6" name="Straight Arrow Connector 5">
            <a:extLst>
              <a:ext uri="{FF2B5EF4-FFF2-40B4-BE49-F238E27FC236}">
                <a16:creationId xmlns:a16="http://schemas.microsoft.com/office/drawing/2014/main" id="{91460BBC-6131-AF9C-A99F-434D364F0A77}"/>
              </a:ext>
            </a:extLst>
          </p:cNvPr>
          <p:cNvCxnSpPr>
            <a:cxnSpLocks/>
          </p:cNvCxnSpPr>
          <p:nvPr/>
        </p:nvCxnSpPr>
        <p:spPr>
          <a:xfrm>
            <a:off x="3254471" y="3431460"/>
            <a:ext cx="0" cy="1312607"/>
          </a:xfrm>
          <a:prstGeom prst="straightConnector1">
            <a:avLst/>
          </a:prstGeom>
          <a:ln>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B68ABFB-6DF8-1A2D-177C-AE1FF191AD8B}"/>
              </a:ext>
            </a:extLst>
          </p:cNvPr>
          <p:cNvSpPr txBox="1"/>
          <p:nvPr/>
        </p:nvSpPr>
        <p:spPr>
          <a:xfrm>
            <a:off x="1447797" y="3918486"/>
            <a:ext cx="1750142" cy="338554"/>
          </a:xfrm>
          <a:prstGeom prst="rect">
            <a:avLst/>
          </a:prstGeom>
          <a:noFill/>
        </p:spPr>
        <p:txBody>
          <a:bodyPr wrap="square" rtlCol="0">
            <a:spAutoFit/>
          </a:bodyPr>
          <a:lstStyle/>
          <a:p>
            <a:r>
              <a:rPr lang="en-GB" sz="1600" dirty="0" err="1">
                <a:solidFill>
                  <a:schemeClr val="bg1"/>
                </a:solidFill>
                <a:latin typeface="Montserrat" pitchFamily="2" charset="0"/>
              </a:rPr>
              <a:t>Spezialisierung</a:t>
            </a:r>
            <a:endParaRPr lang="en-DE" sz="1600" dirty="0">
              <a:solidFill>
                <a:schemeClr val="bg1"/>
              </a:solidFill>
              <a:latin typeface="Montserrat" pitchFamily="2" charset="0"/>
            </a:endParaRPr>
          </a:p>
        </p:txBody>
      </p:sp>
      <p:cxnSp>
        <p:nvCxnSpPr>
          <p:cNvPr id="8" name="Straight Arrow Connector 7">
            <a:extLst>
              <a:ext uri="{FF2B5EF4-FFF2-40B4-BE49-F238E27FC236}">
                <a16:creationId xmlns:a16="http://schemas.microsoft.com/office/drawing/2014/main" id="{4C98557F-07F6-AAEA-9780-6DB94E60E2A4}"/>
              </a:ext>
            </a:extLst>
          </p:cNvPr>
          <p:cNvCxnSpPr>
            <a:cxnSpLocks/>
          </p:cNvCxnSpPr>
          <p:nvPr/>
        </p:nvCxnSpPr>
        <p:spPr>
          <a:xfrm flipV="1">
            <a:off x="8844111" y="3429000"/>
            <a:ext cx="0" cy="1312607"/>
          </a:xfrm>
          <a:prstGeom prst="straightConnector1">
            <a:avLst/>
          </a:prstGeom>
          <a:ln>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70E4DEF-176A-596A-0BD0-AA69106F842E}"/>
              </a:ext>
            </a:extLst>
          </p:cNvPr>
          <p:cNvSpPr txBox="1"/>
          <p:nvPr/>
        </p:nvSpPr>
        <p:spPr>
          <a:xfrm>
            <a:off x="8944893" y="3918486"/>
            <a:ext cx="1988577" cy="338554"/>
          </a:xfrm>
          <a:prstGeom prst="rect">
            <a:avLst/>
          </a:prstGeom>
          <a:noFill/>
        </p:spPr>
        <p:txBody>
          <a:bodyPr wrap="square" rtlCol="0">
            <a:spAutoFit/>
          </a:bodyPr>
          <a:lstStyle/>
          <a:p>
            <a:r>
              <a:rPr lang="en-GB" sz="1600" dirty="0" err="1">
                <a:solidFill>
                  <a:schemeClr val="bg1"/>
                </a:solidFill>
                <a:latin typeface="Montserrat" pitchFamily="2" charset="0"/>
              </a:rPr>
              <a:t>Generalisierung</a:t>
            </a:r>
            <a:endParaRPr lang="en-DE" sz="1600" dirty="0">
              <a:solidFill>
                <a:schemeClr val="bg1"/>
              </a:solidFill>
              <a:latin typeface="Montserrat" pitchFamily="2" charset="0"/>
            </a:endParaRPr>
          </a:p>
        </p:txBody>
      </p:sp>
      <p:sp>
        <p:nvSpPr>
          <p:cNvPr id="10" name="Isosceles Triangle 9">
            <a:extLst>
              <a:ext uri="{FF2B5EF4-FFF2-40B4-BE49-F238E27FC236}">
                <a16:creationId xmlns:a16="http://schemas.microsoft.com/office/drawing/2014/main" id="{514942A4-A86F-9AB1-F9B0-A55805CB684A}"/>
              </a:ext>
            </a:extLst>
          </p:cNvPr>
          <p:cNvSpPr/>
          <p:nvPr/>
        </p:nvSpPr>
        <p:spPr>
          <a:xfrm>
            <a:off x="5801032" y="3453912"/>
            <a:ext cx="589932" cy="474410"/>
          </a:xfrm>
          <a:prstGeom prst="triangle">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cxnSp>
        <p:nvCxnSpPr>
          <p:cNvPr id="11" name="Straight Connector 10">
            <a:extLst>
              <a:ext uri="{FF2B5EF4-FFF2-40B4-BE49-F238E27FC236}">
                <a16:creationId xmlns:a16="http://schemas.microsoft.com/office/drawing/2014/main" id="{EB83E816-C585-913B-0867-99A7FEEAC365}"/>
              </a:ext>
            </a:extLst>
          </p:cNvPr>
          <p:cNvCxnSpPr>
            <a:stCxn id="10" idx="3"/>
            <a:endCxn id="5" idx="0"/>
          </p:cNvCxnSpPr>
          <p:nvPr/>
        </p:nvCxnSpPr>
        <p:spPr>
          <a:xfrm>
            <a:off x="6095998" y="3928322"/>
            <a:ext cx="1" cy="81574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14110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9E9B19B-6F4C-F2F1-D096-0A0129C3E8E2}"/>
              </a:ext>
            </a:extLst>
          </p:cNvPr>
          <p:cNvPicPr>
            <a:picLocks noChangeAspect="1"/>
          </p:cNvPicPr>
          <p:nvPr/>
        </p:nvPicPr>
        <p:blipFill>
          <a:blip r:embed="rId2"/>
          <a:stretch>
            <a:fillRect/>
          </a:stretch>
        </p:blipFill>
        <p:spPr>
          <a:xfrm>
            <a:off x="255558" y="1765362"/>
            <a:ext cx="7808632" cy="4897519"/>
          </a:xfrm>
          <a:prstGeom prst="rect">
            <a:avLst/>
          </a:prstGeom>
        </p:spPr>
      </p:pic>
      <p:sp>
        <p:nvSpPr>
          <p:cNvPr id="3" name="Text Placeholder 2">
            <a:extLst>
              <a:ext uri="{FF2B5EF4-FFF2-40B4-BE49-F238E27FC236}">
                <a16:creationId xmlns:a16="http://schemas.microsoft.com/office/drawing/2014/main" id="{D4E85301-3D76-1BA9-F29E-B2857E58370B}"/>
              </a:ext>
            </a:extLst>
          </p:cNvPr>
          <p:cNvSpPr>
            <a:spLocks noGrp="1"/>
          </p:cNvSpPr>
          <p:nvPr>
            <p:ph type="body" sz="quarter" idx="11"/>
          </p:nvPr>
        </p:nvSpPr>
        <p:spPr/>
        <p:txBody>
          <a:bodyPr/>
          <a:lstStyle/>
          <a:p>
            <a:r>
              <a:rPr lang="en-GB" dirty="0" err="1"/>
              <a:t>Oberklasse</a:t>
            </a:r>
            <a:endParaRPr lang="en-DE" dirty="0"/>
          </a:p>
        </p:txBody>
      </p:sp>
      <p:pic>
        <p:nvPicPr>
          <p:cNvPr id="4" name="Picture 3">
            <a:extLst>
              <a:ext uri="{FF2B5EF4-FFF2-40B4-BE49-F238E27FC236}">
                <a16:creationId xmlns:a16="http://schemas.microsoft.com/office/drawing/2014/main" id="{1E2E1B08-E8DF-9CD0-DB1F-BFC6410550D1}"/>
              </a:ext>
            </a:extLst>
          </p:cNvPr>
          <p:cNvPicPr>
            <a:picLocks noChangeAspect="1"/>
          </p:cNvPicPr>
          <p:nvPr/>
        </p:nvPicPr>
        <p:blipFill>
          <a:blip r:embed="rId3"/>
          <a:stretch>
            <a:fillRect/>
          </a:stretch>
        </p:blipFill>
        <p:spPr>
          <a:xfrm>
            <a:off x="6849259" y="1351428"/>
            <a:ext cx="5230300" cy="1991406"/>
          </a:xfrm>
          <a:prstGeom prst="rect">
            <a:avLst/>
          </a:prstGeom>
        </p:spPr>
      </p:pic>
      <p:sp>
        <p:nvSpPr>
          <p:cNvPr id="5" name="TextBox 4">
            <a:extLst>
              <a:ext uri="{FF2B5EF4-FFF2-40B4-BE49-F238E27FC236}">
                <a16:creationId xmlns:a16="http://schemas.microsoft.com/office/drawing/2014/main" id="{8584C94C-DBFA-DE3A-D82C-C46BDBD45192}"/>
              </a:ext>
            </a:extLst>
          </p:cNvPr>
          <p:cNvSpPr txBox="1"/>
          <p:nvPr/>
        </p:nvSpPr>
        <p:spPr>
          <a:xfrm>
            <a:off x="2820739" y="1170391"/>
            <a:ext cx="4133848" cy="276999"/>
          </a:xfrm>
          <a:prstGeom prst="rect">
            <a:avLst/>
          </a:prstGeom>
          <a:noFill/>
        </p:spPr>
        <p:txBody>
          <a:bodyPr wrap="square" rtlCol="0">
            <a:spAutoFit/>
          </a:bodyPr>
          <a:lstStyle/>
          <a:p>
            <a:pPr algn="ctr"/>
            <a:r>
              <a:rPr lang="en-GB" sz="1200" dirty="0" err="1">
                <a:solidFill>
                  <a:srgbClr val="FFC000"/>
                </a:solidFill>
                <a:latin typeface="Montserrat" pitchFamily="2" charset="0"/>
              </a:rPr>
              <a:t>Sichtbarkeit</a:t>
            </a:r>
            <a:endParaRPr lang="en-GB" sz="1200" dirty="0">
              <a:solidFill>
                <a:srgbClr val="FFC000"/>
              </a:solidFill>
              <a:latin typeface="Montserrat" pitchFamily="2" charset="0"/>
            </a:endParaRPr>
          </a:p>
        </p:txBody>
      </p:sp>
      <p:cxnSp>
        <p:nvCxnSpPr>
          <p:cNvPr id="6" name="Straight Arrow Connector 5">
            <a:extLst>
              <a:ext uri="{FF2B5EF4-FFF2-40B4-BE49-F238E27FC236}">
                <a16:creationId xmlns:a16="http://schemas.microsoft.com/office/drawing/2014/main" id="{420D6F33-CB3F-7AC2-510A-D75322958ECB}"/>
              </a:ext>
            </a:extLst>
          </p:cNvPr>
          <p:cNvCxnSpPr>
            <a:cxnSpLocks/>
            <a:stCxn id="5" idx="2"/>
          </p:cNvCxnSpPr>
          <p:nvPr/>
        </p:nvCxnSpPr>
        <p:spPr>
          <a:xfrm flipH="1">
            <a:off x="1642188" y="1447390"/>
            <a:ext cx="3245475" cy="1099867"/>
          </a:xfrm>
          <a:prstGeom prst="straightConnector1">
            <a:avLst/>
          </a:prstGeom>
          <a:ln>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20E7A7F0-56B7-7FE4-7EC2-64402277EC98}"/>
              </a:ext>
            </a:extLst>
          </p:cNvPr>
          <p:cNvCxnSpPr>
            <a:cxnSpLocks/>
            <a:stCxn id="5" idx="2"/>
          </p:cNvCxnSpPr>
          <p:nvPr/>
        </p:nvCxnSpPr>
        <p:spPr>
          <a:xfrm>
            <a:off x="4887663" y="1447390"/>
            <a:ext cx="2015581" cy="417129"/>
          </a:xfrm>
          <a:prstGeom prst="straightConnector1">
            <a:avLst/>
          </a:prstGeom>
          <a:ln>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30632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885B7C-6539-14E1-D53C-77EBE6D47B9D}"/>
              </a:ext>
            </a:extLst>
          </p:cNvPr>
          <p:cNvSpPr>
            <a:spLocks noGrp="1"/>
          </p:cNvSpPr>
          <p:nvPr>
            <p:ph type="body" sz="quarter" idx="10"/>
          </p:nvPr>
        </p:nvSpPr>
        <p:spPr/>
        <p:txBody>
          <a:bodyPr/>
          <a:lstStyle/>
          <a:p>
            <a:endParaRPr lang="en-DE" dirty="0"/>
          </a:p>
        </p:txBody>
      </p:sp>
      <p:sp>
        <p:nvSpPr>
          <p:cNvPr id="3" name="Text Placeholder 2">
            <a:extLst>
              <a:ext uri="{FF2B5EF4-FFF2-40B4-BE49-F238E27FC236}">
                <a16:creationId xmlns:a16="http://schemas.microsoft.com/office/drawing/2014/main" id="{0C2370A8-9C61-0BD8-3990-DA8803813DB2}"/>
              </a:ext>
            </a:extLst>
          </p:cNvPr>
          <p:cNvSpPr>
            <a:spLocks noGrp="1"/>
          </p:cNvSpPr>
          <p:nvPr>
            <p:ph type="body" sz="quarter" idx="11"/>
          </p:nvPr>
        </p:nvSpPr>
        <p:spPr/>
        <p:txBody>
          <a:bodyPr/>
          <a:lstStyle/>
          <a:p>
            <a:r>
              <a:rPr lang="en-GB" dirty="0" err="1"/>
              <a:t>Oberklasse</a:t>
            </a:r>
            <a:r>
              <a:rPr lang="en-GB" dirty="0"/>
              <a:t> vs </a:t>
            </a:r>
            <a:r>
              <a:rPr lang="en-GB" dirty="0" err="1"/>
              <a:t>Unterklasse</a:t>
            </a:r>
            <a:endParaRPr lang="en-DE" dirty="0"/>
          </a:p>
        </p:txBody>
      </p:sp>
      <p:pic>
        <p:nvPicPr>
          <p:cNvPr id="4" name="Picture 3">
            <a:extLst>
              <a:ext uri="{FF2B5EF4-FFF2-40B4-BE49-F238E27FC236}">
                <a16:creationId xmlns:a16="http://schemas.microsoft.com/office/drawing/2014/main" id="{99B2A91C-6296-9269-FDCB-A45D709579EB}"/>
              </a:ext>
            </a:extLst>
          </p:cNvPr>
          <p:cNvPicPr>
            <a:picLocks noChangeAspect="1"/>
          </p:cNvPicPr>
          <p:nvPr/>
        </p:nvPicPr>
        <p:blipFill>
          <a:blip r:embed="rId2"/>
          <a:stretch>
            <a:fillRect/>
          </a:stretch>
        </p:blipFill>
        <p:spPr>
          <a:xfrm>
            <a:off x="2935045" y="1483161"/>
            <a:ext cx="6321910" cy="2407030"/>
          </a:xfrm>
          <a:prstGeom prst="rect">
            <a:avLst/>
          </a:prstGeom>
        </p:spPr>
      </p:pic>
      <p:pic>
        <p:nvPicPr>
          <p:cNvPr id="5" name="Picture 4">
            <a:extLst>
              <a:ext uri="{FF2B5EF4-FFF2-40B4-BE49-F238E27FC236}">
                <a16:creationId xmlns:a16="http://schemas.microsoft.com/office/drawing/2014/main" id="{F2377CE2-8B2C-AA44-FA3E-16D8CD92FDA3}"/>
              </a:ext>
            </a:extLst>
          </p:cNvPr>
          <p:cNvPicPr>
            <a:picLocks noChangeAspect="1"/>
          </p:cNvPicPr>
          <p:nvPr/>
        </p:nvPicPr>
        <p:blipFill>
          <a:blip r:embed="rId3"/>
          <a:stretch>
            <a:fillRect/>
          </a:stretch>
        </p:blipFill>
        <p:spPr>
          <a:xfrm>
            <a:off x="2391587" y="5062004"/>
            <a:ext cx="7408825" cy="1492521"/>
          </a:xfrm>
          <a:prstGeom prst="rect">
            <a:avLst/>
          </a:prstGeom>
        </p:spPr>
      </p:pic>
      <p:sp>
        <p:nvSpPr>
          <p:cNvPr id="6" name="Isosceles Triangle 5">
            <a:extLst>
              <a:ext uri="{FF2B5EF4-FFF2-40B4-BE49-F238E27FC236}">
                <a16:creationId xmlns:a16="http://schemas.microsoft.com/office/drawing/2014/main" id="{65F1AE86-C6E1-4012-478E-29E9B4502E47}"/>
              </a:ext>
            </a:extLst>
          </p:cNvPr>
          <p:cNvSpPr/>
          <p:nvPr/>
        </p:nvSpPr>
        <p:spPr>
          <a:xfrm>
            <a:off x="5801032" y="3941816"/>
            <a:ext cx="589932" cy="474410"/>
          </a:xfrm>
          <a:prstGeom prst="triangle">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cxnSp>
        <p:nvCxnSpPr>
          <p:cNvPr id="7" name="Straight Connector 6">
            <a:extLst>
              <a:ext uri="{FF2B5EF4-FFF2-40B4-BE49-F238E27FC236}">
                <a16:creationId xmlns:a16="http://schemas.microsoft.com/office/drawing/2014/main" id="{8AC2AFB8-8B74-C3CE-AAB2-A9409C120A10}"/>
              </a:ext>
            </a:extLst>
          </p:cNvPr>
          <p:cNvCxnSpPr>
            <a:cxnSpLocks/>
            <a:endCxn id="5" idx="0"/>
          </p:cNvCxnSpPr>
          <p:nvPr/>
        </p:nvCxnSpPr>
        <p:spPr>
          <a:xfrm>
            <a:off x="6096000" y="4432041"/>
            <a:ext cx="0" cy="62996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5D59E06-70C6-095C-4DDE-99B7B79EE93B}"/>
              </a:ext>
            </a:extLst>
          </p:cNvPr>
          <p:cNvSpPr txBox="1"/>
          <p:nvPr/>
        </p:nvSpPr>
        <p:spPr>
          <a:xfrm>
            <a:off x="242087" y="2394726"/>
            <a:ext cx="1965296" cy="830997"/>
          </a:xfrm>
          <a:prstGeom prst="rect">
            <a:avLst/>
          </a:prstGeom>
          <a:noFill/>
        </p:spPr>
        <p:txBody>
          <a:bodyPr wrap="square" rtlCol="0">
            <a:spAutoFit/>
          </a:bodyPr>
          <a:lstStyle/>
          <a:p>
            <a:pPr algn="ctr"/>
            <a:r>
              <a:rPr lang="en-GB" sz="1200" dirty="0">
                <a:solidFill>
                  <a:srgbClr val="FFC000"/>
                </a:solidFill>
                <a:latin typeface="Montserrat" pitchFamily="2" charset="0"/>
              </a:rPr>
              <a:t>hat der </a:t>
            </a:r>
            <a:r>
              <a:rPr lang="en-GB" sz="1200" dirty="0" err="1">
                <a:solidFill>
                  <a:srgbClr val="FFC000"/>
                </a:solidFill>
                <a:latin typeface="Montserrat" pitchFamily="2" charset="0"/>
              </a:rPr>
              <a:t>Fachleiter</a:t>
            </a:r>
            <a:r>
              <a:rPr lang="en-GB" sz="1200" dirty="0">
                <a:solidFill>
                  <a:srgbClr val="FFC000"/>
                </a:solidFill>
                <a:latin typeface="Montserrat" pitchFamily="2" charset="0"/>
              </a:rPr>
              <a:t> </a:t>
            </a:r>
            <a:r>
              <a:rPr lang="en-GB" sz="1200" dirty="0" err="1">
                <a:solidFill>
                  <a:srgbClr val="FFC000"/>
                </a:solidFill>
                <a:latin typeface="Montserrat" pitchFamily="2" charset="0"/>
              </a:rPr>
              <a:t>auch</a:t>
            </a:r>
            <a:r>
              <a:rPr lang="en-GB" sz="1200" dirty="0">
                <a:solidFill>
                  <a:srgbClr val="FFC000"/>
                </a:solidFill>
                <a:latin typeface="Montserrat" pitchFamily="2" charset="0"/>
              </a:rPr>
              <a:t>, ohne </a:t>
            </a:r>
            <a:r>
              <a:rPr lang="en-GB" sz="1200" dirty="0" err="1">
                <a:solidFill>
                  <a:srgbClr val="FFC000"/>
                </a:solidFill>
                <a:latin typeface="Montserrat" pitchFamily="2" charset="0"/>
              </a:rPr>
              <a:t>dass</a:t>
            </a:r>
            <a:r>
              <a:rPr lang="en-GB" sz="1200" dirty="0">
                <a:solidFill>
                  <a:srgbClr val="FFC000"/>
                </a:solidFill>
                <a:latin typeface="Montserrat" pitchFamily="2" charset="0"/>
              </a:rPr>
              <a:t> es nochmal in seiner </a:t>
            </a:r>
            <a:r>
              <a:rPr lang="en-GB" sz="1200" dirty="0" err="1">
                <a:solidFill>
                  <a:srgbClr val="FFC000"/>
                </a:solidFill>
                <a:latin typeface="Montserrat" pitchFamily="2" charset="0"/>
              </a:rPr>
              <a:t>Klasse</a:t>
            </a:r>
            <a:r>
              <a:rPr lang="en-GB" sz="1200" dirty="0">
                <a:solidFill>
                  <a:srgbClr val="FFC000"/>
                </a:solidFill>
                <a:latin typeface="Montserrat" pitchFamily="2" charset="0"/>
              </a:rPr>
              <a:t> </a:t>
            </a:r>
            <a:r>
              <a:rPr lang="en-GB" sz="1200" dirty="0" err="1">
                <a:solidFill>
                  <a:srgbClr val="FFC000"/>
                </a:solidFill>
                <a:latin typeface="Montserrat" pitchFamily="2" charset="0"/>
              </a:rPr>
              <a:t>ist</a:t>
            </a:r>
            <a:endParaRPr lang="en-GB" sz="1200" dirty="0">
              <a:solidFill>
                <a:srgbClr val="FFC000"/>
              </a:solidFill>
              <a:latin typeface="Montserrat" pitchFamily="2" charset="0"/>
            </a:endParaRPr>
          </a:p>
        </p:txBody>
      </p:sp>
      <p:cxnSp>
        <p:nvCxnSpPr>
          <p:cNvPr id="9" name="Straight Arrow Connector 8">
            <a:extLst>
              <a:ext uri="{FF2B5EF4-FFF2-40B4-BE49-F238E27FC236}">
                <a16:creationId xmlns:a16="http://schemas.microsoft.com/office/drawing/2014/main" id="{B42E2345-E3FE-257A-7631-BB7FE3FF00FF}"/>
              </a:ext>
            </a:extLst>
          </p:cNvPr>
          <p:cNvCxnSpPr>
            <a:cxnSpLocks/>
            <a:stCxn id="8" idx="3"/>
          </p:cNvCxnSpPr>
          <p:nvPr/>
        </p:nvCxnSpPr>
        <p:spPr>
          <a:xfrm flipV="1">
            <a:off x="2207383" y="2148005"/>
            <a:ext cx="727662" cy="662220"/>
          </a:xfrm>
          <a:prstGeom prst="straightConnector1">
            <a:avLst/>
          </a:prstGeom>
          <a:ln>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D334542-E9BD-8724-05D1-628B0F4DCCF6}"/>
              </a:ext>
            </a:extLst>
          </p:cNvPr>
          <p:cNvCxnSpPr>
            <a:cxnSpLocks/>
            <a:stCxn id="8" idx="3"/>
          </p:cNvCxnSpPr>
          <p:nvPr/>
        </p:nvCxnSpPr>
        <p:spPr>
          <a:xfrm flipV="1">
            <a:off x="2207383" y="2394726"/>
            <a:ext cx="727662" cy="415499"/>
          </a:xfrm>
          <a:prstGeom prst="straightConnector1">
            <a:avLst/>
          </a:prstGeom>
          <a:ln>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831731E-A78D-8B10-56E7-B77BF478C1A9}"/>
              </a:ext>
            </a:extLst>
          </p:cNvPr>
          <p:cNvCxnSpPr>
            <a:cxnSpLocks/>
            <a:stCxn id="8" idx="3"/>
          </p:cNvCxnSpPr>
          <p:nvPr/>
        </p:nvCxnSpPr>
        <p:spPr>
          <a:xfrm flipV="1">
            <a:off x="2207383" y="2641447"/>
            <a:ext cx="727662" cy="168778"/>
          </a:xfrm>
          <a:prstGeom prst="straightConnector1">
            <a:avLst/>
          </a:prstGeom>
          <a:ln>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A780057-DCB6-8C14-8FD3-E2FBAB099B29}"/>
              </a:ext>
            </a:extLst>
          </p:cNvPr>
          <p:cNvCxnSpPr>
            <a:cxnSpLocks/>
            <a:stCxn id="8" idx="3"/>
          </p:cNvCxnSpPr>
          <p:nvPr/>
        </p:nvCxnSpPr>
        <p:spPr>
          <a:xfrm>
            <a:off x="2207383" y="2810225"/>
            <a:ext cx="727662" cy="65084"/>
          </a:xfrm>
          <a:prstGeom prst="straightConnector1">
            <a:avLst/>
          </a:prstGeom>
          <a:ln>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1CC0DE8-4825-8C09-E2CC-CD88C4087D4A}"/>
              </a:ext>
            </a:extLst>
          </p:cNvPr>
          <p:cNvCxnSpPr>
            <a:cxnSpLocks/>
            <a:stCxn id="8" idx="3"/>
          </p:cNvCxnSpPr>
          <p:nvPr/>
        </p:nvCxnSpPr>
        <p:spPr>
          <a:xfrm>
            <a:off x="2207383" y="2810225"/>
            <a:ext cx="727662" cy="759207"/>
          </a:xfrm>
          <a:prstGeom prst="straightConnector1">
            <a:avLst/>
          </a:prstGeom>
          <a:ln>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101B703-E545-9383-F380-9D74464A54B3}"/>
              </a:ext>
            </a:extLst>
          </p:cNvPr>
          <p:cNvCxnSpPr>
            <a:cxnSpLocks/>
            <a:stCxn id="8" idx="3"/>
          </p:cNvCxnSpPr>
          <p:nvPr/>
        </p:nvCxnSpPr>
        <p:spPr>
          <a:xfrm>
            <a:off x="2207383" y="2810225"/>
            <a:ext cx="727658" cy="470834"/>
          </a:xfrm>
          <a:prstGeom prst="straightConnector1">
            <a:avLst/>
          </a:prstGeom>
          <a:ln>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81170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8A4BB35-D9CB-673A-F4B0-CF88A8CCA7B7}"/>
              </a:ext>
            </a:extLst>
          </p:cNvPr>
          <p:cNvPicPr>
            <a:picLocks noChangeAspect="1"/>
          </p:cNvPicPr>
          <p:nvPr/>
        </p:nvPicPr>
        <p:blipFill>
          <a:blip r:embed="rId2"/>
          <a:stretch>
            <a:fillRect/>
          </a:stretch>
        </p:blipFill>
        <p:spPr>
          <a:xfrm>
            <a:off x="910990" y="1541098"/>
            <a:ext cx="10370019" cy="4619017"/>
          </a:xfrm>
          <a:prstGeom prst="rect">
            <a:avLst/>
          </a:prstGeom>
        </p:spPr>
      </p:pic>
      <p:sp>
        <p:nvSpPr>
          <p:cNvPr id="3" name="Text Placeholder 2">
            <a:extLst>
              <a:ext uri="{FF2B5EF4-FFF2-40B4-BE49-F238E27FC236}">
                <a16:creationId xmlns:a16="http://schemas.microsoft.com/office/drawing/2014/main" id="{52BD1740-2DB3-542D-5F97-9F8F13E5266C}"/>
              </a:ext>
            </a:extLst>
          </p:cNvPr>
          <p:cNvSpPr>
            <a:spLocks noGrp="1"/>
          </p:cNvSpPr>
          <p:nvPr>
            <p:ph type="body" sz="quarter" idx="11"/>
          </p:nvPr>
        </p:nvSpPr>
        <p:spPr/>
        <p:txBody>
          <a:bodyPr/>
          <a:lstStyle/>
          <a:p>
            <a:r>
              <a:rPr lang="en-GB" dirty="0" err="1"/>
              <a:t>Unterklasse</a:t>
            </a:r>
            <a:endParaRPr lang="en-DE" dirty="0"/>
          </a:p>
        </p:txBody>
      </p:sp>
      <p:pic>
        <p:nvPicPr>
          <p:cNvPr id="4" name="Picture 3">
            <a:extLst>
              <a:ext uri="{FF2B5EF4-FFF2-40B4-BE49-F238E27FC236}">
                <a16:creationId xmlns:a16="http://schemas.microsoft.com/office/drawing/2014/main" id="{EFF71B7A-19F5-10F7-BBC1-9EA6813B7E15}"/>
              </a:ext>
            </a:extLst>
          </p:cNvPr>
          <p:cNvPicPr>
            <a:picLocks noChangeAspect="1"/>
          </p:cNvPicPr>
          <p:nvPr/>
        </p:nvPicPr>
        <p:blipFill>
          <a:blip r:embed="rId3"/>
          <a:stretch>
            <a:fillRect/>
          </a:stretch>
        </p:blipFill>
        <p:spPr>
          <a:xfrm>
            <a:off x="6727370" y="5623597"/>
            <a:ext cx="5326517" cy="1073037"/>
          </a:xfrm>
          <a:prstGeom prst="rect">
            <a:avLst/>
          </a:prstGeom>
        </p:spPr>
      </p:pic>
      <p:sp>
        <p:nvSpPr>
          <p:cNvPr id="7" name="TextBox 6">
            <a:extLst>
              <a:ext uri="{FF2B5EF4-FFF2-40B4-BE49-F238E27FC236}">
                <a16:creationId xmlns:a16="http://schemas.microsoft.com/office/drawing/2014/main" id="{08BDEC66-A44F-6A62-720E-D1F3D5027D28}"/>
              </a:ext>
            </a:extLst>
          </p:cNvPr>
          <p:cNvSpPr txBox="1"/>
          <p:nvPr/>
        </p:nvSpPr>
        <p:spPr>
          <a:xfrm>
            <a:off x="2031899" y="1101237"/>
            <a:ext cx="1879080" cy="276999"/>
          </a:xfrm>
          <a:prstGeom prst="rect">
            <a:avLst/>
          </a:prstGeom>
          <a:noFill/>
        </p:spPr>
        <p:txBody>
          <a:bodyPr wrap="square" rtlCol="0">
            <a:spAutoFit/>
          </a:bodyPr>
          <a:lstStyle/>
          <a:p>
            <a:pPr algn="ctr"/>
            <a:r>
              <a:rPr lang="en-GB" sz="1200" dirty="0">
                <a:solidFill>
                  <a:srgbClr val="FFC000"/>
                </a:solidFill>
                <a:latin typeface="Montserrat" pitchFamily="2" charset="0"/>
              </a:rPr>
              <a:t>“</a:t>
            </a:r>
            <a:r>
              <a:rPr lang="en-GB" sz="1200" dirty="0" err="1">
                <a:solidFill>
                  <a:srgbClr val="FFC000"/>
                </a:solidFill>
                <a:latin typeface="Montserrat" pitchFamily="2" charset="0"/>
              </a:rPr>
              <a:t>erbt</a:t>
            </a:r>
            <a:r>
              <a:rPr lang="en-GB" sz="1200" dirty="0">
                <a:solidFill>
                  <a:srgbClr val="FFC000"/>
                </a:solidFill>
                <a:latin typeface="Montserrat" pitchFamily="2" charset="0"/>
              </a:rPr>
              <a:t> von”</a:t>
            </a:r>
          </a:p>
        </p:txBody>
      </p:sp>
      <p:cxnSp>
        <p:nvCxnSpPr>
          <p:cNvPr id="8" name="Straight Arrow Connector 7">
            <a:extLst>
              <a:ext uri="{FF2B5EF4-FFF2-40B4-BE49-F238E27FC236}">
                <a16:creationId xmlns:a16="http://schemas.microsoft.com/office/drawing/2014/main" id="{9A738C83-1625-A2E6-E448-A8F3008C0D5D}"/>
              </a:ext>
            </a:extLst>
          </p:cNvPr>
          <p:cNvCxnSpPr>
            <a:cxnSpLocks/>
          </p:cNvCxnSpPr>
          <p:nvPr/>
        </p:nvCxnSpPr>
        <p:spPr>
          <a:xfrm>
            <a:off x="3071833" y="1489727"/>
            <a:ext cx="772379" cy="611801"/>
          </a:xfrm>
          <a:prstGeom prst="straightConnector1">
            <a:avLst/>
          </a:prstGeom>
          <a:ln>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5E12238-F5F0-85E5-E34D-62923BE2C6CA}"/>
              </a:ext>
            </a:extLst>
          </p:cNvPr>
          <p:cNvSpPr txBox="1"/>
          <p:nvPr/>
        </p:nvSpPr>
        <p:spPr>
          <a:xfrm>
            <a:off x="33347" y="3105834"/>
            <a:ext cx="1539965" cy="646331"/>
          </a:xfrm>
          <a:prstGeom prst="rect">
            <a:avLst/>
          </a:prstGeom>
          <a:noFill/>
        </p:spPr>
        <p:txBody>
          <a:bodyPr wrap="square" rtlCol="0">
            <a:spAutoFit/>
          </a:bodyPr>
          <a:lstStyle/>
          <a:p>
            <a:pPr algn="ctr"/>
            <a:r>
              <a:rPr lang="en-GB" sz="1200" dirty="0" err="1">
                <a:solidFill>
                  <a:srgbClr val="FFC000"/>
                </a:solidFill>
                <a:latin typeface="Montserrat" pitchFamily="2" charset="0"/>
              </a:rPr>
              <a:t>ruft</a:t>
            </a:r>
            <a:r>
              <a:rPr lang="en-GB" sz="1200" dirty="0">
                <a:solidFill>
                  <a:srgbClr val="FFC000"/>
                </a:solidFill>
                <a:latin typeface="Montserrat" pitchFamily="2" charset="0"/>
              </a:rPr>
              <a:t> Constructor von </a:t>
            </a:r>
            <a:r>
              <a:rPr lang="en-GB" sz="1200" dirty="0" err="1">
                <a:solidFill>
                  <a:srgbClr val="FFC000"/>
                </a:solidFill>
                <a:latin typeface="Montserrat" pitchFamily="2" charset="0"/>
              </a:rPr>
              <a:t>Oberklasse</a:t>
            </a:r>
            <a:r>
              <a:rPr lang="en-GB" sz="1200" dirty="0">
                <a:solidFill>
                  <a:srgbClr val="FFC000"/>
                </a:solidFill>
                <a:latin typeface="Montserrat" pitchFamily="2" charset="0"/>
              </a:rPr>
              <a:t> auf</a:t>
            </a:r>
          </a:p>
        </p:txBody>
      </p:sp>
      <p:cxnSp>
        <p:nvCxnSpPr>
          <p:cNvPr id="10" name="Straight Arrow Connector 9">
            <a:extLst>
              <a:ext uri="{FF2B5EF4-FFF2-40B4-BE49-F238E27FC236}">
                <a16:creationId xmlns:a16="http://schemas.microsoft.com/office/drawing/2014/main" id="{594927CC-8E3F-11E5-D6DC-69BA36532896}"/>
              </a:ext>
            </a:extLst>
          </p:cNvPr>
          <p:cNvCxnSpPr>
            <a:cxnSpLocks/>
            <a:stCxn id="9" idx="3"/>
          </p:cNvCxnSpPr>
          <p:nvPr/>
        </p:nvCxnSpPr>
        <p:spPr>
          <a:xfrm flipV="1">
            <a:off x="1573312" y="3303037"/>
            <a:ext cx="386117" cy="125963"/>
          </a:xfrm>
          <a:prstGeom prst="straightConnector1">
            <a:avLst/>
          </a:prstGeom>
          <a:ln>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47599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16217D-DBFD-8E5D-17CC-E1505ED6B8D7}"/>
              </a:ext>
            </a:extLst>
          </p:cNvPr>
          <p:cNvSpPr>
            <a:spLocks noGrp="1"/>
          </p:cNvSpPr>
          <p:nvPr>
            <p:ph type="body" sz="quarter" idx="10"/>
          </p:nvPr>
        </p:nvSpPr>
        <p:spPr/>
        <p:txBody>
          <a:bodyPr/>
          <a:lstStyle/>
          <a:p>
            <a:endParaRPr lang="en-DE" dirty="0"/>
          </a:p>
        </p:txBody>
      </p:sp>
      <p:sp>
        <p:nvSpPr>
          <p:cNvPr id="3" name="Text Placeholder 2">
            <a:extLst>
              <a:ext uri="{FF2B5EF4-FFF2-40B4-BE49-F238E27FC236}">
                <a16:creationId xmlns:a16="http://schemas.microsoft.com/office/drawing/2014/main" id="{8F058AF1-2182-DD1E-CC4C-FE776F05B552}"/>
              </a:ext>
            </a:extLst>
          </p:cNvPr>
          <p:cNvSpPr>
            <a:spLocks noGrp="1"/>
          </p:cNvSpPr>
          <p:nvPr>
            <p:ph type="body" sz="quarter" idx="11"/>
          </p:nvPr>
        </p:nvSpPr>
        <p:spPr/>
        <p:txBody>
          <a:bodyPr/>
          <a:lstStyle/>
          <a:p>
            <a:r>
              <a:rPr lang="en-GB" dirty="0"/>
              <a:t>Main</a:t>
            </a:r>
            <a:endParaRPr lang="en-DE" dirty="0"/>
          </a:p>
        </p:txBody>
      </p:sp>
      <p:pic>
        <p:nvPicPr>
          <p:cNvPr id="5" name="Picture 4">
            <a:extLst>
              <a:ext uri="{FF2B5EF4-FFF2-40B4-BE49-F238E27FC236}">
                <a16:creationId xmlns:a16="http://schemas.microsoft.com/office/drawing/2014/main" id="{948CB6C9-D873-C68E-9E93-C01C95E8568D}"/>
              </a:ext>
            </a:extLst>
          </p:cNvPr>
          <p:cNvPicPr>
            <a:picLocks noChangeAspect="1"/>
          </p:cNvPicPr>
          <p:nvPr/>
        </p:nvPicPr>
        <p:blipFill>
          <a:blip r:embed="rId2"/>
          <a:stretch>
            <a:fillRect/>
          </a:stretch>
        </p:blipFill>
        <p:spPr>
          <a:xfrm>
            <a:off x="205274" y="1452537"/>
            <a:ext cx="10394302" cy="3169154"/>
          </a:xfrm>
          <a:prstGeom prst="rect">
            <a:avLst/>
          </a:prstGeom>
        </p:spPr>
      </p:pic>
      <p:pic>
        <p:nvPicPr>
          <p:cNvPr id="6" name="Picture 5">
            <a:extLst>
              <a:ext uri="{FF2B5EF4-FFF2-40B4-BE49-F238E27FC236}">
                <a16:creationId xmlns:a16="http://schemas.microsoft.com/office/drawing/2014/main" id="{AC0DDDAC-D41A-8DAE-B4A2-00685AD746EC}"/>
              </a:ext>
            </a:extLst>
          </p:cNvPr>
          <p:cNvPicPr>
            <a:picLocks noChangeAspect="1"/>
          </p:cNvPicPr>
          <p:nvPr/>
        </p:nvPicPr>
        <p:blipFill>
          <a:blip r:embed="rId3"/>
          <a:stretch>
            <a:fillRect/>
          </a:stretch>
        </p:blipFill>
        <p:spPr>
          <a:xfrm>
            <a:off x="7537061" y="5804449"/>
            <a:ext cx="4583987" cy="923453"/>
          </a:xfrm>
          <a:prstGeom prst="rect">
            <a:avLst/>
          </a:prstGeom>
        </p:spPr>
      </p:pic>
      <p:pic>
        <p:nvPicPr>
          <p:cNvPr id="7" name="Picture 6">
            <a:extLst>
              <a:ext uri="{FF2B5EF4-FFF2-40B4-BE49-F238E27FC236}">
                <a16:creationId xmlns:a16="http://schemas.microsoft.com/office/drawing/2014/main" id="{9C9374A7-F4BE-F026-DEB5-07F23D357057}"/>
              </a:ext>
            </a:extLst>
          </p:cNvPr>
          <p:cNvPicPr>
            <a:picLocks noChangeAspect="1"/>
          </p:cNvPicPr>
          <p:nvPr/>
        </p:nvPicPr>
        <p:blipFill>
          <a:blip r:embed="rId4"/>
          <a:stretch>
            <a:fillRect/>
          </a:stretch>
        </p:blipFill>
        <p:spPr>
          <a:xfrm>
            <a:off x="8053550" y="4053438"/>
            <a:ext cx="3551007" cy="1352025"/>
          </a:xfrm>
          <a:prstGeom prst="rect">
            <a:avLst/>
          </a:prstGeom>
        </p:spPr>
      </p:pic>
      <p:sp>
        <p:nvSpPr>
          <p:cNvPr id="8" name="Isosceles Triangle 7">
            <a:extLst>
              <a:ext uri="{FF2B5EF4-FFF2-40B4-BE49-F238E27FC236}">
                <a16:creationId xmlns:a16="http://schemas.microsoft.com/office/drawing/2014/main" id="{D485D391-6576-ECFD-E4DB-634B5E7E76CE}"/>
              </a:ext>
            </a:extLst>
          </p:cNvPr>
          <p:cNvSpPr/>
          <p:nvPr/>
        </p:nvSpPr>
        <p:spPr>
          <a:xfrm>
            <a:off x="9664491" y="5395169"/>
            <a:ext cx="329128" cy="226393"/>
          </a:xfrm>
          <a:prstGeom prst="triangle">
            <a:avLst/>
          </a:prstGeom>
          <a:no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cxnSp>
        <p:nvCxnSpPr>
          <p:cNvPr id="9" name="Straight Connector 8">
            <a:extLst>
              <a:ext uri="{FF2B5EF4-FFF2-40B4-BE49-F238E27FC236}">
                <a16:creationId xmlns:a16="http://schemas.microsoft.com/office/drawing/2014/main" id="{5DD7C487-F315-6B3A-BB45-27E7EF6BB44C}"/>
              </a:ext>
            </a:extLst>
          </p:cNvPr>
          <p:cNvCxnSpPr>
            <a:cxnSpLocks/>
            <a:endCxn id="6" idx="0"/>
          </p:cNvCxnSpPr>
          <p:nvPr/>
        </p:nvCxnSpPr>
        <p:spPr>
          <a:xfrm>
            <a:off x="9829055" y="5645486"/>
            <a:ext cx="0" cy="15896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F36E9935-475E-FCA3-7104-3272556F5D13}"/>
              </a:ext>
            </a:extLst>
          </p:cNvPr>
          <p:cNvPicPr>
            <a:picLocks noChangeAspect="1"/>
          </p:cNvPicPr>
          <p:nvPr/>
        </p:nvPicPr>
        <p:blipFill>
          <a:blip r:embed="rId5"/>
          <a:stretch>
            <a:fillRect/>
          </a:stretch>
        </p:blipFill>
        <p:spPr>
          <a:xfrm>
            <a:off x="4155316" y="3477279"/>
            <a:ext cx="2872888" cy="3169155"/>
          </a:xfrm>
          <a:prstGeom prst="rect">
            <a:avLst/>
          </a:prstGeom>
        </p:spPr>
      </p:pic>
      <p:pic>
        <p:nvPicPr>
          <p:cNvPr id="12" name="Picture 2" descr="Hand drawn black doodle arrow on transparent background PNG - Similar PNG">
            <a:extLst>
              <a:ext uri="{FF2B5EF4-FFF2-40B4-BE49-F238E27FC236}">
                <a16:creationId xmlns:a16="http://schemas.microsoft.com/office/drawing/2014/main" id="{11A3D8A8-2894-71F0-929C-FAD36D5E14F4}"/>
              </a:ext>
            </a:extLst>
          </p:cNvPr>
          <p:cNvPicPr>
            <a:picLocks noChangeAspect="1" noChangeArrowheads="1"/>
          </p:cNvPicPr>
          <p:nvPr/>
        </p:nvPicPr>
        <p:blipFill>
          <a:blip r:embed="rId6">
            <a:lum bright="70000" contrast="-70000"/>
            <a:extLst>
              <a:ext uri="{BEBA8EAE-BF5A-486C-A8C5-ECC9F3942E4B}">
                <a14:imgProps xmlns:a14="http://schemas.microsoft.com/office/drawing/2010/main">
                  <a14:imgLayer r:embed="rId7">
                    <a14:imgEffect>
                      <a14:backgroundRemoval t="10000" b="90000" l="10000" r="90000">
                        <a14:backgroundMark x1="23833" y1="67833" x2="23833" y2="67833"/>
                        <a14:backgroundMark x1="20833" y1="66167" x2="20833" y2="66167"/>
                      </a14:backgroundRemoval>
                    </a14:imgEffect>
                  </a14:imgLayer>
                </a14:imgProps>
              </a:ext>
              <a:ext uri="{28A0092B-C50C-407E-A947-70E740481C1C}">
                <a14:useLocalDpi xmlns:a14="http://schemas.microsoft.com/office/drawing/2010/main" val="0"/>
              </a:ext>
            </a:extLst>
          </a:blip>
          <a:srcRect/>
          <a:stretch>
            <a:fillRect/>
          </a:stretch>
        </p:blipFill>
        <p:spPr bwMode="auto">
          <a:xfrm rot="15266796">
            <a:off x="2192488" y="3858377"/>
            <a:ext cx="1915692" cy="1915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27738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3F1500-41C8-23C0-01D0-109BE128F720}"/>
              </a:ext>
            </a:extLst>
          </p:cNvPr>
          <p:cNvSpPr>
            <a:spLocks noGrp="1"/>
          </p:cNvSpPr>
          <p:nvPr>
            <p:ph type="body" sz="quarter" idx="10"/>
          </p:nvPr>
        </p:nvSpPr>
        <p:spPr/>
        <p:txBody>
          <a:bodyPr/>
          <a:lstStyle/>
          <a:p>
            <a:r>
              <a:rPr lang="en-GB" sz="2000" dirty="0" err="1"/>
              <a:t>Erstelle</a:t>
            </a:r>
            <a:r>
              <a:rPr lang="en-GB" sz="2000" dirty="0"/>
              <a:t> </a:t>
            </a:r>
            <a:r>
              <a:rPr lang="en-GB" sz="2000" dirty="0" err="1"/>
              <a:t>ein</a:t>
            </a:r>
            <a:r>
              <a:rPr lang="en-GB" sz="2000" dirty="0"/>
              <a:t> </a:t>
            </a:r>
            <a:r>
              <a:rPr lang="en-GB" sz="2000" dirty="0" err="1"/>
              <a:t>neues</a:t>
            </a:r>
            <a:r>
              <a:rPr lang="en-GB" sz="2000" dirty="0"/>
              <a:t> Package </a:t>
            </a:r>
            <a:r>
              <a:rPr lang="en-GB" sz="2000" dirty="0">
                <a:solidFill>
                  <a:srgbClr val="00B050"/>
                </a:solidFill>
                <a:latin typeface="Consolas" panose="020B0609020204030204" pitchFamily="49" charset="0"/>
              </a:rPr>
              <a:t>Schule</a:t>
            </a:r>
            <a:r>
              <a:rPr lang="en-GB" sz="2000" dirty="0"/>
              <a:t>. </a:t>
            </a:r>
          </a:p>
          <a:p>
            <a:endParaRPr lang="en-GB" sz="2000" dirty="0"/>
          </a:p>
          <a:p>
            <a:pPr marL="457200" indent="-457200">
              <a:buFont typeface="+mj-lt"/>
              <a:buAutoNum type="alphaLcParenR"/>
            </a:pPr>
            <a:r>
              <a:rPr lang="en-GB" sz="2000" dirty="0" err="1"/>
              <a:t>Erstelle</a:t>
            </a:r>
            <a:r>
              <a:rPr lang="en-GB" sz="2000" dirty="0"/>
              <a:t> die </a:t>
            </a:r>
            <a:r>
              <a:rPr lang="en-GB" sz="2000" dirty="0" err="1"/>
              <a:t>Klasse</a:t>
            </a:r>
            <a:r>
              <a:rPr lang="en-GB" sz="2000" dirty="0"/>
              <a:t> </a:t>
            </a:r>
            <a:r>
              <a:rPr lang="en-GB" sz="2000" b="1" dirty="0">
                <a:solidFill>
                  <a:srgbClr val="00B0F0"/>
                </a:solidFill>
                <a:latin typeface="Consolas" panose="020B0609020204030204" pitchFamily="49" charset="0"/>
              </a:rPr>
              <a:t>Lehrer</a:t>
            </a:r>
            <a:r>
              <a:rPr lang="en-GB" sz="2000" dirty="0"/>
              <a:t> </a:t>
            </a:r>
            <a:r>
              <a:rPr lang="en-GB" sz="2000" dirty="0" err="1"/>
              <a:t>mit</a:t>
            </a:r>
            <a:r>
              <a:rPr lang="en-GB" sz="2000" dirty="0"/>
              <a:t> den </a:t>
            </a:r>
            <a:r>
              <a:rPr lang="en-GB" sz="2000" dirty="0" err="1"/>
              <a:t>Attributen</a:t>
            </a:r>
            <a:r>
              <a:rPr lang="en-GB" sz="2000" dirty="0"/>
              <a:t> </a:t>
            </a:r>
            <a:r>
              <a:rPr lang="en-GB" sz="2000" dirty="0">
                <a:solidFill>
                  <a:srgbClr val="FFC000"/>
                </a:solidFill>
                <a:latin typeface="Consolas" panose="020B0609020204030204" pitchFamily="49" charset="0"/>
              </a:rPr>
              <a:t>int id</a:t>
            </a:r>
            <a:r>
              <a:rPr lang="en-GB" sz="2000" dirty="0"/>
              <a:t>, </a:t>
            </a:r>
            <a:r>
              <a:rPr lang="en-GB" sz="2000" dirty="0">
                <a:solidFill>
                  <a:srgbClr val="FFC000"/>
                </a:solidFill>
                <a:latin typeface="Consolas" panose="020B0609020204030204" pitchFamily="49" charset="0"/>
              </a:rPr>
              <a:t>String </a:t>
            </a:r>
            <a:r>
              <a:rPr lang="en-GB" sz="2000" dirty="0" err="1">
                <a:solidFill>
                  <a:srgbClr val="FFC000"/>
                </a:solidFill>
                <a:latin typeface="Consolas" panose="020B0609020204030204" pitchFamily="49" charset="0"/>
              </a:rPr>
              <a:t>vorname</a:t>
            </a:r>
            <a:r>
              <a:rPr lang="en-GB" sz="2000" dirty="0"/>
              <a:t>, </a:t>
            </a:r>
            <a:r>
              <a:rPr lang="en-GB" sz="2000" dirty="0">
                <a:solidFill>
                  <a:srgbClr val="FFC000"/>
                </a:solidFill>
                <a:latin typeface="Consolas" panose="020B0609020204030204" pitchFamily="49" charset="0"/>
              </a:rPr>
              <a:t>String </a:t>
            </a:r>
            <a:r>
              <a:rPr lang="en-GB" sz="2000" dirty="0" err="1">
                <a:solidFill>
                  <a:srgbClr val="FFC000"/>
                </a:solidFill>
                <a:latin typeface="Consolas" panose="020B0609020204030204" pitchFamily="49" charset="0"/>
              </a:rPr>
              <a:t>nachname</a:t>
            </a:r>
            <a:r>
              <a:rPr lang="en-GB" sz="2000" dirty="0"/>
              <a:t>, </a:t>
            </a:r>
            <a:r>
              <a:rPr lang="en-GB" sz="2000" dirty="0">
                <a:solidFill>
                  <a:srgbClr val="FFC000"/>
                </a:solidFill>
                <a:latin typeface="Consolas" panose="020B0609020204030204" pitchFamily="49" charset="0"/>
              </a:rPr>
              <a:t>String fach1</a:t>
            </a:r>
            <a:r>
              <a:rPr lang="en-GB" sz="2000" dirty="0"/>
              <a:t>, </a:t>
            </a:r>
            <a:r>
              <a:rPr lang="en-GB" sz="2000" dirty="0">
                <a:solidFill>
                  <a:srgbClr val="FFC000"/>
                </a:solidFill>
                <a:latin typeface="Consolas" panose="020B0609020204030204" pitchFamily="49" charset="0"/>
              </a:rPr>
              <a:t>String fach2 </a:t>
            </a:r>
            <a:r>
              <a:rPr lang="en-GB" sz="2000" dirty="0"/>
              <a:t>und der </a:t>
            </a:r>
            <a:r>
              <a:rPr lang="en-GB" sz="2000" dirty="0" err="1"/>
              <a:t>Methode</a:t>
            </a:r>
            <a:r>
              <a:rPr lang="en-GB" sz="2000" dirty="0"/>
              <a:t> </a:t>
            </a:r>
            <a:r>
              <a:rPr lang="en-GB" sz="2000" dirty="0">
                <a:solidFill>
                  <a:srgbClr val="FFC000"/>
                </a:solidFill>
                <a:latin typeface="Consolas" panose="020B0609020204030204" pitchFamily="49" charset="0"/>
              </a:rPr>
              <a:t>void </a:t>
            </a:r>
            <a:r>
              <a:rPr lang="en-GB" sz="2000" dirty="0" err="1">
                <a:solidFill>
                  <a:srgbClr val="FFC000"/>
                </a:solidFill>
                <a:latin typeface="Consolas" panose="020B0609020204030204" pitchFamily="49" charset="0"/>
              </a:rPr>
              <a:t>gibLehrerAus</a:t>
            </a:r>
            <a:r>
              <a:rPr lang="en-GB" sz="2000" dirty="0">
                <a:solidFill>
                  <a:srgbClr val="FFC000"/>
                </a:solidFill>
                <a:latin typeface="Consolas" panose="020B0609020204030204" pitchFamily="49" charset="0"/>
              </a:rPr>
              <a:t>()</a:t>
            </a:r>
            <a:r>
              <a:rPr lang="en-GB" sz="2000" dirty="0"/>
              <a:t>.</a:t>
            </a:r>
          </a:p>
          <a:p>
            <a:pPr marL="457200" indent="-457200">
              <a:buFont typeface="+mj-lt"/>
              <a:buAutoNum type="alphaLcParenR"/>
            </a:pPr>
            <a:r>
              <a:rPr lang="en-GB" sz="2000" dirty="0" err="1"/>
              <a:t>Erstelle</a:t>
            </a:r>
            <a:r>
              <a:rPr lang="en-GB" sz="2000" dirty="0"/>
              <a:t> die </a:t>
            </a:r>
            <a:r>
              <a:rPr lang="en-GB" sz="2000" dirty="0" err="1"/>
              <a:t>Klasse</a:t>
            </a:r>
            <a:r>
              <a:rPr lang="en-GB" sz="2000" dirty="0"/>
              <a:t> </a:t>
            </a:r>
            <a:r>
              <a:rPr lang="en-GB" sz="2000" b="1" dirty="0" err="1">
                <a:solidFill>
                  <a:srgbClr val="00B0F0"/>
                </a:solidFill>
                <a:latin typeface="Consolas" panose="020B0609020204030204" pitchFamily="49" charset="0"/>
              </a:rPr>
              <a:t>Fachleiter</a:t>
            </a:r>
            <a:r>
              <a:rPr lang="en-GB" sz="2000" dirty="0"/>
              <a:t>, die von der </a:t>
            </a:r>
            <a:r>
              <a:rPr lang="en-GB" sz="2000" dirty="0" err="1"/>
              <a:t>Klasse</a:t>
            </a:r>
            <a:r>
              <a:rPr lang="en-GB" sz="2000" dirty="0"/>
              <a:t> Lehrer </a:t>
            </a:r>
            <a:r>
              <a:rPr lang="en-GB" sz="2000" dirty="0" err="1"/>
              <a:t>erbt</a:t>
            </a:r>
            <a:r>
              <a:rPr lang="en-GB" sz="2000" dirty="0"/>
              <a:t>. Sie hat </a:t>
            </a:r>
            <a:r>
              <a:rPr lang="en-GB" sz="2000" dirty="0" err="1"/>
              <a:t>außerdem</a:t>
            </a:r>
            <a:r>
              <a:rPr lang="en-GB" sz="2000" dirty="0"/>
              <a:t> die Attribute </a:t>
            </a:r>
            <a:r>
              <a:rPr lang="en-GB" sz="2000" dirty="0">
                <a:solidFill>
                  <a:srgbClr val="FFC000"/>
                </a:solidFill>
                <a:latin typeface="Consolas" panose="020B0609020204030204" pitchFamily="49" charset="0"/>
              </a:rPr>
              <a:t>String </a:t>
            </a:r>
            <a:r>
              <a:rPr lang="en-GB" sz="2000" dirty="0" err="1">
                <a:solidFill>
                  <a:srgbClr val="FFC000"/>
                </a:solidFill>
                <a:latin typeface="Consolas" panose="020B0609020204030204" pitchFamily="49" charset="0"/>
              </a:rPr>
              <a:t>leitendesFach</a:t>
            </a:r>
            <a:r>
              <a:rPr lang="en-GB" sz="2000" dirty="0">
                <a:solidFill>
                  <a:srgbClr val="FFC000"/>
                </a:solidFill>
                <a:latin typeface="Consolas" panose="020B0609020204030204" pitchFamily="49" charset="0"/>
              </a:rPr>
              <a:t> </a:t>
            </a:r>
            <a:r>
              <a:rPr lang="en-GB" sz="2000" dirty="0"/>
              <a:t>und </a:t>
            </a:r>
            <a:r>
              <a:rPr lang="en-GB" sz="2000" dirty="0">
                <a:solidFill>
                  <a:srgbClr val="FFC000"/>
                </a:solidFill>
                <a:latin typeface="Consolas" panose="020B0609020204030204" pitchFamily="49" charset="0"/>
              </a:rPr>
              <a:t>int </a:t>
            </a:r>
            <a:r>
              <a:rPr lang="en-GB" sz="2000" dirty="0" err="1">
                <a:solidFill>
                  <a:srgbClr val="FFC000"/>
                </a:solidFill>
                <a:latin typeface="Consolas" panose="020B0609020204030204" pitchFamily="49" charset="0"/>
              </a:rPr>
              <a:t>buero</a:t>
            </a:r>
            <a:r>
              <a:rPr lang="en-GB" sz="2000" dirty="0">
                <a:solidFill>
                  <a:srgbClr val="FFC000"/>
                </a:solidFill>
                <a:latin typeface="Consolas" panose="020B0609020204030204" pitchFamily="49" charset="0"/>
              </a:rPr>
              <a:t> </a:t>
            </a:r>
            <a:r>
              <a:rPr lang="en-GB" sz="2000" dirty="0"/>
              <a:t>sowie die </a:t>
            </a:r>
            <a:r>
              <a:rPr lang="en-GB" sz="2000" dirty="0" err="1"/>
              <a:t>Methode</a:t>
            </a:r>
            <a:r>
              <a:rPr lang="en-GB" sz="2000" dirty="0"/>
              <a:t> </a:t>
            </a:r>
            <a:r>
              <a:rPr lang="en-GB" sz="2000" dirty="0">
                <a:solidFill>
                  <a:srgbClr val="FFC000"/>
                </a:solidFill>
                <a:latin typeface="Consolas" panose="020B0609020204030204" pitchFamily="49" charset="0"/>
              </a:rPr>
              <a:t>void </a:t>
            </a:r>
            <a:r>
              <a:rPr lang="en-GB" sz="2000" dirty="0" err="1">
                <a:solidFill>
                  <a:srgbClr val="FFC000"/>
                </a:solidFill>
                <a:latin typeface="Consolas" panose="020B0609020204030204" pitchFamily="49" charset="0"/>
              </a:rPr>
              <a:t>gibFachleiterAus</a:t>
            </a:r>
            <a:r>
              <a:rPr lang="en-GB" sz="2000" dirty="0">
                <a:solidFill>
                  <a:srgbClr val="FFC000"/>
                </a:solidFill>
                <a:latin typeface="Consolas" panose="020B0609020204030204" pitchFamily="49" charset="0"/>
              </a:rPr>
              <a:t>()</a:t>
            </a:r>
            <a:r>
              <a:rPr lang="en-GB" sz="2000" dirty="0"/>
              <a:t>.</a:t>
            </a:r>
          </a:p>
          <a:p>
            <a:pPr marL="457200" indent="-457200">
              <a:buFont typeface="+mj-lt"/>
              <a:buAutoNum type="alphaLcParenR"/>
            </a:pPr>
            <a:r>
              <a:rPr lang="en-GB" sz="2000" dirty="0" err="1"/>
              <a:t>Erstelle</a:t>
            </a:r>
            <a:r>
              <a:rPr lang="en-GB" sz="2000" dirty="0"/>
              <a:t> die </a:t>
            </a:r>
            <a:r>
              <a:rPr lang="en-GB" sz="2000" dirty="0" err="1"/>
              <a:t>Klasse</a:t>
            </a:r>
            <a:r>
              <a:rPr lang="en-GB" sz="2000" dirty="0"/>
              <a:t> </a:t>
            </a:r>
            <a:r>
              <a:rPr lang="en-GB" sz="2000" b="1" dirty="0" err="1">
                <a:solidFill>
                  <a:srgbClr val="00B0F0"/>
                </a:solidFill>
                <a:latin typeface="Consolas" panose="020B0609020204030204" pitchFamily="49" charset="0"/>
              </a:rPr>
              <a:t>Schulleitungsmitglied</a:t>
            </a:r>
            <a:r>
              <a:rPr lang="en-GB" sz="2000" dirty="0"/>
              <a:t>, die von der </a:t>
            </a:r>
            <a:r>
              <a:rPr lang="en-GB" sz="2000" dirty="0" err="1"/>
              <a:t>Klasse</a:t>
            </a:r>
            <a:r>
              <a:rPr lang="en-GB" sz="2000" dirty="0"/>
              <a:t> Lehrer </a:t>
            </a:r>
            <a:r>
              <a:rPr lang="en-GB" sz="2000" dirty="0" err="1"/>
              <a:t>erbt</a:t>
            </a:r>
            <a:r>
              <a:rPr lang="en-GB" sz="2000" dirty="0"/>
              <a:t>. Sie hat </a:t>
            </a:r>
            <a:r>
              <a:rPr lang="en-GB" sz="2000" dirty="0" err="1"/>
              <a:t>außerdem</a:t>
            </a:r>
            <a:r>
              <a:rPr lang="en-GB" sz="2000" dirty="0"/>
              <a:t> die Attribute </a:t>
            </a:r>
            <a:r>
              <a:rPr lang="en-GB" sz="2000" dirty="0">
                <a:solidFill>
                  <a:srgbClr val="FFC000"/>
                </a:solidFill>
                <a:latin typeface="Consolas" panose="020B0609020204030204" pitchFamily="49" charset="0"/>
              </a:rPr>
              <a:t>String </a:t>
            </a:r>
            <a:r>
              <a:rPr lang="en-GB" sz="2000" dirty="0" err="1">
                <a:solidFill>
                  <a:srgbClr val="FFC000"/>
                </a:solidFill>
                <a:latin typeface="Consolas" panose="020B0609020204030204" pitchFamily="49" charset="0"/>
              </a:rPr>
              <a:t>aufgabe</a:t>
            </a:r>
            <a:r>
              <a:rPr lang="en-GB" sz="2000" dirty="0">
                <a:solidFill>
                  <a:srgbClr val="FFC000"/>
                </a:solidFill>
                <a:latin typeface="Consolas" panose="020B0609020204030204" pitchFamily="49" charset="0"/>
              </a:rPr>
              <a:t> </a:t>
            </a:r>
            <a:r>
              <a:rPr lang="en-GB" sz="2000" dirty="0"/>
              <a:t>und </a:t>
            </a:r>
            <a:r>
              <a:rPr lang="en-GB" sz="2000" dirty="0">
                <a:solidFill>
                  <a:srgbClr val="FFC000"/>
                </a:solidFill>
                <a:latin typeface="Consolas" panose="020B0609020204030204" pitchFamily="49" charset="0"/>
              </a:rPr>
              <a:t>Lehrer[] team </a:t>
            </a:r>
            <a:r>
              <a:rPr lang="en-GB" sz="2000" dirty="0"/>
              <a:t>sowie die </a:t>
            </a:r>
            <a:r>
              <a:rPr lang="en-GB" sz="2000" dirty="0" err="1"/>
              <a:t>Methoden</a:t>
            </a:r>
            <a:r>
              <a:rPr lang="en-GB" sz="2000" dirty="0"/>
              <a:t> </a:t>
            </a:r>
            <a:r>
              <a:rPr lang="en-GB" sz="2000" dirty="0">
                <a:solidFill>
                  <a:srgbClr val="FFC000"/>
                </a:solidFill>
                <a:latin typeface="Consolas" panose="020B0609020204030204" pitchFamily="49" charset="0"/>
              </a:rPr>
              <a:t>void </a:t>
            </a:r>
            <a:r>
              <a:rPr lang="en-GB" sz="2000" dirty="0" err="1">
                <a:solidFill>
                  <a:srgbClr val="FFC000"/>
                </a:solidFill>
                <a:latin typeface="Consolas" panose="020B0609020204030204" pitchFamily="49" charset="0"/>
              </a:rPr>
              <a:t>beurteilt</a:t>
            </a:r>
            <a:r>
              <a:rPr lang="en-GB" sz="2000" dirty="0">
                <a:solidFill>
                  <a:srgbClr val="FFC000"/>
                </a:solidFill>
                <a:latin typeface="Consolas" panose="020B0609020204030204" pitchFamily="49" charset="0"/>
              </a:rPr>
              <a:t>(Lehrer l) </a:t>
            </a:r>
            <a:r>
              <a:rPr lang="en-GB" sz="2000" dirty="0"/>
              <a:t>und</a:t>
            </a:r>
            <a:r>
              <a:rPr lang="en-GB" sz="2000" dirty="0">
                <a:solidFill>
                  <a:srgbClr val="FFC000"/>
                </a:solidFill>
                <a:latin typeface="Consolas" panose="020B0609020204030204" pitchFamily="49" charset="0"/>
              </a:rPr>
              <a:t> void </a:t>
            </a:r>
            <a:r>
              <a:rPr lang="en-GB" sz="2000" dirty="0" err="1">
                <a:solidFill>
                  <a:srgbClr val="FFC000"/>
                </a:solidFill>
                <a:latin typeface="Consolas" panose="020B0609020204030204" pitchFamily="49" charset="0"/>
              </a:rPr>
              <a:t>stelltTeamVor</a:t>
            </a:r>
            <a:r>
              <a:rPr lang="en-GB" sz="2000" dirty="0">
                <a:solidFill>
                  <a:srgbClr val="FFC000"/>
                </a:solidFill>
                <a:latin typeface="Consolas" panose="020B0609020204030204" pitchFamily="49" charset="0"/>
              </a:rPr>
              <a:t>().</a:t>
            </a:r>
          </a:p>
          <a:p>
            <a:pPr marL="457200" indent="-457200">
              <a:buFont typeface="+mj-lt"/>
              <a:buAutoNum type="alphaLcParenR"/>
            </a:pPr>
            <a:r>
              <a:rPr lang="en-GB" sz="2000" dirty="0" err="1"/>
              <a:t>Erstelle</a:t>
            </a:r>
            <a:r>
              <a:rPr lang="en-GB" sz="2000" dirty="0"/>
              <a:t> </a:t>
            </a:r>
            <a:r>
              <a:rPr lang="en-GB" sz="2000" dirty="0" err="1"/>
              <a:t>eine</a:t>
            </a:r>
            <a:r>
              <a:rPr lang="en-GB" sz="2000" dirty="0"/>
              <a:t> </a:t>
            </a:r>
            <a:r>
              <a:rPr lang="en-GB" sz="2000" dirty="0" err="1"/>
              <a:t>Klasse</a:t>
            </a:r>
            <a:r>
              <a:rPr lang="en-GB" sz="2000" dirty="0"/>
              <a:t> </a:t>
            </a:r>
            <a:r>
              <a:rPr lang="en-GB" sz="2000" b="1" dirty="0">
                <a:solidFill>
                  <a:srgbClr val="00B0F0"/>
                </a:solidFill>
                <a:latin typeface="Consolas" panose="020B0609020204030204" pitchFamily="49" charset="0"/>
              </a:rPr>
              <a:t>Main</a:t>
            </a:r>
            <a:r>
              <a:rPr lang="en-GB" sz="2000" dirty="0"/>
              <a:t>, in der du alle </a:t>
            </a:r>
            <a:r>
              <a:rPr lang="en-GB" sz="2000" dirty="0" err="1"/>
              <a:t>Methoden</a:t>
            </a:r>
            <a:r>
              <a:rPr lang="en-GB" sz="2000" dirty="0"/>
              <a:t> </a:t>
            </a:r>
            <a:r>
              <a:rPr lang="en-GB" sz="2000" dirty="0" err="1"/>
              <a:t>testest</a:t>
            </a:r>
            <a:r>
              <a:rPr lang="en-GB" sz="2000" dirty="0"/>
              <a:t>.</a:t>
            </a:r>
          </a:p>
          <a:p>
            <a:pPr marL="457200" indent="-457200">
              <a:buFont typeface="+mj-lt"/>
              <a:buAutoNum type="alphaLcParenR"/>
            </a:pPr>
            <a:r>
              <a:rPr lang="en-GB" sz="2000" dirty="0"/>
              <a:t>Stelle das Package in einem UML </a:t>
            </a:r>
            <a:r>
              <a:rPr lang="en-GB" sz="2000" dirty="0" err="1"/>
              <a:t>dar</a:t>
            </a:r>
            <a:r>
              <a:rPr lang="en-GB" sz="2000" dirty="0"/>
              <a:t>.</a:t>
            </a:r>
          </a:p>
        </p:txBody>
      </p:sp>
      <p:sp>
        <p:nvSpPr>
          <p:cNvPr id="3" name="Text Placeholder 2">
            <a:extLst>
              <a:ext uri="{FF2B5EF4-FFF2-40B4-BE49-F238E27FC236}">
                <a16:creationId xmlns:a16="http://schemas.microsoft.com/office/drawing/2014/main" id="{AC17178C-12E7-3865-C3BB-D7CE2A254855}"/>
              </a:ext>
            </a:extLst>
          </p:cNvPr>
          <p:cNvSpPr>
            <a:spLocks noGrp="1"/>
          </p:cNvSpPr>
          <p:nvPr>
            <p:ph type="body" sz="quarter" idx="12"/>
          </p:nvPr>
        </p:nvSpPr>
        <p:spPr/>
        <p:txBody>
          <a:bodyPr/>
          <a:lstStyle/>
          <a:p>
            <a:r>
              <a:rPr lang="en-GB" dirty="0" err="1"/>
              <a:t>Übung</a:t>
            </a:r>
            <a:r>
              <a:rPr lang="en-GB" dirty="0"/>
              <a:t> 1</a:t>
            </a:r>
            <a:endParaRPr lang="en-DE" dirty="0"/>
          </a:p>
        </p:txBody>
      </p:sp>
    </p:spTree>
    <p:extLst>
      <p:ext uri="{BB962C8B-B14F-4D97-AF65-F5344CB8AC3E}">
        <p14:creationId xmlns:p14="http://schemas.microsoft.com/office/powerpoint/2010/main" val="2830826162"/>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CF2036-1814-4DA6-4EA8-1E56AA02D0E9}"/>
              </a:ext>
            </a:extLst>
          </p:cNvPr>
          <p:cNvSpPr>
            <a:spLocks noGrp="1"/>
          </p:cNvSpPr>
          <p:nvPr>
            <p:ph type="body" sz="quarter" idx="10"/>
          </p:nvPr>
        </p:nvSpPr>
        <p:spPr/>
        <p:txBody>
          <a:bodyPr/>
          <a:lstStyle/>
          <a:p>
            <a:endParaRPr lang="en-DE" dirty="0"/>
          </a:p>
        </p:txBody>
      </p:sp>
      <p:sp>
        <p:nvSpPr>
          <p:cNvPr id="3" name="Text Placeholder 2">
            <a:extLst>
              <a:ext uri="{FF2B5EF4-FFF2-40B4-BE49-F238E27FC236}">
                <a16:creationId xmlns:a16="http://schemas.microsoft.com/office/drawing/2014/main" id="{07C3C89F-740A-4FB5-0393-70956AF06395}"/>
              </a:ext>
            </a:extLst>
          </p:cNvPr>
          <p:cNvSpPr>
            <a:spLocks noGrp="1"/>
          </p:cNvSpPr>
          <p:nvPr>
            <p:ph type="body" sz="quarter" idx="12"/>
          </p:nvPr>
        </p:nvSpPr>
        <p:spPr/>
        <p:txBody>
          <a:bodyPr/>
          <a:lstStyle/>
          <a:p>
            <a:r>
              <a:rPr lang="en-GB" dirty="0" err="1"/>
              <a:t>Übung</a:t>
            </a:r>
            <a:r>
              <a:rPr lang="en-GB" dirty="0"/>
              <a:t> 1</a:t>
            </a:r>
            <a:endParaRPr lang="en-DE" dirty="0"/>
          </a:p>
        </p:txBody>
      </p:sp>
      <p:pic>
        <p:nvPicPr>
          <p:cNvPr id="5" name="Picture 4">
            <a:extLst>
              <a:ext uri="{FF2B5EF4-FFF2-40B4-BE49-F238E27FC236}">
                <a16:creationId xmlns:a16="http://schemas.microsoft.com/office/drawing/2014/main" id="{02D244EE-4234-FF87-2908-F30CAAFA20BF}"/>
              </a:ext>
            </a:extLst>
          </p:cNvPr>
          <p:cNvPicPr>
            <a:picLocks noChangeAspect="1"/>
          </p:cNvPicPr>
          <p:nvPr/>
        </p:nvPicPr>
        <p:blipFill>
          <a:blip r:embed="rId2"/>
          <a:stretch>
            <a:fillRect/>
          </a:stretch>
        </p:blipFill>
        <p:spPr>
          <a:xfrm>
            <a:off x="9088727" y="1807536"/>
            <a:ext cx="2428783" cy="4516018"/>
          </a:xfrm>
          <a:prstGeom prst="rect">
            <a:avLst/>
          </a:prstGeom>
        </p:spPr>
      </p:pic>
      <p:pic>
        <p:nvPicPr>
          <p:cNvPr id="7" name="Picture 2" descr="Hand drawn black doodle arrow on transparent background PNG - Similar PNG">
            <a:extLst>
              <a:ext uri="{FF2B5EF4-FFF2-40B4-BE49-F238E27FC236}">
                <a16:creationId xmlns:a16="http://schemas.microsoft.com/office/drawing/2014/main" id="{2342E0BA-66D0-CA56-4CB1-F2D0CD4B8985}"/>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10000" b="90000" l="10000" r="90000">
                        <a14:backgroundMark x1="23833" y1="67833" x2="23833" y2="67833"/>
                        <a14:backgroundMark x1="20833" y1="66167" x2="20833" y2="66167"/>
                      </a14:backgroundRemoval>
                    </a14:imgEffect>
                  </a14:imgLayer>
                </a14:imgProps>
              </a:ext>
              <a:ext uri="{28A0092B-C50C-407E-A947-70E740481C1C}">
                <a14:useLocalDpi xmlns:a14="http://schemas.microsoft.com/office/drawing/2010/main" val="0"/>
              </a:ext>
            </a:extLst>
          </a:blip>
          <a:srcRect/>
          <a:stretch>
            <a:fillRect/>
          </a:stretch>
        </p:blipFill>
        <p:spPr bwMode="auto">
          <a:xfrm rot="15266796">
            <a:off x="7975733" y="5551198"/>
            <a:ext cx="944668" cy="94466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F3EB70FF-7160-9405-D83B-B93BB2AD6B73}"/>
              </a:ext>
            </a:extLst>
          </p:cNvPr>
          <p:cNvPicPr>
            <a:picLocks noChangeAspect="1"/>
          </p:cNvPicPr>
          <p:nvPr/>
        </p:nvPicPr>
        <p:blipFill>
          <a:blip r:embed="rId5"/>
          <a:stretch>
            <a:fillRect/>
          </a:stretch>
        </p:blipFill>
        <p:spPr>
          <a:xfrm>
            <a:off x="3937711" y="4227957"/>
            <a:ext cx="3690138" cy="2248678"/>
          </a:xfrm>
          <a:prstGeom prst="rect">
            <a:avLst/>
          </a:prstGeom>
        </p:spPr>
      </p:pic>
      <p:pic>
        <p:nvPicPr>
          <p:cNvPr id="15" name="Picture 14">
            <a:extLst>
              <a:ext uri="{FF2B5EF4-FFF2-40B4-BE49-F238E27FC236}">
                <a16:creationId xmlns:a16="http://schemas.microsoft.com/office/drawing/2014/main" id="{E8F1FDCE-3671-CB8F-60FE-0EB05A5614C9}"/>
              </a:ext>
            </a:extLst>
          </p:cNvPr>
          <p:cNvPicPr>
            <a:picLocks noChangeAspect="1"/>
          </p:cNvPicPr>
          <p:nvPr/>
        </p:nvPicPr>
        <p:blipFill>
          <a:blip r:embed="rId6"/>
          <a:stretch>
            <a:fillRect/>
          </a:stretch>
        </p:blipFill>
        <p:spPr>
          <a:xfrm>
            <a:off x="4211348" y="1527036"/>
            <a:ext cx="3946888" cy="2612571"/>
          </a:xfrm>
          <a:prstGeom prst="rect">
            <a:avLst/>
          </a:prstGeom>
        </p:spPr>
      </p:pic>
      <p:pic>
        <p:nvPicPr>
          <p:cNvPr id="18" name="Picture 17">
            <a:extLst>
              <a:ext uri="{FF2B5EF4-FFF2-40B4-BE49-F238E27FC236}">
                <a16:creationId xmlns:a16="http://schemas.microsoft.com/office/drawing/2014/main" id="{7263CC62-3AB5-510E-6E0E-1CF5D001A7F0}"/>
              </a:ext>
            </a:extLst>
          </p:cNvPr>
          <p:cNvPicPr>
            <a:picLocks noChangeAspect="1"/>
          </p:cNvPicPr>
          <p:nvPr/>
        </p:nvPicPr>
        <p:blipFill>
          <a:blip r:embed="rId7"/>
          <a:stretch>
            <a:fillRect/>
          </a:stretch>
        </p:blipFill>
        <p:spPr>
          <a:xfrm>
            <a:off x="81415" y="4227957"/>
            <a:ext cx="3736142" cy="2469653"/>
          </a:xfrm>
          <a:prstGeom prst="rect">
            <a:avLst/>
          </a:prstGeom>
        </p:spPr>
      </p:pic>
      <p:pic>
        <p:nvPicPr>
          <p:cNvPr id="20" name="Picture 19">
            <a:extLst>
              <a:ext uri="{FF2B5EF4-FFF2-40B4-BE49-F238E27FC236}">
                <a16:creationId xmlns:a16="http://schemas.microsoft.com/office/drawing/2014/main" id="{4E0C22F5-F094-240E-73FA-086231CC2EF7}"/>
              </a:ext>
            </a:extLst>
          </p:cNvPr>
          <p:cNvPicPr>
            <a:picLocks noChangeAspect="1"/>
          </p:cNvPicPr>
          <p:nvPr/>
        </p:nvPicPr>
        <p:blipFill>
          <a:blip r:embed="rId8"/>
          <a:stretch>
            <a:fillRect/>
          </a:stretch>
        </p:blipFill>
        <p:spPr>
          <a:xfrm>
            <a:off x="1284077" y="1260824"/>
            <a:ext cx="2806685" cy="2878783"/>
          </a:xfrm>
          <a:prstGeom prst="rect">
            <a:avLst/>
          </a:prstGeom>
        </p:spPr>
      </p:pic>
    </p:spTree>
    <p:extLst>
      <p:ext uri="{BB962C8B-B14F-4D97-AF65-F5344CB8AC3E}">
        <p14:creationId xmlns:p14="http://schemas.microsoft.com/office/powerpoint/2010/main" val="24677678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1_Youtube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236</Words>
  <Application>Microsoft Office PowerPoint</Application>
  <PresentationFormat>Widescreen</PresentationFormat>
  <Paragraphs>29</Paragraphs>
  <Slides>11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Consolas</vt:lpstr>
      <vt:lpstr>Montserrat</vt:lpstr>
      <vt:lpstr>Sacramento</vt:lpstr>
      <vt:lpstr>1_Youtube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Abels</dc:creator>
  <cp:lastModifiedBy>Abels, Patrick</cp:lastModifiedBy>
  <cp:revision>69</cp:revision>
  <dcterms:created xsi:type="dcterms:W3CDTF">2022-12-22T20:26:39Z</dcterms:created>
  <dcterms:modified xsi:type="dcterms:W3CDTF">2024-08-21T15:54:30Z</dcterms:modified>
</cp:coreProperties>
</file>