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notesMasterIdLst>
    <p:notesMasterId r:id="rId11"/>
  </p:notesMasterIdLst>
  <p:sldIdLst>
    <p:sldId id="292" r:id="rId2"/>
    <p:sldId id="307" r:id="rId3"/>
    <p:sldId id="309" r:id="rId4"/>
    <p:sldId id="293" r:id="rId5"/>
    <p:sldId id="310" r:id="rId6"/>
    <p:sldId id="311" r:id="rId7"/>
    <p:sldId id="312" r:id="rId8"/>
    <p:sldId id="304" r:id="rId9"/>
    <p:sldId id="305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DED"/>
    <a:srgbClr val="FF00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1972B4-F2C7-4659-B26A-E7B2ADB824D2}" v="11" dt="2025-05-15T14:56:36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247" autoAdjust="0"/>
  </p:normalViewPr>
  <p:slideViewPr>
    <p:cSldViewPr snapToGrid="0">
      <p:cViewPr>
        <p:scale>
          <a:sx n="84" d="100"/>
          <a:sy n="84" d="100"/>
        </p:scale>
        <p:origin x="366" y="135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70C00259-7626-44D5-94D8-73E822A3F9C2}"/>
    <pc:docChg chg="undo custSel delSld modSld">
      <pc:chgData name="Abels, Patrick" userId="ba666de4-0d21-43a6-8e66-51a18aae1b4a" providerId="ADAL" clId="{70C00259-7626-44D5-94D8-73E822A3F9C2}" dt="2025-01-28T12:44:30.270" v="296" actId="20577"/>
      <pc:docMkLst>
        <pc:docMk/>
      </pc:docMkLst>
      <pc:sldChg chg="modSp mod">
        <pc:chgData name="Abels, Patrick" userId="ba666de4-0d21-43a6-8e66-51a18aae1b4a" providerId="ADAL" clId="{70C00259-7626-44D5-94D8-73E822A3F9C2}" dt="2025-01-22T13:50:59.325" v="0" actId="20577"/>
        <pc:sldMkLst>
          <pc:docMk/>
          <pc:sldMk cId="2243933812" sldId="292"/>
        </pc:sldMkLst>
      </pc:sldChg>
      <pc:sldChg chg="modSp mod">
        <pc:chgData name="Abels, Patrick" userId="ba666de4-0d21-43a6-8e66-51a18aae1b4a" providerId="ADAL" clId="{70C00259-7626-44D5-94D8-73E822A3F9C2}" dt="2025-01-28T12:44:30.270" v="296" actId="20577"/>
        <pc:sldMkLst>
          <pc:docMk/>
          <pc:sldMk cId="1777212815" sldId="293"/>
        </pc:sldMkLst>
      </pc:sldChg>
      <pc:sldChg chg="addSp delSp modSp mod">
        <pc:chgData name="Abels, Patrick" userId="ba666de4-0d21-43a6-8e66-51a18aae1b4a" providerId="ADAL" clId="{70C00259-7626-44D5-94D8-73E822A3F9C2}" dt="2025-01-22T14:08:28.106" v="45" actId="14100"/>
        <pc:sldMkLst>
          <pc:docMk/>
          <pc:sldMk cId="3348838403" sldId="294"/>
        </pc:sldMkLst>
      </pc:sldChg>
      <pc:sldChg chg="addSp modSp mod">
        <pc:chgData name="Abels, Patrick" userId="ba666de4-0d21-43a6-8e66-51a18aae1b4a" providerId="ADAL" clId="{70C00259-7626-44D5-94D8-73E822A3F9C2}" dt="2025-01-27T20:09:49.847" v="291" actId="113"/>
        <pc:sldMkLst>
          <pc:docMk/>
          <pc:sldMk cId="3358983006" sldId="305"/>
        </pc:sldMkLst>
      </pc:sldChg>
      <pc:sldChg chg="delSp modSp mod">
        <pc:chgData name="Abels, Patrick" userId="ba666de4-0d21-43a6-8e66-51a18aae1b4a" providerId="ADAL" clId="{70C00259-7626-44D5-94D8-73E822A3F9C2}" dt="2025-01-27T20:10:26.560" v="294" actId="1076"/>
        <pc:sldMkLst>
          <pc:docMk/>
          <pc:sldMk cId="1934247724" sldId="306"/>
        </pc:sldMkLst>
      </pc:sldChg>
      <pc:sldChg chg="del">
        <pc:chgData name="Abels, Patrick" userId="ba666de4-0d21-43a6-8e66-51a18aae1b4a" providerId="ADAL" clId="{70C00259-7626-44D5-94D8-73E822A3F9C2}" dt="2025-01-22T13:55:47.494" v="26" actId="4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4A6A1D73-E91C-4521-87F1-010C15553506}"/>
    <pc:docChg chg="undo custSel addSld delSld modSld sldOrd modMainMaster">
      <pc:chgData name="Abels, Patrick" userId="ba666de4-0d21-43a6-8e66-51a18aae1b4a" providerId="ADAL" clId="{4A6A1D73-E91C-4521-87F1-010C15553506}" dt="2023-12-22T23:03:06.997" v="763" actId="207"/>
      <pc:docMkLst>
        <pc:docMk/>
      </pc:docMkLst>
      <pc:sldChg chg="modSp del mod">
        <pc:chgData name="Abels, Patrick" userId="ba666de4-0d21-43a6-8e66-51a18aae1b4a" providerId="ADAL" clId="{4A6A1D73-E91C-4521-87F1-010C15553506}" dt="2023-12-14T12:14:12.137" v="97" actId="47"/>
        <pc:sldMkLst>
          <pc:docMk/>
          <pc:sldMk cId="1283346392" sldId="256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86497360" sldId="26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1802174969" sldId="262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4032491113" sldId="263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825939770" sldId="264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02058619" sldId="265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23176623" sldId="266"/>
        </pc:sldMkLst>
      </pc:sldChg>
      <pc:sldChg chg="modSp del">
        <pc:chgData name="Abels, Patrick" userId="ba666de4-0d21-43a6-8e66-51a18aae1b4a" providerId="ADAL" clId="{4A6A1D73-E91C-4521-87F1-010C15553506}" dt="2023-12-14T12:15:42.315" v="138" actId="47"/>
        <pc:sldMkLst>
          <pc:docMk/>
          <pc:sldMk cId="3641686394" sldId="267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705258987" sldId="268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334811558" sldId="269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2164434686" sldId="270"/>
        </pc:sldMkLst>
      </pc:sldChg>
      <pc:sldChg chg="del">
        <pc:chgData name="Abels, Patrick" userId="ba666de4-0d21-43a6-8e66-51a18aae1b4a" providerId="ADAL" clId="{4A6A1D73-E91C-4521-87F1-010C15553506}" dt="2023-12-14T12:25:08.394" v="146" actId="47"/>
        <pc:sldMkLst>
          <pc:docMk/>
          <pc:sldMk cId="3908454189" sldId="271"/>
        </pc:sldMkLst>
      </pc:sldChg>
      <pc:sldChg chg="modSp del">
        <pc:chgData name="Abels, Patrick" userId="ba666de4-0d21-43a6-8e66-51a18aae1b4a" providerId="ADAL" clId="{4A6A1D73-E91C-4521-87F1-010C15553506}" dt="2023-12-14T12:25:08.394" v="146" actId="47"/>
        <pc:sldMkLst>
          <pc:docMk/>
          <pc:sldMk cId="3366190914" sldId="272"/>
        </pc:sldMkLst>
      </pc:sldChg>
      <pc:sldChg chg="del">
        <pc:chgData name="Abels, Patrick" userId="ba666de4-0d21-43a6-8e66-51a18aae1b4a" providerId="ADAL" clId="{4A6A1D73-E91C-4521-87F1-010C15553506}" dt="2023-12-14T12:25:46.415" v="172" actId="47"/>
        <pc:sldMkLst>
          <pc:docMk/>
          <pc:sldMk cId="2176156612" sldId="288"/>
        </pc:sldMkLst>
      </pc:sldChg>
      <pc:sldChg chg="del">
        <pc:chgData name="Abels, Patrick" userId="ba666de4-0d21-43a6-8e66-51a18aae1b4a" providerId="ADAL" clId="{4A6A1D73-E91C-4521-87F1-010C15553506}" dt="2023-12-14T12:25:41.558" v="171" actId="47"/>
        <pc:sldMkLst>
          <pc:docMk/>
          <pc:sldMk cId="1082503161" sldId="291"/>
        </pc:sldMkLst>
      </pc:sldChg>
      <pc:sldChg chg="modSp new mod modTransition">
        <pc:chgData name="Abels, Patrick" userId="ba666de4-0d21-43a6-8e66-51a18aae1b4a" providerId="ADAL" clId="{4A6A1D73-E91C-4521-87F1-010C15553506}" dt="2023-12-14T13:04:51.332" v="532"/>
        <pc:sldMkLst>
          <pc:docMk/>
          <pc:sldMk cId="2243933812" sldId="292"/>
        </pc:sldMkLst>
      </pc:sldChg>
      <pc:sldChg chg="new del">
        <pc:chgData name="Abels, Patrick" userId="ba666de4-0d21-43a6-8e66-51a18aae1b4a" providerId="ADAL" clId="{4A6A1D73-E91C-4521-87F1-010C15553506}" dt="2023-12-14T12:13:49.110" v="74" actId="47"/>
        <pc:sldMkLst>
          <pc:docMk/>
          <pc:sldMk cId="3359389727" sldId="292"/>
        </pc:sldMkLst>
      </pc:sldChg>
      <pc:sldChg chg="new del">
        <pc:chgData name="Abels, Patrick" userId="ba666de4-0d21-43a6-8e66-51a18aae1b4a" providerId="ADAL" clId="{4A6A1D73-E91C-4521-87F1-010C15553506}" dt="2023-12-14T12:13:51.797" v="76" actId="47"/>
        <pc:sldMkLst>
          <pc:docMk/>
          <pc:sldMk cId="3747716110" sldId="292"/>
        </pc:sldMkLst>
      </pc:sldChg>
      <pc:sldChg chg="modSp new mod modTransition">
        <pc:chgData name="Abels, Patrick" userId="ba666de4-0d21-43a6-8e66-51a18aae1b4a" providerId="ADAL" clId="{4A6A1D73-E91C-4521-87F1-010C15553506}" dt="2023-12-14T13:03:16.058" v="518"/>
        <pc:sldMkLst>
          <pc:docMk/>
          <pc:sldMk cId="1883550496" sldId="293"/>
        </pc:sldMkLst>
      </pc:sldChg>
      <pc:sldChg chg="modSp new mod modAnim">
        <pc:chgData name="Abels, Patrick" userId="ba666de4-0d21-43a6-8e66-51a18aae1b4a" providerId="ADAL" clId="{4A6A1D73-E91C-4521-87F1-010C15553506}" dt="2023-12-14T12:30:52.166" v="307" actId="20577"/>
        <pc:sldMkLst>
          <pc:docMk/>
          <pc:sldMk cId="3348838403" sldId="294"/>
        </pc:sldMkLst>
      </pc:sldChg>
      <pc:sldChg chg="modSp new mod">
        <pc:chgData name="Abels, Patrick" userId="ba666de4-0d21-43a6-8e66-51a18aae1b4a" providerId="ADAL" clId="{4A6A1D73-E91C-4521-87F1-010C15553506}" dt="2023-12-14T12:25:26.834" v="170" actId="20577"/>
        <pc:sldMkLst>
          <pc:docMk/>
          <pc:sldMk cId="2545230209" sldId="295"/>
        </pc:sldMkLst>
      </pc:sldChg>
      <pc:sldChg chg="addSp modSp new mod">
        <pc:chgData name="Abels, Patrick" userId="ba666de4-0d21-43a6-8e66-51a18aae1b4a" providerId="ADAL" clId="{4A6A1D73-E91C-4521-87F1-010C15553506}" dt="2023-12-14T13:29:18.384" v="760" actId="1076"/>
        <pc:sldMkLst>
          <pc:docMk/>
          <pc:sldMk cId="4147734968" sldId="296"/>
        </pc:sldMkLst>
      </pc:sldChg>
      <pc:sldChg chg="addSp modSp add del mod modAnim">
        <pc:chgData name="Abels, Patrick" userId="ba666de4-0d21-43a6-8e66-51a18aae1b4a" providerId="ADAL" clId="{4A6A1D73-E91C-4521-87F1-010C15553506}" dt="2023-12-14T13:03:35.330" v="519" actId="47"/>
        <pc:sldMkLst>
          <pc:docMk/>
          <pc:sldMk cId="2681413729" sldId="297"/>
        </pc:sldMkLst>
      </pc:sldChg>
      <pc:sldChg chg="addSp delSp modSp add del mod modAnim">
        <pc:chgData name="Abels, Patrick" userId="ba666de4-0d21-43a6-8e66-51a18aae1b4a" providerId="ADAL" clId="{4A6A1D73-E91C-4521-87F1-010C15553506}" dt="2023-12-14T13:03:55.055" v="525" actId="47"/>
        <pc:sldMkLst>
          <pc:docMk/>
          <pc:sldMk cId="3159725788" sldId="298"/>
        </pc:sldMkLst>
      </pc:sldChg>
      <pc:sldChg chg="addSp delSp modSp add del mod delAnim">
        <pc:chgData name="Abels, Patrick" userId="ba666de4-0d21-43a6-8e66-51a18aae1b4a" providerId="ADAL" clId="{4A6A1D73-E91C-4521-87F1-010C15553506}" dt="2023-12-14T13:04:04.972" v="528" actId="47"/>
        <pc:sldMkLst>
          <pc:docMk/>
          <pc:sldMk cId="2592399123" sldId="299"/>
        </pc:sldMkLst>
      </pc:sldChg>
      <pc:sldChg chg="addSp modSp add del mod">
        <pc:chgData name="Abels, Patrick" userId="ba666de4-0d21-43a6-8e66-51a18aae1b4a" providerId="ADAL" clId="{4A6A1D73-E91C-4521-87F1-010C15553506}" dt="2023-12-14T13:04:13.800" v="531" actId="47"/>
        <pc:sldMkLst>
          <pc:docMk/>
          <pc:sldMk cId="832127221" sldId="300"/>
        </pc:sldMkLst>
      </pc:sldChg>
      <pc:sldChg chg="addSp delSp modSp new mod modTransition">
        <pc:chgData name="Abels, Patrick" userId="ba666de4-0d21-43a6-8e66-51a18aae1b4a" providerId="ADAL" clId="{4A6A1D73-E91C-4521-87F1-010C15553506}" dt="2023-12-14T13:27:57.777" v="754" actId="207"/>
        <pc:sldMkLst>
          <pc:docMk/>
          <pc:sldMk cId="3153593050" sldId="301"/>
        </pc:sldMkLst>
      </pc:sldChg>
      <pc:sldChg chg="addSp delSp modSp new mod">
        <pc:chgData name="Abels, Patrick" userId="ba666de4-0d21-43a6-8e66-51a18aae1b4a" providerId="ADAL" clId="{4A6A1D73-E91C-4521-87F1-010C15553506}" dt="2023-12-14T13:03:51.765" v="524"/>
        <pc:sldMkLst>
          <pc:docMk/>
          <pc:sldMk cId="897531376" sldId="302"/>
        </pc:sldMkLst>
      </pc:sldChg>
      <pc:sldChg chg="addSp delSp modSp new mod">
        <pc:chgData name="Abels, Patrick" userId="ba666de4-0d21-43a6-8e66-51a18aae1b4a" providerId="ADAL" clId="{4A6A1D73-E91C-4521-87F1-010C15553506}" dt="2023-12-14T13:04:02.384" v="527"/>
        <pc:sldMkLst>
          <pc:docMk/>
          <pc:sldMk cId="2261301157" sldId="303"/>
        </pc:sldMkLst>
      </pc:sldChg>
      <pc:sldChg chg="addSp delSp modSp new mod">
        <pc:chgData name="Abels, Patrick" userId="ba666de4-0d21-43a6-8e66-51a18aae1b4a" providerId="ADAL" clId="{4A6A1D73-E91C-4521-87F1-010C15553506}" dt="2023-12-14T13:10:54.529" v="534" actId="166"/>
        <pc:sldMkLst>
          <pc:docMk/>
          <pc:sldMk cId="1163930591" sldId="304"/>
        </pc:sldMkLst>
      </pc:sldChg>
      <pc:sldChg chg="addSp modSp new mod">
        <pc:chgData name="Abels, Patrick" userId="ba666de4-0d21-43a6-8e66-51a18aae1b4a" providerId="ADAL" clId="{4A6A1D73-E91C-4521-87F1-010C15553506}" dt="2023-12-14T13:27:20.515" v="747" actId="14100"/>
        <pc:sldMkLst>
          <pc:docMk/>
          <pc:sldMk cId="1760355346" sldId="305"/>
        </pc:sldMkLst>
      </pc:sldChg>
      <pc:sldChg chg="addSp delSp modSp add mod ord">
        <pc:chgData name="Abels, Patrick" userId="ba666de4-0d21-43a6-8e66-51a18aae1b4a" providerId="ADAL" clId="{4A6A1D73-E91C-4521-87F1-010C15553506}" dt="2023-12-14T13:26:39.986" v="735" actId="1076"/>
        <pc:sldMkLst>
          <pc:docMk/>
          <pc:sldMk cId="142544294" sldId="306"/>
        </pc:sldMkLst>
      </pc:sldChg>
      <pc:sldChg chg="modSp add mod ord">
        <pc:chgData name="Abels, Patrick" userId="ba666de4-0d21-43a6-8e66-51a18aae1b4a" providerId="ADAL" clId="{4A6A1D73-E91C-4521-87F1-010C15553506}" dt="2023-12-14T13:15:38.797" v="686" actId="207"/>
        <pc:sldMkLst>
          <pc:docMk/>
          <pc:sldMk cId="2831525817" sldId="307"/>
        </pc:sldMkLst>
      </pc:sldChg>
      <pc:sldChg chg="addSp delSp modSp add mod">
        <pc:chgData name="Abels, Patrick" userId="ba666de4-0d21-43a6-8e66-51a18aae1b4a" providerId="ADAL" clId="{4A6A1D73-E91C-4521-87F1-010C15553506}" dt="2023-12-14T13:17:10.380" v="707" actId="1076"/>
        <pc:sldMkLst>
          <pc:docMk/>
          <pc:sldMk cId="1189448111" sldId="308"/>
        </pc:sldMkLst>
      </pc:sldChg>
      <pc:sldChg chg="add ord">
        <pc:chgData name="Abels, Patrick" userId="ba666de4-0d21-43a6-8e66-51a18aae1b4a" providerId="ADAL" clId="{4A6A1D73-E91C-4521-87F1-010C15553506}" dt="2023-12-14T13:27:32.273" v="750"/>
        <pc:sldMkLst>
          <pc:docMk/>
          <pc:sldMk cId="2652276269" sldId="309"/>
        </pc:sldMkLst>
      </pc:sldChg>
      <pc:sldChg chg="add">
        <pc:chgData name="Abels, Patrick" userId="ba666de4-0d21-43a6-8e66-51a18aae1b4a" providerId="ADAL" clId="{4A6A1D73-E91C-4521-87F1-010C15553506}" dt="2023-12-14T13:27:51.346" v="751" actId="2890"/>
        <pc:sldMkLst>
          <pc:docMk/>
          <pc:sldMk cId="2466356499" sldId="310"/>
        </pc:sldMkLst>
      </pc:sldChg>
      <pc:sldMasterChg chg="addSldLayout delSldLayout modSldLayout sldLayoutOrd">
        <pc:chgData name="Abels, Patrick" userId="ba666de4-0d21-43a6-8e66-51a18aae1b4a" providerId="ADAL" clId="{4A6A1D73-E91C-4521-87F1-010C15553506}" dt="2023-12-22T23:03:06.997" v="763" actId="207"/>
        <pc:sldMasterMkLst>
          <pc:docMk/>
          <pc:sldMasterMk cId="1610205472" sldId="2147483671"/>
        </pc:sldMasterMkLst>
        <pc:sldLayoutChg chg="mod">
          <pc:chgData name="Abels, Patrick" userId="ba666de4-0d21-43a6-8e66-51a18aae1b4a" providerId="ADAL" clId="{4A6A1D73-E91C-4521-87F1-010C15553506}" dt="2023-12-14T12:02:35.082" v="27" actId="6014"/>
          <pc:sldLayoutMkLst>
            <pc:docMk/>
            <pc:sldMasterMk cId="1610205472" sldId="2147483671"/>
            <pc:sldLayoutMk cId="2811598716" sldId="2147483672"/>
          </pc:sldLayoutMkLst>
        </pc:sldLayoutChg>
        <pc:sldLayoutChg chg="modSp mod modTransition">
          <pc:chgData name="Abels, Patrick" userId="ba666de4-0d21-43a6-8e66-51a18aae1b4a" providerId="ADAL" clId="{4A6A1D73-E91C-4521-87F1-010C15553506}" dt="2023-12-14T13:03:16.058" v="518"/>
          <pc:sldLayoutMkLst>
            <pc:docMk/>
            <pc:sldMasterMk cId="1610205472" sldId="2147483671"/>
            <pc:sldLayoutMk cId="2150223923" sldId="2147483673"/>
          </pc:sldLayoutMkLst>
        </pc:sldLayoutChg>
        <pc:sldLayoutChg chg="del">
          <pc:chgData name="Abels, Patrick" userId="ba666de4-0d21-43a6-8e66-51a18aae1b4a" providerId="ADAL" clId="{4A6A1D73-E91C-4521-87F1-010C15553506}" dt="2023-12-14T11:58:37.108" v="3" actId="2696"/>
          <pc:sldLayoutMkLst>
            <pc:docMk/>
            <pc:sldMasterMk cId="1610205472" sldId="2147483671"/>
            <pc:sldLayoutMk cId="2763849337" sldId="2147483674"/>
          </pc:sldLayoutMkLst>
        </pc:sldLayoutChg>
        <pc:sldLayoutChg chg="del">
          <pc:chgData name="Abels, Patrick" userId="ba666de4-0d21-43a6-8e66-51a18aae1b4a" providerId="ADAL" clId="{4A6A1D73-E91C-4521-87F1-010C15553506}" dt="2023-12-14T11:58:42.517" v="5" actId="2696"/>
          <pc:sldLayoutMkLst>
            <pc:docMk/>
            <pc:sldMasterMk cId="1610205472" sldId="2147483671"/>
            <pc:sldLayoutMk cId="887409803" sldId="2147483675"/>
          </pc:sldLayoutMkLst>
        </pc:sldLayoutChg>
        <pc:sldLayoutChg chg="addSp modSp mod">
          <pc:chgData name="Abels, Patrick" userId="ba666de4-0d21-43a6-8e66-51a18aae1b4a" providerId="ADAL" clId="{4A6A1D73-E91C-4521-87F1-010C15553506}" dt="2023-12-14T12:02:27.365" v="26" actId="6014"/>
          <pc:sldLayoutMkLst>
            <pc:docMk/>
            <pc:sldMasterMk cId="1610205472" sldId="2147483671"/>
            <pc:sldLayoutMk cId="283652769" sldId="2147483676"/>
          </pc:sldLayoutMkLst>
        </pc:sldLayoutChg>
        <pc:sldLayoutChg chg="del">
          <pc:chgData name="Abels, Patrick" userId="ba666de4-0d21-43a6-8e66-51a18aae1b4a" providerId="ADAL" clId="{4A6A1D73-E91C-4521-87F1-010C15553506}" dt="2023-12-14T11:58:35.790" v="2" actId="2696"/>
          <pc:sldLayoutMkLst>
            <pc:docMk/>
            <pc:sldMasterMk cId="1610205472" sldId="2147483671"/>
            <pc:sldLayoutMk cId="686960188" sldId="2147483677"/>
          </pc:sldLayoutMkLst>
        </pc:sldLayoutChg>
        <pc:sldLayoutChg chg="del">
          <pc:chgData name="Abels, Patrick" userId="ba666de4-0d21-43a6-8e66-51a18aae1b4a" providerId="ADAL" clId="{4A6A1D73-E91C-4521-87F1-010C15553506}" dt="2023-12-14T11:58:40.967" v="4" actId="2696"/>
          <pc:sldLayoutMkLst>
            <pc:docMk/>
            <pc:sldMasterMk cId="1610205472" sldId="2147483671"/>
            <pc:sldLayoutMk cId="384174953" sldId="2147483678"/>
          </pc:sldLayoutMkLst>
        </pc:sldLayoutChg>
        <pc:sldLayoutChg chg="addSp delSp modSp mod addAnim delAnim">
          <pc:chgData name="Abels, Patrick" userId="ba666de4-0d21-43a6-8e66-51a18aae1b4a" providerId="ADAL" clId="{4A6A1D73-E91C-4521-87F1-010C15553506}" dt="2023-12-22T23:03:06.997" v="763" actId="207"/>
          <pc:sldLayoutMkLst>
            <pc:docMk/>
            <pc:sldMasterMk cId="1610205472" sldId="2147483671"/>
            <pc:sldLayoutMk cId="127117585" sldId="2147483679"/>
          </pc:sldLayoutMkLst>
        </pc:sldLayoutChg>
        <pc:sldLayoutChg chg="addSp delSp modSp mod delAnim">
          <pc:chgData name="Abels, Patrick" userId="ba666de4-0d21-43a6-8e66-51a18aae1b4a" providerId="ADAL" clId="{4A6A1D73-E91C-4521-87F1-010C15553506}" dt="2023-12-14T12:03:23.124" v="33" actId="2711"/>
          <pc:sldLayoutMkLst>
            <pc:docMk/>
            <pc:sldMasterMk cId="1610205472" sldId="2147483671"/>
            <pc:sldLayoutMk cId="2741195092" sldId="2147483680"/>
          </pc:sldLayoutMkLst>
        </pc:sldLayoutChg>
        <pc:sldLayoutChg chg="del">
          <pc:chgData name="Abels, Patrick" userId="ba666de4-0d21-43a6-8e66-51a18aae1b4a" providerId="ADAL" clId="{4A6A1D73-E91C-4521-87F1-010C15553506}" dt="2023-12-14T12:04:51.983" v="34" actId="2696"/>
          <pc:sldLayoutMkLst>
            <pc:docMk/>
            <pc:sldMasterMk cId="1610205472" sldId="2147483671"/>
            <pc:sldLayoutMk cId="1090449915" sldId="2147483681"/>
          </pc:sldLayoutMkLst>
        </pc:sldLayoutChg>
        <pc:sldLayoutChg chg="modSp add mod ord modAnim">
          <pc:chgData name="Abels, Patrick" userId="ba666de4-0d21-43a6-8e66-51a18aae1b4a" providerId="ADAL" clId="{4A6A1D73-E91C-4521-87F1-010C15553506}" dt="2023-12-14T12:31:08.974" v="314" actId="6014"/>
          <pc:sldLayoutMkLst>
            <pc:docMk/>
            <pc:sldMasterMk cId="1610205472" sldId="2147483671"/>
            <pc:sldLayoutMk cId="2745655176" sldId="2147483682"/>
          </pc:sldLayoutMkLst>
        </pc:sldLayoutChg>
        <pc:sldLayoutChg chg="addSp modSp add mod ord">
          <pc:chgData name="Abels, Patrick" userId="ba666de4-0d21-43a6-8e66-51a18aae1b4a" providerId="ADAL" clId="{4A6A1D73-E91C-4521-87F1-010C15553506}" dt="2023-12-14T12:10:54.172" v="62" actId="693"/>
          <pc:sldLayoutMkLst>
            <pc:docMk/>
            <pc:sldMasterMk cId="1610205472" sldId="2147483671"/>
            <pc:sldLayoutMk cId="752016900" sldId="2147483683"/>
          </pc:sldLayoutMkLst>
        </pc:sldLayoutChg>
        <pc:sldLayoutChg chg="addSp modSp add del mod ord modTransition">
          <pc:chgData name="Abels, Patrick" userId="ba666de4-0d21-43a6-8e66-51a18aae1b4a" providerId="ADAL" clId="{4A6A1D73-E91C-4521-87F1-010C15553506}" dt="2023-12-14T13:04:51.332" v="532"/>
          <pc:sldLayoutMkLst>
            <pc:docMk/>
            <pc:sldMasterMk cId="1610205472" sldId="2147483671"/>
            <pc:sldLayoutMk cId="279973385" sldId="2147483684"/>
          </pc:sldLayoutMkLst>
        </pc:sldLayoutChg>
      </pc:sldMasterChg>
    </pc:docChg>
  </pc:docChgLst>
  <pc:docChgLst>
    <pc:chgData name="Abels, Patrick" userId="ba666de4-0d21-43a6-8e66-51a18aae1b4a" providerId="ADAL" clId="{7B52EAEB-B786-49D3-A0F9-69C8DFF6F37A}"/>
    <pc:docChg chg="custSel addSld modSld">
      <pc:chgData name="Abels, Patrick" userId="ba666de4-0d21-43a6-8e66-51a18aae1b4a" providerId="ADAL" clId="{7B52EAEB-B786-49D3-A0F9-69C8DFF6F37A}" dt="2023-06-17T22:26:48.341" v="60"/>
      <pc:docMkLst>
        <pc:docMk/>
      </pc:docMkLst>
      <pc:sldChg chg="modSp mod">
        <pc:chgData name="Abels, Patrick" userId="ba666de4-0d21-43a6-8e66-51a18aae1b4a" providerId="ADAL" clId="{7B52EAEB-B786-49D3-A0F9-69C8DFF6F37A}" dt="2023-06-17T22:21:28.541" v="12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7B52EAEB-B786-49D3-A0F9-69C8DFF6F37A}" dt="2023-06-17T22:20:26.912" v="6" actId="207"/>
        <pc:sldMkLst>
          <pc:docMk/>
          <pc:sldMk cId="2186497360" sldId="261"/>
        </pc:sldMkLst>
      </pc:sldChg>
      <pc:sldChg chg="modSp mod modAnim">
        <pc:chgData name="Abels, Patrick" userId="ba666de4-0d21-43a6-8e66-51a18aae1b4a" providerId="ADAL" clId="{7B52EAEB-B786-49D3-A0F9-69C8DFF6F37A}" dt="2023-06-17T22:25:04.194" v="56"/>
        <pc:sldMkLst>
          <pc:docMk/>
          <pc:sldMk cId="1802174969" sldId="262"/>
        </pc:sldMkLst>
      </pc:sldChg>
      <pc:sldChg chg="modSp mod modAnim">
        <pc:chgData name="Abels, Patrick" userId="ba666de4-0d21-43a6-8e66-51a18aae1b4a" providerId="ADAL" clId="{7B52EAEB-B786-49D3-A0F9-69C8DFF6F37A}" dt="2023-06-17T22:25:13.513" v="57"/>
        <pc:sldMkLst>
          <pc:docMk/>
          <pc:sldMk cId="4032491113" sldId="263"/>
        </pc:sldMkLst>
      </pc:sldChg>
      <pc:sldChg chg="modSp mod modAnim">
        <pc:chgData name="Abels, Patrick" userId="ba666de4-0d21-43a6-8e66-51a18aae1b4a" providerId="ADAL" clId="{7B52EAEB-B786-49D3-A0F9-69C8DFF6F37A}" dt="2023-06-17T22:25:21.599" v="58"/>
        <pc:sldMkLst>
          <pc:docMk/>
          <pc:sldMk cId="3825939770" sldId="264"/>
        </pc:sldMkLst>
      </pc:sldChg>
      <pc:sldChg chg="modSp mod">
        <pc:chgData name="Abels, Patrick" userId="ba666de4-0d21-43a6-8e66-51a18aae1b4a" providerId="ADAL" clId="{7B52EAEB-B786-49D3-A0F9-69C8DFF6F37A}" dt="2023-06-17T22:20:45.953" v="10" actId="207"/>
        <pc:sldMkLst>
          <pc:docMk/>
          <pc:sldMk cId="302058619" sldId="265"/>
        </pc:sldMkLst>
      </pc:sldChg>
      <pc:sldChg chg="addSp delSp modSp add mod modTransition modAnim">
        <pc:chgData name="Abels, Patrick" userId="ba666de4-0d21-43a6-8e66-51a18aae1b4a" providerId="ADAL" clId="{7B52EAEB-B786-49D3-A0F9-69C8DFF6F37A}" dt="2023-06-17T22:26:48.341" v="60"/>
        <pc:sldMkLst>
          <pc:docMk/>
          <pc:sldMk cId="3323176623" sldId="266"/>
        </pc:sldMkLst>
      </pc:sldChg>
      <pc:sldChg chg="modSp add mod modTransition">
        <pc:chgData name="Abels, Patrick" userId="ba666de4-0d21-43a6-8e66-51a18aae1b4a" providerId="ADAL" clId="{7B52EAEB-B786-49D3-A0F9-69C8DFF6F37A}" dt="2023-06-17T22:23:47.315" v="43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7F8B0299-3096-4BB0-A206-AA5860A2431E}"/>
    <pc:docChg chg="undo custSel addSld modSld">
      <pc:chgData name="Abels, Patrick" userId="ba666de4-0d21-43a6-8e66-51a18aae1b4a" providerId="ADAL" clId="{7F8B0299-3096-4BB0-A206-AA5860A2431E}" dt="2024-10-01T10:44:33.355" v="98" actId="1036"/>
      <pc:docMkLst>
        <pc:docMk/>
      </pc:docMkLst>
      <pc:sldChg chg="addSp delSp modSp add mod modClrScheme chgLayout">
        <pc:chgData name="Abels, Patrick" userId="ba666de4-0d21-43a6-8e66-51a18aae1b4a" providerId="ADAL" clId="{7F8B0299-3096-4BB0-A206-AA5860A2431E}" dt="2024-10-01T10:44:33.355" v="98" actId="1036"/>
        <pc:sldMkLst>
          <pc:docMk/>
          <pc:sldMk cId="1777212815" sldId="293"/>
        </pc:sldMkLst>
      </pc:sldChg>
    </pc:docChg>
  </pc:docChgLst>
  <pc:docChgLst>
    <pc:chgData name="Abels, Patrick" userId="ba666de4-0d21-43a6-8e66-51a18aae1b4a" providerId="ADAL" clId="{33522135-A5AC-48B3-9662-48DAF881796A}"/>
    <pc:docChg chg="undo custSel addSld delSld modSld sldOrd">
      <pc:chgData name="Abels, Patrick" userId="ba666de4-0d21-43a6-8e66-51a18aae1b4a" providerId="ADAL" clId="{33522135-A5AC-48B3-9662-48DAF881796A}" dt="2023-07-01T14:27:25.252" v="648" actId="20577"/>
      <pc:docMkLst>
        <pc:docMk/>
      </pc:docMkLst>
      <pc:sldChg chg="addSp delSp modSp mod delAnim modAnim">
        <pc:chgData name="Abels, Patrick" userId="ba666de4-0d21-43a6-8e66-51a18aae1b4a" providerId="ADAL" clId="{33522135-A5AC-48B3-9662-48DAF881796A}" dt="2023-06-17T22:36:58.748" v="55"/>
        <pc:sldMkLst>
          <pc:docMk/>
          <pc:sldMk cId="2186497360" sldId="261"/>
        </pc:sldMkLst>
      </pc:sldChg>
      <pc:sldChg chg="addSp delSp modSp mod">
        <pc:chgData name="Abels, Patrick" userId="ba666de4-0d21-43a6-8e66-51a18aae1b4a" providerId="ADAL" clId="{33522135-A5AC-48B3-9662-48DAF881796A}" dt="2023-06-17T23:08:52.895" v="403" actId="1038"/>
        <pc:sldMkLst>
          <pc:docMk/>
          <pc:sldMk cId="1802174969" sldId="262"/>
        </pc:sldMkLst>
      </pc:sldChg>
      <pc:sldChg chg="addSp delSp modSp mod">
        <pc:chgData name="Abels, Patrick" userId="ba666de4-0d21-43a6-8e66-51a18aae1b4a" providerId="ADAL" clId="{33522135-A5AC-48B3-9662-48DAF881796A}" dt="2023-06-17T23:09:45.611" v="412" actId="1076"/>
        <pc:sldMkLst>
          <pc:docMk/>
          <pc:sldMk cId="4032491113" sldId="263"/>
        </pc:sldMkLst>
      </pc:sldChg>
      <pc:sldChg chg="addSp delSp modSp mod delAnim modAnim">
        <pc:chgData name="Abels, Patrick" userId="ba666de4-0d21-43a6-8e66-51a18aae1b4a" providerId="ADAL" clId="{33522135-A5AC-48B3-9662-48DAF881796A}" dt="2023-06-17T23:10:51.914" v="425" actId="1076"/>
        <pc:sldMkLst>
          <pc:docMk/>
          <pc:sldMk cId="3825939770" sldId="264"/>
        </pc:sldMkLst>
      </pc:sldChg>
      <pc:sldChg chg="addSp delSp modSp mod delAnim modAnim">
        <pc:chgData name="Abels, Patrick" userId="ba666de4-0d21-43a6-8e66-51a18aae1b4a" providerId="ADAL" clId="{33522135-A5AC-48B3-9662-48DAF881796A}" dt="2023-06-17T23:07:52.576" v="335"/>
        <pc:sldMkLst>
          <pc:docMk/>
          <pc:sldMk cId="302058619" sldId="265"/>
        </pc:sldMkLst>
      </pc:sldChg>
      <pc:sldChg chg="addSp delSp modSp mod">
        <pc:chgData name="Abels, Patrick" userId="ba666de4-0d21-43a6-8e66-51a18aae1b4a" providerId="ADAL" clId="{33522135-A5AC-48B3-9662-48DAF881796A}" dt="2023-06-17T22:57:02.287" v="192"/>
        <pc:sldMkLst>
          <pc:docMk/>
          <pc:sldMk cId="3323176623" sldId="266"/>
        </pc:sldMkLst>
      </pc:sldChg>
      <pc:sldChg chg="modSp mod">
        <pc:chgData name="Abels, Patrick" userId="ba666de4-0d21-43a6-8e66-51a18aae1b4a" providerId="ADAL" clId="{33522135-A5AC-48B3-9662-48DAF881796A}" dt="2023-06-17T22:28:32.051" v="22" actId="20577"/>
        <pc:sldMkLst>
          <pc:docMk/>
          <pc:sldMk cId="3641686394" sldId="267"/>
        </pc:sldMkLst>
      </pc:sldChg>
      <pc:sldChg chg="new del">
        <pc:chgData name="Abels, Patrick" userId="ba666de4-0d21-43a6-8e66-51a18aae1b4a" providerId="ADAL" clId="{33522135-A5AC-48B3-9662-48DAF881796A}" dt="2023-06-17T22:41:55.688" v="62" actId="47"/>
        <pc:sldMkLst>
          <pc:docMk/>
          <pc:sldMk cId="211379705" sldId="268"/>
        </pc:sldMkLst>
      </pc:sldChg>
      <pc:sldChg chg="addSp delSp modSp new mod modTransition">
        <pc:chgData name="Abels, Patrick" userId="ba666de4-0d21-43a6-8e66-51a18aae1b4a" providerId="ADAL" clId="{33522135-A5AC-48B3-9662-48DAF881796A}" dt="2023-06-17T23:02:31.648" v="303" actId="5793"/>
        <pc:sldMkLst>
          <pc:docMk/>
          <pc:sldMk cId="3705258987" sldId="268"/>
        </pc:sldMkLst>
      </pc:sldChg>
      <pc:sldChg chg="addSp delSp modSp add mod modAnim">
        <pc:chgData name="Abels, Patrick" userId="ba666de4-0d21-43a6-8e66-51a18aae1b4a" providerId="ADAL" clId="{33522135-A5AC-48B3-9662-48DAF881796A}" dt="2023-06-17T23:11:09.892" v="429"/>
        <pc:sldMkLst>
          <pc:docMk/>
          <pc:sldMk cId="2334811558" sldId="269"/>
        </pc:sldMkLst>
      </pc:sldChg>
      <pc:sldChg chg="addSp delSp modSp add mod modAnim">
        <pc:chgData name="Abels, Patrick" userId="ba666de4-0d21-43a6-8e66-51a18aae1b4a" providerId="ADAL" clId="{33522135-A5AC-48B3-9662-48DAF881796A}" dt="2023-06-17T23:06:46.067" v="323"/>
        <pc:sldMkLst>
          <pc:docMk/>
          <pc:sldMk cId="2164434686" sldId="270"/>
        </pc:sldMkLst>
      </pc:sldChg>
      <pc:sldChg chg="addSp modSp new mod modTransition">
        <pc:chgData name="Abels, Patrick" userId="ba666de4-0d21-43a6-8e66-51a18aae1b4a" providerId="ADAL" clId="{33522135-A5AC-48B3-9662-48DAF881796A}" dt="2023-07-01T14:27:25.252" v="648" actId="20577"/>
        <pc:sldMkLst>
          <pc:docMk/>
          <pc:sldMk cId="3908454189" sldId="271"/>
        </pc:sldMkLst>
      </pc:sldChg>
      <pc:sldChg chg="modSp add mod">
        <pc:chgData name="Abels, Patrick" userId="ba666de4-0d21-43a6-8e66-51a18aae1b4a" providerId="ADAL" clId="{33522135-A5AC-48B3-9662-48DAF881796A}" dt="2023-06-17T23:06:19.602" v="321" actId="1076"/>
        <pc:sldMkLst>
          <pc:docMk/>
          <pc:sldMk cId="3366190914" sldId="272"/>
        </pc:sldMkLst>
      </pc:sldChg>
      <pc:sldChg chg="new del ord">
        <pc:chgData name="Abels, Patrick" userId="ba666de4-0d21-43a6-8e66-51a18aae1b4a" providerId="ADAL" clId="{33522135-A5AC-48B3-9662-48DAF881796A}" dt="2023-06-17T23:11:16.176" v="430" actId="47"/>
        <pc:sldMkLst>
          <pc:docMk/>
          <pc:sldMk cId="1146109162" sldId="273"/>
        </pc:sldMkLst>
      </pc:sldChg>
      <pc:sldChg chg="modSp new mod">
        <pc:chgData name="Abels, Patrick" userId="ba666de4-0d21-43a6-8e66-51a18aae1b4a" providerId="ADAL" clId="{33522135-A5AC-48B3-9662-48DAF881796A}" dt="2023-06-17T23:15:37.647" v="627" actId="20577"/>
        <pc:sldMkLst>
          <pc:docMk/>
          <pc:sldMk cId="3475594388" sldId="273"/>
        </pc:sldMkLst>
      </pc:sldChg>
      <pc:sldChg chg="modSp new mod">
        <pc:chgData name="Abels, Patrick" userId="ba666de4-0d21-43a6-8e66-51a18aae1b4a" providerId="ADAL" clId="{33522135-A5AC-48B3-9662-48DAF881796A}" dt="2023-06-17T23:15:49.447" v="647" actId="20577"/>
        <pc:sldMkLst>
          <pc:docMk/>
          <pc:sldMk cId="2936399086" sldId="274"/>
        </pc:sldMkLst>
      </pc:sldChg>
    </pc:docChg>
  </pc:docChgLst>
  <pc:docChgLst>
    <pc:chgData name="Abels, Patrick" userId="ba666de4-0d21-43a6-8e66-51a18aae1b4a" providerId="ADAL" clId="{ECB1A921-A9E6-4342-8255-64502BBB9D7C}"/>
    <pc:docChg chg="modSld">
      <pc:chgData name="Abels, Patrick" userId="ba666de4-0d21-43a6-8e66-51a18aae1b4a" providerId="ADAL" clId="{ECB1A921-A9E6-4342-8255-64502BBB9D7C}" dt="2024-05-17T21:58:27.371" v="0" actId="113"/>
      <pc:docMkLst>
        <pc:docMk/>
      </pc:docMkLst>
      <pc:sldChg chg="modSp mod">
        <pc:chgData name="Abels, Patrick" userId="ba666de4-0d21-43a6-8e66-51a18aae1b4a" providerId="ADAL" clId="{ECB1A921-A9E6-4342-8255-64502BBB9D7C}" dt="2024-05-17T21:58:27.371" v="0" actId="113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02653065-E794-4DC4-9D42-1313DA281697}"/>
    <pc:docChg chg="modSld">
      <pc:chgData name="Abels, Patrick" userId="ba666de4-0d21-43a6-8e66-51a18aae1b4a" providerId="ADAL" clId="{02653065-E794-4DC4-9D42-1313DA281697}" dt="2024-01-14T19:21:15.120" v="18" actId="1035"/>
      <pc:docMkLst>
        <pc:docMk/>
      </pc:docMkLst>
      <pc:sldChg chg="addSp modSp mod modAnim">
        <pc:chgData name="Abels, Patrick" userId="ba666de4-0d21-43a6-8e66-51a18aae1b4a" providerId="ADAL" clId="{02653065-E794-4DC4-9D42-1313DA281697}" dt="2024-01-14T19:21:15.120" v="18" actId="1035"/>
        <pc:sldMkLst>
          <pc:docMk/>
          <pc:sldMk cId="897531376" sldId="302"/>
        </pc:sldMkLst>
      </pc:sldChg>
      <pc:sldChg chg="addSp modSp mod modAnim">
        <pc:chgData name="Abels, Patrick" userId="ba666de4-0d21-43a6-8e66-51a18aae1b4a" providerId="ADAL" clId="{02653065-E794-4DC4-9D42-1313DA281697}" dt="2024-01-14T19:21:02.483" v="13"/>
        <pc:sldMkLst>
          <pc:docMk/>
          <pc:sldMk cId="2466356499" sldId="310"/>
        </pc:sldMkLst>
      </pc:sldChg>
    </pc:docChg>
  </pc:docChgLst>
  <pc:docChgLst>
    <pc:chgData name="Abels, Patrick" userId="ba666de4-0d21-43a6-8e66-51a18aae1b4a" providerId="ADAL" clId="{A0EBA631-604F-42DE-A4D0-9764EC04908E}"/>
    <pc:docChg chg="modSld">
      <pc:chgData name="Abels, Patrick" userId="ba666de4-0d21-43a6-8e66-51a18aae1b4a" providerId="ADAL" clId="{A0EBA631-604F-42DE-A4D0-9764EC04908E}" dt="2023-07-04T16:09:21.932" v="65" actId="404"/>
      <pc:docMkLst>
        <pc:docMk/>
      </pc:docMkLst>
      <pc:sldChg chg="modSp mod">
        <pc:chgData name="Abels, Patrick" userId="ba666de4-0d21-43a6-8e66-51a18aae1b4a" providerId="ADAL" clId="{A0EBA631-604F-42DE-A4D0-9764EC04908E}" dt="2023-07-04T16:08:03.684" v="3" actId="20577"/>
        <pc:sldMkLst>
          <pc:docMk/>
          <pc:sldMk cId="1283346392" sldId="256"/>
        </pc:sldMkLst>
      </pc:sldChg>
      <pc:sldChg chg="modSp mod">
        <pc:chgData name="Abels, Patrick" userId="ba666de4-0d21-43a6-8e66-51a18aae1b4a" providerId="ADAL" clId="{A0EBA631-604F-42DE-A4D0-9764EC04908E}" dt="2023-07-04T16:09:21.932" v="65" actId="404"/>
        <pc:sldMkLst>
          <pc:docMk/>
          <pc:sldMk cId="3641686394" sldId="267"/>
        </pc:sldMkLst>
      </pc:sldChg>
    </pc:docChg>
  </pc:docChgLst>
  <pc:docChgLst>
    <pc:chgData name="Abels, Patrick" userId="ba666de4-0d21-43a6-8e66-51a18aae1b4a" providerId="ADAL" clId="{E188DF6F-C1A7-44B4-AB99-5C1630689307}"/>
    <pc:docChg chg="addSld delSld modSld">
      <pc:chgData name="Abels, Patrick" userId="ba666de4-0d21-43a6-8e66-51a18aae1b4a" providerId="ADAL" clId="{E188DF6F-C1A7-44B4-AB99-5C1630689307}" dt="2023-07-24T09:26:55.060" v="96"/>
      <pc:docMkLst>
        <pc:docMk/>
      </pc:docMkLst>
      <pc:sldChg chg="del">
        <pc:chgData name="Abels, Patrick" userId="ba666de4-0d21-43a6-8e66-51a18aae1b4a" providerId="ADAL" clId="{E188DF6F-C1A7-44B4-AB99-5C1630689307}" dt="2023-07-24T09:24:52.930" v="90" actId="47"/>
        <pc:sldMkLst>
          <pc:docMk/>
          <pc:sldMk cId="3475594388" sldId="273"/>
        </pc:sldMkLst>
      </pc:sldChg>
      <pc:sldChg chg="del">
        <pc:chgData name="Abels, Patrick" userId="ba666de4-0d21-43a6-8e66-51a18aae1b4a" providerId="ADAL" clId="{E188DF6F-C1A7-44B4-AB99-5C1630689307}" dt="2023-07-24T09:25:32.568" v="95" actId="47"/>
        <pc:sldMkLst>
          <pc:docMk/>
          <pc:sldMk cId="2936399086" sldId="274"/>
        </pc:sldMkLst>
      </pc:sldChg>
      <pc:sldChg chg="modSp add del modAnim">
        <pc:chgData name="Abels, Patrick" userId="ba666de4-0d21-43a6-8e66-51a18aae1b4a" providerId="ADAL" clId="{E188DF6F-C1A7-44B4-AB99-5C1630689307}" dt="2023-07-24T09:26:55.060" v="96"/>
        <pc:sldMkLst>
          <pc:docMk/>
          <pc:sldMk cId="2176156612" sldId="288"/>
        </pc:sldMkLst>
      </pc:sldChg>
      <pc:sldChg chg="modSp add del mod">
        <pc:chgData name="Abels, Patrick" userId="ba666de4-0d21-43a6-8e66-51a18aae1b4a" providerId="ADAL" clId="{E188DF6F-C1A7-44B4-AB99-5C1630689307}" dt="2023-07-24T09:24:44.986" v="89" actId="20577"/>
        <pc:sldMkLst>
          <pc:docMk/>
          <pc:sldMk cId="1082503161" sldId="291"/>
        </pc:sldMkLst>
      </pc:sldChg>
    </pc:docChg>
  </pc:docChgLst>
  <pc:docChgLst>
    <pc:chgData name="Abels, Patrick" userId="ba666de4-0d21-43a6-8e66-51a18aae1b4a" providerId="ADAL" clId="{8A49E47F-0203-440A-A070-D957724FB7D2}"/>
    <pc:docChg chg="modSld">
      <pc:chgData name="Abels, Patrick" userId="ba666de4-0d21-43a6-8e66-51a18aae1b4a" providerId="ADAL" clId="{8A49E47F-0203-440A-A070-D957724FB7D2}" dt="2024-07-02T15:06:39.271" v="73" actId="20577"/>
      <pc:docMkLst>
        <pc:docMk/>
      </pc:docMkLst>
      <pc:sldChg chg="modSp mod">
        <pc:chgData name="Abels, Patrick" userId="ba666de4-0d21-43a6-8e66-51a18aae1b4a" providerId="ADAL" clId="{8A49E47F-0203-440A-A070-D957724FB7D2}" dt="2024-07-01T18:43:00.500" v="39" actId="20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8A49E47F-0203-440A-A070-D957724FB7D2}" dt="2024-07-02T15:06:39.271" v="73" actId="20577"/>
        <pc:sldMkLst>
          <pc:docMk/>
          <pc:sldMk cId="1934247724" sldId="306"/>
        </pc:sldMkLst>
      </pc:sldChg>
    </pc:docChg>
  </pc:docChgLst>
  <pc:docChgLst>
    <pc:chgData name="Abels, Patrick" userId="ba666de4-0d21-43a6-8e66-51a18aae1b4a" providerId="ADAL" clId="{BD6A00C3-A9D0-4B8C-B53D-818D83EC183B}"/>
    <pc:docChg chg="undo custSel addSld delSld modSld">
      <pc:chgData name="Abels, Patrick" userId="ba666de4-0d21-43a6-8e66-51a18aae1b4a" providerId="ADAL" clId="{BD6A00C3-A9D0-4B8C-B53D-818D83EC183B}" dt="2024-07-24T08:46:39.623" v="520" actId="1038"/>
      <pc:docMkLst>
        <pc:docMk/>
      </pc:docMkLst>
      <pc:sldChg chg="modSp mod">
        <pc:chgData name="Abels, Patrick" userId="ba666de4-0d21-43a6-8e66-51a18aae1b4a" providerId="ADAL" clId="{BD6A00C3-A9D0-4B8C-B53D-818D83EC183B}" dt="2024-07-24T07:24:56.373" v="38" actId="20577"/>
        <pc:sldMkLst>
          <pc:docMk/>
          <pc:sldMk cId="2243933812" sldId="292"/>
        </pc:sldMkLst>
      </pc:sldChg>
      <pc:sldChg chg="addSp modSp mod">
        <pc:chgData name="Abels, Patrick" userId="ba666de4-0d21-43a6-8e66-51a18aae1b4a" providerId="ADAL" clId="{BD6A00C3-A9D0-4B8C-B53D-818D83EC183B}" dt="2024-07-24T08:06:16.919" v="482"/>
        <pc:sldMkLst>
          <pc:docMk/>
          <pc:sldMk cId="3348838403" sldId="294"/>
        </pc:sldMkLst>
      </pc:sldChg>
      <pc:sldChg chg="del">
        <pc:chgData name="Abels, Patrick" userId="ba666de4-0d21-43a6-8e66-51a18aae1b4a" providerId="ADAL" clId="{BD6A00C3-A9D0-4B8C-B53D-818D83EC183B}" dt="2024-07-24T07:53:26.687" v="380" actId="47"/>
        <pc:sldMkLst>
          <pc:docMk/>
          <pc:sldMk cId="1284580195" sldId="303"/>
        </pc:sldMkLst>
      </pc:sldChg>
      <pc:sldChg chg="delSp modSp mod">
        <pc:chgData name="Abels, Patrick" userId="ba666de4-0d21-43a6-8e66-51a18aae1b4a" providerId="ADAL" clId="{BD6A00C3-A9D0-4B8C-B53D-818D83EC183B}" dt="2024-07-24T07:59:01.927" v="474" actId="20577"/>
        <pc:sldMkLst>
          <pc:docMk/>
          <pc:sldMk cId="3358983006" sldId="305"/>
        </pc:sldMkLst>
      </pc:sldChg>
      <pc:sldChg chg="addSp delSp modSp mod modAnim">
        <pc:chgData name="Abels, Patrick" userId="ba666de4-0d21-43a6-8e66-51a18aae1b4a" providerId="ADAL" clId="{BD6A00C3-A9D0-4B8C-B53D-818D83EC183B}" dt="2024-07-24T08:46:39.623" v="520" actId="1038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BD6A00C3-A9D0-4B8C-B53D-818D83EC183B}" dt="2024-07-24T07:33:59.679" v="121" actId="47"/>
        <pc:sldMkLst>
          <pc:docMk/>
          <pc:sldMk cId="56786208" sldId="307"/>
        </pc:sldMkLst>
      </pc:sldChg>
      <pc:sldChg chg="addSp delSp modSp new mod">
        <pc:chgData name="Abels, Patrick" userId="ba666de4-0d21-43a6-8e66-51a18aae1b4a" providerId="ADAL" clId="{BD6A00C3-A9D0-4B8C-B53D-818D83EC183B}" dt="2024-07-24T07:37:35.839" v="151" actId="167"/>
        <pc:sldMkLst>
          <pc:docMk/>
          <pc:sldMk cId="1496135496" sldId="307"/>
        </pc:sldMkLst>
      </pc:sldChg>
    </pc:docChg>
  </pc:docChgLst>
  <pc:docChgLst>
    <pc:chgData name="Abels, Patrick" userId="ba666de4-0d21-43a6-8e66-51a18aae1b4a" providerId="ADAL" clId="{DF9EA154-5116-476D-8EB8-B39978C56247}"/>
    <pc:docChg chg="undo custSel addSld delSld modSld modMainMaster">
      <pc:chgData name="Abels, Patrick" userId="ba666de4-0d21-43a6-8e66-51a18aae1b4a" providerId="ADAL" clId="{DF9EA154-5116-476D-8EB8-B39978C56247}" dt="2024-04-03T10:56:11.830" v="817" actId="47"/>
      <pc:docMkLst>
        <pc:docMk/>
      </pc:docMkLst>
      <pc:sldChg chg="modSp mod">
        <pc:chgData name="Abels, Patrick" userId="ba666de4-0d21-43a6-8e66-51a18aae1b4a" providerId="ADAL" clId="{DF9EA154-5116-476D-8EB8-B39978C56247}" dt="2024-04-03T02:19:15.468" v="797" actId="207"/>
        <pc:sldMkLst>
          <pc:docMk/>
          <pc:sldMk cId="3348838403" sldId="294"/>
        </pc:sldMkLst>
      </pc:sldChg>
      <pc:sldChg chg="modSp del mod">
        <pc:chgData name="Abels, Patrick" userId="ba666de4-0d21-43a6-8e66-51a18aae1b4a" providerId="ADAL" clId="{DF9EA154-5116-476D-8EB8-B39978C56247}" dt="2024-04-03T01:33:13.024" v="136" actId="47"/>
        <pc:sldMkLst>
          <pc:docMk/>
          <pc:sldMk cId="2545230209" sldId="295"/>
        </pc:sldMkLst>
      </pc:sldChg>
      <pc:sldChg chg="modSp del mod">
        <pc:chgData name="Abels, Patrick" userId="ba666de4-0d21-43a6-8e66-51a18aae1b4a" providerId="ADAL" clId="{DF9EA154-5116-476D-8EB8-B39978C56247}" dt="2024-04-03T01:33:33.815" v="138" actId="47"/>
        <pc:sldMkLst>
          <pc:docMk/>
          <pc:sldMk cId="4147734968" sldId="296"/>
        </pc:sldMkLst>
      </pc:sldChg>
      <pc:sldChg chg="del">
        <pc:chgData name="Abels, Patrick" userId="ba666de4-0d21-43a6-8e66-51a18aae1b4a" providerId="ADAL" clId="{DF9EA154-5116-476D-8EB8-B39978C56247}" dt="2024-04-03T01:31:48.557" v="96" actId="47"/>
        <pc:sldMkLst>
          <pc:docMk/>
          <pc:sldMk cId="4151411595" sldId="297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436696663" sldId="298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3013138608" sldId="299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1770763940" sldId="300"/>
        </pc:sldMkLst>
      </pc:sldChg>
      <pc:sldChg chg="del">
        <pc:chgData name="Abels, Patrick" userId="ba666de4-0d21-43a6-8e66-51a18aae1b4a" providerId="ADAL" clId="{DF9EA154-5116-476D-8EB8-B39978C56247}" dt="2024-04-03T01:31:54.163" v="97" actId="47"/>
        <pc:sldMkLst>
          <pc:docMk/>
          <pc:sldMk cId="2768151853" sldId="301"/>
        </pc:sldMkLst>
      </pc:sldChg>
      <pc:sldChg chg="modSp new del mod">
        <pc:chgData name="Abels, Patrick" userId="ba666de4-0d21-43a6-8e66-51a18aae1b4a" providerId="ADAL" clId="{DF9EA154-5116-476D-8EB8-B39978C56247}" dt="2024-04-03T01:47:21.274" v="262" actId="47"/>
        <pc:sldMkLst>
          <pc:docMk/>
          <pc:sldMk cId="112177617" sldId="302"/>
        </pc:sldMkLst>
      </pc:sldChg>
      <pc:sldChg chg="addSp delSp modSp new mod modNotesTx">
        <pc:chgData name="Abels, Patrick" userId="ba666de4-0d21-43a6-8e66-51a18aae1b4a" providerId="ADAL" clId="{DF9EA154-5116-476D-8EB8-B39978C56247}" dt="2024-04-03T02:21:15.719" v="815"/>
        <pc:sldMkLst>
          <pc:docMk/>
          <pc:sldMk cId="1284580195" sldId="303"/>
        </pc:sldMkLst>
      </pc:sldChg>
      <pc:sldChg chg="modSp new mod">
        <pc:chgData name="Abels, Patrick" userId="ba666de4-0d21-43a6-8e66-51a18aae1b4a" providerId="ADAL" clId="{DF9EA154-5116-476D-8EB8-B39978C56247}" dt="2024-04-03T02:00:21.629" v="636" actId="20577"/>
        <pc:sldMkLst>
          <pc:docMk/>
          <pc:sldMk cId="4259948035" sldId="304"/>
        </pc:sldMkLst>
      </pc:sldChg>
      <pc:sldChg chg="addSp modSp new mod">
        <pc:chgData name="Abels, Patrick" userId="ba666de4-0d21-43a6-8e66-51a18aae1b4a" providerId="ADAL" clId="{DF9EA154-5116-476D-8EB8-B39978C56247}" dt="2024-04-03T02:00:13.426" v="631" actId="1076"/>
        <pc:sldMkLst>
          <pc:docMk/>
          <pc:sldMk cId="3358983006" sldId="305"/>
        </pc:sldMkLst>
      </pc:sldChg>
      <pc:sldChg chg="addSp delSp modSp new mod modAnim">
        <pc:chgData name="Abels, Patrick" userId="ba666de4-0d21-43a6-8e66-51a18aae1b4a" providerId="ADAL" clId="{DF9EA154-5116-476D-8EB8-B39978C56247}" dt="2024-04-03T02:18:10.292" v="796"/>
        <pc:sldMkLst>
          <pc:docMk/>
          <pc:sldMk cId="1934247724" sldId="306"/>
        </pc:sldMkLst>
      </pc:sldChg>
      <pc:sldChg chg="new del">
        <pc:chgData name="Abels, Patrick" userId="ba666de4-0d21-43a6-8e66-51a18aae1b4a" providerId="ADAL" clId="{DF9EA154-5116-476D-8EB8-B39978C56247}" dt="2024-04-03T10:56:11.830" v="817" actId="47"/>
        <pc:sldMkLst>
          <pc:docMk/>
          <pc:sldMk cId="2231504061" sldId="307"/>
        </pc:sldMkLst>
      </pc:sldChg>
      <pc:sldMasterChg chg="addSldLayout modSldLayout">
        <pc:chgData name="Abels, Patrick" userId="ba666de4-0d21-43a6-8e66-51a18aae1b4a" providerId="ADAL" clId="{DF9EA154-5116-476D-8EB8-B39978C56247}" dt="2024-04-03T01:47:00.192" v="261" actId="404"/>
        <pc:sldMasterMkLst>
          <pc:docMk/>
          <pc:sldMasterMk cId="1610205472" sldId="2147483671"/>
        </pc:sldMasterMkLst>
        <pc:sldLayoutChg chg="addSp delSp modSp add mod">
          <pc:chgData name="Abels, Patrick" userId="ba666de4-0d21-43a6-8e66-51a18aae1b4a" providerId="ADAL" clId="{DF9EA154-5116-476D-8EB8-B39978C56247}" dt="2024-04-03T01:47:00.192" v="261" actId="404"/>
          <pc:sldLayoutMkLst>
            <pc:docMk/>
            <pc:sldMasterMk cId="1610205472" sldId="2147483671"/>
            <pc:sldLayoutMk cId="4163331159" sldId="2147483685"/>
          </pc:sldLayoutMkLst>
        </pc:sldLayoutChg>
      </pc:sldMasterChg>
    </pc:docChg>
  </pc:docChgLst>
  <pc:docChgLst>
    <pc:chgData name="Abels, Patrick" userId="ba666de4-0d21-43a6-8e66-51a18aae1b4a" providerId="ADAL" clId="{181972B4-F2C7-4659-B26A-E7B2ADB824D2}"/>
    <pc:docChg chg="undo custSel addSld delSld modSld">
      <pc:chgData name="Abels, Patrick" userId="ba666de4-0d21-43a6-8e66-51a18aae1b4a" providerId="ADAL" clId="{181972B4-F2C7-4659-B26A-E7B2ADB824D2}" dt="2025-05-15T14:56:36.914" v="550" actId="1076"/>
      <pc:docMkLst>
        <pc:docMk/>
      </pc:docMkLst>
      <pc:sldChg chg="modSp mod">
        <pc:chgData name="Abels, Patrick" userId="ba666de4-0d21-43a6-8e66-51a18aae1b4a" providerId="ADAL" clId="{181972B4-F2C7-4659-B26A-E7B2ADB824D2}" dt="2025-05-15T14:38:18.664" v="5" actId="20577"/>
        <pc:sldMkLst>
          <pc:docMk/>
          <pc:sldMk cId="2243933812" sldId="292"/>
        </pc:sldMkLst>
        <pc:spChg chg="mod">
          <ac:chgData name="Abels, Patrick" userId="ba666de4-0d21-43a6-8e66-51a18aae1b4a" providerId="ADAL" clId="{181972B4-F2C7-4659-B26A-E7B2ADB824D2}" dt="2025-05-15T14:38:18.664" v="5" actId="20577"/>
          <ac:spMkLst>
            <pc:docMk/>
            <pc:sldMk cId="2243933812" sldId="292"/>
            <ac:spMk id="2" creationId="{63E51AF0-D57D-E817-34D7-0FAFFB286C15}"/>
          </ac:spMkLst>
        </pc:spChg>
      </pc:sldChg>
      <pc:sldChg chg="modSp mod">
        <pc:chgData name="Abels, Patrick" userId="ba666de4-0d21-43a6-8e66-51a18aae1b4a" providerId="ADAL" clId="{181972B4-F2C7-4659-B26A-E7B2ADB824D2}" dt="2025-05-15T14:45:34.970" v="267" actId="1036"/>
        <pc:sldMkLst>
          <pc:docMk/>
          <pc:sldMk cId="1777212815" sldId="293"/>
        </pc:sldMkLst>
        <pc:spChg chg="mod">
          <ac:chgData name="Abels, Patrick" userId="ba666de4-0d21-43a6-8e66-51a18aae1b4a" providerId="ADAL" clId="{181972B4-F2C7-4659-B26A-E7B2ADB824D2}" dt="2025-05-15T14:45:27.833" v="239" actId="20577"/>
          <ac:spMkLst>
            <pc:docMk/>
            <pc:sldMk cId="1777212815" sldId="293"/>
            <ac:spMk id="3" creationId="{7098492A-60C6-370A-1934-91614CB8EDE5}"/>
          </ac:spMkLst>
        </pc:spChg>
        <pc:spChg chg="mod">
          <ac:chgData name="Abels, Patrick" userId="ba666de4-0d21-43a6-8e66-51a18aae1b4a" providerId="ADAL" clId="{181972B4-F2C7-4659-B26A-E7B2ADB824D2}" dt="2025-05-15T14:44:48.690" v="231" actId="20577"/>
          <ac:spMkLst>
            <pc:docMk/>
            <pc:sldMk cId="1777212815" sldId="293"/>
            <ac:spMk id="4" creationId="{F7414486-A022-265B-CA49-6B44A3F515F2}"/>
          </ac:spMkLst>
        </pc:spChg>
        <pc:spChg chg="mod">
          <ac:chgData name="Abels, Patrick" userId="ba666de4-0d21-43a6-8e66-51a18aae1b4a" providerId="ADAL" clId="{181972B4-F2C7-4659-B26A-E7B2ADB824D2}" dt="2025-05-15T14:45:34.970" v="267" actId="1036"/>
          <ac:spMkLst>
            <pc:docMk/>
            <pc:sldMk cId="1777212815" sldId="293"/>
            <ac:spMk id="6" creationId="{37870F8C-3104-E302-AA11-B05F250F684A}"/>
          </ac:spMkLst>
        </pc:spChg>
      </pc:sldChg>
      <pc:sldChg chg="del">
        <pc:chgData name="Abels, Patrick" userId="ba666de4-0d21-43a6-8e66-51a18aae1b4a" providerId="ADAL" clId="{181972B4-F2C7-4659-B26A-E7B2ADB824D2}" dt="2025-05-15T14:40:11.032" v="101" actId="47"/>
        <pc:sldMkLst>
          <pc:docMk/>
          <pc:sldMk cId="3348838403" sldId="294"/>
        </pc:sldMkLst>
      </pc:sldChg>
      <pc:sldChg chg="addSp delSp modSp mod">
        <pc:chgData name="Abels, Patrick" userId="ba666de4-0d21-43a6-8e66-51a18aae1b4a" providerId="ADAL" clId="{181972B4-F2C7-4659-B26A-E7B2ADB824D2}" dt="2025-05-15T14:56:36.914" v="550" actId="1076"/>
        <pc:sldMkLst>
          <pc:docMk/>
          <pc:sldMk cId="3358983006" sldId="305"/>
        </pc:sldMkLst>
        <pc:spChg chg="mod">
          <ac:chgData name="Abels, Patrick" userId="ba666de4-0d21-43a6-8e66-51a18aae1b4a" providerId="ADAL" clId="{181972B4-F2C7-4659-B26A-E7B2ADB824D2}" dt="2025-05-15T14:53:37.855" v="528"/>
          <ac:spMkLst>
            <pc:docMk/>
            <pc:sldMk cId="3358983006" sldId="305"/>
            <ac:spMk id="2" creationId="{2990A55F-57D0-5F13-873C-EC6A5D011C2D}"/>
          </ac:spMkLst>
        </pc:spChg>
        <pc:picChg chg="add mod">
          <ac:chgData name="Abels, Patrick" userId="ba666de4-0d21-43a6-8e66-51a18aae1b4a" providerId="ADAL" clId="{181972B4-F2C7-4659-B26A-E7B2ADB824D2}" dt="2025-05-15T14:56:36.914" v="550" actId="1076"/>
          <ac:picMkLst>
            <pc:docMk/>
            <pc:sldMk cId="3358983006" sldId="305"/>
            <ac:picMk id="3" creationId="{513BC54D-34AE-BF9F-4DE2-FD9169B6B3CC}"/>
          </ac:picMkLst>
        </pc:picChg>
        <pc:picChg chg="del">
          <ac:chgData name="Abels, Patrick" userId="ba666de4-0d21-43a6-8e66-51a18aae1b4a" providerId="ADAL" clId="{181972B4-F2C7-4659-B26A-E7B2ADB824D2}" dt="2025-05-15T14:49:58.251" v="494" actId="478"/>
          <ac:picMkLst>
            <pc:docMk/>
            <pc:sldMk cId="3358983006" sldId="305"/>
            <ac:picMk id="4" creationId="{53EBC93F-E8F7-A584-5907-985CE9578FE9}"/>
          </ac:picMkLst>
        </pc:picChg>
        <pc:picChg chg="del">
          <ac:chgData name="Abels, Patrick" userId="ba666de4-0d21-43a6-8e66-51a18aae1b4a" providerId="ADAL" clId="{181972B4-F2C7-4659-B26A-E7B2ADB824D2}" dt="2025-05-15T14:49:58.251" v="494" actId="478"/>
          <ac:picMkLst>
            <pc:docMk/>
            <pc:sldMk cId="3358983006" sldId="305"/>
            <ac:picMk id="6" creationId="{9E31CF3E-0DF4-ED79-A51E-0438DD6FE483}"/>
          </ac:picMkLst>
        </pc:picChg>
      </pc:sldChg>
      <pc:sldChg chg="del">
        <pc:chgData name="Abels, Patrick" userId="ba666de4-0d21-43a6-8e66-51a18aae1b4a" providerId="ADAL" clId="{181972B4-F2C7-4659-B26A-E7B2ADB824D2}" dt="2025-05-15T14:45:44.263" v="268" actId="47"/>
        <pc:sldMkLst>
          <pc:docMk/>
          <pc:sldMk cId="1934247724" sldId="306"/>
        </pc:sldMkLst>
      </pc:sldChg>
      <pc:sldChg chg="addSp delSp modSp new mod">
        <pc:chgData name="Abels, Patrick" userId="ba666de4-0d21-43a6-8e66-51a18aae1b4a" providerId="ADAL" clId="{181972B4-F2C7-4659-B26A-E7B2ADB824D2}" dt="2025-05-15T14:43:19.262" v="209" actId="478"/>
        <pc:sldMkLst>
          <pc:docMk/>
          <pc:sldMk cId="1645312899" sldId="307"/>
        </pc:sldMkLst>
        <pc:spChg chg="mod">
          <ac:chgData name="Abels, Patrick" userId="ba666de4-0d21-43a6-8e66-51a18aae1b4a" providerId="ADAL" clId="{181972B4-F2C7-4659-B26A-E7B2ADB824D2}" dt="2025-05-15T14:39:57.379" v="100" actId="404"/>
          <ac:spMkLst>
            <pc:docMk/>
            <pc:sldMk cId="1645312899" sldId="307"/>
            <ac:spMk id="2" creationId="{7EFA5BF9-777E-34FD-058A-0DA85E118483}"/>
          </ac:spMkLst>
        </pc:spChg>
        <pc:picChg chg="add del mod">
          <ac:chgData name="Abels, Patrick" userId="ba666de4-0d21-43a6-8e66-51a18aae1b4a" providerId="ADAL" clId="{181972B4-F2C7-4659-B26A-E7B2ADB824D2}" dt="2025-05-15T14:43:19.262" v="209" actId="478"/>
          <ac:picMkLst>
            <pc:docMk/>
            <pc:sldMk cId="1645312899" sldId="307"/>
            <ac:picMk id="3" creationId="{9929F72D-F8C0-54DF-E9EA-78C7F7393121}"/>
          </ac:picMkLst>
        </pc:picChg>
      </pc:sldChg>
      <pc:sldChg chg="modSp add del mod modTransition">
        <pc:chgData name="Abels, Patrick" userId="ba666de4-0d21-43a6-8e66-51a18aae1b4a" providerId="ADAL" clId="{181972B4-F2C7-4659-B26A-E7B2ADB824D2}" dt="2025-05-15T14:44:31.877" v="228" actId="47"/>
        <pc:sldMkLst>
          <pc:docMk/>
          <pc:sldMk cId="1871158579" sldId="308"/>
        </pc:sldMkLst>
        <pc:spChg chg="mod">
          <ac:chgData name="Abels, Patrick" userId="ba666de4-0d21-43a6-8e66-51a18aae1b4a" providerId="ADAL" clId="{181972B4-F2C7-4659-B26A-E7B2ADB824D2}" dt="2025-05-15T14:42:53.907" v="119" actId="1076"/>
          <ac:spMkLst>
            <pc:docMk/>
            <pc:sldMk cId="1871158579" sldId="308"/>
            <ac:spMk id="2" creationId="{61A7517C-A8C8-A59E-D683-BAA111D01F52}"/>
          </ac:spMkLst>
        </pc:spChg>
        <pc:picChg chg="mod">
          <ac:chgData name="Abels, Patrick" userId="ba666de4-0d21-43a6-8e66-51a18aae1b4a" providerId="ADAL" clId="{181972B4-F2C7-4659-B26A-E7B2ADB824D2}" dt="2025-05-15T14:43:04.437" v="207" actId="1035"/>
          <ac:picMkLst>
            <pc:docMk/>
            <pc:sldMk cId="1871158579" sldId="308"/>
            <ac:picMk id="3" creationId="{9B490C7E-FEC2-B1B2-AED2-84DE31933CB0}"/>
          </ac:picMkLst>
        </pc:picChg>
      </pc:sldChg>
      <pc:sldChg chg="addSp delSp modSp new mod">
        <pc:chgData name="Abels, Patrick" userId="ba666de4-0d21-43a6-8e66-51a18aae1b4a" providerId="ADAL" clId="{181972B4-F2C7-4659-B26A-E7B2ADB824D2}" dt="2025-05-15T14:55:38.441" v="547" actId="478"/>
        <pc:sldMkLst>
          <pc:docMk/>
          <pc:sldMk cId="2175190637" sldId="309"/>
        </pc:sldMkLst>
        <pc:spChg chg="del mod">
          <ac:chgData name="Abels, Patrick" userId="ba666de4-0d21-43a6-8e66-51a18aae1b4a" providerId="ADAL" clId="{181972B4-F2C7-4659-B26A-E7B2ADB824D2}" dt="2025-05-15T14:46:29.670" v="273" actId="478"/>
          <ac:spMkLst>
            <pc:docMk/>
            <pc:sldMk cId="2175190637" sldId="309"/>
            <ac:spMk id="2" creationId="{82F1437D-B31A-A85D-089D-53C7D4CF1ED2}"/>
          </ac:spMkLst>
        </pc:spChg>
        <pc:spChg chg="add del mod">
          <ac:chgData name="Abels, Patrick" userId="ba666de4-0d21-43a6-8e66-51a18aae1b4a" providerId="ADAL" clId="{181972B4-F2C7-4659-B26A-E7B2ADB824D2}" dt="2025-05-15T14:55:38.441" v="547" actId="478"/>
          <ac:spMkLst>
            <pc:docMk/>
            <pc:sldMk cId="2175190637" sldId="309"/>
            <ac:spMk id="5" creationId="{71D2B078-CFCB-7E81-27F3-F56C7EECF1DD}"/>
          </ac:spMkLst>
        </pc:spChg>
        <pc:spChg chg="add mod">
          <ac:chgData name="Abels, Patrick" userId="ba666de4-0d21-43a6-8e66-51a18aae1b4a" providerId="ADAL" clId="{181972B4-F2C7-4659-B26A-E7B2ADB824D2}" dt="2025-05-15T14:46:30.093" v="274"/>
          <ac:spMkLst>
            <pc:docMk/>
            <pc:sldMk cId="2175190637" sldId="309"/>
            <ac:spMk id="6" creationId="{F8E8194F-B19C-0002-762C-B4C76432CB53}"/>
          </ac:spMkLst>
        </pc:spChg>
        <pc:picChg chg="add mod">
          <ac:chgData name="Abels, Patrick" userId="ba666de4-0d21-43a6-8e66-51a18aae1b4a" providerId="ADAL" clId="{181972B4-F2C7-4659-B26A-E7B2ADB824D2}" dt="2025-05-15T14:44:28.687" v="227" actId="1076"/>
          <ac:picMkLst>
            <pc:docMk/>
            <pc:sldMk cId="2175190637" sldId="309"/>
            <ac:picMk id="3" creationId="{F8EB2DC9-0652-2F3B-1843-C809A2A0105E}"/>
          </ac:picMkLst>
        </pc:picChg>
      </pc:sldChg>
      <pc:sldChg chg="addSp delSp modSp new mod">
        <pc:chgData name="Abels, Patrick" userId="ba666de4-0d21-43a6-8e66-51a18aae1b4a" providerId="ADAL" clId="{181972B4-F2C7-4659-B26A-E7B2ADB824D2}" dt="2025-05-15T14:53:10.622" v="526" actId="1076"/>
        <pc:sldMkLst>
          <pc:docMk/>
          <pc:sldMk cId="2844387231" sldId="310"/>
        </pc:sldMkLst>
        <pc:spChg chg="del">
          <ac:chgData name="Abels, Patrick" userId="ba666de4-0d21-43a6-8e66-51a18aae1b4a" providerId="ADAL" clId="{181972B4-F2C7-4659-B26A-E7B2ADB824D2}" dt="2025-05-15T14:52:36.867" v="522" actId="478"/>
          <ac:spMkLst>
            <pc:docMk/>
            <pc:sldMk cId="2844387231" sldId="310"/>
            <ac:spMk id="2" creationId="{2CAE47DC-0A25-356B-78D6-F9AC3A9FA0AC}"/>
          </ac:spMkLst>
        </pc:spChg>
        <pc:spChg chg="mod">
          <ac:chgData name="Abels, Patrick" userId="ba666de4-0d21-43a6-8e66-51a18aae1b4a" providerId="ADAL" clId="{181972B4-F2C7-4659-B26A-E7B2ADB824D2}" dt="2025-05-15T14:46:34.569" v="275" actId="113"/>
          <ac:spMkLst>
            <pc:docMk/>
            <pc:sldMk cId="2844387231" sldId="310"/>
            <ac:spMk id="3" creationId="{2CDCB6BC-63A0-0387-8EE2-C32F95C014A5}"/>
          </ac:spMkLst>
        </pc:spChg>
        <pc:spChg chg="mod">
          <ac:chgData name="Abels, Patrick" userId="ba666de4-0d21-43a6-8e66-51a18aae1b4a" providerId="ADAL" clId="{181972B4-F2C7-4659-B26A-E7B2ADB824D2}" dt="2025-05-15T14:52:37.208" v="523"/>
          <ac:spMkLst>
            <pc:docMk/>
            <pc:sldMk cId="2844387231" sldId="310"/>
            <ac:spMk id="6" creationId="{425E576D-0388-BF29-22C1-4803556275D4}"/>
          </ac:spMkLst>
        </pc:spChg>
        <pc:spChg chg="add mod">
          <ac:chgData name="Abels, Patrick" userId="ba666de4-0d21-43a6-8e66-51a18aae1b4a" providerId="ADAL" clId="{181972B4-F2C7-4659-B26A-E7B2ADB824D2}" dt="2025-05-15T14:52:37.208" v="523"/>
          <ac:spMkLst>
            <pc:docMk/>
            <pc:sldMk cId="2844387231" sldId="310"/>
            <ac:spMk id="11" creationId="{99570BA8-0FF1-9B24-9760-7AAB2C002669}"/>
          </ac:spMkLst>
        </pc:spChg>
        <pc:spChg chg="add mod">
          <ac:chgData name="Abels, Patrick" userId="ba666de4-0d21-43a6-8e66-51a18aae1b4a" providerId="ADAL" clId="{181972B4-F2C7-4659-B26A-E7B2ADB824D2}" dt="2025-05-15T14:52:37.208" v="523"/>
          <ac:spMkLst>
            <pc:docMk/>
            <pc:sldMk cId="2844387231" sldId="310"/>
            <ac:spMk id="12" creationId="{E25B14CE-3F3C-A8CF-BDA2-08DDB8AEFBE2}"/>
          </ac:spMkLst>
        </pc:spChg>
        <pc:spChg chg="add mod">
          <ac:chgData name="Abels, Patrick" userId="ba666de4-0d21-43a6-8e66-51a18aae1b4a" providerId="ADAL" clId="{181972B4-F2C7-4659-B26A-E7B2ADB824D2}" dt="2025-05-15T14:52:37.208" v="523"/>
          <ac:spMkLst>
            <pc:docMk/>
            <pc:sldMk cId="2844387231" sldId="310"/>
            <ac:spMk id="13" creationId="{B969082B-91AB-234C-7B0B-BD72B3789735}"/>
          </ac:spMkLst>
        </pc:spChg>
        <pc:spChg chg="add mod">
          <ac:chgData name="Abels, Patrick" userId="ba666de4-0d21-43a6-8e66-51a18aae1b4a" providerId="ADAL" clId="{181972B4-F2C7-4659-B26A-E7B2ADB824D2}" dt="2025-05-15T14:52:37.208" v="523"/>
          <ac:spMkLst>
            <pc:docMk/>
            <pc:sldMk cId="2844387231" sldId="310"/>
            <ac:spMk id="14" creationId="{09952120-7957-957E-8D30-1AD06F417883}"/>
          </ac:spMkLst>
        </pc:spChg>
        <pc:spChg chg="add mod">
          <ac:chgData name="Abels, Patrick" userId="ba666de4-0d21-43a6-8e66-51a18aae1b4a" providerId="ADAL" clId="{181972B4-F2C7-4659-B26A-E7B2ADB824D2}" dt="2025-05-15T14:52:37.208" v="523"/>
          <ac:spMkLst>
            <pc:docMk/>
            <pc:sldMk cId="2844387231" sldId="310"/>
            <ac:spMk id="15" creationId="{0D569408-BE2E-32F6-8D43-3B621FA2ED20}"/>
          </ac:spMkLst>
        </pc:spChg>
        <pc:picChg chg="mod">
          <ac:chgData name="Abels, Patrick" userId="ba666de4-0d21-43a6-8e66-51a18aae1b4a" providerId="ADAL" clId="{181972B4-F2C7-4659-B26A-E7B2ADB824D2}" dt="2025-05-15T14:52:37.208" v="523"/>
          <ac:picMkLst>
            <pc:docMk/>
            <pc:sldMk cId="2844387231" sldId="310"/>
            <ac:picMk id="5" creationId="{66A7E5B3-9D88-B34E-454C-A94AE780B9A7}"/>
          </ac:picMkLst>
        </pc:picChg>
        <pc:picChg chg="add mod">
          <ac:chgData name="Abels, Patrick" userId="ba666de4-0d21-43a6-8e66-51a18aae1b4a" providerId="ADAL" clId="{181972B4-F2C7-4659-B26A-E7B2ADB824D2}" dt="2025-05-15T14:52:37.208" v="523"/>
          <ac:picMkLst>
            <pc:docMk/>
            <pc:sldMk cId="2844387231" sldId="310"/>
            <ac:picMk id="8" creationId="{57883FA5-433D-9A67-6F98-48045C9799AD}"/>
          </ac:picMkLst>
        </pc:picChg>
        <pc:picChg chg="add mod">
          <ac:chgData name="Abels, Patrick" userId="ba666de4-0d21-43a6-8e66-51a18aae1b4a" providerId="ADAL" clId="{181972B4-F2C7-4659-B26A-E7B2ADB824D2}" dt="2025-05-15T14:52:37.208" v="523"/>
          <ac:picMkLst>
            <pc:docMk/>
            <pc:sldMk cId="2844387231" sldId="310"/>
            <ac:picMk id="9" creationId="{534252E8-37B8-B7B3-4247-1BDC4A0D4A32}"/>
          </ac:picMkLst>
        </pc:picChg>
        <pc:picChg chg="add del mod">
          <ac:chgData name="Abels, Patrick" userId="ba666de4-0d21-43a6-8e66-51a18aae1b4a" providerId="ADAL" clId="{181972B4-F2C7-4659-B26A-E7B2ADB824D2}" dt="2025-05-15T14:52:43.144" v="524" actId="478"/>
          <ac:picMkLst>
            <pc:docMk/>
            <pc:sldMk cId="2844387231" sldId="310"/>
            <ac:picMk id="10" creationId="{9F32750F-E68D-AAF0-26BB-B89879D106AC}"/>
          </ac:picMkLst>
        </pc:picChg>
        <pc:picChg chg="add mod">
          <ac:chgData name="Abels, Patrick" userId="ba666de4-0d21-43a6-8e66-51a18aae1b4a" providerId="ADAL" clId="{181972B4-F2C7-4659-B26A-E7B2ADB824D2}" dt="2025-05-15T14:53:10.622" v="526" actId="1076"/>
          <ac:picMkLst>
            <pc:docMk/>
            <pc:sldMk cId="2844387231" sldId="310"/>
            <ac:picMk id="16" creationId="{2A770FA6-39A1-EB09-B174-4F64BF04CB3D}"/>
          </ac:picMkLst>
        </pc:picChg>
      </pc:sldChg>
      <pc:sldChg chg="addSp modSp new mod">
        <pc:chgData name="Abels, Patrick" userId="ba666de4-0d21-43a6-8e66-51a18aae1b4a" providerId="ADAL" clId="{181972B4-F2C7-4659-B26A-E7B2ADB824D2}" dt="2025-05-15T14:53:22.095" v="527"/>
        <pc:sldMkLst>
          <pc:docMk/>
          <pc:sldMk cId="1714141253" sldId="311"/>
        </pc:sldMkLst>
        <pc:spChg chg="mod">
          <ac:chgData name="Abels, Patrick" userId="ba666de4-0d21-43a6-8e66-51a18aae1b4a" providerId="ADAL" clId="{181972B4-F2C7-4659-B26A-E7B2ADB824D2}" dt="2025-05-15T14:51:28.788" v="521" actId="207"/>
          <ac:spMkLst>
            <pc:docMk/>
            <pc:sldMk cId="1714141253" sldId="311"/>
            <ac:spMk id="2" creationId="{FCD5120A-85A9-9053-55D3-57BCE875D09E}"/>
          </ac:spMkLst>
        </pc:spChg>
        <pc:spChg chg="mod">
          <ac:chgData name="Abels, Patrick" userId="ba666de4-0d21-43a6-8e66-51a18aae1b4a" providerId="ADAL" clId="{181972B4-F2C7-4659-B26A-E7B2ADB824D2}" dt="2025-05-15T14:47:12.925" v="283" actId="20577"/>
          <ac:spMkLst>
            <pc:docMk/>
            <pc:sldMk cId="1714141253" sldId="311"/>
            <ac:spMk id="3" creationId="{39C89BBF-D090-75AB-88A5-1EB6A50E7979}"/>
          </ac:spMkLst>
        </pc:spChg>
        <pc:picChg chg="add mod">
          <ac:chgData name="Abels, Patrick" userId="ba666de4-0d21-43a6-8e66-51a18aae1b4a" providerId="ADAL" clId="{181972B4-F2C7-4659-B26A-E7B2ADB824D2}" dt="2025-05-15T14:53:22.095" v="527"/>
          <ac:picMkLst>
            <pc:docMk/>
            <pc:sldMk cId="1714141253" sldId="311"/>
            <ac:picMk id="4" creationId="{EF6DF74B-6C3D-6FB5-CEB9-6BDF553E0DEB}"/>
          </ac:picMkLst>
        </pc:picChg>
        <pc:picChg chg="add mod">
          <ac:chgData name="Abels, Patrick" userId="ba666de4-0d21-43a6-8e66-51a18aae1b4a" providerId="ADAL" clId="{181972B4-F2C7-4659-B26A-E7B2ADB824D2}" dt="2025-05-15T14:53:22.095" v="527"/>
          <ac:picMkLst>
            <pc:docMk/>
            <pc:sldMk cId="1714141253" sldId="311"/>
            <ac:picMk id="5" creationId="{313679A2-7C3C-E23B-51C5-2DF8CCB801C1}"/>
          </ac:picMkLst>
        </pc:picChg>
        <pc:picChg chg="add mod">
          <ac:chgData name="Abels, Patrick" userId="ba666de4-0d21-43a6-8e66-51a18aae1b4a" providerId="ADAL" clId="{181972B4-F2C7-4659-B26A-E7B2ADB824D2}" dt="2025-05-15T14:53:22.095" v="527"/>
          <ac:picMkLst>
            <pc:docMk/>
            <pc:sldMk cId="1714141253" sldId="311"/>
            <ac:picMk id="6" creationId="{12E48083-8F9F-0BC8-01F6-5F02694BFD16}"/>
          </ac:picMkLst>
        </pc:picChg>
      </pc:sldChg>
      <pc:sldChg chg="addSp modSp new mod">
        <pc:chgData name="Abels, Patrick" userId="ba666de4-0d21-43a6-8e66-51a18aae1b4a" providerId="ADAL" clId="{181972B4-F2C7-4659-B26A-E7B2ADB824D2}" dt="2025-05-15T14:55:21.485" v="546" actId="208"/>
        <pc:sldMkLst>
          <pc:docMk/>
          <pc:sldMk cId="3811518437" sldId="312"/>
        </pc:sldMkLst>
        <pc:spChg chg="mod">
          <ac:chgData name="Abels, Patrick" userId="ba666de4-0d21-43a6-8e66-51a18aae1b4a" providerId="ADAL" clId="{181972B4-F2C7-4659-B26A-E7B2ADB824D2}" dt="2025-05-15T14:48:55.347" v="491" actId="20577"/>
          <ac:spMkLst>
            <pc:docMk/>
            <pc:sldMk cId="3811518437" sldId="312"/>
            <ac:spMk id="2" creationId="{F2AC8D3C-55BA-E334-C4F0-6E0969BB07E4}"/>
          </ac:spMkLst>
        </pc:spChg>
        <pc:spChg chg="mod">
          <ac:chgData name="Abels, Patrick" userId="ba666de4-0d21-43a6-8e66-51a18aae1b4a" providerId="ADAL" clId="{181972B4-F2C7-4659-B26A-E7B2ADB824D2}" dt="2025-05-15T14:48:24.644" v="386" actId="20577"/>
          <ac:spMkLst>
            <pc:docMk/>
            <pc:sldMk cId="3811518437" sldId="312"/>
            <ac:spMk id="3" creationId="{0CE46BF7-3E93-EAB9-732F-E19BF06CE6EF}"/>
          </ac:spMkLst>
        </pc:spChg>
        <pc:picChg chg="add mod">
          <ac:chgData name="Abels, Patrick" userId="ba666de4-0d21-43a6-8e66-51a18aae1b4a" providerId="ADAL" clId="{181972B4-F2C7-4659-B26A-E7B2ADB824D2}" dt="2025-05-15T14:55:21.485" v="546" actId="208"/>
          <ac:picMkLst>
            <pc:docMk/>
            <pc:sldMk cId="3811518437" sldId="312"/>
            <ac:picMk id="5" creationId="{50B51C9C-714A-E6B9-A192-C5F304A45508}"/>
          </ac:picMkLst>
        </pc:picChg>
      </pc:sldChg>
    </pc:docChg>
  </pc:docChgLst>
  <pc:docChgLst>
    <pc:chgData name="Abels, Patrick" userId="ba666de4-0d21-43a6-8e66-51a18aae1b4a" providerId="ADAL" clId="{9D0D8790-CC50-460C-BB68-2DB3AD53D229}"/>
    <pc:docChg chg="addSld delSld">
      <pc:chgData name="Abels, Patrick" userId="ba666de4-0d21-43a6-8e66-51a18aae1b4a" providerId="ADAL" clId="{9D0D8790-CC50-460C-BB68-2DB3AD53D229}" dt="2023-09-14T09:39:08.177" v="1" actId="47"/>
      <pc:docMkLst>
        <pc:docMk/>
      </pc:docMkLst>
      <pc:sldChg chg="new del">
        <pc:chgData name="Abels, Patrick" userId="ba666de4-0d21-43a6-8e66-51a18aae1b4a" providerId="ADAL" clId="{9D0D8790-CC50-460C-BB68-2DB3AD53D229}" dt="2023-09-14T09:39:08.177" v="1" actId="47"/>
        <pc:sldMkLst>
          <pc:docMk/>
          <pc:sldMk cId="3702637070" sldId="292"/>
        </pc:sldMkLst>
      </pc:sldChg>
    </pc:docChg>
  </pc:docChgLst>
  <pc:docChgLst>
    <pc:chgData name="Abels, Patrick" userId="ba666de4-0d21-43a6-8e66-51a18aae1b4a" providerId="ADAL" clId="{C54D4619-AC73-2F4E-9DCC-CD79AB17386B}"/>
    <pc:docChg chg="modSld">
      <pc:chgData name="Abels, Patrick" userId="ba666de4-0d21-43a6-8e66-51a18aae1b4a" providerId="ADAL" clId="{C54D4619-AC73-2F4E-9DCC-CD79AB17386B}" dt="2024-10-29T13:30:55.003" v="18" actId="1035"/>
      <pc:docMkLst>
        <pc:docMk/>
      </pc:docMkLst>
      <pc:sldChg chg="modSp">
        <pc:chgData name="Abels, Patrick" userId="ba666de4-0d21-43a6-8e66-51a18aae1b4a" providerId="ADAL" clId="{C54D4619-AC73-2F4E-9DCC-CD79AB17386B}" dt="2024-10-29T13:30:55.003" v="18" actId="1035"/>
        <pc:sldMkLst>
          <pc:docMk/>
          <pc:sldMk cId="1777212815" sldId="293"/>
        </pc:sldMkLst>
      </pc:sldChg>
    </pc:docChg>
  </pc:docChgLst>
  <pc:docChgLst>
    <pc:chgData name="Abels, Patrick" userId="ba666de4-0d21-43a6-8e66-51a18aae1b4a" providerId="ADAL" clId="{07356728-5FFA-49AC-904F-BDFDC427D8AF}"/>
    <pc:docChg chg="undo custSel addSld delSld modSld sldOrd">
      <pc:chgData name="Abels, Patrick" userId="ba666de4-0d21-43a6-8e66-51a18aae1b4a" providerId="ADAL" clId="{07356728-5FFA-49AC-904F-BDFDC427D8AF}" dt="2024-02-06T18:31:11.476" v="1304" actId="1076"/>
      <pc:docMkLst>
        <pc:docMk/>
      </pc:docMkLst>
      <pc:sldChg chg="modSp mod">
        <pc:chgData name="Abels, Patrick" userId="ba666de4-0d21-43a6-8e66-51a18aae1b4a" providerId="ADAL" clId="{07356728-5FFA-49AC-904F-BDFDC427D8AF}" dt="2024-02-06T17:32:34.317" v="1" actId="20577"/>
        <pc:sldMkLst>
          <pc:docMk/>
          <pc:sldMk cId="2243933812" sldId="292"/>
        </pc:sldMkLst>
      </pc:sldChg>
      <pc:sldChg chg="del">
        <pc:chgData name="Abels, Patrick" userId="ba666de4-0d21-43a6-8e66-51a18aae1b4a" providerId="ADAL" clId="{07356728-5FFA-49AC-904F-BDFDC427D8AF}" dt="2024-02-06T17:33:00.552" v="2" actId="47"/>
        <pc:sldMkLst>
          <pc:docMk/>
          <pc:sldMk cId="1883550496" sldId="293"/>
        </pc:sldMkLst>
      </pc:sldChg>
      <pc:sldChg chg="modSp mod">
        <pc:chgData name="Abels, Patrick" userId="ba666de4-0d21-43a6-8e66-51a18aae1b4a" providerId="ADAL" clId="{07356728-5FFA-49AC-904F-BDFDC427D8AF}" dt="2024-02-06T17:33:29.504" v="31" actId="20577"/>
        <pc:sldMkLst>
          <pc:docMk/>
          <pc:sldMk cId="3348838403" sldId="294"/>
        </pc:sldMkLst>
      </pc:sldChg>
      <pc:sldChg chg="modSp mod">
        <pc:chgData name="Abels, Patrick" userId="ba666de4-0d21-43a6-8e66-51a18aae1b4a" providerId="ADAL" clId="{07356728-5FFA-49AC-904F-BDFDC427D8AF}" dt="2024-02-06T17:34:01.312" v="48" actId="20577"/>
        <pc:sldMkLst>
          <pc:docMk/>
          <pc:sldMk cId="2545230209" sldId="295"/>
        </pc:sldMkLst>
      </pc:sldChg>
      <pc:sldChg chg="delSp modSp mod">
        <pc:chgData name="Abels, Patrick" userId="ba666de4-0d21-43a6-8e66-51a18aae1b4a" providerId="ADAL" clId="{07356728-5FFA-49AC-904F-BDFDC427D8AF}" dt="2024-02-06T17:39:26.790" v="357" actId="12"/>
        <pc:sldMkLst>
          <pc:docMk/>
          <pc:sldMk cId="4147734968" sldId="296"/>
        </pc:sldMkLst>
      </pc:sldChg>
      <pc:sldChg chg="addSp delSp modSp new mod">
        <pc:chgData name="Abels, Patrick" userId="ba666de4-0d21-43a6-8e66-51a18aae1b4a" providerId="ADAL" clId="{07356728-5FFA-49AC-904F-BDFDC427D8AF}" dt="2024-02-06T18:21:53.467" v="1169" actId="1076"/>
        <pc:sldMkLst>
          <pc:docMk/>
          <pc:sldMk cId="4151411595" sldId="297"/>
        </pc:sldMkLst>
      </pc:sldChg>
      <pc:sldChg chg="new del">
        <pc:chgData name="Abels, Patrick" userId="ba666de4-0d21-43a6-8e66-51a18aae1b4a" providerId="ADAL" clId="{07356728-5FFA-49AC-904F-BDFDC427D8AF}" dt="2024-02-06T17:57:35.332" v="401" actId="47"/>
        <pc:sldMkLst>
          <pc:docMk/>
          <pc:sldMk cId="219810204" sldId="298"/>
        </pc:sldMkLst>
      </pc:sldChg>
      <pc:sldChg chg="modSp new mod">
        <pc:chgData name="Abels, Patrick" userId="ba666de4-0d21-43a6-8e66-51a18aae1b4a" providerId="ADAL" clId="{07356728-5FFA-49AC-904F-BDFDC427D8AF}" dt="2024-02-06T18:03:04.749" v="752" actId="207"/>
        <pc:sldMkLst>
          <pc:docMk/>
          <pc:sldMk cId="436696663" sldId="298"/>
        </pc:sldMkLst>
      </pc:sldChg>
      <pc:sldChg chg="modSp new del mod">
        <pc:chgData name="Abels, Patrick" userId="ba666de4-0d21-43a6-8e66-51a18aae1b4a" providerId="ADAL" clId="{07356728-5FFA-49AC-904F-BDFDC427D8AF}" dt="2024-02-06T17:41:42.664" v="373" actId="47"/>
        <pc:sldMkLst>
          <pc:docMk/>
          <pc:sldMk cId="1471344431" sldId="298"/>
        </pc:sldMkLst>
      </pc:sldChg>
      <pc:sldChg chg="new del">
        <pc:chgData name="Abels, Patrick" userId="ba666de4-0d21-43a6-8e66-51a18aae1b4a" providerId="ADAL" clId="{07356728-5FFA-49AC-904F-BDFDC427D8AF}" dt="2024-02-06T17:57:22.572" v="399" actId="47"/>
        <pc:sldMkLst>
          <pc:docMk/>
          <pc:sldMk cId="3649483825" sldId="298"/>
        </pc:sldMkLst>
      </pc:sldChg>
      <pc:sldChg chg="modSp add mod ord">
        <pc:chgData name="Abels, Patrick" userId="ba666de4-0d21-43a6-8e66-51a18aae1b4a" providerId="ADAL" clId="{07356728-5FFA-49AC-904F-BDFDC427D8AF}" dt="2024-02-06T18:04:01.643" v="761" actId="6549"/>
        <pc:sldMkLst>
          <pc:docMk/>
          <pc:sldMk cId="3013138608" sldId="299"/>
        </pc:sldMkLst>
      </pc:sldChg>
      <pc:sldChg chg="modSp add mod ord">
        <pc:chgData name="Abels, Patrick" userId="ba666de4-0d21-43a6-8e66-51a18aae1b4a" providerId="ADAL" clId="{07356728-5FFA-49AC-904F-BDFDC427D8AF}" dt="2024-02-06T18:16:11.589" v="1038" actId="207"/>
        <pc:sldMkLst>
          <pc:docMk/>
          <pc:sldMk cId="1770763940" sldId="300"/>
        </pc:sldMkLst>
      </pc:sldChg>
      <pc:sldChg chg="addSp modSp add mod ord">
        <pc:chgData name="Abels, Patrick" userId="ba666de4-0d21-43a6-8e66-51a18aae1b4a" providerId="ADAL" clId="{07356728-5FFA-49AC-904F-BDFDC427D8AF}" dt="2024-02-06T18:31:11.476" v="1304" actId="1076"/>
        <pc:sldMkLst>
          <pc:docMk/>
          <pc:sldMk cId="2768151853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3153593050" sldId="301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897531376" sldId="302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261301157" sldId="303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63930591" sldId="304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760355346" sldId="305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42544294" sldId="306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831525817" sldId="307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1189448111" sldId="308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652276269" sldId="309"/>
        </pc:sldMkLst>
      </pc:sldChg>
      <pc:sldChg chg="del">
        <pc:chgData name="Abels, Patrick" userId="ba666de4-0d21-43a6-8e66-51a18aae1b4a" providerId="ADAL" clId="{07356728-5FFA-49AC-904F-BDFDC427D8AF}" dt="2024-02-06T17:33:42.507" v="32" actId="47"/>
        <pc:sldMkLst>
          <pc:docMk/>
          <pc:sldMk cId="2466356499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9AB42-9EA2-4386-9B0A-48A1FEDC4EE7}" type="datetimeFigureOut">
              <a:rPr lang="en-DE" smtClean="0"/>
              <a:t>05/15/2025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1056ED-1E2F-4A5B-B6C9-FC658BDA513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316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1056ED-1E2F-4A5B-B6C9-FC658BDA5132}" type="slidenum">
              <a:rPr lang="en-DE" smtClean="0"/>
              <a:t>1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42485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811598716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7471587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r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Subject Semester Teacher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347CEE-7F3F-E855-C48C-379C2E6F63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79973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456551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after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150223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-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778856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Input</a:t>
            </a:r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0E9B06-1DFC-5243-A9D6-EE869AC3CF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/>
              <a:t>Title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1633311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468437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07102"/>
            <a:ext cx="9923894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63055F1-9100-7F17-5074-36706F4E820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276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561281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27246"/>
            <a:ext cx="914400" cy="914400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E47C1DD1-A76C-9A3C-B4BA-8AF278FC06C8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A3A2996-CEA9-A52A-5C2F-4E4B5480146C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rgbClr val="EDED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F006F7FC-7B8B-83AF-7478-5A2300CD9035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CEA32AD-EEDF-49AB-BB81-0B64164495C8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4635288-42A5-5DA6-8739-F44C5834A910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9F1A893-D163-7C74-9FEC-80F76F089957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/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A7259D4F-4E5E-3CF3-0939-0F792D23F379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 dirty="0">
                <a:solidFill>
                  <a:schemeClr val="tx1"/>
                </a:solidFill>
              </a:endParaRPr>
            </a:p>
          </p:txBody>
        </p:sp>
        <p:sp>
          <p:nvSpPr>
            <p:cNvPr id="17" name="Block Arc 16">
              <a:extLst>
                <a:ext uri="{FF2B5EF4-FFF2-40B4-BE49-F238E27FC236}">
                  <a16:creationId xmlns:a16="http://schemas.microsoft.com/office/drawing/2014/main" id="{48A0EDDC-BDD5-F07C-09F0-C691B3E1B2FA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8" name="Block Arc 17">
              <a:extLst>
                <a:ext uri="{FF2B5EF4-FFF2-40B4-BE49-F238E27FC236}">
                  <a16:creationId xmlns:a16="http://schemas.microsoft.com/office/drawing/2014/main" id="{B786A0B9-B4D3-AA71-44DE-CC5448D9BBD4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9" name="Block Arc 18">
              <a:extLst>
                <a:ext uri="{FF2B5EF4-FFF2-40B4-BE49-F238E27FC236}">
                  <a16:creationId xmlns:a16="http://schemas.microsoft.com/office/drawing/2014/main" id="{B349A6F1-CAC2-606F-639B-3FD8C2036A5C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1" name="Table 21">
            <a:extLst>
              <a:ext uri="{FF2B5EF4-FFF2-40B4-BE49-F238E27FC236}">
                <a16:creationId xmlns:a16="http://schemas.microsoft.com/office/drawing/2014/main" id="{632C864F-336F-9C63-0C06-99CD8D40F8C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52277630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11996C77-3770-2B17-DE2E-6BFAF105594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422127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>
                <a:latin typeface="Sacramento" panose="02000507000000020000" pitchFamily="2" charset="0"/>
              </a:defRPr>
            </a:lvl1pPr>
          </a:lstStyle>
          <a:p>
            <a:pPr lvl="0"/>
            <a:r>
              <a:rPr lang="en-GB" dirty="0"/>
              <a:t>Click to add text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6994B2A7-E401-08E1-3616-84546B7393F4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75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571913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Wochenübung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437878"/>
            <a:ext cx="914400" cy="914400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B68C441-BBE8-81F1-FFCE-116243F8882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06027" y="1807536"/>
            <a:ext cx="11070455" cy="4343362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3" name="Half Frame 2">
            <a:extLst>
              <a:ext uri="{FF2B5EF4-FFF2-40B4-BE49-F238E27FC236}">
                <a16:creationId xmlns:a16="http://schemas.microsoft.com/office/drawing/2014/main" id="{36175F8E-2B98-2FCB-9BA8-B930F4A18D42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195092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6385" y="1077204"/>
            <a:ext cx="4176436" cy="2935504"/>
          </a:xfrm>
          <a:prstGeom prst="roundRect">
            <a:avLst>
              <a:gd name="adj" fmla="val 4872"/>
            </a:avLst>
          </a:prstGeom>
          <a:solidFill>
            <a:schemeClr val="tx1">
              <a:lumMod val="85000"/>
              <a:lumOff val="15000"/>
            </a:schemeClr>
          </a:solidFill>
          <a:effectLst/>
        </p:spPr>
        <p:txBody>
          <a:bodyPr anchor="t"/>
          <a:lstStyle>
            <a:lvl1pPr marL="0" indent="0" algn="l">
              <a:buNone/>
              <a:defRPr sz="1600">
                <a:solidFill>
                  <a:schemeClr val="bg1"/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C5CF58D4-24C0-0064-5EF1-B74DA629C009}"/>
              </a:ext>
            </a:extLst>
          </p:cNvPr>
          <p:cNvCxnSpPr/>
          <p:nvPr userDrawn="1"/>
        </p:nvCxnSpPr>
        <p:spPr>
          <a:xfrm flipH="1">
            <a:off x="5344357" y="1233996"/>
            <a:ext cx="2219418" cy="0"/>
          </a:xfrm>
          <a:prstGeom prst="straightConnector1">
            <a:avLst/>
          </a:prstGeom>
          <a:ln>
            <a:solidFill>
              <a:schemeClr val="bg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016900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0205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84" r:id="rId2"/>
    <p:sldLayoutId id="2147483682" r:id="rId3"/>
    <p:sldLayoutId id="2147483673" r:id="rId4"/>
    <p:sldLayoutId id="2147483685" r:id="rId5"/>
    <p:sldLayoutId id="2147483676" r:id="rId6"/>
    <p:sldLayoutId id="2147483679" r:id="rId7"/>
    <p:sldLayoutId id="2147483680" r:id="rId8"/>
    <p:sldLayoutId id="2147483683" r:id="rId9"/>
    <p:sldLayoutId id="2147483686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microsoft.com/office/2007/relationships/hdphoto" Target="../media/hdphoto2.wdp"/><Relationship Id="rId7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11" Type="http://schemas.microsoft.com/office/2007/relationships/hdphoto" Target="../media/hdphoto5.wdp"/><Relationship Id="rId5" Type="http://schemas.openxmlformats.org/officeDocument/2006/relationships/hyperlink" Target="https://code.visualstudio.com/" TargetMode="External"/><Relationship Id="rId10" Type="http://schemas.openxmlformats.org/officeDocument/2006/relationships/image" Target="../media/image13.png"/><Relationship Id="rId4" Type="http://schemas.openxmlformats.org/officeDocument/2006/relationships/image" Target="../media/image10.jpeg"/><Relationship Id="rId9" Type="http://schemas.microsoft.com/office/2007/relationships/hdphoto" Target="../media/hdphoto4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6.png"/><Relationship Id="rId4" Type="http://schemas.microsoft.com/office/2007/relationships/hdphoto" Target="../media/hdphoto6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LRL_NcnK-4" TargetMode="External"/><Relationship Id="rId2" Type="http://schemas.openxmlformats.org/officeDocument/2006/relationships/hyperlink" Target="https://www.w3schools.com/python/default.asp" TargetMode="External"/><Relationship Id="rId1" Type="http://schemas.openxmlformats.org/officeDocument/2006/relationships/slideLayout" Target="../slideLayouts/slideLayout8.xml"/><Relationship Id="rId5" Type="http://schemas.microsoft.com/office/2007/relationships/hdphoto" Target="../media/hdphoto5.wdp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E51AF0-D57D-E817-34D7-0FAFFB286C1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Informatik Q1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243933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EFA5BF9-777E-34FD-058A-0DA85E1184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sz="19900" b="1" dirty="0"/>
              <a:t>OOP</a:t>
            </a:r>
          </a:p>
          <a:p>
            <a:r>
              <a:rPr lang="de-DE" sz="4800" dirty="0"/>
              <a:t>Algorithmik und </a:t>
            </a:r>
            <a:r>
              <a:rPr lang="de-DE" sz="4800" b="1" dirty="0">
                <a:solidFill>
                  <a:srgbClr val="FFC000"/>
                </a:solidFill>
              </a:rPr>
              <a:t>o</a:t>
            </a:r>
            <a:r>
              <a:rPr lang="de-DE" sz="4800" dirty="0"/>
              <a:t>bjekt</a:t>
            </a:r>
            <a:r>
              <a:rPr lang="de-DE" sz="4800" b="1" dirty="0">
                <a:solidFill>
                  <a:srgbClr val="FFC000"/>
                </a:solidFill>
              </a:rPr>
              <a:t>o</a:t>
            </a:r>
            <a:r>
              <a:rPr lang="de-DE" sz="4800" dirty="0"/>
              <a:t>rientierte Modellierung bzw. </a:t>
            </a:r>
            <a:r>
              <a:rPr lang="de-DE" sz="4800" b="1" dirty="0">
                <a:solidFill>
                  <a:srgbClr val="FFC000"/>
                </a:solidFill>
              </a:rPr>
              <a:t>P</a:t>
            </a:r>
            <a:r>
              <a:rPr lang="de-DE" sz="4800" dirty="0"/>
              <a:t>rogrammierung</a:t>
            </a:r>
          </a:p>
        </p:txBody>
      </p:sp>
    </p:spTree>
    <p:extLst>
      <p:ext uri="{BB962C8B-B14F-4D97-AF65-F5344CB8AC3E}">
        <p14:creationId xmlns:p14="http://schemas.microsoft.com/office/powerpoint/2010/main" val="164531289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8EB2DC9-0652-2F3B-1843-C809A2A0105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0258"/>
          <a:stretch/>
        </p:blipFill>
        <p:spPr>
          <a:xfrm>
            <a:off x="783733" y="2192287"/>
            <a:ext cx="10624531" cy="4043805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F8E8194F-B19C-0002-762C-B4C76432CB53}"/>
              </a:ext>
            </a:extLst>
          </p:cNvPr>
          <p:cNvSpPr txBox="1">
            <a:spLocks/>
          </p:cNvSpPr>
          <p:nvPr/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6000" b="1" dirty="0">
                <a:solidFill>
                  <a:schemeClr val="bg1"/>
                </a:solidFill>
              </a:rPr>
              <a:t>OOP</a:t>
            </a:r>
            <a:endParaRPr lang="en-DE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1906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7098492A-60C6-370A-1934-91614CB8EDE5}"/>
              </a:ext>
            </a:extLst>
          </p:cNvPr>
          <p:cNvSpPr txBox="1">
            <a:spLocks/>
          </p:cNvSpPr>
          <p:nvPr/>
        </p:nvSpPr>
        <p:spPr>
          <a:xfrm>
            <a:off x="4491316" y="1680079"/>
            <a:ext cx="6226828" cy="4810125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5400" dirty="0" err="1"/>
              <a:t>Kursarbeit</a:t>
            </a:r>
            <a:endParaRPr lang="en-GB" sz="5400" dirty="0"/>
          </a:p>
          <a:p>
            <a:pPr algn="l"/>
            <a:r>
              <a:rPr lang="en-GB" sz="5400" dirty="0"/>
              <a:t>Projekt</a:t>
            </a:r>
          </a:p>
          <a:p>
            <a:pPr algn="l"/>
            <a:endParaRPr lang="en-GB" sz="5400" dirty="0"/>
          </a:p>
          <a:p>
            <a:pPr algn="l"/>
            <a:r>
              <a:rPr lang="en-GB" sz="5400" dirty="0" err="1"/>
              <a:t>Mitarbeit</a:t>
            </a:r>
            <a:endParaRPr lang="en-GB" sz="5400" dirty="0"/>
          </a:p>
          <a:p>
            <a:pPr algn="l"/>
            <a:r>
              <a:rPr lang="en-GB" sz="5400" dirty="0"/>
              <a:t>Weekly’s</a:t>
            </a:r>
            <a:endParaRPr lang="en-DE" sz="5400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F7414486-A022-265B-CA49-6B44A3F515F2}"/>
              </a:ext>
            </a:extLst>
          </p:cNvPr>
          <p:cNvSpPr txBox="1">
            <a:spLocks/>
          </p:cNvSpPr>
          <p:nvPr/>
        </p:nvSpPr>
        <p:spPr>
          <a:xfrm>
            <a:off x="138113" y="287338"/>
            <a:ext cx="11915775" cy="1296987"/>
          </a:xfrm>
          <a:prstGeom prst="rect">
            <a:avLst/>
          </a:prstGeom>
        </p:spPr>
        <p:txBody>
          <a:bodyPr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6000" b="1" dirty="0">
                <a:solidFill>
                  <a:schemeClr val="bg1"/>
                </a:solidFill>
              </a:rPr>
              <a:t>OOP</a:t>
            </a:r>
            <a:endParaRPr lang="en-DE" sz="6000" b="1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D5837F2-2168-D330-7641-5377CC1EF4B2}"/>
              </a:ext>
            </a:extLst>
          </p:cNvPr>
          <p:cNvSpPr txBox="1"/>
          <p:nvPr/>
        </p:nvSpPr>
        <p:spPr>
          <a:xfrm>
            <a:off x="2831749" y="2442326"/>
            <a:ext cx="112530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dirty="0">
                <a:solidFill>
                  <a:srgbClr val="FFC000"/>
                </a:solidFill>
              </a:rPr>
              <a:t>50 %</a:t>
            </a:r>
            <a:endParaRPr lang="en-DE" sz="3600" b="1" dirty="0">
              <a:solidFill>
                <a:srgbClr val="FFC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870F8C-3104-E302-AA11-B05F250F684A}"/>
              </a:ext>
            </a:extLst>
          </p:cNvPr>
          <p:cNvSpPr txBox="1"/>
          <p:nvPr/>
        </p:nvSpPr>
        <p:spPr>
          <a:xfrm>
            <a:off x="2831749" y="4999702"/>
            <a:ext cx="1125308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de-DE" sz="3600" b="1" dirty="0">
                <a:solidFill>
                  <a:srgbClr val="FFC000"/>
                </a:solidFill>
              </a:rPr>
              <a:t>50 %</a:t>
            </a:r>
            <a:endParaRPr lang="en-DE" sz="36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2128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DCB6BC-63A0-0387-8EE2-C32F95C014A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 dirty="0"/>
              <a:t>OOP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9ED178C-66AF-E6B0-E073-595C51276C76}"/>
              </a:ext>
            </a:extLst>
          </p:cNvPr>
          <p:cNvGrpSpPr/>
          <p:nvPr/>
        </p:nvGrpSpPr>
        <p:grpSpPr>
          <a:xfrm>
            <a:off x="9584233" y="2310794"/>
            <a:ext cx="2332603" cy="1503817"/>
            <a:chOff x="8610505" y="3922511"/>
            <a:chExt cx="3271838" cy="224561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6A7E5B3-9D88-B34E-454C-A94AE780B9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38" b="95699" l="8856" r="89668">
                          <a14:foregroundMark x1="32472" y1="28495" x2="61993" y2="22581"/>
                          <a14:foregroundMark x1="60517" y1="7527" x2="60517" y2="7527"/>
                          <a14:foregroundMark x1="32472" y1="91398" x2="49077" y2="84946"/>
                          <a14:foregroundMark x1="35055" y1="95699" x2="35055" y2="95699"/>
                          <a14:foregroundMark x1="61993" y1="3226" x2="59779" y2="538"/>
                          <a14:foregroundMark x1="74170" y1="38710" x2="74170" y2="38710"/>
                          <a14:backgroundMark x1="72325" y1="42473" x2="72325" y2="42473"/>
                          <a14:backgroundMark x1="73432" y1="40860" x2="73432" y2="40860"/>
                          <a14:backgroundMark x1="59410" y1="538" x2="59410" y2="538"/>
                          <a14:backgroundMark x1="60517" y1="538" x2="60517" y2="53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10505" y="3922511"/>
              <a:ext cx="3271838" cy="224561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25E576D-0388-BF29-22C1-4803556275D4}"/>
                </a:ext>
              </a:extLst>
            </p:cNvPr>
            <p:cNvSpPr txBox="1"/>
            <p:nvPr/>
          </p:nvSpPr>
          <p:spPr>
            <a:xfrm rot="20895275">
              <a:off x="9934132" y="5158470"/>
              <a:ext cx="1557647" cy="551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5EFD9"/>
                  </a:solidFill>
                </a:rPr>
                <a:t>.MD</a:t>
              </a:r>
              <a:endParaRPr lang="en-DE" dirty="0">
                <a:solidFill>
                  <a:srgbClr val="F5EFD9"/>
                </a:solidFill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F0533F82-36E3-1134-217D-033DD4132F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984" y="2496883"/>
            <a:ext cx="2000155" cy="112008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7">
            <a:hlinkClick r:id="rId5"/>
            <a:extLst>
              <a:ext uri="{FF2B5EF4-FFF2-40B4-BE49-F238E27FC236}">
                <a16:creationId xmlns:a16="http://schemas.microsoft.com/office/drawing/2014/main" id="{57883FA5-433D-9A67-6F98-48045C9799A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667" b="94667" l="1333" r="96889">
                        <a14:foregroundMark x1="92889" y1="48889" x2="92889" y2="48889"/>
                        <a14:foregroundMark x1="92889" y1="48889" x2="82222" y2="88000"/>
                        <a14:foregroundMark x1="82667" y1="32889" x2="81333" y2="15556"/>
                        <a14:foregroundMark x1="84000" y1="47111" x2="89778" y2="16889"/>
                        <a14:foregroundMark x1="89778" y1="16889" x2="83111" y2="10222"/>
                        <a14:foregroundMark x1="97333" y1="76000" x2="97333" y2="45333"/>
                        <a14:foregroundMark x1="97333" y1="45333" x2="97333" y2="45333"/>
                        <a14:foregroundMark x1="70667" y1="94667" x2="80889" y2="92000"/>
                        <a14:foregroundMark x1="70667" y1="3111" x2="75556" y2="4889"/>
                        <a14:foregroundMark x1="5333" y1="67111" x2="14667" y2="61778"/>
                        <a14:foregroundMark x1="4444" y1="34222" x2="4444" y2="34222"/>
                        <a14:foregroundMark x1="2667" y1="64889" x2="2667" y2="64889"/>
                        <a14:foregroundMark x1="1333" y1="32889" x2="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3867" y="4162373"/>
            <a:ext cx="1944426" cy="1944426"/>
          </a:xfrm>
          <a:prstGeom prst="rect">
            <a:avLst/>
          </a:prstGeom>
        </p:spPr>
      </p:pic>
      <p:pic>
        <p:nvPicPr>
          <p:cNvPr id="9" name="Picture 6" descr="Google Chrome Logo , Google Chrome logo transparent background PNG clipart  | HiClipart">
            <a:extLst>
              <a:ext uri="{FF2B5EF4-FFF2-40B4-BE49-F238E27FC236}">
                <a16:creationId xmlns:a16="http://schemas.microsoft.com/office/drawing/2014/main" id="{534252E8-37B8-B7B3-4247-1BDC4A0D4A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8000" b="90667" l="8000" r="92000">
                        <a14:foregroundMark x1="8444" y1="51556" x2="8444" y2="51556"/>
                        <a14:foregroundMark x1="46667" y1="8444" x2="46667" y2="8444"/>
                        <a14:foregroundMark x1="59556" y1="49778" x2="59556" y2="49778"/>
                        <a14:foregroundMark x1="50222" y1="51556" x2="52000" y2="43111"/>
                        <a14:foregroundMark x1="42667" y1="45778" x2="60444" y2="59111"/>
                        <a14:foregroundMark x1="44000" y1="91111" x2="44000" y2="91111"/>
                        <a14:foregroundMark x1="49333" y1="50667" x2="43111" y2="57333"/>
                        <a14:foregroundMark x1="92000" y1="51111" x2="92000" y2="5111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139" y="4063023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9570BA8-0FF1-9B24-9760-7AAB2C002669}"/>
              </a:ext>
            </a:extLst>
          </p:cNvPr>
          <p:cNvSpPr txBox="1"/>
          <p:nvPr/>
        </p:nvSpPr>
        <p:spPr>
          <a:xfrm>
            <a:off x="633506" y="3724469"/>
            <a:ext cx="2091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>
                <a:solidFill>
                  <a:schemeClr val="bg1"/>
                </a:solidFill>
              </a:rPr>
              <a:t>Betriebssystem</a:t>
            </a:r>
            <a:endParaRPr lang="en-DE" sz="16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25B14CE-3F3C-A8CF-BDA2-08DDB8AEFBE2}"/>
              </a:ext>
            </a:extLst>
          </p:cNvPr>
          <p:cNvSpPr txBox="1"/>
          <p:nvPr/>
        </p:nvSpPr>
        <p:spPr>
          <a:xfrm>
            <a:off x="2705146" y="6141977"/>
            <a:ext cx="2091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Browser</a:t>
            </a:r>
            <a:endParaRPr lang="en-DE" sz="16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69082B-91AB-234C-7B0B-BD72B3789735}"/>
              </a:ext>
            </a:extLst>
          </p:cNvPr>
          <p:cNvSpPr txBox="1"/>
          <p:nvPr/>
        </p:nvSpPr>
        <p:spPr>
          <a:xfrm>
            <a:off x="7493124" y="6149910"/>
            <a:ext cx="2091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chemeClr val="bg1"/>
                </a:solidFill>
              </a:rPr>
              <a:t>IDE</a:t>
            </a:r>
            <a:endParaRPr lang="en-DE" sz="16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9952120-7957-957E-8D30-1AD06F417883}"/>
              </a:ext>
            </a:extLst>
          </p:cNvPr>
          <p:cNvSpPr txBox="1"/>
          <p:nvPr/>
        </p:nvSpPr>
        <p:spPr>
          <a:xfrm>
            <a:off x="9704979" y="3893746"/>
            <a:ext cx="20911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>
                <a:solidFill>
                  <a:schemeClr val="bg1"/>
                </a:solidFill>
              </a:rPr>
              <a:t>Dokumentation</a:t>
            </a:r>
            <a:endParaRPr lang="en-DE" sz="1600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D569408-BE2E-32F6-8D43-3B621FA2ED20}"/>
              </a:ext>
            </a:extLst>
          </p:cNvPr>
          <p:cNvSpPr txBox="1"/>
          <p:nvPr/>
        </p:nvSpPr>
        <p:spPr>
          <a:xfrm>
            <a:off x="4922840" y="3724469"/>
            <a:ext cx="25702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>
                <a:solidFill>
                  <a:schemeClr val="bg1"/>
                </a:solidFill>
              </a:rPr>
              <a:t>Programmiersprache</a:t>
            </a:r>
            <a:endParaRPr lang="en-DE" sz="1600" dirty="0">
              <a:solidFill>
                <a:schemeClr val="bg1"/>
              </a:solidFill>
            </a:endParaRPr>
          </a:p>
        </p:txBody>
      </p:sp>
      <p:pic>
        <p:nvPicPr>
          <p:cNvPr id="16" name="Picture 4" descr="Python programming logo on transparent background PNG - Similar PNG">
            <a:extLst>
              <a:ext uri="{FF2B5EF4-FFF2-40B4-BE49-F238E27FC236}">
                <a16:creationId xmlns:a16="http://schemas.microsoft.com/office/drawing/2014/main" id="{2A770FA6-39A1-EB09-B174-4F64BF04C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>
                        <a14:foregroundMark x1="17778" y1="42667" x2="17778" y2="4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419" y="167148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3872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CD5120A-85A9-9053-55D3-57BCE875D0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Schreibe ein Programm </a:t>
            </a:r>
            <a:r>
              <a:rPr lang="de-DE" b="1" dirty="0">
                <a:solidFill>
                  <a:srgbClr val="00B0F0"/>
                </a:solidFill>
                <a:latin typeface="Consolas" panose="020B0609020204030204" pitchFamily="49" charset="0"/>
              </a:rPr>
              <a:t>HelloWorld.py</a:t>
            </a:r>
            <a:r>
              <a:rPr lang="de-DE" dirty="0"/>
              <a:t>, das den Text </a:t>
            </a:r>
            <a:r>
              <a:rPr lang="de-DE" dirty="0">
                <a:solidFill>
                  <a:srgbClr val="FFC000"/>
                </a:solidFill>
                <a:latin typeface="Consolas" panose="020B0609020204030204" pitchFamily="49" charset="0"/>
              </a:rPr>
              <a:t>„Hello World!“</a:t>
            </a:r>
            <a:r>
              <a:rPr lang="de-DE" dirty="0"/>
              <a:t> im Terminal ausgibt.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C89BBF-D090-75AB-88A5-1EB6A50E797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6DF74B-6C3D-6FB5-CEB9-6BDF553E0DE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915" t="26597" r="12765" b="26644"/>
          <a:stretch/>
        </p:blipFill>
        <p:spPr>
          <a:xfrm>
            <a:off x="1881963" y="2801640"/>
            <a:ext cx="5337544" cy="1674629"/>
          </a:xfrm>
          <a:prstGeom prst="rect">
            <a:avLst/>
          </a:prstGeom>
        </p:spPr>
      </p:pic>
      <p:pic>
        <p:nvPicPr>
          <p:cNvPr id="5" name="Picture 2" descr="Hand drawn black doodle arrow on transparent background PNG - Similar PNG">
            <a:extLst>
              <a:ext uri="{FF2B5EF4-FFF2-40B4-BE49-F238E27FC236}">
                <a16:creationId xmlns:a16="http://schemas.microsoft.com/office/drawing/2014/main" id="{313679A2-7C3C-E23B-51C5-2DF8CCB80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833" y1="67833" x2="23833" y2="67833"/>
                        <a14:backgroundMark x1="20833" y1="66167" x2="20833" y2="661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266796">
            <a:off x="4090149" y="4071946"/>
            <a:ext cx="1915692" cy="1915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2E48083-8F9F-0BC8-01F6-5F02694BFD16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3695" t="25301" r="13649" b="27941"/>
          <a:stretch/>
        </p:blipFill>
        <p:spPr>
          <a:xfrm>
            <a:off x="6096000" y="4476268"/>
            <a:ext cx="5218043" cy="1674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14125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2AC8D3C-55BA-E334-C4F0-6E0969BB07E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Frische die Inhalte der E2 auf und bearbeite, wenn nötig, entsprechende Übungen sowie Tagebucheinträge.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46BF7-3E93-EAB9-732F-E19BF06CE6E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Übung 2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B51C9C-714A-E6B9-A192-C5F304A455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031" y="2803314"/>
            <a:ext cx="6391937" cy="3685521"/>
          </a:xfrm>
          <a:prstGeom prst="rect">
            <a:avLst/>
          </a:prstGeom>
          <a:ln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81151843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7F290F3-E690-6F05-E43C-5E0E347185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sz="8000" dirty="0"/>
              <a:t>Setup</a:t>
            </a:r>
            <a:endParaRPr lang="en-DE" sz="8000" dirty="0"/>
          </a:p>
        </p:txBody>
      </p:sp>
    </p:spTree>
    <p:extLst>
      <p:ext uri="{BB962C8B-B14F-4D97-AF65-F5344CB8AC3E}">
        <p14:creationId xmlns:p14="http://schemas.microsoft.com/office/powerpoint/2010/main" val="425994803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990A55F-57D0-5F13-873C-EC6A5D011C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06027" y="1807536"/>
            <a:ext cx="11070455" cy="434336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Schaffe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persönliches</a:t>
            </a:r>
            <a:r>
              <a:rPr lang="en-GB" dirty="0"/>
              <a:t> Setup, um </a:t>
            </a:r>
            <a:r>
              <a:rPr lang="en-GB" dirty="0" err="1"/>
              <a:t>dem</a:t>
            </a:r>
            <a:r>
              <a:rPr lang="en-GB" dirty="0"/>
              <a:t> Kurs an </a:t>
            </a:r>
            <a:r>
              <a:rPr lang="en-GB" dirty="0" err="1"/>
              <a:t>deinem</a:t>
            </a:r>
            <a:r>
              <a:rPr lang="en-GB" dirty="0"/>
              <a:t> </a:t>
            </a:r>
            <a:r>
              <a:rPr lang="en-GB" dirty="0" err="1"/>
              <a:t>eigenen</a:t>
            </a:r>
            <a:r>
              <a:rPr lang="en-GB" dirty="0"/>
              <a:t> </a:t>
            </a:r>
            <a:r>
              <a:rPr lang="en-GB" dirty="0" err="1"/>
              <a:t>Gerät</a:t>
            </a:r>
            <a:r>
              <a:rPr lang="en-GB" dirty="0"/>
              <a:t> </a:t>
            </a:r>
            <a:r>
              <a:rPr lang="en-GB" dirty="0" err="1"/>
              <a:t>folgen</a:t>
            </a:r>
            <a:r>
              <a:rPr lang="en-GB" dirty="0"/>
              <a:t> </a:t>
            </a:r>
            <a:r>
              <a:rPr lang="en-GB" dirty="0" err="1"/>
              <a:t>zu</a:t>
            </a:r>
            <a:r>
              <a:rPr lang="en-GB" dirty="0"/>
              <a:t> </a:t>
            </a:r>
            <a:r>
              <a:rPr lang="en-GB" dirty="0" err="1"/>
              <a:t>können</a:t>
            </a:r>
            <a:r>
              <a:rPr lang="en-GB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Schreibe</a:t>
            </a:r>
            <a:r>
              <a:rPr lang="en-GB" dirty="0"/>
              <a:t> </a:t>
            </a:r>
            <a:r>
              <a:rPr lang="en-GB" dirty="0" err="1"/>
              <a:t>dein</a:t>
            </a:r>
            <a:r>
              <a:rPr lang="en-GB" dirty="0"/>
              <a:t> </a:t>
            </a:r>
            <a:r>
              <a:rPr lang="en-GB" dirty="0" err="1"/>
              <a:t>erstes</a:t>
            </a:r>
            <a:r>
              <a:rPr lang="en-GB" dirty="0"/>
              <a:t> Python-</a:t>
            </a:r>
            <a:r>
              <a:rPr lang="en-GB" dirty="0" err="1"/>
              <a:t>Programm</a:t>
            </a:r>
            <a:r>
              <a:rPr lang="en-GB" dirty="0"/>
              <a:t>: </a:t>
            </a:r>
            <a:r>
              <a:rPr lang="en-GB" b="1" dirty="0">
                <a:solidFill>
                  <a:srgbClr val="00B0F0"/>
                </a:solidFill>
                <a:latin typeface="Consolas" panose="020B0609020204030204" pitchFamily="49" charset="0"/>
              </a:rPr>
              <a:t>HelloWorld.py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 err="1"/>
              <a:t>Schaue</a:t>
            </a:r>
            <a:r>
              <a:rPr lang="en-GB" dirty="0"/>
              <a:t> </a:t>
            </a:r>
            <a:r>
              <a:rPr lang="en-GB" dirty="0" err="1"/>
              <a:t>dir</a:t>
            </a:r>
            <a:r>
              <a:rPr lang="en-GB" dirty="0"/>
              <a:t> </a:t>
            </a:r>
            <a:r>
              <a:rPr lang="en-GB" dirty="0" err="1"/>
              <a:t>meine</a:t>
            </a:r>
            <a:r>
              <a:rPr lang="en-GB" dirty="0"/>
              <a:t> </a:t>
            </a:r>
            <a:r>
              <a:rPr lang="en-GB" dirty="0" err="1"/>
              <a:t>Empfehlungen</a:t>
            </a:r>
            <a:r>
              <a:rPr lang="en-GB" dirty="0"/>
              <a:t> an:</a:t>
            </a:r>
          </a:p>
          <a:p>
            <a:pPr marL="1028700" lvl="1" indent="-342900"/>
            <a:r>
              <a:rPr lang="en-GB" dirty="0">
                <a:solidFill>
                  <a:schemeClr val="bg1"/>
                </a:solidFill>
              </a:rPr>
              <a:t>W3Schools.com: </a:t>
            </a:r>
            <a:r>
              <a:rPr lang="en-GB" dirty="0">
                <a:solidFill>
                  <a:srgbClr val="FFC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https://www.w3schools.com/python/default.asp</a:t>
            </a:r>
            <a:endParaRPr lang="en-GB" dirty="0">
              <a:solidFill>
                <a:srgbClr val="FFC000"/>
              </a:solidFill>
            </a:endParaRPr>
          </a:p>
          <a:p>
            <a:pPr marL="1028700" lvl="1" indent="-342900"/>
            <a:r>
              <a:rPr lang="en-GB" dirty="0">
                <a:solidFill>
                  <a:schemeClr val="bg1"/>
                </a:solidFill>
              </a:rPr>
              <a:t>Harvard: </a:t>
            </a:r>
            <a:r>
              <a:rPr lang="en-GB" dirty="0">
                <a:solidFill>
                  <a:srgbClr val="FFC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https://www.youtube.com/watch?v=nLRL_NcnK-4</a:t>
            </a:r>
            <a:endParaRPr lang="en-GB" dirty="0">
              <a:solidFill>
                <a:srgbClr val="FFC000"/>
              </a:solidFill>
            </a:endParaRPr>
          </a:p>
        </p:txBody>
      </p:sp>
      <p:pic>
        <p:nvPicPr>
          <p:cNvPr id="3" name="Picture 4" descr="Python programming logo on transparent background PNG - Similar PNG">
            <a:extLst>
              <a:ext uri="{FF2B5EF4-FFF2-40B4-BE49-F238E27FC236}">
                <a16:creationId xmlns:a16="http://schemas.microsoft.com/office/drawing/2014/main" id="{513BC54D-34AE-BF9F-4DE2-FD9169B6B3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17778" y1="42667" x2="17778" y2="4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7" y="4585071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983006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134</Words>
  <Application>Microsoft Office PowerPoint</Application>
  <PresentationFormat>Widescreen</PresentationFormat>
  <Paragraphs>30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Consolas</vt:lpstr>
      <vt:lpstr>Montserrat</vt:lpstr>
      <vt:lpstr>Sacramento</vt:lpstr>
      <vt:lpstr>1_Youtube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70</cp:revision>
  <dcterms:created xsi:type="dcterms:W3CDTF">2022-12-22T20:26:39Z</dcterms:created>
  <dcterms:modified xsi:type="dcterms:W3CDTF">2025-05-15T14:56:37Z</dcterms:modified>
</cp:coreProperties>
</file>