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sldIdLst>
    <p:sldId id="292" r:id="rId2"/>
    <p:sldId id="293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5885F-FA44-4DAA-8B02-BB92FBA06570}" v="31" dt="2025-05-20T14:43:47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70C00259-7626-44D5-94D8-73E822A3F9C2}"/>
    <pc:docChg chg="undo custSel delSld modSld">
      <pc:chgData name="Abels, Patrick" userId="ba666de4-0d21-43a6-8e66-51a18aae1b4a" providerId="ADAL" clId="{70C00259-7626-44D5-94D8-73E822A3F9C2}" dt="2025-01-27T20:10:26.560" v="294" actId="1076"/>
      <pc:docMkLst>
        <pc:docMk/>
      </pc:docMkLst>
      <pc:sldChg chg="modSp mod">
        <pc:chgData name="Abels, Patrick" userId="ba666de4-0d21-43a6-8e66-51a18aae1b4a" providerId="ADAL" clId="{70C00259-7626-44D5-94D8-73E822A3F9C2}" dt="2025-01-22T13:50:59.325" v="0" actId="20577"/>
        <pc:sldMkLst>
          <pc:docMk/>
          <pc:sldMk cId="2243933812" sldId="292"/>
        </pc:sldMkLst>
      </pc:sldChg>
      <pc:sldChg chg="modSp mod">
        <pc:chgData name="Abels, Patrick" userId="ba666de4-0d21-43a6-8e66-51a18aae1b4a" providerId="ADAL" clId="{70C00259-7626-44D5-94D8-73E822A3F9C2}" dt="2025-01-22T14:06:16.708" v="38" actId="20577"/>
        <pc:sldMkLst>
          <pc:docMk/>
          <pc:sldMk cId="1777212815" sldId="293"/>
        </pc:sldMkLst>
      </pc:sldChg>
      <pc:sldChg chg="addSp delSp modSp mod">
        <pc:chgData name="Abels, Patrick" userId="ba666de4-0d21-43a6-8e66-51a18aae1b4a" providerId="ADAL" clId="{70C00259-7626-44D5-94D8-73E822A3F9C2}" dt="2025-01-22T14:08:28.106" v="45" actId="14100"/>
        <pc:sldMkLst>
          <pc:docMk/>
          <pc:sldMk cId="3348838403" sldId="294"/>
        </pc:sldMkLst>
      </pc:sldChg>
      <pc:sldChg chg="addSp modSp mod">
        <pc:chgData name="Abels, Patrick" userId="ba666de4-0d21-43a6-8e66-51a18aae1b4a" providerId="ADAL" clId="{70C00259-7626-44D5-94D8-73E822A3F9C2}" dt="2025-01-27T20:09:49.847" v="291" actId="113"/>
        <pc:sldMkLst>
          <pc:docMk/>
          <pc:sldMk cId="3358983006" sldId="305"/>
        </pc:sldMkLst>
      </pc:sldChg>
      <pc:sldChg chg="delSp modSp mod">
        <pc:chgData name="Abels, Patrick" userId="ba666de4-0d21-43a6-8e66-51a18aae1b4a" providerId="ADAL" clId="{70C00259-7626-44D5-94D8-73E822A3F9C2}" dt="2025-01-27T20:10:26.560" v="294" actId="1076"/>
        <pc:sldMkLst>
          <pc:docMk/>
          <pc:sldMk cId="1934247724" sldId="306"/>
        </pc:sldMkLst>
      </pc:sldChg>
      <pc:sldChg chg="del">
        <pc:chgData name="Abels, Patrick" userId="ba666de4-0d21-43a6-8e66-51a18aae1b4a" providerId="ADAL" clId="{70C00259-7626-44D5-94D8-73E822A3F9C2}" dt="2025-01-22T13:55:47.494" v="26" actId="47"/>
        <pc:sldMkLst>
          <pc:docMk/>
          <pc:sldMk cId="1496135496" sldId="307"/>
        </pc:sldMkLst>
      </pc:sldChg>
    </pc:docChg>
  </pc:docChgLst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</pc:sldLayoutChg>
      </pc:sldMaster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</pc:sldChg>
    </pc:docChg>
  </pc:docChgLst>
  <pc:docChgLst>
    <pc:chgData name="Abels, Patrick" userId="ba666de4-0d21-43a6-8e66-51a18aae1b4a" providerId="ADAL" clId="{7F8B0299-3096-4BB0-A206-AA5860A2431E}"/>
    <pc:docChg chg="undo custSel addSld modSld">
      <pc:chgData name="Abels, Patrick" userId="ba666de4-0d21-43a6-8e66-51a18aae1b4a" providerId="ADAL" clId="{7F8B0299-3096-4BB0-A206-AA5860A2431E}" dt="2024-10-01T10:44:33.355" v="98" actId="1036"/>
      <pc:docMkLst>
        <pc:docMk/>
      </pc:docMkLst>
      <pc:sldChg chg="addSp delSp modSp add mod modClrScheme chgLayout">
        <pc:chgData name="Abels, Patrick" userId="ba666de4-0d21-43a6-8e66-51a18aae1b4a" providerId="ADAL" clId="{7F8B0299-3096-4BB0-A206-AA5860A2431E}" dt="2024-10-01T10:44:33.355" v="98" actId="1036"/>
        <pc:sldMkLst>
          <pc:docMk/>
          <pc:sldMk cId="1777212815" sldId="293"/>
        </pc:sldMkLst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</pc:sldChg>
    </pc:docChg>
  </pc:docChgLst>
  <pc:docChgLst>
    <pc:chgData name="Abels, Patrick" userId="ba666de4-0d21-43a6-8e66-51a18aae1b4a" providerId="ADAL" clId="{ECB1A921-A9E6-4342-8255-64502BBB9D7C}"/>
    <pc:docChg chg="modSld">
      <pc:chgData name="Abels, Patrick" userId="ba666de4-0d21-43a6-8e66-51a18aae1b4a" providerId="ADAL" clId="{ECB1A921-A9E6-4342-8255-64502BBB9D7C}" dt="2024-05-17T21:58:27.371" v="0" actId="113"/>
      <pc:docMkLst>
        <pc:docMk/>
      </pc:docMkLst>
      <pc:sldChg chg="modSp mod">
        <pc:chgData name="Abels, Patrick" userId="ba666de4-0d21-43a6-8e66-51a18aae1b4a" providerId="ADAL" clId="{ECB1A921-A9E6-4342-8255-64502BBB9D7C}" dt="2024-05-17T21:58:27.371" v="0" actId="113"/>
        <pc:sldMkLst>
          <pc:docMk/>
          <pc:sldMk cId="1934247724" sldId="306"/>
        </pc:sldMkLst>
      </pc:sldChg>
    </pc:docChg>
  </pc:docChgLst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</pc:sldChg>
    </pc:docChg>
  </pc:docChgLst>
  <pc:docChgLst>
    <pc:chgData name="Abels, Patrick" userId="ba666de4-0d21-43a6-8e66-51a18aae1b4a" providerId="ADAL" clId="{8A49E47F-0203-440A-A070-D957724FB7D2}"/>
    <pc:docChg chg="modSld">
      <pc:chgData name="Abels, Patrick" userId="ba666de4-0d21-43a6-8e66-51a18aae1b4a" providerId="ADAL" clId="{8A49E47F-0203-440A-A070-D957724FB7D2}" dt="2024-07-02T15:06:39.271" v="73" actId="20577"/>
      <pc:docMkLst>
        <pc:docMk/>
      </pc:docMkLst>
      <pc:sldChg chg="modSp mod">
        <pc:chgData name="Abels, Patrick" userId="ba666de4-0d21-43a6-8e66-51a18aae1b4a" providerId="ADAL" clId="{8A49E47F-0203-440A-A070-D957724FB7D2}" dt="2024-07-01T18:43:00.500" v="39" actId="20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8A49E47F-0203-440A-A070-D957724FB7D2}" dt="2024-07-02T15:06:39.271" v="73" actId="20577"/>
        <pc:sldMkLst>
          <pc:docMk/>
          <pc:sldMk cId="1934247724" sldId="306"/>
        </pc:sldMkLst>
      </pc:sldChg>
    </pc:docChg>
  </pc:docChgLst>
  <pc:docChgLst>
    <pc:chgData name="Abels, Patrick" userId="ba666de4-0d21-43a6-8e66-51a18aae1b4a" providerId="ADAL" clId="{BD6A00C3-A9D0-4B8C-B53D-818D83EC183B}"/>
    <pc:docChg chg="undo custSel addSld delSld modSld">
      <pc:chgData name="Abels, Patrick" userId="ba666de4-0d21-43a6-8e66-51a18aae1b4a" providerId="ADAL" clId="{BD6A00C3-A9D0-4B8C-B53D-818D83EC183B}" dt="2024-07-24T08:46:39.623" v="520" actId="1038"/>
      <pc:docMkLst>
        <pc:docMk/>
      </pc:docMkLst>
      <pc:sldChg chg="modSp mod">
        <pc:chgData name="Abels, Patrick" userId="ba666de4-0d21-43a6-8e66-51a18aae1b4a" providerId="ADAL" clId="{BD6A00C3-A9D0-4B8C-B53D-818D83EC183B}" dt="2024-07-24T07:24:56.373" v="38" actId="20577"/>
        <pc:sldMkLst>
          <pc:docMk/>
          <pc:sldMk cId="2243933812" sldId="292"/>
        </pc:sldMkLst>
      </pc:sldChg>
      <pc:sldChg chg="addSp modSp mod">
        <pc:chgData name="Abels, Patrick" userId="ba666de4-0d21-43a6-8e66-51a18aae1b4a" providerId="ADAL" clId="{BD6A00C3-A9D0-4B8C-B53D-818D83EC183B}" dt="2024-07-24T08:06:16.919" v="482"/>
        <pc:sldMkLst>
          <pc:docMk/>
          <pc:sldMk cId="3348838403" sldId="294"/>
        </pc:sldMkLst>
      </pc:sldChg>
      <pc:sldChg chg="del">
        <pc:chgData name="Abels, Patrick" userId="ba666de4-0d21-43a6-8e66-51a18aae1b4a" providerId="ADAL" clId="{BD6A00C3-A9D0-4B8C-B53D-818D83EC183B}" dt="2024-07-24T07:53:26.687" v="380" actId="47"/>
        <pc:sldMkLst>
          <pc:docMk/>
          <pc:sldMk cId="1284580195" sldId="303"/>
        </pc:sldMkLst>
      </pc:sldChg>
      <pc:sldChg chg="delSp modSp mod">
        <pc:chgData name="Abels, Patrick" userId="ba666de4-0d21-43a6-8e66-51a18aae1b4a" providerId="ADAL" clId="{BD6A00C3-A9D0-4B8C-B53D-818D83EC183B}" dt="2024-07-24T07:59:01.927" v="474" actId="20577"/>
        <pc:sldMkLst>
          <pc:docMk/>
          <pc:sldMk cId="3358983006" sldId="305"/>
        </pc:sldMkLst>
      </pc:sldChg>
      <pc:sldChg chg="addSp delSp modSp mod modAnim">
        <pc:chgData name="Abels, Patrick" userId="ba666de4-0d21-43a6-8e66-51a18aae1b4a" providerId="ADAL" clId="{BD6A00C3-A9D0-4B8C-B53D-818D83EC183B}" dt="2024-07-24T08:46:39.623" v="520" actId="1038"/>
        <pc:sldMkLst>
          <pc:docMk/>
          <pc:sldMk cId="1934247724" sldId="306"/>
        </pc:sldMkLst>
      </pc:sldChg>
      <pc:sldChg chg="new del">
        <pc:chgData name="Abels, Patrick" userId="ba666de4-0d21-43a6-8e66-51a18aae1b4a" providerId="ADAL" clId="{BD6A00C3-A9D0-4B8C-B53D-818D83EC183B}" dt="2024-07-24T07:33:59.679" v="121" actId="47"/>
        <pc:sldMkLst>
          <pc:docMk/>
          <pc:sldMk cId="56786208" sldId="307"/>
        </pc:sldMkLst>
      </pc:sldChg>
      <pc:sldChg chg="addSp delSp modSp new mod">
        <pc:chgData name="Abels, Patrick" userId="ba666de4-0d21-43a6-8e66-51a18aae1b4a" providerId="ADAL" clId="{BD6A00C3-A9D0-4B8C-B53D-818D83EC183B}" dt="2024-07-24T07:37:35.839" v="151" actId="167"/>
        <pc:sldMkLst>
          <pc:docMk/>
          <pc:sldMk cId="1496135496" sldId="307"/>
        </pc:sldMkLst>
      </pc:sldChg>
    </pc:docChg>
  </pc:docChgLst>
  <pc:docChgLst>
    <pc:chgData name="Abels, Patrick" userId="ba666de4-0d21-43a6-8e66-51a18aae1b4a" providerId="ADAL" clId="{2C45B787-2C01-4CEF-AD18-33033F1E6DEC}"/>
    <pc:docChg chg="undo custSel addSld delSld modSld sldOrd modMainMaster">
      <pc:chgData name="Abels, Patrick" userId="ba666de4-0d21-43a6-8e66-51a18aae1b4a" providerId="ADAL" clId="{2C45B787-2C01-4CEF-AD18-33033F1E6DEC}" dt="2025-02-04T12:21:42.533" v="2473" actId="6549"/>
      <pc:docMkLst>
        <pc:docMk/>
      </pc:docMkLst>
      <pc:sldChg chg="del">
        <pc:chgData name="Abels, Patrick" userId="ba666de4-0d21-43a6-8e66-51a18aae1b4a" providerId="ADAL" clId="{2C45B787-2C01-4CEF-AD18-33033F1E6DEC}" dt="2025-01-27T20:15:51.256" v="36" actId="47"/>
        <pc:sldMkLst>
          <pc:docMk/>
          <pc:sldMk cId="1777212815" sldId="293"/>
        </pc:sldMkLst>
      </pc:sldChg>
      <pc:sldChg chg="del">
        <pc:chgData name="Abels, Patrick" userId="ba666de4-0d21-43a6-8e66-51a18aae1b4a" providerId="ADAL" clId="{2C45B787-2C01-4CEF-AD18-33033F1E6DEC}" dt="2025-01-27T20:14:22.782" v="1" actId="4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2C45B787-2C01-4CEF-AD18-33033F1E6DEC}" dt="2025-01-28T21:56:13.540" v="2364" actId="114"/>
        <pc:sldMkLst>
          <pc:docMk/>
          <pc:sldMk cId="4259948035" sldId="304"/>
        </pc:sldMkLst>
      </pc:sldChg>
      <pc:sldChg chg="del">
        <pc:chgData name="Abels, Patrick" userId="ba666de4-0d21-43a6-8e66-51a18aae1b4a" providerId="ADAL" clId="{2C45B787-2C01-4CEF-AD18-33033F1E6DEC}" dt="2025-01-28T21:58:13.924" v="2367" actId="47"/>
        <pc:sldMkLst>
          <pc:docMk/>
          <pc:sldMk cId="3358983006" sldId="305"/>
        </pc:sldMkLst>
      </pc:sldChg>
      <pc:sldChg chg="del">
        <pc:chgData name="Abels, Patrick" userId="ba666de4-0d21-43a6-8e66-51a18aae1b4a" providerId="ADAL" clId="{2C45B787-2C01-4CEF-AD18-33033F1E6DEC}" dt="2025-01-27T20:15:52.160" v="37" actId="47"/>
        <pc:sldMkLst>
          <pc:docMk/>
          <pc:sldMk cId="1934247724" sldId="306"/>
        </pc:sldMkLst>
      </pc:sldChg>
      <pc:sldChg chg="modSp new add del mod">
        <pc:chgData name="Abels, Patrick" userId="ba666de4-0d21-43a6-8e66-51a18aae1b4a" providerId="ADAL" clId="{2C45B787-2C01-4CEF-AD18-33033F1E6DEC}" dt="2025-01-27T20:15:44.092" v="35" actId="113"/>
        <pc:sldMkLst>
          <pc:docMk/>
          <pc:sldMk cId="3308360042" sldId="307"/>
        </pc:sldMkLst>
      </pc:sldChg>
      <pc:sldChg chg="modSp new del mod">
        <pc:chgData name="Abels, Patrick" userId="ba666de4-0d21-43a6-8e66-51a18aae1b4a" providerId="ADAL" clId="{2C45B787-2C01-4CEF-AD18-33033F1E6DEC}" dt="2025-01-28T20:32:35.395" v="112" actId="47"/>
        <pc:sldMkLst>
          <pc:docMk/>
          <pc:sldMk cId="3400574960" sldId="308"/>
        </pc:sldMkLst>
      </pc:sldChg>
      <pc:sldChg chg="addSp delSp modSp new mod addAnim delAnim modAnim">
        <pc:chgData name="Abels, Patrick" userId="ba666de4-0d21-43a6-8e66-51a18aae1b4a" providerId="ADAL" clId="{2C45B787-2C01-4CEF-AD18-33033F1E6DEC}" dt="2025-01-28T21:00:35.589" v="1048" actId="207"/>
        <pc:sldMkLst>
          <pc:docMk/>
          <pc:sldMk cId="3941384217" sldId="309"/>
        </pc:sldMkLst>
      </pc:sldChg>
      <pc:sldChg chg="addSp modSp add mod modAnim">
        <pc:chgData name="Abels, Patrick" userId="ba666de4-0d21-43a6-8e66-51a18aae1b4a" providerId="ADAL" clId="{2C45B787-2C01-4CEF-AD18-33033F1E6DEC}" dt="2025-01-28T21:01:05.948" v="1049" actId="207"/>
        <pc:sldMkLst>
          <pc:docMk/>
          <pc:sldMk cId="1882043921" sldId="310"/>
        </pc:sldMkLst>
      </pc:sldChg>
      <pc:sldChg chg="modSp add mod">
        <pc:chgData name="Abels, Patrick" userId="ba666de4-0d21-43a6-8e66-51a18aae1b4a" providerId="ADAL" clId="{2C45B787-2C01-4CEF-AD18-33033F1E6DEC}" dt="2025-02-04T12:21:42.533" v="2473" actId="6549"/>
        <pc:sldMkLst>
          <pc:docMk/>
          <pc:sldMk cId="3138179062" sldId="311"/>
        </pc:sldMkLst>
      </pc:sldChg>
      <pc:sldChg chg="addSp delSp modSp new mod modAnim">
        <pc:chgData name="Abels, Patrick" userId="ba666de4-0d21-43a6-8e66-51a18aae1b4a" providerId="ADAL" clId="{2C45B787-2C01-4CEF-AD18-33033F1E6DEC}" dt="2025-01-28T21:38:55.869" v="1958"/>
        <pc:sldMkLst>
          <pc:docMk/>
          <pc:sldMk cId="1850063589" sldId="312"/>
        </pc:sldMkLst>
      </pc:sldChg>
      <pc:sldChg chg="addSp modSp new mod">
        <pc:chgData name="Abels, Patrick" userId="ba666de4-0d21-43a6-8e66-51a18aae1b4a" providerId="ADAL" clId="{2C45B787-2C01-4CEF-AD18-33033F1E6DEC}" dt="2025-01-28T21:45:15.899" v="2163" actId="1076"/>
        <pc:sldMkLst>
          <pc:docMk/>
          <pc:sldMk cId="3774974245" sldId="313"/>
        </pc:sldMkLst>
      </pc:sldChg>
      <pc:sldChg chg="new del">
        <pc:chgData name="Abels, Patrick" userId="ba666de4-0d21-43a6-8e66-51a18aae1b4a" providerId="ADAL" clId="{2C45B787-2C01-4CEF-AD18-33033F1E6DEC}" dt="2025-01-28T21:13:30.730" v="1272" actId="680"/>
        <pc:sldMkLst>
          <pc:docMk/>
          <pc:sldMk cId="4041206498" sldId="313"/>
        </pc:sldMkLst>
      </pc:sldChg>
      <pc:sldChg chg="addSp modSp new mod">
        <pc:chgData name="Abels, Patrick" userId="ba666de4-0d21-43a6-8e66-51a18aae1b4a" providerId="ADAL" clId="{2C45B787-2C01-4CEF-AD18-33033F1E6DEC}" dt="2025-01-28T21:49:44.591" v="2276" actId="1076"/>
        <pc:sldMkLst>
          <pc:docMk/>
          <pc:sldMk cId="3873359218" sldId="314"/>
        </pc:sldMkLst>
      </pc:sldChg>
      <pc:sldChg chg="addSp modSp new mod modTransition">
        <pc:chgData name="Abels, Patrick" userId="ba666de4-0d21-43a6-8e66-51a18aae1b4a" providerId="ADAL" clId="{2C45B787-2C01-4CEF-AD18-33033F1E6DEC}" dt="2025-01-28T21:56:26.700" v="2365"/>
        <pc:sldMkLst>
          <pc:docMk/>
          <pc:sldMk cId="480410903" sldId="315"/>
        </pc:sldMkLst>
      </pc:sldChg>
      <pc:sldChg chg="addSp modSp add mod ord modTransition">
        <pc:chgData name="Abels, Patrick" userId="ba666de4-0d21-43a6-8e66-51a18aae1b4a" providerId="ADAL" clId="{2C45B787-2C01-4CEF-AD18-33033F1E6DEC}" dt="2025-01-28T21:56:26.700" v="2365"/>
        <pc:sldMkLst>
          <pc:docMk/>
          <pc:sldMk cId="628429036" sldId="316"/>
        </pc:sldMkLst>
      </pc:sldChg>
      <pc:sldChg chg="modSp new mod">
        <pc:chgData name="Abels, Patrick" userId="ba666de4-0d21-43a6-8e66-51a18aae1b4a" providerId="ADAL" clId="{2C45B787-2C01-4CEF-AD18-33033F1E6DEC}" dt="2025-01-28T22:00:12.050" v="2470" actId="20577"/>
        <pc:sldMkLst>
          <pc:docMk/>
          <pc:sldMk cId="3906515469" sldId="317"/>
        </pc:sldMkLst>
      </pc:sldChg>
      <pc:sldMasterChg chg="modSldLayout">
        <pc:chgData name="Abels, Patrick" userId="ba666de4-0d21-43a6-8e66-51a18aae1b4a" providerId="ADAL" clId="{2C45B787-2C01-4CEF-AD18-33033F1E6DEC}" dt="2025-01-28T21:56:26.700" v="2365"/>
        <pc:sldMasterMkLst>
          <pc:docMk/>
          <pc:sldMasterMk cId="1610205472" sldId="2147483671"/>
        </pc:sldMasterMkLst>
        <pc:sldLayoutChg chg="modSp">
          <pc:chgData name="Abels, Patrick" userId="ba666de4-0d21-43a6-8e66-51a18aae1b4a" providerId="ADAL" clId="{2C45B787-2C01-4CEF-AD18-33033F1E6DEC}" dt="2025-01-28T20:35:07.904" v="228" actId="404"/>
          <pc:sldLayoutMkLst>
            <pc:docMk/>
            <pc:sldMasterMk cId="1610205472" sldId="2147483671"/>
            <pc:sldLayoutMk cId="283652769" sldId="2147483676"/>
          </pc:sldLayoutMkLst>
        </pc:sldLayoutChg>
        <pc:sldLayoutChg chg="modSp">
          <pc:chgData name="Abels, Patrick" userId="ba666de4-0d21-43a6-8e66-51a18aae1b4a" providerId="ADAL" clId="{2C45B787-2C01-4CEF-AD18-33033F1E6DEC}" dt="2025-01-28T20:34:54.571" v="226" actId="404"/>
          <pc:sldLayoutMkLst>
            <pc:docMk/>
            <pc:sldMasterMk cId="1610205472" sldId="2147483671"/>
            <pc:sldLayoutMk cId="2741195092" sldId="2147483680"/>
          </pc:sldLayoutMkLst>
        </pc:sldLayoutChg>
        <pc:sldLayoutChg chg="modSp">
          <pc:chgData name="Abels, Patrick" userId="ba666de4-0d21-43a6-8e66-51a18aae1b4a" providerId="ADAL" clId="{2C45B787-2C01-4CEF-AD18-33033F1E6DEC}" dt="2025-01-28T20:34:45.538" v="225" actId="403"/>
          <pc:sldLayoutMkLst>
            <pc:docMk/>
            <pc:sldMasterMk cId="1610205472" sldId="2147483671"/>
            <pc:sldLayoutMk cId="4163331159" sldId="2147483685"/>
          </pc:sldLayoutMkLst>
        </pc:sldLayoutChg>
        <pc:sldLayoutChg chg="addSp modSp modTransition">
          <pc:chgData name="Abels, Patrick" userId="ba666de4-0d21-43a6-8e66-51a18aae1b4a" providerId="ADAL" clId="{2C45B787-2C01-4CEF-AD18-33033F1E6DEC}" dt="2025-01-28T21:56:26.700" v="2365"/>
          <pc:sldLayoutMkLst>
            <pc:docMk/>
            <pc:sldMasterMk cId="1610205472" sldId="2147483671"/>
            <pc:sldLayoutMk cId="3228861618" sldId="2147483687"/>
          </pc:sldLayoutMkLst>
        </pc:sldLayoutChg>
        <pc:sldLayoutChg chg="addSp modSp mod">
          <pc:chgData name="Abels, Patrick" userId="ba666de4-0d21-43a6-8e66-51a18aae1b4a" providerId="ADAL" clId="{2C45B787-2C01-4CEF-AD18-33033F1E6DEC}" dt="2025-01-28T20:34:36.306" v="215" actId="404"/>
          <pc:sldLayoutMkLst>
            <pc:docMk/>
            <pc:sldMasterMk cId="1610205472" sldId="2147483671"/>
            <pc:sldLayoutMk cId="1612882208" sldId="2147483688"/>
          </pc:sldLayoutMkLst>
        </pc:sldLayoutChg>
      </pc:sldMaster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</pc:sldLayoutChg>
      </pc:sldMasterChg>
    </pc:docChg>
  </pc:docChgLst>
  <pc:docChgLst>
    <pc:chgData name="Abels, Patrick" userId="ba666de4-0d21-43a6-8e66-51a18aae1b4a" providerId="ADAL" clId="{07F5885F-FA44-4DAA-8B02-BB92FBA06570}"/>
    <pc:docChg chg="undo custSel addSld delSld modSld">
      <pc:chgData name="Abels, Patrick" userId="ba666de4-0d21-43a6-8e66-51a18aae1b4a" providerId="ADAL" clId="{07F5885F-FA44-4DAA-8B02-BB92FBA06570}" dt="2025-05-20T14:43:47.853" v="386" actId="1076"/>
      <pc:docMkLst>
        <pc:docMk/>
      </pc:docMkLst>
      <pc:sldChg chg="modSp mod">
        <pc:chgData name="Abels, Patrick" userId="ba666de4-0d21-43a6-8e66-51a18aae1b4a" providerId="ADAL" clId="{07F5885F-FA44-4DAA-8B02-BB92FBA06570}" dt="2025-05-15T14:57:22.003" v="1" actId="6549"/>
        <pc:sldMkLst>
          <pc:docMk/>
          <pc:sldMk cId="2243933812" sldId="292"/>
        </pc:sldMkLst>
        <pc:spChg chg="mod">
          <ac:chgData name="Abels, Patrick" userId="ba666de4-0d21-43a6-8e66-51a18aae1b4a" providerId="ADAL" clId="{07F5885F-FA44-4DAA-8B02-BB92FBA06570}" dt="2025-05-15T14:57:22.003" v="1" actId="6549"/>
          <ac:spMkLst>
            <pc:docMk/>
            <pc:sldMk cId="2243933812" sldId="292"/>
            <ac:spMk id="2" creationId="{63E51AF0-D57D-E817-34D7-0FAFFB286C15}"/>
          </ac:spMkLst>
        </pc:spChg>
      </pc:sldChg>
      <pc:sldChg chg="modSp new mod">
        <pc:chgData name="Abels, Patrick" userId="ba666de4-0d21-43a6-8e66-51a18aae1b4a" providerId="ADAL" clId="{07F5885F-FA44-4DAA-8B02-BB92FBA06570}" dt="2025-05-20T13:51:24.421" v="35" actId="207"/>
        <pc:sldMkLst>
          <pc:docMk/>
          <pc:sldMk cId="2491210115" sldId="293"/>
        </pc:sldMkLst>
        <pc:spChg chg="mod">
          <ac:chgData name="Abels, Patrick" userId="ba666de4-0d21-43a6-8e66-51a18aae1b4a" providerId="ADAL" clId="{07F5885F-FA44-4DAA-8B02-BB92FBA06570}" dt="2025-05-20T13:51:24.421" v="35" actId="207"/>
          <ac:spMkLst>
            <pc:docMk/>
            <pc:sldMk cId="2491210115" sldId="293"/>
            <ac:spMk id="2" creationId="{96EB908C-7156-CD29-6192-B8174F1E44AF}"/>
          </ac:spMkLst>
        </pc:spChg>
      </pc:sldChg>
      <pc:sldChg chg="addSp delSp modSp new mod">
        <pc:chgData name="Abels, Patrick" userId="ba666de4-0d21-43a6-8e66-51a18aae1b4a" providerId="ADAL" clId="{07F5885F-FA44-4DAA-8B02-BB92FBA06570}" dt="2025-05-20T14:13:31.981" v="148" actId="1076"/>
        <pc:sldMkLst>
          <pc:docMk/>
          <pc:sldMk cId="3433871952" sldId="294"/>
        </pc:sldMkLst>
        <pc:spChg chg="mod">
          <ac:chgData name="Abels, Patrick" userId="ba666de4-0d21-43a6-8e66-51a18aae1b4a" providerId="ADAL" clId="{07F5885F-FA44-4DAA-8B02-BB92FBA06570}" dt="2025-05-20T14:08:23.865" v="122" actId="20577"/>
          <ac:spMkLst>
            <pc:docMk/>
            <pc:sldMk cId="3433871952" sldId="294"/>
            <ac:spMk id="2" creationId="{5D298F20-7939-B3DA-61F2-926E11544DDE}"/>
          </ac:spMkLst>
        </pc:spChg>
        <pc:spChg chg="mod">
          <ac:chgData name="Abels, Patrick" userId="ba666de4-0d21-43a6-8e66-51a18aae1b4a" providerId="ADAL" clId="{07F5885F-FA44-4DAA-8B02-BB92FBA06570}" dt="2025-05-15T14:58:08.035" v="14" actId="20577"/>
          <ac:spMkLst>
            <pc:docMk/>
            <pc:sldMk cId="3433871952" sldId="294"/>
            <ac:spMk id="3" creationId="{191D97D1-07A7-FE6C-4A7C-F378CABA6E2F}"/>
          </ac:spMkLst>
        </pc:spChg>
        <pc:picChg chg="add del mod">
          <ac:chgData name="Abels, Patrick" userId="ba666de4-0d21-43a6-8e66-51a18aae1b4a" providerId="ADAL" clId="{07F5885F-FA44-4DAA-8B02-BB92FBA06570}" dt="2025-05-20T14:03:55.758" v="83" actId="478"/>
          <ac:picMkLst>
            <pc:docMk/>
            <pc:sldMk cId="3433871952" sldId="294"/>
            <ac:picMk id="5" creationId="{9340FF39-380D-2C37-E807-F77A5EDB8CE6}"/>
          </ac:picMkLst>
        </pc:picChg>
        <pc:picChg chg="add del mod modCrop">
          <ac:chgData name="Abels, Patrick" userId="ba666de4-0d21-43a6-8e66-51a18aae1b4a" providerId="ADAL" clId="{07F5885F-FA44-4DAA-8B02-BB92FBA06570}" dt="2025-05-20T14:04:45.309" v="95" actId="478"/>
          <ac:picMkLst>
            <pc:docMk/>
            <pc:sldMk cId="3433871952" sldId="294"/>
            <ac:picMk id="7" creationId="{041312A7-8358-E517-9CCF-F246520F94C9}"/>
          </ac:picMkLst>
        </pc:picChg>
        <pc:picChg chg="add del mod modCrop">
          <ac:chgData name="Abels, Patrick" userId="ba666de4-0d21-43a6-8e66-51a18aae1b4a" providerId="ADAL" clId="{07F5885F-FA44-4DAA-8B02-BB92FBA06570}" dt="2025-05-20T14:13:05.413" v="136" actId="478"/>
          <ac:picMkLst>
            <pc:docMk/>
            <pc:sldMk cId="3433871952" sldId="294"/>
            <ac:picMk id="9" creationId="{83386001-DE18-B85E-3EF5-B740B105EDC7}"/>
          </ac:picMkLst>
        </pc:picChg>
        <pc:picChg chg="add del mod">
          <ac:chgData name="Abels, Patrick" userId="ba666de4-0d21-43a6-8e66-51a18aae1b4a" providerId="ADAL" clId="{07F5885F-FA44-4DAA-8B02-BB92FBA06570}" dt="2025-05-20T14:11:28.166" v="126" actId="478"/>
          <ac:picMkLst>
            <pc:docMk/>
            <pc:sldMk cId="3433871952" sldId="294"/>
            <ac:picMk id="11" creationId="{8B7413DC-B0E8-4C77-B1D9-6B6ABA209CE3}"/>
          </ac:picMkLst>
        </pc:picChg>
        <pc:picChg chg="add mod modCrop">
          <ac:chgData name="Abels, Patrick" userId="ba666de4-0d21-43a6-8e66-51a18aae1b4a" providerId="ADAL" clId="{07F5885F-FA44-4DAA-8B02-BB92FBA06570}" dt="2025-05-20T14:12:10.718" v="133" actId="1076"/>
          <ac:picMkLst>
            <pc:docMk/>
            <pc:sldMk cId="3433871952" sldId="294"/>
            <ac:picMk id="13" creationId="{DED66032-4DB2-8A2A-E74C-F889B64A5005}"/>
          </ac:picMkLst>
        </pc:picChg>
        <pc:picChg chg="add mod">
          <ac:chgData name="Abels, Patrick" userId="ba666de4-0d21-43a6-8e66-51a18aae1b4a" providerId="ADAL" clId="{07F5885F-FA44-4DAA-8B02-BB92FBA06570}" dt="2025-05-20T14:12:46.280" v="135" actId="1076"/>
          <ac:picMkLst>
            <pc:docMk/>
            <pc:sldMk cId="3433871952" sldId="294"/>
            <ac:picMk id="14" creationId="{CBF9EC68-F8DE-22D1-6C23-667BBCC8A4CF}"/>
          </ac:picMkLst>
        </pc:picChg>
        <pc:picChg chg="add mod ord">
          <ac:chgData name="Abels, Patrick" userId="ba666de4-0d21-43a6-8e66-51a18aae1b4a" providerId="ADAL" clId="{07F5885F-FA44-4DAA-8B02-BB92FBA06570}" dt="2025-05-20T14:13:31.981" v="148" actId="1076"/>
          <ac:picMkLst>
            <pc:docMk/>
            <pc:sldMk cId="3433871952" sldId="294"/>
            <ac:picMk id="16" creationId="{18D2D32B-4792-6AB9-E171-AC721E09AE7A}"/>
          </ac:picMkLst>
        </pc:picChg>
      </pc:sldChg>
      <pc:sldChg chg="addSp delSp modSp new mod">
        <pc:chgData name="Abels, Patrick" userId="ba666de4-0d21-43a6-8e66-51a18aae1b4a" providerId="ADAL" clId="{07F5885F-FA44-4DAA-8B02-BB92FBA06570}" dt="2025-05-20T14:27:37.134" v="219" actId="1076"/>
        <pc:sldMkLst>
          <pc:docMk/>
          <pc:sldMk cId="3670596577" sldId="295"/>
        </pc:sldMkLst>
        <pc:spChg chg="mod">
          <ac:chgData name="Abels, Patrick" userId="ba666de4-0d21-43a6-8e66-51a18aae1b4a" providerId="ADAL" clId="{07F5885F-FA44-4DAA-8B02-BB92FBA06570}" dt="2025-05-20T14:14:45.538" v="191" actId="113"/>
          <ac:spMkLst>
            <pc:docMk/>
            <pc:sldMk cId="3670596577" sldId="295"/>
            <ac:spMk id="2" creationId="{2FF66531-0C7B-2A85-C032-F58378FC58C3}"/>
          </ac:spMkLst>
        </pc:spChg>
        <pc:spChg chg="mod">
          <ac:chgData name="Abels, Patrick" userId="ba666de4-0d21-43a6-8e66-51a18aae1b4a" providerId="ADAL" clId="{07F5885F-FA44-4DAA-8B02-BB92FBA06570}" dt="2025-05-15T14:58:12.004" v="21" actId="20577"/>
          <ac:spMkLst>
            <pc:docMk/>
            <pc:sldMk cId="3670596577" sldId="295"/>
            <ac:spMk id="3" creationId="{EED91A7E-8D1A-CA30-FF90-55B15C68E468}"/>
          </ac:spMkLst>
        </pc:spChg>
        <pc:picChg chg="add del mod">
          <ac:chgData name="Abels, Patrick" userId="ba666de4-0d21-43a6-8e66-51a18aae1b4a" providerId="ADAL" clId="{07F5885F-FA44-4DAA-8B02-BB92FBA06570}" dt="2025-05-20T14:23:43.459" v="199" actId="478"/>
          <ac:picMkLst>
            <pc:docMk/>
            <pc:sldMk cId="3670596577" sldId="295"/>
            <ac:picMk id="4" creationId="{3A75A1C9-8F01-FFA6-4C10-E3B03331B3FD}"/>
          </ac:picMkLst>
        </pc:picChg>
        <pc:picChg chg="add mod">
          <ac:chgData name="Abels, Patrick" userId="ba666de4-0d21-43a6-8e66-51a18aae1b4a" providerId="ADAL" clId="{07F5885F-FA44-4DAA-8B02-BB92FBA06570}" dt="2025-05-20T14:23:54.856" v="203" actId="1076"/>
          <ac:picMkLst>
            <pc:docMk/>
            <pc:sldMk cId="3670596577" sldId="295"/>
            <ac:picMk id="6" creationId="{2806F3E5-0000-33EC-5B50-1ED1E194B97C}"/>
          </ac:picMkLst>
        </pc:picChg>
        <pc:picChg chg="add del mod">
          <ac:chgData name="Abels, Patrick" userId="ba666de4-0d21-43a6-8e66-51a18aae1b4a" providerId="ADAL" clId="{07F5885F-FA44-4DAA-8B02-BB92FBA06570}" dt="2025-05-20T14:27:18.726" v="213" actId="478"/>
          <ac:picMkLst>
            <pc:docMk/>
            <pc:sldMk cId="3670596577" sldId="295"/>
            <ac:picMk id="8" creationId="{5A787888-DDF7-ACBB-7B41-C3DDF137D301}"/>
          </ac:picMkLst>
        </pc:picChg>
        <pc:picChg chg="add mod modCrop">
          <ac:chgData name="Abels, Patrick" userId="ba666de4-0d21-43a6-8e66-51a18aae1b4a" providerId="ADAL" clId="{07F5885F-FA44-4DAA-8B02-BB92FBA06570}" dt="2025-05-20T14:27:37.134" v="219" actId="1076"/>
          <ac:picMkLst>
            <pc:docMk/>
            <pc:sldMk cId="3670596577" sldId="295"/>
            <ac:picMk id="10" creationId="{68A0FAD5-F287-DE83-C9EA-B0EF53B0BE50}"/>
          </ac:picMkLst>
        </pc:picChg>
      </pc:sldChg>
      <pc:sldChg chg="modSp new mod">
        <pc:chgData name="Abels, Patrick" userId="ba666de4-0d21-43a6-8e66-51a18aae1b4a" providerId="ADAL" clId="{07F5885F-FA44-4DAA-8B02-BB92FBA06570}" dt="2025-05-20T14:28:13.712" v="238" actId="403"/>
        <pc:sldMkLst>
          <pc:docMk/>
          <pc:sldMk cId="1729450867" sldId="296"/>
        </pc:sldMkLst>
        <pc:spChg chg="mod">
          <ac:chgData name="Abels, Patrick" userId="ba666de4-0d21-43a6-8e66-51a18aae1b4a" providerId="ADAL" clId="{07F5885F-FA44-4DAA-8B02-BB92FBA06570}" dt="2025-05-20T14:28:13.712" v="238" actId="403"/>
          <ac:spMkLst>
            <pc:docMk/>
            <pc:sldMk cId="1729450867" sldId="296"/>
            <ac:spMk id="2" creationId="{FB591599-4428-0A7D-D639-179080284666}"/>
          </ac:spMkLst>
        </pc:spChg>
      </pc:sldChg>
      <pc:sldChg chg="addSp delSp modSp new mod">
        <pc:chgData name="Abels, Patrick" userId="ba666de4-0d21-43a6-8e66-51a18aae1b4a" providerId="ADAL" clId="{07F5885F-FA44-4DAA-8B02-BB92FBA06570}" dt="2025-05-20T14:43:47.853" v="386" actId="1076"/>
        <pc:sldMkLst>
          <pc:docMk/>
          <pc:sldMk cId="847930977" sldId="297"/>
        </pc:sldMkLst>
        <pc:spChg chg="mod">
          <ac:chgData name="Abels, Patrick" userId="ba666de4-0d21-43a6-8e66-51a18aae1b4a" providerId="ADAL" clId="{07F5885F-FA44-4DAA-8B02-BB92FBA06570}" dt="2025-05-20T14:30:17.423" v="353" actId="207"/>
          <ac:spMkLst>
            <pc:docMk/>
            <pc:sldMk cId="847930977" sldId="297"/>
            <ac:spMk id="2" creationId="{7AD1B88E-62EA-AED2-8EBA-DA96125AD03D}"/>
          </ac:spMkLst>
        </pc:spChg>
        <pc:picChg chg="add del mod">
          <ac:chgData name="Abels, Patrick" userId="ba666de4-0d21-43a6-8e66-51a18aae1b4a" providerId="ADAL" clId="{07F5885F-FA44-4DAA-8B02-BB92FBA06570}" dt="2025-05-20T14:43:26.478" v="378" actId="478"/>
          <ac:picMkLst>
            <pc:docMk/>
            <pc:sldMk cId="847930977" sldId="297"/>
            <ac:picMk id="4" creationId="{6172CE53-D1D8-B82B-F60D-458001DF6C20}"/>
          </ac:picMkLst>
        </pc:picChg>
        <pc:picChg chg="add mod">
          <ac:chgData name="Abels, Patrick" userId="ba666de4-0d21-43a6-8e66-51a18aae1b4a" providerId="ADAL" clId="{07F5885F-FA44-4DAA-8B02-BB92FBA06570}" dt="2025-05-20T14:43:47.853" v="386" actId="1076"/>
          <ac:picMkLst>
            <pc:docMk/>
            <pc:sldMk cId="847930977" sldId="297"/>
            <ac:picMk id="5" creationId="{0FCE47C8-8405-FCC9-4060-BF01485C7ED0}"/>
          </ac:picMkLst>
        </pc:picChg>
        <pc:picChg chg="add del mod ord modCrop">
          <ac:chgData name="Abels, Patrick" userId="ba666de4-0d21-43a6-8e66-51a18aae1b4a" providerId="ADAL" clId="{07F5885F-FA44-4DAA-8B02-BB92FBA06570}" dt="2025-05-20T14:43:17.229" v="374" actId="478"/>
          <ac:picMkLst>
            <pc:docMk/>
            <pc:sldMk cId="847930977" sldId="297"/>
            <ac:picMk id="7" creationId="{82076570-4820-273C-46C2-F0CA7D293990}"/>
          </ac:picMkLst>
        </pc:picChg>
        <pc:picChg chg="add del mod modCrop">
          <ac:chgData name="Abels, Patrick" userId="ba666de4-0d21-43a6-8e66-51a18aae1b4a" providerId="ADAL" clId="{07F5885F-FA44-4DAA-8B02-BB92FBA06570}" dt="2025-05-20T14:43:43.422" v="384" actId="14100"/>
          <ac:picMkLst>
            <pc:docMk/>
            <pc:sldMk cId="847930977" sldId="297"/>
            <ac:picMk id="9" creationId="{9A527F26-00C6-C320-18E2-9DE6B195CB52}"/>
          </ac:picMkLst>
        </pc:picChg>
        <pc:picChg chg="add mod">
          <ac:chgData name="Abels, Patrick" userId="ba666de4-0d21-43a6-8e66-51a18aae1b4a" providerId="ADAL" clId="{07F5885F-FA44-4DAA-8B02-BB92FBA06570}" dt="2025-05-20T14:43:45.901" v="385" actId="1076"/>
          <ac:picMkLst>
            <pc:docMk/>
            <pc:sldMk cId="847930977" sldId="297"/>
            <ac:picMk id="11" creationId="{D69207AD-CC57-3F7A-1A54-45DEB7BF56ED}"/>
          </ac:picMkLst>
        </pc:picChg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4259948035" sldId="30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308360042" sldId="30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941384217" sldId="309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1882043921" sldId="310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207021051" sldId="310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375961618" sldId="311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138179062" sldId="311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1158955029" sldId="312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1850063589" sldId="312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3572748217" sldId="313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774974245" sldId="313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830998410" sldId="31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873359218" sldId="31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480410903" sldId="315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3604050859" sldId="315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628429036" sldId="316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1073379430" sldId="316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043534217" sldId="31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906515469" sldId="317"/>
        </pc:sldMkLst>
      </pc:sld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C54D4619-AC73-2F4E-9DCC-CD79AB17386B}"/>
    <pc:docChg chg="modSld">
      <pc:chgData name="Abels, Patrick" userId="ba666de4-0d21-43a6-8e66-51a18aae1b4a" providerId="ADAL" clId="{C54D4619-AC73-2F4E-9DCC-CD79AB17386B}" dt="2024-10-29T13:30:55.003" v="18" actId="1035"/>
      <pc:docMkLst>
        <pc:docMk/>
      </pc:docMkLst>
      <pc:sldChg chg="modSp">
        <pc:chgData name="Abels, Patrick" userId="ba666de4-0d21-43a6-8e66-51a18aae1b4a" providerId="ADAL" clId="{C54D4619-AC73-2F4E-9DCC-CD79AB17386B}" dt="2024-10-29T13:30:55.003" v="18" actId="1035"/>
        <pc:sldMkLst>
          <pc:docMk/>
          <pc:sldMk cId="1777212815" sldId="293"/>
        </pc:sldMkLst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05/20/2025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56ED-1E2F-4A5B-B6C9-FC658BDA5132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24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747158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778856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2311977"/>
            <a:ext cx="11915775" cy="42770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144AB9-2B00-DAB3-7745-28835A07D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112" y="1433670"/>
            <a:ext cx="11915775" cy="5562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12882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80410F9E-077B-F7AD-130C-9E838916DB06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1E6F2764-F2C5-60DA-26D4-D177D0DB89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88" r:id="rId6"/>
    <p:sldLayoutId id="2147483676" r:id="rId7"/>
    <p:sldLayoutId id="2147483687" r:id="rId8"/>
    <p:sldLayoutId id="2147483679" r:id="rId9"/>
    <p:sldLayoutId id="2147483680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Informatik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AD10E666-B4CD-6C3D-B37B-4346ED16536E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7637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5E0324-D959-414C-AEB2-59D3ABF41284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DE1824-4E90-706D-86D5-CE7FC4F57D12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E08325-B8CB-78BA-DF0F-466499823E0D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DC2692-6018-B55D-550A-888AC0B19804}"/>
              </a:ext>
            </a:extLst>
          </p:cNvPr>
          <p:cNvGraphicFramePr>
            <a:graphicFrameLocks noGrp="1"/>
          </p:cNvGraphicFramePr>
          <p:nvPr/>
        </p:nvGraphicFramePr>
        <p:xfrm>
          <a:off x="7110114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5E5D56-D985-591A-CF3A-2BE8B2BA1F61}"/>
              </a:ext>
            </a:extLst>
          </p:cNvPr>
          <p:cNvCxnSpPr>
            <a:cxnSpLocks/>
          </p:cNvCxnSpPr>
          <p:nvPr/>
        </p:nvCxnSpPr>
        <p:spPr>
          <a:xfrm flipV="1">
            <a:off x="7629525" y="2857500"/>
            <a:ext cx="0" cy="1866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84B0C5-2E2C-C88F-C525-3FD526087F9C}"/>
                  </a:ext>
                </a:extLst>
              </p:cNvPr>
              <p:cNvSpPr txBox="1"/>
              <p:nvPr/>
            </p:nvSpPr>
            <p:spPr>
              <a:xfrm>
                <a:off x="7785436" y="3429000"/>
                <a:ext cx="809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84B0C5-2E2C-C88F-C525-3FD526087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436" y="3429000"/>
                <a:ext cx="809625" cy="830997"/>
              </a:xfrm>
              <a:prstGeom prst="rect">
                <a:avLst/>
              </a:prstGeom>
              <a:blipFill>
                <a:blip r:embed="rId2"/>
                <a:stretch>
                  <a:fillRect t="-16912" r="-43609" b="-3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13643A5-89AD-0FAB-2455-87411483C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94" y="430953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B0A731-3EC1-69F8-2BB5-63050B052A43}"/>
              </a:ext>
            </a:extLst>
          </p:cNvPr>
          <p:cNvSpPr txBox="1"/>
          <p:nvPr/>
        </p:nvSpPr>
        <p:spPr>
          <a:xfrm>
            <a:off x="2507924" y="5223028"/>
            <a:ext cx="361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an 6. Stelle!</a:t>
            </a:r>
            <a:endParaRPr lang="en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34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D2D32B-4792-6AB9-E171-AC721E09A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69" y="1642635"/>
            <a:ext cx="6333731" cy="22392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298F20-7939-B3DA-61F2-926E11544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7" y="1807536"/>
            <a:ext cx="7050713" cy="434336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Formuliere</a:t>
            </a:r>
            <a:r>
              <a:rPr lang="en-GB" sz="1800" dirty="0"/>
              <a:t> in </a:t>
            </a:r>
            <a:r>
              <a:rPr lang="en-GB" sz="1800" dirty="0" err="1"/>
              <a:t>deinen</a:t>
            </a:r>
            <a:r>
              <a:rPr lang="en-GB" sz="1800" dirty="0"/>
              <a:t> </a:t>
            </a:r>
            <a:r>
              <a:rPr lang="en-GB" sz="1800" dirty="0" err="1"/>
              <a:t>eigenen</a:t>
            </a:r>
            <a:r>
              <a:rPr lang="en-GB" sz="1800" dirty="0"/>
              <a:t> Worten </a:t>
            </a:r>
            <a:r>
              <a:rPr lang="en-GB" sz="1800" dirty="0" err="1"/>
              <a:t>einen</a:t>
            </a:r>
            <a:r>
              <a:rPr lang="en-GB" sz="1800" dirty="0"/>
              <a:t> </a:t>
            </a:r>
            <a:r>
              <a:rPr lang="en-GB" sz="1800" dirty="0" err="1"/>
              <a:t>Algorithmus</a:t>
            </a:r>
            <a:r>
              <a:rPr lang="en-GB" sz="1800" dirty="0"/>
              <a:t>, </a:t>
            </a:r>
            <a:r>
              <a:rPr lang="en-GB" sz="1800" dirty="0" err="1"/>
              <a:t>ein</a:t>
            </a:r>
            <a:r>
              <a:rPr lang="en-GB" sz="1800" dirty="0"/>
              <a:t> Element in </a:t>
            </a:r>
            <a:r>
              <a:rPr lang="en-GB" sz="1800" dirty="0" err="1"/>
              <a:t>einer</a:t>
            </a:r>
            <a:r>
              <a:rPr lang="en-GB" sz="1800" dirty="0"/>
              <a:t> </a:t>
            </a:r>
            <a:r>
              <a:rPr lang="en-GB" sz="1800" dirty="0" err="1"/>
              <a:t>Liste</a:t>
            </a:r>
            <a:r>
              <a:rPr lang="en-GB" sz="1800" dirty="0"/>
              <a:t> </a:t>
            </a:r>
            <a:r>
              <a:rPr lang="en-GB" sz="1800" dirty="0" err="1"/>
              <a:t>nach</a:t>
            </a:r>
            <a:r>
              <a:rPr lang="en-GB" sz="1800" dirty="0"/>
              <a:t> </a:t>
            </a:r>
            <a:r>
              <a:rPr lang="en-GB" sz="1800" dirty="0" err="1"/>
              <a:t>dieser</a:t>
            </a:r>
            <a:r>
              <a:rPr lang="en-GB" sz="1800" dirty="0"/>
              <a:t> </a:t>
            </a:r>
            <a:r>
              <a:rPr lang="en-GB" sz="1800" dirty="0" err="1"/>
              <a:t>Strategie</a:t>
            </a:r>
            <a:r>
              <a:rPr lang="en-GB" sz="1800" dirty="0"/>
              <a:t> </a:t>
            </a:r>
            <a:r>
              <a:rPr lang="en-GB" sz="1800" dirty="0" err="1"/>
              <a:t>zu</a:t>
            </a:r>
            <a:r>
              <a:rPr lang="en-GB" sz="1800" dirty="0"/>
              <a:t> </a:t>
            </a:r>
            <a:r>
              <a:rPr lang="en-GB" sz="1800" dirty="0" err="1"/>
              <a:t>suchen</a:t>
            </a:r>
            <a:r>
              <a:rPr lang="en-GB" sz="18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Analysiere</a:t>
            </a:r>
            <a:r>
              <a:rPr lang="en-GB" sz="1800" dirty="0"/>
              <a:t> die </a:t>
            </a:r>
            <a:r>
              <a:rPr lang="en-GB" sz="1800" dirty="0" err="1"/>
              <a:t>Laufzeit</a:t>
            </a:r>
            <a:r>
              <a:rPr lang="en-GB" sz="1800" dirty="0"/>
              <a:t> des </a:t>
            </a:r>
            <a:r>
              <a:rPr lang="en-GB" sz="1800" dirty="0" err="1"/>
              <a:t>Algorithmus</a:t>
            </a:r>
            <a:r>
              <a:rPr lang="en-GB" sz="1800" dirty="0"/>
              <a:t>: Wie </a:t>
            </a:r>
            <a:r>
              <a:rPr lang="en-GB" sz="1800" dirty="0" err="1"/>
              <a:t>viele</a:t>
            </a:r>
            <a:r>
              <a:rPr lang="en-GB" sz="1800" dirty="0"/>
              <a:t> </a:t>
            </a:r>
            <a:r>
              <a:rPr lang="en-GB" sz="1800" dirty="0" err="1"/>
              <a:t>Schritte</a:t>
            </a:r>
            <a:r>
              <a:rPr lang="en-GB" sz="1800" dirty="0"/>
              <a:t> </a:t>
            </a:r>
            <a:r>
              <a:rPr lang="en-GB" sz="1800" dirty="0" err="1"/>
              <a:t>benötigst</a:t>
            </a:r>
            <a:r>
              <a:rPr lang="en-GB" sz="1800" dirty="0"/>
              <a:t> du </a:t>
            </a:r>
            <a:r>
              <a:rPr lang="en-GB" sz="1800" dirty="0" err="1"/>
              <a:t>im</a:t>
            </a:r>
            <a:r>
              <a:rPr lang="en-GB" sz="1800" dirty="0"/>
              <a:t> Worst-Case?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Zeichne</a:t>
            </a:r>
            <a:r>
              <a:rPr lang="en-GB" sz="1800" dirty="0"/>
              <a:t> </a:t>
            </a:r>
            <a:r>
              <a:rPr lang="en-GB" sz="1800" dirty="0" err="1"/>
              <a:t>zu</a:t>
            </a:r>
            <a:r>
              <a:rPr lang="en-GB" sz="1800" dirty="0"/>
              <a:t> </a:t>
            </a:r>
            <a:r>
              <a:rPr lang="en-GB" sz="1800" dirty="0" err="1"/>
              <a:t>deinem</a:t>
            </a:r>
            <a:r>
              <a:rPr lang="en-GB" sz="1800" dirty="0"/>
              <a:t> </a:t>
            </a:r>
            <a:r>
              <a:rPr lang="en-GB" sz="1800" dirty="0" err="1"/>
              <a:t>Algorithmus</a:t>
            </a:r>
            <a:r>
              <a:rPr lang="en-GB" sz="1800" dirty="0"/>
              <a:t> </a:t>
            </a:r>
            <a:r>
              <a:rPr lang="en-GB" sz="1800" dirty="0" err="1"/>
              <a:t>ein</a:t>
            </a:r>
            <a:r>
              <a:rPr lang="en-GB" sz="1800" dirty="0"/>
              <a:t> </a:t>
            </a:r>
            <a:r>
              <a:rPr lang="en-GB" sz="1800" dirty="0" err="1"/>
              <a:t>Struktogramm</a:t>
            </a:r>
            <a:r>
              <a:rPr lang="en-GB" sz="18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Implementiere</a:t>
            </a:r>
            <a:r>
              <a:rPr lang="en-GB" sz="1800" dirty="0"/>
              <a:t> </a:t>
            </a:r>
            <a:r>
              <a:rPr lang="en-GB" sz="1800" dirty="0" err="1"/>
              <a:t>deinen</a:t>
            </a:r>
            <a:r>
              <a:rPr lang="en-GB" sz="1800" dirty="0"/>
              <a:t> </a:t>
            </a:r>
            <a:r>
              <a:rPr lang="en-GB" sz="1800" dirty="0" err="1"/>
              <a:t>Algorithmus</a:t>
            </a:r>
            <a:r>
              <a:rPr lang="en-GB" sz="1800" dirty="0"/>
              <a:t>. </a:t>
            </a:r>
            <a:r>
              <a:rPr lang="en-GB" sz="1800" dirty="0" err="1"/>
              <a:t>Erstelle</a:t>
            </a:r>
            <a:r>
              <a:rPr lang="en-GB" sz="1800" dirty="0"/>
              <a:t> </a:t>
            </a:r>
            <a:r>
              <a:rPr lang="en-GB" sz="1800" dirty="0" err="1"/>
              <a:t>dazu</a:t>
            </a:r>
            <a:r>
              <a:rPr lang="en-GB" sz="1800" dirty="0"/>
              <a:t> </a:t>
            </a:r>
            <a:r>
              <a:rPr lang="en-GB" sz="1800" dirty="0" err="1"/>
              <a:t>ein</a:t>
            </a:r>
            <a:r>
              <a:rPr lang="en-GB" sz="1800" dirty="0"/>
              <a:t> </a:t>
            </a:r>
            <a:r>
              <a:rPr lang="en-GB" sz="1800" dirty="0" err="1"/>
              <a:t>Programm</a:t>
            </a:r>
            <a:r>
              <a:rPr lang="en-GB" sz="1800" dirty="0"/>
              <a:t> </a:t>
            </a:r>
            <a:r>
              <a:rPr lang="en-GB" sz="1800" dirty="0" err="1"/>
              <a:t>namens</a:t>
            </a:r>
            <a:r>
              <a:rPr lang="en-GB" sz="1800" dirty="0"/>
              <a:t> </a:t>
            </a:r>
            <a:r>
              <a:rPr lang="en-GB" sz="18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LinearSearch</a:t>
            </a:r>
            <a:r>
              <a:rPr lang="en-GB" sz="1800" dirty="0"/>
              <a:t>, in </a:t>
            </a:r>
            <a:r>
              <a:rPr lang="en-GB" sz="1800" dirty="0" err="1"/>
              <a:t>dem</a:t>
            </a:r>
            <a:r>
              <a:rPr lang="en-GB" sz="1800" dirty="0"/>
              <a:t> das Element </a:t>
            </a:r>
            <a:r>
              <a:rPr lang="en-GB" sz="1800" dirty="0">
                <a:solidFill>
                  <a:srgbClr val="FFC000"/>
                </a:solidFill>
                <a:latin typeface="Consolas" panose="020B0609020204030204" pitchFamily="49" charset="0"/>
              </a:rPr>
              <a:t>e (int)</a:t>
            </a:r>
            <a:r>
              <a:rPr lang="en-GB" sz="1800" dirty="0"/>
              <a:t> in der </a:t>
            </a:r>
            <a:r>
              <a:rPr lang="en-GB" sz="1800" dirty="0" err="1"/>
              <a:t>Liste</a:t>
            </a:r>
            <a:r>
              <a:rPr lang="en-GB" sz="1800" dirty="0">
                <a:solidFill>
                  <a:srgbClr val="FFC000"/>
                </a:solidFill>
                <a:latin typeface="Consolas" panose="020B0609020204030204" pitchFamily="49" charset="0"/>
              </a:rPr>
              <a:t> </a:t>
            </a:r>
            <a:r>
              <a:rPr lang="en-GB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liste</a:t>
            </a:r>
            <a:r>
              <a:rPr lang="en-GB" sz="1800" dirty="0"/>
              <a:t> </a:t>
            </a:r>
            <a:r>
              <a:rPr lang="en-GB" sz="1800" dirty="0" err="1"/>
              <a:t>gesucht</a:t>
            </a:r>
            <a:r>
              <a:rPr lang="en-GB" sz="1800" dirty="0"/>
              <a:t> </a:t>
            </a:r>
            <a:r>
              <a:rPr lang="en-GB" sz="1800" dirty="0" err="1"/>
              <a:t>wird</a:t>
            </a:r>
            <a:r>
              <a:rPr lang="en-GB" sz="1800" dirty="0"/>
              <a:t>. Die Stelle, an der das Element </a:t>
            </a:r>
            <a:r>
              <a:rPr lang="en-GB" sz="1800" dirty="0" err="1"/>
              <a:t>gefunden</a:t>
            </a:r>
            <a:r>
              <a:rPr lang="en-GB" sz="1800" dirty="0"/>
              <a:t> </a:t>
            </a:r>
            <a:r>
              <a:rPr lang="en-GB" sz="1800" dirty="0" err="1"/>
              <a:t>wurde</a:t>
            </a:r>
            <a:r>
              <a:rPr lang="en-GB" sz="1800" dirty="0"/>
              <a:t>, </a:t>
            </a:r>
            <a:r>
              <a:rPr lang="en-GB" sz="1800" dirty="0" err="1"/>
              <a:t>soll</a:t>
            </a:r>
            <a:r>
              <a:rPr lang="en-GB" sz="1800" dirty="0"/>
              <a:t> </a:t>
            </a:r>
            <a:r>
              <a:rPr lang="en-GB" sz="1800" dirty="0" err="1"/>
              <a:t>im</a:t>
            </a:r>
            <a:r>
              <a:rPr lang="en-GB" sz="1800" dirty="0"/>
              <a:t> Terminal </a:t>
            </a:r>
            <a:r>
              <a:rPr lang="en-GB" sz="1800" dirty="0" err="1"/>
              <a:t>ausgegeben</a:t>
            </a:r>
            <a:r>
              <a:rPr lang="en-GB" sz="1800" dirty="0"/>
              <a:t> </a:t>
            </a:r>
            <a:r>
              <a:rPr lang="en-GB" sz="1800" dirty="0" err="1"/>
              <a:t>werden</a:t>
            </a:r>
            <a:r>
              <a:rPr lang="en-GB" sz="18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Erweitere</a:t>
            </a:r>
            <a:r>
              <a:rPr lang="en-GB" sz="1800" dirty="0"/>
              <a:t> </a:t>
            </a:r>
            <a:r>
              <a:rPr lang="en-GB" sz="1800" dirty="0" err="1"/>
              <a:t>dein</a:t>
            </a:r>
            <a:r>
              <a:rPr lang="en-GB" sz="1800" dirty="0"/>
              <a:t> </a:t>
            </a:r>
            <a:r>
              <a:rPr lang="en-GB" sz="1800" dirty="0" err="1"/>
              <a:t>Programm</a:t>
            </a:r>
            <a:r>
              <a:rPr lang="en-GB" sz="1800" dirty="0"/>
              <a:t>, </a:t>
            </a:r>
            <a:r>
              <a:rPr lang="en-GB" sz="1800" dirty="0" err="1"/>
              <a:t>sodass</a:t>
            </a:r>
            <a:r>
              <a:rPr lang="en-GB" sz="1800" dirty="0"/>
              <a:t> </a:t>
            </a:r>
            <a:r>
              <a:rPr lang="en-GB" sz="1800" dirty="0" err="1"/>
              <a:t>auch</a:t>
            </a:r>
            <a:r>
              <a:rPr lang="en-GB" sz="1800" dirty="0"/>
              <a:t> der Fall </a:t>
            </a:r>
            <a:r>
              <a:rPr lang="en-GB" sz="1800" dirty="0" err="1"/>
              <a:t>berücksichtigt</a:t>
            </a:r>
            <a:r>
              <a:rPr lang="en-GB" sz="1800" dirty="0"/>
              <a:t> </a:t>
            </a:r>
            <a:r>
              <a:rPr lang="en-GB" sz="1800" dirty="0" err="1"/>
              <a:t>wird</a:t>
            </a:r>
            <a:r>
              <a:rPr lang="en-GB" sz="1800" dirty="0"/>
              <a:t>, </a:t>
            </a:r>
            <a:r>
              <a:rPr lang="en-GB" sz="1800" dirty="0" err="1"/>
              <a:t>dass</a:t>
            </a:r>
            <a:r>
              <a:rPr lang="en-GB" sz="1800" dirty="0"/>
              <a:t> das Element </a:t>
            </a:r>
            <a:r>
              <a:rPr lang="en-GB" sz="1800" dirty="0" err="1"/>
              <a:t>nicht</a:t>
            </a:r>
            <a:r>
              <a:rPr lang="en-GB" sz="1800" dirty="0"/>
              <a:t> </a:t>
            </a:r>
            <a:r>
              <a:rPr lang="en-GB" sz="1800" dirty="0" err="1"/>
              <a:t>im</a:t>
            </a:r>
            <a:r>
              <a:rPr lang="en-GB" sz="1800" dirty="0"/>
              <a:t> Array </a:t>
            </a:r>
            <a:r>
              <a:rPr lang="en-GB" sz="1800" dirty="0" err="1"/>
              <a:t>vorhanden</a:t>
            </a:r>
            <a:r>
              <a:rPr lang="en-GB" sz="1800" dirty="0"/>
              <a:t> </a:t>
            </a:r>
            <a:r>
              <a:rPr lang="en-GB" sz="1800" dirty="0" err="1"/>
              <a:t>ist</a:t>
            </a:r>
            <a:r>
              <a:rPr lang="en-GB" sz="18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800" dirty="0" err="1"/>
              <a:t>Wiederhole</a:t>
            </a:r>
            <a:r>
              <a:rPr lang="en-GB" sz="1800" dirty="0"/>
              <a:t> Teil c), dieses Mal </a:t>
            </a:r>
            <a:r>
              <a:rPr lang="en-GB" sz="1800" dirty="0" err="1"/>
              <a:t>jedoch</a:t>
            </a:r>
            <a:r>
              <a:rPr lang="en-GB" sz="1800" dirty="0"/>
              <a:t> </a:t>
            </a:r>
            <a:r>
              <a:rPr lang="en-GB" sz="1800" dirty="0" err="1"/>
              <a:t>mit</a:t>
            </a:r>
            <a:r>
              <a:rPr lang="en-GB" sz="1800" dirty="0"/>
              <a:t> </a:t>
            </a:r>
            <a:r>
              <a:rPr lang="en-GB" sz="1800" dirty="0" err="1"/>
              <a:t>einem</a:t>
            </a:r>
            <a:r>
              <a:rPr lang="en-GB" sz="1800" dirty="0"/>
              <a:t> </a:t>
            </a:r>
            <a:r>
              <a:rPr lang="en-GB" sz="1800" dirty="0" err="1"/>
              <a:t>anderen</a:t>
            </a:r>
            <a:r>
              <a:rPr lang="en-GB" sz="1800" dirty="0"/>
              <a:t> </a:t>
            </a:r>
            <a:r>
              <a:rPr lang="en-GB" sz="1800" dirty="0" err="1"/>
              <a:t>Schleifen</a:t>
            </a:r>
            <a:r>
              <a:rPr lang="en-GB" sz="1800" dirty="0"/>
              <a:t>-Typ.</a:t>
            </a:r>
            <a:endParaRPr lang="en-DE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D97D1-07A7-FE6C-4A7C-F378CABA6E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1</a:t>
            </a:r>
          </a:p>
        </p:txBody>
      </p:sp>
      <p:pic>
        <p:nvPicPr>
          <p:cNvPr id="13" name="Picture 12" descr="A black rectangular object with white text and green circle&#10;&#10;AI-generated content may be incorrect.">
            <a:extLst>
              <a:ext uri="{FF2B5EF4-FFF2-40B4-BE49-F238E27FC236}">
                <a16:creationId xmlns:a16="http://schemas.microsoft.com/office/drawing/2014/main" id="{DED66032-4DB2-8A2A-E74C-F889B64A5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69" b="17762"/>
          <a:stretch/>
        </p:blipFill>
        <p:spPr>
          <a:xfrm>
            <a:off x="8276083" y="3947063"/>
            <a:ext cx="3096883" cy="2022688"/>
          </a:xfrm>
          <a:prstGeom prst="rect">
            <a:avLst/>
          </a:prstGeom>
        </p:spPr>
      </p:pic>
      <p:pic>
        <p:nvPicPr>
          <p:cNvPr id="14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CBF9EC68-F8DE-22D1-6C23-667BBCC8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5994">
            <a:off x="7675931" y="3515376"/>
            <a:ext cx="989667" cy="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719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FF66531-0C7B-2A85-C032-F58378FC58C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b="1" dirty="0"/>
                  <a:t>Laufzeit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denn</a:t>
                </a:r>
                <a:r>
                  <a:rPr lang="en-GB" dirty="0"/>
                  <a:t> </a:t>
                </a:r>
                <a:r>
                  <a:rPr lang="en-GB" dirty="0" err="1"/>
                  <a:t>im</a:t>
                </a:r>
                <a:r>
                  <a:rPr lang="en-GB" dirty="0"/>
                  <a:t> Worst-Case </a:t>
                </a:r>
                <a:r>
                  <a:rPr lang="en-GB" dirty="0" err="1"/>
                  <a:t>durchläuft</a:t>
                </a:r>
                <a:r>
                  <a:rPr lang="en-GB" dirty="0"/>
                  <a:t> der </a:t>
                </a:r>
                <a:r>
                  <a:rPr lang="en-GB" dirty="0" err="1"/>
                  <a:t>Algorithmus</a:t>
                </a:r>
                <a:r>
                  <a:rPr lang="en-GB" dirty="0"/>
                  <a:t> die </a:t>
                </a:r>
                <a:r>
                  <a:rPr lang="en-GB" dirty="0" err="1"/>
                  <a:t>ganze</a:t>
                </a:r>
                <a:r>
                  <a:rPr lang="en-GB" dirty="0"/>
                  <a:t> </a:t>
                </a:r>
                <a:r>
                  <a:rPr lang="en-GB" dirty="0" err="1"/>
                  <a:t>Liste</a:t>
                </a:r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FF66531-0C7B-2A85-C032-F58378FC5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51" t="-1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91A7E-8D1A-CA30-FF90-55B15C68E4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Übung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6F3E5-0000-33EC-5B50-1ED1E194B9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2150" y="2579297"/>
            <a:ext cx="2872054" cy="3925019"/>
          </a:xfrm>
          <a:prstGeom prst="rect">
            <a:avLst/>
          </a:prstGeom>
        </p:spPr>
      </p:pic>
      <p:pic>
        <p:nvPicPr>
          <p:cNvPr id="10" name="Picture 9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68A0FAD5-F287-DE83-C9EA-B0EF53B0B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2" b="10158"/>
          <a:stretch/>
        </p:blipFill>
        <p:spPr>
          <a:xfrm>
            <a:off x="5016523" y="2182482"/>
            <a:ext cx="5796548" cy="45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6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91599-4428-0A7D-D639-179080284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7200" dirty="0"/>
              <a:t>Lineare Suche</a:t>
            </a:r>
          </a:p>
        </p:txBody>
      </p:sp>
    </p:spTree>
    <p:extLst>
      <p:ext uri="{BB962C8B-B14F-4D97-AF65-F5344CB8AC3E}">
        <p14:creationId xmlns:p14="http://schemas.microsoft.com/office/powerpoint/2010/main" val="172945086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D1B88E-62EA-AED2-8EBA-DA96125A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Schreibe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SuchenUndSortieren</a:t>
            </a:r>
            <a:r>
              <a:rPr lang="en-GB" dirty="0"/>
              <a:t>, das die </a:t>
            </a:r>
            <a:r>
              <a:rPr lang="en-GB" dirty="0" err="1"/>
              <a:t>Funktion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  <a:latin typeface="Consolas" panose="020B0609020204030204" pitchFamily="49" charset="0"/>
              </a:rPr>
              <a:t>linear_search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/>
              <a:t>implementiert</a:t>
            </a:r>
            <a:r>
              <a:rPr lang="en-GB" dirty="0"/>
              <a:t> und </a:t>
            </a:r>
            <a:r>
              <a:rPr lang="en-GB" dirty="0" err="1"/>
              <a:t>mit</a:t>
            </a:r>
            <a:r>
              <a:rPr lang="en-GB" dirty="0"/>
              <a:t> den 2 </a:t>
            </a:r>
            <a:r>
              <a:rPr lang="en-GB" dirty="0" err="1"/>
              <a:t>relevanten</a:t>
            </a:r>
            <a:r>
              <a:rPr lang="en-GB" dirty="0"/>
              <a:t> Testcases </a:t>
            </a:r>
            <a:r>
              <a:rPr lang="en-GB" dirty="0" err="1"/>
              <a:t>prüft</a:t>
            </a:r>
            <a:r>
              <a:rPr lang="en-GB" dirty="0"/>
              <a:t>.</a:t>
            </a:r>
          </a:p>
        </p:txBody>
      </p:sp>
      <p:pic>
        <p:nvPicPr>
          <p:cNvPr id="9" name="Picture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9A527F26-00C6-C320-18E2-9DE6B195C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70" b="43355"/>
          <a:stretch/>
        </p:blipFill>
        <p:spPr>
          <a:xfrm>
            <a:off x="0" y="2596816"/>
            <a:ext cx="6006441" cy="3164520"/>
          </a:xfrm>
          <a:prstGeom prst="rect">
            <a:avLst/>
          </a:prstGeom>
        </p:spPr>
      </p:pic>
      <p:pic>
        <p:nvPicPr>
          <p:cNvPr id="5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0FCE47C8-8405-FCC9-4060-BF01485C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5994">
            <a:off x="5326909" y="5131406"/>
            <a:ext cx="989667" cy="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69207AD-CC57-3F7A-1A54-45DEB7BF5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58" y="2365992"/>
            <a:ext cx="5461694" cy="40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309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EB908C-7156-CD29-6192-B8174F1E4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Lineare</a:t>
            </a:r>
            <a:r>
              <a:rPr lang="de-DE" dirty="0"/>
              <a:t> Suche</a:t>
            </a:r>
          </a:p>
        </p:txBody>
      </p:sp>
    </p:spTree>
    <p:extLst>
      <p:ext uri="{BB962C8B-B14F-4D97-AF65-F5344CB8AC3E}">
        <p14:creationId xmlns:p14="http://schemas.microsoft.com/office/powerpoint/2010/main" val="24912101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A6970EB-CB82-B903-133A-970EEBB93ECF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7637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2494FC-CF38-163C-D37F-F2804785361B}"/>
              </a:ext>
            </a:extLst>
          </p:cNvPr>
          <p:cNvGraphicFramePr>
            <a:graphicFrameLocks noGrp="1"/>
          </p:cNvGraphicFramePr>
          <p:nvPr/>
        </p:nvGraphicFramePr>
        <p:xfrm>
          <a:off x="4935873" y="4224867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FA67C0-CF03-EE3F-091C-999A9135D735}"/>
              </a:ext>
            </a:extLst>
          </p:cNvPr>
          <p:cNvSpPr/>
          <p:nvPr/>
        </p:nvSpPr>
        <p:spPr>
          <a:xfrm>
            <a:off x="9525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439F7B-66C6-354C-1B18-25D85FD30329}"/>
              </a:ext>
            </a:extLst>
          </p:cNvPr>
          <p:cNvSpPr/>
          <p:nvPr/>
        </p:nvSpPr>
        <p:spPr>
          <a:xfrm>
            <a:off x="2007853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288F31-9616-FD09-FBBB-66083FD3719C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7C6096-B68C-F5CB-6C8F-FBCEB2A7B3E7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4473A0-AD1E-334C-734C-44B5F21DAE28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F6A828-E48A-EB60-CF8D-52DAEBF4246F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54038B2-B468-F7A9-60DA-962E56943B13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CBC5EF-3875-486A-7772-EDBF8591442E}"/>
              </a:ext>
            </a:extLst>
          </p:cNvPr>
          <p:cNvSpPr/>
          <p:nvPr/>
        </p:nvSpPr>
        <p:spPr>
          <a:xfrm>
            <a:off x="513307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36F89E-E65A-50F4-9782-49B15CAA99DC}"/>
              </a:ext>
            </a:extLst>
          </p:cNvPr>
          <p:cNvSpPr/>
          <p:nvPr/>
        </p:nvSpPr>
        <p:spPr>
          <a:xfrm>
            <a:off x="3046749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D9FAC2-4F26-6B34-B5B8-66081976F9A0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A013E4-7D1B-4A13-1A16-39624458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67" y="4310747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C62D3F-F4D1-0312-EB8B-A808D3D3A511}"/>
              </a:ext>
            </a:extLst>
          </p:cNvPr>
          <p:cNvSpPr txBox="1"/>
          <p:nvPr/>
        </p:nvSpPr>
        <p:spPr>
          <a:xfrm>
            <a:off x="2410675" y="4480081"/>
            <a:ext cx="445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Wo </a:t>
            </a:r>
            <a:r>
              <a:rPr lang="en-GB" sz="3600" dirty="0" err="1">
                <a:solidFill>
                  <a:schemeClr val="bg1"/>
                </a:solidFill>
              </a:rPr>
              <a:t>ist</a:t>
            </a:r>
            <a:r>
              <a:rPr lang="en-GB" sz="3600" dirty="0">
                <a:solidFill>
                  <a:schemeClr val="bg1"/>
                </a:solidFill>
              </a:rPr>
              <a:t> die 		?</a:t>
            </a:r>
            <a:endParaRPr lang="en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21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D42B0D-D219-B925-98D8-68B97858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92" y="4474633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73C22B5E-2381-B6D8-66C0-2966F4CCA539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7637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8A93C8B-2CB4-1FDC-31E1-6EEBFFC8590F}"/>
              </a:ext>
            </a:extLst>
          </p:cNvPr>
          <p:cNvGraphicFramePr>
            <a:graphicFrameLocks noGrp="1"/>
          </p:cNvGraphicFramePr>
          <p:nvPr/>
        </p:nvGraphicFramePr>
        <p:xfrm>
          <a:off x="965818" y="4803245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066ABBD-B194-8749-D15E-9248D3A34A3E}"/>
              </a:ext>
            </a:extLst>
          </p:cNvPr>
          <p:cNvSpPr/>
          <p:nvPr/>
        </p:nvSpPr>
        <p:spPr>
          <a:xfrm>
            <a:off x="2007853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9AC2E4-9976-7536-BEBA-286FFDA711CC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CA7A04-701B-3FE4-3F22-4572869F573D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24C63EB-4206-0865-B4E9-57E28A39D873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FADC4F-963F-7EA5-4065-206383096B8E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24C751-840C-6536-74E5-32CFCD641585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8FBDC15-3F9D-B55C-72F0-C38AC79D137D}"/>
              </a:ext>
            </a:extLst>
          </p:cNvPr>
          <p:cNvSpPr/>
          <p:nvPr/>
        </p:nvSpPr>
        <p:spPr>
          <a:xfrm>
            <a:off x="513307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F3EF7F9-C386-F42A-E694-F524F0D79F17}"/>
              </a:ext>
            </a:extLst>
          </p:cNvPr>
          <p:cNvSpPr/>
          <p:nvPr/>
        </p:nvSpPr>
        <p:spPr>
          <a:xfrm>
            <a:off x="3046749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24F4632-9C08-EF4C-21F4-BEEA0AEF96AD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261016-753C-D4CB-1AD4-B282B2031720}"/>
              </a:ext>
            </a:extLst>
          </p:cNvPr>
          <p:cNvCxnSpPr>
            <a:cxnSpLocks/>
          </p:cNvCxnSpPr>
          <p:nvPr/>
        </p:nvCxnSpPr>
        <p:spPr>
          <a:xfrm flipV="1">
            <a:off x="1485229" y="2850621"/>
            <a:ext cx="0" cy="18383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64460B-8DF6-E560-189C-FAC4AE2DDF7B}"/>
                  </a:ext>
                </a:extLst>
              </p:cNvPr>
              <p:cNvSpPr txBox="1"/>
              <p:nvPr/>
            </p:nvSpPr>
            <p:spPr>
              <a:xfrm>
                <a:off x="1599828" y="3499600"/>
                <a:ext cx="809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4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64460B-8DF6-E560-189C-FAC4AE2DD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28" y="3499600"/>
                <a:ext cx="809625" cy="830997"/>
              </a:xfrm>
              <a:prstGeom prst="rect">
                <a:avLst/>
              </a:prstGeom>
              <a:blipFill>
                <a:blip r:embed="rId4"/>
                <a:stretch>
                  <a:fillRect t="-16912" r="-43609" b="-382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4B97708-A076-795B-A55C-4BA2BF584CC6}"/>
              </a:ext>
            </a:extLst>
          </p:cNvPr>
          <p:cNvSpPr txBox="1"/>
          <p:nvPr/>
        </p:nvSpPr>
        <p:spPr>
          <a:xfrm>
            <a:off x="4793923" y="5223028"/>
            <a:ext cx="517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an 0. Stelle …</a:t>
            </a:r>
            <a:endParaRPr lang="en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2B3C8D5C-AB14-6312-BA58-C424D98B867D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7637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284C92-61B4-E26E-9286-EC49E693796A}"/>
              </a:ext>
            </a:extLst>
          </p:cNvPr>
          <p:cNvGraphicFramePr>
            <a:graphicFrameLocks noGrp="1"/>
          </p:cNvGraphicFramePr>
          <p:nvPr/>
        </p:nvGraphicFramePr>
        <p:xfrm>
          <a:off x="1966614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4C3039-907B-9E78-5779-4A7093A4CBCC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5E2600-712A-AC8E-7C6F-E61DE89404F8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C79FD9-9649-E825-142B-36FAB8F28EE7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2AB2FE-45E5-7BEE-53D3-3305EEC13F90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EFDE60-FD5F-7A2E-6379-B0C83F33E854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F50FB5-F5B6-B581-FDFF-EC87FE102B60}"/>
              </a:ext>
            </a:extLst>
          </p:cNvPr>
          <p:cNvSpPr/>
          <p:nvPr/>
        </p:nvSpPr>
        <p:spPr>
          <a:xfrm>
            <a:off x="513307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A3FF2E-C1FB-CA83-0C37-2CF69A27E1ED}"/>
              </a:ext>
            </a:extLst>
          </p:cNvPr>
          <p:cNvSpPr/>
          <p:nvPr/>
        </p:nvSpPr>
        <p:spPr>
          <a:xfrm>
            <a:off x="3046749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438241-AB42-57A4-0C59-1DC72264F823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A1B3A5-4AAD-1A48-1D8C-7D5A3F6EB8FB}"/>
              </a:ext>
            </a:extLst>
          </p:cNvPr>
          <p:cNvCxnSpPr>
            <a:cxnSpLocks/>
          </p:cNvCxnSpPr>
          <p:nvPr/>
        </p:nvCxnSpPr>
        <p:spPr>
          <a:xfrm flipV="1">
            <a:off x="2486025" y="2857500"/>
            <a:ext cx="0" cy="1866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EF174F-AD48-AE56-AFD6-B37591757270}"/>
                  </a:ext>
                </a:extLst>
              </p:cNvPr>
              <p:cNvSpPr txBox="1"/>
              <p:nvPr/>
            </p:nvSpPr>
            <p:spPr>
              <a:xfrm>
                <a:off x="2641936" y="3429000"/>
                <a:ext cx="809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4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EF174F-AD48-AE56-AFD6-B37591757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36" y="3429000"/>
                <a:ext cx="809625" cy="830997"/>
              </a:xfrm>
              <a:prstGeom prst="rect">
                <a:avLst/>
              </a:prstGeom>
              <a:blipFill>
                <a:blip r:embed="rId2"/>
                <a:stretch>
                  <a:fillRect t="-16912" r="-43609" b="-3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62E70D0-CD84-6CAD-8A2E-97AE53704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92" y="4474633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F570BA-4A2A-9BE6-1EA8-9CD68697D64E}"/>
              </a:ext>
            </a:extLst>
          </p:cNvPr>
          <p:cNvSpPr txBox="1"/>
          <p:nvPr/>
        </p:nvSpPr>
        <p:spPr>
          <a:xfrm>
            <a:off x="5689273" y="5223028"/>
            <a:ext cx="517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an 1. Stelle …</a:t>
            </a:r>
            <a:endParaRPr lang="en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55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29921F7-E134-85CD-EB9E-79BF6BA0D082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7637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A46397-1E8C-C720-5D5E-4DB07A5DEDB2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B6A99F-4336-54BB-57B3-9AFEDD8D0545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72108E-75B7-B4FB-3702-9FA50824CA5C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D097C5-0D8E-871E-E4C6-76EDF7B2AF31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8AFAF9-AE74-29C3-9F93-6A77AC2D9783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3071A1-44AF-C898-3659-21E9514971FC}"/>
              </a:ext>
            </a:extLst>
          </p:cNvPr>
          <p:cNvSpPr/>
          <p:nvPr/>
        </p:nvSpPr>
        <p:spPr>
          <a:xfrm>
            <a:off x="513307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B43150-872E-F3FF-EAC2-6493C6045EA7}"/>
              </a:ext>
            </a:extLst>
          </p:cNvPr>
          <p:cNvSpPr/>
          <p:nvPr/>
        </p:nvSpPr>
        <p:spPr>
          <a:xfrm>
            <a:off x="4064000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E02963-7540-87A5-A649-5BD545CB1BB9}"/>
              </a:ext>
            </a:extLst>
          </p:cNvPr>
          <p:cNvGraphicFramePr>
            <a:graphicFrameLocks noGrp="1"/>
          </p:cNvGraphicFramePr>
          <p:nvPr/>
        </p:nvGraphicFramePr>
        <p:xfrm>
          <a:off x="2947689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059099-8E7C-9C8A-3A1F-B85339A6866E}"/>
              </a:ext>
            </a:extLst>
          </p:cNvPr>
          <p:cNvCxnSpPr>
            <a:cxnSpLocks/>
          </p:cNvCxnSpPr>
          <p:nvPr/>
        </p:nvCxnSpPr>
        <p:spPr>
          <a:xfrm flipV="1">
            <a:off x="3467100" y="2857500"/>
            <a:ext cx="0" cy="1866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81213A-58BC-5DEC-8CDB-1CB6CE49B0E0}"/>
                  </a:ext>
                </a:extLst>
              </p:cNvPr>
              <p:cNvSpPr txBox="1"/>
              <p:nvPr/>
            </p:nvSpPr>
            <p:spPr>
              <a:xfrm>
                <a:off x="3623011" y="3429000"/>
                <a:ext cx="809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4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81213A-58BC-5DEC-8CDB-1CB6CE49B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011" y="3429000"/>
                <a:ext cx="809625" cy="830997"/>
              </a:xfrm>
              <a:prstGeom prst="rect">
                <a:avLst/>
              </a:prstGeom>
              <a:blipFill>
                <a:blip r:embed="rId2"/>
                <a:stretch>
                  <a:fillRect t="-16912" r="-43609" b="-3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5292CE1-EBE4-F250-2AF3-63AA3083C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4465107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9A4885-2428-B687-A96E-592A1383A18A}"/>
              </a:ext>
            </a:extLst>
          </p:cNvPr>
          <p:cNvSpPr txBox="1"/>
          <p:nvPr/>
        </p:nvSpPr>
        <p:spPr>
          <a:xfrm>
            <a:off x="6279503" y="5223028"/>
            <a:ext cx="536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>
                <a:solidFill>
                  <a:schemeClr val="bg1"/>
                </a:solidFill>
              </a:rPr>
              <a:t>an 2. </a:t>
            </a:r>
            <a:r>
              <a:rPr lang="en-GB" sz="3600" dirty="0">
                <a:solidFill>
                  <a:schemeClr val="bg1"/>
                </a:solidFill>
              </a:rPr>
              <a:t>Stelle …</a:t>
            </a:r>
            <a:endParaRPr lang="en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48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CFA10BFF-3AE1-26B1-03C9-E058621E257F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7637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F75BDA-0E6A-430E-C7F3-EBEED940DCDA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B7F7B3-EEC4-43D3-755F-45E1A8769BA8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A8AA3-3635-0BE0-2B18-C87BA25F7335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F10512-9D3C-CA0C-5147-3995300B7CF2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0E296D-87A0-F589-78D7-65AC73E861FC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9EC10A-142D-9F9D-7930-EB9277EB483A}"/>
              </a:ext>
            </a:extLst>
          </p:cNvPr>
          <p:cNvSpPr/>
          <p:nvPr/>
        </p:nvSpPr>
        <p:spPr>
          <a:xfrm>
            <a:off x="5133079" y="1559456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77D58A-4220-4280-ED9D-C67C460F0EA4}"/>
              </a:ext>
            </a:extLst>
          </p:cNvPr>
          <p:cNvGraphicFramePr>
            <a:graphicFrameLocks noGrp="1"/>
          </p:cNvGraphicFramePr>
          <p:nvPr/>
        </p:nvGraphicFramePr>
        <p:xfrm>
          <a:off x="3995439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8AEB99-ED50-42D0-6947-18A1D5A0B2D8}"/>
              </a:ext>
            </a:extLst>
          </p:cNvPr>
          <p:cNvCxnSpPr>
            <a:cxnSpLocks/>
          </p:cNvCxnSpPr>
          <p:nvPr/>
        </p:nvCxnSpPr>
        <p:spPr>
          <a:xfrm flipV="1">
            <a:off x="4514850" y="2857500"/>
            <a:ext cx="0" cy="1866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8A3CC1-3E3E-7888-697D-187DEEF775B5}"/>
                  </a:ext>
                </a:extLst>
              </p:cNvPr>
              <p:cNvSpPr txBox="1"/>
              <p:nvPr/>
            </p:nvSpPr>
            <p:spPr>
              <a:xfrm>
                <a:off x="4670761" y="3429000"/>
                <a:ext cx="809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4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8A3CC1-3E3E-7888-697D-187DEEF77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61" y="3429000"/>
                <a:ext cx="809625" cy="830997"/>
              </a:xfrm>
              <a:prstGeom prst="rect">
                <a:avLst/>
              </a:prstGeom>
              <a:blipFill>
                <a:blip r:embed="rId2"/>
                <a:stretch>
                  <a:fillRect t="-16912" r="-43609" b="-3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EFE6DF0-368C-4459-6841-980133AE0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97" y="4538661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F41507-CEC4-D4AC-CD15-41E90A86E1B3}"/>
              </a:ext>
            </a:extLst>
          </p:cNvPr>
          <p:cNvSpPr txBox="1"/>
          <p:nvPr/>
        </p:nvSpPr>
        <p:spPr>
          <a:xfrm>
            <a:off x="7137073" y="5223028"/>
            <a:ext cx="517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an 3. Stelle …</a:t>
            </a:r>
            <a:endParaRPr lang="en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9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C30F38BD-8D59-2A2E-6688-6645DC153583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7637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B95574-1D21-AB3F-627A-6760789C1B5D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AE5C33-8C9A-BB9D-CBAF-720678BC399D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866DC1-9B98-311C-ADA2-43B5D7A2709D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84D811-015C-22E4-096E-36AFE1E1E2F9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D3A1E3-6E0D-848A-F323-7F443D2ED665}"/>
              </a:ext>
            </a:extLst>
          </p:cNvPr>
          <p:cNvSpPr/>
          <p:nvPr/>
        </p:nvSpPr>
        <p:spPr>
          <a:xfrm>
            <a:off x="6154048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858F31-33FD-145B-FE68-6EDA5F75771B}"/>
              </a:ext>
            </a:extLst>
          </p:cNvPr>
          <p:cNvGraphicFramePr>
            <a:graphicFrameLocks noGrp="1"/>
          </p:cNvGraphicFramePr>
          <p:nvPr/>
        </p:nvGraphicFramePr>
        <p:xfrm>
          <a:off x="5043189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0EE92B-4A65-7FF3-92D1-4BFE163D24D2}"/>
              </a:ext>
            </a:extLst>
          </p:cNvPr>
          <p:cNvCxnSpPr>
            <a:cxnSpLocks/>
          </p:cNvCxnSpPr>
          <p:nvPr/>
        </p:nvCxnSpPr>
        <p:spPr>
          <a:xfrm flipV="1">
            <a:off x="5562600" y="2857500"/>
            <a:ext cx="0" cy="1866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7507DE-9F81-BC83-E3E3-8958BE0ABD9E}"/>
                  </a:ext>
                </a:extLst>
              </p:cNvPr>
              <p:cNvSpPr txBox="1"/>
              <p:nvPr/>
            </p:nvSpPr>
            <p:spPr>
              <a:xfrm>
                <a:off x="5718511" y="3429000"/>
                <a:ext cx="809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4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7507DE-9F81-BC83-E3E3-8958BE0AB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511" y="3429000"/>
                <a:ext cx="809625" cy="830997"/>
              </a:xfrm>
              <a:prstGeom prst="rect">
                <a:avLst/>
              </a:prstGeom>
              <a:blipFill>
                <a:blip r:embed="rId2"/>
                <a:stretch>
                  <a:fillRect t="-16912" r="-43609" b="-3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F4FC727-6D3B-9DB0-4DBA-ADEA02DDC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66" y="445558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EED6DC-15F4-B149-A608-035A92D1D96F}"/>
              </a:ext>
            </a:extLst>
          </p:cNvPr>
          <p:cNvSpPr txBox="1"/>
          <p:nvPr/>
        </p:nvSpPr>
        <p:spPr>
          <a:xfrm>
            <a:off x="98098" y="5223028"/>
            <a:ext cx="517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an 4. Stelle …</a:t>
            </a:r>
            <a:endParaRPr lang="en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50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3BDE-ECEC-2E43-599C-7C9B197D2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Lineare</a:t>
            </a:r>
            <a:r>
              <a:rPr lang="en-GB" dirty="0"/>
              <a:t> </a:t>
            </a:r>
            <a:r>
              <a:rPr lang="en-GB" dirty="0" err="1"/>
              <a:t>Suche</a:t>
            </a:r>
            <a:endParaRPr lang="en-DE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A30A41D7-69A1-9DA0-3661-AA3CEF0259C4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476376"/>
          <a:ext cx="10420350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34654528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102552844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840189098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1240256885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34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51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6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17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85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33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B6A4F9-B06F-BA8F-DED6-D144BEE3CB16}"/>
              </a:ext>
            </a:extLst>
          </p:cNvPr>
          <p:cNvSpPr/>
          <p:nvPr/>
        </p:nvSpPr>
        <p:spPr>
          <a:xfrm>
            <a:off x="10334625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7D8787-1B5A-0AD6-60E1-4DE2C4A712DF}"/>
              </a:ext>
            </a:extLst>
          </p:cNvPr>
          <p:cNvSpPr/>
          <p:nvPr/>
        </p:nvSpPr>
        <p:spPr>
          <a:xfrm>
            <a:off x="9303731" y="1540404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F22FB4-9569-8889-45D0-7369BD1C0E80}"/>
              </a:ext>
            </a:extLst>
          </p:cNvPr>
          <p:cNvSpPr/>
          <p:nvPr/>
        </p:nvSpPr>
        <p:spPr>
          <a:xfrm>
            <a:off x="8240376" y="1549930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FC0C9C-A5B2-C51E-D525-7085BA2C5CE3}"/>
              </a:ext>
            </a:extLst>
          </p:cNvPr>
          <p:cNvSpPr/>
          <p:nvPr/>
        </p:nvSpPr>
        <p:spPr>
          <a:xfrm>
            <a:off x="7232649" y="1559455"/>
            <a:ext cx="904875" cy="10096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25BB01-68E8-CBC1-D247-EB7BF6DE9EB5}"/>
              </a:ext>
            </a:extLst>
          </p:cNvPr>
          <p:cNvGraphicFramePr>
            <a:graphicFrameLocks noGrp="1"/>
          </p:cNvGraphicFramePr>
          <p:nvPr/>
        </p:nvGraphicFramePr>
        <p:xfrm>
          <a:off x="6071889" y="4838699"/>
          <a:ext cx="1042035" cy="115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35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</a:tblGrid>
              <a:tr h="115675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29</a:t>
                      </a:r>
                      <a:endParaRPr lang="en-DE" sz="3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0149F2-C69A-1BF7-5188-71DE5DCBB1F9}"/>
              </a:ext>
            </a:extLst>
          </p:cNvPr>
          <p:cNvCxnSpPr>
            <a:cxnSpLocks/>
          </p:cNvCxnSpPr>
          <p:nvPr/>
        </p:nvCxnSpPr>
        <p:spPr>
          <a:xfrm flipV="1">
            <a:off x="6591300" y="2857500"/>
            <a:ext cx="0" cy="18668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AA1F59-FAF9-AC79-DC55-5ADC4D0E50E7}"/>
                  </a:ext>
                </a:extLst>
              </p:cNvPr>
              <p:cNvSpPr txBox="1"/>
              <p:nvPr/>
            </p:nvSpPr>
            <p:spPr>
              <a:xfrm>
                <a:off x="6747211" y="3429000"/>
                <a:ext cx="809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4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DE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AA1F59-FAF9-AC79-DC55-5ADC4D0E5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211" y="3429000"/>
                <a:ext cx="809625" cy="830997"/>
              </a:xfrm>
              <a:prstGeom prst="rect">
                <a:avLst/>
              </a:prstGeom>
              <a:blipFill>
                <a:blip r:embed="rId2"/>
                <a:stretch>
                  <a:fillRect t="-16912" r="-42857" b="-37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EC4B010-9651-BD05-FED6-8372BAB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67" y="4465107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B782A8-3ECE-8875-16EB-C981F3ACFBD5}"/>
              </a:ext>
            </a:extLst>
          </p:cNvPr>
          <p:cNvSpPr txBox="1"/>
          <p:nvPr/>
        </p:nvSpPr>
        <p:spPr>
          <a:xfrm>
            <a:off x="688648" y="5223028"/>
            <a:ext cx="517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… </a:t>
            </a:r>
            <a:r>
              <a:rPr lang="en-GB" sz="3600" dirty="0" err="1">
                <a:solidFill>
                  <a:schemeClr val="bg1"/>
                </a:solidFill>
              </a:rPr>
              <a:t>nicht</a:t>
            </a:r>
            <a:r>
              <a:rPr lang="en-GB" sz="3600" dirty="0">
                <a:solidFill>
                  <a:schemeClr val="bg1"/>
                </a:solidFill>
              </a:rPr>
              <a:t> an 5. Stelle …</a:t>
            </a:r>
            <a:endParaRPr lang="en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79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</Words>
  <Application>Microsoft Office PowerPoint</Application>
  <PresentationFormat>Widescreen</PresentationFormat>
  <Paragraphs>125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70</cp:revision>
  <dcterms:created xsi:type="dcterms:W3CDTF">2022-12-22T20:26:39Z</dcterms:created>
  <dcterms:modified xsi:type="dcterms:W3CDTF">2025-05-20T14:43:48Z</dcterms:modified>
</cp:coreProperties>
</file>