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61"/>
  </p:notesMasterIdLst>
  <p:sldIdLst>
    <p:sldId id="292" r:id="rId2"/>
    <p:sldId id="298" r:id="rId3"/>
    <p:sldId id="319" r:id="rId4"/>
    <p:sldId id="321" r:id="rId5"/>
    <p:sldId id="322" r:id="rId6"/>
    <p:sldId id="299" r:id="rId7"/>
    <p:sldId id="300" r:id="rId8"/>
    <p:sldId id="301" r:id="rId9"/>
    <p:sldId id="302" r:id="rId10"/>
    <p:sldId id="303" r:id="rId11"/>
    <p:sldId id="323" r:id="rId12"/>
    <p:sldId id="32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18" r:id="rId34"/>
    <p:sldId id="333" r:id="rId35"/>
    <p:sldId id="334" r:id="rId36"/>
    <p:sldId id="336" r:id="rId37"/>
    <p:sldId id="339" r:id="rId38"/>
    <p:sldId id="341" r:id="rId39"/>
    <p:sldId id="343" r:id="rId40"/>
    <p:sldId id="344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45" r:id="rId57"/>
    <p:sldId id="346" r:id="rId58"/>
    <p:sldId id="304" r:id="rId59"/>
    <p:sldId id="305" r:id="rId6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53E8A-8B42-4A10-B79F-12AFFBFC5254}" v="68" dt="2025-06-20T14:02:19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>
        <p:scale>
          <a:sx n="88" d="100"/>
          <a:sy n="88" d="100"/>
        </p:scale>
        <p:origin x="228" y="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7F5885F-FA44-4DAA-8B02-BB92FBA06570}"/>
    <pc:docChg chg="undo custSel addSld delSld modSld">
      <pc:chgData name="Abels, Patrick" userId="ba666de4-0d21-43a6-8e66-51a18aae1b4a" providerId="ADAL" clId="{07F5885F-FA44-4DAA-8B02-BB92FBA06570}" dt="2025-05-20T14:43:47.853" v="386" actId="1076"/>
      <pc:docMkLst>
        <pc:docMk/>
      </pc:docMkLst>
      <pc:sldChg chg="modSp mod">
        <pc:chgData name="Abels, Patrick" userId="ba666de4-0d21-43a6-8e66-51a18aae1b4a" providerId="ADAL" clId="{07F5885F-FA44-4DAA-8B02-BB92FBA06570}" dt="2025-05-15T14:57:22.003" v="1" actId="6549"/>
        <pc:sldMkLst>
          <pc:docMk/>
          <pc:sldMk cId="2243933812" sldId="292"/>
        </pc:sldMkLst>
        <pc:spChg chg="mod">
          <ac:chgData name="Abels, Patrick" userId="ba666de4-0d21-43a6-8e66-51a18aae1b4a" providerId="ADAL" clId="{07F5885F-FA44-4DAA-8B02-BB92FBA06570}" dt="2025-05-15T14:57:22.003" v="1" actId="6549"/>
          <ac:spMkLst>
            <pc:docMk/>
            <pc:sldMk cId="2243933812" sldId="292"/>
            <ac:spMk id="2" creationId="{63E51AF0-D57D-E817-34D7-0FAFFB286C15}"/>
          </ac:spMkLst>
        </pc:spChg>
      </pc:sldChg>
      <pc:sldChg chg="modSp new mod">
        <pc:chgData name="Abels, Patrick" userId="ba666de4-0d21-43a6-8e66-51a18aae1b4a" providerId="ADAL" clId="{07F5885F-FA44-4DAA-8B02-BB92FBA06570}" dt="2025-05-20T13:51:24.421" v="35" actId="207"/>
        <pc:sldMkLst>
          <pc:docMk/>
          <pc:sldMk cId="2491210115" sldId="293"/>
        </pc:sldMkLst>
      </pc:sldChg>
      <pc:sldChg chg="addSp delSp modSp new mod">
        <pc:chgData name="Abels, Patrick" userId="ba666de4-0d21-43a6-8e66-51a18aae1b4a" providerId="ADAL" clId="{07F5885F-FA44-4DAA-8B02-BB92FBA06570}" dt="2025-05-20T14:13:31.981" v="148" actId="1076"/>
        <pc:sldMkLst>
          <pc:docMk/>
          <pc:sldMk cId="3433871952" sldId="294"/>
        </pc:sldMkLst>
      </pc:sldChg>
      <pc:sldChg chg="addSp delSp modSp new mod">
        <pc:chgData name="Abels, Patrick" userId="ba666de4-0d21-43a6-8e66-51a18aae1b4a" providerId="ADAL" clId="{07F5885F-FA44-4DAA-8B02-BB92FBA06570}" dt="2025-05-20T14:27:37.134" v="219" actId="1076"/>
        <pc:sldMkLst>
          <pc:docMk/>
          <pc:sldMk cId="3670596577" sldId="295"/>
        </pc:sldMkLst>
      </pc:sldChg>
      <pc:sldChg chg="modSp new mod">
        <pc:chgData name="Abels, Patrick" userId="ba666de4-0d21-43a6-8e66-51a18aae1b4a" providerId="ADAL" clId="{07F5885F-FA44-4DAA-8B02-BB92FBA06570}" dt="2025-05-20T14:28:13.712" v="238" actId="403"/>
        <pc:sldMkLst>
          <pc:docMk/>
          <pc:sldMk cId="1729450867" sldId="296"/>
        </pc:sldMkLst>
      </pc:sldChg>
      <pc:sldChg chg="addSp delSp modSp new mod">
        <pc:chgData name="Abels, Patrick" userId="ba666de4-0d21-43a6-8e66-51a18aae1b4a" providerId="ADAL" clId="{07F5885F-FA44-4DAA-8B02-BB92FBA06570}" dt="2025-05-20T14:43:47.853" v="386" actId="1076"/>
        <pc:sldMkLst>
          <pc:docMk/>
          <pc:sldMk cId="847930977" sldId="29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308360042" sldId="30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41384217" sldId="309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8204392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20702105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138179062" sldId="311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50063589" sldId="312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774974245" sldId="313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873359218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80410903" sldId="315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628429036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073379430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043534217" sldId="31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06515469" sldId="317"/>
        </pc:sldMkLst>
      </pc:sldChg>
    </pc:docChg>
  </pc:docChgLst>
  <pc:docChgLst>
    <pc:chgData name="Abels, Patrick" userId="ba666de4-0d21-43a6-8e66-51a18aae1b4a" providerId="ADAL" clId="{BD6A00C3-A9D0-4B8C-B53D-818D83EC183B}"/>
    <pc:docChg chg="undo custSel addSld delSld modSld">
      <pc:chgData name="Abels, Patrick" userId="ba666de4-0d21-43a6-8e66-51a18aae1b4a" providerId="ADAL" clId="{BD6A00C3-A9D0-4B8C-B53D-818D83EC183B}" dt="2024-07-24T08:46:39.623" v="520" actId="1038"/>
      <pc:docMkLst>
        <pc:docMk/>
      </pc:docMkLst>
      <pc:sldChg chg="modSp mod">
        <pc:chgData name="Abels, Patrick" userId="ba666de4-0d21-43a6-8e66-51a18aae1b4a" providerId="ADAL" clId="{BD6A00C3-A9D0-4B8C-B53D-818D83EC183B}" dt="2024-07-24T07:24:56.373" v="38" actId="20577"/>
        <pc:sldMkLst>
          <pc:docMk/>
          <pc:sldMk cId="2243933812" sldId="292"/>
        </pc:sldMkLst>
      </pc:sldChg>
      <pc:sldChg chg="addSp modSp mod">
        <pc:chgData name="Abels, Patrick" userId="ba666de4-0d21-43a6-8e66-51a18aae1b4a" providerId="ADAL" clId="{BD6A00C3-A9D0-4B8C-B53D-818D83EC183B}" dt="2024-07-24T08:06:16.919" v="482"/>
        <pc:sldMkLst>
          <pc:docMk/>
          <pc:sldMk cId="3348838403" sldId="294"/>
        </pc:sldMkLst>
      </pc:sldChg>
      <pc:sldChg chg="del">
        <pc:chgData name="Abels, Patrick" userId="ba666de4-0d21-43a6-8e66-51a18aae1b4a" providerId="ADAL" clId="{BD6A00C3-A9D0-4B8C-B53D-818D83EC183B}" dt="2024-07-24T07:53:26.687" v="380" actId="47"/>
        <pc:sldMkLst>
          <pc:docMk/>
          <pc:sldMk cId="1284580195" sldId="303"/>
        </pc:sldMkLst>
      </pc:sldChg>
      <pc:sldChg chg="delSp modSp mod">
        <pc:chgData name="Abels, Patrick" userId="ba666de4-0d21-43a6-8e66-51a18aae1b4a" providerId="ADAL" clId="{BD6A00C3-A9D0-4B8C-B53D-818D83EC183B}" dt="2024-07-24T07:59:01.927" v="474" actId="20577"/>
        <pc:sldMkLst>
          <pc:docMk/>
          <pc:sldMk cId="3358983006" sldId="305"/>
        </pc:sldMkLst>
      </pc:sldChg>
      <pc:sldChg chg="addSp delSp modSp mod modAnim">
        <pc:chgData name="Abels, Patrick" userId="ba666de4-0d21-43a6-8e66-51a18aae1b4a" providerId="ADAL" clId="{BD6A00C3-A9D0-4B8C-B53D-818D83EC183B}" dt="2024-07-24T08:46:39.623" v="520" actId="1038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BD6A00C3-A9D0-4B8C-B53D-818D83EC183B}" dt="2024-07-24T07:33:59.679" v="121" actId="47"/>
        <pc:sldMkLst>
          <pc:docMk/>
          <pc:sldMk cId="56786208" sldId="307"/>
        </pc:sldMkLst>
      </pc:sldChg>
      <pc:sldChg chg="addSp delSp modSp new mod">
        <pc:chgData name="Abels, Patrick" userId="ba666de4-0d21-43a6-8e66-51a18aae1b4a" providerId="ADAL" clId="{BD6A00C3-A9D0-4B8C-B53D-818D83EC183B}" dt="2024-07-24T07:37:35.839" v="151" actId="16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E82BAE72-16E8-466B-BCBD-B3EBDBA39584}"/>
    <pc:docChg chg="undo custSel addSld delSld modSld">
      <pc:chgData name="Abels, Patrick" userId="ba666de4-0d21-43a6-8e66-51a18aae1b4a" providerId="ADAL" clId="{E82BAE72-16E8-466B-BCBD-B3EBDBA39584}" dt="2025-05-20T15:32:37.479" v="483" actId="14100"/>
      <pc:docMkLst>
        <pc:docMk/>
      </pc:docMkLst>
      <pc:sldChg chg="modSp mod">
        <pc:chgData name="Abels, Patrick" userId="ba666de4-0d21-43a6-8e66-51a18aae1b4a" providerId="ADAL" clId="{E82BAE72-16E8-466B-BCBD-B3EBDBA39584}" dt="2025-05-20T14:48:50.958" v="7" actId="20577"/>
        <pc:sldMkLst>
          <pc:docMk/>
          <pc:sldMk cId="2491210115" sldId="293"/>
        </pc:sldMkLst>
      </pc:sldChg>
      <pc:sldChg chg="addSp delSp modSp mod">
        <pc:chgData name="Abels, Patrick" userId="ba666de4-0d21-43a6-8e66-51a18aae1b4a" providerId="ADAL" clId="{E82BAE72-16E8-466B-BCBD-B3EBDBA39584}" dt="2025-05-20T15:21:37.352" v="447" actId="21"/>
        <pc:sldMkLst>
          <pc:docMk/>
          <pc:sldMk cId="3433871952" sldId="294"/>
        </pc:sldMkLst>
      </pc:sldChg>
      <pc:sldChg chg="addSp delSp modSp mod">
        <pc:chgData name="Abels, Patrick" userId="ba666de4-0d21-43a6-8e66-51a18aae1b4a" providerId="ADAL" clId="{E82BAE72-16E8-466B-BCBD-B3EBDBA39584}" dt="2025-05-20T15:32:37.479" v="483" actId="14100"/>
        <pc:sldMkLst>
          <pc:docMk/>
          <pc:sldMk cId="3670596577" sldId="295"/>
        </pc:sldMkLst>
      </pc:sldChg>
      <pc:sldChg chg="modSp mod">
        <pc:chgData name="Abels, Patrick" userId="ba666de4-0d21-43a6-8e66-51a18aae1b4a" providerId="ADAL" clId="{E82BAE72-16E8-466B-BCBD-B3EBDBA39584}" dt="2025-05-20T15:17:11.044" v="350" actId="6549"/>
        <pc:sldMkLst>
          <pc:docMk/>
          <pc:sldMk cId="1729450867" sldId="296"/>
        </pc:sldMkLst>
      </pc:sldChg>
      <pc:sldChg chg="addSp delSp modSp mod">
        <pc:chgData name="Abels, Patrick" userId="ba666de4-0d21-43a6-8e66-51a18aae1b4a" providerId="ADAL" clId="{E82BAE72-16E8-466B-BCBD-B3EBDBA39584}" dt="2025-05-20T15:22:29.432" v="469" actId="166"/>
        <pc:sldMkLst>
          <pc:docMk/>
          <pc:sldMk cId="847930977" sldId="297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207021051" sldId="310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1073379430" sldId="316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043534217" sldId="317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3722989841" sldId="318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1168010817" sldId="319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802094293" sldId="320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629072211" sldId="321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1285858823" sldId="322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627613512" sldId="323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434797660" sldId="324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824663603" sldId="325"/>
        </pc:sldMkLst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0C00259-7626-44D5-94D8-73E822A3F9C2}"/>
    <pc:docChg chg="undo custSel delSld modSld">
      <pc:chgData name="Abels, Patrick" userId="ba666de4-0d21-43a6-8e66-51a18aae1b4a" providerId="ADAL" clId="{70C00259-7626-44D5-94D8-73E822A3F9C2}" dt="2025-01-27T20:10:26.560" v="294" actId="1076"/>
      <pc:docMkLst>
        <pc:docMk/>
      </pc:docMkLst>
      <pc:sldChg chg="modSp mod">
        <pc:chgData name="Abels, Patrick" userId="ba666de4-0d21-43a6-8e66-51a18aae1b4a" providerId="ADAL" clId="{70C00259-7626-44D5-94D8-73E822A3F9C2}" dt="2025-01-22T13:50:59.325" v="0" actId="20577"/>
        <pc:sldMkLst>
          <pc:docMk/>
          <pc:sldMk cId="2243933812" sldId="292"/>
        </pc:sldMkLst>
      </pc:sldChg>
      <pc:sldChg chg="modSp mod">
        <pc:chgData name="Abels, Patrick" userId="ba666de4-0d21-43a6-8e66-51a18aae1b4a" providerId="ADAL" clId="{70C00259-7626-44D5-94D8-73E822A3F9C2}" dt="2025-01-22T14:06:16.708" v="38" actId="20577"/>
        <pc:sldMkLst>
          <pc:docMk/>
          <pc:sldMk cId="1777212815" sldId="293"/>
        </pc:sldMkLst>
      </pc:sldChg>
      <pc:sldChg chg="addSp delSp modSp mod">
        <pc:chgData name="Abels, Patrick" userId="ba666de4-0d21-43a6-8e66-51a18aae1b4a" providerId="ADAL" clId="{70C00259-7626-44D5-94D8-73E822A3F9C2}" dt="2025-01-22T14:08:28.106" v="45" actId="14100"/>
        <pc:sldMkLst>
          <pc:docMk/>
          <pc:sldMk cId="3348838403" sldId="294"/>
        </pc:sldMkLst>
      </pc:sldChg>
      <pc:sldChg chg="addSp modSp mod">
        <pc:chgData name="Abels, Patrick" userId="ba666de4-0d21-43a6-8e66-51a18aae1b4a" providerId="ADAL" clId="{70C00259-7626-44D5-94D8-73E822A3F9C2}" dt="2025-01-27T20:09:49.847" v="291" actId="113"/>
        <pc:sldMkLst>
          <pc:docMk/>
          <pc:sldMk cId="3358983006" sldId="305"/>
        </pc:sldMkLst>
      </pc:sldChg>
      <pc:sldChg chg="delSp modSp mod">
        <pc:chgData name="Abels, Patrick" userId="ba666de4-0d21-43a6-8e66-51a18aae1b4a" providerId="ADAL" clId="{70C00259-7626-44D5-94D8-73E822A3F9C2}" dt="2025-01-27T20:10:26.560" v="294" actId="1076"/>
        <pc:sldMkLst>
          <pc:docMk/>
          <pc:sldMk cId="1934247724" sldId="306"/>
        </pc:sldMkLst>
      </pc:sldChg>
      <pc:sldChg chg="del">
        <pc:chgData name="Abels, Patrick" userId="ba666de4-0d21-43a6-8e66-51a18aae1b4a" providerId="ADAL" clId="{70C00259-7626-44D5-94D8-73E822A3F9C2}" dt="2025-01-22T13:55:47.494" v="26" actId="4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</pc:sldLayoutChg>
      </pc:sldMasterChg>
    </pc:docChg>
  </pc:docChgLst>
  <pc:docChgLst>
    <pc:chgData name="Abels, Patrick" userId="ba666de4-0d21-43a6-8e66-51a18aae1b4a" providerId="ADAL" clId="{8A49E47F-0203-440A-A070-D957724FB7D2}"/>
    <pc:docChg chg="modSld">
      <pc:chgData name="Abels, Patrick" userId="ba666de4-0d21-43a6-8e66-51a18aae1b4a" providerId="ADAL" clId="{8A49E47F-0203-440A-A070-D957724FB7D2}" dt="2024-07-02T15:06:39.271" v="73" actId="20577"/>
      <pc:docMkLst>
        <pc:docMk/>
      </pc:docMkLst>
      <pc:sldChg chg="modSp mod">
        <pc:chgData name="Abels, Patrick" userId="ba666de4-0d21-43a6-8e66-51a18aae1b4a" providerId="ADAL" clId="{8A49E47F-0203-440A-A070-D957724FB7D2}" dt="2024-07-01T18:43:00.500" v="39" actId="20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8A49E47F-0203-440A-A070-D957724FB7D2}" dt="2024-07-02T15:06:39.271" v="73" actId="20577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C1253E8A-8B42-4A10-B79F-12AFFBFC5254}"/>
    <pc:docChg chg="undo custSel addSld delSld modSld">
      <pc:chgData name="Abels, Patrick" userId="ba666de4-0d21-43a6-8e66-51a18aae1b4a" providerId="ADAL" clId="{C1253E8A-8B42-4A10-B79F-12AFFBFC5254}" dt="2025-06-20T14:02:55.344" v="360" actId="1076"/>
      <pc:docMkLst>
        <pc:docMk/>
      </pc:docMkLst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491210115" sldId="293"/>
        </pc:sldMkLst>
      </pc:sldChg>
      <pc:sldChg chg="del">
        <pc:chgData name="Abels, Patrick" userId="ba666de4-0d21-43a6-8e66-51a18aae1b4a" providerId="ADAL" clId="{C1253E8A-8B42-4A10-B79F-12AFFBFC5254}" dt="2025-06-20T13:56:44.847" v="289" actId="47"/>
        <pc:sldMkLst>
          <pc:docMk/>
          <pc:sldMk cId="3433871952" sldId="294"/>
        </pc:sldMkLst>
      </pc:sldChg>
      <pc:sldChg chg="del">
        <pc:chgData name="Abels, Patrick" userId="ba666de4-0d21-43a6-8e66-51a18aae1b4a" providerId="ADAL" clId="{C1253E8A-8B42-4A10-B79F-12AFFBFC5254}" dt="2025-06-20T13:56:47.119" v="290" actId="47"/>
        <pc:sldMkLst>
          <pc:docMk/>
          <pc:sldMk cId="3670596577" sldId="295"/>
        </pc:sldMkLst>
      </pc:sldChg>
      <pc:sldChg chg="del">
        <pc:chgData name="Abels, Patrick" userId="ba666de4-0d21-43a6-8e66-51a18aae1b4a" providerId="ADAL" clId="{C1253E8A-8B42-4A10-B79F-12AFFBFC5254}" dt="2025-06-20T13:23:57.357" v="2" actId="47"/>
        <pc:sldMkLst>
          <pc:docMk/>
          <pc:sldMk cId="1729450867" sldId="296"/>
        </pc:sldMkLst>
      </pc:sldChg>
      <pc:sldChg chg="del">
        <pc:chgData name="Abels, Patrick" userId="ba666de4-0d21-43a6-8e66-51a18aae1b4a" providerId="ADAL" clId="{C1253E8A-8B42-4A10-B79F-12AFFBFC5254}" dt="2025-06-20T13:24:13.834" v="3" actId="47"/>
        <pc:sldMkLst>
          <pc:docMk/>
          <pc:sldMk cId="847930977" sldId="29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348838403" sldId="29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176074160" sldId="29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15381640" sldId="30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320700682" sldId="30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205375660" sldId="30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77303390" sldId="30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259948035" sldId="30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358983006" sldId="30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279468608" sldId="30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321718867" sldId="30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157579050" sldId="30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61274880" sldId="30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369116801" sldId="31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944642049" sldId="31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838617174" sldId="31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460504570" sldId="31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819239900" sldId="31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36263934" sldId="31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066324462" sldId="31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250591342" sldId="317"/>
        </pc:sldMkLst>
      </pc:sldChg>
      <pc:sldChg chg="addSp delSp modSp add mod">
        <pc:chgData name="Abels, Patrick" userId="ba666de4-0d21-43a6-8e66-51a18aae1b4a" providerId="ADAL" clId="{C1253E8A-8B42-4A10-B79F-12AFFBFC5254}" dt="2025-06-20T13:43:00.843" v="160" actId="1076"/>
        <pc:sldMkLst>
          <pc:docMk/>
          <pc:sldMk cId="1523415873" sldId="318"/>
        </pc:sldMkLst>
        <pc:spChg chg="mod">
          <ac:chgData name="Abels, Patrick" userId="ba666de4-0d21-43a6-8e66-51a18aae1b4a" providerId="ADAL" clId="{C1253E8A-8B42-4A10-B79F-12AFFBFC5254}" dt="2025-06-20T13:41:01.744" v="95" actId="14100"/>
          <ac:spMkLst>
            <pc:docMk/>
            <pc:sldMk cId="1523415873" sldId="318"/>
            <ac:spMk id="2" creationId="{43329FE5-2CB8-9D7B-32E9-AFADC864196E}"/>
          </ac:spMkLst>
        </pc:spChg>
        <pc:picChg chg="del">
          <ac:chgData name="Abels, Patrick" userId="ba666de4-0d21-43a6-8e66-51a18aae1b4a" providerId="ADAL" clId="{C1253E8A-8B42-4A10-B79F-12AFFBFC5254}" dt="2025-06-20T13:40:36.166" v="87" actId="478"/>
          <ac:picMkLst>
            <pc:docMk/>
            <pc:sldMk cId="1523415873" sldId="318"/>
            <ac:picMk id="5" creationId="{D2050DD4-4CC6-AA76-43D6-4AEDF3FCAF97}"/>
          </ac:picMkLst>
        </pc:picChg>
        <pc:picChg chg="add mod modCrop">
          <ac:chgData name="Abels, Patrick" userId="ba666de4-0d21-43a6-8e66-51a18aae1b4a" providerId="ADAL" clId="{C1253E8A-8B42-4A10-B79F-12AFFBFC5254}" dt="2025-06-20T13:42:51.165" v="113" actId="1076"/>
          <ac:picMkLst>
            <pc:docMk/>
            <pc:sldMk cId="1523415873" sldId="318"/>
            <ac:picMk id="6" creationId="{2B3A165C-4A0B-8E1F-0E8B-724130AEE236}"/>
          </ac:picMkLst>
        </pc:picChg>
        <pc:picChg chg="add mod">
          <ac:chgData name="Abels, Patrick" userId="ba666de4-0d21-43a6-8e66-51a18aae1b4a" providerId="ADAL" clId="{C1253E8A-8B42-4A10-B79F-12AFFBFC5254}" dt="2025-06-20T13:43:00.843" v="160" actId="1076"/>
          <ac:picMkLst>
            <pc:docMk/>
            <pc:sldMk cId="1523415873" sldId="318"/>
            <ac:picMk id="7" creationId="{DA81A754-0465-2AD0-EFE9-1976AEE4743C}"/>
          </ac:picMkLst>
        </pc:picChg>
        <pc:picChg chg="add mod modCrop">
          <ac:chgData name="Abels, Patrick" userId="ba666de4-0d21-43a6-8e66-51a18aae1b4a" providerId="ADAL" clId="{C1253E8A-8B42-4A10-B79F-12AFFBFC5254}" dt="2025-06-20T13:42:45.667" v="110" actId="1076"/>
          <ac:picMkLst>
            <pc:docMk/>
            <pc:sldMk cId="1523415873" sldId="318"/>
            <ac:picMk id="9" creationId="{60684740-70CB-FEFC-146E-3687028CE0E5}"/>
          </ac:picMkLst>
        </pc:picChg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3722989841" sldId="318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1168010817" sldId="31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771396843" sldId="319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802094293" sldId="320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629072211" sldId="32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818704120" sldId="321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1285858823" sldId="32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289851751" sldId="32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575384107" sldId="323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627613512" sldId="323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434797660" sldId="32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239492742" sldId="324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824663603" sldId="32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922718326" sldId="32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065035548" sldId="32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421541758" sldId="32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35340239" sldId="32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717596490" sldId="32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994043925" sldId="33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477663117" sldId="331"/>
        </pc:sldMkLst>
      </pc:sldChg>
      <pc:sldChg chg="addSp modSp add mod">
        <pc:chgData name="Abels, Patrick" userId="ba666de4-0d21-43a6-8e66-51a18aae1b4a" providerId="ADAL" clId="{C1253E8A-8B42-4A10-B79F-12AFFBFC5254}" dt="2025-06-20T13:34:56.865" v="86" actId="1076"/>
        <pc:sldMkLst>
          <pc:docMk/>
          <pc:sldMk cId="48828708" sldId="332"/>
        </pc:sldMkLst>
        <pc:spChg chg="mod">
          <ac:chgData name="Abels, Patrick" userId="ba666de4-0d21-43a6-8e66-51a18aae1b4a" providerId="ADAL" clId="{C1253E8A-8B42-4A10-B79F-12AFFBFC5254}" dt="2025-06-20T13:34:53.019" v="85" actId="14100"/>
          <ac:spMkLst>
            <pc:docMk/>
            <pc:sldMk cId="48828708" sldId="332"/>
            <ac:spMk id="2" creationId="{9C8BB473-91B4-5F87-15F1-ABC3B8B44921}"/>
          </ac:spMkLst>
        </pc:spChg>
        <pc:picChg chg="add mod modCrop">
          <ac:chgData name="Abels, Patrick" userId="ba666de4-0d21-43a6-8e66-51a18aae1b4a" providerId="ADAL" clId="{C1253E8A-8B42-4A10-B79F-12AFFBFC5254}" dt="2025-06-20T13:34:56.865" v="86" actId="1076"/>
          <ac:picMkLst>
            <pc:docMk/>
            <pc:sldMk cId="48828708" sldId="332"/>
            <ac:picMk id="5" creationId="{C1376080-FE55-0397-FCEC-E1F406025498}"/>
          </ac:picMkLst>
        </pc:picChg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047709854" sldId="33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665870171" sldId="33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894621556" sldId="33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015372204" sldId="33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568701760" sldId="34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762515" sldId="34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205367767" sldId="344"/>
        </pc:sldMkLst>
      </pc:sldChg>
      <pc:sldChg chg="addSp modSp add mod">
        <pc:chgData name="Abels, Patrick" userId="ba666de4-0d21-43a6-8e66-51a18aae1b4a" providerId="ADAL" clId="{C1253E8A-8B42-4A10-B79F-12AFFBFC5254}" dt="2025-06-20T13:56:12.244" v="283" actId="20577"/>
        <pc:sldMkLst>
          <pc:docMk/>
          <pc:sldMk cId="3624770452" sldId="345"/>
        </pc:sldMkLst>
        <pc:spChg chg="mod">
          <ac:chgData name="Abels, Patrick" userId="ba666de4-0d21-43a6-8e66-51a18aae1b4a" providerId="ADAL" clId="{C1253E8A-8B42-4A10-B79F-12AFFBFC5254}" dt="2025-06-20T13:54:12.653" v="275" actId="14100"/>
          <ac:spMkLst>
            <pc:docMk/>
            <pc:sldMk cId="3624770452" sldId="345"/>
            <ac:spMk id="2" creationId="{9C8BB473-91B4-5F87-15F1-ABC3B8B44921}"/>
          </ac:spMkLst>
        </pc:spChg>
        <pc:spChg chg="mod">
          <ac:chgData name="Abels, Patrick" userId="ba666de4-0d21-43a6-8e66-51a18aae1b4a" providerId="ADAL" clId="{C1253E8A-8B42-4A10-B79F-12AFFBFC5254}" dt="2025-06-20T13:56:12.244" v="283" actId="20577"/>
          <ac:spMkLst>
            <pc:docMk/>
            <pc:sldMk cId="3624770452" sldId="345"/>
            <ac:spMk id="3" creationId="{F51CEF88-E96D-BFEF-54BD-073A442A1F3D}"/>
          </ac:spMkLst>
        </pc:spChg>
        <pc:picChg chg="add mod modCrop">
          <ac:chgData name="Abels, Patrick" userId="ba666de4-0d21-43a6-8e66-51a18aae1b4a" providerId="ADAL" clId="{C1253E8A-8B42-4A10-B79F-12AFFBFC5254}" dt="2025-06-20T13:56:06.893" v="281" actId="1076"/>
          <ac:picMkLst>
            <pc:docMk/>
            <pc:sldMk cId="3624770452" sldId="345"/>
            <ac:picMk id="5" creationId="{856880DC-C2DB-66AA-69D7-589530BBB150}"/>
          </ac:picMkLst>
        </pc:picChg>
      </pc:sldChg>
      <pc:sldChg chg="addSp delSp modSp add mod">
        <pc:chgData name="Abels, Patrick" userId="ba666de4-0d21-43a6-8e66-51a18aae1b4a" providerId="ADAL" clId="{C1253E8A-8B42-4A10-B79F-12AFFBFC5254}" dt="2025-06-20T14:02:55.344" v="360" actId="1076"/>
        <pc:sldMkLst>
          <pc:docMk/>
          <pc:sldMk cId="2253509826" sldId="346"/>
        </pc:sldMkLst>
        <pc:spChg chg="mod">
          <ac:chgData name="Abels, Patrick" userId="ba666de4-0d21-43a6-8e66-51a18aae1b4a" providerId="ADAL" clId="{C1253E8A-8B42-4A10-B79F-12AFFBFC5254}" dt="2025-06-20T14:01:53.592" v="319" actId="20577"/>
          <ac:spMkLst>
            <pc:docMk/>
            <pc:sldMk cId="2253509826" sldId="346"/>
            <ac:spMk id="2" creationId="{43329FE5-2CB8-9D7B-32E9-AFADC864196E}"/>
          </ac:spMkLst>
        </pc:spChg>
        <pc:spChg chg="mod">
          <ac:chgData name="Abels, Patrick" userId="ba666de4-0d21-43a6-8e66-51a18aae1b4a" providerId="ADAL" clId="{C1253E8A-8B42-4A10-B79F-12AFFBFC5254}" dt="2025-06-20T13:56:17.591" v="285" actId="20577"/>
          <ac:spMkLst>
            <pc:docMk/>
            <pc:sldMk cId="2253509826" sldId="346"/>
            <ac:spMk id="3" creationId="{D7F57012-F582-2784-9079-F88F15D6F90E}"/>
          </ac:spMkLst>
        </pc:spChg>
        <pc:spChg chg="mod">
          <ac:chgData name="Abels, Patrick" userId="ba666de4-0d21-43a6-8e66-51a18aae1b4a" providerId="ADAL" clId="{C1253E8A-8B42-4A10-B79F-12AFFBFC5254}" dt="2025-06-20T14:02:34.990" v="329" actId="14100"/>
          <ac:spMkLst>
            <pc:docMk/>
            <pc:sldMk cId="2253509826" sldId="346"/>
            <ac:spMk id="4" creationId="{7279CDB1-A2D1-B7B4-F296-92193E710197}"/>
          </ac:spMkLst>
        </pc:spChg>
        <pc:spChg chg="add mod">
          <ac:chgData name="Abels, Patrick" userId="ba666de4-0d21-43a6-8e66-51a18aae1b4a" providerId="ADAL" clId="{C1253E8A-8B42-4A10-B79F-12AFFBFC5254}" dt="2025-06-20T14:02:52.743" v="359" actId="1035"/>
          <ac:spMkLst>
            <pc:docMk/>
            <pc:sldMk cId="2253509826" sldId="346"/>
            <ac:spMk id="8" creationId="{08A5C476-DA9F-0FEE-CCF9-15346AFFA687}"/>
          </ac:spMkLst>
        </pc:spChg>
        <pc:picChg chg="add mod modCrop">
          <ac:chgData name="Abels, Patrick" userId="ba666de4-0d21-43a6-8e66-51a18aae1b4a" providerId="ADAL" clId="{C1253E8A-8B42-4A10-B79F-12AFFBFC5254}" dt="2025-06-20T14:02:55.344" v="360" actId="1076"/>
          <ac:picMkLst>
            <pc:docMk/>
            <pc:sldMk cId="2253509826" sldId="346"/>
            <ac:picMk id="6" creationId="{B6AECDCF-BB35-7622-690D-7A52E3C0DDA7}"/>
          </ac:picMkLst>
        </pc:picChg>
        <pc:picChg chg="del">
          <ac:chgData name="Abels, Patrick" userId="ba666de4-0d21-43a6-8e66-51a18aae1b4a" providerId="ADAL" clId="{C1253E8A-8B42-4A10-B79F-12AFFBFC5254}" dt="2025-06-20T13:56:19.893" v="286" actId="478"/>
          <ac:picMkLst>
            <pc:docMk/>
            <pc:sldMk cId="2253509826" sldId="346"/>
            <ac:picMk id="7" creationId="{E03559D1-D35A-3D91-56B1-518CFB2C832B}"/>
          </ac:picMkLst>
        </pc:picChg>
      </pc:sldChg>
      <pc:sldChg chg="addSp modSp add mod">
        <pc:chgData name="Abels, Patrick" userId="ba666de4-0d21-43a6-8e66-51a18aae1b4a" providerId="ADAL" clId="{C1253E8A-8B42-4A10-B79F-12AFFBFC5254}" dt="2025-06-20T13:56:30.069" v="288" actId="20577"/>
        <pc:sldMkLst>
          <pc:docMk/>
          <pc:sldMk cId="547301057" sldId="347"/>
        </pc:sldMkLst>
        <pc:spChg chg="mod">
          <ac:chgData name="Abels, Patrick" userId="ba666de4-0d21-43a6-8e66-51a18aae1b4a" providerId="ADAL" clId="{C1253E8A-8B42-4A10-B79F-12AFFBFC5254}" dt="2025-06-20T13:48:04.285" v="208" actId="14100"/>
          <ac:spMkLst>
            <pc:docMk/>
            <pc:sldMk cId="547301057" sldId="347"/>
            <ac:spMk id="2" creationId="{9C8BB473-91B4-5F87-15F1-ABC3B8B44921}"/>
          </ac:spMkLst>
        </pc:spChg>
        <pc:spChg chg="mod">
          <ac:chgData name="Abels, Patrick" userId="ba666de4-0d21-43a6-8e66-51a18aae1b4a" providerId="ADAL" clId="{C1253E8A-8B42-4A10-B79F-12AFFBFC5254}" dt="2025-06-20T13:56:30.069" v="288" actId="20577"/>
          <ac:spMkLst>
            <pc:docMk/>
            <pc:sldMk cId="547301057" sldId="347"/>
            <ac:spMk id="3" creationId="{F51CEF88-E96D-BFEF-54BD-073A442A1F3D}"/>
          </ac:spMkLst>
        </pc:spChg>
        <pc:picChg chg="add mod modCrop">
          <ac:chgData name="Abels, Patrick" userId="ba666de4-0d21-43a6-8e66-51a18aae1b4a" providerId="ADAL" clId="{C1253E8A-8B42-4A10-B79F-12AFFBFC5254}" dt="2025-06-20T13:48:09.338" v="210" actId="1076"/>
          <ac:picMkLst>
            <pc:docMk/>
            <pc:sldMk cId="547301057" sldId="347"/>
            <ac:picMk id="5" creationId="{94B4D2E7-61DE-4823-99A0-879F08493604}"/>
          </ac:picMkLst>
        </pc:picChg>
      </pc:sldChg>
      <pc:sldChg chg="addSp delSp modSp add mod">
        <pc:chgData name="Abels, Patrick" userId="ba666de4-0d21-43a6-8e66-51a18aae1b4a" providerId="ADAL" clId="{C1253E8A-8B42-4A10-B79F-12AFFBFC5254}" dt="2025-06-20T13:56:26.534" v="287" actId="20577"/>
        <pc:sldMkLst>
          <pc:docMk/>
          <pc:sldMk cId="1797989139" sldId="348"/>
        </pc:sldMkLst>
        <pc:spChg chg="mod">
          <ac:chgData name="Abels, Patrick" userId="ba666de4-0d21-43a6-8e66-51a18aae1b4a" providerId="ADAL" clId="{C1253E8A-8B42-4A10-B79F-12AFFBFC5254}" dt="2025-06-20T13:48:37.274" v="212" actId="14100"/>
          <ac:spMkLst>
            <pc:docMk/>
            <pc:sldMk cId="1797989139" sldId="348"/>
            <ac:spMk id="2" creationId="{43329FE5-2CB8-9D7B-32E9-AFADC864196E}"/>
          </ac:spMkLst>
        </pc:spChg>
        <pc:spChg chg="mod">
          <ac:chgData name="Abels, Patrick" userId="ba666de4-0d21-43a6-8e66-51a18aae1b4a" providerId="ADAL" clId="{C1253E8A-8B42-4A10-B79F-12AFFBFC5254}" dt="2025-06-20T13:56:26.534" v="287" actId="20577"/>
          <ac:spMkLst>
            <pc:docMk/>
            <pc:sldMk cId="1797989139" sldId="348"/>
            <ac:spMk id="3" creationId="{D7F57012-F582-2784-9079-F88F15D6F90E}"/>
          </ac:spMkLst>
        </pc:spChg>
        <pc:picChg chg="add mod">
          <ac:chgData name="Abels, Patrick" userId="ba666de4-0d21-43a6-8e66-51a18aae1b4a" providerId="ADAL" clId="{C1253E8A-8B42-4A10-B79F-12AFFBFC5254}" dt="2025-06-20T13:53:29.322" v="237" actId="1076"/>
          <ac:picMkLst>
            <pc:docMk/>
            <pc:sldMk cId="1797989139" sldId="348"/>
            <ac:picMk id="4" creationId="{4CA4B5EC-6CA3-3190-8473-165B879EDFBF}"/>
          </ac:picMkLst>
        </pc:picChg>
        <pc:picChg chg="del">
          <ac:chgData name="Abels, Patrick" userId="ba666de4-0d21-43a6-8e66-51a18aae1b4a" providerId="ADAL" clId="{C1253E8A-8B42-4A10-B79F-12AFFBFC5254}" dt="2025-06-20T13:48:19.520" v="211" actId="478"/>
          <ac:picMkLst>
            <pc:docMk/>
            <pc:sldMk cId="1797989139" sldId="348"/>
            <ac:picMk id="6" creationId="{534B943E-2257-FC44-53E6-D23D71DC0846}"/>
          </ac:picMkLst>
        </pc:picChg>
        <pc:picChg chg="add mod modCrop">
          <ac:chgData name="Abels, Patrick" userId="ba666de4-0d21-43a6-8e66-51a18aae1b4a" providerId="ADAL" clId="{C1253E8A-8B42-4A10-B79F-12AFFBFC5254}" dt="2025-06-20T13:53:22.591" v="234" actId="1076"/>
          <ac:picMkLst>
            <pc:docMk/>
            <pc:sldMk cId="1797989139" sldId="348"/>
            <ac:picMk id="7" creationId="{BC5A2AAD-60C7-303B-7869-6021552D7A79}"/>
          </ac:picMkLst>
        </pc:picChg>
        <pc:picChg chg="add mod modCrop">
          <ac:chgData name="Abels, Patrick" userId="ba666de4-0d21-43a6-8e66-51a18aae1b4a" providerId="ADAL" clId="{C1253E8A-8B42-4A10-B79F-12AFFBFC5254}" dt="2025-06-20T13:53:27.032" v="236" actId="1076"/>
          <ac:picMkLst>
            <pc:docMk/>
            <pc:sldMk cId="1797989139" sldId="348"/>
            <ac:picMk id="9" creationId="{582D7D2A-90C5-3642-89E5-7884C004ED42}"/>
          </ac:picMkLst>
        </pc:picChg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637758791" sldId="34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734328465" sldId="35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636249086" sldId="35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573621278" sldId="35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136447439" sldId="35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73381897" sldId="35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99456922" sldId="35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405729526" sldId="35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245633570" sldId="35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548041540" sldId="35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656097455" sldId="35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853899470" sldId="36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975759717" sldId="361"/>
        </pc:sldMkLst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</pc:sldLayoutChg>
      </pc:sldMasterChg>
    </pc:docChg>
  </pc:docChgLst>
  <pc:docChgLst>
    <pc:chgData name="Abels, Patrick" userId="ba666de4-0d21-43a6-8e66-51a18aae1b4a" providerId="ADAL" clId="{ECB1A921-A9E6-4342-8255-64502BBB9D7C}"/>
    <pc:docChg chg="modSld">
      <pc:chgData name="Abels, Patrick" userId="ba666de4-0d21-43a6-8e66-51a18aae1b4a" providerId="ADAL" clId="{ECB1A921-A9E6-4342-8255-64502BBB9D7C}" dt="2024-05-17T21:58:27.371" v="0" actId="113"/>
      <pc:docMkLst>
        <pc:docMk/>
      </pc:docMkLst>
      <pc:sldChg chg="modSp mod">
        <pc:chgData name="Abels, Patrick" userId="ba666de4-0d21-43a6-8e66-51a18aae1b4a" providerId="ADAL" clId="{ECB1A921-A9E6-4342-8255-64502BBB9D7C}" dt="2024-05-17T21:58:27.371" v="0" actId="113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7F8B0299-3096-4BB0-A206-AA5860A2431E}"/>
    <pc:docChg chg="undo custSel addSld modSld">
      <pc:chgData name="Abels, Patrick" userId="ba666de4-0d21-43a6-8e66-51a18aae1b4a" providerId="ADAL" clId="{7F8B0299-3096-4BB0-A206-AA5860A2431E}" dt="2024-10-01T10:44:33.355" v="98" actId="1036"/>
      <pc:docMkLst>
        <pc:docMk/>
      </pc:docMkLst>
      <pc:sldChg chg="addSp delSp modSp add mod modClrScheme chgLayout">
        <pc:chgData name="Abels, Patrick" userId="ba666de4-0d21-43a6-8e66-51a18aae1b4a" providerId="ADAL" clId="{7F8B0299-3096-4BB0-A206-AA5860A2431E}" dt="2024-10-01T10:44:33.355" v="98" actId="1036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C54D4619-AC73-2F4E-9DCC-CD79AB17386B}"/>
    <pc:docChg chg="modSld">
      <pc:chgData name="Abels, Patrick" userId="ba666de4-0d21-43a6-8e66-51a18aae1b4a" providerId="ADAL" clId="{C54D4619-AC73-2F4E-9DCC-CD79AB17386B}" dt="2024-10-29T13:30:55.003" v="18" actId="1035"/>
      <pc:docMkLst>
        <pc:docMk/>
      </pc:docMkLst>
      <pc:sldChg chg="modSp">
        <pc:chgData name="Abels, Patrick" userId="ba666de4-0d21-43a6-8e66-51a18aae1b4a" providerId="ADAL" clId="{C54D4619-AC73-2F4E-9DCC-CD79AB17386B}" dt="2024-10-29T13:30:55.003" v="18" actId="1035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2C45B787-2C01-4CEF-AD18-33033F1E6DEC}"/>
    <pc:docChg chg="undo custSel addSld delSld modSld sldOrd modMainMaster">
      <pc:chgData name="Abels, Patrick" userId="ba666de4-0d21-43a6-8e66-51a18aae1b4a" providerId="ADAL" clId="{2C45B787-2C01-4CEF-AD18-33033F1E6DEC}" dt="2025-02-04T12:21:42.533" v="2473" actId="6549"/>
      <pc:docMkLst>
        <pc:docMk/>
      </pc:docMkLst>
      <pc:sldChg chg="del">
        <pc:chgData name="Abels, Patrick" userId="ba666de4-0d21-43a6-8e66-51a18aae1b4a" providerId="ADAL" clId="{2C45B787-2C01-4CEF-AD18-33033F1E6DEC}" dt="2025-01-27T20:15:51.256" v="36" actId="47"/>
        <pc:sldMkLst>
          <pc:docMk/>
          <pc:sldMk cId="1777212815" sldId="293"/>
        </pc:sldMkLst>
      </pc:sldChg>
      <pc:sldChg chg="del">
        <pc:chgData name="Abels, Patrick" userId="ba666de4-0d21-43a6-8e66-51a18aae1b4a" providerId="ADAL" clId="{2C45B787-2C01-4CEF-AD18-33033F1E6DEC}" dt="2025-01-27T20:14:22.782" v="1" actId="4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2C45B787-2C01-4CEF-AD18-33033F1E6DEC}" dt="2025-01-28T21:56:13.540" v="2364" actId="114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2C45B787-2C01-4CEF-AD18-33033F1E6DEC}" dt="2025-01-28T21:58:13.924" v="2367" actId="47"/>
        <pc:sldMkLst>
          <pc:docMk/>
          <pc:sldMk cId="3358983006" sldId="305"/>
        </pc:sldMkLst>
      </pc:sldChg>
      <pc:sldChg chg="del">
        <pc:chgData name="Abels, Patrick" userId="ba666de4-0d21-43a6-8e66-51a18aae1b4a" providerId="ADAL" clId="{2C45B787-2C01-4CEF-AD18-33033F1E6DEC}" dt="2025-01-27T20:15:52.160" v="37" actId="47"/>
        <pc:sldMkLst>
          <pc:docMk/>
          <pc:sldMk cId="1934247724" sldId="306"/>
        </pc:sldMkLst>
      </pc:sldChg>
      <pc:sldChg chg="modSp new add del mod">
        <pc:chgData name="Abels, Patrick" userId="ba666de4-0d21-43a6-8e66-51a18aae1b4a" providerId="ADAL" clId="{2C45B787-2C01-4CEF-AD18-33033F1E6DEC}" dt="2025-01-27T20:15:44.092" v="35" actId="113"/>
        <pc:sldMkLst>
          <pc:docMk/>
          <pc:sldMk cId="3308360042" sldId="307"/>
        </pc:sldMkLst>
      </pc:sldChg>
      <pc:sldChg chg="modSp new del mod">
        <pc:chgData name="Abels, Patrick" userId="ba666de4-0d21-43a6-8e66-51a18aae1b4a" providerId="ADAL" clId="{2C45B787-2C01-4CEF-AD18-33033F1E6DEC}" dt="2025-01-28T20:32:35.395" v="112" actId="47"/>
        <pc:sldMkLst>
          <pc:docMk/>
          <pc:sldMk cId="3400574960" sldId="308"/>
        </pc:sldMkLst>
      </pc:sldChg>
      <pc:sldChg chg="addSp delSp modSp new mod addAnim delAnim modAnim">
        <pc:chgData name="Abels, Patrick" userId="ba666de4-0d21-43a6-8e66-51a18aae1b4a" providerId="ADAL" clId="{2C45B787-2C01-4CEF-AD18-33033F1E6DEC}" dt="2025-01-28T21:00:35.589" v="1048" actId="207"/>
        <pc:sldMkLst>
          <pc:docMk/>
          <pc:sldMk cId="3941384217" sldId="309"/>
        </pc:sldMkLst>
      </pc:sldChg>
      <pc:sldChg chg="addSp modSp add mod modAnim">
        <pc:chgData name="Abels, Patrick" userId="ba666de4-0d21-43a6-8e66-51a18aae1b4a" providerId="ADAL" clId="{2C45B787-2C01-4CEF-AD18-33033F1E6DEC}" dt="2025-01-28T21:01:05.948" v="1049" actId="207"/>
        <pc:sldMkLst>
          <pc:docMk/>
          <pc:sldMk cId="1882043921" sldId="310"/>
        </pc:sldMkLst>
      </pc:sldChg>
      <pc:sldChg chg="modSp add mod">
        <pc:chgData name="Abels, Patrick" userId="ba666de4-0d21-43a6-8e66-51a18aae1b4a" providerId="ADAL" clId="{2C45B787-2C01-4CEF-AD18-33033F1E6DEC}" dt="2025-02-04T12:21:42.533" v="2473" actId="6549"/>
        <pc:sldMkLst>
          <pc:docMk/>
          <pc:sldMk cId="3138179062" sldId="311"/>
        </pc:sldMkLst>
      </pc:sldChg>
      <pc:sldChg chg="addSp delSp modSp new mod modAnim">
        <pc:chgData name="Abels, Patrick" userId="ba666de4-0d21-43a6-8e66-51a18aae1b4a" providerId="ADAL" clId="{2C45B787-2C01-4CEF-AD18-33033F1E6DEC}" dt="2025-01-28T21:38:55.869" v="1958"/>
        <pc:sldMkLst>
          <pc:docMk/>
          <pc:sldMk cId="1850063589" sldId="312"/>
        </pc:sldMkLst>
      </pc:sldChg>
      <pc:sldChg chg="addSp modSp new mod">
        <pc:chgData name="Abels, Patrick" userId="ba666de4-0d21-43a6-8e66-51a18aae1b4a" providerId="ADAL" clId="{2C45B787-2C01-4CEF-AD18-33033F1E6DEC}" dt="2025-01-28T21:45:15.899" v="2163" actId="1076"/>
        <pc:sldMkLst>
          <pc:docMk/>
          <pc:sldMk cId="3774974245" sldId="313"/>
        </pc:sldMkLst>
      </pc:sldChg>
      <pc:sldChg chg="new del">
        <pc:chgData name="Abels, Patrick" userId="ba666de4-0d21-43a6-8e66-51a18aae1b4a" providerId="ADAL" clId="{2C45B787-2C01-4CEF-AD18-33033F1E6DEC}" dt="2025-01-28T21:13:30.730" v="1272" actId="680"/>
        <pc:sldMkLst>
          <pc:docMk/>
          <pc:sldMk cId="4041206498" sldId="313"/>
        </pc:sldMkLst>
      </pc:sldChg>
      <pc:sldChg chg="addSp modSp new mod">
        <pc:chgData name="Abels, Patrick" userId="ba666de4-0d21-43a6-8e66-51a18aae1b4a" providerId="ADAL" clId="{2C45B787-2C01-4CEF-AD18-33033F1E6DEC}" dt="2025-01-28T21:49:44.591" v="2276" actId="1076"/>
        <pc:sldMkLst>
          <pc:docMk/>
          <pc:sldMk cId="3873359218" sldId="314"/>
        </pc:sldMkLst>
      </pc:sldChg>
      <pc:sldChg chg="addSp modSp new mod modTransition">
        <pc:chgData name="Abels, Patrick" userId="ba666de4-0d21-43a6-8e66-51a18aae1b4a" providerId="ADAL" clId="{2C45B787-2C01-4CEF-AD18-33033F1E6DEC}" dt="2025-01-28T21:56:26.700" v="2365"/>
        <pc:sldMkLst>
          <pc:docMk/>
          <pc:sldMk cId="480410903" sldId="315"/>
        </pc:sldMkLst>
      </pc:sldChg>
      <pc:sldChg chg="addSp modSp add mod ord modTransition">
        <pc:chgData name="Abels, Patrick" userId="ba666de4-0d21-43a6-8e66-51a18aae1b4a" providerId="ADAL" clId="{2C45B787-2C01-4CEF-AD18-33033F1E6DEC}" dt="2025-01-28T21:56:26.700" v="2365"/>
        <pc:sldMkLst>
          <pc:docMk/>
          <pc:sldMk cId="628429036" sldId="316"/>
        </pc:sldMkLst>
      </pc:sldChg>
      <pc:sldChg chg="modSp new mod">
        <pc:chgData name="Abels, Patrick" userId="ba666de4-0d21-43a6-8e66-51a18aae1b4a" providerId="ADAL" clId="{2C45B787-2C01-4CEF-AD18-33033F1E6DEC}" dt="2025-01-28T22:00:12.050" v="2470" actId="20577"/>
        <pc:sldMkLst>
          <pc:docMk/>
          <pc:sldMk cId="3906515469" sldId="317"/>
        </pc:sldMkLst>
      </pc:sldChg>
      <pc:sldMasterChg chg="modSldLayout">
        <pc:chgData name="Abels, Patrick" userId="ba666de4-0d21-43a6-8e66-51a18aae1b4a" providerId="ADAL" clId="{2C45B787-2C01-4CEF-AD18-33033F1E6DEC}" dt="2025-01-28T21:56:26.700" v="2365"/>
        <pc:sldMasterMkLst>
          <pc:docMk/>
          <pc:sldMasterMk cId="1610205472" sldId="2147483671"/>
        </pc:sldMasterMkLst>
        <pc:sldLayoutChg chg="modSp">
          <pc:chgData name="Abels, Patrick" userId="ba666de4-0d21-43a6-8e66-51a18aae1b4a" providerId="ADAL" clId="{2C45B787-2C01-4CEF-AD18-33033F1E6DEC}" dt="2025-01-28T20:35:07.904" v="228" actId="404"/>
          <pc:sldLayoutMkLst>
            <pc:docMk/>
            <pc:sldMasterMk cId="1610205472" sldId="2147483671"/>
            <pc:sldLayoutMk cId="283652769" sldId="2147483676"/>
          </pc:sldLayoutMkLst>
        </pc:sldLayoutChg>
        <pc:sldLayoutChg chg="modSp">
          <pc:chgData name="Abels, Patrick" userId="ba666de4-0d21-43a6-8e66-51a18aae1b4a" providerId="ADAL" clId="{2C45B787-2C01-4CEF-AD18-33033F1E6DEC}" dt="2025-01-28T20:34:54.571" v="226" actId="404"/>
          <pc:sldLayoutMkLst>
            <pc:docMk/>
            <pc:sldMasterMk cId="1610205472" sldId="2147483671"/>
            <pc:sldLayoutMk cId="2741195092" sldId="2147483680"/>
          </pc:sldLayoutMkLst>
        </pc:sldLayoutChg>
        <pc:sldLayoutChg chg="modSp">
          <pc:chgData name="Abels, Patrick" userId="ba666de4-0d21-43a6-8e66-51a18aae1b4a" providerId="ADAL" clId="{2C45B787-2C01-4CEF-AD18-33033F1E6DEC}" dt="2025-01-28T20:34:45.538" v="225" actId="403"/>
          <pc:sldLayoutMkLst>
            <pc:docMk/>
            <pc:sldMasterMk cId="1610205472" sldId="2147483671"/>
            <pc:sldLayoutMk cId="4163331159" sldId="2147483685"/>
          </pc:sldLayoutMkLst>
        </pc:sldLayoutChg>
        <pc:sldLayoutChg chg="addSp modSp modTransition">
          <pc:chgData name="Abels, Patrick" userId="ba666de4-0d21-43a6-8e66-51a18aae1b4a" providerId="ADAL" clId="{2C45B787-2C01-4CEF-AD18-33033F1E6DEC}" dt="2025-01-28T21:56:26.700" v="2365"/>
          <pc:sldLayoutMkLst>
            <pc:docMk/>
            <pc:sldMasterMk cId="1610205472" sldId="2147483671"/>
            <pc:sldLayoutMk cId="3228861618" sldId="2147483687"/>
          </pc:sldLayoutMkLst>
        </pc:sldLayoutChg>
        <pc:sldLayoutChg chg="addSp modSp mod">
          <pc:chgData name="Abels, Patrick" userId="ba666de4-0d21-43a6-8e66-51a18aae1b4a" providerId="ADAL" clId="{2C45B787-2C01-4CEF-AD18-33033F1E6DEC}" dt="2025-01-28T20:34:36.306" v="215" actId="404"/>
          <pc:sldLayoutMkLst>
            <pc:docMk/>
            <pc:sldMasterMk cId="1610205472" sldId="2147483671"/>
            <pc:sldLayoutMk cId="1612882208" sldId="2147483688"/>
          </pc:sldLayoutMkLst>
        </pc:sldLayoutChg>
      </pc:sldMaster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06/20/2025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56ED-1E2F-4A5B-B6C9-FC658BDA513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2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747158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2311977"/>
            <a:ext cx="11915775" cy="42770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144AB9-2B00-DAB3-7745-28835A07D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12" y="1433670"/>
            <a:ext cx="11915775" cy="5562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1288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80410F9E-077B-F7AD-130C-9E838916DB06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E6F2764-F2C5-60DA-26D4-D177D0DB8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88" r:id="rId6"/>
    <p:sldLayoutId id="2147483676" r:id="rId7"/>
    <p:sldLayoutId id="2147483687" r:id="rId8"/>
    <p:sldLayoutId id="2147483679" r:id="rId9"/>
    <p:sldLayoutId id="2147483680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Informatik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529759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CC59ECC-1B9D-33D2-8140-390AB7482DBC}"/>
              </a:ext>
            </a:extLst>
          </p:cNvPr>
          <p:cNvCxnSpPr/>
          <p:nvPr/>
        </p:nvCxnSpPr>
        <p:spPr>
          <a:xfrm flipV="1">
            <a:off x="5132503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44BD9E-4899-CF26-4EB3-23ABA00E6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A02D5C-4EBA-6242-9AB2-506B1D0A7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7730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529759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CC59ECC-1B9D-33D2-8140-390AB7482DBC}"/>
              </a:ext>
            </a:extLst>
          </p:cNvPr>
          <p:cNvCxnSpPr/>
          <p:nvPr/>
        </p:nvCxnSpPr>
        <p:spPr>
          <a:xfrm flipV="1">
            <a:off x="371010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79E0F-EF2A-ABC1-E882-8C5C4EE31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DED3CF-3D85-9E18-7B13-BBE1DF4A9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75384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529759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CC59ECC-1B9D-33D2-8140-390AB7482DBC}"/>
              </a:ext>
            </a:extLst>
          </p:cNvPr>
          <p:cNvCxnSpPr/>
          <p:nvPr/>
        </p:nvCxnSpPr>
        <p:spPr>
          <a:xfrm flipV="1">
            <a:off x="207561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D36CD-5CEB-BD82-A1F1-7366E659D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50C04F-5DA9-BB3B-D70B-86343EFBD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39492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690922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053F6-C58D-6C23-C2D2-1E1D58704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BF44F4-E75A-8014-E00D-D1E6B2FC28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946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690922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BE07335-5FA7-032B-7047-9CB7A0D77A92}"/>
              </a:ext>
            </a:extLst>
          </p:cNvPr>
          <p:cNvCxnSpPr/>
          <p:nvPr/>
        </p:nvCxnSpPr>
        <p:spPr>
          <a:xfrm flipV="1">
            <a:off x="670476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B0679C-1738-54FA-EEC4-EA2595285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A7FDE2-9437-E812-869A-94B8F21CC5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2171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690922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BE07335-5FA7-032B-7047-9CB7A0D77A92}"/>
              </a:ext>
            </a:extLst>
          </p:cNvPr>
          <p:cNvCxnSpPr/>
          <p:nvPr/>
        </p:nvCxnSpPr>
        <p:spPr>
          <a:xfrm flipV="1">
            <a:off x="528744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BF896A-F169-70EB-3116-3206B1250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22DC0B-64A1-D836-A180-7EB35480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5757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690922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BE07335-5FA7-032B-7047-9CB7A0D77A92}"/>
              </a:ext>
            </a:extLst>
          </p:cNvPr>
          <p:cNvCxnSpPr/>
          <p:nvPr/>
        </p:nvCxnSpPr>
        <p:spPr>
          <a:xfrm flipV="1">
            <a:off x="368724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2BEE91-2FB6-264A-F49F-C521D598E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3E3CF4-E386-A87A-39AD-31A92CF51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6127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690922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BE07335-5FA7-032B-7047-9CB7A0D77A92}"/>
              </a:ext>
            </a:extLst>
          </p:cNvPr>
          <p:cNvCxnSpPr/>
          <p:nvPr/>
        </p:nvCxnSpPr>
        <p:spPr>
          <a:xfrm flipV="1">
            <a:off x="208704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87D4A-13A7-B3F7-0D16-A80739CE0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CE2706-F128-63C5-799C-2DA22104E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69116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85208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0BCFB-602D-3A24-9F49-0E3AB3BCC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689C34-39D5-4080-208E-4694E8C0C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4464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85208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18FB7F2-EA73-4E32-7AD5-D6DE1DEBE676}"/>
              </a:ext>
            </a:extLst>
          </p:cNvPr>
          <p:cNvCxnSpPr/>
          <p:nvPr/>
        </p:nvCxnSpPr>
        <p:spPr>
          <a:xfrm flipV="1">
            <a:off x="832782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39CFF-0241-754A-EE7F-9E1940ABA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07488-D1F3-5C70-5BA0-34E501A12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38617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Sortier</a:t>
            </a:r>
            <a:r>
              <a:rPr lang="en-GB" dirty="0" err="1"/>
              <a:t>algorithmen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85208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18FB7F2-EA73-4E32-7AD5-D6DE1DEBE676}"/>
              </a:ext>
            </a:extLst>
          </p:cNvPr>
          <p:cNvCxnSpPr/>
          <p:nvPr/>
        </p:nvCxnSpPr>
        <p:spPr>
          <a:xfrm flipV="1">
            <a:off x="689907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A62015-85A8-F1A9-DC5E-B9D66975C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FDEC5-0BAA-8B5E-4D2A-3D9A0EE0DA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60504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85208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18FB7F2-EA73-4E32-7AD5-D6DE1DEBE676}"/>
              </a:ext>
            </a:extLst>
          </p:cNvPr>
          <p:cNvCxnSpPr/>
          <p:nvPr/>
        </p:nvCxnSpPr>
        <p:spPr>
          <a:xfrm flipV="1">
            <a:off x="529887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41425F-717A-CE95-E920-7679DE5E5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F66C82-431A-6619-A1A8-5B032F6691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923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85208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18FB7F2-EA73-4E32-7AD5-D6DE1DEBE676}"/>
              </a:ext>
            </a:extLst>
          </p:cNvPr>
          <p:cNvCxnSpPr/>
          <p:nvPr/>
        </p:nvCxnSpPr>
        <p:spPr>
          <a:xfrm flipV="1">
            <a:off x="369867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8D56D-0B9F-FDEB-F267-8E0586D87F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B67DCC-87EC-DAE1-4540-42CE04F83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3626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85208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18FB7F2-EA73-4E32-7AD5-D6DE1DEBE676}"/>
              </a:ext>
            </a:extLst>
          </p:cNvPr>
          <p:cNvCxnSpPr/>
          <p:nvPr/>
        </p:nvCxnSpPr>
        <p:spPr>
          <a:xfrm flipV="1">
            <a:off x="207561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DB8E6C-08C7-0CB7-9A05-7158E6856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982296-CBC1-FF08-8768-34B855000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66324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F79F89-AE96-8CED-719D-244F4CEAD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10B3C1-1B05-A24D-6856-A655536F9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5059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494076D-4F2F-49B5-E74E-D21AFC239C25}"/>
              </a:ext>
            </a:extLst>
          </p:cNvPr>
          <p:cNvCxnSpPr/>
          <p:nvPr/>
        </p:nvCxnSpPr>
        <p:spPr>
          <a:xfrm flipV="1">
            <a:off x="990516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3A7F41-754A-73AB-F9F8-D3CB5A07D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C6848-D48F-6A70-CBD9-4C009413C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2271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494076D-4F2F-49B5-E74E-D21AFC239C25}"/>
              </a:ext>
            </a:extLst>
          </p:cNvPr>
          <p:cNvCxnSpPr/>
          <p:nvPr/>
        </p:nvCxnSpPr>
        <p:spPr>
          <a:xfrm flipV="1">
            <a:off x="849927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F8768-DEA0-2676-D3A5-375631292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2BC77C-54F7-0024-758B-244A5165B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65035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9D457C-9F7F-4173-1BED-732C5A65B5C1}"/>
              </a:ext>
            </a:extLst>
          </p:cNvPr>
          <p:cNvCxnSpPr/>
          <p:nvPr/>
        </p:nvCxnSpPr>
        <p:spPr>
          <a:xfrm flipV="1">
            <a:off x="689907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E2C16D-2692-36F8-F2D3-BA9BA1901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B677C6-15B7-5565-A028-D857EAB077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2154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4708325-150A-F1A8-1CBB-FFD0E3B9107E}"/>
              </a:ext>
            </a:extLst>
          </p:cNvPr>
          <p:cNvCxnSpPr/>
          <p:nvPr/>
        </p:nvCxnSpPr>
        <p:spPr>
          <a:xfrm flipV="1">
            <a:off x="528744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8EE83-BE48-5952-19FB-48DD88697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C4AF96-EAE1-E5FD-865C-8D94CCED7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35340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4708325-150A-F1A8-1CBB-FFD0E3B9107E}"/>
              </a:ext>
            </a:extLst>
          </p:cNvPr>
          <p:cNvCxnSpPr/>
          <p:nvPr/>
        </p:nvCxnSpPr>
        <p:spPr>
          <a:xfrm flipV="1">
            <a:off x="368724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A722E4-9073-C003-DCB6-5AD54CF4C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6EE729-5F73-51D9-8CE9-F6B4A124A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17596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65CDC-EF2F-3EC2-C9CE-761036069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0D2DD-7C50-F01E-9BC1-EDD00F9EC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Sortieralgorithmen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2CADE-0A46-52C4-851F-C8ADD348052D}"/>
              </a:ext>
            </a:extLst>
          </p:cNvPr>
          <p:cNvSpPr/>
          <p:nvPr/>
        </p:nvSpPr>
        <p:spPr>
          <a:xfrm>
            <a:off x="3836409" y="1712462"/>
            <a:ext cx="4590288" cy="44343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2DEDCC-D950-176E-9F25-EADB24604F3F}"/>
              </a:ext>
            </a:extLst>
          </p:cNvPr>
          <p:cNvCxnSpPr>
            <a:cxnSpLocks/>
          </p:cNvCxnSpPr>
          <p:nvPr/>
        </p:nvCxnSpPr>
        <p:spPr>
          <a:xfrm>
            <a:off x="2667346" y="3903885"/>
            <a:ext cx="1080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71CCB8-3518-CB24-4B7C-A1E1FFA56343}"/>
              </a:ext>
            </a:extLst>
          </p:cNvPr>
          <p:cNvCxnSpPr>
            <a:cxnSpLocks/>
          </p:cNvCxnSpPr>
          <p:nvPr/>
        </p:nvCxnSpPr>
        <p:spPr>
          <a:xfrm>
            <a:off x="8473352" y="3888902"/>
            <a:ext cx="1080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E44AAD-6BBA-E191-FA2F-C49C037702F2}"/>
              </a:ext>
            </a:extLst>
          </p:cNvPr>
          <p:cNvSpPr txBox="1"/>
          <p:nvPr/>
        </p:nvSpPr>
        <p:spPr>
          <a:xfrm>
            <a:off x="4000500" y="2344581"/>
            <a:ext cx="431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</a:rPr>
              <a:t>Insertionsort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 err="1">
                <a:solidFill>
                  <a:schemeClr val="bg1"/>
                </a:solidFill>
              </a:rPr>
              <a:t>Selectionsort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 err="1">
                <a:solidFill>
                  <a:schemeClr val="bg1"/>
                </a:solidFill>
              </a:rPr>
              <a:t>Bubblesort</a:t>
            </a:r>
            <a:endParaRPr lang="en-GB" sz="4000" dirty="0">
              <a:solidFill>
                <a:schemeClr val="bg1"/>
              </a:solidFill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n-GB" sz="4000" dirty="0" err="1">
                <a:solidFill>
                  <a:schemeClr val="bg1"/>
                </a:solidFill>
              </a:rPr>
              <a:t>Mergesort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B5655D66-61E7-6728-EE70-5D9954C50797}"/>
              </a:ext>
            </a:extLst>
          </p:cNvPr>
          <p:cNvGraphicFramePr>
            <a:graphicFrameLocks noGrp="1"/>
          </p:cNvGraphicFramePr>
          <p:nvPr/>
        </p:nvGraphicFramePr>
        <p:xfrm>
          <a:off x="425713" y="370890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AE8A904-1C99-85A2-21B0-70C6D8AB4D4A}"/>
              </a:ext>
            </a:extLst>
          </p:cNvPr>
          <p:cNvGraphicFramePr>
            <a:graphicFrameLocks noGrp="1"/>
          </p:cNvGraphicFramePr>
          <p:nvPr/>
        </p:nvGraphicFramePr>
        <p:xfrm>
          <a:off x="9606287" y="3708902"/>
          <a:ext cx="21600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</a:t>
                      </a:r>
                      <a:endParaRPr lang="en-DE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</a:tbl>
          </a:graphicData>
        </a:graphic>
      </p:graphicFrame>
      <p:pic>
        <p:nvPicPr>
          <p:cNvPr id="10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024FCBCB-97ED-B690-6D22-CBC8EEAA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994">
            <a:off x="1091845" y="4161491"/>
            <a:ext cx="869220" cy="8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F5F457-2F9C-2E0B-BC3E-CE2F5C11F293}"/>
              </a:ext>
            </a:extLst>
          </p:cNvPr>
          <p:cNvSpPr txBox="1"/>
          <p:nvPr/>
        </p:nvSpPr>
        <p:spPr>
          <a:xfrm>
            <a:off x="1761248" y="4646689"/>
            <a:ext cx="153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</a:rPr>
              <a:t>linear search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(</a:t>
            </a:r>
            <a:r>
              <a:rPr lang="en-GB" sz="1400" dirty="0" err="1">
                <a:solidFill>
                  <a:srgbClr val="FFC000"/>
                </a:solidFill>
              </a:rPr>
              <a:t>langsam</a:t>
            </a:r>
            <a:r>
              <a:rPr lang="en-GB" sz="1400" dirty="0">
                <a:solidFill>
                  <a:srgbClr val="FFC000"/>
                </a:solidFill>
              </a:rPr>
              <a:t>)</a:t>
            </a:r>
            <a:endParaRPr lang="en-DE" sz="1400" dirty="0">
              <a:solidFill>
                <a:srgbClr val="FFC000"/>
              </a:solidFill>
            </a:endParaRPr>
          </a:p>
        </p:txBody>
      </p:sp>
      <p:pic>
        <p:nvPicPr>
          <p:cNvPr id="12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A98832DA-4EA0-BDA2-3753-3D7DDA3B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994">
            <a:off x="9747320" y="4167340"/>
            <a:ext cx="869220" cy="8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6E6AF0-5BBA-44B7-0C6D-63C0BDADF1A7}"/>
              </a:ext>
            </a:extLst>
          </p:cNvPr>
          <p:cNvSpPr txBox="1"/>
          <p:nvPr/>
        </p:nvSpPr>
        <p:spPr>
          <a:xfrm>
            <a:off x="10416723" y="4652538"/>
            <a:ext cx="1532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</a:rPr>
              <a:t>binary search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(schnell)</a:t>
            </a:r>
            <a:endParaRPr lang="en-DE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1012105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4708325-150A-F1A8-1CBB-FFD0E3B9107E}"/>
              </a:ext>
            </a:extLst>
          </p:cNvPr>
          <p:cNvCxnSpPr/>
          <p:nvPr/>
        </p:nvCxnSpPr>
        <p:spPr>
          <a:xfrm flipV="1">
            <a:off x="2075616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3DD80-BD98-DF84-9BED-5C461B8E3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219405-66D5-8B3A-CE37-F9B552502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94043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FEB420-C338-DA69-0ADC-0515A44AC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BA92A9-F620-590F-E820-7042C31D4B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7766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BB473-91B4-5F87-15F1-ABC3B8B44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8" y="1807536"/>
            <a:ext cx="6030843" cy="434336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dirty="0" err="1"/>
              <a:t>Sortiere</a:t>
            </a:r>
            <a:r>
              <a:rPr lang="en-GB" dirty="0"/>
              <a:t> folgenden </a:t>
            </a:r>
            <a:r>
              <a:rPr lang="en-GB" dirty="0" err="1"/>
              <a:t>Zahlenfolge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Insertionsort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	5 2 4 6 1 3</a:t>
            </a:r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Erkläre</a:t>
            </a:r>
            <a:r>
              <a:rPr lang="en-GB" dirty="0"/>
              <a:t> den </a:t>
            </a:r>
            <a:r>
              <a:rPr lang="en-GB" dirty="0" err="1"/>
              <a:t>Insertionsort</a:t>
            </a:r>
            <a:r>
              <a:rPr lang="en-GB" dirty="0"/>
              <a:t> in </a:t>
            </a:r>
            <a:r>
              <a:rPr lang="en-GB" dirty="0" err="1"/>
              <a:t>deinen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Worten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Analysiere</a:t>
            </a:r>
            <a:r>
              <a:rPr lang="en-GB" dirty="0"/>
              <a:t> die </a:t>
            </a:r>
            <a:r>
              <a:rPr lang="en-GB" dirty="0" err="1"/>
              <a:t>Komplexität</a:t>
            </a:r>
            <a:r>
              <a:rPr lang="en-GB" dirty="0"/>
              <a:t> (</a:t>
            </a:r>
            <a:r>
              <a:rPr lang="en-GB" dirty="0" err="1"/>
              <a:t>Laufzeit</a:t>
            </a:r>
            <a:r>
              <a:rPr lang="en-GB" dirty="0"/>
              <a:t>) des </a:t>
            </a:r>
            <a:r>
              <a:rPr lang="en-GB" dirty="0" err="1"/>
              <a:t>Insertionsort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Zeichne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Struktogramm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Insertionsort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Erstelle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dirty="0" err="1"/>
              <a:t>namens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Sortierverfahren</a:t>
            </a:r>
            <a:r>
              <a:rPr lang="en-GB" dirty="0"/>
              <a:t> und </a:t>
            </a:r>
            <a:r>
              <a:rPr lang="en-GB" dirty="0" err="1"/>
              <a:t>implementiere</a:t>
            </a:r>
            <a:r>
              <a:rPr lang="en-GB" dirty="0"/>
              <a:t> den </a:t>
            </a:r>
            <a:r>
              <a:rPr lang="en-GB" dirty="0" err="1"/>
              <a:t>Insertionsort</a:t>
            </a:r>
            <a:r>
              <a:rPr lang="en-GB" dirty="0"/>
              <a:t>.</a:t>
            </a: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CEF88-E96D-BFEF-54BD-073A442A1F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C1376080-FE55-0397-FCEC-E1F40602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7539" r="7239" b="17460"/>
          <a:stretch>
            <a:fillRect/>
          </a:stretch>
        </p:blipFill>
        <p:spPr>
          <a:xfrm>
            <a:off x="6536871" y="2378529"/>
            <a:ext cx="5129721" cy="2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870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329FE5-2CB8-9D7B-32E9-AFADC8641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8" y="1807536"/>
            <a:ext cx="3706744" cy="4343362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5</a:t>
            </a:r>
            <a:r>
              <a:rPr lang="en-GB" dirty="0"/>
              <a:t> 2 4 6 1 3 </a:t>
            </a:r>
          </a:p>
          <a:p>
            <a:r>
              <a:rPr lang="en-GB" dirty="0">
                <a:solidFill>
                  <a:srgbClr val="92D050"/>
                </a:solidFill>
              </a:rPr>
              <a:t>5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2</a:t>
            </a:r>
            <a:r>
              <a:rPr lang="en-GB" dirty="0"/>
              <a:t> 4 6 1 3</a:t>
            </a:r>
          </a:p>
          <a:p>
            <a:r>
              <a:rPr lang="en-GB" dirty="0">
                <a:solidFill>
                  <a:srgbClr val="92D050"/>
                </a:solidFill>
              </a:rPr>
              <a:t>2 5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4</a:t>
            </a:r>
            <a:r>
              <a:rPr lang="en-GB" dirty="0"/>
              <a:t> 6 1 3</a:t>
            </a:r>
          </a:p>
          <a:p>
            <a:r>
              <a:rPr lang="en-GB" dirty="0">
                <a:solidFill>
                  <a:srgbClr val="92D050"/>
                </a:solidFill>
              </a:rPr>
              <a:t>2 4 5 </a:t>
            </a:r>
            <a:r>
              <a:rPr lang="en-GB" dirty="0">
                <a:solidFill>
                  <a:srgbClr val="00B0F0"/>
                </a:solidFill>
              </a:rPr>
              <a:t>6</a:t>
            </a:r>
            <a:r>
              <a:rPr lang="en-GB" dirty="0"/>
              <a:t> 1 3 </a:t>
            </a:r>
          </a:p>
          <a:p>
            <a:r>
              <a:rPr lang="en-GB" dirty="0">
                <a:solidFill>
                  <a:srgbClr val="92D050"/>
                </a:solidFill>
              </a:rPr>
              <a:t>2 4 5 6 </a:t>
            </a:r>
            <a:r>
              <a:rPr lang="en-GB" dirty="0">
                <a:solidFill>
                  <a:srgbClr val="00B0F0"/>
                </a:solidFill>
              </a:rPr>
              <a:t>1</a:t>
            </a:r>
            <a:r>
              <a:rPr lang="en-GB" dirty="0"/>
              <a:t> 3 </a:t>
            </a:r>
          </a:p>
          <a:p>
            <a:r>
              <a:rPr lang="en-GB" dirty="0">
                <a:solidFill>
                  <a:srgbClr val="92D050"/>
                </a:solidFill>
              </a:rPr>
              <a:t>1 2 4 5 6 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92D050"/>
                </a:solidFill>
              </a:rPr>
              <a:t>1 2 3 4 5 6</a:t>
            </a:r>
            <a:endParaRPr lang="en-GB" sz="2800" dirty="0"/>
          </a:p>
          <a:p>
            <a:endParaRPr lang="en-GB" dirty="0"/>
          </a:p>
          <a:p>
            <a:r>
              <a:rPr lang="en-GB" dirty="0"/>
              <a:t>Der </a:t>
            </a:r>
            <a:r>
              <a:rPr lang="en-GB" dirty="0" err="1"/>
              <a:t>Algorithmus</a:t>
            </a:r>
            <a:r>
              <a:rPr lang="en-GB" dirty="0"/>
              <a:t> hat 2 </a:t>
            </a:r>
            <a:r>
              <a:rPr lang="en-GB" dirty="0" err="1"/>
              <a:t>verschachtelte</a:t>
            </a:r>
            <a:r>
              <a:rPr lang="en-GB" dirty="0"/>
              <a:t> </a:t>
            </a:r>
            <a:r>
              <a:rPr lang="en-GB" dirty="0" err="1"/>
              <a:t>Schleifen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je </a:t>
            </a:r>
            <a:r>
              <a:rPr lang="en-GB" dirty="0" err="1"/>
              <a:t>Länge</a:t>
            </a:r>
            <a:r>
              <a:rPr lang="en-GB" dirty="0"/>
              <a:t> (fast) n </a:t>
            </a:r>
          </a:p>
          <a:p>
            <a:r>
              <a:rPr lang="en-GB" dirty="0"/>
              <a:t>=&gt; O(n²)</a:t>
            </a:r>
          </a:p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7012-F582-2784-9079-F88F15D6F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3A165C-4A0B-8E1F-0E8B-724130AEE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11068" b="35476"/>
          <a:stretch>
            <a:fillRect/>
          </a:stretch>
        </p:blipFill>
        <p:spPr>
          <a:xfrm>
            <a:off x="6465957" y="4919883"/>
            <a:ext cx="3706744" cy="1782995"/>
          </a:xfrm>
          <a:prstGeom prst="rect">
            <a:avLst/>
          </a:prstGeom>
        </p:spPr>
      </p:pic>
      <p:pic>
        <p:nvPicPr>
          <p:cNvPr id="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DA81A754-0465-2AD0-EFE9-1976AEE4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7162">
            <a:off x="5508925" y="4676073"/>
            <a:ext cx="989667" cy="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60684740-70CB-FEFC-146E-3687028CE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18652" r="6720" b="19206"/>
          <a:stretch>
            <a:fillRect/>
          </a:stretch>
        </p:blipFill>
        <p:spPr>
          <a:xfrm>
            <a:off x="2819399" y="1432644"/>
            <a:ext cx="7892144" cy="33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5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B09E3-EB6F-15BC-45D2-57AA9E4F6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Selection</a:t>
            </a:r>
            <a:r>
              <a:rPr lang="en-GB" dirty="0" err="1"/>
              <a:t>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4770985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892D51-3758-626F-F967-EC5878A3D4E1}"/>
              </a:ext>
            </a:extLst>
          </p:cNvPr>
          <p:cNvCxnSpPr/>
          <p:nvPr/>
        </p:nvCxnSpPr>
        <p:spPr>
          <a:xfrm flipV="1">
            <a:off x="2080260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00E4A-75AD-B2C7-1684-665486278991}"/>
              </a:ext>
            </a:extLst>
          </p:cNvPr>
          <p:cNvCxnSpPr/>
          <p:nvPr/>
        </p:nvCxnSpPr>
        <p:spPr>
          <a:xfrm flipV="1">
            <a:off x="3689151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CF4BCE7-1FB8-FCFC-1635-35B087E8F2A6}"/>
              </a:ext>
            </a:extLst>
          </p:cNvPr>
          <p:cNvSpPr/>
          <p:nvPr/>
        </p:nvSpPr>
        <p:spPr>
          <a:xfrm>
            <a:off x="1989425" y="6121964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D9F7E-2DEC-AD96-58B0-2E1034582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946CD-6E2B-8664-4ACF-C65C562667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Selectionsort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587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3191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1 0.00023 L 0.26068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68 2.22222E-6 L 0.3948 -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8 -0.00139 L 0.52683 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892D51-3758-626F-F967-EC5878A3D4E1}"/>
              </a:ext>
            </a:extLst>
          </p:cNvPr>
          <p:cNvCxnSpPr/>
          <p:nvPr/>
        </p:nvCxnSpPr>
        <p:spPr>
          <a:xfrm flipV="1">
            <a:off x="3699510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00E4A-75AD-B2C7-1684-665486278991}"/>
              </a:ext>
            </a:extLst>
          </p:cNvPr>
          <p:cNvCxnSpPr/>
          <p:nvPr/>
        </p:nvCxnSpPr>
        <p:spPr>
          <a:xfrm flipV="1">
            <a:off x="5289351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8507DD6-96A5-9707-053C-A51CFBC8037D}"/>
              </a:ext>
            </a:extLst>
          </p:cNvPr>
          <p:cNvSpPr/>
          <p:nvPr/>
        </p:nvSpPr>
        <p:spPr>
          <a:xfrm>
            <a:off x="3599150" y="6121964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47C733-1246-66F7-2486-497E16AC9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9C843B-2F65-31E5-0CF2-015EE220F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Selectionsort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9462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31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3191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0.00023 L 0.26329 -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1 0.00023 L 0.26485 -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5 -0.00047 L 0.39454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892D51-3758-626F-F967-EC5878A3D4E1}"/>
              </a:ext>
            </a:extLst>
          </p:cNvPr>
          <p:cNvCxnSpPr/>
          <p:nvPr/>
        </p:nvCxnSpPr>
        <p:spPr>
          <a:xfrm flipV="1">
            <a:off x="5297303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00E4A-75AD-B2C7-1684-665486278991}"/>
              </a:ext>
            </a:extLst>
          </p:cNvPr>
          <p:cNvCxnSpPr/>
          <p:nvPr/>
        </p:nvCxnSpPr>
        <p:spPr>
          <a:xfrm flipV="1">
            <a:off x="6887144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B1DE6B9-902C-D6D3-D3ED-447442E6F7D2}"/>
              </a:ext>
            </a:extLst>
          </p:cNvPr>
          <p:cNvSpPr/>
          <p:nvPr/>
        </p:nvSpPr>
        <p:spPr>
          <a:xfrm>
            <a:off x="5221881" y="6121964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74EE1A-5A6E-F45B-FAE5-FB2059BAB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D4B46D-94FB-090C-8793-6020A8369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Selectionsort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5372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1309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00185 L 0.26329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39297 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892D51-3758-626F-F967-EC5878A3D4E1}"/>
              </a:ext>
            </a:extLst>
          </p:cNvPr>
          <p:cNvCxnSpPr/>
          <p:nvPr/>
        </p:nvCxnSpPr>
        <p:spPr>
          <a:xfrm flipV="1">
            <a:off x="6895099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00E4A-75AD-B2C7-1684-665486278991}"/>
              </a:ext>
            </a:extLst>
          </p:cNvPr>
          <p:cNvCxnSpPr/>
          <p:nvPr/>
        </p:nvCxnSpPr>
        <p:spPr>
          <a:xfrm flipV="1">
            <a:off x="8504190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D33FE0B-7378-871D-8E53-AD57A77CE3A7}"/>
              </a:ext>
            </a:extLst>
          </p:cNvPr>
          <p:cNvSpPr/>
          <p:nvPr/>
        </p:nvSpPr>
        <p:spPr>
          <a:xfrm>
            <a:off x="6812412" y="6121964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3EACCA-229A-3872-35F5-AAC529B11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AB0E5B-54D0-3601-F9B7-7ED94DD08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Selectionsort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6870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1309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6302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892D51-3758-626F-F967-EC5878A3D4E1}"/>
              </a:ext>
            </a:extLst>
          </p:cNvPr>
          <p:cNvCxnSpPr/>
          <p:nvPr/>
        </p:nvCxnSpPr>
        <p:spPr>
          <a:xfrm flipV="1">
            <a:off x="8492893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500E4A-75AD-B2C7-1684-665486278991}"/>
              </a:ext>
            </a:extLst>
          </p:cNvPr>
          <p:cNvCxnSpPr/>
          <p:nvPr/>
        </p:nvCxnSpPr>
        <p:spPr>
          <a:xfrm flipV="1">
            <a:off x="10111609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6876DFB-BEBC-1BDB-9C21-71F1E0A62C68}"/>
              </a:ext>
            </a:extLst>
          </p:cNvPr>
          <p:cNvSpPr/>
          <p:nvPr/>
        </p:nvSpPr>
        <p:spPr>
          <a:xfrm>
            <a:off x="8409387" y="6121964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B72911-3C4E-25A8-8D09-00451EABE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0E0F57-EDC8-F249-977C-EFF83AB13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Selectionsort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6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131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B09E3-EB6F-15BC-45D2-57AA9E4F6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Insertion</a:t>
            </a:r>
            <a:r>
              <a:rPr lang="en-GB" dirty="0" err="1"/>
              <a:t>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1870412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82BBFF-E6D0-FE3A-5830-25821AE34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07F255-07A0-74DC-6F46-C59BC45898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Selectionsort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05367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BB473-91B4-5F87-15F1-ABC3B8B44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8" y="1807536"/>
            <a:ext cx="5050969" cy="434336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dirty="0" err="1"/>
              <a:t>Sortiere</a:t>
            </a:r>
            <a:r>
              <a:rPr lang="en-GB" dirty="0"/>
              <a:t> folgenden </a:t>
            </a:r>
            <a:r>
              <a:rPr lang="en-GB" dirty="0" err="1"/>
              <a:t>Zahlenfolge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Selectionsort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	5 2 4 6 1 3</a:t>
            </a:r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Erkläre</a:t>
            </a:r>
            <a:r>
              <a:rPr lang="en-GB" dirty="0"/>
              <a:t> den </a:t>
            </a:r>
            <a:r>
              <a:rPr lang="en-GB" dirty="0" err="1"/>
              <a:t>Selectionsort</a:t>
            </a:r>
            <a:r>
              <a:rPr lang="en-GB" dirty="0"/>
              <a:t> in </a:t>
            </a:r>
            <a:r>
              <a:rPr lang="en-GB" dirty="0" err="1"/>
              <a:t>deinen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Worten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Analysiere</a:t>
            </a:r>
            <a:r>
              <a:rPr lang="en-GB" dirty="0"/>
              <a:t> die </a:t>
            </a:r>
            <a:r>
              <a:rPr lang="en-GB" dirty="0" err="1"/>
              <a:t>Komplexität</a:t>
            </a:r>
            <a:r>
              <a:rPr lang="en-GB" dirty="0"/>
              <a:t> (</a:t>
            </a:r>
            <a:r>
              <a:rPr lang="en-GB" dirty="0" err="1"/>
              <a:t>Laufzeit</a:t>
            </a:r>
            <a:r>
              <a:rPr lang="en-GB" dirty="0"/>
              <a:t>) des </a:t>
            </a:r>
            <a:r>
              <a:rPr lang="en-GB" dirty="0" err="1"/>
              <a:t>Selectionsort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Zeichne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Struktogramm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Selectionsort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Erweitere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Sortierverfahren</a:t>
            </a:r>
            <a:r>
              <a:rPr lang="en-GB" dirty="0"/>
              <a:t> um den </a:t>
            </a:r>
            <a:r>
              <a:rPr lang="en-GB" dirty="0" err="1"/>
              <a:t>Selectionsort</a:t>
            </a:r>
            <a:r>
              <a:rPr lang="en-GB" dirty="0"/>
              <a:t>.</a:t>
            </a: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CEF88-E96D-BFEF-54BD-073A442A1F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94B4D2E7-61DE-4823-99A0-879F0849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13889" r="7909" b="15634"/>
          <a:stretch>
            <a:fillRect/>
          </a:stretch>
        </p:blipFill>
        <p:spPr>
          <a:xfrm>
            <a:off x="5829140" y="1447800"/>
            <a:ext cx="5688329" cy="42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105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329FE5-2CB8-9D7B-32E9-AFADC8641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4016987" cy="4343362"/>
          </a:xfrm>
        </p:spPr>
        <p:txBody>
          <a:bodyPr/>
          <a:lstStyle/>
          <a:p>
            <a:pPr algn="l"/>
            <a:r>
              <a:rPr lang="en-DE" dirty="0"/>
              <a:t>5 2 4 6 </a:t>
            </a:r>
            <a:r>
              <a:rPr lang="en-DE" dirty="0">
                <a:solidFill>
                  <a:srgbClr val="00B0F0"/>
                </a:solidFill>
              </a:rPr>
              <a:t>1</a:t>
            </a:r>
            <a:r>
              <a:rPr lang="en-DE" dirty="0"/>
              <a:t> 3</a:t>
            </a:r>
          </a:p>
          <a:p>
            <a:pPr algn="l"/>
            <a:r>
              <a:rPr lang="en-DE" dirty="0">
                <a:solidFill>
                  <a:srgbClr val="92D050"/>
                </a:solidFill>
              </a:rPr>
              <a:t>1 </a:t>
            </a:r>
            <a:r>
              <a:rPr lang="en-DE" dirty="0">
                <a:solidFill>
                  <a:srgbClr val="00B0F0"/>
                </a:solidFill>
              </a:rPr>
              <a:t>2</a:t>
            </a:r>
            <a:r>
              <a:rPr lang="en-DE" dirty="0"/>
              <a:t> 4 6 5 3</a:t>
            </a:r>
            <a:endParaRPr lang="en-GB" dirty="0"/>
          </a:p>
          <a:p>
            <a:pPr algn="l"/>
            <a:r>
              <a:rPr lang="en-DE" dirty="0">
                <a:solidFill>
                  <a:srgbClr val="92D050"/>
                </a:solidFill>
              </a:rPr>
              <a:t>1 2 </a:t>
            </a:r>
            <a:r>
              <a:rPr lang="en-DE" dirty="0"/>
              <a:t>4 6 5 </a:t>
            </a:r>
            <a:r>
              <a:rPr lang="en-DE" dirty="0">
                <a:solidFill>
                  <a:srgbClr val="00B0F0"/>
                </a:solidFill>
              </a:rPr>
              <a:t>3</a:t>
            </a:r>
          </a:p>
          <a:p>
            <a:pPr algn="l"/>
            <a:r>
              <a:rPr lang="en-DE" dirty="0">
                <a:solidFill>
                  <a:srgbClr val="92D050"/>
                </a:solidFill>
              </a:rPr>
              <a:t>1 2 3 </a:t>
            </a:r>
            <a:r>
              <a:rPr lang="en-DE" dirty="0"/>
              <a:t>6 5 </a:t>
            </a:r>
            <a:r>
              <a:rPr lang="en-DE" dirty="0">
                <a:solidFill>
                  <a:srgbClr val="00B0F0"/>
                </a:solidFill>
              </a:rPr>
              <a:t>4</a:t>
            </a:r>
          </a:p>
          <a:p>
            <a:pPr algn="l"/>
            <a:r>
              <a:rPr lang="en-DE" dirty="0">
                <a:solidFill>
                  <a:srgbClr val="92D050"/>
                </a:solidFill>
              </a:rPr>
              <a:t>1 2 3 4 </a:t>
            </a:r>
            <a:r>
              <a:rPr lang="en-DE" dirty="0">
                <a:solidFill>
                  <a:srgbClr val="00B0F0"/>
                </a:solidFill>
              </a:rPr>
              <a:t>5</a:t>
            </a:r>
            <a:r>
              <a:rPr lang="en-DE" dirty="0"/>
              <a:t> 6</a:t>
            </a:r>
          </a:p>
          <a:p>
            <a:pPr algn="l"/>
            <a:r>
              <a:rPr lang="en-DE" dirty="0">
                <a:solidFill>
                  <a:srgbClr val="92D050"/>
                </a:solidFill>
              </a:rPr>
              <a:t>1 2 3 4 5 </a:t>
            </a:r>
            <a:r>
              <a:rPr lang="en-DE" dirty="0">
                <a:solidFill>
                  <a:srgbClr val="00B0F0"/>
                </a:solidFill>
              </a:rPr>
              <a:t>6</a:t>
            </a:r>
          </a:p>
          <a:p>
            <a:pPr algn="l"/>
            <a:r>
              <a:rPr lang="en-DE" dirty="0">
                <a:solidFill>
                  <a:srgbClr val="92D050"/>
                </a:solidFill>
              </a:rPr>
              <a:t>1 2 3 4 5 6</a:t>
            </a:r>
            <a:endParaRPr lang="en-GB" dirty="0">
              <a:solidFill>
                <a:srgbClr val="92D050"/>
              </a:solidFill>
            </a:endParaRPr>
          </a:p>
          <a:p>
            <a:pPr algn="l"/>
            <a:endParaRPr lang="en-GB" dirty="0"/>
          </a:p>
          <a:p>
            <a:r>
              <a:rPr lang="en-GB" dirty="0"/>
              <a:t>Der </a:t>
            </a:r>
            <a:r>
              <a:rPr lang="en-GB" dirty="0" err="1"/>
              <a:t>Algorithmus</a:t>
            </a:r>
            <a:r>
              <a:rPr lang="en-GB" dirty="0"/>
              <a:t> hat 2 </a:t>
            </a:r>
            <a:r>
              <a:rPr lang="en-GB" dirty="0" err="1"/>
              <a:t>verschachtelte</a:t>
            </a:r>
            <a:r>
              <a:rPr lang="en-GB" dirty="0"/>
              <a:t> </a:t>
            </a:r>
            <a:r>
              <a:rPr lang="en-GB" dirty="0" err="1"/>
              <a:t>Schleifen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je </a:t>
            </a:r>
            <a:r>
              <a:rPr lang="en-GB" dirty="0" err="1"/>
              <a:t>Länge</a:t>
            </a:r>
            <a:r>
              <a:rPr lang="en-GB" dirty="0"/>
              <a:t> (fast) n </a:t>
            </a:r>
          </a:p>
          <a:p>
            <a:r>
              <a:rPr lang="en-GB" dirty="0"/>
              <a:t>=&gt; O(n²)</a:t>
            </a:r>
          </a:p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7012-F582-2784-9079-F88F15D6F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4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4CA4B5EC-6CA3-3190-8473-165B879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7162">
            <a:off x="5601166" y="4682194"/>
            <a:ext cx="989667" cy="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5A2AAD-60C7-303B-7869-6021552D7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r="9353" b="32217"/>
          <a:stretch>
            <a:fillRect/>
          </a:stretch>
        </p:blipFill>
        <p:spPr>
          <a:xfrm>
            <a:off x="6553200" y="4883774"/>
            <a:ext cx="3314382" cy="1631277"/>
          </a:xfrm>
          <a:prstGeom prst="rect">
            <a:avLst/>
          </a:prstGeom>
        </p:spPr>
      </p:pic>
      <p:pic>
        <p:nvPicPr>
          <p:cNvPr id="9" name="Picture 8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82D7D2A-90C5-3642-89E5-7884C004E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19618" r="6652" b="19727"/>
          <a:stretch>
            <a:fillRect/>
          </a:stretch>
        </p:blipFill>
        <p:spPr>
          <a:xfrm>
            <a:off x="2677885" y="1565486"/>
            <a:ext cx="8147958" cy="31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89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B09E3-EB6F-15BC-45D2-57AA9E4F6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Bubble</a:t>
            </a:r>
            <a:r>
              <a:rPr lang="en-GB" dirty="0" err="1"/>
              <a:t>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3775879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1310632" y="2572363"/>
            <a:ext cx="3081741" cy="2282441"/>
            <a:chOff x="1259110" y="5635964"/>
            <a:chExt cx="3133264" cy="1095318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771" y="5635964"/>
              <a:ext cx="0" cy="411667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59110" y="5997908"/>
              <a:ext cx="3133264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36989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480F45-BF93-2C86-0D7B-36D6A6BF6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8B7AF1-EAF4-6E79-8236-CBA4717577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34328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3086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2929665" y="2545515"/>
            <a:ext cx="3155047" cy="2299850"/>
            <a:chOff x="1229105" y="5621571"/>
            <a:chExt cx="3155047" cy="1109002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7928" y="5621571"/>
              <a:ext cx="0" cy="473812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29105" y="5997199"/>
              <a:ext cx="3155047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36989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0D7BC-3CDD-F77D-A1F7-36E94C4068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EE71B0-4BBB-BD22-E619-4972B9C5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3624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1303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4514562" y="2582934"/>
            <a:ext cx="3163326" cy="2229937"/>
            <a:chOff x="1229093" y="5640883"/>
            <a:chExt cx="3163326" cy="1089845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16782" y="5640883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29093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36989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4E1332-4ABE-5A2E-1286-836474D90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AFAFDF-9A8C-9C32-93FE-8025FF403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362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1317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77 0.00347 L 0.26341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7720513" y="2582911"/>
            <a:ext cx="3163326" cy="2267653"/>
            <a:chOff x="1229093" y="5622452"/>
            <a:chExt cx="3163326" cy="1108276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16782" y="5622452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29093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36989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040980-D13C-C8D6-3DF2-2CF771954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212747-E6AC-BE03-CC52-3184F7A71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36447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1294470" y="2573503"/>
            <a:ext cx="3163326" cy="2229927"/>
            <a:chOff x="1295082" y="5644563"/>
            <a:chExt cx="3163326" cy="1086165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82771" y="5644563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95082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5283536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DBAA89-0EBF-C063-FDD0-F5F3788BE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32127D-1546-758C-6C2C-44E8BA040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73381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3164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2913488" y="2545209"/>
            <a:ext cx="3163326" cy="2343051"/>
            <a:chOff x="1304509" y="5600893"/>
            <a:chExt cx="3163326" cy="1129835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82771" y="5600893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304509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5283536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3675F3-83A1-AC38-D4AD-83C3B2D47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116AFE-3BD7-BE87-F91B-AE575E96A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9456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12786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05 -0.00046 L 0.26341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2080260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7CAC2-B4EE-4E27-AE1A-22337421E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280A88-FA1A-CB47-3CAB-C61C8EECB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89851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6113425" y="2613977"/>
            <a:ext cx="3163326" cy="2188534"/>
            <a:chOff x="1298666" y="5649065"/>
            <a:chExt cx="3163326" cy="1081663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82771" y="5649065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98666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5283536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CD0B3C-2ABA-88F3-65DE-CCAC1546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480DA7-0646-3B39-BAB9-0852AE0BDF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05729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1299185" y="2594118"/>
            <a:ext cx="3163326" cy="2188538"/>
            <a:chOff x="1298666" y="5656810"/>
            <a:chExt cx="3163326" cy="1073918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82771" y="5656810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298666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68919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10D37C-18FE-F7CF-8F99-BFCB9B90C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9E9E57-F98C-47E2-38E5-F8CAB250C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4563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274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7 0.00185 L 0.26458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4506363" y="2594119"/>
            <a:ext cx="3163326" cy="2248173"/>
            <a:chOff x="1308605" y="5627547"/>
            <a:chExt cx="3163326" cy="1103181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82771" y="5627547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308605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68919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52BBED-34E7-DCD4-8B9B-98D8C463C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8E6676-23F2-B093-AEA1-0B34C651B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8041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1313141" y="2594122"/>
            <a:ext cx="3163326" cy="2277991"/>
            <a:chOff x="1328483" y="5612915"/>
            <a:chExt cx="3163326" cy="1117813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102649" y="5612915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328483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851124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FF5027-23B0-02E8-0753-983DFDA4E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C62A32-DEFF-C93C-39BE-8AEC0C8B0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56097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306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715A3D-63F3-1804-29F1-802AAF29E021}"/>
              </a:ext>
            </a:extLst>
          </p:cNvPr>
          <p:cNvGrpSpPr/>
          <p:nvPr/>
        </p:nvGrpSpPr>
        <p:grpSpPr>
          <a:xfrm flipV="1">
            <a:off x="1302651" y="2552660"/>
            <a:ext cx="3163326" cy="2333764"/>
            <a:chOff x="1317993" y="5602390"/>
            <a:chExt cx="3163326" cy="1128338"/>
          </a:xfrm>
          <a:solidFill>
            <a:schemeClr val="accent2">
              <a:lumMod val="75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24EE36-4E4E-7A07-F0EB-C5D8758707B3}"/>
                </a:ext>
              </a:extLst>
            </p:cNvPr>
            <p:cNvCxnSpPr/>
            <p:nvPr/>
          </p:nvCxnSpPr>
          <p:spPr>
            <a:xfrm flipV="1">
              <a:off x="2082771" y="5602390"/>
              <a:ext cx="0" cy="617220"/>
            </a:xfrm>
            <a:prstGeom prst="straightConnector1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EDE72CAD-6D66-26EB-E140-53E276313A1B}"/>
                </a:ext>
              </a:extLst>
            </p:cNvPr>
            <p:cNvSpPr/>
            <p:nvPr/>
          </p:nvSpPr>
          <p:spPr>
            <a:xfrm rot="268333">
              <a:off x="1317993" y="5997354"/>
              <a:ext cx="3163326" cy="733374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AF96F4-0139-7FD0-9B2D-4FCE9D715331}"/>
              </a:ext>
            </a:extLst>
          </p:cNvPr>
          <p:cNvCxnSpPr/>
          <p:nvPr/>
        </p:nvCxnSpPr>
        <p:spPr>
          <a:xfrm flipV="1">
            <a:off x="10105097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CC252-8EB5-69A5-03F6-3BB61E489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BDA314-3D24-7645-357A-ECA73DC7EF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53899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9218A8-C5F8-C25B-8F37-D58A19A86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3310D4-213F-AA2B-9B5B-EA55974152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Bubblesort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7575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BB473-91B4-5F87-15F1-ABC3B8B44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8" y="1807536"/>
            <a:ext cx="5268844" cy="4343362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dirty="0" err="1"/>
              <a:t>Sortiere</a:t>
            </a:r>
            <a:r>
              <a:rPr lang="en-GB" dirty="0"/>
              <a:t> folgenden </a:t>
            </a:r>
            <a:r>
              <a:rPr lang="en-GB" dirty="0" err="1"/>
              <a:t>Zahlenfolge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Bubblesort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	5 2 4 6 1 3</a:t>
            </a:r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Erkläre</a:t>
            </a:r>
            <a:r>
              <a:rPr lang="en-GB" dirty="0"/>
              <a:t> den </a:t>
            </a:r>
            <a:r>
              <a:rPr lang="en-GB" dirty="0" err="1"/>
              <a:t>Bubblesort</a:t>
            </a:r>
            <a:r>
              <a:rPr lang="en-GB" dirty="0"/>
              <a:t> in </a:t>
            </a:r>
            <a:r>
              <a:rPr lang="en-GB" dirty="0" err="1"/>
              <a:t>deinen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Worten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Analysiere</a:t>
            </a:r>
            <a:r>
              <a:rPr lang="en-GB" dirty="0"/>
              <a:t> die </a:t>
            </a:r>
            <a:r>
              <a:rPr lang="en-GB" dirty="0" err="1"/>
              <a:t>Komplexität</a:t>
            </a:r>
            <a:r>
              <a:rPr lang="en-GB" dirty="0"/>
              <a:t> (</a:t>
            </a:r>
            <a:r>
              <a:rPr lang="en-GB" dirty="0" err="1"/>
              <a:t>Laufzeit</a:t>
            </a:r>
            <a:r>
              <a:rPr lang="en-GB" dirty="0"/>
              <a:t>) des </a:t>
            </a:r>
            <a:r>
              <a:rPr lang="en-GB" dirty="0" err="1"/>
              <a:t>Bubblesort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Zeichne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Struktogramm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Bubblesort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 startAt="2"/>
            </a:pPr>
            <a:r>
              <a:rPr lang="en-GB" dirty="0" err="1"/>
              <a:t>Erweitere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Sortierverfahren</a:t>
            </a:r>
            <a:r>
              <a:rPr lang="en-GB" dirty="0"/>
              <a:t> um den </a:t>
            </a:r>
            <a:r>
              <a:rPr lang="en-GB" dirty="0" err="1"/>
              <a:t>Bubblesort</a:t>
            </a:r>
            <a:r>
              <a:rPr lang="en-GB" dirty="0"/>
              <a:t>.</a:t>
            </a: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CEF88-E96D-BFEF-54BD-073A442A1F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856880DC-C2DB-66AA-69D7-589530BBB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13809" r="7481" b="12222"/>
          <a:stretch>
            <a:fillRect/>
          </a:stretch>
        </p:blipFill>
        <p:spPr>
          <a:xfrm>
            <a:off x="5889171" y="1143000"/>
            <a:ext cx="5747658" cy="50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0452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329FE5-2CB8-9D7B-32E9-AFADC8641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728" y="1664937"/>
            <a:ext cx="1742651" cy="4343362"/>
          </a:xfrm>
        </p:spPr>
        <p:txBody>
          <a:bodyPr/>
          <a:lstStyle/>
          <a:p>
            <a:pPr algn="l"/>
            <a:r>
              <a:rPr lang="en-DE" b="0" i="0" u="none" strike="noStrike" baseline="0" dirty="0">
                <a:latin typeface="+mn-lt"/>
              </a:rPr>
              <a:t>5 2 4 6 1 3</a:t>
            </a:r>
          </a:p>
          <a:p>
            <a:pPr algn="l"/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2 5 </a:t>
            </a:r>
            <a:r>
              <a:rPr lang="en-DE" b="0" i="0" u="none" strike="noStrike" baseline="0" dirty="0">
                <a:latin typeface="+mn-lt"/>
              </a:rPr>
              <a:t>4 6 1 3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</a:t>
            </a:r>
            <a:r>
              <a:rPr lang="en-DE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4 5 </a:t>
            </a:r>
            <a:r>
              <a:rPr lang="en-DE" b="0" i="0" u="none" strike="noStrike" baseline="0" dirty="0">
                <a:latin typeface="+mn-lt"/>
              </a:rPr>
              <a:t>6 1 3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2 4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5 6 </a:t>
            </a:r>
            <a:r>
              <a:rPr lang="en-DE" b="0" i="0" u="none" strike="noStrike" baseline="0" dirty="0">
                <a:latin typeface="+mn-lt"/>
              </a:rPr>
              <a:t>1 3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2 4 5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1 6 </a:t>
            </a:r>
            <a:r>
              <a:rPr lang="en-DE" b="0" i="0" u="none" strike="noStrike" baseline="0" dirty="0">
                <a:latin typeface="+mn-lt"/>
              </a:rPr>
              <a:t>3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2 4 5 1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3 6</a:t>
            </a:r>
          </a:p>
          <a:p>
            <a:pPr algn="l"/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2 4 </a:t>
            </a:r>
            <a:r>
              <a:rPr lang="en-DE" b="0" i="0" u="none" strike="noStrike" baseline="0" dirty="0">
                <a:latin typeface="+mn-lt"/>
              </a:rPr>
              <a:t>5 1 3 </a:t>
            </a:r>
            <a:r>
              <a:rPr lang="en-DE" b="0" i="0" u="none" strike="noStrike" baseline="0" dirty="0">
                <a:solidFill>
                  <a:srgbClr val="92D050"/>
                </a:solidFill>
                <a:latin typeface="+mn-lt"/>
              </a:rPr>
              <a:t>6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4 5 </a:t>
            </a:r>
            <a:r>
              <a:rPr lang="en-DE" b="0" i="0" u="none" strike="noStrike" baseline="0" dirty="0">
                <a:latin typeface="+mn-lt"/>
              </a:rPr>
              <a:t>1 3 </a:t>
            </a:r>
            <a:r>
              <a:rPr lang="en-DE" b="0" i="0" u="none" strike="noStrike" baseline="0" dirty="0">
                <a:solidFill>
                  <a:srgbClr val="92D050"/>
                </a:solidFill>
                <a:latin typeface="+mn-lt"/>
              </a:rPr>
              <a:t>6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2 4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1 5 </a:t>
            </a:r>
            <a:r>
              <a:rPr lang="en-DE" b="0" i="0" u="none" strike="noStrike" baseline="0" dirty="0">
                <a:latin typeface="+mn-lt"/>
              </a:rPr>
              <a:t>3</a:t>
            </a:r>
            <a:r>
              <a:rPr lang="en-DE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DE" b="0" i="0" u="none" strike="noStrike" baseline="0" dirty="0">
                <a:solidFill>
                  <a:srgbClr val="92D050"/>
                </a:solidFill>
                <a:latin typeface="+mn-lt"/>
              </a:rPr>
              <a:t>6</a:t>
            </a:r>
          </a:p>
          <a:p>
            <a:pPr algn="l"/>
            <a:r>
              <a:rPr lang="en-DE" b="0" i="0" u="none" strike="noStrike" baseline="0" dirty="0">
                <a:latin typeface="+mn-lt"/>
              </a:rPr>
              <a:t>2 4 1 </a:t>
            </a:r>
            <a:r>
              <a:rPr lang="en-DE" b="0" i="0" u="none" strike="noStrike" baseline="0" dirty="0">
                <a:solidFill>
                  <a:srgbClr val="FFA600"/>
                </a:solidFill>
                <a:latin typeface="+mn-lt"/>
              </a:rPr>
              <a:t>3 5 </a:t>
            </a:r>
            <a:r>
              <a:rPr lang="en-DE" b="0" i="0" u="none" strike="noStrike" baseline="0" dirty="0">
                <a:solidFill>
                  <a:srgbClr val="92D050"/>
                </a:solidFill>
                <a:latin typeface="+mn-lt"/>
              </a:rPr>
              <a:t>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7012-F582-2784-9079-F88F15D6F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279CDB1-A2D1-B7B4-F296-92193E710197}"/>
              </a:ext>
            </a:extLst>
          </p:cNvPr>
          <p:cNvSpPr txBox="1">
            <a:spLocks/>
          </p:cNvSpPr>
          <p:nvPr/>
        </p:nvSpPr>
        <p:spPr>
          <a:xfrm>
            <a:off x="1972634" y="1664937"/>
            <a:ext cx="1742651" cy="304857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sz="2000" dirty="0">
                <a:solidFill>
                  <a:srgbClr val="FFA600"/>
                </a:solidFill>
                <a:latin typeface="+mn-lt"/>
              </a:rPr>
              <a:t>2 4 </a:t>
            </a:r>
            <a:r>
              <a:rPr lang="en-DE" sz="2000" dirty="0">
                <a:latin typeface="+mn-lt"/>
              </a:rPr>
              <a:t>1 3 </a:t>
            </a:r>
            <a:r>
              <a:rPr lang="en-DE" sz="2000" dirty="0">
                <a:solidFill>
                  <a:srgbClr val="92D050"/>
                </a:solidFill>
                <a:latin typeface="+mn-lt"/>
              </a:rPr>
              <a:t>5 6</a:t>
            </a:r>
          </a:p>
          <a:p>
            <a:r>
              <a:rPr lang="en-DE" sz="2000" dirty="0">
                <a:latin typeface="+mn-lt"/>
              </a:rPr>
              <a:t>2</a:t>
            </a:r>
            <a:r>
              <a:rPr lang="en-DE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DE" sz="2000" dirty="0">
                <a:solidFill>
                  <a:srgbClr val="FFA600"/>
                </a:solidFill>
                <a:latin typeface="+mn-lt"/>
              </a:rPr>
              <a:t>1 4 </a:t>
            </a:r>
            <a:r>
              <a:rPr lang="en-DE" sz="2000" dirty="0">
                <a:latin typeface="+mn-lt"/>
              </a:rPr>
              <a:t>3</a:t>
            </a:r>
            <a:r>
              <a:rPr lang="en-DE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DE" sz="2000" dirty="0">
                <a:solidFill>
                  <a:srgbClr val="92D050"/>
                </a:solidFill>
                <a:latin typeface="+mn-lt"/>
              </a:rPr>
              <a:t>5 6</a:t>
            </a:r>
          </a:p>
          <a:p>
            <a:r>
              <a:rPr lang="en-DE" sz="2000" dirty="0">
                <a:latin typeface="+mn-lt"/>
              </a:rPr>
              <a:t>2 1 </a:t>
            </a:r>
            <a:r>
              <a:rPr lang="en-DE" sz="2000" dirty="0">
                <a:solidFill>
                  <a:srgbClr val="FFA600"/>
                </a:solidFill>
                <a:latin typeface="+mn-lt"/>
              </a:rPr>
              <a:t>3 4 </a:t>
            </a:r>
            <a:r>
              <a:rPr lang="en-DE" sz="2000" dirty="0">
                <a:solidFill>
                  <a:srgbClr val="92D050"/>
                </a:solidFill>
                <a:latin typeface="+mn-lt"/>
              </a:rPr>
              <a:t>5 6</a:t>
            </a:r>
            <a:endParaRPr lang="en-GB" sz="2000" dirty="0">
              <a:solidFill>
                <a:srgbClr val="92D050"/>
              </a:solidFill>
              <a:latin typeface="+mn-lt"/>
            </a:endParaRPr>
          </a:p>
          <a:p>
            <a:r>
              <a:rPr lang="en-DE" sz="2000" dirty="0">
                <a:solidFill>
                  <a:srgbClr val="FFA600"/>
                </a:solidFill>
                <a:latin typeface="+mn-lt"/>
              </a:rPr>
              <a:t>1 2 </a:t>
            </a:r>
            <a:r>
              <a:rPr lang="en-DE" sz="2000" dirty="0">
                <a:latin typeface="+mn-lt"/>
              </a:rPr>
              <a:t>3 </a:t>
            </a:r>
            <a:r>
              <a:rPr lang="en-DE" sz="2000" dirty="0">
                <a:solidFill>
                  <a:srgbClr val="92D050"/>
                </a:solidFill>
                <a:latin typeface="+mn-lt"/>
              </a:rPr>
              <a:t>4 5 6</a:t>
            </a:r>
          </a:p>
          <a:p>
            <a:r>
              <a:rPr lang="en-DE" sz="2000" dirty="0">
                <a:latin typeface="+mn-lt"/>
              </a:rPr>
              <a:t>1</a:t>
            </a:r>
            <a:r>
              <a:rPr lang="en-DE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DE" sz="2000" dirty="0">
                <a:solidFill>
                  <a:srgbClr val="FFA600"/>
                </a:solidFill>
                <a:latin typeface="+mn-lt"/>
              </a:rPr>
              <a:t>2 3 </a:t>
            </a:r>
            <a:r>
              <a:rPr lang="en-DE" sz="2000" dirty="0">
                <a:solidFill>
                  <a:srgbClr val="92D050"/>
                </a:solidFill>
                <a:latin typeface="+mn-lt"/>
              </a:rPr>
              <a:t>4 5 6</a:t>
            </a:r>
          </a:p>
          <a:p>
            <a:r>
              <a:rPr lang="en-DE" sz="2000" dirty="0">
                <a:solidFill>
                  <a:srgbClr val="FFA600"/>
                </a:solidFill>
                <a:latin typeface="+mn-lt"/>
              </a:rPr>
              <a:t>1 2 </a:t>
            </a:r>
            <a:r>
              <a:rPr lang="en-DE" sz="2000" dirty="0">
                <a:solidFill>
                  <a:srgbClr val="92D050"/>
                </a:solidFill>
                <a:latin typeface="+mn-lt"/>
              </a:rPr>
              <a:t>3 4 5 6</a:t>
            </a:r>
          </a:p>
          <a:p>
            <a:r>
              <a:rPr lang="en-DE" sz="2000" dirty="0">
                <a:solidFill>
                  <a:srgbClr val="92D050"/>
                </a:solidFill>
                <a:latin typeface="+mn-lt"/>
              </a:rPr>
              <a:t>1 2 3 4 5 6</a:t>
            </a:r>
            <a:endParaRPr lang="en-GB" sz="2000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6" name="Picture 5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B6AECDCF-BB35-7622-690D-7A52E3C0D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22167" r="6741" b="22250"/>
          <a:stretch>
            <a:fillRect/>
          </a:stretch>
        </p:blipFill>
        <p:spPr>
          <a:xfrm>
            <a:off x="3649634" y="2335563"/>
            <a:ext cx="8373638" cy="285750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8A5C476-DA9F-0FEE-CCF9-15346AFFA687}"/>
              </a:ext>
            </a:extLst>
          </p:cNvPr>
          <p:cNvSpPr txBox="1">
            <a:spLocks/>
          </p:cNvSpPr>
          <p:nvPr/>
        </p:nvSpPr>
        <p:spPr>
          <a:xfrm>
            <a:off x="125185" y="5922329"/>
            <a:ext cx="11390342" cy="64611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Der </a:t>
            </a:r>
            <a:r>
              <a:rPr lang="en-GB" dirty="0" err="1"/>
              <a:t>Algorithmus</a:t>
            </a:r>
            <a:r>
              <a:rPr lang="en-GB" dirty="0"/>
              <a:t> hat 2 </a:t>
            </a:r>
            <a:r>
              <a:rPr lang="en-GB" dirty="0" err="1"/>
              <a:t>verschachtelte</a:t>
            </a:r>
            <a:r>
              <a:rPr lang="en-GB" dirty="0"/>
              <a:t> </a:t>
            </a:r>
            <a:r>
              <a:rPr lang="en-GB" dirty="0" err="1"/>
              <a:t>Schleifen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je </a:t>
            </a:r>
            <a:r>
              <a:rPr lang="en-GB" dirty="0" err="1"/>
              <a:t>Länge</a:t>
            </a:r>
            <a:r>
              <a:rPr lang="en-GB" dirty="0"/>
              <a:t> n =&gt; O(n²)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5350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 err="1"/>
              <a:t>Insertionsort</a:t>
            </a:r>
            <a:endParaRPr lang="en-GB" sz="8000" dirty="0"/>
          </a:p>
          <a:p>
            <a:r>
              <a:rPr lang="en-GB" sz="8000" dirty="0" err="1"/>
              <a:t>Selectionsort</a:t>
            </a:r>
            <a:endParaRPr lang="en-GB" sz="8000" dirty="0"/>
          </a:p>
          <a:p>
            <a:r>
              <a:rPr lang="en-GB" sz="8000" dirty="0" err="1"/>
              <a:t>Bubblesort</a:t>
            </a:r>
            <a:endParaRPr lang="en-DE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90A55F-57D0-5F13-873C-EC6A5D011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dirty="0" err="1"/>
              <a:t>Recherchiere</a:t>
            </a:r>
            <a:r>
              <a:rPr lang="en-GB" dirty="0"/>
              <a:t> den </a:t>
            </a:r>
            <a:r>
              <a:rPr lang="en-GB" dirty="0" err="1"/>
              <a:t>Sortieralgorithmus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Mergesort</a:t>
            </a:r>
            <a:r>
              <a:rPr lang="en-GB" dirty="0"/>
              <a:t>.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Sortiere</a:t>
            </a:r>
            <a:r>
              <a:rPr lang="en-GB" dirty="0"/>
              <a:t> nach </a:t>
            </a:r>
            <a:r>
              <a:rPr lang="en-GB" dirty="0" err="1"/>
              <a:t>seinem</a:t>
            </a:r>
            <a:r>
              <a:rPr lang="en-GB" dirty="0"/>
              <a:t> Schema die </a:t>
            </a:r>
            <a:r>
              <a:rPr lang="en-GB" dirty="0" err="1"/>
              <a:t>Zahlenfolge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	5 2 4 6 1 3</a:t>
            </a:r>
          </a:p>
          <a:p>
            <a:pPr marL="457200" indent="-457200">
              <a:buFont typeface="+mj-lt"/>
              <a:buAutoNum type="alphaLcParenR" startAt="3"/>
            </a:pPr>
            <a:r>
              <a:rPr lang="en-GB" dirty="0" err="1"/>
              <a:t>Vergleiche</a:t>
            </a:r>
            <a:r>
              <a:rPr lang="en-GB" dirty="0"/>
              <a:t> ihn </a:t>
            </a:r>
            <a:r>
              <a:rPr lang="en-GB" dirty="0" err="1"/>
              <a:t>mit</a:t>
            </a:r>
            <a:r>
              <a:rPr lang="en-GB" dirty="0"/>
              <a:t> den </a:t>
            </a:r>
            <a:r>
              <a:rPr lang="en-GB" dirty="0" err="1"/>
              <a:t>bisherigen</a:t>
            </a:r>
            <a:r>
              <a:rPr lang="en-GB" dirty="0"/>
              <a:t> </a:t>
            </a:r>
            <a:r>
              <a:rPr lang="en-GB" dirty="0" err="1"/>
              <a:t>Sortverfahren</a:t>
            </a:r>
            <a:r>
              <a:rPr lang="en-GB" dirty="0"/>
              <a:t> </a:t>
            </a:r>
            <a:r>
              <a:rPr lang="en-GB" dirty="0" err="1"/>
              <a:t>hinsichtlich</a:t>
            </a:r>
            <a:r>
              <a:rPr lang="en-GB" dirty="0"/>
              <a:t> der </a:t>
            </a:r>
            <a:r>
              <a:rPr lang="en-GB" dirty="0" err="1"/>
              <a:t>Komplexität</a:t>
            </a:r>
            <a:r>
              <a:rPr lang="en-GB" dirty="0"/>
              <a:t> (</a:t>
            </a:r>
            <a:r>
              <a:rPr lang="en-GB" dirty="0" err="1"/>
              <a:t>Laufzeit</a:t>
            </a:r>
            <a:r>
              <a:rPr lang="en-GB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C0E98-E407-72B1-DF5B-445AF8FFE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/>
          <a:stretch/>
        </p:blipFill>
        <p:spPr>
          <a:xfrm>
            <a:off x="5183977" y="3839313"/>
            <a:ext cx="4250004" cy="2628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9830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3688926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C6B63-3EF3-3F07-6FC1-9C74E1785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6515E-2D73-169C-6745-6B0446EDFC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7607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3688926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6A1B46-CB1E-7458-0669-75D9E4213F8E}"/>
              </a:ext>
            </a:extLst>
          </p:cNvPr>
          <p:cNvCxnSpPr/>
          <p:nvPr/>
        </p:nvCxnSpPr>
        <p:spPr>
          <a:xfrm flipV="1">
            <a:off x="3557702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47D15-1715-3849-948F-BA1FAEA44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FF63D-9E4C-CCC0-6E79-D9366EA6A7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1538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3688926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6A1B46-CB1E-7458-0669-75D9E4213F8E}"/>
              </a:ext>
            </a:extLst>
          </p:cNvPr>
          <p:cNvCxnSpPr/>
          <p:nvPr/>
        </p:nvCxnSpPr>
        <p:spPr>
          <a:xfrm flipV="1">
            <a:off x="2084504" y="5369059"/>
            <a:ext cx="0" cy="617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746803-A10B-5FE5-CC9C-21A8F9857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C07815-8BF0-F3BD-AFCB-B3CA8E824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2070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EF48B34-0A9E-B046-81C5-C5862CA18236}"/>
              </a:ext>
            </a:extLst>
          </p:cNvPr>
          <p:cNvGraphicFramePr>
            <a:graphicFrameLocks noGrp="1"/>
          </p:cNvGraphicFramePr>
          <p:nvPr/>
        </p:nvGraphicFramePr>
        <p:xfrm>
          <a:off x="1281112" y="2443175"/>
          <a:ext cx="9629778" cy="349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963">
                  <a:extLst>
                    <a:ext uri="{9D8B030D-6E8A-4147-A177-3AD203B41FA5}">
                      <a16:colId xmlns:a16="http://schemas.microsoft.com/office/drawing/2014/main" val="1574561206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49774882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838362814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2125394580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52906713"/>
                    </a:ext>
                  </a:extLst>
                </a:gridCol>
                <a:gridCol w="1604963">
                  <a:extLst>
                    <a:ext uri="{9D8B030D-6E8A-4147-A177-3AD203B41FA5}">
                      <a16:colId xmlns:a16="http://schemas.microsoft.com/office/drawing/2014/main" val="731998379"/>
                    </a:ext>
                  </a:extLst>
                </a:gridCol>
              </a:tblGrid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8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3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</a:t>
                      </a:r>
                      <a:endParaRPr lang="en-DE" sz="4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12635"/>
                  </a:ext>
                </a:extLst>
              </a:tr>
              <a:tr h="174619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8BF6CA-59A6-8A2B-47D9-AE0385A111DF}"/>
              </a:ext>
            </a:extLst>
          </p:cNvPr>
          <p:cNvSpPr txBox="1"/>
          <p:nvPr/>
        </p:nvSpPr>
        <p:spPr>
          <a:xfrm>
            <a:off x="9527206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</a:rPr>
              <a:t>groß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E9E39-09F3-7D57-7BD9-16C9967F4B42}"/>
              </a:ext>
            </a:extLst>
          </p:cNvPr>
          <p:cNvSpPr txBox="1"/>
          <p:nvPr/>
        </p:nvSpPr>
        <p:spPr>
          <a:xfrm>
            <a:off x="1171575" y="1992940"/>
            <a:ext cx="13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klein</a:t>
            </a:r>
            <a:endParaRPr lang="en-DE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28E4B-A416-5BC0-642D-673D0E351E98}"/>
              </a:ext>
            </a:extLst>
          </p:cNvPr>
          <p:cNvCxnSpPr/>
          <p:nvPr/>
        </p:nvCxnSpPr>
        <p:spPr>
          <a:xfrm flipV="1">
            <a:off x="5297591" y="5360670"/>
            <a:ext cx="0" cy="61722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E81A2-E51C-CB58-B8BF-CE9F130FAC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2DC92-76EC-7BFA-73E7-494AFEE6C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Insertionsort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0537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1131</Words>
  <Application>Microsoft Office PowerPoint</Application>
  <PresentationFormat>Widescreen</PresentationFormat>
  <Paragraphs>775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70</cp:revision>
  <dcterms:created xsi:type="dcterms:W3CDTF">2022-12-22T20:26:39Z</dcterms:created>
  <dcterms:modified xsi:type="dcterms:W3CDTF">2025-06-20T14:02:56Z</dcterms:modified>
</cp:coreProperties>
</file>