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5"/>
  </p:notesMasterIdLst>
  <p:sldIdLst>
    <p:sldId id="292" r:id="rId2"/>
    <p:sldId id="298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68" r:id="rId11"/>
    <p:sldId id="369" r:id="rId12"/>
    <p:sldId id="304" r:id="rId13"/>
    <p:sldId id="305" r:id="rId1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CAED1-DF48-4F63-88DD-06A97E00A05D}" v="24" dt="2025-06-20T16:21:11.846"/>
    <p1510:client id="{C1253E8A-8B42-4A10-B79F-12AFFBFC5254}" v="68" dt="2025-06-20T14:02:19.755"/>
    <p1510:client id="{D440B8C9-E1C7-4370-9CBF-3B557AA8DDCE}" v="369" dt="2025-06-20T22:57:49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92" d="100"/>
          <a:sy n="92" d="100"/>
        </p:scale>
        <p:origin x="114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</pc:sldLayoutChg>
      </pc:sldMasterChg>
    </pc:docChg>
  </pc:docChgLst>
  <pc:docChgLst>
    <pc:chgData name="Abels, Patrick" userId="ba666de4-0d21-43a6-8e66-51a18aae1b4a" providerId="ADAL" clId="{8E1CAED1-DF48-4F63-88DD-06A97E00A05D}"/>
    <pc:docChg chg="undo redo custSel addSld delSld modSld">
      <pc:chgData name="Abels, Patrick" userId="ba666de4-0d21-43a6-8e66-51a18aae1b4a" providerId="ADAL" clId="{8E1CAED1-DF48-4F63-88DD-06A97E00A05D}" dt="2025-06-20T16:24:47.664" v="495" actId="20577"/>
      <pc:docMkLst>
        <pc:docMk/>
      </pc:docMkLst>
      <pc:sldChg chg="modSp mod">
        <pc:chgData name="Abels, Patrick" userId="ba666de4-0d21-43a6-8e66-51a18aae1b4a" providerId="ADAL" clId="{8E1CAED1-DF48-4F63-88DD-06A97E00A05D}" dt="2025-06-20T14:43:15.445" v="46" actId="207"/>
        <pc:sldMkLst>
          <pc:docMk/>
          <pc:sldMk cId="3348838403" sldId="298"/>
        </pc:sldMkLst>
        <pc:spChg chg="mod">
          <ac:chgData name="Abels, Patrick" userId="ba666de4-0d21-43a6-8e66-51a18aae1b4a" providerId="ADAL" clId="{8E1CAED1-DF48-4F63-88DD-06A97E00A05D}" dt="2025-06-20T14:43:15.445" v="46" actId="207"/>
          <ac:spMkLst>
            <pc:docMk/>
            <pc:sldMk cId="3348838403" sldId="298"/>
            <ac:spMk id="2" creationId="{563D4517-C1E9-597B-8D85-9D9D3B16B916}"/>
          </ac:spMkLst>
        </pc:spChg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176074160" sldId="299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415381640" sldId="300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320700682" sldId="301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4205375660" sldId="302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477303390" sldId="303"/>
        </pc:sldMkLst>
      </pc:sldChg>
      <pc:sldChg chg="modSp mod">
        <pc:chgData name="Abels, Patrick" userId="ba666de4-0d21-43a6-8e66-51a18aae1b4a" providerId="ADAL" clId="{8E1CAED1-DF48-4F63-88DD-06A97E00A05D}" dt="2025-06-20T14:42:40.543" v="22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8E1CAED1-DF48-4F63-88DD-06A97E00A05D}" dt="2025-06-20T14:42:40.543" v="22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8E1CAED1-DF48-4F63-88DD-06A97E00A05D}" dt="2025-06-20T14:52:49.083" v="131" actId="1076"/>
        <pc:sldMkLst>
          <pc:docMk/>
          <pc:sldMk cId="3358983006" sldId="305"/>
        </pc:sldMkLst>
        <pc:spChg chg="mod">
          <ac:chgData name="Abels, Patrick" userId="ba666de4-0d21-43a6-8e66-51a18aae1b4a" providerId="ADAL" clId="{8E1CAED1-DF48-4F63-88DD-06A97E00A05D}" dt="2025-06-20T14:52:40.665" v="128" actId="20577"/>
          <ac:spMkLst>
            <pc:docMk/>
            <pc:sldMk cId="3358983006" sldId="305"/>
            <ac:spMk id="2" creationId="{2990A55F-57D0-5F13-873C-EC6A5D011C2D}"/>
          </ac:spMkLst>
        </pc:spChg>
        <pc:picChg chg="del">
          <ac:chgData name="Abels, Patrick" userId="ba666de4-0d21-43a6-8e66-51a18aae1b4a" providerId="ADAL" clId="{8E1CAED1-DF48-4F63-88DD-06A97E00A05D}" dt="2025-06-20T14:44:59.541" v="89" actId="478"/>
          <ac:picMkLst>
            <pc:docMk/>
            <pc:sldMk cId="3358983006" sldId="305"/>
            <ac:picMk id="3" creationId="{6BBC0E98-E407-72B1-DF5B-445AF8FFEE3E}"/>
          </ac:picMkLst>
        </pc:picChg>
        <pc:picChg chg="add mod modCrop">
          <ac:chgData name="Abels, Patrick" userId="ba666de4-0d21-43a6-8e66-51a18aae1b4a" providerId="ADAL" clId="{8E1CAED1-DF48-4F63-88DD-06A97E00A05D}" dt="2025-06-20T14:52:49.083" v="131" actId="1076"/>
          <ac:picMkLst>
            <pc:docMk/>
            <pc:sldMk cId="3358983006" sldId="305"/>
            <ac:picMk id="5" creationId="{5FBD806C-3BA7-9B92-3BC0-991A5AA3DACE}"/>
          </ac:picMkLst>
        </pc:picChg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279468608" sldId="306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321718867" sldId="307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157579050" sldId="308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461274880" sldId="309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369116801" sldId="310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944642049" sldId="311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838617174" sldId="312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460504570" sldId="313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819239900" sldId="314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436263934" sldId="315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066324462" sldId="316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250591342" sldId="317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523415873" sldId="318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771396843" sldId="319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818704120" sldId="321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289851751" sldId="322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575384107" sldId="323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4239492742" sldId="324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922718326" sldId="325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065035548" sldId="326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421541758" sldId="327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435340239" sldId="328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717596490" sldId="329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994043925" sldId="330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477663117" sldId="331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48828708" sldId="332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047709854" sldId="333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665870171" sldId="334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894621556" sldId="336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015372204" sldId="339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568701760" sldId="341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762515" sldId="343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205367767" sldId="344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624770452" sldId="345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253509826" sldId="346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547301057" sldId="347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797989139" sldId="348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637758791" sldId="349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734328465" sldId="350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636249086" sldId="351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573621278" sldId="352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4136447439" sldId="353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473381897" sldId="354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299456922" sldId="355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405729526" sldId="356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3245633570" sldId="357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548041540" sldId="358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656097455" sldId="359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853899470" sldId="360"/>
        </pc:sldMkLst>
      </pc:sldChg>
      <pc:sldChg chg="del">
        <pc:chgData name="Abels, Patrick" userId="ba666de4-0d21-43a6-8e66-51a18aae1b4a" providerId="ADAL" clId="{8E1CAED1-DF48-4F63-88DD-06A97E00A05D}" dt="2025-06-20T14:55:43.196" v="133" actId="47"/>
        <pc:sldMkLst>
          <pc:docMk/>
          <pc:sldMk cId="1975759717" sldId="361"/>
        </pc:sldMkLst>
      </pc:sldChg>
      <pc:sldChg chg="add">
        <pc:chgData name="Abels, Patrick" userId="ba666de4-0d21-43a6-8e66-51a18aae1b4a" providerId="ADAL" clId="{8E1CAED1-DF48-4F63-88DD-06A97E00A05D}" dt="2025-06-20T14:43:39.958" v="47"/>
        <pc:sldMkLst>
          <pc:docMk/>
          <pc:sldMk cId="2238490315" sldId="362"/>
        </pc:sldMkLst>
      </pc:sldChg>
      <pc:sldChg chg="addSp delSp modSp add mod">
        <pc:chgData name="Abels, Patrick" userId="ba666de4-0d21-43a6-8e66-51a18aae1b4a" providerId="ADAL" clId="{8E1CAED1-DF48-4F63-88DD-06A97E00A05D}" dt="2025-06-20T15:01:39.459" v="153" actId="1076"/>
        <pc:sldMkLst>
          <pc:docMk/>
          <pc:sldMk cId="2364029609" sldId="363"/>
        </pc:sldMkLst>
        <pc:picChg chg="mod">
          <ac:chgData name="Abels, Patrick" userId="ba666de4-0d21-43a6-8e66-51a18aae1b4a" providerId="ADAL" clId="{8E1CAED1-DF48-4F63-88DD-06A97E00A05D}" dt="2025-06-20T15:01:39.459" v="153" actId="1076"/>
          <ac:picMkLst>
            <pc:docMk/>
            <pc:sldMk cId="2364029609" sldId="363"/>
            <ac:picMk id="3" creationId="{B2C91BC0-BB9B-A17B-63FA-B3A551C1B50C}"/>
          </ac:picMkLst>
        </pc:picChg>
        <pc:picChg chg="add mod modCrop">
          <ac:chgData name="Abels, Patrick" userId="ba666de4-0d21-43a6-8e66-51a18aae1b4a" providerId="ADAL" clId="{8E1CAED1-DF48-4F63-88DD-06A97E00A05D}" dt="2025-06-20T15:01:32.045" v="151" actId="1076"/>
          <ac:picMkLst>
            <pc:docMk/>
            <pc:sldMk cId="2364029609" sldId="363"/>
            <ac:picMk id="4" creationId="{8D32A7FF-0C54-D84C-4A64-48C138A58E03}"/>
          </ac:picMkLst>
        </pc:picChg>
        <pc:picChg chg="del">
          <ac:chgData name="Abels, Patrick" userId="ba666de4-0d21-43a6-8e66-51a18aae1b4a" providerId="ADAL" clId="{8E1CAED1-DF48-4F63-88DD-06A97E00A05D}" dt="2025-06-20T15:00:22.174" v="139" actId="478"/>
          <ac:picMkLst>
            <pc:docMk/>
            <pc:sldMk cId="2364029609" sldId="363"/>
            <ac:picMk id="5" creationId="{874366E0-739E-F4C0-41CA-0A1BD8CD879A}"/>
          </ac:picMkLst>
        </pc:picChg>
        <pc:picChg chg="add mod modCrop">
          <ac:chgData name="Abels, Patrick" userId="ba666de4-0d21-43a6-8e66-51a18aae1b4a" providerId="ADAL" clId="{8E1CAED1-DF48-4F63-88DD-06A97E00A05D}" dt="2025-06-20T15:01:34.438" v="152" actId="1076"/>
          <ac:picMkLst>
            <pc:docMk/>
            <pc:sldMk cId="2364029609" sldId="363"/>
            <ac:picMk id="7" creationId="{BF7E7407-5667-3FAC-E365-2874FFEC0ACB}"/>
          </ac:picMkLst>
        </pc:picChg>
        <pc:picChg chg="del">
          <ac:chgData name="Abels, Patrick" userId="ba666de4-0d21-43a6-8e66-51a18aae1b4a" providerId="ADAL" clId="{8E1CAED1-DF48-4F63-88DD-06A97E00A05D}" dt="2025-06-20T15:00:11.235" v="134" actId="478"/>
          <ac:picMkLst>
            <pc:docMk/>
            <pc:sldMk cId="2364029609" sldId="363"/>
            <ac:picMk id="11" creationId="{F42C69DA-62D7-EB01-BE62-F57A4D05C073}"/>
          </ac:picMkLst>
        </pc:picChg>
      </pc:sldChg>
      <pc:sldChg chg="addSp delSp modSp add mod">
        <pc:chgData name="Abels, Patrick" userId="ba666de4-0d21-43a6-8e66-51a18aae1b4a" providerId="ADAL" clId="{8E1CAED1-DF48-4F63-88DD-06A97E00A05D}" dt="2025-06-20T15:02:46.486" v="164" actId="1076"/>
        <pc:sldMkLst>
          <pc:docMk/>
          <pc:sldMk cId="1539138307" sldId="364"/>
        </pc:sldMkLst>
        <pc:picChg chg="add mod modCrop">
          <ac:chgData name="Abels, Patrick" userId="ba666de4-0d21-43a6-8e66-51a18aae1b4a" providerId="ADAL" clId="{8E1CAED1-DF48-4F63-88DD-06A97E00A05D}" dt="2025-06-20T15:02:46.486" v="164" actId="1076"/>
          <ac:picMkLst>
            <pc:docMk/>
            <pc:sldMk cId="1539138307" sldId="364"/>
            <ac:picMk id="3" creationId="{F8DCB857-5575-1C09-674F-11430753558A}"/>
          </ac:picMkLst>
        </pc:picChg>
        <pc:picChg chg="add del">
          <ac:chgData name="Abels, Patrick" userId="ba666de4-0d21-43a6-8e66-51a18aae1b4a" providerId="ADAL" clId="{8E1CAED1-DF48-4F63-88DD-06A97E00A05D}" dt="2025-06-20T15:02:08.521" v="156" actId="478"/>
          <ac:picMkLst>
            <pc:docMk/>
            <pc:sldMk cId="1539138307" sldId="364"/>
            <ac:picMk id="7" creationId="{C5AEEF4B-BF07-7A96-3E30-90AB55D8E9E2}"/>
          </ac:picMkLst>
        </pc:picChg>
      </pc:sldChg>
      <pc:sldChg chg="addSp delSp modSp add mod setBg">
        <pc:chgData name="Abels, Patrick" userId="ba666de4-0d21-43a6-8e66-51a18aae1b4a" providerId="ADAL" clId="{8E1CAED1-DF48-4F63-88DD-06A97E00A05D}" dt="2025-06-20T15:06:15.136" v="176" actId="14100"/>
        <pc:sldMkLst>
          <pc:docMk/>
          <pc:sldMk cId="2475432373" sldId="365"/>
        </pc:sldMkLst>
        <pc:spChg chg="add del">
          <ac:chgData name="Abels, Patrick" userId="ba666de4-0d21-43a6-8e66-51a18aae1b4a" providerId="ADAL" clId="{8E1CAED1-DF48-4F63-88DD-06A97E00A05D}" dt="2025-06-20T15:03:14.256" v="168" actId="26606"/>
          <ac:spMkLst>
            <pc:docMk/>
            <pc:sldMk cId="2475432373" sldId="365"/>
            <ac:spMk id="12" creationId="{262ABC4B-37D8-4218-BDD8-6DF6A00C0C80}"/>
          </ac:spMkLst>
        </pc:spChg>
        <pc:picChg chg="add mod">
          <ac:chgData name="Abels, Patrick" userId="ba666de4-0d21-43a6-8e66-51a18aae1b4a" providerId="ADAL" clId="{8E1CAED1-DF48-4F63-88DD-06A97E00A05D}" dt="2025-06-20T15:03:14.256" v="168" actId="26606"/>
          <ac:picMkLst>
            <pc:docMk/>
            <pc:sldMk cId="2475432373" sldId="365"/>
            <ac:picMk id="2" creationId="{5A3FCBBD-DD1B-16BF-FB8A-5733F26AB13D}"/>
          </ac:picMkLst>
        </pc:picChg>
        <pc:picChg chg="mod ord">
          <ac:chgData name="Abels, Patrick" userId="ba666de4-0d21-43a6-8e66-51a18aae1b4a" providerId="ADAL" clId="{8E1CAED1-DF48-4F63-88DD-06A97E00A05D}" dt="2025-06-20T15:03:14.256" v="168" actId="26606"/>
          <ac:picMkLst>
            <pc:docMk/>
            <pc:sldMk cId="2475432373" sldId="365"/>
            <ac:picMk id="3" creationId="{B2C91BC0-BB9B-A17B-63FA-B3A551C1B50C}"/>
          </ac:picMkLst>
        </pc:picChg>
        <pc:picChg chg="del">
          <ac:chgData name="Abels, Patrick" userId="ba666de4-0d21-43a6-8e66-51a18aae1b4a" providerId="ADAL" clId="{8E1CAED1-DF48-4F63-88DD-06A97E00A05D}" dt="2025-06-20T15:03:05.482" v="165" actId="478"/>
          <ac:picMkLst>
            <pc:docMk/>
            <pc:sldMk cId="2475432373" sldId="365"/>
            <ac:picMk id="5" creationId="{874366E0-739E-F4C0-41CA-0A1BD8CD879A}"/>
          </ac:picMkLst>
        </pc:picChg>
        <pc:picChg chg="add mod modCrop">
          <ac:chgData name="Abels, Patrick" userId="ba666de4-0d21-43a6-8e66-51a18aae1b4a" providerId="ADAL" clId="{8E1CAED1-DF48-4F63-88DD-06A97E00A05D}" dt="2025-06-20T15:06:15.136" v="176" actId="14100"/>
          <ac:picMkLst>
            <pc:docMk/>
            <pc:sldMk cId="2475432373" sldId="365"/>
            <ac:picMk id="6" creationId="{2FE018E1-47A0-1D5F-0099-07477E941622}"/>
          </ac:picMkLst>
        </pc:picChg>
        <pc:picChg chg="del mod">
          <ac:chgData name="Abels, Patrick" userId="ba666de4-0d21-43a6-8e66-51a18aae1b4a" providerId="ADAL" clId="{8E1CAED1-DF48-4F63-88DD-06A97E00A05D}" dt="2025-06-20T15:06:00.825" v="172" actId="478"/>
          <ac:picMkLst>
            <pc:docMk/>
            <pc:sldMk cId="2475432373" sldId="365"/>
            <ac:picMk id="7" creationId="{ED4089A7-FFEF-1A07-44C4-F0F6B3798772}"/>
          </ac:picMkLst>
        </pc:picChg>
      </pc:sldChg>
      <pc:sldChg chg="addSp delSp modSp add mod">
        <pc:chgData name="Abels, Patrick" userId="ba666de4-0d21-43a6-8e66-51a18aae1b4a" providerId="ADAL" clId="{8E1CAED1-DF48-4F63-88DD-06A97E00A05D}" dt="2025-06-20T15:07:22.105" v="211" actId="1038"/>
        <pc:sldMkLst>
          <pc:docMk/>
          <pc:sldMk cId="2190353095" sldId="366"/>
        </pc:sldMkLst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2" creationId="{F53A0613-F4FB-2E03-2FF6-A64D3944EF8B}"/>
          </ac:spMkLst>
        </pc:spChg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16" creationId="{E2CDA109-D3BD-5E63-88FB-5DEC98F4EA1D}"/>
          </ac:spMkLst>
        </pc:spChg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17" creationId="{0A5F1402-F3FD-9F51-92A0-CD6C0BE26E5B}"/>
          </ac:spMkLst>
        </pc:spChg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18" creationId="{594CA99B-EDF2-12C5-DB23-0FD8E0EB3E90}"/>
          </ac:spMkLst>
        </pc:spChg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19" creationId="{35E4ABD9-105D-1FF8-4AFB-D38F4AEB8D4B}"/>
          </ac:spMkLst>
        </pc:spChg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20" creationId="{2B7ABBEC-2164-8533-D0A9-7A1E6CA7B1E3}"/>
          </ac:spMkLst>
        </pc:spChg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22" creationId="{F3C4D685-A9E2-4BD7-27DC-E8D5D5E2028E}"/>
          </ac:spMkLst>
        </pc:spChg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23" creationId="{9C816082-A573-94C8-9D4B-FAE70E692606}"/>
          </ac:spMkLst>
        </pc:spChg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24" creationId="{E935F9F6-3EF8-EB9C-A438-BBD64F6B8FC6}"/>
          </ac:spMkLst>
        </pc:spChg>
        <pc:spChg chg="mod">
          <ac:chgData name="Abels, Patrick" userId="ba666de4-0d21-43a6-8e66-51a18aae1b4a" providerId="ADAL" clId="{8E1CAED1-DF48-4F63-88DD-06A97E00A05D}" dt="2025-06-20T15:07:22.105" v="211" actId="1038"/>
          <ac:spMkLst>
            <pc:docMk/>
            <pc:sldMk cId="2190353095" sldId="366"/>
            <ac:spMk id="25" creationId="{C76C7FDD-7A21-F3DA-7C1C-2FEA73833B55}"/>
          </ac:spMkLst>
        </pc:spChg>
        <pc:picChg chg="add mod">
          <ac:chgData name="Abels, Patrick" userId="ba666de4-0d21-43a6-8e66-51a18aae1b4a" providerId="ADAL" clId="{8E1CAED1-DF48-4F63-88DD-06A97E00A05D}" dt="2025-06-20T15:06:41.232" v="187" actId="1037"/>
          <ac:picMkLst>
            <pc:docMk/>
            <pc:sldMk cId="2190353095" sldId="366"/>
            <ac:picMk id="3" creationId="{B8971359-D7FA-F008-7C7C-3A22E09D399C}"/>
          </ac:picMkLst>
        </pc:picChg>
        <pc:picChg chg="del">
          <ac:chgData name="Abels, Patrick" userId="ba666de4-0d21-43a6-8e66-51a18aae1b4a" providerId="ADAL" clId="{8E1CAED1-DF48-4F63-88DD-06A97E00A05D}" dt="2025-06-20T15:06:32.200" v="177" actId="478"/>
          <ac:picMkLst>
            <pc:docMk/>
            <pc:sldMk cId="2190353095" sldId="366"/>
            <ac:picMk id="7" creationId="{ED4089A7-FFEF-1A07-44C4-F0F6B3798772}"/>
          </ac:picMkLst>
        </pc:picChg>
      </pc:sldChg>
      <pc:sldChg chg="addSp delSp modSp add mod">
        <pc:chgData name="Abels, Patrick" userId="ba666de4-0d21-43a6-8e66-51a18aae1b4a" providerId="ADAL" clId="{8E1CAED1-DF48-4F63-88DD-06A97E00A05D}" dt="2025-06-20T15:08:19.808" v="221" actId="1076"/>
        <pc:sldMkLst>
          <pc:docMk/>
          <pc:sldMk cId="3785649994" sldId="367"/>
        </pc:sldMkLst>
        <pc:picChg chg="del">
          <ac:chgData name="Abels, Patrick" userId="ba666de4-0d21-43a6-8e66-51a18aae1b4a" providerId="ADAL" clId="{8E1CAED1-DF48-4F63-88DD-06A97E00A05D}" dt="2025-06-20T15:07:33.176" v="212" actId="478"/>
          <ac:picMkLst>
            <pc:docMk/>
            <pc:sldMk cId="3785649994" sldId="367"/>
            <ac:picMk id="3" creationId="{239E6B02-B1AC-12A7-B5EA-A2938104E1D8}"/>
          </ac:picMkLst>
        </pc:picChg>
        <pc:picChg chg="add mod modCrop">
          <ac:chgData name="Abels, Patrick" userId="ba666de4-0d21-43a6-8e66-51a18aae1b4a" providerId="ADAL" clId="{8E1CAED1-DF48-4F63-88DD-06A97E00A05D}" dt="2025-06-20T15:08:19.808" v="221" actId="1076"/>
          <ac:picMkLst>
            <pc:docMk/>
            <pc:sldMk cId="3785649994" sldId="367"/>
            <ac:picMk id="5" creationId="{BAA54D1F-8F30-1D1F-61EB-BFDF5ED50F73}"/>
          </ac:picMkLst>
        </pc:picChg>
      </pc:sldChg>
      <pc:sldChg chg="addSp delSp modSp add mod">
        <pc:chgData name="Abels, Patrick" userId="ba666de4-0d21-43a6-8e66-51a18aae1b4a" providerId="ADAL" clId="{8E1CAED1-DF48-4F63-88DD-06A97E00A05D}" dt="2025-06-20T15:44:36.408" v="238" actId="1076"/>
        <pc:sldMkLst>
          <pc:docMk/>
          <pc:sldMk cId="2234497718" sldId="368"/>
        </pc:sldMkLst>
        <pc:spChg chg="mod">
          <ac:chgData name="Abels, Patrick" userId="ba666de4-0d21-43a6-8e66-51a18aae1b4a" providerId="ADAL" clId="{8E1CAED1-DF48-4F63-88DD-06A97E00A05D}" dt="2025-06-20T15:09:38.289" v="228" actId="20577"/>
          <ac:spMkLst>
            <pc:docMk/>
            <pc:sldMk cId="2234497718" sldId="368"/>
            <ac:spMk id="2" creationId="{9C8BB473-91B4-5F87-15F1-ABC3B8B44921}"/>
          </ac:spMkLst>
        </pc:spChg>
        <pc:picChg chg="add del mod">
          <ac:chgData name="Abels, Patrick" userId="ba666de4-0d21-43a6-8e66-51a18aae1b4a" providerId="ADAL" clId="{8E1CAED1-DF48-4F63-88DD-06A97E00A05D}" dt="2025-06-20T15:43:26.631" v="231" actId="21"/>
          <ac:picMkLst>
            <pc:docMk/>
            <pc:sldMk cId="2234497718" sldId="368"/>
            <ac:picMk id="5" creationId="{DF14BCD7-A7F6-40E1-8312-09CC8E5B4AED}"/>
          </ac:picMkLst>
        </pc:picChg>
        <pc:picChg chg="add mod modCrop">
          <ac:chgData name="Abels, Patrick" userId="ba666de4-0d21-43a6-8e66-51a18aae1b4a" providerId="ADAL" clId="{8E1CAED1-DF48-4F63-88DD-06A97E00A05D}" dt="2025-06-20T15:44:36.408" v="238" actId="1076"/>
          <ac:picMkLst>
            <pc:docMk/>
            <pc:sldMk cId="2234497718" sldId="368"/>
            <ac:picMk id="7" creationId="{33D65AC1-6DF0-42DC-A186-3C6F895F6C18}"/>
          </ac:picMkLst>
        </pc:picChg>
      </pc:sldChg>
      <pc:sldChg chg="addSp delSp modSp add mod">
        <pc:chgData name="Abels, Patrick" userId="ba666de4-0d21-43a6-8e66-51a18aae1b4a" providerId="ADAL" clId="{8E1CAED1-DF48-4F63-88DD-06A97E00A05D}" dt="2025-06-20T15:44:57.745" v="243" actId="1076"/>
        <pc:sldMkLst>
          <pc:docMk/>
          <pc:sldMk cId="826556508" sldId="369"/>
        </pc:sldMkLst>
        <pc:picChg chg="add mod modCrop">
          <ac:chgData name="Abels, Patrick" userId="ba666de4-0d21-43a6-8e66-51a18aae1b4a" providerId="ADAL" clId="{8E1CAED1-DF48-4F63-88DD-06A97E00A05D}" dt="2025-06-20T15:44:57.745" v="243" actId="1076"/>
          <ac:picMkLst>
            <pc:docMk/>
            <pc:sldMk cId="826556508" sldId="369"/>
            <ac:picMk id="4" creationId="{DF14BCD7-A7F6-40E1-8312-09CC8E5B4AED}"/>
          </ac:picMkLst>
        </pc:picChg>
        <pc:picChg chg="del">
          <ac:chgData name="Abels, Patrick" userId="ba666de4-0d21-43a6-8e66-51a18aae1b4a" providerId="ADAL" clId="{8E1CAED1-DF48-4F63-88DD-06A97E00A05D}" dt="2025-06-20T15:37:01.014" v="229" actId="478"/>
          <ac:picMkLst>
            <pc:docMk/>
            <pc:sldMk cId="826556508" sldId="369"/>
            <ac:picMk id="5" creationId="{55067E31-9F51-7B60-A953-227DE84A8854}"/>
          </ac:picMkLst>
        </pc:picChg>
      </pc:sldChg>
      <pc:sldChg chg="add">
        <pc:chgData name="Abels, Patrick" userId="ba666de4-0d21-43a6-8e66-51a18aae1b4a" providerId="ADAL" clId="{8E1CAED1-DF48-4F63-88DD-06A97E00A05D}" dt="2025-06-20T14:53:16.926" v="132"/>
        <pc:sldMkLst>
          <pc:docMk/>
          <pc:sldMk cId="2067859836" sldId="370"/>
        </pc:sldMkLst>
      </pc:sldChg>
      <pc:sldChg chg="addSp modSp add mod">
        <pc:chgData name="Abels, Patrick" userId="ba666de4-0d21-43a6-8e66-51a18aae1b4a" providerId="ADAL" clId="{8E1CAED1-DF48-4F63-88DD-06A97E00A05D}" dt="2025-06-20T15:51:12.647" v="291" actId="1076"/>
        <pc:sldMkLst>
          <pc:docMk/>
          <pc:sldMk cId="1766607737" sldId="371"/>
        </pc:sldMkLst>
        <pc:spChg chg="mod">
          <ac:chgData name="Abels, Patrick" userId="ba666de4-0d21-43a6-8e66-51a18aae1b4a" providerId="ADAL" clId="{8E1CAED1-DF48-4F63-88DD-06A97E00A05D}" dt="2025-06-20T15:51:11.284" v="289" actId="20577"/>
          <ac:spMkLst>
            <pc:docMk/>
            <pc:sldMk cId="1766607737" sldId="371"/>
            <ac:spMk id="2" creationId="{E158CEB4-2B22-C8A0-40C9-7E09C33F8E1F}"/>
          </ac:spMkLst>
        </pc:spChg>
        <pc:picChg chg="add mod modCrop">
          <ac:chgData name="Abels, Patrick" userId="ba666de4-0d21-43a6-8e66-51a18aae1b4a" providerId="ADAL" clId="{8E1CAED1-DF48-4F63-88DD-06A97E00A05D}" dt="2025-06-20T15:51:12.647" v="291" actId="1076"/>
          <ac:picMkLst>
            <pc:docMk/>
            <pc:sldMk cId="1766607737" sldId="371"/>
            <ac:picMk id="5" creationId="{020E9826-FEFE-F4C9-059E-CA1BDC7680B2}"/>
          </ac:picMkLst>
        </pc:picChg>
      </pc:sldChg>
      <pc:sldChg chg="addSp delSp modSp add mod">
        <pc:chgData name="Abels, Patrick" userId="ba666de4-0d21-43a6-8e66-51a18aae1b4a" providerId="ADAL" clId="{8E1CAED1-DF48-4F63-88DD-06A97E00A05D}" dt="2025-06-20T15:57:09.300" v="300" actId="1076"/>
        <pc:sldMkLst>
          <pc:docMk/>
          <pc:sldMk cId="1536764036" sldId="372"/>
        </pc:sldMkLst>
        <pc:picChg chg="del">
          <ac:chgData name="Abels, Patrick" userId="ba666de4-0d21-43a6-8e66-51a18aae1b4a" providerId="ADAL" clId="{8E1CAED1-DF48-4F63-88DD-06A97E00A05D}" dt="2025-06-20T15:51:52.984" v="292" actId="478"/>
          <ac:picMkLst>
            <pc:docMk/>
            <pc:sldMk cId="1536764036" sldId="372"/>
            <ac:picMk id="5" creationId="{2648F3E9-C449-7DA6-1A13-41C9087DABAD}"/>
          </ac:picMkLst>
        </pc:picChg>
        <pc:picChg chg="add mod modCrop">
          <ac:chgData name="Abels, Patrick" userId="ba666de4-0d21-43a6-8e66-51a18aae1b4a" providerId="ADAL" clId="{8E1CAED1-DF48-4F63-88DD-06A97E00A05D}" dt="2025-06-20T15:57:09.300" v="300" actId="1076"/>
          <ac:picMkLst>
            <pc:docMk/>
            <pc:sldMk cId="1536764036" sldId="372"/>
            <ac:picMk id="7" creationId="{D9527F8D-12BF-DA8B-B377-8AA0AD8DC0A3}"/>
          </ac:picMkLst>
        </pc:picChg>
      </pc:sldChg>
      <pc:sldChg chg="add">
        <pc:chgData name="Abels, Patrick" userId="ba666de4-0d21-43a6-8e66-51a18aae1b4a" providerId="ADAL" clId="{8E1CAED1-DF48-4F63-88DD-06A97E00A05D}" dt="2025-06-20T14:53:16.926" v="132"/>
        <pc:sldMkLst>
          <pc:docMk/>
          <pc:sldMk cId="512235540" sldId="373"/>
        </pc:sldMkLst>
      </pc:sldChg>
      <pc:sldChg chg="addSp delSp modSp add mod">
        <pc:chgData name="Abels, Patrick" userId="ba666de4-0d21-43a6-8e66-51a18aae1b4a" providerId="ADAL" clId="{8E1CAED1-DF48-4F63-88DD-06A97E00A05D}" dt="2025-06-20T16:06:21.555" v="361" actId="11"/>
        <pc:sldMkLst>
          <pc:docMk/>
          <pc:sldMk cId="2761457570" sldId="374"/>
        </pc:sldMkLst>
        <pc:spChg chg="mod">
          <ac:chgData name="Abels, Patrick" userId="ba666de4-0d21-43a6-8e66-51a18aae1b4a" providerId="ADAL" clId="{8E1CAED1-DF48-4F63-88DD-06A97E00A05D}" dt="2025-06-20T16:06:21.555" v="361" actId="11"/>
          <ac:spMkLst>
            <pc:docMk/>
            <pc:sldMk cId="2761457570" sldId="374"/>
            <ac:spMk id="2" creationId="{1C41EFF2-8174-9358-A6F3-80789412AA6C}"/>
          </ac:spMkLst>
        </pc:spChg>
        <pc:picChg chg="del">
          <ac:chgData name="Abels, Patrick" userId="ba666de4-0d21-43a6-8e66-51a18aae1b4a" providerId="ADAL" clId="{8E1CAED1-DF48-4F63-88DD-06A97E00A05D}" dt="2025-06-20T16:04:34.777" v="333" actId="478"/>
          <ac:picMkLst>
            <pc:docMk/>
            <pc:sldMk cId="2761457570" sldId="374"/>
            <ac:picMk id="5" creationId="{6FFD9E95-B898-5CED-FE78-1DF62A493FB0}"/>
          </ac:picMkLst>
        </pc:picChg>
        <pc:picChg chg="add del mod">
          <ac:chgData name="Abels, Patrick" userId="ba666de4-0d21-43a6-8e66-51a18aae1b4a" providerId="ADAL" clId="{8E1CAED1-DF48-4F63-88DD-06A97E00A05D}" dt="2025-06-20T16:02:08.007" v="313" actId="21"/>
          <ac:picMkLst>
            <pc:docMk/>
            <pc:sldMk cId="2761457570" sldId="374"/>
            <ac:picMk id="6" creationId="{21486756-A635-8731-0E86-F5796CA01EAB}"/>
          </ac:picMkLst>
        </pc:picChg>
        <pc:picChg chg="add mod modCrop">
          <ac:chgData name="Abels, Patrick" userId="ba666de4-0d21-43a6-8e66-51a18aae1b4a" providerId="ADAL" clId="{8E1CAED1-DF48-4F63-88DD-06A97E00A05D}" dt="2025-06-20T16:05:20.487" v="342" actId="1076"/>
          <ac:picMkLst>
            <pc:docMk/>
            <pc:sldMk cId="2761457570" sldId="374"/>
            <ac:picMk id="8" creationId="{433AC8A4-9EFA-7710-0AB3-6F5338893E6D}"/>
          </ac:picMkLst>
        </pc:picChg>
        <pc:picChg chg="add mod modCrop">
          <ac:chgData name="Abels, Patrick" userId="ba666de4-0d21-43a6-8e66-51a18aae1b4a" providerId="ADAL" clId="{8E1CAED1-DF48-4F63-88DD-06A97E00A05D}" dt="2025-06-20T16:06:01.919" v="356" actId="1076"/>
          <ac:picMkLst>
            <pc:docMk/>
            <pc:sldMk cId="2761457570" sldId="374"/>
            <ac:picMk id="10" creationId="{2B6C5389-5D7F-9105-06C7-8A062A3CAF31}"/>
          </ac:picMkLst>
        </pc:picChg>
      </pc:sldChg>
      <pc:sldChg chg="addSp delSp modSp add mod">
        <pc:chgData name="Abels, Patrick" userId="ba666de4-0d21-43a6-8e66-51a18aae1b4a" providerId="ADAL" clId="{8E1CAED1-DF48-4F63-88DD-06A97E00A05D}" dt="2025-06-20T16:02:27.203" v="320" actId="1076"/>
        <pc:sldMkLst>
          <pc:docMk/>
          <pc:sldMk cId="3459538872" sldId="375"/>
        </pc:sldMkLst>
        <pc:picChg chg="del">
          <ac:chgData name="Abels, Patrick" userId="ba666de4-0d21-43a6-8e66-51a18aae1b4a" providerId="ADAL" clId="{8E1CAED1-DF48-4F63-88DD-06A97E00A05D}" dt="2025-06-20T16:02:11.205" v="314" actId="478"/>
          <ac:picMkLst>
            <pc:docMk/>
            <pc:sldMk cId="3459538872" sldId="375"/>
            <ac:picMk id="5" creationId="{F5C5F8F5-D9F8-78FF-0397-D15572CDF1FE}"/>
          </ac:picMkLst>
        </pc:picChg>
        <pc:picChg chg="add mod modCrop">
          <ac:chgData name="Abels, Patrick" userId="ba666de4-0d21-43a6-8e66-51a18aae1b4a" providerId="ADAL" clId="{8E1CAED1-DF48-4F63-88DD-06A97E00A05D}" dt="2025-06-20T16:02:27.203" v="320" actId="1076"/>
          <ac:picMkLst>
            <pc:docMk/>
            <pc:sldMk cId="3459538872" sldId="375"/>
            <ac:picMk id="6" creationId="{21486756-A635-8731-0E86-F5796CA01EAB}"/>
          </ac:picMkLst>
        </pc:picChg>
      </pc:sldChg>
      <pc:sldChg chg="addSp delSp modSp add mod">
        <pc:chgData name="Abels, Patrick" userId="ba666de4-0d21-43a6-8e66-51a18aae1b4a" providerId="ADAL" clId="{8E1CAED1-DF48-4F63-88DD-06A97E00A05D}" dt="2025-06-20T16:24:47.664" v="495" actId="20577"/>
        <pc:sldMkLst>
          <pc:docMk/>
          <pc:sldMk cId="2830826162" sldId="376"/>
        </pc:sldMkLst>
        <pc:spChg chg="mod">
          <ac:chgData name="Abels, Patrick" userId="ba666de4-0d21-43a6-8e66-51a18aae1b4a" providerId="ADAL" clId="{8E1CAED1-DF48-4F63-88DD-06A97E00A05D}" dt="2025-06-20T16:24:47.664" v="495" actId="20577"/>
          <ac:spMkLst>
            <pc:docMk/>
            <pc:sldMk cId="2830826162" sldId="376"/>
            <ac:spMk id="2" creationId="{233F1500-41C8-23C0-01D0-109BE128F720}"/>
          </ac:spMkLst>
        </pc:spChg>
        <pc:picChg chg="del">
          <ac:chgData name="Abels, Patrick" userId="ba666de4-0d21-43a6-8e66-51a18aae1b4a" providerId="ADAL" clId="{8E1CAED1-DF48-4F63-88DD-06A97E00A05D}" dt="2025-06-20T16:18:41.073" v="415" actId="478"/>
          <ac:picMkLst>
            <pc:docMk/>
            <pc:sldMk cId="2830826162" sldId="376"/>
            <ac:picMk id="5" creationId="{FE352CDE-DC93-30AB-320C-6C89751962BA}"/>
          </ac:picMkLst>
        </pc:picChg>
        <pc:picChg chg="add mod modCrop">
          <ac:chgData name="Abels, Patrick" userId="ba666de4-0d21-43a6-8e66-51a18aae1b4a" providerId="ADAL" clId="{8E1CAED1-DF48-4F63-88DD-06A97E00A05D}" dt="2025-06-20T16:24:34.178" v="490" actId="14100"/>
          <ac:picMkLst>
            <pc:docMk/>
            <pc:sldMk cId="2830826162" sldId="376"/>
            <ac:picMk id="6" creationId="{01A9345C-E305-3E48-3F5C-D71A17FB5B02}"/>
          </ac:picMkLst>
        </pc:picChg>
        <pc:picChg chg="add mod modCrop">
          <ac:chgData name="Abels, Patrick" userId="ba666de4-0d21-43a6-8e66-51a18aae1b4a" providerId="ADAL" clId="{8E1CAED1-DF48-4F63-88DD-06A97E00A05D}" dt="2025-06-20T16:24:15.850" v="486" actId="1076"/>
          <ac:picMkLst>
            <pc:docMk/>
            <pc:sldMk cId="2830826162" sldId="376"/>
            <ac:picMk id="8" creationId="{3B5D0777-17B5-C0F1-64B0-68A8DAC74B7E}"/>
          </ac:picMkLst>
        </pc:picChg>
      </pc:sldChg>
      <pc:sldChg chg="addSp delSp modSp add mod">
        <pc:chgData name="Abels, Patrick" userId="ba666de4-0d21-43a6-8e66-51a18aae1b4a" providerId="ADAL" clId="{8E1CAED1-DF48-4F63-88DD-06A97E00A05D}" dt="2025-06-20T16:21:29.822" v="431" actId="1076"/>
        <pc:sldMkLst>
          <pc:docMk/>
          <pc:sldMk cId="2467767843" sldId="377"/>
        </pc:sldMkLst>
        <pc:picChg chg="del">
          <ac:chgData name="Abels, Patrick" userId="ba666de4-0d21-43a6-8e66-51a18aae1b4a" providerId="ADAL" clId="{8E1CAED1-DF48-4F63-88DD-06A97E00A05D}" dt="2025-06-20T16:19:40.281" v="420" actId="478"/>
          <ac:picMkLst>
            <pc:docMk/>
            <pc:sldMk cId="2467767843" sldId="377"/>
            <ac:picMk id="5" creationId="{A1286BD8-069E-6437-AF1E-B61175047C1C}"/>
          </ac:picMkLst>
        </pc:picChg>
        <pc:picChg chg="add mod modCrop">
          <ac:chgData name="Abels, Patrick" userId="ba666de4-0d21-43a6-8e66-51a18aae1b4a" providerId="ADAL" clId="{8E1CAED1-DF48-4F63-88DD-06A97E00A05D}" dt="2025-06-20T16:21:29.822" v="431" actId="1076"/>
          <ac:picMkLst>
            <pc:docMk/>
            <pc:sldMk cId="2467767843" sldId="377"/>
            <ac:picMk id="6" creationId="{0DBE8D3F-1324-FFDA-923D-E8860F398E2E}"/>
          </ac:picMkLst>
        </pc:picChg>
      </pc:sldChg>
    </pc:docChg>
  </pc:docChgLst>
  <pc:docChgLst>
    <pc:chgData name="Abels, Patrick" userId="ba666de4-0d21-43a6-8e66-51a18aae1b4a" providerId="ADAL" clId="{8A49E47F-0203-440A-A070-D957724FB7D2}"/>
    <pc:docChg chg="modSld">
      <pc:chgData name="Abels, Patrick" userId="ba666de4-0d21-43a6-8e66-51a18aae1b4a" providerId="ADAL" clId="{8A49E47F-0203-440A-A070-D957724FB7D2}" dt="2024-07-02T15:06:39.271" v="73" actId="20577"/>
      <pc:docMkLst>
        <pc:docMk/>
      </pc:docMkLst>
      <pc:sldChg chg="modSp mod">
        <pc:chgData name="Abels, Patrick" userId="ba666de4-0d21-43a6-8e66-51a18aae1b4a" providerId="ADAL" clId="{8A49E47F-0203-440A-A070-D957724FB7D2}" dt="2024-07-01T18:43:00.500" v="39" actId="20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8A49E47F-0203-440A-A070-D957724FB7D2}" dt="2024-07-02T15:06:39.271" v="73" actId="20577"/>
        <pc:sldMkLst>
          <pc:docMk/>
          <pc:sldMk cId="1934247724" sldId="306"/>
        </pc:sldMkLst>
      </pc:sldChg>
    </pc:docChg>
  </pc:docChgLst>
  <pc:docChgLst>
    <pc:chgData name="Abels, Patrick" userId="ba666de4-0d21-43a6-8e66-51a18aae1b4a" providerId="ADAL" clId="{70C00259-7626-44D5-94D8-73E822A3F9C2}"/>
    <pc:docChg chg="undo custSel delSld modSld">
      <pc:chgData name="Abels, Patrick" userId="ba666de4-0d21-43a6-8e66-51a18aae1b4a" providerId="ADAL" clId="{70C00259-7626-44D5-94D8-73E822A3F9C2}" dt="2025-01-27T20:10:26.560" v="294" actId="1076"/>
      <pc:docMkLst>
        <pc:docMk/>
      </pc:docMkLst>
      <pc:sldChg chg="modSp mod">
        <pc:chgData name="Abels, Patrick" userId="ba666de4-0d21-43a6-8e66-51a18aae1b4a" providerId="ADAL" clId="{70C00259-7626-44D5-94D8-73E822A3F9C2}" dt="2025-01-22T13:50:59.325" v="0" actId="20577"/>
        <pc:sldMkLst>
          <pc:docMk/>
          <pc:sldMk cId="2243933812" sldId="292"/>
        </pc:sldMkLst>
      </pc:sldChg>
      <pc:sldChg chg="modSp mod">
        <pc:chgData name="Abels, Patrick" userId="ba666de4-0d21-43a6-8e66-51a18aae1b4a" providerId="ADAL" clId="{70C00259-7626-44D5-94D8-73E822A3F9C2}" dt="2025-01-22T14:06:16.708" v="38" actId="20577"/>
        <pc:sldMkLst>
          <pc:docMk/>
          <pc:sldMk cId="1777212815" sldId="293"/>
        </pc:sldMkLst>
      </pc:sldChg>
      <pc:sldChg chg="addSp delSp modSp mod">
        <pc:chgData name="Abels, Patrick" userId="ba666de4-0d21-43a6-8e66-51a18aae1b4a" providerId="ADAL" clId="{70C00259-7626-44D5-94D8-73E822A3F9C2}" dt="2025-01-22T14:08:28.106" v="45" actId="14100"/>
        <pc:sldMkLst>
          <pc:docMk/>
          <pc:sldMk cId="3348838403" sldId="294"/>
        </pc:sldMkLst>
      </pc:sldChg>
      <pc:sldChg chg="addSp modSp mod">
        <pc:chgData name="Abels, Patrick" userId="ba666de4-0d21-43a6-8e66-51a18aae1b4a" providerId="ADAL" clId="{70C00259-7626-44D5-94D8-73E822A3F9C2}" dt="2025-01-27T20:09:49.847" v="291" actId="113"/>
        <pc:sldMkLst>
          <pc:docMk/>
          <pc:sldMk cId="3358983006" sldId="305"/>
        </pc:sldMkLst>
      </pc:sldChg>
      <pc:sldChg chg="delSp modSp mod">
        <pc:chgData name="Abels, Patrick" userId="ba666de4-0d21-43a6-8e66-51a18aae1b4a" providerId="ADAL" clId="{70C00259-7626-44D5-94D8-73E822A3F9C2}" dt="2025-01-27T20:10:26.560" v="294" actId="1076"/>
        <pc:sldMkLst>
          <pc:docMk/>
          <pc:sldMk cId="1934247724" sldId="306"/>
        </pc:sldMkLst>
      </pc:sldChg>
      <pc:sldChg chg="del">
        <pc:chgData name="Abels, Patrick" userId="ba666de4-0d21-43a6-8e66-51a18aae1b4a" providerId="ADAL" clId="{70C00259-7626-44D5-94D8-73E822A3F9C2}" dt="2025-01-22T13:55:47.494" v="26" actId="47"/>
        <pc:sldMkLst>
          <pc:docMk/>
          <pc:sldMk cId="1496135496" sldId="307"/>
        </pc:sldMkLst>
      </pc:sldChg>
    </pc:docChg>
  </pc:docChgLst>
  <pc:docChgLst>
    <pc:chgData name="Abels, Patrick" userId="ba666de4-0d21-43a6-8e66-51a18aae1b4a" providerId="ADAL" clId="{ECB1A921-A9E6-4342-8255-64502BBB9D7C}"/>
    <pc:docChg chg="modSld">
      <pc:chgData name="Abels, Patrick" userId="ba666de4-0d21-43a6-8e66-51a18aae1b4a" providerId="ADAL" clId="{ECB1A921-A9E6-4342-8255-64502BBB9D7C}" dt="2024-05-17T21:58:27.371" v="0" actId="113"/>
      <pc:docMkLst>
        <pc:docMk/>
      </pc:docMkLst>
      <pc:sldChg chg="modSp mod">
        <pc:chgData name="Abels, Patrick" userId="ba666de4-0d21-43a6-8e66-51a18aae1b4a" providerId="ADAL" clId="{ECB1A921-A9E6-4342-8255-64502BBB9D7C}" dt="2024-05-17T21:58:27.371" v="0" actId="113"/>
        <pc:sldMkLst>
          <pc:docMk/>
          <pc:sldMk cId="1934247724" sldId="306"/>
        </pc:sldMkLst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</pc:sldChg>
    </pc:docChg>
  </pc:docChgLst>
  <pc:docChgLst>
    <pc:chgData name="Abels, Patrick" userId="ba666de4-0d21-43a6-8e66-51a18aae1b4a" providerId="ADAL" clId="{C1253E8A-8B42-4A10-B79F-12AFFBFC5254}"/>
    <pc:docChg chg="undo custSel addSld delSld modSld">
      <pc:chgData name="Abels, Patrick" userId="ba666de4-0d21-43a6-8e66-51a18aae1b4a" providerId="ADAL" clId="{C1253E8A-8B42-4A10-B79F-12AFFBFC5254}" dt="2025-06-20T14:02:55.344" v="360" actId="1076"/>
      <pc:docMkLst>
        <pc:docMk/>
      </pc:docMkLst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2491210115" sldId="293"/>
        </pc:sldMkLst>
      </pc:sldChg>
      <pc:sldChg chg="del">
        <pc:chgData name="Abels, Patrick" userId="ba666de4-0d21-43a6-8e66-51a18aae1b4a" providerId="ADAL" clId="{C1253E8A-8B42-4A10-B79F-12AFFBFC5254}" dt="2025-06-20T13:56:44.847" v="289" actId="47"/>
        <pc:sldMkLst>
          <pc:docMk/>
          <pc:sldMk cId="3433871952" sldId="294"/>
        </pc:sldMkLst>
      </pc:sldChg>
      <pc:sldChg chg="del">
        <pc:chgData name="Abels, Patrick" userId="ba666de4-0d21-43a6-8e66-51a18aae1b4a" providerId="ADAL" clId="{C1253E8A-8B42-4A10-B79F-12AFFBFC5254}" dt="2025-06-20T13:56:47.119" v="290" actId="47"/>
        <pc:sldMkLst>
          <pc:docMk/>
          <pc:sldMk cId="3670596577" sldId="295"/>
        </pc:sldMkLst>
      </pc:sldChg>
      <pc:sldChg chg="del">
        <pc:chgData name="Abels, Patrick" userId="ba666de4-0d21-43a6-8e66-51a18aae1b4a" providerId="ADAL" clId="{C1253E8A-8B42-4A10-B79F-12AFFBFC5254}" dt="2025-06-20T13:23:57.357" v="2" actId="47"/>
        <pc:sldMkLst>
          <pc:docMk/>
          <pc:sldMk cId="1729450867" sldId="296"/>
        </pc:sldMkLst>
      </pc:sldChg>
      <pc:sldChg chg="del">
        <pc:chgData name="Abels, Patrick" userId="ba666de4-0d21-43a6-8e66-51a18aae1b4a" providerId="ADAL" clId="{C1253E8A-8B42-4A10-B79F-12AFFBFC5254}" dt="2025-06-20T13:24:13.834" v="3" actId="47"/>
        <pc:sldMkLst>
          <pc:docMk/>
          <pc:sldMk cId="847930977" sldId="297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348838403" sldId="298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176074160" sldId="29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415381640" sldId="30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320700682" sldId="30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205375660" sldId="30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77303390" sldId="30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259948035" sldId="30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358983006" sldId="30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279468608" sldId="30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321718867" sldId="307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157579050" sldId="308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461274880" sldId="30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369116801" sldId="31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944642049" sldId="31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838617174" sldId="31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460504570" sldId="31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819239900" sldId="31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436263934" sldId="31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066324462" sldId="31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250591342" sldId="317"/>
        </pc:sldMkLst>
      </pc:sldChg>
      <pc:sldChg chg="addSp delSp modSp add mod">
        <pc:chgData name="Abels, Patrick" userId="ba666de4-0d21-43a6-8e66-51a18aae1b4a" providerId="ADAL" clId="{C1253E8A-8B42-4A10-B79F-12AFFBFC5254}" dt="2025-06-20T13:43:00.843" v="160" actId="1076"/>
        <pc:sldMkLst>
          <pc:docMk/>
          <pc:sldMk cId="1523415873" sldId="318"/>
        </pc:sldMkLst>
        <pc:spChg chg="mod">
          <ac:chgData name="Abels, Patrick" userId="ba666de4-0d21-43a6-8e66-51a18aae1b4a" providerId="ADAL" clId="{C1253E8A-8B42-4A10-B79F-12AFFBFC5254}" dt="2025-06-20T13:41:01.744" v="95" actId="14100"/>
          <ac:spMkLst>
            <pc:docMk/>
            <pc:sldMk cId="1523415873" sldId="318"/>
            <ac:spMk id="2" creationId="{43329FE5-2CB8-9D7B-32E9-AFADC864196E}"/>
          </ac:spMkLst>
        </pc:spChg>
        <pc:picChg chg="del">
          <ac:chgData name="Abels, Patrick" userId="ba666de4-0d21-43a6-8e66-51a18aae1b4a" providerId="ADAL" clId="{C1253E8A-8B42-4A10-B79F-12AFFBFC5254}" dt="2025-06-20T13:40:36.166" v="87" actId="478"/>
          <ac:picMkLst>
            <pc:docMk/>
            <pc:sldMk cId="1523415873" sldId="318"/>
            <ac:picMk id="5" creationId="{D2050DD4-4CC6-AA76-43D6-4AEDF3FCAF97}"/>
          </ac:picMkLst>
        </pc:picChg>
        <pc:picChg chg="add mod modCrop">
          <ac:chgData name="Abels, Patrick" userId="ba666de4-0d21-43a6-8e66-51a18aae1b4a" providerId="ADAL" clId="{C1253E8A-8B42-4A10-B79F-12AFFBFC5254}" dt="2025-06-20T13:42:51.165" v="113" actId="1076"/>
          <ac:picMkLst>
            <pc:docMk/>
            <pc:sldMk cId="1523415873" sldId="318"/>
            <ac:picMk id="6" creationId="{2B3A165C-4A0B-8E1F-0E8B-724130AEE236}"/>
          </ac:picMkLst>
        </pc:picChg>
        <pc:picChg chg="add mod">
          <ac:chgData name="Abels, Patrick" userId="ba666de4-0d21-43a6-8e66-51a18aae1b4a" providerId="ADAL" clId="{C1253E8A-8B42-4A10-B79F-12AFFBFC5254}" dt="2025-06-20T13:43:00.843" v="160" actId="1076"/>
          <ac:picMkLst>
            <pc:docMk/>
            <pc:sldMk cId="1523415873" sldId="318"/>
            <ac:picMk id="7" creationId="{DA81A754-0465-2AD0-EFE9-1976AEE4743C}"/>
          </ac:picMkLst>
        </pc:picChg>
        <pc:picChg chg="add mod modCrop">
          <ac:chgData name="Abels, Patrick" userId="ba666de4-0d21-43a6-8e66-51a18aae1b4a" providerId="ADAL" clId="{C1253E8A-8B42-4A10-B79F-12AFFBFC5254}" dt="2025-06-20T13:42:45.667" v="110" actId="1076"/>
          <ac:picMkLst>
            <pc:docMk/>
            <pc:sldMk cId="1523415873" sldId="318"/>
            <ac:picMk id="9" creationId="{60684740-70CB-FEFC-146E-3687028CE0E5}"/>
          </ac:picMkLst>
        </pc:picChg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3722989841" sldId="318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1168010817" sldId="31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771396843" sldId="319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2802094293" sldId="320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629072211" sldId="32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818704120" sldId="321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1285858823" sldId="32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289851751" sldId="32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575384107" sldId="323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2627613512" sldId="323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434797660" sldId="32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239492742" sldId="324"/>
        </pc:sldMkLst>
      </pc:sldChg>
      <pc:sldChg chg="del">
        <pc:chgData name="Abels, Patrick" userId="ba666de4-0d21-43a6-8e66-51a18aae1b4a" providerId="ADAL" clId="{C1253E8A-8B42-4A10-B79F-12AFFBFC5254}" dt="2025-06-20T13:23:29.601" v="0" actId="47"/>
        <pc:sldMkLst>
          <pc:docMk/>
          <pc:sldMk cId="2824663603" sldId="32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922718326" sldId="32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065035548" sldId="32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421541758" sldId="327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35340239" sldId="328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717596490" sldId="32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994043925" sldId="33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477663117" sldId="331"/>
        </pc:sldMkLst>
      </pc:sldChg>
      <pc:sldChg chg="addSp modSp add mod">
        <pc:chgData name="Abels, Patrick" userId="ba666de4-0d21-43a6-8e66-51a18aae1b4a" providerId="ADAL" clId="{C1253E8A-8B42-4A10-B79F-12AFFBFC5254}" dt="2025-06-20T13:34:56.865" v="86" actId="1076"/>
        <pc:sldMkLst>
          <pc:docMk/>
          <pc:sldMk cId="48828708" sldId="332"/>
        </pc:sldMkLst>
        <pc:spChg chg="mod">
          <ac:chgData name="Abels, Patrick" userId="ba666de4-0d21-43a6-8e66-51a18aae1b4a" providerId="ADAL" clId="{C1253E8A-8B42-4A10-B79F-12AFFBFC5254}" dt="2025-06-20T13:34:53.019" v="85" actId="14100"/>
          <ac:spMkLst>
            <pc:docMk/>
            <pc:sldMk cId="48828708" sldId="332"/>
            <ac:spMk id="2" creationId="{9C8BB473-91B4-5F87-15F1-ABC3B8B44921}"/>
          </ac:spMkLst>
        </pc:spChg>
        <pc:picChg chg="add mod modCrop">
          <ac:chgData name="Abels, Patrick" userId="ba666de4-0d21-43a6-8e66-51a18aae1b4a" providerId="ADAL" clId="{C1253E8A-8B42-4A10-B79F-12AFFBFC5254}" dt="2025-06-20T13:34:56.865" v="86" actId="1076"/>
          <ac:picMkLst>
            <pc:docMk/>
            <pc:sldMk cId="48828708" sldId="332"/>
            <ac:picMk id="5" creationId="{C1376080-FE55-0397-FCEC-E1F406025498}"/>
          </ac:picMkLst>
        </pc:picChg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047709854" sldId="33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665870171" sldId="33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894621556" sldId="33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015372204" sldId="33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568701760" sldId="34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762515" sldId="34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205367767" sldId="344"/>
        </pc:sldMkLst>
      </pc:sldChg>
      <pc:sldChg chg="addSp modSp add mod">
        <pc:chgData name="Abels, Patrick" userId="ba666de4-0d21-43a6-8e66-51a18aae1b4a" providerId="ADAL" clId="{C1253E8A-8B42-4A10-B79F-12AFFBFC5254}" dt="2025-06-20T13:56:12.244" v="283" actId="20577"/>
        <pc:sldMkLst>
          <pc:docMk/>
          <pc:sldMk cId="3624770452" sldId="345"/>
        </pc:sldMkLst>
        <pc:spChg chg="mod">
          <ac:chgData name="Abels, Patrick" userId="ba666de4-0d21-43a6-8e66-51a18aae1b4a" providerId="ADAL" clId="{C1253E8A-8B42-4A10-B79F-12AFFBFC5254}" dt="2025-06-20T13:54:12.653" v="275" actId="14100"/>
          <ac:spMkLst>
            <pc:docMk/>
            <pc:sldMk cId="3624770452" sldId="345"/>
            <ac:spMk id="2" creationId="{9C8BB473-91B4-5F87-15F1-ABC3B8B44921}"/>
          </ac:spMkLst>
        </pc:spChg>
        <pc:spChg chg="mod">
          <ac:chgData name="Abels, Patrick" userId="ba666de4-0d21-43a6-8e66-51a18aae1b4a" providerId="ADAL" clId="{C1253E8A-8B42-4A10-B79F-12AFFBFC5254}" dt="2025-06-20T13:56:12.244" v="283" actId="20577"/>
          <ac:spMkLst>
            <pc:docMk/>
            <pc:sldMk cId="3624770452" sldId="345"/>
            <ac:spMk id="3" creationId="{F51CEF88-E96D-BFEF-54BD-073A442A1F3D}"/>
          </ac:spMkLst>
        </pc:spChg>
        <pc:picChg chg="add mod modCrop">
          <ac:chgData name="Abels, Patrick" userId="ba666de4-0d21-43a6-8e66-51a18aae1b4a" providerId="ADAL" clId="{C1253E8A-8B42-4A10-B79F-12AFFBFC5254}" dt="2025-06-20T13:56:06.893" v="281" actId="1076"/>
          <ac:picMkLst>
            <pc:docMk/>
            <pc:sldMk cId="3624770452" sldId="345"/>
            <ac:picMk id="5" creationId="{856880DC-C2DB-66AA-69D7-589530BBB150}"/>
          </ac:picMkLst>
        </pc:picChg>
      </pc:sldChg>
      <pc:sldChg chg="addSp delSp modSp add mod">
        <pc:chgData name="Abels, Patrick" userId="ba666de4-0d21-43a6-8e66-51a18aae1b4a" providerId="ADAL" clId="{C1253E8A-8B42-4A10-B79F-12AFFBFC5254}" dt="2025-06-20T14:02:55.344" v="360" actId="1076"/>
        <pc:sldMkLst>
          <pc:docMk/>
          <pc:sldMk cId="2253509826" sldId="346"/>
        </pc:sldMkLst>
        <pc:spChg chg="mod">
          <ac:chgData name="Abels, Patrick" userId="ba666de4-0d21-43a6-8e66-51a18aae1b4a" providerId="ADAL" clId="{C1253E8A-8B42-4A10-B79F-12AFFBFC5254}" dt="2025-06-20T14:01:53.592" v="319" actId="20577"/>
          <ac:spMkLst>
            <pc:docMk/>
            <pc:sldMk cId="2253509826" sldId="346"/>
            <ac:spMk id="2" creationId="{43329FE5-2CB8-9D7B-32E9-AFADC864196E}"/>
          </ac:spMkLst>
        </pc:spChg>
        <pc:spChg chg="mod">
          <ac:chgData name="Abels, Patrick" userId="ba666de4-0d21-43a6-8e66-51a18aae1b4a" providerId="ADAL" clId="{C1253E8A-8B42-4A10-B79F-12AFFBFC5254}" dt="2025-06-20T13:56:17.591" v="285" actId="20577"/>
          <ac:spMkLst>
            <pc:docMk/>
            <pc:sldMk cId="2253509826" sldId="346"/>
            <ac:spMk id="3" creationId="{D7F57012-F582-2784-9079-F88F15D6F90E}"/>
          </ac:spMkLst>
        </pc:spChg>
        <pc:spChg chg="mod">
          <ac:chgData name="Abels, Patrick" userId="ba666de4-0d21-43a6-8e66-51a18aae1b4a" providerId="ADAL" clId="{C1253E8A-8B42-4A10-B79F-12AFFBFC5254}" dt="2025-06-20T14:02:34.990" v="329" actId="14100"/>
          <ac:spMkLst>
            <pc:docMk/>
            <pc:sldMk cId="2253509826" sldId="346"/>
            <ac:spMk id="4" creationId="{7279CDB1-A2D1-B7B4-F296-92193E710197}"/>
          </ac:spMkLst>
        </pc:spChg>
        <pc:spChg chg="add mod">
          <ac:chgData name="Abels, Patrick" userId="ba666de4-0d21-43a6-8e66-51a18aae1b4a" providerId="ADAL" clId="{C1253E8A-8B42-4A10-B79F-12AFFBFC5254}" dt="2025-06-20T14:02:52.743" v="359" actId="1035"/>
          <ac:spMkLst>
            <pc:docMk/>
            <pc:sldMk cId="2253509826" sldId="346"/>
            <ac:spMk id="8" creationId="{08A5C476-DA9F-0FEE-CCF9-15346AFFA687}"/>
          </ac:spMkLst>
        </pc:spChg>
        <pc:picChg chg="add mod modCrop">
          <ac:chgData name="Abels, Patrick" userId="ba666de4-0d21-43a6-8e66-51a18aae1b4a" providerId="ADAL" clId="{C1253E8A-8B42-4A10-B79F-12AFFBFC5254}" dt="2025-06-20T14:02:55.344" v="360" actId="1076"/>
          <ac:picMkLst>
            <pc:docMk/>
            <pc:sldMk cId="2253509826" sldId="346"/>
            <ac:picMk id="6" creationId="{B6AECDCF-BB35-7622-690D-7A52E3C0DDA7}"/>
          </ac:picMkLst>
        </pc:picChg>
        <pc:picChg chg="del">
          <ac:chgData name="Abels, Patrick" userId="ba666de4-0d21-43a6-8e66-51a18aae1b4a" providerId="ADAL" clId="{C1253E8A-8B42-4A10-B79F-12AFFBFC5254}" dt="2025-06-20T13:56:19.893" v="286" actId="478"/>
          <ac:picMkLst>
            <pc:docMk/>
            <pc:sldMk cId="2253509826" sldId="346"/>
            <ac:picMk id="7" creationId="{E03559D1-D35A-3D91-56B1-518CFB2C832B}"/>
          </ac:picMkLst>
        </pc:picChg>
      </pc:sldChg>
      <pc:sldChg chg="addSp modSp add mod">
        <pc:chgData name="Abels, Patrick" userId="ba666de4-0d21-43a6-8e66-51a18aae1b4a" providerId="ADAL" clId="{C1253E8A-8B42-4A10-B79F-12AFFBFC5254}" dt="2025-06-20T13:56:30.069" v="288" actId="20577"/>
        <pc:sldMkLst>
          <pc:docMk/>
          <pc:sldMk cId="547301057" sldId="347"/>
        </pc:sldMkLst>
        <pc:spChg chg="mod">
          <ac:chgData name="Abels, Patrick" userId="ba666de4-0d21-43a6-8e66-51a18aae1b4a" providerId="ADAL" clId="{C1253E8A-8B42-4A10-B79F-12AFFBFC5254}" dt="2025-06-20T13:48:04.285" v="208" actId="14100"/>
          <ac:spMkLst>
            <pc:docMk/>
            <pc:sldMk cId="547301057" sldId="347"/>
            <ac:spMk id="2" creationId="{9C8BB473-91B4-5F87-15F1-ABC3B8B44921}"/>
          </ac:spMkLst>
        </pc:spChg>
        <pc:spChg chg="mod">
          <ac:chgData name="Abels, Patrick" userId="ba666de4-0d21-43a6-8e66-51a18aae1b4a" providerId="ADAL" clId="{C1253E8A-8B42-4A10-B79F-12AFFBFC5254}" dt="2025-06-20T13:56:30.069" v="288" actId="20577"/>
          <ac:spMkLst>
            <pc:docMk/>
            <pc:sldMk cId="547301057" sldId="347"/>
            <ac:spMk id="3" creationId="{F51CEF88-E96D-BFEF-54BD-073A442A1F3D}"/>
          </ac:spMkLst>
        </pc:spChg>
        <pc:picChg chg="add mod modCrop">
          <ac:chgData name="Abels, Patrick" userId="ba666de4-0d21-43a6-8e66-51a18aae1b4a" providerId="ADAL" clId="{C1253E8A-8B42-4A10-B79F-12AFFBFC5254}" dt="2025-06-20T13:48:09.338" v="210" actId="1076"/>
          <ac:picMkLst>
            <pc:docMk/>
            <pc:sldMk cId="547301057" sldId="347"/>
            <ac:picMk id="5" creationId="{94B4D2E7-61DE-4823-99A0-879F08493604}"/>
          </ac:picMkLst>
        </pc:picChg>
      </pc:sldChg>
      <pc:sldChg chg="addSp delSp modSp add mod">
        <pc:chgData name="Abels, Patrick" userId="ba666de4-0d21-43a6-8e66-51a18aae1b4a" providerId="ADAL" clId="{C1253E8A-8B42-4A10-B79F-12AFFBFC5254}" dt="2025-06-20T13:56:26.534" v="287" actId="20577"/>
        <pc:sldMkLst>
          <pc:docMk/>
          <pc:sldMk cId="1797989139" sldId="348"/>
        </pc:sldMkLst>
        <pc:spChg chg="mod">
          <ac:chgData name="Abels, Patrick" userId="ba666de4-0d21-43a6-8e66-51a18aae1b4a" providerId="ADAL" clId="{C1253E8A-8B42-4A10-B79F-12AFFBFC5254}" dt="2025-06-20T13:48:37.274" v="212" actId="14100"/>
          <ac:spMkLst>
            <pc:docMk/>
            <pc:sldMk cId="1797989139" sldId="348"/>
            <ac:spMk id="2" creationId="{43329FE5-2CB8-9D7B-32E9-AFADC864196E}"/>
          </ac:spMkLst>
        </pc:spChg>
        <pc:spChg chg="mod">
          <ac:chgData name="Abels, Patrick" userId="ba666de4-0d21-43a6-8e66-51a18aae1b4a" providerId="ADAL" clId="{C1253E8A-8B42-4A10-B79F-12AFFBFC5254}" dt="2025-06-20T13:56:26.534" v="287" actId="20577"/>
          <ac:spMkLst>
            <pc:docMk/>
            <pc:sldMk cId="1797989139" sldId="348"/>
            <ac:spMk id="3" creationId="{D7F57012-F582-2784-9079-F88F15D6F90E}"/>
          </ac:spMkLst>
        </pc:spChg>
        <pc:picChg chg="add mod">
          <ac:chgData name="Abels, Patrick" userId="ba666de4-0d21-43a6-8e66-51a18aae1b4a" providerId="ADAL" clId="{C1253E8A-8B42-4A10-B79F-12AFFBFC5254}" dt="2025-06-20T13:53:29.322" v="237" actId="1076"/>
          <ac:picMkLst>
            <pc:docMk/>
            <pc:sldMk cId="1797989139" sldId="348"/>
            <ac:picMk id="4" creationId="{4CA4B5EC-6CA3-3190-8473-165B879EDFBF}"/>
          </ac:picMkLst>
        </pc:picChg>
        <pc:picChg chg="del">
          <ac:chgData name="Abels, Patrick" userId="ba666de4-0d21-43a6-8e66-51a18aae1b4a" providerId="ADAL" clId="{C1253E8A-8B42-4A10-B79F-12AFFBFC5254}" dt="2025-06-20T13:48:19.520" v="211" actId="478"/>
          <ac:picMkLst>
            <pc:docMk/>
            <pc:sldMk cId="1797989139" sldId="348"/>
            <ac:picMk id="6" creationId="{534B943E-2257-FC44-53E6-D23D71DC0846}"/>
          </ac:picMkLst>
        </pc:picChg>
        <pc:picChg chg="add mod modCrop">
          <ac:chgData name="Abels, Patrick" userId="ba666de4-0d21-43a6-8e66-51a18aae1b4a" providerId="ADAL" clId="{C1253E8A-8B42-4A10-B79F-12AFFBFC5254}" dt="2025-06-20T13:53:22.591" v="234" actId="1076"/>
          <ac:picMkLst>
            <pc:docMk/>
            <pc:sldMk cId="1797989139" sldId="348"/>
            <ac:picMk id="7" creationId="{BC5A2AAD-60C7-303B-7869-6021552D7A79}"/>
          </ac:picMkLst>
        </pc:picChg>
        <pc:picChg chg="add mod modCrop">
          <ac:chgData name="Abels, Patrick" userId="ba666de4-0d21-43a6-8e66-51a18aae1b4a" providerId="ADAL" clId="{C1253E8A-8B42-4A10-B79F-12AFFBFC5254}" dt="2025-06-20T13:53:27.032" v="236" actId="1076"/>
          <ac:picMkLst>
            <pc:docMk/>
            <pc:sldMk cId="1797989139" sldId="348"/>
            <ac:picMk id="9" creationId="{582D7D2A-90C5-3642-89E5-7884C004ED42}"/>
          </ac:picMkLst>
        </pc:picChg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637758791" sldId="34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734328465" sldId="35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636249086" sldId="351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573621278" sldId="352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4136447439" sldId="353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473381897" sldId="354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299456922" sldId="355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405729526" sldId="356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3245633570" sldId="357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548041540" sldId="358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656097455" sldId="359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853899470" sldId="360"/>
        </pc:sldMkLst>
      </pc:sldChg>
      <pc:sldChg chg="add">
        <pc:chgData name="Abels, Patrick" userId="ba666de4-0d21-43a6-8e66-51a18aae1b4a" providerId="ADAL" clId="{C1253E8A-8B42-4A10-B79F-12AFFBFC5254}" dt="2025-06-20T13:23:31.928" v="1"/>
        <pc:sldMkLst>
          <pc:docMk/>
          <pc:sldMk cId="1975759717" sldId="361"/>
        </pc:sldMkLst>
      </pc:sldChg>
    </pc:docChg>
  </pc:docChgLst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7F8B0299-3096-4BB0-A206-AA5860A2431E}"/>
    <pc:docChg chg="undo custSel addSld modSld">
      <pc:chgData name="Abels, Patrick" userId="ba666de4-0d21-43a6-8e66-51a18aae1b4a" providerId="ADAL" clId="{7F8B0299-3096-4BB0-A206-AA5860A2431E}" dt="2024-10-01T10:44:33.355" v="98" actId="1036"/>
      <pc:docMkLst>
        <pc:docMk/>
      </pc:docMkLst>
      <pc:sldChg chg="addSp delSp modSp add mod modClrScheme chgLayout">
        <pc:chgData name="Abels, Patrick" userId="ba666de4-0d21-43a6-8e66-51a18aae1b4a" providerId="ADAL" clId="{7F8B0299-3096-4BB0-A206-AA5860A2431E}" dt="2024-10-01T10:44:33.355" v="98" actId="1036"/>
        <pc:sldMkLst>
          <pc:docMk/>
          <pc:sldMk cId="1777212815" sldId="293"/>
        </pc:sldMkLst>
      </pc:sldChg>
    </pc:docChg>
  </pc:docChgLst>
  <pc:docChgLst>
    <pc:chgData name="Abels, Patrick" userId="ba666de4-0d21-43a6-8e66-51a18aae1b4a" providerId="ADAL" clId="{07356728-5FFA-49AC-904F-BDFDC427D8AF}"/>
    <pc:docChg chg="undo custSel addSld delSld modSld sldOrd">
      <pc:chgData name="Abels, Patrick" userId="ba666de4-0d21-43a6-8e66-51a18aae1b4a" providerId="ADAL" clId="{07356728-5FFA-49AC-904F-BDFDC427D8AF}" dt="2024-02-06T18:31:11.476" v="1304" actId="1076"/>
      <pc:docMkLst>
        <pc:docMk/>
      </pc:docMkLst>
      <pc:sldChg chg="modSp mod">
        <pc:chgData name="Abels, Patrick" userId="ba666de4-0d21-43a6-8e66-51a18aae1b4a" providerId="ADAL" clId="{07356728-5FFA-49AC-904F-BDFDC427D8AF}" dt="2024-02-06T17:32:34.317" v="1" actId="20577"/>
        <pc:sldMkLst>
          <pc:docMk/>
          <pc:sldMk cId="2243933812" sldId="292"/>
        </pc:sldMkLst>
      </pc:sldChg>
      <pc:sldChg chg="del">
        <pc:chgData name="Abels, Patrick" userId="ba666de4-0d21-43a6-8e66-51a18aae1b4a" providerId="ADAL" clId="{07356728-5FFA-49AC-904F-BDFDC427D8AF}" dt="2024-02-06T17:33:00.552" v="2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07356728-5FFA-49AC-904F-BDFDC427D8AF}" dt="2024-02-06T17:33:29.504" v="31" actId="2057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07356728-5FFA-49AC-904F-BDFDC427D8AF}" dt="2024-02-06T17:34:01.312" v="48" actId="20577"/>
        <pc:sldMkLst>
          <pc:docMk/>
          <pc:sldMk cId="2545230209" sldId="295"/>
        </pc:sldMkLst>
      </pc:sldChg>
      <pc:sldChg chg="delSp modSp mod">
        <pc:chgData name="Abels, Patrick" userId="ba666de4-0d21-43a6-8e66-51a18aae1b4a" providerId="ADAL" clId="{07356728-5FFA-49AC-904F-BDFDC427D8AF}" dt="2024-02-06T17:39:26.790" v="357" actId="12"/>
        <pc:sldMkLst>
          <pc:docMk/>
          <pc:sldMk cId="4147734968" sldId="296"/>
        </pc:sldMkLst>
      </pc:sldChg>
      <pc:sldChg chg="addSp delSp modSp new mod">
        <pc:chgData name="Abels, Patrick" userId="ba666de4-0d21-43a6-8e66-51a18aae1b4a" providerId="ADAL" clId="{07356728-5FFA-49AC-904F-BDFDC427D8AF}" dt="2024-02-06T18:21:53.467" v="1169" actId="1076"/>
        <pc:sldMkLst>
          <pc:docMk/>
          <pc:sldMk cId="4151411595" sldId="297"/>
        </pc:sldMkLst>
      </pc:sldChg>
      <pc:sldChg chg="new del">
        <pc:chgData name="Abels, Patrick" userId="ba666de4-0d21-43a6-8e66-51a18aae1b4a" providerId="ADAL" clId="{07356728-5FFA-49AC-904F-BDFDC427D8AF}" dt="2024-02-06T17:57:35.332" v="401" actId="47"/>
        <pc:sldMkLst>
          <pc:docMk/>
          <pc:sldMk cId="219810204" sldId="298"/>
        </pc:sldMkLst>
      </pc:sldChg>
      <pc:sldChg chg="modSp new mod">
        <pc:chgData name="Abels, Patrick" userId="ba666de4-0d21-43a6-8e66-51a18aae1b4a" providerId="ADAL" clId="{07356728-5FFA-49AC-904F-BDFDC427D8AF}" dt="2024-02-06T18:03:04.749" v="752" actId="207"/>
        <pc:sldMkLst>
          <pc:docMk/>
          <pc:sldMk cId="436696663" sldId="298"/>
        </pc:sldMkLst>
      </pc:sldChg>
      <pc:sldChg chg="modSp new del mod">
        <pc:chgData name="Abels, Patrick" userId="ba666de4-0d21-43a6-8e66-51a18aae1b4a" providerId="ADAL" clId="{07356728-5FFA-49AC-904F-BDFDC427D8AF}" dt="2024-02-06T17:41:42.664" v="373" actId="47"/>
        <pc:sldMkLst>
          <pc:docMk/>
          <pc:sldMk cId="1471344431" sldId="298"/>
        </pc:sldMkLst>
      </pc:sldChg>
      <pc:sldChg chg="new del">
        <pc:chgData name="Abels, Patrick" userId="ba666de4-0d21-43a6-8e66-51a18aae1b4a" providerId="ADAL" clId="{07356728-5FFA-49AC-904F-BDFDC427D8AF}" dt="2024-02-06T17:57:22.572" v="399" actId="47"/>
        <pc:sldMkLst>
          <pc:docMk/>
          <pc:sldMk cId="3649483825" sldId="298"/>
        </pc:sldMkLst>
      </pc:sldChg>
      <pc:sldChg chg="modSp add mod ord">
        <pc:chgData name="Abels, Patrick" userId="ba666de4-0d21-43a6-8e66-51a18aae1b4a" providerId="ADAL" clId="{07356728-5FFA-49AC-904F-BDFDC427D8AF}" dt="2024-02-06T18:04:01.643" v="761" actId="6549"/>
        <pc:sldMkLst>
          <pc:docMk/>
          <pc:sldMk cId="3013138608" sldId="299"/>
        </pc:sldMkLst>
      </pc:sldChg>
      <pc:sldChg chg="modSp add mod ord">
        <pc:chgData name="Abels, Patrick" userId="ba666de4-0d21-43a6-8e66-51a18aae1b4a" providerId="ADAL" clId="{07356728-5FFA-49AC-904F-BDFDC427D8AF}" dt="2024-02-06T18:16:11.589" v="1038" actId="207"/>
        <pc:sldMkLst>
          <pc:docMk/>
          <pc:sldMk cId="1770763940" sldId="300"/>
        </pc:sldMkLst>
      </pc:sldChg>
      <pc:sldChg chg="addSp modSp add mod ord">
        <pc:chgData name="Abels, Patrick" userId="ba666de4-0d21-43a6-8e66-51a18aae1b4a" providerId="ADAL" clId="{07356728-5FFA-49AC-904F-BDFDC427D8AF}" dt="2024-02-06T18:31:11.476" v="1304" actId="1076"/>
        <pc:sldMkLst>
          <pc:docMk/>
          <pc:sldMk cId="2768151853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897531376" sldId="302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261301157" sldId="303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63930591" sldId="304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760355346" sldId="305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42544294" sldId="306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831525817" sldId="307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1189448111" sldId="308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652276269" sldId="309"/>
        </pc:sldMkLst>
      </pc:sldChg>
      <pc:sldChg chg="del">
        <pc:chgData name="Abels, Patrick" userId="ba666de4-0d21-43a6-8e66-51a18aae1b4a" providerId="ADAL" clId="{07356728-5FFA-49AC-904F-BDFDC427D8AF}" dt="2024-02-06T17:33:42.507" v="32" actId="47"/>
        <pc:sldMkLst>
          <pc:docMk/>
          <pc:sldMk cId="2466356499" sldId="310"/>
        </pc:sldMkLst>
      </pc:sldChg>
    </pc:docChg>
  </pc:docChgLst>
  <pc:docChgLst>
    <pc:chgData name="Abels, Patrick" userId="ba666de4-0d21-43a6-8e66-51a18aae1b4a" providerId="ADAL" clId="{D440B8C9-E1C7-4370-9CBF-3B557AA8DDCE}"/>
    <pc:docChg chg="undo custSel addSld delSld modSld">
      <pc:chgData name="Abels, Patrick" userId="ba666de4-0d21-43a6-8e66-51a18aae1b4a" providerId="ADAL" clId="{D440B8C9-E1C7-4370-9CBF-3B557AA8DDCE}" dt="2025-06-20T22:57:49.397" v="2892"/>
      <pc:docMkLst>
        <pc:docMk/>
      </pc:docMkLst>
      <pc:sldChg chg="modSp mod">
        <pc:chgData name="Abels, Patrick" userId="ba666de4-0d21-43a6-8e66-51a18aae1b4a" providerId="ADAL" clId="{D440B8C9-E1C7-4370-9CBF-3B557AA8DDCE}" dt="2025-06-20T19:28:38.271" v="12" actId="207"/>
        <pc:sldMkLst>
          <pc:docMk/>
          <pc:sldMk cId="3348838403" sldId="298"/>
        </pc:sldMkLst>
        <pc:spChg chg="mod">
          <ac:chgData name="Abels, Patrick" userId="ba666de4-0d21-43a6-8e66-51a18aae1b4a" providerId="ADAL" clId="{D440B8C9-E1C7-4370-9CBF-3B557AA8DDCE}" dt="2025-06-20T19:28:38.271" v="12" actId="207"/>
          <ac:spMkLst>
            <pc:docMk/>
            <pc:sldMk cId="3348838403" sldId="298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D440B8C9-E1C7-4370-9CBF-3B557AA8DDCE}" dt="2025-06-20T19:31:09.419" v="49" actId="20577"/>
        <pc:sldMkLst>
          <pc:docMk/>
          <pc:sldMk cId="4259948035" sldId="304"/>
        </pc:sldMkLst>
        <pc:spChg chg="mod">
          <ac:chgData name="Abels, Patrick" userId="ba666de4-0d21-43a6-8e66-51a18aae1b4a" providerId="ADAL" clId="{D440B8C9-E1C7-4370-9CBF-3B557AA8DDCE}" dt="2025-06-20T19:31:09.419" v="49" actId="20577"/>
          <ac:spMkLst>
            <pc:docMk/>
            <pc:sldMk cId="4259948035" sldId="304"/>
            <ac:spMk id="2" creationId="{67F290F3-E690-6F05-E43C-5E0E34718546}"/>
          </ac:spMkLst>
        </pc:spChg>
      </pc:sldChg>
      <pc:sldChg chg="addSp delSp modSp mod">
        <pc:chgData name="Abels, Patrick" userId="ba666de4-0d21-43a6-8e66-51a18aae1b4a" providerId="ADAL" clId="{D440B8C9-E1C7-4370-9CBF-3B557AA8DDCE}" dt="2025-06-20T22:36:56.463" v="2857" actId="14100"/>
        <pc:sldMkLst>
          <pc:docMk/>
          <pc:sldMk cId="3358983006" sldId="305"/>
        </pc:sldMkLst>
        <pc:spChg chg="mod">
          <ac:chgData name="Abels, Patrick" userId="ba666de4-0d21-43a6-8e66-51a18aae1b4a" providerId="ADAL" clId="{D440B8C9-E1C7-4370-9CBF-3B557AA8DDCE}" dt="2025-06-20T22:33:52.263" v="2850" actId="20577"/>
          <ac:spMkLst>
            <pc:docMk/>
            <pc:sldMk cId="3358983006" sldId="305"/>
            <ac:spMk id="2" creationId="{2990A55F-57D0-5F13-873C-EC6A5D011C2D}"/>
          </ac:spMkLst>
        </pc:spChg>
        <pc:spChg chg="add mod">
          <ac:chgData name="Abels, Patrick" userId="ba666de4-0d21-43a6-8e66-51a18aae1b4a" providerId="ADAL" clId="{D440B8C9-E1C7-4370-9CBF-3B557AA8DDCE}" dt="2025-06-20T22:30:05.532" v="2793"/>
          <ac:spMkLst>
            <pc:docMk/>
            <pc:sldMk cId="3358983006" sldId="305"/>
            <ac:spMk id="3" creationId="{DE6F3B49-EFB7-2451-7A80-B4523A75A25B}"/>
          </ac:spMkLst>
        </pc:spChg>
        <pc:picChg chg="del">
          <ac:chgData name="Abels, Patrick" userId="ba666de4-0d21-43a6-8e66-51a18aae1b4a" providerId="ADAL" clId="{D440B8C9-E1C7-4370-9CBF-3B557AA8DDCE}" dt="2025-06-20T22:30:01.999" v="2791" actId="478"/>
          <ac:picMkLst>
            <pc:docMk/>
            <pc:sldMk cId="3358983006" sldId="305"/>
            <ac:picMk id="5" creationId="{5FBD806C-3BA7-9B92-3BC0-991A5AA3DACE}"/>
          </ac:picMkLst>
        </pc:picChg>
        <pc:picChg chg="add del mod">
          <ac:chgData name="Abels, Patrick" userId="ba666de4-0d21-43a6-8e66-51a18aae1b4a" providerId="ADAL" clId="{D440B8C9-E1C7-4370-9CBF-3B557AA8DDCE}" dt="2025-06-20T22:36:46.046" v="2854" actId="478"/>
          <ac:picMkLst>
            <pc:docMk/>
            <pc:sldMk cId="3358983006" sldId="305"/>
            <ac:picMk id="6" creationId="{04B707FD-01C2-5AC3-B49D-BDD597E12157}"/>
          </ac:picMkLst>
        </pc:picChg>
        <pc:picChg chg="add mod">
          <ac:chgData name="Abels, Patrick" userId="ba666de4-0d21-43a6-8e66-51a18aae1b4a" providerId="ADAL" clId="{D440B8C9-E1C7-4370-9CBF-3B557AA8DDCE}" dt="2025-06-20T22:36:56.463" v="2857" actId="14100"/>
          <ac:picMkLst>
            <pc:docMk/>
            <pc:sldMk cId="3358983006" sldId="305"/>
            <ac:picMk id="8" creationId="{760FFDA3-DA42-78E4-FBB2-BC8527E2B401}"/>
          </ac:picMkLst>
        </pc:picChg>
      </pc:sldChg>
      <pc:sldChg chg="del">
        <pc:chgData name="Abels, Patrick" userId="ba666de4-0d21-43a6-8e66-51a18aae1b4a" providerId="ADAL" clId="{D440B8C9-E1C7-4370-9CBF-3B557AA8DDCE}" dt="2025-06-20T22:29:54.260" v="2789" actId="47"/>
        <pc:sldMkLst>
          <pc:docMk/>
          <pc:sldMk cId="2238490315" sldId="362"/>
        </pc:sldMkLst>
      </pc:sldChg>
      <pc:sldChg chg="del">
        <pc:chgData name="Abels, Patrick" userId="ba666de4-0d21-43a6-8e66-51a18aae1b4a" providerId="ADAL" clId="{D440B8C9-E1C7-4370-9CBF-3B557AA8DDCE}" dt="2025-06-20T19:30:52.898" v="37" actId="47"/>
        <pc:sldMkLst>
          <pc:docMk/>
          <pc:sldMk cId="2364029609" sldId="363"/>
        </pc:sldMkLst>
      </pc:sldChg>
      <pc:sldChg chg="del">
        <pc:chgData name="Abels, Patrick" userId="ba666de4-0d21-43a6-8e66-51a18aae1b4a" providerId="ADAL" clId="{D440B8C9-E1C7-4370-9CBF-3B557AA8DDCE}" dt="2025-06-20T19:30:52.898" v="37" actId="47"/>
        <pc:sldMkLst>
          <pc:docMk/>
          <pc:sldMk cId="1539138307" sldId="364"/>
        </pc:sldMkLst>
      </pc:sldChg>
      <pc:sldChg chg="del">
        <pc:chgData name="Abels, Patrick" userId="ba666de4-0d21-43a6-8e66-51a18aae1b4a" providerId="ADAL" clId="{D440B8C9-E1C7-4370-9CBF-3B557AA8DDCE}" dt="2025-06-20T19:30:52.898" v="37" actId="47"/>
        <pc:sldMkLst>
          <pc:docMk/>
          <pc:sldMk cId="2475432373" sldId="365"/>
        </pc:sldMkLst>
      </pc:sldChg>
      <pc:sldChg chg="del">
        <pc:chgData name="Abels, Patrick" userId="ba666de4-0d21-43a6-8e66-51a18aae1b4a" providerId="ADAL" clId="{D440B8C9-E1C7-4370-9CBF-3B557AA8DDCE}" dt="2025-06-20T19:30:52.898" v="37" actId="47"/>
        <pc:sldMkLst>
          <pc:docMk/>
          <pc:sldMk cId="2190353095" sldId="366"/>
        </pc:sldMkLst>
      </pc:sldChg>
      <pc:sldChg chg="del">
        <pc:chgData name="Abels, Patrick" userId="ba666de4-0d21-43a6-8e66-51a18aae1b4a" providerId="ADAL" clId="{D440B8C9-E1C7-4370-9CBF-3B557AA8DDCE}" dt="2025-06-20T19:30:52.898" v="37" actId="47"/>
        <pc:sldMkLst>
          <pc:docMk/>
          <pc:sldMk cId="3785649994" sldId="367"/>
        </pc:sldMkLst>
      </pc:sldChg>
      <pc:sldChg chg="addSp delSp modSp mod">
        <pc:chgData name="Abels, Patrick" userId="ba666de4-0d21-43a6-8e66-51a18aae1b4a" providerId="ADAL" clId="{D440B8C9-E1C7-4370-9CBF-3B557AA8DDCE}" dt="2025-06-20T22:42:18.220" v="2858" actId="20577"/>
        <pc:sldMkLst>
          <pc:docMk/>
          <pc:sldMk cId="2234497718" sldId="368"/>
        </pc:sldMkLst>
        <pc:spChg chg="mod">
          <ac:chgData name="Abels, Patrick" userId="ba666de4-0d21-43a6-8e66-51a18aae1b4a" providerId="ADAL" clId="{D440B8C9-E1C7-4370-9CBF-3B557AA8DDCE}" dt="2025-06-20T22:42:18.220" v="2858" actId="20577"/>
          <ac:spMkLst>
            <pc:docMk/>
            <pc:sldMk cId="2234497718" sldId="368"/>
            <ac:spMk id="2" creationId="{9C8BB473-91B4-5F87-15F1-ABC3B8B44921}"/>
          </ac:spMkLst>
        </pc:spChg>
        <pc:picChg chg="add del mod">
          <ac:chgData name="Abels, Patrick" userId="ba666de4-0d21-43a6-8e66-51a18aae1b4a" providerId="ADAL" clId="{D440B8C9-E1C7-4370-9CBF-3B557AA8DDCE}" dt="2025-06-20T22:06:36.845" v="1156" actId="478"/>
          <ac:picMkLst>
            <pc:docMk/>
            <pc:sldMk cId="2234497718" sldId="368"/>
            <ac:picMk id="4" creationId="{0CB98FBF-572F-8BFB-C0CD-E85D3F7E07EB}"/>
          </ac:picMkLst>
        </pc:picChg>
        <pc:picChg chg="add mod">
          <ac:chgData name="Abels, Patrick" userId="ba666de4-0d21-43a6-8e66-51a18aae1b4a" providerId="ADAL" clId="{D440B8C9-E1C7-4370-9CBF-3B557AA8DDCE}" dt="2025-06-20T22:14:59.535" v="2101" actId="1076"/>
          <ac:picMkLst>
            <pc:docMk/>
            <pc:sldMk cId="2234497718" sldId="368"/>
            <ac:picMk id="6" creationId="{83D2A352-7D81-D1A2-05BF-151321E1DF04}"/>
          </ac:picMkLst>
        </pc:picChg>
        <pc:picChg chg="del">
          <ac:chgData name="Abels, Patrick" userId="ba666de4-0d21-43a6-8e66-51a18aae1b4a" providerId="ADAL" clId="{D440B8C9-E1C7-4370-9CBF-3B557AA8DDCE}" dt="2025-06-20T22:06:34.894" v="1155" actId="478"/>
          <ac:picMkLst>
            <pc:docMk/>
            <pc:sldMk cId="2234497718" sldId="368"/>
            <ac:picMk id="7" creationId="{33D65AC1-6DF0-42DC-A186-3C6F895F6C18}"/>
          </ac:picMkLst>
        </pc:picChg>
        <pc:picChg chg="add del mod">
          <ac:chgData name="Abels, Patrick" userId="ba666de4-0d21-43a6-8e66-51a18aae1b4a" providerId="ADAL" clId="{D440B8C9-E1C7-4370-9CBF-3B557AA8DDCE}" dt="2025-06-20T22:14:45.432" v="2099" actId="478"/>
          <ac:picMkLst>
            <pc:docMk/>
            <pc:sldMk cId="2234497718" sldId="368"/>
            <ac:picMk id="1026" creationId="{64368B5E-6C9B-4226-46D1-0ABD3B16A99F}"/>
          </ac:picMkLst>
        </pc:picChg>
      </pc:sldChg>
      <pc:sldChg chg="addSp delSp modSp mod">
        <pc:chgData name="Abels, Patrick" userId="ba666de4-0d21-43a6-8e66-51a18aae1b4a" providerId="ADAL" clId="{D440B8C9-E1C7-4370-9CBF-3B557AA8DDCE}" dt="2025-06-20T22:55:35.829" v="2890" actId="1038"/>
        <pc:sldMkLst>
          <pc:docMk/>
          <pc:sldMk cId="826556508" sldId="369"/>
        </pc:sldMkLst>
        <pc:spChg chg="del mod">
          <ac:chgData name="Abels, Patrick" userId="ba666de4-0d21-43a6-8e66-51a18aae1b4a" providerId="ADAL" clId="{D440B8C9-E1C7-4370-9CBF-3B557AA8DDCE}" dt="2025-06-20T22:47:34.749" v="2862" actId="478"/>
          <ac:spMkLst>
            <pc:docMk/>
            <pc:sldMk cId="826556508" sldId="369"/>
            <ac:spMk id="2" creationId="{F0AB3B68-7DC2-DF77-EAC8-CCD0ABF83BF2}"/>
          </ac:spMkLst>
        </pc:spChg>
        <pc:spChg chg="add del mod">
          <ac:chgData name="Abels, Patrick" userId="ba666de4-0d21-43a6-8e66-51a18aae1b4a" providerId="ADAL" clId="{D440B8C9-E1C7-4370-9CBF-3B557AA8DDCE}" dt="2025-06-20T22:29:03.515" v="2785" actId="21"/>
          <ac:spMkLst>
            <pc:docMk/>
            <pc:sldMk cId="826556508" sldId="369"/>
            <ac:spMk id="5" creationId="{DE6F3B49-EFB7-2451-7A80-B4523A75A25B}"/>
          </ac:spMkLst>
        </pc:spChg>
        <pc:picChg chg="del">
          <ac:chgData name="Abels, Patrick" userId="ba666de4-0d21-43a6-8e66-51a18aae1b4a" providerId="ADAL" clId="{D440B8C9-E1C7-4370-9CBF-3B557AA8DDCE}" dt="2025-06-20T22:15:11.997" v="2102" actId="478"/>
          <ac:picMkLst>
            <pc:docMk/>
            <pc:sldMk cId="826556508" sldId="369"/>
            <ac:picMk id="4" creationId="{DF14BCD7-A7F6-40E1-8312-09CC8E5B4AED}"/>
          </ac:picMkLst>
        </pc:picChg>
        <pc:picChg chg="add mod modCrop">
          <ac:chgData name="Abels, Patrick" userId="ba666de4-0d21-43a6-8e66-51a18aae1b4a" providerId="ADAL" clId="{D440B8C9-E1C7-4370-9CBF-3B557AA8DDCE}" dt="2025-06-20T22:55:35.829" v="2890" actId="1038"/>
          <ac:picMkLst>
            <pc:docMk/>
            <pc:sldMk cId="826556508" sldId="369"/>
            <ac:picMk id="7" creationId="{E58FEBD2-68E4-4C05-93A2-F630E5C6AF94}"/>
          </ac:picMkLst>
        </pc:picChg>
        <pc:picChg chg="add mod modCrop">
          <ac:chgData name="Abels, Patrick" userId="ba666de4-0d21-43a6-8e66-51a18aae1b4a" providerId="ADAL" clId="{D440B8C9-E1C7-4370-9CBF-3B557AA8DDCE}" dt="2025-06-20T22:55:19.862" v="2874" actId="1076"/>
          <ac:picMkLst>
            <pc:docMk/>
            <pc:sldMk cId="826556508" sldId="369"/>
            <ac:picMk id="9" creationId="{A8967FD8-A425-1E3D-659A-F77AAE0E051C}"/>
          </ac:picMkLst>
        </pc:picChg>
      </pc:sldChg>
      <pc:sldChg chg="del">
        <pc:chgData name="Abels, Patrick" userId="ba666de4-0d21-43a6-8e66-51a18aae1b4a" providerId="ADAL" clId="{D440B8C9-E1C7-4370-9CBF-3B557AA8DDCE}" dt="2025-06-20T19:30:45.271" v="36" actId="47"/>
        <pc:sldMkLst>
          <pc:docMk/>
          <pc:sldMk cId="2067859836" sldId="370"/>
        </pc:sldMkLst>
      </pc:sldChg>
      <pc:sldChg chg="del">
        <pc:chgData name="Abels, Patrick" userId="ba666de4-0d21-43a6-8e66-51a18aae1b4a" providerId="ADAL" clId="{D440B8C9-E1C7-4370-9CBF-3B557AA8DDCE}" dt="2025-06-20T19:30:45.271" v="36" actId="47"/>
        <pc:sldMkLst>
          <pc:docMk/>
          <pc:sldMk cId="1766607737" sldId="371"/>
        </pc:sldMkLst>
      </pc:sldChg>
      <pc:sldChg chg="del">
        <pc:chgData name="Abels, Patrick" userId="ba666de4-0d21-43a6-8e66-51a18aae1b4a" providerId="ADAL" clId="{D440B8C9-E1C7-4370-9CBF-3B557AA8DDCE}" dt="2025-06-20T19:30:45.271" v="36" actId="47"/>
        <pc:sldMkLst>
          <pc:docMk/>
          <pc:sldMk cId="1536764036" sldId="372"/>
        </pc:sldMkLst>
      </pc:sldChg>
      <pc:sldChg chg="del">
        <pc:chgData name="Abels, Patrick" userId="ba666de4-0d21-43a6-8e66-51a18aae1b4a" providerId="ADAL" clId="{D440B8C9-E1C7-4370-9CBF-3B557AA8DDCE}" dt="2025-06-20T19:30:45.271" v="36" actId="47"/>
        <pc:sldMkLst>
          <pc:docMk/>
          <pc:sldMk cId="512235540" sldId="373"/>
        </pc:sldMkLst>
      </pc:sldChg>
      <pc:sldChg chg="del">
        <pc:chgData name="Abels, Patrick" userId="ba666de4-0d21-43a6-8e66-51a18aae1b4a" providerId="ADAL" clId="{D440B8C9-E1C7-4370-9CBF-3B557AA8DDCE}" dt="2025-06-20T19:30:45.271" v="36" actId="47"/>
        <pc:sldMkLst>
          <pc:docMk/>
          <pc:sldMk cId="2761457570" sldId="374"/>
        </pc:sldMkLst>
      </pc:sldChg>
      <pc:sldChg chg="del">
        <pc:chgData name="Abels, Patrick" userId="ba666de4-0d21-43a6-8e66-51a18aae1b4a" providerId="ADAL" clId="{D440B8C9-E1C7-4370-9CBF-3B557AA8DDCE}" dt="2025-06-20T19:30:45.271" v="36" actId="47"/>
        <pc:sldMkLst>
          <pc:docMk/>
          <pc:sldMk cId="3459538872" sldId="375"/>
        </pc:sldMkLst>
      </pc:sldChg>
      <pc:sldChg chg="del">
        <pc:chgData name="Abels, Patrick" userId="ba666de4-0d21-43a6-8e66-51a18aae1b4a" providerId="ADAL" clId="{D440B8C9-E1C7-4370-9CBF-3B557AA8DDCE}" dt="2025-06-20T19:30:45.271" v="36" actId="47"/>
        <pc:sldMkLst>
          <pc:docMk/>
          <pc:sldMk cId="2830826162" sldId="376"/>
        </pc:sldMkLst>
      </pc:sldChg>
      <pc:sldChg chg="del">
        <pc:chgData name="Abels, Patrick" userId="ba666de4-0d21-43a6-8e66-51a18aae1b4a" providerId="ADAL" clId="{D440B8C9-E1C7-4370-9CBF-3B557AA8DDCE}" dt="2025-06-20T19:30:45.271" v="36" actId="47"/>
        <pc:sldMkLst>
          <pc:docMk/>
          <pc:sldMk cId="2467767843" sldId="377"/>
        </pc:sldMkLst>
      </pc:sldChg>
      <pc:sldChg chg="addSp modSp new mod">
        <pc:chgData name="Abels, Patrick" userId="ba666de4-0d21-43a6-8e66-51a18aae1b4a" providerId="ADAL" clId="{D440B8C9-E1C7-4370-9CBF-3B557AA8DDCE}" dt="2025-06-20T20:34:55.376" v="93" actId="20577"/>
        <pc:sldMkLst>
          <pc:docMk/>
          <pc:sldMk cId="3830729014" sldId="378"/>
        </pc:sldMkLst>
        <pc:spChg chg="mod">
          <ac:chgData name="Abels, Patrick" userId="ba666de4-0d21-43a6-8e66-51a18aae1b4a" providerId="ADAL" clId="{D440B8C9-E1C7-4370-9CBF-3B557AA8DDCE}" dt="2025-06-20T20:34:55.376" v="93" actId="20577"/>
          <ac:spMkLst>
            <pc:docMk/>
            <pc:sldMk cId="3830729014" sldId="378"/>
            <ac:spMk id="2" creationId="{46516A2B-D941-A677-9D61-8840358C8F4D}"/>
          </ac:spMkLst>
        </pc:spChg>
        <pc:spChg chg="mod">
          <ac:chgData name="Abels, Patrick" userId="ba666de4-0d21-43a6-8e66-51a18aae1b4a" providerId="ADAL" clId="{D440B8C9-E1C7-4370-9CBF-3B557AA8DDCE}" dt="2025-06-20T19:29:04.950" v="30" actId="20577"/>
          <ac:spMkLst>
            <pc:docMk/>
            <pc:sldMk cId="3830729014" sldId="378"/>
            <ac:spMk id="3" creationId="{5AE1504C-BC9C-9158-70FB-FBC889755938}"/>
          </ac:spMkLst>
        </pc:spChg>
        <pc:spChg chg="mod">
          <ac:chgData name="Abels, Patrick" userId="ba666de4-0d21-43a6-8e66-51a18aae1b4a" providerId="ADAL" clId="{D440B8C9-E1C7-4370-9CBF-3B557AA8DDCE}" dt="2025-06-20T19:29:14.886" v="31"/>
          <ac:spMkLst>
            <pc:docMk/>
            <pc:sldMk cId="3830729014" sldId="378"/>
            <ac:spMk id="6" creationId="{01B802E8-0D11-027C-F21E-22D3B93B4636}"/>
          </ac:spMkLst>
        </pc:spChg>
        <pc:spChg chg="mod">
          <ac:chgData name="Abels, Patrick" userId="ba666de4-0d21-43a6-8e66-51a18aae1b4a" providerId="ADAL" clId="{D440B8C9-E1C7-4370-9CBF-3B557AA8DDCE}" dt="2025-06-20T19:29:14.886" v="31"/>
          <ac:spMkLst>
            <pc:docMk/>
            <pc:sldMk cId="3830729014" sldId="378"/>
            <ac:spMk id="7" creationId="{B5F633EF-C00E-4308-C207-36C4D1DF5599}"/>
          </ac:spMkLst>
        </pc:spChg>
        <pc:spChg chg="mod">
          <ac:chgData name="Abels, Patrick" userId="ba666de4-0d21-43a6-8e66-51a18aae1b4a" providerId="ADAL" clId="{D440B8C9-E1C7-4370-9CBF-3B557AA8DDCE}" dt="2025-06-20T19:29:14.886" v="31"/>
          <ac:spMkLst>
            <pc:docMk/>
            <pc:sldMk cId="3830729014" sldId="378"/>
            <ac:spMk id="8" creationId="{2ACA5F17-FDE0-9C84-997A-E1DB7B54C58E}"/>
          </ac:spMkLst>
        </pc:spChg>
        <pc:spChg chg="mod">
          <ac:chgData name="Abels, Patrick" userId="ba666de4-0d21-43a6-8e66-51a18aae1b4a" providerId="ADAL" clId="{D440B8C9-E1C7-4370-9CBF-3B557AA8DDCE}" dt="2025-06-20T19:29:14.886" v="31"/>
          <ac:spMkLst>
            <pc:docMk/>
            <pc:sldMk cId="3830729014" sldId="378"/>
            <ac:spMk id="9" creationId="{18B88EEA-83C8-713B-C378-93BB0B293EAF}"/>
          </ac:spMkLst>
        </pc:spChg>
        <pc:spChg chg="mod">
          <ac:chgData name="Abels, Patrick" userId="ba666de4-0d21-43a6-8e66-51a18aae1b4a" providerId="ADAL" clId="{D440B8C9-E1C7-4370-9CBF-3B557AA8DDCE}" dt="2025-06-20T19:29:14.886" v="31"/>
          <ac:spMkLst>
            <pc:docMk/>
            <pc:sldMk cId="3830729014" sldId="378"/>
            <ac:spMk id="10" creationId="{15900A17-4C24-A317-9D0D-367D5C96E925}"/>
          </ac:spMkLst>
        </pc:spChg>
        <pc:grpChg chg="add mod">
          <ac:chgData name="Abels, Patrick" userId="ba666de4-0d21-43a6-8e66-51a18aae1b4a" providerId="ADAL" clId="{D440B8C9-E1C7-4370-9CBF-3B557AA8DDCE}" dt="2025-06-20T19:29:14.886" v="31"/>
          <ac:grpSpMkLst>
            <pc:docMk/>
            <pc:sldMk cId="3830729014" sldId="378"/>
            <ac:grpSpMk id="4" creationId="{6AA073D0-28A4-2183-8ABF-3F3EBC91B6A1}"/>
          </ac:grpSpMkLst>
        </pc:grpChg>
        <pc:picChg chg="mod">
          <ac:chgData name="Abels, Patrick" userId="ba666de4-0d21-43a6-8e66-51a18aae1b4a" providerId="ADAL" clId="{D440B8C9-E1C7-4370-9CBF-3B557AA8DDCE}" dt="2025-06-20T19:29:14.886" v="31"/>
          <ac:picMkLst>
            <pc:docMk/>
            <pc:sldMk cId="3830729014" sldId="378"/>
            <ac:picMk id="5" creationId="{C88A816B-1432-285E-E942-568029BBBAED}"/>
          </ac:picMkLst>
        </pc:picChg>
      </pc:sldChg>
      <pc:sldChg chg="addSp delSp modSp new mod modAnim">
        <pc:chgData name="Abels, Patrick" userId="ba666de4-0d21-43a6-8e66-51a18aae1b4a" providerId="ADAL" clId="{D440B8C9-E1C7-4370-9CBF-3B557AA8DDCE}" dt="2025-06-20T21:05:58.808" v="454" actId="20577"/>
        <pc:sldMkLst>
          <pc:docMk/>
          <pc:sldMk cId="4072651633" sldId="379"/>
        </pc:sldMkLst>
        <pc:spChg chg="del">
          <ac:chgData name="Abels, Patrick" userId="ba666de4-0d21-43a6-8e66-51a18aae1b4a" providerId="ADAL" clId="{D440B8C9-E1C7-4370-9CBF-3B557AA8DDCE}" dt="2025-06-20T20:49:21.621" v="112" actId="478"/>
          <ac:spMkLst>
            <pc:docMk/>
            <pc:sldMk cId="4072651633" sldId="379"/>
            <ac:spMk id="2" creationId="{708CB3C8-79C8-5763-8DCA-F01A8609BBB2}"/>
          </ac:spMkLst>
        </pc:spChg>
        <pc:spChg chg="mod">
          <ac:chgData name="Abels, Patrick" userId="ba666de4-0d21-43a6-8e66-51a18aae1b4a" providerId="ADAL" clId="{D440B8C9-E1C7-4370-9CBF-3B557AA8DDCE}" dt="2025-06-20T21:05:58.808" v="454" actId="20577"/>
          <ac:spMkLst>
            <pc:docMk/>
            <pc:sldMk cId="4072651633" sldId="379"/>
            <ac:spMk id="3" creationId="{15294F2B-F539-EF5C-C538-3285919E5AD9}"/>
          </ac:spMkLst>
        </pc:spChg>
        <pc:spChg chg="add mod">
          <ac:chgData name="Abels, Patrick" userId="ba666de4-0d21-43a6-8e66-51a18aae1b4a" providerId="ADAL" clId="{D440B8C9-E1C7-4370-9CBF-3B557AA8DDCE}" dt="2025-06-20T20:52:57.079" v="131" actId="1076"/>
          <ac:spMkLst>
            <pc:docMk/>
            <pc:sldMk cId="4072651633" sldId="379"/>
            <ac:spMk id="8" creationId="{8FBFF61A-6456-129D-87DD-21F1437F34CA}"/>
          </ac:spMkLst>
        </pc:spChg>
        <pc:spChg chg="add mod">
          <ac:chgData name="Abels, Patrick" userId="ba666de4-0d21-43a6-8e66-51a18aae1b4a" providerId="ADAL" clId="{D440B8C9-E1C7-4370-9CBF-3B557AA8DDCE}" dt="2025-06-20T20:53:01.022" v="132" actId="1076"/>
          <ac:spMkLst>
            <pc:docMk/>
            <pc:sldMk cId="4072651633" sldId="379"/>
            <ac:spMk id="9" creationId="{A55B2788-D3A4-3E6F-B260-DECF8CFB19B2}"/>
          </ac:spMkLst>
        </pc:spChg>
        <pc:spChg chg="add mod">
          <ac:chgData name="Abels, Patrick" userId="ba666de4-0d21-43a6-8e66-51a18aae1b4a" providerId="ADAL" clId="{D440B8C9-E1C7-4370-9CBF-3B557AA8DDCE}" dt="2025-06-20T20:56:34.415" v="207" actId="1076"/>
          <ac:spMkLst>
            <pc:docMk/>
            <pc:sldMk cId="4072651633" sldId="379"/>
            <ac:spMk id="10" creationId="{6FB780E4-C362-7713-0534-A7C7F0F49EC2}"/>
          </ac:spMkLst>
        </pc:spChg>
        <pc:spChg chg="add mod">
          <ac:chgData name="Abels, Patrick" userId="ba666de4-0d21-43a6-8e66-51a18aae1b4a" providerId="ADAL" clId="{D440B8C9-E1C7-4370-9CBF-3B557AA8DDCE}" dt="2025-06-20T20:54:01.170" v="183" actId="1076"/>
          <ac:spMkLst>
            <pc:docMk/>
            <pc:sldMk cId="4072651633" sldId="379"/>
            <ac:spMk id="13" creationId="{8CF170E2-C85D-6E79-8431-34A0F8BA43A9}"/>
          </ac:spMkLst>
        </pc:spChg>
        <pc:spChg chg="add mod">
          <ac:chgData name="Abels, Patrick" userId="ba666de4-0d21-43a6-8e66-51a18aae1b4a" providerId="ADAL" clId="{D440B8C9-E1C7-4370-9CBF-3B557AA8DDCE}" dt="2025-06-20T20:55:46.159" v="201" actId="14100"/>
          <ac:spMkLst>
            <pc:docMk/>
            <pc:sldMk cId="4072651633" sldId="379"/>
            <ac:spMk id="28" creationId="{90DA91ED-84BF-C9CE-28CD-678828DF9C1A}"/>
          </ac:spMkLst>
        </pc:spChg>
        <pc:spChg chg="add mod">
          <ac:chgData name="Abels, Patrick" userId="ba666de4-0d21-43a6-8e66-51a18aae1b4a" providerId="ADAL" clId="{D440B8C9-E1C7-4370-9CBF-3B557AA8DDCE}" dt="2025-06-20T20:58:47.741" v="220" actId="20577"/>
          <ac:spMkLst>
            <pc:docMk/>
            <pc:sldMk cId="4072651633" sldId="379"/>
            <ac:spMk id="40" creationId="{6A920BA6-6003-F4ED-ECC7-42EC376B5298}"/>
          </ac:spMkLst>
        </pc:spChg>
        <pc:graphicFrameChg chg="add del mod modGraphic">
          <ac:chgData name="Abels, Patrick" userId="ba666de4-0d21-43a6-8e66-51a18aae1b4a" providerId="ADAL" clId="{D440B8C9-E1C7-4370-9CBF-3B557AA8DDCE}" dt="2025-06-20T21:03:33.664" v="408" actId="21"/>
          <ac:graphicFrameMkLst>
            <pc:docMk/>
            <pc:sldMk cId="4072651633" sldId="379"/>
            <ac:graphicFrameMk id="52" creationId="{EBE1DC49-71A3-546E-EB04-3D83103D3501}"/>
          </ac:graphicFrameMkLst>
        </pc:graphicFrameChg>
        <pc:picChg chg="add mod">
          <ac:chgData name="Abels, Patrick" userId="ba666de4-0d21-43a6-8e66-51a18aae1b4a" providerId="ADAL" clId="{D440B8C9-E1C7-4370-9CBF-3B557AA8DDCE}" dt="2025-06-20T20:52:42.605" v="129" actId="1076"/>
          <ac:picMkLst>
            <pc:docMk/>
            <pc:sldMk cId="4072651633" sldId="379"/>
            <ac:picMk id="5" creationId="{7857D64C-0100-A162-A3FF-AC4CD8F60971}"/>
          </ac:picMkLst>
        </pc:picChg>
        <pc:picChg chg="add mod modCrop">
          <ac:chgData name="Abels, Patrick" userId="ba666de4-0d21-43a6-8e66-51a18aae1b4a" providerId="ADAL" clId="{D440B8C9-E1C7-4370-9CBF-3B557AA8DDCE}" dt="2025-06-20T20:52:40.599" v="128" actId="1076"/>
          <ac:picMkLst>
            <pc:docMk/>
            <pc:sldMk cId="4072651633" sldId="379"/>
            <ac:picMk id="7" creationId="{AD4A7057-5B17-2572-2B24-E24AEC37F8BF}"/>
          </ac:picMkLst>
        </pc:picChg>
        <pc:cxnChg chg="add mod">
          <ac:chgData name="Abels, Patrick" userId="ba666de4-0d21-43a6-8e66-51a18aae1b4a" providerId="ADAL" clId="{D440B8C9-E1C7-4370-9CBF-3B557AA8DDCE}" dt="2025-06-20T20:56:37.012" v="208" actId="14100"/>
          <ac:cxnSpMkLst>
            <pc:docMk/>
            <pc:sldMk cId="4072651633" sldId="379"/>
            <ac:cxnSpMk id="11" creationId="{5347C020-6EC2-89F2-C230-755A49FE4D17}"/>
          </ac:cxnSpMkLst>
        </pc:cxnChg>
        <pc:cxnChg chg="add mod">
          <ac:chgData name="Abels, Patrick" userId="ba666de4-0d21-43a6-8e66-51a18aae1b4a" providerId="ADAL" clId="{D440B8C9-E1C7-4370-9CBF-3B557AA8DDCE}" dt="2025-06-20T20:56:39.702" v="209" actId="14100"/>
          <ac:cxnSpMkLst>
            <pc:docMk/>
            <pc:sldMk cId="4072651633" sldId="379"/>
            <ac:cxnSpMk id="12" creationId="{FB40F6BD-C399-53A7-3C3D-36762BD1BD15}"/>
          </ac:cxnSpMkLst>
        </pc:cxnChg>
        <pc:cxnChg chg="add mod">
          <ac:chgData name="Abels, Patrick" userId="ba666de4-0d21-43a6-8e66-51a18aae1b4a" providerId="ADAL" clId="{D440B8C9-E1C7-4370-9CBF-3B557AA8DDCE}" dt="2025-06-20T20:54:20.800" v="189" actId="14100"/>
          <ac:cxnSpMkLst>
            <pc:docMk/>
            <pc:sldMk cId="4072651633" sldId="379"/>
            <ac:cxnSpMk id="14" creationId="{EAF3E38F-B42C-C2C5-6755-601E8C38E5D9}"/>
          </ac:cxnSpMkLst>
        </pc:cxnChg>
        <pc:cxnChg chg="add mod">
          <ac:chgData name="Abels, Patrick" userId="ba666de4-0d21-43a6-8e66-51a18aae1b4a" providerId="ADAL" clId="{D440B8C9-E1C7-4370-9CBF-3B557AA8DDCE}" dt="2025-06-20T20:54:12.880" v="187" actId="14100"/>
          <ac:cxnSpMkLst>
            <pc:docMk/>
            <pc:sldMk cId="4072651633" sldId="379"/>
            <ac:cxnSpMk id="15" creationId="{B37F0F47-F6C3-2A10-ACC0-038CDFC94594}"/>
          </ac:cxnSpMkLst>
        </pc:cxnChg>
        <pc:cxnChg chg="add mod">
          <ac:chgData name="Abels, Patrick" userId="ba666de4-0d21-43a6-8e66-51a18aae1b4a" providerId="ADAL" clId="{D440B8C9-E1C7-4370-9CBF-3B557AA8DDCE}" dt="2025-06-20T20:55:57.622" v="204" actId="14100"/>
          <ac:cxnSpMkLst>
            <pc:docMk/>
            <pc:sldMk cId="4072651633" sldId="379"/>
            <ac:cxnSpMk id="29" creationId="{A763547B-D0DF-E1F7-9F90-A38F44371990}"/>
          </ac:cxnSpMkLst>
        </pc:cxnChg>
        <pc:cxnChg chg="add mod">
          <ac:chgData name="Abels, Patrick" userId="ba666de4-0d21-43a6-8e66-51a18aae1b4a" providerId="ADAL" clId="{D440B8C9-E1C7-4370-9CBF-3B557AA8DDCE}" dt="2025-06-20T20:56:02.294" v="205" actId="14100"/>
          <ac:cxnSpMkLst>
            <pc:docMk/>
            <pc:sldMk cId="4072651633" sldId="379"/>
            <ac:cxnSpMk id="30" creationId="{1789204C-6D2B-A285-7844-8DB5B7943927}"/>
          </ac:cxnSpMkLst>
        </pc:cxnChg>
        <pc:cxnChg chg="add mod">
          <ac:chgData name="Abels, Patrick" userId="ba666de4-0d21-43a6-8e66-51a18aae1b4a" providerId="ADAL" clId="{D440B8C9-E1C7-4370-9CBF-3B557AA8DDCE}" dt="2025-06-20T20:57:24.012" v="215" actId="14100"/>
          <ac:cxnSpMkLst>
            <pc:docMk/>
            <pc:sldMk cId="4072651633" sldId="379"/>
            <ac:cxnSpMk id="41" creationId="{31570E5F-EFF1-75E6-D3E8-ADAC6361D5E9}"/>
          </ac:cxnSpMkLst>
        </pc:cxnChg>
        <pc:cxnChg chg="add mod">
          <ac:chgData name="Abels, Patrick" userId="ba666de4-0d21-43a6-8e66-51a18aae1b4a" providerId="ADAL" clId="{D440B8C9-E1C7-4370-9CBF-3B557AA8DDCE}" dt="2025-06-20T20:57:36.854" v="218" actId="14100"/>
          <ac:cxnSpMkLst>
            <pc:docMk/>
            <pc:sldMk cId="4072651633" sldId="379"/>
            <ac:cxnSpMk id="42" creationId="{E7EA45D0-9EE1-1BB2-69BB-7949882CB0D3}"/>
          </ac:cxnSpMkLst>
        </pc:cxnChg>
      </pc:sldChg>
      <pc:sldChg chg="addSp delSp modSp new mod modClrScheme chgLayout">
        <pc:chgData name="Abels, Patrick" userId="ba666de4-0d21-43a6-8e66-51a18aae1b4a" providerId="ADAL" clId="{D440B8C9-E1C7-4370-9CBF-3B557AA8DDCE}" dt="2025-06-20T21:05:01.470" v="453" actId="113"/>
        <pc:sldMkLst>
          <pc:docMk/>
          <pc:sldMk cId="1267914880" sldId="380"/>
        </pc:sldMkLst>
        <pc:spChg chg="del mod ord">
          <ac:chgData name="Abels, Patrick" userId="ba666de4-0d21-43a6-8e66-51a18aae1b4a" providerId="ADAL" clId="{D440B8C9-E1C7-4370-9CBF-3B557AA8DDCE}" dt="2025-06-20T21:04:00.257" v="411" actId="700"/>
          <ac:spMkLst>
            <pc:docMk/>
            <pc:sldMk cId="1267914880" sldId="380"/>
            <ac:spMk id="2" creationId="{1808D4E6-84F7-D762-16E9-629BB60DE209}"/>
          </ac:spMkLst>
        </pc:spChg>
        <pc:spChg chg="mod ord">
          <ac:chgData name="Abels, Patrick" userId="ba666de4-0d21-43a6-8e66-51a18aae1b4a" providerId="ADAL" clId="{D440B8C9-E1C7-4370-9CBF-3B557AA8DDCE}" dt="2025-06-20T21:04:00.257" v="411" actId="700"/>
          <ac:spMkLst>
            <pc:docMk/>
            <pc:sldMk cId="1267914880" sldId="380"/>
            <ac:spMk id="3" creationId="{86EE936B-9E56-0CC0-A717-3C6CD91FE0B3}"/>
          </ac:spMkLst>
        </pc:spChg>
        <pc:spChg chg="add del mod ord">
          <ac:chgData name="Abels, Patrick" userId="ba666de4-0d21-43a6-8e66-51a18aae1b4a" providerId="ADAL" clId="{D440B8C9-E1C7-4370-9CBF-3B557AA8DDCE}" dt="2025-06-20T21:04:14.655" v="437" actId="478"/>
          <ac:spMkLst>
            <pc:docMk/>
            <pc:sldMk cId="1267914880" sldId="380"/>
            <ac:spMk id="4" creationId="{DE138275-990B-6DAA-7CF3-4E2CDAEBB3E3}"/>
          </ac:spMkLst>
        </pc:spChg>
        <pc:spChg chg="add mod ord">
          <ac:chgData name="Abels, Patrick" userId="ba666de4-0d21-43a6-8e66-51a18aae1b4a" providerId="ADAL" clId="{D440B8C9-E1C7-4370-9CBF-3B557AA8DDCE}" dt="2025-06-20T21:04:09.341" v="435" actId="20577"/>
          <ac:spMkLst>
            <pc:docMk/>
            <pc:sldMk cId="1267914880" sldId="380"/>
            <ac:spMk id="5" creationId="{A4F6BC02-0EFE-31F6-40B2-EEEBD12FD606}"/>
          </ac:spMkLst>
        </pc:spChg>
        <pc:graphicFrameChg chg="add mod modGraphic">
          <ac:chgData name="Abels, Patrick" userId="ba666de4-0d21-43a6-8e66-51a18aae1b4a" providerId="ADAL" clId="{D440B8C9-E1C7-4370-9CBF-3B557AA8DDCE}" dt="2025-06-20T21:05:01.470" v="453" actId="113"/>
          <ac:graphicFrameMkLst>
            <pc:docMk/>
            <pc:sldMk cId="1267914880" sldId="380"/>
            <ac:graphicFrameMk id="52" creationId="{EBE1DC49-71A3-546E-EB04-3D83103D3501}"/>
          </ac:graphicFrameMkLst>
        </pc:graphicFrameChg>
      </pc:sldChg>
      <pc:sldChg chg="addSp delSp modSp new mod delAnim modAnim">
        <pc:chgData name="Abels, Patrick" userId="ba666de4-0d21-43a6-8e66-51a18aae1b4a" providerId="ADAL" clId="{D440B8C9-E1C7-4370-9CBF-3B557AA8DDCE}" dt="2025-06-20T21:22:15.207" v="659" actId="20577"/>
        <pc:sldMkLst>
          <pc:docMk/>
          <pc:sldMk cId="1316085927" sldId="381"/>
        </pc:sldMkLst>
        <pc:spChg chg="del">
          <ac:chgData name="Abels, Patrick" userId="ba666de4-0d21-43a6-8e66-51a18aae1b4a" providerId="ADAL" clId="{D440B8C9-E1C7-4370-9CBF-3B557AA8DDCE}" dt="2025-06-20T21:06:47.389" v="462" actId="478"/>
          <ac:spMkLst>
            <pc:docMk/>
            <pc:sldMk cId="1316085927" sldId="381"/>
            <ac:spMk id="2" creationId="{0928EE91-9196-57FC-5CCC-D69105B17D4E}"/>
          </ac:spMkLst>
        </pc:spChg>
        <pc:spChg chg="mod">
          <ac:chgData name="Abels, Patrick" userId="ba666de4-0d21-43a6-8e66-51a18aae1b4a" providerId="ADAL" clId="{D440B8C9-E1C7-4370-9CBF-3B557AA8DDCE}" dt="2025-06-20T21:06:43.876" v="461" actId="20577"/>
          <ac:spMkLst>
            <pc:docMk/>
            <pc:sldMk cId="1316085927" sldId="381"/>
            <ac:spMk id="3" creationId="{C8812706-8C38-3790-9F3E-7DF805351106}"/>
          </ac:spMkLst>
        </pc:spChg>
        <pc:spChg chg="add mod">
          <ac:chgData name="Abels, Patrick" userId="ba666de4-0d21-43a6-8e66-51a18aae1b4a" providerId="ADAL" clId="{D440B8C9-E1C7-4370-9CBF-3B557AA8DDCE}" dt="2025-06-20T21:19:30.333" v="492" actId="20577"/>
          <ac:spMkLst>
            <pc:docMk/>
            <pc:sldMk cId="1316085927" sldId="381"/>
            <ac:spMk id="8" creationId="{3488B2B2-6807-6345-4B89-DD67E5A71C02}"/>
          </ac:spMkLst>
        </pc:spChg>
        <pc:spChg chg="add mod">
          <ac:chgData name="Abels, Patrick" userId="ba666de4-0d21-43a6-8e66-51a18aae1b4a" providerId="ADAL" clId="{D440B8C9-E1C7-4370-9CBF-3B557AA8DDCE}" dt="2025-06-20T21:21:16.429" v="576" actId="1076"/>
          <ac:spMkLst>
            <pc:docMk/>
            <pc:sldMk cId="1316085927" sldId="381"/>
            <ac:spMk id="19" creationId="{17E869CA-53FF-6EBF-5FF3-B368CEB116C6}"/>
          </ac:spMkLst>
        </pc:spChg>
        <pc:spChg chg="add mod">
          <ac:chgData name="Abels, Patrick" userId="ba666de4-0d21-43a6-8e66-51a18aae1b4a" providerId="ADAL" clId="{D440B8C9-E1C7-4370-9CBF-3B557AA8DDCE}" dt="2025-06-20T21:22:15.207" v="659" actId="20577"/>
          <ac:spMkLst>
            <pc:docMk/>
            <pc:sldMk cId="1316085927" sldId="381"/>
            <ac:spMk id="25" creationId="{24FC6270-E316-45A5-58A4-069D66A08D2C}"/>
          </ac:spMkLst>
        </pc:spChg>
        <pc:picChg chg="add mod modCrop">
          <ac:chgData name="Abels, Patrick" userId="ba666de4-0d21-43a6-8e66-51a18aae1b4a" providerId="ADAL" clId="{D440B8C9-E1C7-4370-9CBF-3B557AA8DDCE}" dt="2025-06-20T21:18:12.197" v="477" actId="1076"/>
          <ac:picMkLst>
            <pc:docMk/>
            <pc:sldMk cId="1316085927" sldId="381"/>
            <ac:picMk id="5" creationId="{E1B7B2F6-88C3-9438-CAF3-9B446FF7029D}"/>
          </ac:picMkLst>
        </pc:picChg>
        <pc:picChg chg="add mod">
          <ac:chgData name="Abels, Patrick" userId="ba666de4-0d21-43a6-8e66-51a18aae1b4a" providerId="ADAL" clId="{D440B8C9-E1C7-4370-9CBF-3B557AA8DDCE}" dt="2025-06-20T21:18:05.293" v="476" actId="14100"/>
          <ac:picMkLst>
            <pc:docMk/>
            <pc:sldMk cId="1316085927" sldId="381"/>
            <ac:picMk id="7" creationId="{EC0345F6-B120-1C87-0704-E6D68FE61617}"/>
          </ac:picMkLst>
        </pc:picChg>
        <pc:cxnChg chg="add mod">
          <ac:chgData name="Abels, Patrick" userId="ba666de4-0d21-43a6-8e66-51a18aae1b4a" providerId="ADAL" clId="{D440B8C9-E1C7-4370-9CBF-3B557AA8DDCE}" dt="2025-06-20T21:20:30.160" v="573" actId="14100"/>
          <ac:cxnSpMkLst>
            <pc:docMk/>
            <pc:sldMk cId="1316085927" sldId="381"/>
            <ac:cxnSpMk id="9" creationId="{16E10BDC-CC0D-FB5C-F491-7BABD3A88C20}"/>
          </ac:cxnSpMkLst>
        </pc:cxnChg>
        <pc:cxnChg chg="add mod">
          <ac:chgData name="Abels, Patrick" userId="ba666de4-0d21-43a6-8e66-51a18aae1b4a" providerId="ADAL" clId="{D440B8C9-E1C7-4370-9CBF-3B557AA8DDCE}" dt="2025-06-20T21:19:00.461" v="486" actId="14100"/>
          <ac:cxnSpMkLst>
            <pc:docMk/>
            <pc:sldMk cId="1316085927" sldId="381"/>
            <ac:cxnSpMk id="10" creationId="{B1264360-DCD7-9421-24C9-4A88EBF10FB4}"/>
          </ac:cxnSpMkLst>
        </pc:cxnChg>
        <pc:cxnChg chg="add del mod">
          <ac:chgData name="Abels, Patrick" userId="ba666de4-0d21-43a6-8e66-51a18aae1b4a" providerId="ADAL" clId="{D440B8C9-E1C7-4370-9CBF-3B557AA8DDCE}" dt="2025-06-20T21:20:24.207" v="572" actId="478"/>
          <ac:cxnSpMkLst>
            <pc:docMk/>
            <pc:sldMk cId="1316085927" sldId="381"/>
            <ac:cxnSpMk id="20" creationId="{847FB715-2C83-143A-CE14-40B6C06CA031}"/>
          </ac:cxnSpMkLst>
        </pc:cxnChg>
        <pc:cxnChg chg="add mod">
          <ac:chgData name="Abels, Patrick" userId="ba666de4-0d21-43a6-8e66-51a18aae1b4a" providerId="ADAL" clId="{D440B8C9-E1C7-4370-9CBF-3B557AA8DDCE}" dt="2025-06-20T21:21:19.190" v="577" actId="14100"/>
          <ac:cxnSpMkLst>
            <pc:docMk/>
            <pc:sldMk cId="1316085927" sldId="381"/>
            <ac:cxnSpMk id="21" creationId="{CAE8570F-8709-16C8-C299-C682D39CCB9D}"/>
          </ac:cxnSpMkLst>
        </pc:cxnChg>
        <pc:cxnChg chg="add mod">
          <ac:chgData name="Abels, Patrick" userId="ba666de4-0d21-43a6-8e66-51a18aae1b4a" providerId="ADAL" clId="{D440B8C9-E1C7-4370-9CBF-3B557AA8DDCE}" dt="2025-06-20T21:22:15.207" v="659" actId="20577"/>
          <ac:cxnSpMkLst>
            <pc:docMk/>
            <pc:sldMk cId="1316085927" sldId="381"/>
            <ac:cxnSpMk id="26" creationId="{B98525C1-A64B-7DD6-06A3-F9A26F5ED2FB}"/>
          </ac:cxnSpMkLst>
        </pc:cxnChg>
      </pc:sldChg>
      <pc:sldChg chg="addSp delSp modSp new mod modAnim">
        <pc:chgData name="Abels, Patrick" userId="ba666de4-0d21-43a6-8e66-51a18aae1b4a" providerId="ADAL" clId="{D440B8C9-E1C7-4370-9CBF-3B557AA8DDCE}" dt="2025-06-20T21:38:47.021" v="882" actId="20577"/>
        <pc:sldMkLst>
          <pc:docMk/>
          <pc:sldMk cId="2544977534" sldId="382"/>
        </pc:sldMkLst>
        <pc:spChg chg="del">
          <ac:chgData name="Abels, Patrick" userId="ba666de4-0d21-43a6-8e66-51a18aae1b4a" providerId="ADAL" clId="{D440B8C9-E1C7-4370-9CBF-3B557AA8DDCE}" dt="2025-06-20T21:28:49.118" v="680" actId="478"/>
          <ac:spMkLst>
            <pc:docMk/>
            <pc:sldMk cId="2544977534" sldId="382"/>
            <ac:spMk id="2" creationId="{EF626FD6-FAEB-FA8A-E3B1-39325FF83C10}"/>
          </ac:spMkLst>
        </pc:spChg>
        <pc:spChg chg="mod">
          <ac:chgData name="Abels, Patrick" userId="ba666de4-0d21-43a6-8e66-51a18aae1b4a" providerId="ADAL" clId="{D440B8C9-E1C7-4370-9CBF-3B557AA8DDCE}" dt="2025-06-20T21:28:23.169" v="676" actId="20577"/>
          <ac:spMkLst>
            <pc:docMk/>
            <pc:sldMk cId="2544977534" sldId="382"/>
            <ac:spMk id="3" creationId="{AE8107A5-F96B-1B3A-964D-96E51B24E345}"/>
          </ac:spMkLst>
        </pc:spChg>
        <pc:spChg chg="add mod">
          <ac:chgData name="Abels, Patrick" userId="ba666de4-0d21-43a6-8e66-51a18aae1b4a" providerId="ADAL" clId="{D440B8C9-E1C7-4370-9CBF-3B557AA8DDCE}" dt="2025-06-20T21:35:11.206" v="742" actId="14100"/>
          <ac:spMkLst>
            <pc:docMk/>
            <pc:sldMk cId="2544977534" sldId="382"/>
            <ac:spMk id="6" creationId="{2CD0FDF3-8B98-24BA-0329-5FA004E8F119}"/>
          </ac:spMkLst>
        </pc:spChg>
        <pc:spChg chg="add mod">
          <ac:chgData name="Abels, Patrick" userId="ba666de4-0d21-43a6-8e66-51a18aae1b4a" providerId="ADAL" clId="{D440B8C9-E1C7-4370-9CBF-3B557AA8DDCE}" dt="2025-06-20T21:36:24.933" v="780" actId="20577"/>
          <ac:spMkLst>
            <pc:docMk/>
            <pc:sldMk cId="2544977534" sldId="382"/>
            <ac:spMk id="14" creationId="{2DAD2317-5F4C-7808-E8EF-001EDD5038D3}"/>
          </ac:spMkLst>
        </pc:spChg>
        <pc:spChg chg="add mod">
          <ac:chgData name="Abels, Patrick" userId="ba666de4-0d21-43a6-8e66-51a18aae1b4a" providerId="ADAL" clId="{D440B8C9-E1C7-4370-9CBF-3B557AA8DDCE}" dt="2025-06-20T21:37:41.576" v="835" actId="20577"/>
          <ac:spMkLst>
            <pc:docMk/>
            <pc:sldMk cId="2544977534" sldId="382"/>
            <ac:spMk id="16" creationId="{2B368B6A-D2F1-7288-F332-8C33F855A8BD}"/>
          </ac:spMkLst>
        </pc:spChg>
        <pc:spChg chg="add mod">
          <ac:chgData name="Abels, Patrick" userId="ba666de4-0d21-43a6-8e66-51a18aae1b4a" providerId="ADAL" clId="{D440B8C9-E1C7-4370-9CBF-3B557AA8DDCE}" dt="2025-06-20T21:38:47.021" v="882" actId="20577"/>
          <ac:spMkLst>
            <pc:docMk/>
            <pc:sldMk cId="2544977534" sldId="382"/>
            <ac:spMk id="22" creationId="{B9FBC5C9-F2B1-6142-9AEB-144B9553CD84}"/>
          </ac:spMkLst>
        </pc:spChg>
        <pc:picChg chg="add mod modCrop">
          <ac:chgData name="Abels, Patrick" userId="ba666de4-0d21-43a6-8e66-51a18aae1b4a" providerId="ADAL" clId="{D440B8C9-E1C7-4370-9CBF-3B557AA8DDCE}" dt="2025-06-20T21:30:37.686" v="687" actId="1076"/>
          <ac:picMkLst>
            <pc:docMk/>
            <pc:sldMk cId="2544977534" sldId="382"/>
            <ac:picMk id="5" creationId="{159AAD7E-9F8E-382C-F1B9-750B24AF502D}"/>
          </ac:picMkLst>
        </pc:picChg>
        <pc:cxnChg chg="add mod">
          <ac:chgData name="Abels, Patrick" userId="ba666de4-0d21-43a6-8e66-51a18aae1b4a" providerId="ADAL" clId="{D440B8C9-E1C7-4370-9CBF-3B557AA8DDCE}" dt="2025-06-20T21:35:14.655" v="743" actId="14100"/>
          <ac:cxnSpMkLst>
            <pc:docMk/>
            <pc:sldMk cId="2544977534" sldId="382"/>
            <ac:cxnSpMk id="7" creationId="{A76F4220-90CA-C9DA-1AE0-80D380522AB7}"/>
          </ac:cxnSpMkLst>
        </pc:cxnChg>
        <pc:cxnChg chg="add mod">
          <ac:chgData name="Abels, Patrick" userId="ba666de4-0d21-43a6-8e66-51a18aae1b4a" providerId="ADAL" clId="{D440B8C9-E1C7-4370-9CBF-3B557AA8DDCE}" dt="2025-06-20T21:35:34.957" v="746" actId="208"/>
          <ac:cxnSpMkLst>
            <pc:docMk/>
            <pc:sldMk cId="2544977534" sldId="382"/>
            <ac:cxnSpMk id="13" creationId="{278D3FD8-B0C7-CD3C-2903-76BAC685357A}"/>
          </ac:cxnSpMkLst>
        </pc:cxnChg>
        <pc:cxnChg chg="add mod">
          <ac:chgData name="Abels, Patrick" userId="ba666de4-0d21-43a6-8e66-51a18aae1b4a" providerId="ADAL" clId="{D440B8C9-E1C7-4370-9CBF-3B557AA8DDCE}" dt="2025-06-20T21:36:24.710" v="779" actId="20577"/>
          <ac:cxnSpMkLst>
            <pc:docMk/>
            <pc:sldMk cId="2544977534" sldId="382"/>
            <ac:cxnSpMk id="15" creationId="{2349A35B-D0D3-F65A-1701-3A06ACFACF2B}"/>
          </ac:cxnSpMkLst>
        </pc:cxnChg>
        <pc:cxnChg chg="add mod">
          <ac:chgData name="Abels, Patrick" userId="ba666de4-0d21-43a6-8e66-51a18aae1b4a" providerId="ADAL" clId="{D440B8C9-E1C7-4370-9CBF-3B557AA8DDCE}" dt="2025-06-20T21:37:40.566" v="828" actId="20577"/>
          <ac:cxnSpMkLst>
            <pc:docMk/>
            <pc:sldMk cId="2544977534" sldId="382"/>
            <ac:cxnSpMk id="17" creationId="{29D0881C-9664-79F9-CCC9-AC5F99337089}"/>
          </ac:cxnSpMkLst>
        </pc:cxnChg>
        <pc:cxnChg chg="add mod">
          <ac:chgData name="Abels, Patrick" userId="ba666de4-0d21-43a6-8e66-51a18aae1b4a" providerId="ADAL" clId="{D440B8C9-E1C7-4370-9CBF-3B557AA8DDCE}" dt="2025-06-20T21:37:09.901" v="785" actId="14100"/>
          <ac:cxnSpMkLst>
            <pc:docMk/>
            <pc:sldMk cId="2544977534" sldId="382"/>
            <ac:cxnSpMk id="18" creationId="{41BBB8F1-2C67-34C6-D77F-DA6A3C6C6D26}"/>
          </ac:cxnSpMkLst>
        </pc:cxnChg>
        <pc:cxnChg chg="add mod">
          <ac:chgData name="Abels, Patrick" userId="ba666de4-0d21-43a6-8e66-51a18aae1b4a" providerId="ADAL" clId="{D440B8C9-E1C7-4370-9CBF-3B557AA8DDCE}" dt="2025-06-20T21:38:42.669" v="878" actId="20577"/>
          <ac:cxnSpMkLst>
            <pc:docMk/>
            <pc:sldMk cId="2544977534" sldId="382"/>
            <ac:cxnSpMk id="23" creationId="{B82409E6-3E4B-0224-533B-BA4D54898764}"/>
          </ac:cxnSpMkLst>
        </pc:cxnChg>
      </pc:sldChg>
      <pc:sldChg chg="addSp delSp modSp new mod modAnim">
        <pc:chgData name="Abels, Patrick" userId="ba666de4-0d21-43a6-8e66-51a18aae1b4a" providerId="ADAL" clId="{D440B8C9-E1C7-4370-9CBF-3B557AA8DDCE}" dt="2025-06-20T22:57:49.397" v="2892"/>
        <pc:sldMkLst>
          <pc:docMk/>
          <pc:sldMk cId="3389998881" sldId="383"/>
        </pc:sldMkLst>
        <pc:spChg chg="del">
          <ac:chgData name="Abels, Patrick" userId="ba666de4-0d21-43a6-8e66-51a18aae1b4a" providerId="ADAL" clId="{D440B8C9-E1C7-4370-9CBF-3B557AA8DDCE}" dt="2025-06-20T21:34:03.047" v="698" actId="478"/>
          <ac:spMkLst>
            <pc:docMk/>
            <pc:sldMk cId="3389998881" sldId="383"/>
            <ac:spMk id="2" creationId="{595D8564-6EFB-D435-0366-2BB939C1811A}"/>
          </ac:spMkLst>
        </pc:spChg>
        <pc:spChg chg="mod">
          <ac:chgData name="Abels, Patrick" userId="ba666de4-0d21-43a6-8e66-51a18aae1b4a" providerId="ADAL" clId="{D440B8C9-E1C7-4370-9CBF-3B557AA8DDCE}" dt="2025-06-20T21:31:46.414" v="694" actId="20577"/>
          <ac:spMkLst>
            <pc:docMk/>
            <pc:sldMk cId="3389998881" sldId="383"/>
            <ac:spMk id="3" creationId="{FDD1668C-223F-E548-08F3-A1B34862C413}"/>
          </ac:spMkLst>
        </pc:spChg>
        <pc:spChg chg="add mod">
          <ac:chgData name="Abels, Patrick" userId="ba666de4-0d21-43a6-8e66-51a18aae1b4a" providerId="ADAL" clId="{D440B8C9-E1C7-4370-9CBF-3B557AA8DDCE}" dt="2025-06-20T21:39:45.004" v="898" actId="20577"/>
          <ac:spMkLst>
            <pc:docMk/>
            <pc:sldMk cId="3389998881" sldId="383"/>
            <ac:spMk id="6" creationId="{FC455C6E-8045-F8C7-7D05-AE3E2E35DBAE}"/>
          </ac:spMkLst>
        </pc:spChg>
        <pc:spChg chg="add mod">
          <ac:chgData name="Abels, Patrick" userId="ba666de4-0d21-43a6-8e66-51a18aae1b4a" providerId="ADAL" clId="{D440B8C9-E1C7-4370-9CBF-3B557AA8DDCE}" dt="2025-06-20T21:40:36.871" v="932" actId="1076"/>
          <ac:spMkLst>
            <pc:docMk/>
            <pc:sldMk cId="3389998881" sldId="383"/>
            <ac:spMk id="12" creationId="{A937F466-6B62-1477-24E5-7AEF93F44E33}"/>
          </ac:spMkLst>
        </pc:spChg>
        <pc:spChg chg="add mod">
          <ac:chgData name="Abels, Patrick" userId="ba666de4-0d21-43a6-8e66-51a18aae1b4a" providerId="ADAL" clId="{D440B8C9-E1C7-4370-9CBF-3B557AA8DDCE}" dt="2025-06-20T21:41:22.461" v="1060" actId="20577"/>
          <ac:spMkLst>
            <pc:docMk/>
            <pc:sldMk cId="3389998881" sldId="383"/>
            <ac:spMk id="18" creationId="{61D0FAB0-FAC5-B145-E55F-9713CA2A658E}"/>
          </ac:spMkLst>
        </pc:spChg>
        <pc:picChg chg="add mod modCrop">
          <ac:chgData name="Abels, Patrick" userId="ba666de4-0d21-43a6-8e66-51a18aae1b4a" providerId="ADAL" clId="{D440B8C9-E1C7-4370-9CBF-3B557AA8DDCE}" dt="2025-06-20T21:34:29.237" v="706" actId="14100"/>
          <ac:picMkLst>
            <pc:docMk/>
            <pc:sldMk cId="3389998881" sldId="383"/>
            <ac:picMk id="5" creationId="{7640E1E2-3F88-8764-4888-2BC7D8644DA2}"/>
          </ac:picMkLst>
        </pc:picChg>
        <pc:picChg chg="add mod">
          <ac:chgData name="Abels, Patrick" userId="ba666de4-0d21-43a6-8e66-51a18aae1b4a" providerId="ADAL" clId="{D440B8C9-E1C7-4370-9CBF-3B557AA8DDCE}" dt="2025-06-20T21:47:45.573" v="1068" actId="1076"/>
          <ac:picMkLst>
            <pc:docMk/>
            <pc:sldMk cId="3389998881" sldId="383"/>
            <ac:picMk id="26" creationId="{2D0C8096-E28D-838D-E153-0D88786E7E5C}"/>
          </ac:picMkLst>
        </pc:picChg>
        <pc:picChg chg="add mod modCrop">
          <ac:chgData name="Abels, Patrick" userId="ba666de4-0d21-43a6-8e66-51a18aae1b4a" providerId="ADAL" clId="{D440B8C9-E1C7-4370-9CBF-3B557AA8DDCE}" dt="2025-06-20T22:02:41.981" v="1140" actId="1038"/>
          <ac:picMkLst>
            <pc:docMk/>
            <pc:sldMk cId="3389998881" sldId="383"/>
            <ac:picMk id="32" creationId="{7E012C41-D9C7-3D9E-A2AD-CB388894642B}"/>
          </ac:picMkLst>
        </pc:picChg>
        <pc:picChg chg="add mod modCrop">
          <ac:chgData name="Abels, Patrick" userId="ba666de4-0d21-43a6-8e66-51a18aae1b4a" providerId="ADAL" clId="{D440B8C9-E1C7-4370-9CBF-3B557AA8DDCE}" dt="2025-06-20T22:03:07.006" v="1144" actId="1076"/>
          <ac:picMkLst>
            <pc:docMk/>
            <pc:sldMk cId="3389998881" sldId="383"/>
            <ac:picMk id="33" creationId="{9D4B48F3-56C0-8B34-2AF1-098F2A1B6B9F}"/>
          </ac:picMkLst>
        </pc:picChg>
        <pc:picChg chg="add mod">
          <ac:chgData name="Abels, Patrick" userId="ba666de4-0d21-43a6-8e66-51a18aae1b4a" providerId="ADAL" clId="{D440B8C9-E1C7-4370-9CBF-3B557AA8DDCE}" dt="2025-06-20T22:03:15.661" v="1152" actId="1037"/>
          <ac:picMkLst>
            <pc:docMk/>
            <pc:sldMk cId="3389998881" sldId="383"/>
            <ac:picMk id="34" creationId="{4A2F8264-811D-5DD5-15F4-C5019E1D95E1}"/>
          </ac:picMkLst>
        </pc:picChg>
        <pc:cxnChg chg="add mod">
          <ac:chgData name="Abels, Patrick" userId="ba666de4-0d21-43a6-8e66-51a18aae1b4a" providerId="ADAL" clId="{D440B8C9-E1C7-4370-9CBF-3B557AA8DDCE}" dt="2025-06-20T21:39:42.647" v="894" actId="14100"/>
          <ac:cxnSpMkLst>
            <pc:docMk/>
            <pc:sldMk cId="3389998881" sldId="383"/>
            <ac:cxnSpMk id="7" creationId="{86C2180C-708D-AB82-A5BA-076A263B7878}"/>
          </ac:cxnSpMkLst>
        </pc:cxnChg>
        <pc:cxnChg chg="add mod">
          <ac:chgData name="Abels, Patrick" userId="ba666de4-0d21-43a6-8e66-51a18aae1b4a" providerId="ADAL" clId="{D440B8C9-E1C7-4370-9CBF-3B557AA8DDCE}" dt="2025-06-20T21:39:32.470" v="890" actId="1036"/>
          <ac:cxnSpMkLst>
            <pc:docMk/>
            <pc:sldMk cId="3389998881" sldId="383"/>
            <ac:cxnSpMk id="8" creationId="{FDCA51F4-8332-7CBB-5ECE-BAE856892145}"/>
          </ac:cxnSpMkLst>
        </pc:cxnChg>
        <pc:cxnChg chg="add mod ord">
          <ac:chgData name="Abels, Patrick" userId="ba666de4-0d21-43a6-8e66-51a18aae1b4a" providerId="ADAL" clId="{D440B8C9-E1C7-4370-9CBF-3B557AA8DDCE}" dt="2025-06-20T22:03:30.200" v="1154" actId="14100"/>
          <ac:cxnSpMkLst>
            <pc:docMk/>
            <pc:sldMk cId="3389998881" sldId="383"/>
            <ac:cxnSpMk id="13" creationId="{4BEF55DC-AF14-4702-B21E-764AA0DDBA87}"/>
          </ac:cxnSpMkLst>
        </pc:cxnChg>
        <pc:cxnChg chg="add del mod">
          <ac:chgData name="Abels, Patrick" userId="ba666de4-0d21-43a6-8e66-51a18aae1b4a" providerId="ADAL" clId="{D440B8C9-E1C7-4370-9CBF-3B557AA8DDCE}" dt="2025-06-20T21:40:39.084" v="933" actId="478"/>
          <ac:cxnSpMkLst>
            <pc:docMk/>
            <pc:sldMk cId="3389998881" sldId="383"/>
            <ac:cxnSpMk id="14" creationId="{D130D68A-DC26-2FD0-1108-20790D07F611}"/>
          </ac:cxnSpMkLst>
        </pc:cxnChg>
        <pc:cxnChg chg="add mod">
          <ac:chgData name="Abels, Patrick" userId="ba666de4-0d21-43a6-8e66-51a18aae1b4a" providerId="ADAL" clId="{D440B8C9-E1C7-4370-9CBF-3B557AA8DDCE}" dt="2025-06-20T21:41:40.142" v="1065" actId="14100"/>
          <ac:cxnSpMkLst>
            <pc:docMk/>
            <pc:sldMk cId="3389998881" sldId="383"/>
            <ac:cxnSpMk id="19" creationId="{7B2D2A82-A4D7-7542-5C07-F05A501ACA64}"/>
          </ac:cxnSpMkLst>
        </pc:cxnChg>
        <pc:cxnChg chg="add mod">
          <ac:chgData name="Abels, Patrick" userId="ba666de4-0d21-43a6-8e66-51a18aae1b4a" providerId="ADAL" clId="{D440B8C9-E1C7-4370-9CBF-3B557AA8DDCE}" dt="2025-06-20T21:41:34.805" v="1063" actId="14100"/>
          <ac:cxnSpMkLst>
            <pc:docMk/>
            <pc:sldMk cId="3389998881" sldId="383"/>
            <ac:cxnSpMk id="20" creationId="{62B6FAA0-1687-3EEA-7F15-F66ECD6FDBE3}"/>
          </ac:cxnSpMkLst>
        </pc:cxnChg>
        <pc:cxnChg chg="add mod">
          <ac:chgData name="Abels, Patrick" userId="ba666de4-0d21-43a6-8e66-51a18aae1b4a" providerId="ADAL" clId="{D440B8C9-E1C7-4370-9CBF-3B557AA8DDCE}" dt="2025-06-20T21:57:52.166" v="1126" actId="14100"/>
          <ac:cxnSpMkLst>
            <pc:docMk/>
            <pc:sldMk cId="3389998881" sldId="383"/>
            <ac:cxnSpMk id="27" creationId="{972ABFA4-A773-D1D0-87A0-15EDFCDC513C}"/>
          </ac:cxnSpMkLst>
        </pc:cxnChg>
        <pc:cxnChg chg="add mod">
          <ac:chgData name="Abels, Patrick" userId="ba666de4-0d21-43a6-8e66-51a18aae1b4a" providerId="ADAL" clId="{D440B8C9-E1C7-4370-9CBF-3B557AA8DDCE}" dt="2025-06-20T21:57:57.734" v="1129" actId="14100"/>
          <ac:cxnSpMkLst>
            <pc:docMk/>
            <pc:sldMk cId="3389998881" sldId="383"/>
            <ac:cxnSpMk id="29" creationId="{9D692712-CCA9-8A74-53ED-0886D413CBF2}"/>
          </ac:cxnSpMkLst>
        </pc:cxnChg>
      </pc:sldChg>
      <pc:sldChg chg="addSp delSp modSp new mod modAnim">
        <pc:chgData name="Abels, Patrick" userId="ba666de4-0d21-43a6-8e66-51a18aae1b4a" providerId="ADAL" clId="{D440B8C9-E1C7-4370-9CBF-3B557AA8DDCE}" dt="2025-06-20T22:57:36.378" v="2891"/>
        <pc:sldMkLst>
          <pc:docMk/>
          <pc:sldMk cId="1555034881" sldId="384"/>
        </pc:sldMkLst>
        <pc:spChg chg="del">
          <ac:chgData name="Abels, Patrick" userId="ba666de4-0d21-43a6-8e66-51a18aae1b4a" providerId="ADAL" clId="{D440B8C9-E1C7-4370-9CBF-3B557AA8DDCE}" dt="2025-06-20T21:55:31.638" v="1101" actId="478"/>
          <ac:spMkLst>
            <pc:docMk/>
            <pc:sldMk cId="1555034881" sldId="384"/>
            <ac:spMk id="2" creationId="{77F7169C-A045-21F7-875E-1FD0B2AC5228}"/>
          </ac:spMkLst>
        </pc:spChg>
        <pc:spChg chg="mod">
          <ac:chgData name="Abels, Patrick" userId="ba666de4-0d21-43a6-8e66-51a18aae1b4a" providerId="ADAL" clId="{D440B8C9-E1C7-4370-9CBF-3B557AA8DDCE}" dt="2025-06-20T21:48:19.326" v="1077" actId="20577"/>
          <ac:spMkLst>
            <pc:docMk/>
            <pc:sldMk cId="1555034881" sldId="384"/>
            <ac:spMk id="3" creationId="{FDCE9497-4429-5A68-D11F-D832BA6CE39B}"/>
          </ac:spMkLst>
        </pc:spChg>
        <pc:spChg chg="add mod">
          <ac:chgData name="Abels, Patrick" userId="ba666de4-0d21-43a6-8e66-51a18aae1b4a" providerId="ADAL" clId="{D440B8C9-E1C7-4370-9CBF-3B557AA8DDCE}" dt="2025-06-20T21:55:27.199" v="1100" actId="14100"/>
          <ac:spMkLst>
            <pc:docMk/>
            <pc:sldMk cId="1555034881" sldId="384"/>
            <ac:spMk id="6" creationId="{34D93F31-2F3E-80DA-8AAE-5D6B222A5310}"/>
          </ac:spMkLst>
        </pc:spChg>
        <pc:spChg chg="add mod">
          <ac:chgData name="Abels, Patrick" userId="ba666de4-0d21-43a6-8e66-51a18aae1b4a" providerId="ADAL" clId="{D440B8C9-E1C7-4370-9CBF-3B557AA8DDCE}" dt="2025-06-20T21:55:57.824" v="1116" actId="14100"/>
          <ac:spMkLst>
            <pc:docMk/>
            <pc:sldMk cId="1555034881" sldId="384"/>
            <ac:spMk id="12" creationId="{0723B08B-DCD5-D2DC-2B53-A94DE3225BED}"/>
          </ac:spMkLst>
        </pc:spChg>
        <pc:picChg chg="add mod modCrop">
          <ac:chgData name="Abels, Patrick" userId="ba666de4-0d21-43a6-8e66-51a18aae1b4a" providerId="ADAL" clId="{D440B8C9-E1C7-4370-9CBF-3B557AA8DDCE}" dt="2025-06-20T21:54:47.566" v="1083" actId="1076"/>
          <ac:picMkLst>
            <pc:docMk/>
            <pc:sldMk cId="1555034881" sldId="384"/>
            <ac:picMk id="5" creationId="{B3C0A4BE-5D5C-8042-6DD1-05B2AD39015F}"/>
          </ac:picMkLst>
        </pc:picChg>
        <pc:picChg chg="add mod">
          <ac:chgData name="Abels, Patrick" userId="ba666de4-0d21-43a6-8e66-51a18aae1b4a" providerId="ADAL" clId="{D440B8C9-E1C7-4370-9CBF-3B557AA8DDCE}" dt="2025-06-20T21:57:21.958" v="1120" actId="1076"/>
          <ac:picMkLst>
            <pc:docMk/>
            <pc:sldMk cId="1555034881" sldId="384"/>
            <ac:picMk id="18" creationId="{F0C80A1A-9911-6D73-B839-381A706E3C21}"/>
          </ac:picMkLst>
        </pc:picChg>
        <pc:cxnChg chg="add mod">
          <ac:chgData name="Abels, Patrick" userId="ba666de4-0d21-43a6-8e66-51a18aae1b4a" providerId="ADAL" clId="{D440B8C9-E1C7-4370-9CBF-3B557AA8DDCE}" dt="2025-06-20T21:55:27.199" v="1100" actId="14100"/>
          <ac:cxnSpMkLst>
            <pc:docMk/>
            <pc:sldMk cId="1555034881" sldId="384"/>
            <ac:cxnSpMk id="7" creationId="{0882AFB3-E25E-B144-34C5-FD1C1C48FC7E}"/>
          </ac:cxnSpMkLst>
        </pc:cxnChg>
        <pc:cxnChg chg="add mod">
          <ac:chgData name="Abels, Patrick" userId="ba666de4-0d21-43a6-8e66-51a18aae1b4a" providerId="ADAL" clId="{D440B8C9-E1C7-4370-9CBF-3B557AA8DDCE}" dt="2025-06-20T21:55:23.246" v="1099" actId="14100"/>
          <ac:cxnSpMkLst>
            <pc:docMk/>
            <pc:sldMk cId="1555034881" sldId="384"/>
            <ac:cxnSpMk id="8" creationId="{4278400A-817A-5B81-8A20-80782D1E2F3E}"/>
          </ac:cxnSpMkLst>
        </pc:cxnChg>
        <pc:cxnChg chg="add mod">
          <ac:chgData name="Abels, Patrick" userId="ba666de4-0d21-43a6-8e66-51a18aae1b4a" providerId="ADAL" clId="{D440B8C9-E1C7-4370-9CBF-3B557AA8DDCE}" dt="2025-06-20T21:56:04.981" v="1118" actId="14100"/>
          <ac:cxnSpMkLst>
            <pc:docMk/>
            <pc:sldMk cId="1555034881" sldId="384"/>
            <ac:cxnSpMk id="13" creationId="{EE038CAA-55EE-9904-7B81-5D1FE0D59951}"/>
          </ac:cxnSpMkLst>
        </pc:cxnChg>
        <pc:cxnChg chg="add del mod">
          <ac:chgData name="Abels, Patrick" userId="ba666de4-0d21-43a6-8e66-51a18aae1b4a" providerId="ADAL" clId="{D440B8C9-E1C7-4370-9CBF-3B557AA8DDCE}" dt="2025-06-20T21:56:02.844" v="1117" actId="478"/>
          <ac:cxnSpMkLst>
            <pc:docMk/>
            <pc:sldMk cId="1555034881" sldId="384"/>
            <ac:cxnSpMk id="14" creationId="{1A83BE0A-418E-2440-9BA4-55B0D99D2857}"/>
          </ac:cxnSpMkLst>
        </pc:cxnChg>
        <pc:cxnChg chg="add mod">
          <ac:chgData name="Abels, Patrick" userId="ba666de4-0d21-43a6-8e66-51a18aae1b4a" providerId="ADAL" clId="{D440B8C9-E1C7-4370-9CBF-3B557AA8DDCE}" dt="2025-06-20T21:57:35.238" v="1123" actId="14100"/>
          <ac:cxnSpMkLst>
            <pc:docMk/>
            <pc:sldMk cId="1555034881" sldId="384"/>
            <ac:cxnSpMk id="19" creationId="{645AB68E-B2FE-AAE6-7576-66CC4D383DB5}"/>
          </ac:cxnSpMkLst>
        </pc:cxnChg>
      </pc:sldChg>
      <pc:sldChg chg="addSp delSp modSp new del mod">
        <pc:chgData name="Abels, Patrick" userId="ba666de4-0d21-43a6-8e66-51a18aae1b4a" providerId="ADAL" clId="{D440B8C9-E1C7-4370-9CBF-3B557AA8DDCE}" dt="2025-06-20T22:30:09.819" v="2795" actId="47"/>
        <pc:sldMkLst>
          <pc:docMk/>
          <pc:sldMk cId="3859909508" sldId="385"/>
        </pc:sldMkLst>
        <pc:spChg chg="mod">
          <ac:chgData name="Abels, Patrick" userId="ba666de4-0d21-43a6-8e66-51a18aae1b4a" providerId="ADAL" clId="{D440B8C9-E1C7-4370-9CBF-3B557AA8DDCE}" dt="2025-06-20T22:29:00.857" v="2784" actId="20577"/>
          <ac:spMkLst>
            <pc:docMk/>
            <pc:sldMk cId="3859909508" sldId="385"/>
            <ac:spMk id="2" creationId="{7DD760B6-5E8A-431E-4415-B963523147BE}"/>
          </ac:spMkLst>
        </pc:spChg>
        <pc:spChg chg="mod">
          <ac:chgData name="Abels, Patrick" userId="ba666de4-0d21-43a6-8e66-51a18aae1b4a" providerId="ADAL" clId="{D440B8C9-E1C7-4370-9CBF-3B557AA8DDCE}" dt="2025-06-20T22:28:47.021" v="2774" actId="20577"/>
          <ac:spMkLst>
            <pc:docMk/>
            <pc:sldMk cId="3859909508" sldId="385"/>
            <ac:spMk id="3" creationId="{81306E89-9826-0C44-E446-C925776E674E}"/>
          </ac:spMkLst>
        </pc:spChg>
        <pc:spChg chg="add del mod">
          <ac:chgData name="Abels, Patrick" userId="ba666de4-0d21-43a6-8e66-51a18aae1b4a" providerId="ADAL" clId="{D440B8C9-E1C7-4370-9CBF-3B557AA8DDCE}" dt="2025-06-20T22:30:04.587" v="2792" actId="21"/>
          <ac:spMkLst>
            <pc:docMk/>
            <pc:sldMk cId="3859909508" sldId="385"/>
            <ac:spMk id="5" creationId="{DE6F3B49-EFB7-2451-7A80-B4523A75A25B}"/>
          </ac:spMkLst>
        </pc:spChg>
      </pc:sldChg>
      <pc:sldChg chg="modSp new del mod">
        <pc:chgData name="Abels, Patrick" userId="ba666de4-0d21-43a6-8e66-51a18aae1b4a" providerId="ADAL" clId="{D440B8C9-E1C7-4370-9CBF-3B557AA8DDCE}" dt="2025-06-20T22:30:07.965" v="2794" actId="47"/>
        <pc:sldMkLst>
          <pc:docMk/>
          <pc:sldMk cId="2896337281" sldId="386"/>
        </pc:sldMkLst>
        <pc:spChg chg="mod">
          <ac:chgData name="Abels, Patrick" userId="ba666de4-0d21-43a6-8e66-51a18aae1b4a" providerId="ADAL" clId="{D440B8C9-E1C7-4370-9CBF-3B557AA8DDCE}" dt="2025-06-20T22:28:55.405" v="2782" actId="20577"/>
          <ac:spMkLst>
            <pc:docMk/>
            <pc:sldMk cId="2896337281" sldId="386"/>
            <ac:spMk id="3" creationId="{9CDAFEA3-4BC1-002A-ABDB-BCE92BC53589}"/>
          </ac:spMkLst>
        </pc:spChg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</pc:sldChg>
    </pc:docChg>
  </pc:docChgLst>
  <pc:docChgLst>
    <pc:chgData name="Abels, Patrick" userId="ba666de4-0d21-43a6-8e66-51a18aae1b4a" providerId="ADAL" clId="{E82BAE72-16E8-466B-BCBD-B3EBDBA39584}"/>
    <pc:docChg chg="undo custSel addSld delSld modSld">
      <pc:chgData name="Abels, Patrick" userId="ba666de4-0d21-43a6-8e66-51a18aae1b4a" providerId="ADAL" clId="{E82BAE72-16E8-466B-BCBD-B3EBDBA39584}" dt="2025-05-20T15:32:37.479" v="483" actId="14100"/>
      <pc:docMkLst>
        <pc:docMk/>
      </pc:docMkLst>
      <pc:sldChg chg="modSp mod">
        <pc:chgData name="Abels, Patrick" userId="ba666de4-0d21-43a6-8e66-51a18aae1b4a" providerId="ADAL" clId="{E82BAE72-16E8-466B-BCBD-B3EBDBA39584}" dt="2025-05-20T14:48:50.958" v="7" actId="20577"/>
        <pc:sldMkLst>
          <pc:docMk/>
          <pc:sldMk cId="2491210115" sldId="293"/>
        </pc:sldMkLst>
      </pc:sldChg>
      <pc:sldChg chg="addSp delSp modSp mod">
        <pc:chgData name="Abels, Patrick" userId="ba666de4-0d21-43a6-8e66-51a18aae1b4a" providerId="ADAL" clId="{E82BAE72-16E8-466B-BCBD-B3EBDBA39584}" dt="2025-05-20T15:21:37.352" v="447" actId="21"/>
        <pc:sldMkLst>
          <pc:docMk/>
          <pc:sldMk cId="3433871952" sldId="294"/>
        </pc:sldMkLst>
      </pc:sldChg>
      <pc:sldChg chg="addSp delSp modSp mod">
        <pc:chgData name="Abels, Patrick" userId="ba666de4-0d21-43a6-8e66-51a18aae1b4a" providerId="ADAL" clId="{E82BAE72-16E8-466B-BCBD-B3EBDBA39584}" dt="2025-05-20T15:32:37.479" v="483" actId="14100"/>
        <pc:sldMkLst>
          <pc:docMk/>
          <pc:sldMk cId="3670596577" sldId="295"/>
        </pc:sldMkLst>
      </pc:sldChg>
      <pc:sldChg chg="modSp mod">
        <pc:chgData name="Abels, Patrick" userId="ba666de4-0d21-43a6-8e66-51a18aae1b4a" providerId="ADAL" clId="{E82BAE72-16E8-466B-BCBD-B3EBDBA39584}" dt="2025-05-20T15:17:11.044" v="350" actId="6549"/>
        <pc:sldMkLst>
          <pc:docMk/>
          <pc:sldMk cId="1729450867" sldId="296"/>
        </pc:sldMkLst>
      </pc:sldChg>
      <pc:sldChg chg="addSp delSp modSp mod">
        <pc:chgData name="Abels, Patrick" userId="ba666de4-0d21-43a6-8e66-51a18aae1b4a" providerId="ADAL" clId="{E82BAE72-16E8-466B-BCBD-B3EBDBA39584}" dt="2025-05-20T15:22:29.432" v="469" actId="166"/>
        <pc:sldMkLst>
          <pc:docMk/>
          <pc:sldMk cId="847930977" sldId="297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2207021051" sldId="310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2375961618" sldId="311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1158955029" sldId="312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3572748217" sldId="313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830998410" sldId="314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3604050859" sldId="315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1073379430" sldId="316"/>
        </pc:sldMkLst>
      </pc:sldChg>
      <pc:sldChg chg="del">
        <pc:chgData name="Abels, Patrick" userId="ba666de4-0d21-43a6-8e66-51a18aae1b4a" providerId="ADAL" clId="{E82BAE72-16E8-466B-BCBD-B3EBDBA39584}" dt="2025-05-20T14:49:26.498" v="9" actId="47"/>
        <pc:sldMkLst>
          <pc:docMk/>
          <pc:sldMk cId="2043534217" sldId="317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3722989841" sldId="318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1168010817" sldId="319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2802094293" sldId="320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629072211" sldId="321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1285858823" sldId="322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2627613512" sldId="323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434797660" sldId="324"/>
        </pc:sldMkLst>
      </pc:sldChg>
      <pc:sldChg chg="add">
        <pc:chgData name="Abels, Patrick" userId="ba666de4-0d21-43a6-8e66-51a18aae1b4a" providerId="ADAL" clId="{E82BAE72-16E8-466B-BCBD-B3EBDBA39584}" dt="2025-05-20T14:49:21.141" v="8"/>
        <pc:sldMkLst>
          <pc:docMk/>
          <pc:sldMk cId="2824663603" sldId="325"/>
        </pc:sldMkLst>
      </pc:sldChg>
    </pc:docChg>
  </pc:docChgLst>
  <pc:docChgLst>
    <pc:chgData name="Abels, Patrick" userId="ba666de4-0d21-43a6-8e66-51a18aae1b4a" providerId="ADAL" clId="{2C45B787-2C01-4CEF-AD18-33033F1E6DEC}"/>
    <pc:docChg chg="undo custSel addSld delSld modSld sldOrd modMainMaster">
      <pc:chgData name="Abels, Patrick" userId="ba666de4-0d21-43a6-8e66-51a18aae1b4a" providerId="ADAL" clId="{2C45B787-2C01-4CEF-AD18-33033F1E6DEC}" dt="2025-02-04T12:21:42.533" v="2473" actId="6549"/>
      <pc:docMkLst>
        <pc:docMk/>
      </pc:docMkLst>
      <pc:sldChg chg="del">
        <pc:chgData name="Abels, Patrick" userId="ba666de4-0d21-43a6-8e66-51a18aae1b4a" providerId="ADAL" clId="{2C45B787-2C01-4CEF-AD18-33033F1E6DEC}" dt="2025-01-27T20:15:51.256" v="36" actId="47"/>
        <pc:sldMkLst>
          <pc:docMk/>
          <pc:sldMk cId="1777212815" sldId="293"/>
        </pc:sldMkLst>
      </pc:sldChg>
      <pc:sldChg chg="del">
        <pc:chgData name="Abels, Patrick" userId="ba666de4-0d21-43a6-8e66-51a18aae1b4a" providerId="ADAL" clId="{2C45B787-2C01-4CEF-AD18-33033F1E6DEC}" dt="2025-01-27T20:14:22.782" v="1" actId="47"/>
        <pc:sldMkLst>
          <pc:docMk/>
          <pc:sldMk cId="3348838403" sldId="294"/>
        </pc:sldMkLst>
      </pc:sldChg>
      <pc:sldChg chg="modSp mod">
        <pc:chgData name="Abels, Patrick" userId="ba666de4-0d21-43a6-8e66-51a18aae1b4a" providerId="ADAL" clId="{2C45B787-2C01-4CEF-AD18-33033F1E6DEC}" dt="2025-01-28T21:56:13.540" v="2364" actId="114"/>
        <pc:sldMkLst>
          <pc:docMk/>
          <pc:sldMk cId="4259948035" sldId="304"/>
        </pc:sldMkLst>
      </pc:sldChg>
      <pc:sldChg chg="del">
        <pc:chgData name="Abels, Patrick" userId="ba666de4-0d21-43a6-8e66-51a18aae1b4a" providerId="ADAL" clId="{2C45B787-2C01-4CEF-AD18-33033F1E6DEC}" dt="2025-01-28T21:58:13.924" v="2367" actId="47"/>
        <pc:sldMkLst>
          <pc:docMk/>
          <pc:sldMk cId="3358983006" sldId="305"/>
        </pc:sldMkLst>
      </pc:sldChg>
      <pc:sldChg chg="del">
        <pc:chgData name="Abels, Patrick" userId="ba666de4-0d21-43a6-8e66-51a18aae1b4a" providerId="ADAL" clId="{2C45B787-2C01-4CEF-AD18-33033F1E6DEC}" dt="2025-01-27T20:15:52.160" v="37" actId="47"/>
        <pc:sldMkLst>
          <pc:docMk/>
          <pc:sldMk cId="1934247724" sldId="306"/>
        </pc:sldMkLst>
      </pc:sldChg>
      <pc:sldChg chg="modSp new add del mod">
        <pc:chgData name="Abels, Patrick" userId="ba666de4-0d21-43a6-8e66-51a18aae1b4a" providerId="ADAL" clId="{2C45B787-2C01-4CEF-AD18-33033F1E6DEC}" dt="2025-01-27T20:15:44.092" v="35" actId="113"/>
        <pc:sldMkLst>
          <pc:docMk/>
          <pc:sldMk cId="3308360042" sldId="307"/>
        </pc:sldMkLst>
      </pc:sldChg>
      <pc:sldChg chg="modSp new del mod">
        <pc:chgData name="Abels, Patrick" userId="ba666de4-0d21-43a6-8e66-51a18aae1b4a" providerId="ADAL" clId="{2C45B787-2C01-4CEF-AD18-33033F1E6DEC}" dt="2025-01-28T20:32:35.395" v="112" actId="47"/>
        <pc:sldMkLst>
          <pc:docMk/>
          <pc:sldMk cId="3400574960" sldId="308"/>
        </pc:sldMkLst>
      </pc:sldChg>
      <pc:sldChg chg="addSp delSp modSp new mod addAnim delAnim modAnim">
        <pc:chgData name="Abels, Patrick" userId="ba666de4-0d21-43a6-8e66-51a18aae1b4a" providerId="ADAL" clId="{2C45B787-2C01-4CEF-AD18-33033F1E6DEC}" dt="2025-01-28T21:00:35.589" v="1048" actId="207"/>
        <pc:sldMkLst>
          <pc:docMk/>
          <pc:sldMk cId="3941384217" sldId="309"/>
        </pc:sldMkLst>
      </pc:sldChg>
      <pc:sldChg chg="addSp modSp add mod modAnim">
        <pc:chgData name="Abels, Patrick" userId="ba666de4-0d21-43a6-8e66-51a18aae1b4a" providerId="ADAL" clId="{2C45B787-2C01-4CEF-AD18-33033F1E6DEC}" dt="2025-01-28T21:01:05.948" v="1049" actId="207"/>
        <pc:sldMkLst>
          <pc:docMk/>
          <pc:sldMk cId="1882043921" sldId="310"/>
        </pc:sldMkLst>
      </pc:sldChg>
      <pc:sldChg chg="modSp add mod">
        <pc:chgData name="Abels, Patrick" userId="ba666de4-0d21-43a6-8e66-51a18aae1b4a" providerId="ADAL" clId="{2C45B787-2C01-4CEF-AD18-33033F1E6DEC}" dt="2025-02-04T12:21:42.533" v="2473" actId="6549"/>
        <pc:sldMkLst>
          <pc:docMk/>
          <pc:sldMk cId="3138179062" sldId="311"/>
        </pc:sldMkLst>
      </pc:sldChg>
      <pc:sldChg chg="addSp delSp modSp new mod modAnim">
        <pc:chgData name="Abels, Patrick" userId="ba666de4-0d21-43a6-8e66-51a18aae1b4a" providerId="ADAL" clId="{2C45B787-2C01-4CEF-AD18-33033F1E6DEC}" dt="2025-01-28T21:38:55.869" v="1958"/>
        <pc:sldMkLst>
          <pc:docMk/>
          <pc:sldMk cId="1850063589" sldId="312"/>
        </pc:sldMkLst>
      </pc:sldChg>
      <pc:sldChg chg="addSp modSp new mod">
        <pc:chgData name="Abels, Patrick" userId="ba666de4-0d21-43a6-8e66-51a18aae1b4a" providerId="ADAL" clId="{2C45B787-2C01-4CEF-AD18-33033F1E6DEC}" dt="2025-01-28T21:45:15.899" v="2163" actId="1076"/>
        <pc:sldMkLst>
          <pc:docMk/>
          <pc:sldMk cId="3774974245" sldId="313"/>
        </pc:sldMkLst>
      </pc:sldChg>
      <pc:sldChg chg="new del">
        <pc:chgData name="Abels, Patrick" userId="ba666de4-0d21-43a6-8e66-51a18aae1b4a" providerId="ADAL" clId="{2C45B787-2C01-4CEF-AD18-33033F1E6DEC}" dt="2025-01-28T21:13:30.730" v="1272" actId="680"/>
        <pc:sldMkLst>
          <pc:docMk/>
          <pc:sldMk cId="4041206498" sldId="313"/>
        </pc:sldMkLst>
      </pc:sldChg>
      <pc:sldChg chg="addSp modSp new mod">
        <pc:chgData name="Abels, Patrick" userId="ba666de4-0d21-43a6-8e66-51a18aae1b4a" providerId="ADAL" clId="{2C45B787-2C01-4CEF-AD18-33033F1E6DEC}" dt="2025-01-28T21:49:44.591" v="2276" actId="1076"/>
        <pc:sldMkLst>
          <pc:docMk/>
          <pc:sldMk cId="3873359218" sldId="314"/>
        </pc:sldMkLst>
      </pc:sldChg>
      <pc:sldChg chg="addSp modSp new mod modTransition">
        <pc:chgData name="Abels, Patrick" userId="ba666de4-0d21-43a6-8e66-51a18aae1b4a" providerId="ADAL" clId="{2C45B787-2C01-4CEF-AD18-33033F1E6DEC}" dt="2025-01-28T21:56:26.700" v="2365"/>
        <pc:sldMkLst>
          <pc:docMk/>
          <pc:sldMk cId="480410903" sldId="315"/>
        </pc:sldMkLst>
      </pc:sldChg>
      <pc:sldChg chg="addSp modSp add mod ord modTransition">
        <pc:chgData name="Abels, Patrick" userId="ba666de4-0d21-43a6-8e66-51a18aae1b4a" providerId="ADAL" clId="{2C45B787-2C01-4CEF-AD18-33033F1E6DEC}" dt="2025-01-28T21:56:26.700" v="2365"/>
        <pc:sldMkLst>
          <pc:docMk/>
          <pc:sldMk cId="628429036" sldId="316"/>
        </pc:sldMkLst>
      </pc:sldChg>
      <pc:sldChg chg="modSp new mod">
        <pc:chgData name="Abels, Patrick" userId="ba666de4-0d21-43a6-8e66-51a18aae1b4a" providerId="ADAL" clId="{2C45B787-2C01-4CEF-AD18-33033F1E6DEC}" dt="2025-01-28T22:00:12.050" v="2470" actId="20577"/>
        <pc:sldMkLst>
          <pc:docMk/>
          <pc:sldMk cId="3906515469" sldId="317"/>
        </pc:sldMkLst>
      </pc:sldChg>
      <pc:sldMasterChg chg="modSldLayout">
        <pc:chgData name="Abels, Patrick" userId="ba666de4-0d21-43a6-8e66-51a18aae1b4a" providerId="ADAL" clId="{2C45B787-2C01-4CEF-AD18-33033F1E6DEC}" dt="2025-01-28T21:56:26.700" v="2365"/>
        <pc:sldMasterMkLst>
          <pc:docMk/>
          <pc:sldMasterMk cId="1610205472" sldId="2147483671"/>
        </pc:sldMasterMkLst>
        <pc:sldLayoutChg chg="modSp">
          <pc:chgData name="Abels, Patrick" userId="ba666de4-0d21-43a6-8e66-51a18aae1b4a" providerId="ADAL" clId="{2C45B787-2C01-4CEF-AD18-33033F1E6DEC}" dt="2025-01-28T20:35:07.904" v="228" actId="404"/>
          <pc:sldLayoutMkLst>
            <pc:docMk/>
            <pc:sldMasterMk cId="1610205472" sldId="2147483671"/>
            <pc:sldLayoutMk cId="283652769" sldId="2147483676"/>
          </pc:sldLayoutMkLst>
        </pc:sldLayoutChg>
        <pc:sldLayoutChg chg="modSp">
          <pc:chgData name="Abels, Patrick" userId="ba666de4-0d21-43a6-8e66-51a18aae1b4a" providerId="ADAL" clId="{2C45B787-2C01-4CEF-AD18-33033F1E6DEC}" dt="2025-01-28T20:34:54.571" v="226" actId="404"/>
          <pc:sldLayoutMkLst>
            <pc:docMk/>
            <pc:sldMasterMk cId="1610205472" sldId="2147483671"/>
            <pc:sldLayoutMk cId="2741195092" sldId="2147483680"/>
          </pc:sldLayoutMkLst>
        </pc:sldLayoutChg>
        <pc:sldLayoutChg chg="modSp">
          <pc:chgData name="Abels, Patrick" userId="ba666de4-0d21-43a6-8e66-51a18aae1b4a" providerId="ADAL" clId="{2C45B787-2C01-4CEF-AD18-33033F1E6DEC}" dt="2025-01-28T20:34:45.538" v="225" actId="403"/>
          <pc:sldLayoutMkLst>
            <pc:docMk/>
            <pc:sldMasterMk cId="1610205472" sldId="2147483671"/>
            <pc:sldLayoutMk cId="4163331159" sldId="2147483685"/>
          </pc:sldLayoutMkLst>
        </pc:sldLayoutChg>
        <pc:sldLayoutChg chg="addSp modSp modTransition">
          <pc:chgData name="Abels, Patrick" userId="ba666de4-0d21-43a6-8e66-51a18aae1b4a" providerId="ADAL" clId="{2C45B787-2C01-4CEF-AD18-33033F1E6DEC}" dt="2025-01-28T21:56:26.700" v="2365"/>
          <pc:sldLayoutMkLst>
            <pc:docMk/>
            <pc:sldMasterMk cId="1610205472" sldId="2147483671"/>
            <pc:sldLayoutMk cId="3228861618" sldId="2147483687"/>
          </pc:sldLayoutMkLst>
        </pc:sldLayoutChg>
        <pc:sldLayoutChg chg="addSp modSp mod">
          <pc:chgData name="Abels, Patrick" userId="ba666de4-0d21-43a6-8e66-51a18aae1b4a" providerId="ADAL" clId="{2C45B787-2C01-4CEF-AD18-33033F1E6DEC}" dt="2025-01-28T20:34:36.306" v="215" actId="404"/>
          <pc:sldLayoutMkLst>
            <pc:docMk/>
            <pc:sldMasterMk cId="1610205472" sldId="2147483671"/>
            <pc:sldLayoutMk cId="1612882208" sldId="2147483688"/>
          </pc:sldLayoutMkLst>
        </pc:sldLayoutChg>
      </pc:sldMasterChg>
    </pc:docChg>
  </pc:docChgLst>
  <pc:docChgLst>
    <pc:chgData name="Abels, Patrick" userId="ba666de4-0d21-43a6-8e66-51a18aae1b4a" providerId="ADAL" clId="{DF9EA154-5116-476D-8EB8-B39978C56247}"/>
    <pc:docChg chg="undo custSel addSld delSld modSld modMainMaster">
      <pc:chgData name="Abels, Patrick" userId="ba666de4-0d21-43a6-8e66-51a18aae1b4a" providerId="ADAL" clId="{DF9EA154-5116-476D-8EB8-B39978C56247}" dt="2024-04-03T10:56:11.830" v="817" actId="47"/>
      <pc:docMkLst>
        <pc:docMk/>
      </pc:docMkLst>
      <pc:sldChg chg="modSp mod">
        <pc:chgData name="Abels, Patrick" userId="ba666de4-0d21-43a6-8e66-51a18aae1b4a" providerId="ADAL" clId="{DF9EA154-5116-476D-8EB8-B39978C56247}" dt="2024-04-03T02:19:15.468" v="797" actId="207"/>
        <pc:sldMkLst>
          <pc:docMk/>
          <pc:sldMk cId="3348838403" sldId="294"/>
        </pc:sldMkLst>
      </pc:sldChg>
      <pc:sldChg chg="modSp del mod">
        <pc:chgData name="Abels, Patrick" userId="ba666de4-0d21-43a6-8e66-51a18aae1b4a" providerId="ADAL" clId="{DF9EA154-5116-476D-8EB8-B39978C56247}" dt="2024-04-03T01:33:13.024" v="136" actId="47"/>
        <pc:sldMkLst>
          <pc:docMk/>
          <pc:sldMk cId="2545230209" sldId="295"/>
        </pc:sldMkLst>
      </pc:sldChg>
      <pc:sldChg chg="modSp del mod">
        <pc:chgData name="Abels, Patrick" userId="ba666de4-0d21-43a6-8e66-51a18aae1b4a" providerId="ADAL" clId="{DF9EA154-5116-476D-8EB8-B39978C56247}" dt="2024-04-03T01:33:33.815" v="138" actId="47"/>
        <pc:sldMkLst>
          <pc:docMk/>
          <pc:sldMk cId="4147734968" sldId="296"/>
        </pc:sldMkLst>
      </pc:sldChg>
      <pc:sldChg chg="del">
        <pc:chgData name="Abels, Patrick" userId="ba666de4-0d21-43a6-8e66-51a18aae1b4a" providerId="ADAL" clId="{DF9EA154-5116-476D-8EB8-B39978C56247}" dt="2024-04-03T01:31:48.557" v="96" actId="47"/>
        <pc:sldMkLst>
          <pc:docMk/>
          <pc:sldMk cId="4151411595" sldId="297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436696663" sldId="298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3013138608" sldId="299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1770763940" sldId="300"/>
        </pc:sldMkLst>
      </pc:sldChg>
      <pc:sldChg chg="del">
        <pc:chgData name="Abels, Patrick" userId="ba666de4-0d21-43a6-8e66-51a18aae1b4a" providerId="ADAL" clId="{DF9EA154-5116-476D-8EB8-B39978C56247}" dt="2024-04-03T01:31:54.163" v="97" actId="47"/>
        <pc:sldMkLst>
          <pc:docMk/>
          <pc:sldMk cId="2768151853" sldId="301"/>
        </pc:sldMkLst>
      </pc:sldChg>
      <pc:sldChg chg="modSp new del mod">
        <pc:chgData name="Abels, Patrick" userId="ba666de4-0d21-43a6-8e66-51a18aae1b4a" providerId="ADAL" clId="{DF9EA154-5116-476D-8EB8-B39978C56247}" dt="2024-04-03T01:47:21.274" v="262" actId="47"/>
        <pc:sldMkLst>
          <pc:docMk/>
          <pc:sldMk cId="112177617" sldId="302"/>
        </pc:sldMkLst>
      </pc:sldChg>
      <pc:sldChg chg="addSp delSp modSp new mod modNotesTx">
        <pc:chgData name="Abels, Patrick" userId="ba666de4-0d21-43a6-8e66-51a18aae1b4a" providerId="ADAL" clId="{DF9EA154-5116-476D-8EB8-B39978C56247}" dt="2024-04-03T02:21:15.719" v="815"/>
        <pc:sldMkLst>
          <pc:docMk/>
          <pc:sldMk cId="1284580195" sldId="303"/>
        </pc:sldMkLst>
      </pc:sldChg>
      <pc:sldChg chg="modSp new mod">
        <pc:chgData name="Abels, Patrick" userId="ba666de4-0d21-43a6-8e66-51a18aae1b4a" providerId="ADAL" clId="{DF9EA154-5116-476D-8EB8-B39978C56247}" dt="2024-04-03T02:00:21.629" v="636" actId="20577"/>
        <pc:sldMkLst>
          <pc:docMk/>
          <pc:sldMk cId="4259948035" sldId="304"/>
        </pc:sldMkLst>
      </pc:sldChg>
      <pc:sldChg chg="addSp modSp new mod">
        <pc:chgData name="Abels, Patrick" userId="ba666de4-0d21-43a6-8e66-51a18aae1b4a" providerId="ADAL" clId="{DF9EA154-5116-476D-8EB8-B39978C56247}" dt="2024-04-03T02:00:13.426" v="631" actId="1076"/>
        <pc:sldMkLst>
          <pc:docMk/>
          <pc:sldMk cId="3358983006" sldId="305"/>
        </pc:sldMkLst>
      </pc:sldChg>
      <pc:sldChg chg="addSp delSp modSp new mod modAnim">
        <pc:chgData name="Abels, Patrick" userId="ba666de4-0d21-43a6-8e66-51a18aae1b4a" providerId="ADAL" clId="{DF9EA154-5116-476D-8EB8-B39978C56247}" dt="2024-04-03T02:18:10.292" v="796"/>
        <pc:sldMkLst>
          <pc:docMk/>
          <pc:sldMk cId="1934247724" sldId="306"/>
        </pc:sldMkLst>
      </pc:sldChg>
      <pc:sldChg chg="new del">
        <pc:chgData name="Abels, Patrick" userId="ba666de4-0d21-43a6-8e66-51a18aae1b4a" providerId="ADAL" clId="{DF9EA154-5116-476D-8EB8-B39978C56247}" dt="2024-04-03T10:56:11.830" v="817" actId="47"/>
        <pc:sldMkLst>
          <pc:docMk/>
          <pc:sldMk cId="2231504061" sldId="307"/>
        </pc:sldMkLst>
      </pc:sldChg>
      <pc:sldMasterChg chg="addSldLayout modSldLayout">
        <pc:chgData name="Abels, Patrick" userId="ba666de4-0d21-43a6-8e66-51a18aae1b4a" providerId="ADAL" clId="{DF9EA154-5116-476D-8EB8-B39978C56247}" dt="2024-04-03T01:47:00.192" v="261" actId="404"/>
        <pc:sldMasterMkLst>
          <pc:docMk/>
          <pc:sldMasterMk cId="1610205472" sldId="2147483671"/>
        </pc:sldMasterMkLst>
        <pc:sldLayoutChg chg="addSp delSp modSp add mod">
          <pc:chgData name="Abels, Patrick" userId="ba666de4-0d21-43a6-8e66-51a18aae1b4a" providerId="ADAL" clId="{DF9EA154-5116-476D-8EB8-B39978C56247}" dt="2024-04-03T01:47:00.192" v="261" actId="404"/>
          <pc:sldLayoutMkLst>
            <pc:docMk/>
            <pc:sldMasterMk cId="1610205472" sldId="2147483671"/>
            <pc:sldLayoutMk cId="4163331159" sldId="2147483685"/>
          </pc:sldLayoutMkLst>
        </pc:sldLayoutChg>
      </pc:sldMaster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</pc:sld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BD6A00C3-A9D0-4B8C-B53D-818D83EC183B}"/>
    <pc:docChg chg="undo custSel addSld delSld modSld">
      <pc:chgData name="Abels, Patrick" userId="ba666de4-0d21-43a6-8e66-51a18aae1b4a" providerId="ADAL" clId="{BD6A00C3-A9D0-4B8C-B53D-818D83EC183B}" dt="2024-07-24T08:46:39.623" v="520" actId="1038"/>
      <pc:docMkLst>
        <pc:docMk/>
      </pc:docMkLst>
      <pc:sldChg chg="modSp mod">
        <pc:chgData name="Abels, Patrick" userId="ba666de4-0d21-43a6-8e66-51a18aae1b4a" providerId="ADAL" clId="{BD6A00C3-A9D0-4B8C-B53D-818D83EC183B}" dt="2024-07-24T07:24:56.373" v="38" actId="20577"/>
        <pc:sldMkLst>
          <pc:docMk/>
          <pc:sldMk cId="2243933812" sldId="292"/>
        </pc:sldMkLst>
      </pc:sldChg>
      <pc:sldChg chg="addSp modSp mod">
        <pc:chgData name="Abels, Patrick" userId="ba666de4-0d21-43a6-8e66-51a18aae1b4a" providerId="ADAL" clId="{BD6A00C3-A9D0-4B8C-B53D-818D83EC183B}" dt="2024-07-24T08:06:16.919" v="482"/>
        <pc:sldMkLst>
          <pc:docMk/>
          <pc:sldMk cId="3348838403" sldId="294"/>
        </pc:sldMkLst>
      </pc:sldChg>
      <pc:sldChg chg="del">
        <pc:chgData name="Abels, Patrick" userId="ba666de4-0d21-43a6-8e66-51a18aae1b4a" providerId="ADAL" clId="{BD6A00C3-A9D0-4B8C-B53D-818D83EC183B}" dt="2024-07-24T07:53:26.687" v="380" actId="47"/>
        <pc:sldMkLst>
          <pc:docMk/>
          <pc:sldMk cId="1284580195" sldId="303"/>
        </pc:sldMkLst>
      </pc:sldChg>
      <pc:sldChg chg="delSp modSp mod">
        <pc:chgData name="Abels, Patrick" userId="ba666de4-0d21-43a6-8e66-51a18aae1b4a" providerId="ADAL" clId="{BD6A00C3-A9D0-4B8C-B53D-818D83EC183B}" dt="2024-07-24T07:59:01.927" v="474" actId="20577"/>
        <pc:sldMkLst>
          <pc:docMk/>
          <pc:sldMk cId="3358983006" sldId="305"/>
        </pc:sldMkLst>
      </pc:sldChg>
      <pc:sldChg chg="addSp delSp modSp mod modAnim">
        <pc:chgData name="Abels, Patrick" userId="ba666de4-0d21-43a6-8e66-51a18aae1b4a" providerId="ADAL" clId="{BD6A00C3-A9D0-4B8C-B53D-818D83EC183B}" dt="2024-07-24T08:46:39.623" v="520" actId="1038"/>
        <pc:sldMkLst>
          <pc:docMk/>
          <pc:sldMk cId="1934247724" sldId="306"/>
        </pc:sldMkLst>
      </pc:sldChg>
      <pc:sldChg chg="new del">
        <pc:chgData name="Abels, Patrick" userId="ba666de4-0d21-43a6-8e66-51a18aae1b4a" providerId="ADAL" clId="{BD6A00C3-A9D0-4B8C-B53D-818D83EC183B}" dt="2024-07-24T07:33:59.679" v="121" actId="47"/>
        <pc:sldMkLst>
          <pc:docMk/>
          <pc:sldMk cId="56786208" sldId="307"/>
        </pc:sldMkLst>
      </pc:sldChg>
      <pc:sldChg chg="addSp delSp modSp new mod">
        <pc:chgData name="Abels, Patrick" userId="ba666de4-0d21-43a6-8e66-51a18aae1b4a" providerId="ADAL" clId="{BD6A00C3-A9D0-4B8C-B53D-818D83EC183B}" dt="2024-07-24T07:37:35.839" v="151" actId="167"/>
        <pc:sldMkLst>
          <pc:docMk/>
          <pc:sldMk cId="1496135496" sldId="307"/>
        </pc:sldMkLst>
      </pc:sldChg>
    </pc:docChg>
  </pc:docChgLst>
  <pc:docChgLst>
    <pc:chgData name="Abels, Patrick" userId="ba666de4-0d21-43a6-8e66-51a18aae1b4a" providerId="ADAL" clId="{C54D4619-AC73-2F4E-9DCC-CD79AB17386B}"/>
    <pc:docChg chg="modSld">
      <pc:chgData name="Abels, Patrick" userId="ba666de4-0d21-43a6-8e66-51a18aae1b4a" providerId="ADAL" clId="{C54D4619-AC73-2F4E-9DCC-CD79AB17386B}" dt="2024-10-29T13:30:55.003" v="18" actId="1035"/>
      <pc:docMkLst>
        <pc:docMk/>
      </pc:docMkLst>
      <pc:sldChg chg="modSp">
        <pc:chgData name="Abels, Patrick" userId="ba666de4-0d21-43a6-8e66-51a18aae1b4a" providerId="ADAL" clId="{C54D4619-AC73-2F4E-9DCC-CD79AB17386B}" dt="2024-10-29T13:30:55.003" v="18" actId="1035"/>
        <pc:sldMkLst>
          <pc:docMk/>
          <pc:sldMk cId="1777212815" sldId="293"/>
        </pc:sldMkLst>
      </pc:sld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</pc:sldChg>
    </pc:docChg>
  </pc:docChgLst>
  <pc:docChgLst>
    <pc:chgData name="Abels, Patrick" userId="ba666de4-0d21-43a6-8e66-51a18aae1b4a" providerId="ADAL" clId="{07F5885F-FA44-4DAA-8B02-BB92FBA06570}"/>
    <pc:docChg chg="undo custSel addSld delSld modSld">
      <pc:chgData name="Abels, Patrick" userId="ba666de4-0d21-43a6-8e66-51a18aae1b4a" providerId="ADAL" clId="{07F5885F-FA44-4DAA-8B02-BB92FBA06570}" dt="2025-05-20T14:43:47.853" v="386" actId="1076"/>
      <pc:docMkLst>
        <pc:docMk/>
      </pc:docMkLst>
      <pc:sldChg chg="modSp mod">
        <pc:chgData name="Abels, Patrick" userId="ba666de4-0d21-43a6-8e66-51a18aae1b4a" providerId="ADAL" clId="{07F5885F-FA44-4DAA-8B02-BB92FBA06570}" dt="2025-05-15T14:57:22.003" v="1" actId="6549"/>
        <pc:sldMkLst>
          <pc:docMk/>
          <pc:sldMk cId="2243933812" sldId="292"/>
        </pc:sldMkLst>
        <pc:spChg chg="mod">
          <ac:chgData name="Abels, Patrick" userId="ba666de4-0d21-43a6-8e66-51a18aae1b4a" providerId="ADAL" clId="{07F5885F-FA44-4DAA-8B02-BB92FBA06570}" dt="2025-05-15T14:57:22.003" v="1" actId="6549"/>
          <ac:spMkLst>
            <pc:docMk/>
            <pc:sldMk cId="2243933812" sldId="292"/>
            <ac:spMk id="2" creationId="{63E51AF0-D57D-E817-34D7-0FAFFB286C15}"/>
          </ac:spMkLst>
        </pc:spChg>
      </pc:sldChg>
      <pc:sldChg chg="modSp new mod">
        <pc:chgData name="Abels, Patrick" userId="ba666de4-0d21-43a6-8e66-51a18aae1b4a" providerId="ADAL" clId="{07F5885F-FA44-4DAA-8B02-BB92FBA06570}" dt="2025-05-20T13:51:24.421" v="35" actId="207"/>
        <pc:sldMkLst>
          <pc:docMk/>
          <pc:sldMk cId="2491210115" sldId="293"/>
        </pc:sldMkLst>
      </pc:sldChg>
      <pc:sldChg chg="addSp delSp modSp new mod">
        <pc:chgData name="Abels, Patrick" userId="ba666de4-0d21-43a6-8e66-51a18aae1b4a" providerId="ADAL" clId="{07F5885F-FA44-4DAA-8B02-BB92FBA06570}" dt="2025-05-20T14:13:31.981" v="148" actId="1076"/>
        <pc:sldMkLst>
          <pc:docMk/>
          <pc:sldMk cId="3433871952" sldId="294"/>
        </pc:sldMkLst>
      </pc:sldChg>
      <pc:sldChg chg="addSp delSp modSp new mod">
        <pc:chgData name="Abels, Patrick" userId="ba666de4-0d21-43a6-8e66-51a18aae1b4a" providerId="ADAL" clId="{07F5885F-FA44-4DAA-8B02-BB92FBA06570}" dt="2025-05-20T14:27:37.134" v="219" actId="1076"/>
        <pc:sldMkLst>
          <pc:docMk/>
          <pc:sldMk cId="3670596577" sldId="295"/>
        </pc:sldMkLst>
      </pc:sldChg>
      <pc:sldChg chg="modSp new mod">
        <pc:chgData name="Abels, Patrick" userId="ba666de4-0d21-43a6-8e66-51a18aae1b4a" providerId="ADAL" clId="{07F5885F-FA44-4DAA-8B02-BB92FBA06570}" dt="2025-05-20T14:28:13.712" v="238" actId="403"/>
        <pc:sldMkLst>
          <pc:docMk/>
          <pc:sldMk cId="1729450867" sldId="296"/>
        </pc:sldMkLst>
      </pc:sldChg>
      <pc:sldChg chg="addSp delSp modSp new mod">
        <pc:chgData name="Abels, Patrick" userId="ba666de4-0d21-43a6-8e66-51a18aae1b4a" providerId="ADAL" clId="{07F5885F-FA44-4DAA-8B02-BB92FBA06570}" dt="2025-05-20T14:43:47.853" v="386" actId="1076"/>
        <pc:sldMkLst>
          <pc:docMk/>
          <pc:sldMk cId="847930977" sldId="29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4259948035" sldId="30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308360042" sldId="30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941384217" sldId="309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1882043921" sldId="310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207021051" sldId="310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375961618" sldId="311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138179062" sldId="311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1158955029" sldId="312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1850063589" sldId="312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3572748217" sldId="313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774974245" sldId="313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830998410" sldId="31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873359218" sldId="314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480410903" sldId="315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3604050859" sldId="315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628429036" sldId="316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1073379430" sldId="316"/>
        </pc:sldMkLst>
      </pc:sldChg>
      <pc:sldChg chg="add">
        <pc:chgData name="Abels, Patrick" userId="ba666de4-0d21-43a6-8e66-51a18aae1b4a" providerId="ADAL" clId="{07F5885F-FA44-4DAA-8B02-BB92FBA06570}" dt="2025-05-20T13:51:42.751" v="36"/>
        <pc:sldMkLst>
          <pc:docMk/>
          <pc:sldMk cId="2043534217" sldId="317"/>
        </pc:sldMkLst>
      </pc:sldChg>
      <pc:sldChg chg="del">
        <pc:chgData name="Abels, Patrick" userId="ba666de4-0d21-43a6-8e66-51a18aae1b4a" providerId="ADAL" clId="{07F5885F-FA44-4DAA-8B02-BB92FBA06570}" dt="2025-05-15T14:57:28.529" v="2" actId="47"/>
        <pc:sldMkLst>
          <pc:docMk/>
          <pc:sldMk cId="3906515469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AB42-9EA2-4386-9B0A-48A1FEDC4EE7}" type="datetimeFigureOut">
              <a:rPr lang="en-DE" smtClean="0"/>
              <a:t>06/20/2025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056ED-1E2F-4A5B-B6C9-FC658BDA513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169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056ED-1E2F-4A5B-B6C9-FC658BDA5132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44248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7471587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778856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633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put-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2311977"/>
            <a:ext cx="11915775" cy="42770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E9B06-1DFC-5243-A9D6-EE869AC3CF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113" y="287338"/>
            <a:ext cx="11915775" cy="1296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Title</a:t>
            </a:r>
            <a:endParaRPr lang="en-DE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144AB9-2B00-DAB3-7745-28835A07D0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112" y="1433670"/>
            <a:ext cx="11915775" cy="5562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12882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80410F9E-077B-F7AD-130C-9E838916DB06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1E6F2764-F2C5-60DA-26D4-D177D0DB89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6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85" r:id="rId5"/>
    <p:sldLayoutId id="2147483688" r:id="rId6"/>
    <p:sldLayoutId id="2147483676" r:id="rId7"/>
    <p:sldLayoutId id="2147483687" r:id="rId8"/>
    <p:sldLayoutId id="2147483679" r:id="rId9"/>
    <p:sldLayoutId id="2147483680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Informatik Q1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8BB473-91B4-5F87-15F1-ABC3B8B449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Schreibe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b="1" dirty="0">
                <a:solidFill>
                  <a:srgbClr val="00B0F0"/>
                </a:solidFill>
                <a:latin typeface="Consolas" panose="020B0609020204030204" pitchFamily="49" charset="0"/>
              </a:rPr>
              <a:t>Verkehr</a:t>
            </a:r>
            <a:r>
              <a:rPr lang="en-GB" dirty="0"/>
              <a:t>. In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Programm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eine</a:t>
            </a:r>
            <a:r>
              <a:rPr lang="en-GB" dirty="0">
                <a:latin typeface="+mn-lt"/>
              </a:rPr>
              <a:t> Klasse </a:t>
            </a:r>
            <a:r>
              <a:rPr lang="en-GB" b="1" dirty="0">
                <a:solidFill>
                  <a:srgbClr val="FFC000"/>
                </a:solidFill>
                <a:latin typeface="Consolas" panose="020B0609020204030204" pitchFamily="49" charset="0"/>
              </a:rPr>
              <a:t>Bus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defeiniert</a:t>
            </a:r>
            <a:r>
              <a:rPr lang="en-GB" dirty="0">
                <a:latin typeface="+mn-lt"/>
              </a:rPr>
              <a:t>. Ein Bus hat </a:t>
            </a:r>
            <a:r>
              <a:rPr lang="en-GB" dirty="0" err="1">
                <a:latin typeface="+mn-lt"/>
              </a:rPr>
              <a:t>einen</a:t>
            </a:r>
            <a:r>
              <a:rPr lang="en-GB" dirty="0">
                <a:latin typeface="+mn-lt"/>
              </a:rPr>
              <a:t> Fahrer und </a:t>
            </a:r>
            <a:r>
              <a:rPr lang="en-GB" dirty="0" err="1">
                <a:latin typeface="+mn-lt"/>
              </a:rPr>
              <a:t>eine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Anzahl</a:t>
            </a:r>
            <a:r>
              <a:rPr lang="en-GB" dirty="0">
                <a:latin typeface="+mn-lt"/>
              </a:rPr>
              <a:t> an </a:t>
            </a:r>
            <a:r>
              <a:rPr lang="en-GB" dirty="0" err="1">
                <a:latin typeface="+mn-lt"/>
              </a:rPr>
              <a:t>Gästen</a:t>
            </a:r>
            <a:r>
              <a:rPr lang="en-GB" dirty="0">
                <a:latin typeface="+mn-lt"/>
              </a:rPr>
              <a:t>. </a:t>
            </a:r>
            <a:r>
              <a:rPr lang="en-GB" dirty="0" err="1">
                <a:latin typeface="+mn-lt"/>
              </a:rPr>
              <a:t>Beide</a:t>
            </a:r>
            <a:r>
              <a:rPr lang="en-GB" dirty="0">
                <a:latin typeface="+mn-lt"/>
              </a:rPr>
              <a:t> Attribute </a:t>
            </a:r>
            <a:r>
              <a:rPr lang="en-GB" dirty="0" err="1">
                <a:latin typeface="+mn-lt"/>
              </a:rPr>
              <a:t>sollen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sowohl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gelesen</a:t>
            </a:r>
            <a:r>
              <a:rPr lang="en-GB" dirty="0">
                <a:latin typeface="+mn-lt"/>
              </a:rPr>
              <a:t> (Getter) </a:t>
            </a:r>
            <a:r>
              <a:rPr lang="en-GB" dirty="0" err="1">
                <a:latin typeface="+mn-lt"/>
              </a:rPr>
              <a:t>als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auch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geändert</a:t>
            </a:r>
            <a:r>
              <a:rPr lang="en-GB" dirty="0">
                <a:latin typeface="+mn-lt"/>
              </a:rPr>
              <a:t> (Setter) </a:t>
            </a:r>
            <a:r>
              <a:rPr lang="en-GB" dirty="0" err="1">
                <a:latin typeface="+mn-lt"/>
              </a:rPr>
              <a:t>werden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können</a:t>
            </a:r>
            <a:r>
              <a:rPr lang="en-GB" dirty="0">
                <a:latin typeface="+mn-lt"/>
              </a:rPr>
              <a:t>. </a:t>
            </a:r>
            <a:r>
              <a:rPr lang="en-GB" dirty="0" err="1">
                <a:latin typeface="+mn-lt"/>
              </a:rPr>
              <a:t>Außerdem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können</a:t>
            </a:r>
            <a:r>
              <a:rPr lang="en-GB" dirty="0">
                <a:latin typeface="+mn-lt"/>
              </a:rPr>
              <a:t> in </a:t>
            </a:r>
            <a:r>
              <a:rPr lang="en-GB" dirty="0" err="1">
                <a:latin typeface="+mn-lt"/>
              </a:rPr>
              <a:t>einen</a:t>
            </a:r>
            <a:r>
              <a:rPr lang="en-GB" dirty="0">
                <a:latin typeface="+mn-lt"/>
              </a:rPr>
              <a:t> Bus n </a:t>
            </a:r>
            <a:r>
              <a:rPr lang="en-GB" dirty="0" err="1">
                <a:latin typeface="+mn-lt"/>
              </a:rPr>
              <a:t>Personen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zusteigen</a:t>
            </a:r>
            <a:r>
              <a:rPr lang="en-GB" dirty="0">
                <a:latin typeface="+mn-lt"/>
              </a:rPr>
              <a:t> (Methode) </a:t>
            </a:r>
            <a:r>
              <a:rPr lang="en-GB" dirty="0" err="1">
                <a:latin typeface="+mn-lt"/>
              </a:rPr>
              <a:t>bzw</a:t>
            </a:r>
            <a:r>
              <a:rPr lang="en-GB" dirty="0">
                <a:latin typeface="+mn-lt"/>
              </a:rPr>
              <a:t>. </a:t>
            </a:r>
            <a:r>
              <a:rPr lang="en-GB" dirty="0" err="1">
                <a:latin typeface="+mn-lt"/>
              </a:rPr>
              <a:t>aussteigen</a:t>
            </a:r>
            <a:r>
              <a:rPr lang="en-GB" dirty="0">
                <a:latin typeface="+mn-lt"/>
              </a:rPr>
              <a:t> (Methode).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>
                <a:latin typeface="+mn-lt"/>
              </a:rPr>
              <a:t>Entwirf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ein</a:t>
            </a:r>
            <a:r>
              <a:rPr lang="en-GB" dirty="0">
                <a:latin typeface="+mn-lt"/>
              </a:rPr>
              <a:t> UML-</a:t>
            </a:r>
            <a:r>
              <a:rPr lang="en-GB" dirty="0" err="1">
                <a:latin typeface="+mn-lt"/>
              </a:rPr>
              <a:t>Diagramm</a:t>
            </a:r>
            <a:r>
              <a:rPr lang="en-GB" dirty="0">
                <a:latin typeface="+mn-lt"/>
              </a:rPr>
              <a:t> für die Klasse </a:t>
            </a:r>
            <a:r>
              <a:rPr lang="en-GB" b="1" dirty="0">
                <a:solidFill>
                  <a:srgbClr val="FFC000"/>
                </a:solidFill>
                <a:latin typeface="Consolas" panose="020B0609020204030204" pitchFamily="49" charset="0"/>
              </a:rPr>
              <a:t>Bus</a:t>
            </a:r>
            <a:r>
              <a:rPr lang="en-GB" dirty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>
                <a:latin typeface="+mn-lt"/>
              </a:rPr>
              <a:t>Erweitere</a:t>
            </a:r>
            <a:r>
              <a:rPr lang="en-GB" dirty="0">
                <a:latin typeface="+mn-lt"/>
              </a:rPr>
              <a:t> das UML-</a:t>
            </a:r>
            <a:r>
              <a:rPr lang="en-GB" dirty="0" err="1">
                <a:latin typeface="+mn-lt"/>
              </a:rPr>
              <a:t>Diagramm</a:t>
            </a:r>
            <a:r>
              <a:rPr lang="en-GB" dirty="0">
                <a:latin typeface="+mn-lt"/>
              </a:rPr>
              <a:t> um </a:t>
            </a:r>
            <a:r>
              <a:rPr lang="en-GB" dirty="0" err="1">
                <a:latin typeface="+mn-lt"/>
              </a:rPr>
              <a:t>zwei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Objekte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bus_1</a:t>
            </a:r>
            <a:r>
              <a:rPr lang="en-GB" dirty="0">
                <a:latin typeface="+mn-lt"/>
              </a:rPr>
              <a:t> und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bus_2</a:t>
            </a:r>
            <a:r>
              <a:rPr lang="en-GB" dirty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>
                <a:latin typeface="+mn-lt"/>
              </a:rPr>
              <a:t>Implementiere</a:t>
            </a:r>
            <a:r>
              <a:rPr lang="en-GB" dirty="0">
                <a:latin typeface="+mn-lt"/>
              </a:rPr>
              <a:t> die Klasse </a:t>
            </a:r>
            <a:r>
              <a:rPr lang="en-GB" b="1" dirty="0">
                <a:solidFill>
                  <a:srgbClr val="FFC000"/>
                </a:solidFill>
                <a:latin typeface="Consolas" panose="020B0609020204030204" pitchFamily="49" charset="0"/>
              </a:rPr>
              <a:t>Bus</a:t>
            </a:r>
            <a:r>
              <a:rPr lang="en-GB" dirty="0">
                <a:latin typeface="+mn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 err="1">
                <a:latin typeface="+mn-lt"/>
              </a:rPr>
              <a:t>Erzeuge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im</a:t>
            </a:r>
            <a:r>
              <a:rPr lang="en-GB" dirty="0">
                <a:latin typeface="+mn-lt"/>
              </a:rPr>
              <a:t> Verkehr die </a:t>
            </a:r>
            <a:r>
              <a:rPr lang="en-GB" dirty="0" err="1">
                <a:latin typeface="+mn-lt"/>
              </a:rPr>
              <a:t>beiden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Objekte</a:t>
            </a:r>
            <a:r>
              <a:rPr lang="en-GB" dirty="0">
                <a:latin typeface="+mn-lt"/>
              </a:rPr>
              <a:t>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bus_1</a:t>
            </a:r>
            <a:r>
              <a:rPr lang="en-GB" dirty="0">
                <a:latin typeface="+mn-lt"/>
              </a:rPr>
              <a:t> und </a:t>
            </a:r>
            <a:r>
              <a:rPr lang="en-GB" dirty="0">
                <a:solidFill>
                  <a:srgbClr val="FFC000"/>
                </a:solidFill>
                <a:latin typeface="Consolas" panose="020B0609020204030204" pitchFamily="49" charset="0"/>
              </a:rPr>
              <a:t>bus_2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mit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beliebigen</a:t>
            </a:r>
            <a:r>
              <a:rPr lang="en-GB" dirty="0">
                <a:latin typeface="+mn-lt"/>
              </a:rPr>
              <a:t> Daten.</a:t>
            </a:r>
          </a:p>
          <a:p>
            <a:pPr marL="457200" indent="-457200">
              <a:buFont typeface="+mj-lt"/>
              <a:buAutoNum type="alphaLcParenR"/>
            </a:pPr>
            <a:r>
              <a:rPr lang="en-GB" dirty="0">
                <a:latin typeface="+mn-lt"/>
              </a:rPr>
              <a:t>Gib den Fahrer des Busses </a:t>
            </a:r>
            <a:r>
              <a:rPr lang="en-GB" dirty="0" err="1">
                <a:latin typeface="+mn-lt"/>
              </a:rPr>
              <a:t>mit</a:t>
            </a:r>
            <a:r>
              <a:rPr lang="en-GB" dirty="0">
                <a:latin typeface="+mn-lt"/>
              </a:rPr>
              <a:t> den </a:t>
            </a:r>
            <a:r>
              <a:rPr lang="en-GB" dirty="0" err="1">
                <a:latin typeface="+mn-lt"/>
              </a:rPr>
              <a:t>meisten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Gästen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aus.</a:t>
            </a:r>
            <a:endParaRPr lang="en-GB" dirty="0">
              <a:latin typeface="+mn-lt"/>
            </a:endParaRPr>
          </a:p>
          <a:p>
            <a:pPr marL="457200" indent="-457200">
              <a:buFont typeface="+mj-lt"/>
              <a:buAutoNum type="alphaLcParenR"/>
            </a:pPr>
            <a:r>
              <a:rPr lang="en-GB" dirty="0" err="1">
                <a:latin typeface="+mn-lt"/>
              </a:rPr>
              <a:t>Befördere</a:t>
            </a:r>
            <a:r>
              <a:rPr lang="en-GB" dirty="0">
                <a:latin typeface="+mn-lt"/>
              </a:rPr>
              <a:t> 5 </a:t>
            </a:r>
            <a:r>
              <a:rPr lang="en-GB" dirty="0" err="1">
                <a:latin typeface="+mn-lt"/>
              </a:rPr>
              <a:t>Gäste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vom</a:t>
            </a:r>
            <a:r>
              <a:rPr lang="en-GB" dirty="0">
                <a:latin typeface="+mn-lt"/>
              </a:rPr>
              <a:t> Bus </a:t>
            </a:r>
            <a:r>
              <a:rPr lang="en-GB" dirty="0" err="1">
                <a:latin typeface="+mn-lt"/>
              </a:rPr>
              <a:t>mit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mehr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Gästen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zum</a:t>
            </a:r>
            <a:r>
              <a:rPr lang="en-GB" dirty="0">
                <a:latin typeface="+mn-lt"/>
              </a:rPr>
              <a:t> Bus </a:t>
            </a:r>
            <a:r>
              <a:rPr lang="en-GB" dirty="0" err="1">
                <a:latin typeface="+mn-lt"/>
              </a:rPr>
              <a:t>mit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weniger</a:t>
            </a:r>
            <a:r>
              <a:rPr lang="en-GB" dirty="0">
                <a:latin typeface="+mn-lt"/>
              </a:rPr>
              <a:t> </a:t>
            </a:r>
            <a:r>
              <a:rPr lang="en-GB" dirty="0" err="1">
                <a:latin typeface="+mn-lt"/>
              </a:rPr>
              <a:t>Gästen</a:t>
            </a:r>
            <a:r>
              <a:rPr lang="en-GB" dirty="0">
                <a:latin typeface="+mn-lt"/>
              </a:rPr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CEF88-E96D-BFEF-54BD-073A442A1F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2A352-7D81-D1A2-05BF-151321E1D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015" y="5286156"/>
            <a:ext cx="2886478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977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F2E8B-A830-493C-3323-E5D004FC65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Übung</a:t>
            </a:r>
            <a:r>
              <a:rPr lang="en-GB" dirty="0"/>
              <a:t> 1</a:t>
            </a:r>
            <a:endParaRPr lang="en-DE" dirty="0"/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58FEBD2-68E4-4C05-93A2-F630E5C6A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2" t="6073" r="7546" b="6402"/>
          <a:stretch>
            <a:fillRect/>
          </a:stretch>
        </p:blipFill>
        <p:spPr>
          <a:xfrm>
            <a:off x="6500381" y="61526"/>
            <a:ext cx="2996697" cy="6734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967FD8-A425-1E3D-659A-F77AAE0E05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40" t="6267" r="3070" b="5190"/>
          <a:stretch>
            <a:fillRect/>
          </a:stretch>
        </p:blipFill>
        <p:spPr>
          <a:xfrm>
            <a:off x="325924" y="2319012"/>
            <a:ext cx="5896824" cy="33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5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290F3-E690-6F05-E43C-5E0E347185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8000" dirty="0"/>
              <a:t>Klasse vs. </a:t>
            </a:r>
            <a:r>
              <a:rPr lang="en-GB" sz="8000" dirty="0" err="1"/>
              <a:t>Objekt</a:t>
            </a:r>
            <a:endParaRPr lang="en-DE" sz="8000" dirty="0"/>
          </a:p>
        </p:txBody>
      </p:sp>
    </p:spTree>
    <p:extLst>
      <p:ext uri="{BB962C8B-B14F-4D97-AF65-F5344CB8AC3E}">
        <p14:creationId xmlns:p14="http://schemas.microsoft.com/office/powerpoint/2010/main" val="42599480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90A55F-57D0-5F13-873C-EC6A5D011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Schreibe ein Programm </a:t>
            </a:r>
            <a:r>
              <a:rPr lang="de-DE" b="1" dirty="0">
                <a:solidFill>
                  <a:srgbClr val="00B0F0"/>
                </a:solidFill>
                <a:latin typeface="Consolas" panose="020B0609020204030204" pitchFamily="49" charset="0"/>
              </a:rPr>
              <a:t>Geometrie</a:t>
            </a:r>
            <a:r>
              <a:rPr lang="de-DE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/>
              <a:t>Implementiere eine Klasse </a:t>
            </a:r>
            <a:r>
              <a:rPr lang="de-DE" b="1" dirty="0">
                <a:solidFill>
                  <a:srgbClr val="FFC000"/>
                </a:solidFill>
                <a:latin typeface="Consolas" panose="020B0609020204030204" pitchFamily="49" charset="0"/>
              </a:rPr>
              <a:t>Dreieck</a:t>
            </a:r>
            <a:r>
              <a:rPr lang="de-DE" dirty="0"/>
              <a:t> nach folgendem UML: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/>
              <a:t>Implementiere die Funktion </a:t>
            </a:r>
            <a:r>
              <a:rPr lang="de-DE" dirty="0" err="1">
                <a:solidFill>
                  <a:srgbClr val="FFC000"/>
                </a:solidFill>
                <a:latin typeface="Consolas" panose="020B0609020204030204" pitchFamily="49" charset="0"/>
              </a:rPr>
              <a:t>area</a:t>
            </a:r>
            <a:r>
              <a:rPr lang="de-DE" dirty="0">
                <a:solidFill>
                  <a:srgbClr val="FFC000"/>
                </a:solidFill>
                <a:latin typeface="Consolas" panose="020B0609020204030204" pitchFamily="49" charset="0"/>
              </a:rPr>
              <a:t>()</a:t>
            </a:r>
            <a:r>
              <a:rPr lang="de-DE" dirty="0"/>
              <a:t>. (Formel recherchieren!)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/>
              <a:t>Teste die Funktion anhand eines Dreiecks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>
                <a:solidFill>
                  <a:srgbClr val="FFC000"/>
                </a:solidFill>
                <a:latin typeface="Consolas" panose="020B0609020204030204" pitchFamily="49" charset="0"/>
              </a:rPr>
              <a:t>d_1</a:t>
            </a:r>
            <a:r>
              <a:rPr lang="de-DE" dirty="0"/>
              <a:t> mit beliebigen Werten.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/>
              <a:t>Implementiere eine Klasse </a:t>
            </a:r>
            <a:r>
              <a:rPr lang="de-DE" b="1" dirty="0">
                <a:solidFill>
                  <a:srgbClr val="FFC000"/>
                </a:solidFill>
                <a:latin typeface="Consolas" panose="020B0609020204030204" pitchFamily="49" charset="0"/>
              </a:rPr>
              <a:t>Punkt</a:t>
            </a:r>
            <a:r>
              <a:rPr lang="de-DE" dirty="0"/>
              <a:t> mit den Attributen </a:t>
            </a:r>
            <a:r>
              <a:rPr lang="de-DE" dirty="0">
                <a:solidFill>
                  <a:srgbClr val="FFC000"/>
                </a:solidFill>
                <a:latin typeface="Consolas" panose="020B0609020204030204" pitchFamily="49" charset="0"/>
              </a:rPr>
              <a:t>x: </a:t>
            </a:r>
            <a:r>
              <a:rPr lang="de-DE" dirty="0" err="1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de-DE" dirty="0">
                <a:solidFill>
                  <a:srgbClr val="FFC000"/>
                </a:solidFill>
                <a:latin typeface="Consolas" panose="020B0609020204030204" pitchFamily="49" charset="0"/>
              </a:rPr>
              <a:t> </a:t>
            </a:r>
            <a:r>
              <a:rPr lang="de-DE" dirty="0"/>
              <a:t>und </a:t>
            </a:r>
            <a:r>
              <a:rPr lang="de-DE" dirty="0">
                <a:solidFill>
                  <a:srgbClr val="FFC000"/>
                </a:solidFill>
                <a:latin typeface="Consolas" panose="020B0609020204030204" pitchFamily="49" charset="0"/>
              </a:rPr>
              <a:t>y: </a:t>
            </a:r>
            <a:r>
              <a:rPr lang="de-DE" dirty="0" err="1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de-DE" dirty="0">
                <a:solidFill>
                  <a:srgbClr val="FFC000"/>
                </a:solidFill>
                <a:latin typeface="Consolas" panose="020B0609020204030204" pitchFamily="49" charset="0"/>
              </a:rPr>
              <a:t> </a:t>
            </a:r>
            <a:r>
              <a:rPr lang="de-DE" dirty="0"/>
              <a:t>sowie der Methode </a:t>
            </a:r>
            <a:r>
              <a:rPr lang="de-DE" dirty="0" err="1">
                <a:solidFill>
                  <a:srgbClr val="FFC000"/>
                </a:solidFill>
                <a:latin typeface="Consolas" panose="020B0609020204030204" pitchFamily="49" charset="0"/>
              </a:rPr>
              <a:t>distance</a:t>
            </a:r>
            <a:r>
              <a:rPr lang="de-DE" dirty="0">
                <a:solidFill>
                  <a:srgbClr val="FFC000"/>
                </a:solidFill>
                <a:latin typeface="Consolas" panose="020B0609020204030204" pitchFamily="49" charset="0"/>
              </a:rPr>
              <a:t>(Punkt p) -&gt; </a:t>
            </a:r>
            <a:r>
              <a:rPr lang="de-DE" dirty="0" err="1">
                <a:solidFill>
                  <a:srgbClr val="FFC000"/>
                </a:solidFill>
                <a:latin typeface="Consolas" panose="020B0609020204030204" pitchFamily="49" charset="0"/>
              </a:rPr>
              <a:t>float</a:t>
            </a:r>
            <a:r>
              <a:rPr lang="de-DE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/>
              <a:t>Teste die Funktion anhand zweier Punkte </a:t>
            </a:r>
            <a:r>
              <a:rPr lang="de-DE" dirty="0">
                <a:solidFill>
                  <a:srgbClr val="FFC000"/>
                </a:solidFill>
                <a:latin typeface="Consolas" panose="020B0609020204030204" pitchFamily="49" charset="0"/>
              </a:rPr>
              <a:t>p_1</a:t>
            </a:r>
            <a:r>
              <a:rPr lang="de-DE" dirty="0"/>
              <a:t> und </a:t>
            </a:r>
            <a:r>
              <a:rPr lang="de-DE" dirty="0">
                <a:solidFill>
                  <a:srgbClr val="FFC000"/>
                </a:solidFill>
                <a:latin typeface="Consolas" panose="020B0609020204030204" pitchFamily="49" charset="0"/>
              </a:rPr>
              <a:t>p_2</a:t>
            </a:r>
            <a:r>
              <a:rPr lang="de-DE" dirty="0"/>
              <a:t> mit beliebigen Werten.</a:t>
            </a:r>
          </a:p>
          <a:p>
            <a:pPr marL="457200" indent="-457200">
              <a:buFont typeface="+mj-lt"/>
              <a:buAutoNum type="alphaLcParenR"/>
            </a:pPr>
            <a:r>
              <a:rPr lang="de-DE" dirty="0"/>
              <a:t>Berechne die Fläche des Dreiecks ABC mit A(1|2), B(2|6) und C(7|0.5).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DE6F3B49-EFB7-2451-7A80-B4523A75A25B}"/>
              </a:ext>
            </a:extLst>
          </p:cNvPr>
          <p:cNvSpPr/>
          <p:nvPr/>
        </p:nvSpPr>
        <p:spPr>
          <a:xfrm>
            <a:off x="5078504" y="4988140"/>
            <a:ext cx="1925499" cy="1617080"/>
          </a:xfrm>
          <a:prstGeom prst="triangl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0FFDA3-DA42-78E4-FBB2-BC8527E2B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004" y="14198"/>
            <a:ext cx="2262996" cy="31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830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Klasse </a:t>
            </a:r>
            <a:r>
              <a:rPr lang="en-GB" dirty="0"/>
              <a:t>vs. </a:t>
            </a:r>
            <a:r>
              <a:rPr lang="en-GB" dirty="0" err="1">
                <a:solidFill>
                  <a:srgbClr val="FFC000"/>
                </a:solidFill>
              </a:rPr>
              <a:t>Objekt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516A2B-D941-A677-9D61-8840358C8F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5731329"/>
            <a:ext cx="11915775" cy="857652"/>
          </a:xfrm>
        </p:spPr>
        <p:txBody>
          <a:bodyPr/>
          <a:lstStyle/>
          <a:p>
            <a:r>
              <a:rPr lang="en-GB" dirty="0"/>
              <a:t>Klassen </a:t>
            </a:r>
            <a:r>
              <a:rPr lang="en-GB" dirty="0" err="1"/>
              <a:t>sind</a:t>
            </a:r>
            <a:r>
              <a:rPr lang="en-GB" dirty="0"/>
              <a:t> </a:t>
            </a:r>
            <a:r>
              <a:rPr lang="en-GB" dirty="0" err="1"/>
              <a:t>Vorlagen</a:t>
            </a:r>
            <a:r>
              <a:rPr lang="en-GB" dirty="0"/>
              <a:t>,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denen</a:t>
            </a:r>
            <a:r>
              <a:rPr lang="en-GB" dirty="0"/>
              <a:t> </a:t>
            </a:r>
            <a:r>
              <a:rPr lang="en-GB" dirty="0" err="1"/>
              <a:t>zur</a:t>
            </a:r>
            <a:r>
              <a:rPr lang="en-GB" dirty="0"/>
              <a:t> </a:t>
            </a:r>
            <a:r>
              <a:rPr lang="en-GB" dirty="0" err="1"/>
              <a:t>Laufzeit</a:t>
            </a:r>
            <a:r>
              <a:rPr lang="en-GB" dirty="0"/>
              <a:t> </a:t>
            </a:r>
            <a:r>
              <a:rPr lang="en-GB" dirty="0" err="1"/>
              <a:t>Instanzen</a:t>
            </a:r>
            <a:r>
              <a:rPr lang="en-GB" dirty="0"/>
              <a:t> </a:t>
            </a:r>
            <a:r>
              <a:rPr lang="en-GB" dirty="0" err="1"/>
              <a:t>erzeugt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.</a:t>
            </a:r>
            <a:endParaRPr lang="en-DE" dirty="0"/>
          </a:p>
          <a:p>
            <a:r>
              <a:rPr lang="de-DE" dirty="0"/>
              <a:t>Diese </a:t>
            </a:r>
            <a:r>
              <a:rPr lang="de-DE" dirty="0" err="1"/>
              <a:t>Intanzen</a:t>
            </a:r>
            <a:r>
              <a:rPr lang="de-DE" dirty="0"/>
              <a:t> heißen Objekte.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1504C-BC9C-9158-70FB-FBC8897559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Klasse vs. Objekt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A073D0-28A4-2183-8ABF-3F3EBC91B6A1}"/>
              </a:ext>
            </a:extLst>
          </p:cNvPr>
          <p:cNvGrpSpPr/>
          <p:nvPr/>
        </p:nvGrpSpPr>
        <p:grpSpPr>
          <a:xfrm>
            <a:off x="2769199" y="1670179"/>
            <a:ext cx="6653600" cy="3715204"/>
            <a:chOff x="2319338" y="1285875"/>
            <a:chExt cx="7553325" cy="4286250"/>
          </a:xfrm>
        </p:grpSpPr>
        <p:pic>
          <p:nvPicPr>
            <p:cNvPr id="5" name="Picture 2" descr="Unterschied zwischen Klasse und Objekt in OOPs">
              <a:extLst>
                <a:ext uri="{FF2B5EF4-FFF2-40B4-BE49-F238E27FC236}">
                  <a16:creationId xmlns:a16="http://schemas.microsoft.com/office/drawing/2014/main" id="{C88A816B-1432-285E-E942-568029BBB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338" y="1285875"/>
              <a:ext cx="7553325" cy="428625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B802E8-0D11-027C-F21E-22D3B93B4636}"/>
                </a:ext>
              </a:extLst>
            </p:cNvPr>
            <p:cNvSpPr/>
            <p:nvPr/>
          </p:nvSpPr>
          <p:spPr>
            <a:xfrm>
              <a:off x="7788275" y="5343525"/>
              <a:ext cx="723900" cy="131853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F633EF-C00E-4308-C207-36C4D1DF5599}"/>
                </a:ext>
              </a:extLst>
            </p:cNvPr>
            <p:cNvSpPr/>
            <p:nvPr/>
          </p:nvSpPr>
          <p:spPr>
            <a:xfrm>
              <a:off x="9439276" y="5387975"/>
              <a:ext cx="317502" cy="87403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ACA5F17-FDE0-9C84-997A-E1DB7B54C58E}"/>
                </a:ext>
              </a:extLst>
            </p:cNvPr>
            <p:cNvSpPr/>
            <p:nvPr/>
          </p:nvSpPr>
          <p:spPr>
            <a:xfrm>
              <a:off x="9403599" y="5387975"/>
              <a:ext cx="136958" cy="87877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B88EEA-83C8-713B-C378-93BB0B293EAF}"/>
                </a:ext>
              </a:extLst>
            </p:cNvPr>
            <p:cNvSpPr/>
            <p:nvPr/>
          </p:nvSpPr>
          <p:spPr>
            <a:xfrm>
              <a:off x="9071494" y="5387974"/>
              <a:ext cx="144478" cy="90051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5900A17-4C24-A317-9D0D-367D5C96E925}"/>
                </a:ext>
              </a:extLst>
            </p:cNvPr>
            <p:cNvSpPr/>
            <p:nvPr/>
          </p:nvSpPr>
          <p:spPr>
            <a:xfrm>
              <a:off x="8775798" y="5320539"/>
              <a:ext cx="96361" cy="155602"/>
            </a:xfrm>
            <a:prstGeom prst="rect">
              <a:avLst/>
            </a:prstGeom>
            <a:solidFill>
              <a:srgbClr val="F6F7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383072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94F2B-F539-EF5C-C538-3285919E5A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Klasse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7D64C-0100-A162-A3FF-AC4CD8F60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712" y="2751833"/>
            <a:ext cx="3096057" cy="2438740"/>
          </a:xfrm>
          <a:prstGeom prst="rect">
            <a:avLst/>
          </a:prstGeom>
        </p:spPr>
      </p:pic>
      <p:pic>
        <p:nvPicPr>
          <p:cNvPr id="7" name="Picture 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AD4A7057-5B17-2572-2B24-E24AEC37F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t="20251" r="6685" b="20126"/>
          <a:stretch>
            <a:fillRect/>
          </a:stretch>
        </p:blipFill>
        <p:spPr>
          <a:xfrm>
            <a:off x="138112" y="2260929"/>
            <a:ext cx="8781600" cy="3420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BFF61A-6456-129D-87DD-21F1437F34CA}"/>
              </a:ext>
            </a:extLst>
          </p:cNvPr>
          <p:cNvSpPr txBox="1"/>
          <p:nvPr/>
        </p:nvSpPr>
        <p:spPr>
          <a:xfrm>
            <a:off x="3858800" y="1753350"/>
            <a:ext cx="134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chemeClr val="bg1"/>
                </a:solidFill>
                <a:latin typeface="Montserrat" pitchFamily="2" charset="0"/>
              </a:rPr>
              <a:t>Quellcode</a:t>
            </a:r>
            <a:endParaRPr lang="en-DE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B2788-D3A4-3E6F-B260-DECF8CFB19B2}"/>
              </a:ext>
            </a:extLst>
          </p:cNvPr>
          <p:cNvSpPr txBox="1"/>
          <p:nvPr/>
        </p:nvSpPr>
        <p:spPr>
          <a:xfrm>
            <a:off x="9797628" y="1753350"/>
            <a:ext cx="134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Montserrat" pitchFamily="2" charset="0"/>
              </a:rPr>
              <a:t>UML</a:t>
            </a:r>
            <a:endParaRPr lang="en-DE" sz="1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B780E4-C362-7713-0534-A7C7F0F49EC2}"/>
              </a:ext>
            </a:extLst>
          </p:cNvPr>
          <p:cNvSpPr txBox="1"/>
          <p:nvPr/>
        </p:nvSpPr>
        <p:spPr>
          <a:xfrm>
            <a:off x="6665586" y="1840466"/>
            <a:ext cx="1326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Klassenname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47C020-6EC2-89F2-C230-755A49FE4D1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242868" y="1978966"/>
            <a:ext cx="4422718" cy="134367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40F6BD-C399-53A7-3C3D-36762BD1BD1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7991931" y="1978966"/>
            <a:ext cx="2161360" cy="102818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CF170E2-C85D-6E79-8431-34A0F8BA43A9}"/>
              </a:ext>
            </a:extLst>
          </p:cNvPr>
          <p:cNvSpPr txBox="1"/>
          <p:nvPr/>
        </p:nvSpPr>
        <p:spPr>
          <a:xfrm>
            <a:off x="6818072" y="6081082"/>
            <a:ext cx="949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Datentyp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F3E38F-B42C-C2C5-6755-601E8C38E5D9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767645" y="4572000"/>
            <a:ext cx="2834219" cy="164758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7F0F47-F6C3-2A10-ACC0-038CDFC94594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727275" y="5274684"/>
            <a:ext cx="2090797" cy="94489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0DA91ED-84BF-C9CE-28CD-678828DF9C1A}"/>
              </a:ext>
            </a:extLst>
          </p:cNvPr>
          <p:cNvSpPr txBox="1"/>
          <p:nvPr/>
        </p:nvSpPr>
        <p:spPr>
          <a:xfrm>
            <a:off x="7151298" y="4913574"/>
            <a:ext cx="92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Attribute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763547B-D0DF-E1F7-9F90-A38F44371990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6397396" y="4779034"/>
            <a:ext cx="753902" cy="27304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89204C-6D2B-A285-7844-8DB5B7943927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8079548" y="4278702"/>
            <a:ext cx="840164" cy="77337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A920BA6-6003-F4ED-ECC7-42EC376B5298}"/>
              </a:ext>
            </a:extLst>
          </p:cNvPr>
          <p:cNvSpPr txBox="1"/>
          <p:nvPr/>
        </p:nvSpPr>
        <p:spPr>
          <a:xfrm>
            <a:off x="3858083" y="2993861"/>
            <a:ext cx="41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Sichtbarkeit</a:t>
            </a:r>
            <a:endParaRPr lang="en-GB" sz="1200" dirty="0">
              <a:solidFill>
                <a:srgbClr val="FFC000"/>
              </a:solidFill>
              <a:latin typeface="Montserrat" pitchFamily="2" charset="0"/>
            </a:endParaRPr>
          </a:p>
          <a:p>
            <a:pPr algn="ctr"/>
            <a:endParaRPr lang="en-GB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1570E5F-EFF1-75E6-D3E8-ADAC6361D5E9}"/>
              </a:ext>
            </a:extLst>
          </p:cNvPr>
          <p:cNvCxnSpPr>
            <a:cxnSpLocks/>
          </p:cNvCxnSpPr>
          <p:nvPr/>
        </p:nvCxnSpPr>
        <p:spPr>
          <a:xfrm flipH="1">
            <a:off x="2624504" y="3137325"/>
            <a:ext cx="2672115" cy="108099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7EA45D0-9EE1-1BB2-69BB-7949882CB0D3}"/>
              </a:ext>
            </a:extLst>
          </p:cNvPr>
          <p:cNvCxnSpPr>
            <a:cxnSpLocks/>
          </p:cNvCxnSpPr>
          <p:nvPr/>
        </p:nvCxnSpPr>
        <p:spPr>
          <a:xfrm>
            <a:off x="6525369" y="3137325"/>
            <a:ext cx="2523740" cy="399936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51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E936B-9E56-0CC0-A717-3C6CD91FE0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Sichtbarkeit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F6BC02-0EFE-31F6-40B2-EEEBD12FD6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bzw. Datenkapselung</a:t>
            </a: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EBE1DC49-71A3-546E-EB04-3D83103D3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829655"/>
              </p:ext>
            </p:extLst>
          </p:nvPr>
        </p:nvGraphicFramePr>
        <p:xfrm>
          <a:off x="1030250" y="2364519"/>
          <a:ext cx="10131500" cy="39413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32875">
                  <a:extLst>
                    <a:ext uri="{9D8B030D-6E8A-4147-A177-3AD203B41FA5}">
                      <a16:colId xmlns:a16="http://schemas.microsoft.com/office/drawing/2014/main" val="2332203991"/>
                    </a:ext>
                  </a:extLst>
                </a:gridCol>
                <a:gridCol w="2532875">
                  <a:extLst>
                    <a:ext uri="{9D8B030D-6E8A-4147-A177-3AD203B41FA5}">
                      <a16:colId xmlns:a16="http://schemas.microsoft.com/office/drawing/2014/main" val="1173470462"/>
                    </a:ext>
                  </a:extLst>
                </a:gridCol>
                <a:gridCol w="2532875">
                  <a:extLst>
                    <a:ext uri="{9D8B030D-6E8A-4147-A177-3AD203B41FA5}">
                      <a16:colId xmlns:a16="http://schemas.microsoft.com/office/drawing/2014/main" val="169024254"/>
                    </a:ext>
                  </a:extLst>
                </a:gridCol>
                <a:gridCol w="2532875">
                  <a:extLst>
                    <a:ext uri="{9D8B030D-6E8A-4147-A177-3AD203B41FA5}">
                      <a16:colId xmlns:a16="http://schemas.microsoft.com/office/drawing/2014/main" val="3726302201"/>
                    </a:ext>
                  </a:extLst>
                </a:gridCol>
              </a:tblGrid>
              <a:tr h="875060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Typ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Zugriff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Quellcode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UML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1273317"/>
                  </a:ext>
                </a:extLst>
              </a:tr>
              <a:tr h="875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/>
                        <a:t>public</a:t>
                      </a:r>
                      <a:endParaRPr lang="de-DE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Überall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name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597807"/>
                  </a:ext>
                </a:extLst>
              </a:tr>
              <a:tr h="131621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 err="1"/>
                        <a:t>protected</a:t>
                      </a:r>
                      <a:endParaRPr lang="de-DE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In der Klasse und den Subklassen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_</a:t>
                      </a:r>
                      <a:r>
                        <a:rPr lang="de-DE" sz="2400" dirty="0" err="1"/>
                        <a:t>name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#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9378898"/>
                  </a:ext>
                </a:extLst>
              </a:tr>
              <a:tr h="875060"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private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In der Klasse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__</a:t>
                      </a:r>
                      <a:r>
                        <a:rPr lang="de-DE" sz="2400" dirty="0" err="1"/>
                        <a:t>name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19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914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12706-8C38-3790-9F3E-7DF8053511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Objekt</a:t>
            </a:r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E1B7B2F6-88C3-9438-CAF3-9B446FF70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16100" r="6731" b="16603"/>
          <a:stretch>
            <a:fillRect/>
          </a:stretch>
        </p:blipFill>
        <p:spPr>
          <a:xfrm>
            <a:off x="138112" y="1584325"/>
            <a:ext cx="7108000" cy="3720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345F6-B120-1C87-0704-E6D68FE6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112" y="3673691"/>
            <a:ext cx="4945887" cy="31023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88B2B2-6807-6345-4B89-DD67E5A71C02}"/>
              </a:ext>
            </a:extLst>
          </p:cNvPr>
          <p:cNvSpPr txBox="1"/>
          <p:nvPr/>
        </p:nvSpPr>
        <p:spPr>
          <a:xfrm>
            <a:off x="6493077" y="4018038"/>
            <a:ext cx="1149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Konstruktor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E10BDC-CC0D-FB5C-F491-7BABD3A88C20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698924" y="3812875"/>
            <a:ext cx="794153" cy="34366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264360-DCD7-9421-24C9-4A88EBF10FB4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643004" y="4156538"/>
            <a:ext cx="819509" cy="63112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E869CA-53FF-6EBF-5FF3-B368CEB116C6}"/>
              </a:ext>
            </a:extLst>
          </p:cNvPr>
          <p:cNvSpPr txBox="1"/>
          <p:nvPr/>
        </p:nvSpPr>
        <p:spPr>
          <a:xfrm>
            <a:off x="2060057" y="5836854"/>
            <a:ext cx="150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Aufruf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des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Konstruktors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E8570F-8709-16C8-C299-C682D39CCB9D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2060056" y="5037826"/>
            <a:ext cx="753036" cy="79902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4FC6270-E316-45A5-58A4-069D66A08D2C}"/>
              </a:ext>
            </a:extLst>
          </p:cNvPr>
          <p:cNvSpPr txBox="1"/>
          <p:nvPr/>
        </p:nvSpPr>
        <p:spPr>
          <a:xfrm>
            <a:off x="123495" y="5474546"/>
            <a:ext cx="1506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Variable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vom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Typ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“Auto”</a:t>
            </a:r>
          </a:p>
          <a:p>
            <a:pPr algn="ctr"/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=</a:t>
            </a:r>
          </a:p>
          <a:p>
            <a:pPr algn="ctr"/>
            <a:r>
              <a:rPr lang="de-DE" sz="1200" dirty="0">
                <a:solidFill>
                  <a:srgbClr val="FFC000"/>
                </a:solidFill>
                <a:latin typeface="Montserrat" pitchFamily="2" charset="0"/>
              </a:rPr>
              <a:t>Objekt der Klasse „Auto“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98525C1-A64B-7DD6-06A3-F9A26F5ED2FB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876530" y="5037826"/>
            <a:ext cx="81002" cy="43672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085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107A5-F96B-1B3A-964D-96E51B24E3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Getter</a:t>
            </a: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59AAD7E-9F8E-382C-F1B9-750B24AF5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9309" r="5853" b="8679"/>
          <a:stretch>
            <a:fillRect/>
          </a:stretch>
        </p:blipFill>
        <p:spPr>
          <a:xfrm>
            <a:off x="3770520" y="1466490"/>
            <a:ext cx="4650960" cy="5210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0FDF3-8B98-24BA-0329-5FA004E8F119}"/>
              </a:ext>
            </a:extLst>
          </p:cNvPr>
          <p:cNvSpPr txBox="1"/>
          <p:nvPr/>
        </p:nvSpPr>
        <p:spPr>
          <a:xfrm>
            <a:off x="1802921" y="3751003"/>
            <a:ext cx="140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get-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Methoden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6F4220-90CA-C9DA-1AE0-80D380522AB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206715" y="3822839"/>
            <a:ext cx="942591" cy="6666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8D3FD8-B0C7-CD3C-2903-76BAC685357A}"/>
              </a:ext>
            </a:extLst>
          </p:cNvPr>
          <p:cNvCxnSpPr/>
          <p:nvPr/>
        </p:nvCxnSpPr>
        <p:spPr>
          <a:xfrm>
            <a:off x="4321834" y="3131389"/>
            <a:ext cx="0" cy="151824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DAD2317-5F4C-7808-E8EF-001EDD5038D3}"/>
              </a:ext>
            </a:extLst>
          </p:cNvPr>
          <p:cNvSpPr txBox="1"/>
          <p:nvPr/>
        </p:nvSpPr>
        <p:spPr>
          <a:xfrm>
            <a:off x="1802921" y="5473410"/>
            <a:ext cx="140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Ausgabe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der Marke von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auto_a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49A35B-D0D3-F65A-1701-3A06ACFACF2B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206715" y="5545246"/>
            <a:ext cx="942591" cy="25133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368B6A-D2F1-7288-F332-8C33F855A8BD}"/>
              </a:ext>
            </a:extLst>
          </p:cNvPr>
          <p:cNvSpPr txBox="1"/>
          <p:nvPr/>
        </p:nvSpPr>
        <p:spPr>
          <a:xfrm>
            <a:off x="8985285" y="5694821"/>
            <a:ext cx="140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Einbettung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der Attribute in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Algorithmen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D0881C-9664-79F9-CCC9-AC5F9933708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421480" y="6017987"/>
            <a:ext cx="563805" cy="227538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BBB8F1-2C67-34C6-D77F-DA6A3C6C6D26}"/>
              </a:ext>
            </a:extLst>
          </p:cNvPr>
          <p:cNvCxnSpPr>
            <a:cxnSpLocks/>
          </p:cNvCxnSpPr>
          <p:nvPr/>
        </p:nvCxnSpPr>
        <p:spPr>
          <a:xfrm>
            <a:off x="8287110" y="6017987"/>
            <a:ext cx="0" cy="43595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9FBC5C9-F2B1-6142-9AEB-144B9553CD84}"/>
              </a:ext>
            </a:extLst>
          </p:cNvPr>
          <p:cNvSpPr txBox="1"/>
          <p:nvPr/>
        </p:nvSpPr>
        <p:spPr>
          <a:xfrm>
            <a:off x="8436814" y="3349739"/>
            <a:ext cx="140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Datentyp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der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Rückgabe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der Methode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2409E6-3E4B-0224-533B-BA4D54898764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280030" y="3641220"/>
            <a:ext cx="2156784" cy="31685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77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1668C-223F-E548-08F3-A1B34862C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Setter</a:t>
            </a:r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7640E1E2-3F88-8764-4888-2BC7D8644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6745" r="6360" b="7005"/>
          <a:stretch>
            <a:fillRect/>
          </a:stretch>
        </p:blipFill>
        <p:spPr>
          <a:xfrm>
            <a:off x="-1" y="0"/>
            <a:ext cx="4382219" cy="6829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55C6E-8045-F8C7-7D05-AE3E2E35DBAE}"/>
              </a:ext>
            </a:extLst>
          </p:cNvPr>
          <p:cNvSpPr txBox="1"/>
          <p:nvPr/>
        </p:nvSpPr>
        <p:spPr>
          <a:xfrm>
            <a:off x="4934308" y="3748051"/>
            <a:ext cx="140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set-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Methoden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C2180C-708D-AB82-A5BA-076A263B787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579962" y="3886551"/>
            <a:ext cx="1354346" cy="280007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A51F4-8332-7CBB-5ECE-BAE856892145}"/>
              </a:ext>
            </a:extLst>
          </p:cNvPr>
          <p:cNvCxnSpPr/>
          <p:nvPr/>
        </p:nvCxnSpPr>
        <p:spPr>
          <a:xfrm>
            <a:off x="3441940" y="3398805"/>
            <a:ext cx="0" cy="151824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37F466-6B62-1477-24E5-7AEF93F44E33}"/>
              </a:ext>
            </a:extLst>
          </p:cNvPr>
          <p:cNvSpPr txBox="1"/>
          <p:nvPr/>
        </p:nvSpPr>
        <p:spPr>
          <a:xfrm>
            <a:off x="4934308" y="4923543"/>
            <a:ext cx="1403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Änderung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der Marke von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auto_a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0FAB0-FAC5-B145-E55F-9713CA2A658E}"/>
              </a:ext>
            </a:extLst>
          </p:cNvPr>
          <p:cNvSpPr txBox="1"/>
          <p:nvPr/>
        </p:nvSpPr>
        <p:spPr>
          <a:xfrm>
            <a:off x="4873919" y="5950733"/>
            <a:ext cx="140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Einbettung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in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Algorithmen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2D2A82-A4D7-7542-5C07-F05A501ACA64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382218" y="6181566"/>
            <a:ext cx="491701" cy="230832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6FAA0-1687-3EEA-7F15-F66ECD6FDBE3}"/>
              </a:ext>
            </a:extLst>
          </p:cNvPr>
          <p:cNvCxnSpPr>
            <a:cxnSpLocks/>
          </p:cNvCxnSpPr>
          <p:nvPr/>
        </p:nvCxnSpPr>
        <p:spPr>
          <a:xfrm>
            <a:off x="4226937" y="6107502"/>
            <a:ext cx="0" cy="58509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D0C8096-E28D-838D-E153-0D88786E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766" y="2106126"/>
            <a:ext cx="4820323" cy="420111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2ABFA4-A773-D1D0-87A0-15EDFCDC513C}"/>
              </a:ext>
            </a:extLst>
          </p:cNvPr>
          <p:cNvCxnSpPr>
            <a:cxnSpLocks/>
          </p:cNvCxnSpPr>
          <p:nvPr/>
        </p:nvCxnSpPr>
        <p:spPr>
          <a:xfrm>
            <a:off x="7165676" y="5246709"/>
            <a:ext cx="0" cy="93485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D692712-CCA9-8A74-53ED-0886D413CBF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338102" y="3886551"/>
            <a:ext cx="720664" cy="168332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7E012C41-D9C7-3D9E-A2AD-CB388894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6" t="77708" r="47928" b="18043"/>
          <a:stretch>
            <a:fillRect/>
          </a:stretch>
        </p:blipFill>
        <p:spPr>
          <a:xfrm>
            <a:off x="432076" y="5614303"/>
            <a:ext cx="1506112" cy="336430"/>
          </a:xfrm>
          <a:prstGeom prst="rect">
            <a:avLst/>
          </a:prstGeom>
        </p:spPr>
      </p:pic>
      <p:pic>
        <p:nvPicPr>
          <p:cNvPr id="33" name="Picture 32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9D4B48F3-56C0-8B34-2AF1-098F2A1B6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0" t="77708" r="14404" b="18043"/>
          <a:stretch>
            <a:fillRect/>
          </a:stretch>
        </p:blipFill>
        <p:spPr>
          <a:xfrm>
            <a:off x="1938188" y="5644171"/>
            <a:ext cx="1506112" cy="336430"/>
          </a:xfrm>
          <a:prstGeom prst="rect">
            <a:avLst/>
          </a:prstGeom>
        </p:spPr>
      </p:pic>
      <p:pic>
        <p:nvPicPr>
          <p:cNvPr id="34" name="Picture 33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4A2F8264-811D-5DD5-15F4-C5019E1D9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0" t="77708" r="14404" b="18043"/>
          <a:stretch>
            <a:fillRect/>
          </a:stretch>
        </p:blipFill>
        <p:spPr>
          <a:xfrm>
            <a:off x="1893096" y="5784083"/>
            <a:ext cx="1506112" cy="20063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BEF55DC-AF14-4702-B21E-764AA0DDBA87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045098" y="5246709"/>
            <a:ext cx="2889210" cy="463077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99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E9497-4429-5A68-D11F-D832BA6CE3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Methoden</a:t>
            </a:r>
          </a:p>
        </p:txBody>
      </p:sp>
      <p:pic>
        <p:nvPicPr>
          <p:cNvPr id="5" name="Picture 4" descr="A screen shot of a computer screen&#10;&#10;AI-generated content may be incorrect.">
            <a:extLst>
              <a:ext uri="{FF2B5EF4-FFF2-40B4-BE49-F238E27FC236}">
                <a16:creationId xmlns:a16="http://schemas.microsoft.com/office/drawing/2014/main" id="{B3C0A4BE-5D5C-8042-6DD1-05B2AD39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7044" r="6809" b="6918"/>
          <a:stretch>
            <a:fillRect/>
          </a:stretch>
        </p:blipFill>
        <p:spPr>
          <a:xfrm>
            <a:off x="138112" y="862640"/>
            <a:ext cx="3925019" cy="5900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D93F31-2F3E-80DA-8AAE-5D6B222A5310}"/>
              </a:ext>
            </a:extLst>
          </p:cNvPr>
          <p:cNvSpPr txBox="1"/>
          <p:nvPr/>
        </p:nvSpPr>
        <p:spPr>
          <a:xfrm>
            <a:off x="4278700" y="5456081"/>
            <a:ext cx="115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eigene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Methoden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82AFB3-E25E-B144-34C5-FD1C1C48FC7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924354" y="5686914"/>
            <a:ext cx="1354346" cy="18767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78400A-817A-5B81-8A20-80782D1E2F3E}"/>
              </a:ext>
            </a:extLst>
          </p:cNvPr>
          <p:cNvCxnSpPr>
            <a:cxnSpLocks/>
          </p:cNvCxnSpPr>
          <p:nvPr/>
        </p:nvCxnSpPr>
        <p:spPr>
          <a:xfrm>
            <a:off x="2786332" y="5456081"/>
            <a:ext cx="0" cy="59103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723B08B-DCD5-D2DC-2B53-A94DE3225BED}"/>
              </a:ext>
            </a:extLst>
          </p:cNvPr>
          <p:cNvSpPr txBox="1"/>
          <p:nvPr/>
        </p:nvSpPr>
        <p:spPr>
          <a:xfrm>
            <a:off x="4278700" y="6066312"/>
            <a:ext cx="1587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Aufruf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eigener</a:t>
            </a:r>
            <a:r>
              <a:rPr lang="en-GB" sz="1200" dirty="0">
                <a:solidFill>
                  <a:srgbClr val="FFC000"/>
                </a:solidFill>
                <a:latin typeface="Montserrat" pitchFamily="2" charset="0"/>
              </a:rPr>
              <a:t> </a:t>
            </a:r>
            <a:r>
              <a:rPr lang="en-GB" sz="1200" dirty="0" err="1">
                <a:solidFill>
                  <a:srgbClr val="FFC000"/>
                </a:solidFill>
                <a:latin typeface="Montserrat" pitchFamily="2" charset="0"/>
              </a:rPr>
              <a:t>Methoden</a:t>
            </a:r>
            <a:endParaRPr lang="en-DE" sz="1200" dirty="0">
              <a:solidFill>
                <a:srgbClr val="FFC000"/>
              </a:solidFill>
              <a:latin typeface="Montserrat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038CAA-55EE-9904-7B81-5D1FE0D59951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923691" y="6297145"/>
            <a:ext cx="2355009" cy="187674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0C80A1A-9911-6D73-B839-381A706E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325" y="1772138"/>
            <a:ext cx="4906060" cy="452500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5AB68E-B2FE-AAE6-7576-66CC4D383DB5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434553" y="5686914"/>
            <a:ext cx="1199160" cy="360203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034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353</Words>
  <Application>Microsoft Office PowerPoint</Application>
  <PresentationFormat>Widescreen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70</cp:revision>
  <dcterms:created xsi:type="dcterms:W3CDTF">2022-12-22T20:26:39Z</dcterms:created>
  <dcterms:modified xsi:type="dcterms:W3CDTF">2025-06-20T22:57:58Z</dcterms:modified>
</cp:coreProperties>
</file>