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2"/>
  </p:notesMasterIdLst>
  <p:sldIdLst>
    <p:sldId id="292" r:id="rId2"/>
    <p:sldId id="298" r:id="rId3"/>
    <p:sldId id="385" r:id="rId4"/>
    <p:sldId id="386" r:id="rId5"/>
    <p:sldId id="387" r:id="rId6"/>
    <p:sldId id="389" r:id="rId7"/>
    <p:sldId id="368" r:id="rId8"/>
    <p:sldId id="369" r:id="rId9"/>
    <p:sldId id="304" r:id="rId10"/>
    <p:sldId id="305" r:id="rId11"/>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a:srgbClr val="191919"/>
    <a:srgbClr val="1C1C1C"/>
    <a:srgbClr val="0F0F0F"/>
    <a:srgbClr val="1E1E1E"/>
    <a:srgbClr val="EDEDED"/>
    <a:srgbClr val="FF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53D8F-FDB8-40F9-B98B-E608C38C1425}" v="93" dt="2025-06-24T21:07:00.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11" d="100"/>
          <a:sy n="111" d="100"/>
        </p:scale>
        <p:origin x="55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s, Patrick" userId="ba666de4-0d21-43a6-8e66-51a18aae1b4a" providerId="ADAL" clId="{7B52EAEB-B786-49D3-A0F9-69C8DFF6F37A}"/>
    <pc:docChg chg="custSel addSld modSld">
      <pc:chgData name="Abels, Patrick" userId="ba666de4-0d21-43a6-8e66-51a18aae1b4a" providerId="ADAL" clId="{7B52EAEB-B786-49D3-A0F9-69C8DFF6F37A}" dt="2023-06-17T22:26:48.341" v="60"/>
      <pc:docMkLst>
        <pc:docMk/>
      </pc:docMkLst>
      <pc:sldChg chg="modSp mod">
        <pc:chgData name="Abels, Patrick" userId="ba666de4-0d21-43a6-8e66-51a18aae1b4a" providerId="ADAL" clId="{7B52EAEB-B786-49D3-A0F9-69C8DFF6F37A}" dt="2023-06-17T22:21:28.541" v="12" actId="20577"/>
        <pc:sldMkLst>
          <pc:docMk/>
          <pc:sldMk cId="1283346392" sldId="256"/>
        </pc:sldMkLst>
      </pc:sldChg>
      <pc:sldChg chg="modSp mod">
        <pc:chgData name="Abels, Patrick" userId="ba666de4-0d21-43a6-8e66-51a18aae1b4a" providerId="ADAL" clId="{7B52EAEB-B786-49D3-A0F9-69C8DFF6F37A}" dt="2023-06-17T22:20:26.912" v="6" actId="207"/>
        <pc:sldMkLst>
          <pc:docMk/>
          <pc:sldMk cId="2186497360" sldId="261"/>
        </pc:sldMkLst>
      </pc:sldChg>
      <pc:sldChg chg="modSp mod modAnim">
        <pc:chgData name="Abels, Patrick" userId="ba666de4-0d21-43a6-8e66-51a18aae1b4a" providerId="ADAL" clId="{7B52EAEB-B786-49D3-A0F9-69C8DFF6F37A}" dt="2023-06-17T22:25:04.194" v="56"/>
        <pc:sldMkLst>
          <pc:docMk/>
          <pc:sldMk cId="1802174969" sldId="262"/>
        </pc:sldMkLst>
      </pc:sldChg>
      <pc:sldChg chg="modSp mod modAnim">
        <pc:chgData name="Abels, Patrick" userId="ba666de4-0d21-43a6-8e66-51a18aae1b4a" providerId="ADAL" clId="{7B52EAEB-B786-49D3-A0F9-69C8DFF6F37A}" dt="2023-06-17T22:25:13.513" v="57"/>
        <pc:sldMkLst>
          <pc:docMk/>
          <pc:sldMk cId="4032491113" sldId="263"/>
        </pc:sldMkLst>
      </pc:sldChg>
      <pc:sldChg chg="modSp mod modAnim">
        <pc:chgData name="Abels, Patrick" userId="ba666de4-0d21-43a6-8e66-51a18aae1b4a" providerId="ADAL" clId="{7B52EAEB-B786-49D3-A0F9-69C8DFF6F37A}" dt="2023-06-17T22:25:21.599" v="58"/>
        <pc:sldMkLst>
          <pc:docMk/>
          <pc:sldMk cId="3825939770" sldId="264"/>
        </pc:sldMkLst>
      </pc:sldChg>
      <pc:sldChg chg="modSp mod">
        <pc:chgData name="Abels, Patrick" userId="ba666de4-0d21-43a6-8e66-51a18aae1b4a" providerId="ADAL" clId="{7B52EAEB-B786-49D3-A0F9-69C8DFF6F37A}" dt="2023-06-17T22:20:45.953" v="10" actId="207"/>
        <pc:sldMkLst>
          <pc:docMk/>
          <pc:sldMk cId="302058619" sldId="265"/>
        </pc:sldMkLst>
      </pc:sldChg>
      <pc:sldChg chg="addSp delSp modSp add mod modTransition modAnim">
        <pc:chgData name="Abels, Patrick" userId="ba666de4-0d21-43a6-8e66-51a18aae1b4a" providerId="ADAL" clId="{7B52EAEB-B786-49D3-A0F9-69C8DFF6F37A}" dt="2023-06-17T22:26:48.341" v="60"/>
        <pc:sldMkLst>
          <pc:docMk/>
          <pc:sldMk cId="3323176623" sldId="266"/>
        </pc:sldMkLst>
      </pc:sldChg>
      <pc:sldChg chg="modSp add mod modTransition">
        <pc:chgData name="Abels, Patrick" userId="ba666de4-0d21-43a6-8e66-51a18aae1b4a" providerId="ADAL" clId="{7B52EAEB-B786-49D3-A0F9-69C8DFF6F37A}" dt="2023-06-17T22:23:47.315" v="43"/>
        <pc:sldMkLst>
          <pc:docMk/>
          <pc:sldMk cId="3641686394" sldId="267"/>
        </pc:sldMkLst>
      </pc:sldChg>
    </pc:docChg>
  </pc:docChgLst>
  <pc:docChgLst>
    <pc:chgData name="Abels, Patrick" userId="ba666de4-0d21-43a6-8e66-51a18aae1b4a" providerId="ADAL" clId="{33522135-A5AC-48B3-9662-48DAF881796A}"/>
    <pc:docChg chg="undo custSel addSld delSld modSld sldOrd">
      <pc:chgData name="Abels, Patrick" userId="ba666de4-0d21-43a6-8e66-51a18aae1b4a" providerId="ADAL" clId="{33522135-A5AC-48B3-9662-48DAF881796A}" dt="2023-07-01T14:27:25.252" v="648" actId="20577"/>
      <pc:docMkLst>
        <pc:docMk/>
      </pc:docMkLst>
      <pc:sldChg chg="addSp delSp modSp mod delAnim modAnim">
        <pc:chgData name="Abels, Patrick" userId="ba666de4-0d21-43a6-8e66-51a18aae1b4a" providerId="ADAL" clId="{33522135-A5AC-48B3-9662-48DAF881796A}" dt="2023-06-17T22:36:58.748" v="55"/>
        <pc:sldMkLst>
          <pc:docMk/>
          <pc:sldMk cId="2186497360" sldId="261"/>
        </pc:sldMkLst>
      </pc:sldChg>
      <pc:sldChg chg="addSp delSp modSp mod">
        <pc:chgData name="Abels, Patrick" userId="ba666de4-0d21-43a6-8e66-51a18aae1b4a" providerId="ADAL" clId="{33522135-A5AC-48B3-9662-48DAF881796A}" dt="2023-06-17T23:08:52.895" v="403" actId="1038"/>
        <pc:sldMkLst>
          <pc:docMk/>
          <pc:sldMk cId="1802174969" sldId="262"/>
        </pc:sldMkLst>
      </pc:sldChg>
      <pc:sldChg chg="addSp delSp modSp mod">
        <pc:chgData name="Abels, Patrick" userId="ba666de4-0d21-43a6-8e66-51a18aae1b4a" providerId="ADAL" clId="{33522135-A5AC-48B3-9662-48DAF881796A}" dt="2023-06-17T23:09:45.611" v="412" actId="1076"/>
        <pc:sldMkLst>
          <pc:docMk/>
          <pc:sldMk cId="4032491113" sldId="263"/>
        </pc:sldMkLst>
      </pc:sldChg>
      <pc:sldChg chg="addSp delSp modSp mod delAnim modAnim">
        <pc:chgData name="Abels, Patrick" userId="ba666de4-0d21-43a6-8e66-51a18aae1b4a" providerId="ADAL" clId="{33522135-A5AC-48B3-9662-48DAF881796A}" dt="2023-06-17T23:10:51.914" v="425" actId="1076"/>
        <pc:sldMkLst>
          <pc:docMk/>
          <pc:sldMk cId="3825939770" sldId="264"/>
        </pc:sldMkLst>
      </pc:sldChg>
      <pc:sldChg chg="addSp delSp modSp mod delAnim modAnim">
        <pc:chgData name="Abels, Patrick" userId="ba666de4-0d21-43a6-8e66-51a18aae1b4a" providerId="ADAL" clId="{33522135-A5AC-48B3-9662-48DAF881796A}" dt="2023-06-17T23:07:52.576" v="335"/>
        <pc:sldMkLst>
          <pc:docMk/>
          <pc:sldMk cId="302058619" sldId="265"/>
        </pc:sldMkLst>
      </pc:sldChg>
      <pc:sldChg chg="addSp delSp modSp mod">
        <pc:chgData name="Abels, Patrick" userId="ba666de4-0d21-43a6-8e66-51a18aae1b4a" providerId="ADAL" clId="{33522135-A5AC-48B3-9662-48DAF881796A}" dt="2023-06-17T22:57:02.287" v="192"/>
        <pc:sldMkLst>
          <pc:docMk/>
          <pc:sldMk cId="3323176623" sldId="266"/>
        </pc:sldMkLst>
      </pc:sldChg>
      <pc:sldChg chg="modSp mod">
        <pc:chgData name="Abels, Patrick" userId="ba666de4-0d21-43a6-8e66-51a18aae1b4a" providerId="ADAL" clId="{33522135-A5AC-48B3-9662-48DAF881796A}" dt="2023-06-17T22:28:32.051" v="22" actId="20577"/>
        <pc:sldMkLst>
          <pc:docMk/>
          <pc:sldMk cId="3641686394" sldId="267"/>
        </pc:sldMkLst>
      </pc:sldChg>
      <pc:sldChg chg="new del">
        <pc:chgData name="Abels, Patrick" userId="ba666de4-0d21-43a6-8e66-51a18aae1b4a" providerId="ADAL" clId="{33522135-A5AC-48B3-9662-48DAF881796A}" dt="2023-06-17T22:41:55.688" v="62" actId="47"/>
        <pc:sldMkLst>
          <pc:docMk/>
          <pc:sldMk cId="211379705" sldId="268"/>
        </pc:sldMkLst>
      </pc:sldChg>
      <pc:sldChg chg="addSp delSp modSp new mod modTransition">
        <pc:chgData name="Abels, Patrick" userId="ba666de4-0d21-43a6-8e66-51a18aae1b4a" providerId="ADAL" clId="{33522135-A5AC-48B3-9662-48DAF881796A}" dt="2023-06-17T23:02:31.648" v="303" actId="5793"/>
        <pc:sldMkLst>
          <pc:docMk/>
          <pc:sldMk cId="3705258987" sldId="268"/>
        </pc:sldMkLst>
      </pc:sldChg>
      <pc:sldChg chg="addSp delSp modSp add mod modAnim">
        <pc:chgData name="Abels, Patrick" userId="ba666de4-0d21-43a6-8e66-51a18aae1b4a" providerId="ADAL" clId="{33522135-A5AC-48B3-9662-48DAF881796A}" dt="2023-06-17T23:11:09.892" v="429"/>
        <pc:sldMkLst>
          <pc:docMk/>
          <pc:sldMk cId="2334811558" sldId="269"/>
        </pc:sldMkLst>
      </pc:sldChg>
      <pc:sldChg chg="addSp delSp modSp add mod modAnim">
        <pc:chgData name="Abels, Patrick" userId="ba666de4-0d21-43a6-8e66-51a18aae1b4a" providerId="ADAL" clId="{33522135-A5AC-48B3-9662-48DAF881796A}" dt="2023-06-17T23:06:46.067" v="323"/>
        <pc:sldMkLst>
          <pc:docMk/>
          <pc:sldMk cId="2164434686" sldId="270"/>
        </pc:sldMkLst>
      </pc:sldChg>
      <pc:sldChg chg="addSp modSp new mod modTransition">
        <pc:chgData name="Abels, Patrick" userId="ba666de4-0d21-43a6-8e66-51a18aae1b4a" providerId="ADAL" clId="{33522135-A5AC-48B3-9662-48DAF881796A}" dt="2023-07-01T14:27:25.252" v="648" actId="20577"/>
        <pc:sldMkLst>
          <pc:docMk/>
          <pc:sldMk cId="3908454189" sldId="271"/>
        </pc:sldMkLst>
      </pc:sldChg>
      <pc:sldChg chg="modSp add mod">
        <pc:chgData name="Abels, Patrick" userId="ba666de4-0d21-43a6-8e66-51a18aae1b4a" providerId="ADAL" clId="{33522135-A5AC-48B3-9662-48DAF881796A}" dt="2023-06-17T23:06:19.602" v="321" actId="1076"/>
        <pc:sldMkLst>
          <pc:docMk/>
          <pc:sldMk cId="3366190914" sldId="272"/>
        </pc:sldMkLst>
      </pc:sldChg>
      <pc:sldChg chg="new del ord">
        <pc:chgData name="Abels, Patrick" userId="ba666de4-0d21-43a6-8e66-51a18aae1b4a" providerId="ADAL" clId="{33522135-A5AC-48B3-9662-48DAF881796A}" dt="2023-06-17T23:11:16.176" v="430" actId="47"/>
        <pc:sldMkLst>
          <pc:docMk/>
          <pc:sldMk cId="1146109162" sldId="273"/>
        </pc:sldMkLst>
      </pc:sldChg>
      <pc:sldChg chg="modSp new mod">
        <pc:chgData name="Abels, Patrick" userId="ba666de4-0d21-43a6-8e66-51a18aae1b4a" providerId="ADAL" clId="{33522135-A5AC-48B3-9662-48DAF881796A}" dt="2023-06-17T23:15:37.647" v="627" actId="20577"/>
        <pc:sldMkLst>
          <pc:docMk/>
          <pc:sldMk cId="3475594388" sldId="273"/>
        </pc:sldMkLst>
      </pc:sldChg>
      <pc:sldChg chg="modSp new mod">
        <pc:chgData name="Abels, Patrick" userId="ba666de4-0d21-43a6-8e66-51a18aae1b4a" providerId="ADAL" clId="{33522135-A5AC-48B3-9662-48DAF881796A}" dt="2023-06-17T23:15:49.447" v="647" actId="20577"/>
        <pc:sldMkLst>
          <pc:docMk/>
          <pc:sldMk cId="2936399086" sldId="274"/>
        </pc:sldMkLst>
      </pc:sldChg>
    </pc:docChg>
  </pc:docChgLst>
  <pc:docChgLst>
    <pc:chgData name="Abels, Patrick" userId="ba666de4-0d21-43a6-8e66-51a18aae1b4a" providerId="ADAL" clId="{C1253E8A-8B42-4A10-B79F-12AFFBFC5254}"/>
    <pc:docChg chg="undo custSel addSld delSld modSld">
      <pc:chgData name="Abels, Patrick" userId="ba666de4-0d21-43a6-8e66-51a18aae1b4a" providerId="ADAL" clId="{C1253E8A-8B42-4A10-B79F-12AFFBFC5254}" dt="2025-06-20T14:02:55.344" v="360" actId="1076"/>
      <pc:docMkLst>
        <pc:docMk/>
      </pc:docMkLst>
      <pc:sldChg chg="del">
        <pc:chgData name="Abels, Patrick" userId="ba666de4-0d21-43a6-8e66-51a18aae1b4a" providerId="ADAL" clId="{C1253E8A-8B42-4A10-B79F-12AFFBFC5254}" dt="2025-06-20T13:23:29.601" v="0" actId="47"/>
        <pc:sldMkLst>
          <pc:docMk/>
          <pc:sldMk cId="2491210115" sldId="293"/>
        </pc:sldMkLst>
      </pc:sldChg>
      <pc:sldChg chg="del">
        <pc:chgData name="Abels, Patrick" userId="ba666de4-0d21-43a6-8e66-51a18aae1b4a" providerId="ADAL" clId="{C1253E8A-8B42-4A10-B79F-12AFFBFC5254}" dt="2025-06-20T13:56:44.847" v="289" actId="47"/>
        <pc:sldMkLst>
          <pc:docMk/>
          <pc:sldMk cId="3433871952" sldId="294"/>
        </pc:sldMkLst>
      </pc:sldChg>
      <pc:sldChg chg="del">
        <pc:chgData name="Abels, Patrick" userId="ba666de4-0d21-43a6-8e66-51a18aae1b4a" providerId="ADAL" clId="{C1253E8A-8B42-4A10-B79F-12AFFBFC5254}" dt="2025-06-20T13:56:47.119" v="290" actId="47"/>
        <pc:sldMkLst>
          <pc:docMk/>
          <pc:sldMk cId="3670596577" sldId="295"/>
        </pc:sldMkLst>
      </pc:sldChg>
      <pc:sldChg chg="del">
        <pc:chgData name="Abels, Patrick" userId="ba666de4-0d21-43a6-8e66-51a18aae1b4a" providerId="ADAL" clId="{C1253E8A-8B42-4A10-B79F-12AFFBFC5254}" dt="2025-06-20T13:23:57.357" v="2" actId="47"/>
        <pc:sldMkLst>
          <pc:docMk/>
          <pc:sldMk cId="1729450867" sldId="296"/>
        </pc:sldMkLst>
      </pc:sldChg>
      <pc:sldChg chg="del">
        <pc:chgData name="Abels, Patrick" userId="ba666de4-0d21-43a6-8e66-51a18aae1b4a" providerId="ADAL" clId="{C1253E8A-8B42-4A10-B79F-12AFFBFC5254}" dt="2025-06-20T13:24:13.834" v="3" actId="47"/>
        <pc:sldMkLst>
          <pc:docMk/>
          <pc:sldMk cId="847930977" sldId="297"/>
        </pc:sldMkLst>
      </pc:sldChg>
      <pc:sldChg chg="add">
        <pc:chgData name="Abels, Patrick" userId="ba666de4-0d21-43a6-8e66-51a18aae1b4a" providerId="ADAL" clId="{C1253E8A-8B42-4A10-B79F-12AFFBFC5254}" dt="2025-06-20T13:23:31.928" v="1"/>
        <pc:sldMkLst>
          <pc:docMk/>
          <pc:sldMk cId="3348838403" sldId="298"/>
        </pc:sldMkLst>
      </pc:sldChg>
      <pc:sldChg chg="add">
        <pc:chgData name="Abels, Patrick" userId="ba666de4-0d21-43a6-8e66-51a18aae1b4a" providerId="ADAL" clId="{C1253E8A-8B42-4A10-B79F-12AFFBFC5254}" dt="2025-06-20T13:23:31.928" v="1"/>
        <pc:sldMkLst>
          <pc:docMk/>
          <pc:sldMk cId="3176074160" sldId="299"/>
        </pc:sldMkLst>
      </pc:sldChg>
      <pc:sldChg chg="add">
        <pc:chgData name="Abels, Patrick" userId="ba666de4-0d21-43a6-8e66-51a18aae1b4a" providerId="ADAL" clId="{C1253E8A-8B42-4A10-B79F-12AFFBFC5254}" dt="2025-06-20T13:23:31.928" v="1"/>
        <pc:sldMkLst>
          <pc:docMk/>
          <pc:sldMk cId="2415381640" sldId="300"/>
        </pc:sldMkLst>
      </pc:sldChg>
      <pc:sldChg chg="add">
        <pc:chgData name="Abels, Patrick" userId="ba666de4-0d21-43a6-8e66-51a18aae1b4a" providerId="ADAL" clId="{C1253E8A-8B42-4A10-B79F-12AFFBFC5254}" dt="2025-06-20T13:23:31.928" v="1"/>
        <pc:sldMkLst>
          <pc:docMk/>
          <pc:sldMk cId="1320700682" sldId="301"/>
        </pc:sldMkLst>
      </pc:sldChg>
      <pc:sldChg chg="add">
        <pc:chgData name="Abels, Patrick" userId="ba666de4-0d21-43a6-8e66-51a18aae1b4a" providerId="ADAL" clId="{C1253E8A-8B42-4A10-B79F-12AFFBFC5254}" dt="2025-06-20T13:23:31.928" v="1"/>
        <pc:sldMkLst>
          <pc:docMk/>
          <pc:sldMk cId="4205375660" sldId="302"/>
        </pc:sldMkLst>
      </pc:sldChg>
      <pc:sldChg chg="add">
        <pc:chgData name="Abels, Patrick" userId="ba666de4-0d21-43a6-8e66-51a18aae1b4a" providerId="ADAL" clId="{C1253E8A-8B42-4A10-B79F-12AFFBFC5254}" dt="2025-06-20T13:23:31.928" v="1"/>
        <pc:sldMkLst>
          <pc:docMk/>
          <pc:sldMk cId="477303390" sldId="303"/>
        </pc:sldMkLst>
      </pc:sldChg>
      <pc:sldChg chg="add">
        <pc:chgData name="Abels, Patrick" userId="ba666de4-0d21-43a6-8e66-51a18aae1b4a" providerId="ADAL" clId="{C1253E8A-8B42-4A10-B79F-12AFFBFC5254}" dt="2025-06-20T13:23:31.928" v="1"/>
        <pc:sldMkLst>
          <pc:docMk/>
          <pc:sldMk cId="4259948035" sldId="304"/>
        </pc:sldMkLst>
      </pc:sldChg>
      <pc:sldChg chg="add">
        <pc:chgData name="Abels, Patrick" userId="ba666de4-0d21-43a6-8e66-51a18aae1b4a" providerId="ADAL" clId="{C1253E8A-8B42-4A10-B79F-12AFFBFC5254}" dt="2025-06-20T13:23:31.928" v="1"/>
        <pc:sldMkLst>
          <pc:docMk/>
          <pc:sldMk cId="3358983006" sldId="305"/>
        </pc:sldMkLst>
      </pc:sldChg>
      <pc:sldChg chg="add">
        <pc:chgData name="Abels, Patrick" userId="ba666de4-0d21-43a6-8e66-51a18aae1b4a" providerId="ADAL" clId="{C1253E8A-8B42-4A10-B79F-12AFFBFC5254}" dt="2025-06-20T13:23:31.928" v="1"/>
        <pc:sldMkLst>
          <pc:docMk/>
          <pc:sldMk cId="2279468608" sldId="306"/>
        </pc:sldMkLst>
      </pc:sldChg>
      <pc:sldChg chg="add">
        <pc:chgData name="Abels, Patrick" userId="ba666de4-0d21-43a6-8e66-51a18aae1b4a" providerId="ADAL" clId="{C1253E8A-8B42-4A10-B79F-12AFFBFC5254}" dt="2025-06-20T13:23:31.928" v="1"/>
        <pc:sldMkLst>
          <pc:docMk/>
          <pc:sldMk cId="3321718867" sldId="307"/>
        </pc:sldMkLst>
      </pc:sldChg>
      <pc:sldChg chg="add">
        <pc:chgData name="Abels, Patrick" userId="ba666de4-0d21-43a6-8e66-51a18aae1b4a" providerId="ADAL" clId="{C1253E8A-8B42-4A10-B79F-12AFFBFC5254}" dt="2025-06-20T13:23:31.928" v="1"/>
        <pc:sldMkLst>
          <pc:docMk/>
          <pc:sldMk cId="1157579050" sldId="308"/>
        </pc:sldMkLst>
      </pc:sldChg>
      <pc:sldChg chg="add">
        <pc:chgData name="Abels, Patrick" userId="ba666de4-0d21-43a6-8e66-51a18aae1b4a" providerId="ADAL" clId="{C1253E8A-8B42-4A10-B79F-12AFFBFC5254}" dt="2025-06-20T13:23:31.928" v="1"/>
        <pc:sldMkLst>
          <pc:docMk/>
          <pc:sldMk cId="2461274880" sldId="309"/>
        </pc:sldMkLst>
      </pc:sldChg>
      <pc:sldChg chg="add">
        <pc:chgData name="Abels, Patrick" userId="ba666de4-0d21-43a6-8e66-51a18aae1b4a" providerId="ADAL" clId="{C1253E8A-8B42-4A10-B79F-12AFFBFC5254}" dt="2025-06-20T13:23:31.928" v="1"/>
        <pc:sldMkLst>
          <pc:docMk/>
          <pc:sldMk cId="2369116801" sldId="310"/>
        </pc:sldMkLst>
      </pc:sldChg>
      <pc:sldChg chg="add">
        <pc:chgData name="Abels, Patrick" userId="ba666de4-0d21-43a6-8e66-51a18aae1b4a" providerId="ADAL" clId="{C1253E8A-8B42-4A10-B79F-12AFFBFC5254}" dt="2025-06-20T13:23:31.928" v="1"/>
        <pc:sldMkLst>
          <pc:docMk/>
          <pc:sldMk cId="944642049" sldId="311"/>
        </pc:sldMkLst>
      </pc:sldChg>
      <pc:sldChg chg="add">
        <pc:chgData name="Abels, Patrick" userId="ba666de4-0d21-43a6-8e66-51a18aae1b4a" providerId="ADAL" clId="{C1253E8A-8B42-4A10-B79F-12AFFBFC5254}" dt="2025-06-20T13:23:31.928" v="1"/>
        <pc:sldMkLst>
          <pc:docMk/>
          <pc:sldMk cId="838617174" sldId="312"/>
        </pc:sldMkLst>
      </pc:sldChg>
      <pc:sldChg chg="add">
        <pc:chgData name="Abels, Patrick" userId="ba666de4-0d21-43a6-8e66-51a18aae1b4a" providerId="ADAL" clId="{C1253E8A-8B42-4A10-B79F-12AFFBFC5254}" dt="2025-06-20T13:23:31.928" v="1"/>
        <pc:sldMkLst>
          <pc:docMk/>
          <pc:sldMk cId="1460504570" sldId="313"/>
        </pc:sldMkLst>
      </pc:sldChg>
      <pc:sldChg chg="add">
        <pc:chgData name="Abels, Patrick" userId="ba666de4-0d21-43a6-8e66-51a18aae1b4a" providerId="ADAL" clId="{C1253E8A-8B42-4A10-B79F-12AFFBFC5254}" dt="2025-06-20T13:23:31.928" v="1"/>
        <pc:sldMkLst>
          <pc:docMk/>
          <pc:sldMk cId="2819239900" sldId="314"/>
        </pc:sldMkLst>
      </pc:sldChg>
      <pc:sldChg chg="add">
        <pc:chgData name="Abels, Patrick" userId="ba666de4-0d21-43a6-8e66-51a18aae1b4a" providerId="ADAL" clId="{C1253E8A-8B42-4A10-B79F-12AFFBFC5254}" dt="2025-06-20T13:23:31.928" v="1"/>
        <pc:sldMkLst>
          <pc:docMk/>
          <pc:sldMk cId="2436263934" sldId="315"/>
        </pc:sldMkLst>
      </pc:sldChg>
      <pc:sldChg chg="add">
        <pc:chgData name="Abels, Patrick" userId="ba666de4-0d21-43a6-8e66-51a18aae1b4a" providerId="ADAL" clId="{C1253E8A-8B42-4A10-B79F-12AFFBFC5254}" dt="2025-06-20T13:23:31.928" v="1"/>
        <pc:sldMkLst>
          <pc:docMk/>
          <pc:sldMk cId="1066324462" sldId="316"/>
        </pc:sldMkLst>
      </pc:sldChg>
      <pc:sldChg chg="add">
        <pc:chgData name="Abels, Patrick" userId="ba666de4-0d21-43a6-8e66-51a18aae1b4a" providerId="ADAL" clId="{C1253E8A-8B42-4A10-B79F-12AFFBFC5254}" dt="2025-06-20T13:23:31.928" v="1"/>
        <pc:sldMkLst>
          <pc:docMk/>
          <pc:sldMk cId="1250591342" sldId="317"/>
        </pc:sldMkLst>
      </pc:sldChg>
      <pc:sldChg chg="addSp delSp modSp add mod">
        <pc:chgData name="Abels, Patrick" userId="ba666de4-0d21-43a6-8e66-51a18aae1b4a" providerId="ADAL" clId="{C1253E8A-8B42-4A10-B79F-12AFFBFC5254}" dt="2025-06-20T13:43:00.843" v="160" actId="1076"/>
        <pc:sldMkLst>
          <pc:docMk/>
          <pc:sldMk cId="1523415873" sldId="318"/>
        </pc:sldMkLst>
      </pc:sldChg>
      <pc:sldChg chg="del">
        <pc:chgData name="Abels, Patrick" userId="ba666de4-0d21-43a6-8e66-51a18aae1b4a" providerId="ADAL" clId="{C1253E8A-8B42-4A10-B79F-12AFFBFC5254}" dt="2025-06-20T13:23:29.601" v="0" actId="47"/>
        <pc:sldMkLst>
          <pc:docMk/>
          <pc:sldMk cId="3722989841" sldId="318"/>
        </pc:sldMkLst>
      </pc:sldChg>
      <pc:sldChg chg="del">
        <pc:chgData name="Abels, Patrick" userId="ba666de4-0d21-43a6-8e66-51a18aae1b4a" providerId="ADAL" clId="{C1253E8A-8B42-4A10-B79F-12AFFBFC5254}" dt="2025-06-20T13:23:29.601" v="0" actId="47"/>
        <pc:sldMkLst>
          <pc:docMk/>
          <pc:sldMk cId="1168010817" sldId="319"/>
        </pc:sldMkLst>
      </pc:sldChg>
      <pc:sldChg chg="add">
        <pc:chgData name="Abels, Patrick" userId="ba666de4-0d21-43a6-8e66-51a18aae1b4a" providerId="ADAL" clId="{C1253E8A-8B42-4A10-B79F-12AFFBFC5254}" dt="2025-06-20T13:23:31.928" v="1"/>
        <pc:sldMkLst>
          <pc:docMk/>
          <pc:sldMk cId="2771396843" sldId="319"/>
        </pc:sldMkLst>
      </pc:sldChg>
      <pc:sldChg chg="del">
        <pc:chgData name="Abels, Patrick" userId="ba666de4-0d21-43a6-8e66-51a18aae1b4a" providerId="ADAL" clId="{C1253E8A-8B42-4A10-B79F-12AFFBFC5254}" dt="2025-06-20T13:23:29.601" v="0" actId="47"/>
        <pc:sldMkLst>
          <pc:docMk/>
          <pc:sldMk cId="2802094293" sldId="320"/>
        </pc:sldMkLst>
      </pc:sldChg>
      <pc:sldChg chg="del">
        <pc:chgData name="Abels, Patrick" userId="ba666de4-0d21-43a6-8e66-51a18aae1b4a" providerId="ADAL" clId="{C1253E8A-8B42-4A10-B79F-12AFFBFC5254}" dt="2025-06-20T13:23:29.601" v="0" actId="47"/>
        <pc:sldMkLst>
          <pc:docMk/>
          <pc:sldMk cId="629072211" sldId="321"/>
        </pc:sldMkLst>
      </pc:sldChg>
      <pc:sldChg chg="add">
        <pc:chgData name="Abels, Patrick" userId="ba666de4-0d21-43a6-8e66-51a18aae1b4a" providerId="ADAL" clId="{C1253E8A-8B42-4A10-B79F-12AFFBFC5254}" dt="2025-06-20T13:23:31.928" v="1"/>
        <pc:sldMkLst>
          <pc:docMk/>
          <pc:sldMk cId="1818704120" sldId="321"/>
        </pc:sldMkLst>
      </pc:sldChg>
      <pc:sldChg chg="del">
        <pc:chgData name="Abels, Patrick" userId="ba666de4-0d21-43a6-8e66-51a18aae1b4a" providerId="ADAL" clId="{C1253E8A-8B42-4A10-B79F-12AFFBFC5254}" dt="2025-06-20T13:23:29.601" v="0" actId="47"/>
        <pc:sldMkLst>
          <pc:docMk/>
          <pc:sldMk cId="1285858823" sldId="322"/>
        </pc:sldMkLst>
      </pc:sldChg>
      <pc:sldChg chg="add">
        <pc:chgData name="Abels, Patrick" userId="ba666de4-0d21-43a6-8e66-51a18aae1b4a" providerId="ADAL" clId="{C1253E8A-8B42-4A10-B79F-12AFFBFC5254}" dt="2025-06-20T13:23:31.928" v="1"/>
        <pc:sldMkLst>
          <pc:docMk/>
          <pc:sldMk cId="3289851751" sldId="322"/>
        </pc:sldMkLst>
      </pc:sldChg>
      <pc:sldChg chg="add">
        <pc:chgData name="Abels, Patrick" userId="ba666de4-0d21-43a6-8e66-51a18aae1b4a" providerId="ADAL" clId="{C1253E8A-8B42-4A10-B79F-12AFFBFC5254}" dt="2025-06-20T13:23:31.928" v="1"/>
        <pc:sldMkLst>
          <pc:docMk/>
          <pc:sldMk cId="575384107" sldId="323"/>
        </pc:sldMkLst>
      </pc:sldChg>
      <pc:sldChg chg="del">
        <pc:chgData name="Abels, Patrick" userId="ba666de4-0d21-43a6-8e66-51a18aae1b4a" providerId="ADAL" clId="{C1253E8A-8B42-4A10-B79F-12AFFBFC5254}" dt="2025-06-20T13:23:29.601" v="0" actId="47"/>
        <pc:sldMkLst>
          <pc:docMk/>
          <pc:sldMk cId="2627613512" sldId="323"/>
        </pc:sldMkLst>
      </pc:sldChg>
      <pc:sldChg chg="del">
        <pc:chgData name="Abels, Patrick" userId="ba666de4-0d21-43a6-8e66-51a18aae1b4a" providerId="ADAL" clId="{C1253E8A-8B42-4A10-B79F-12AFFBFC5254}" dt="2025-06-20T13:23:29.601" v="0" actId="47"/>
        <pc:sldMkLst>
          <pc:docMk/>
          <pc:sldMk cId="434797660" sldId="324"/>
        </pc:sldMkLst>
      </pc:sldChg>
      <pc:sldChg chg="add">
        <pc:chgData name="Abels, Patrick" userId="ba666de4-0d21-43a6-8e66-51a18aae1b4a" providerId="ADAL" clId="{C1253E8A-8B42-4A10-B79F-12AFFBFC5254}" dt="2025-06-20T13:23:31.928" v="1"/>
        <pc:sldMkLst>
          <pc:docMk/>
          <pc:sldMk cId="4239492742" sldId="324"/>
        </pc:sldMkLst>
      </pc:sldChg>
      <pc:sldChg chg="del">
        <pc:chgData name="Abels, Patrick" userId="ba666de4-0d21-43a6-8e66-51a18aae1b4a" providerId="ADAL" clId="{C1253E8A-8B42-4A10-B79F-12AFFBFC5254}" dt="2025-06-20T13:23:29.601" v="0" actId="47"/>
        <pc:sldMkLst>
          <pc:docMk/>
          <pc:sldMk cId="2824663603" sldId="325"/>
        </pc:sldMkLst>
      </pc:sldChg>
      <pc:sldChg chg="add">
        <pc:chgData name="Abels, Patrick" userId="ba666de4-0d21-43a6-8e66-51a18aae1b4a" providerId="ADAL" clId="{C1253E8A-8B42-4A10-B79F-12AFFBFC5254}" dt="2025-06-20T13:23:31.928" v="1"/>
        <pc:sldMkLst>
          <pc:docMk/>
          <pc:sldMk cId="2922718326" sldId="325"/>
        </pc:sldMkLst>
      </pc:sldChg>
      <pc:sldChg chg="add">
        <pc:chgData name="Abels, Patrick" userId="ba666de4-0d21-43a6-8e66-51a18aae1b4a" providerId="ADAL" clId="{C1253E8A-8B42-4A10-B79F-12AFFBFC5254}" dt="2025-06-20T13:23:31.928" v="1"/>
        <pc:sldMkLst>
          <pc:docMk/>
          <pc:sldMk cId="3065035548" sldId="326"/>
        </pc:sldMkLst>
      </pc:sldChg>
      <pc:sldChg chg="add">
        <pc:chgData name="Abels, Patrick" userId="ba666de4-0d21-43a6-8e66-51a18aae1b4a" providerId="ADAL" clId="{C1253E8A-8B42-4A10-B79F-12AFFBFC5254}" dt="2025-06-20T13:23:31.928" v="1"/>
        <pc:sldMkLst>
          <pc:docMk/>
          <pc:sldMk cId="1421541758" sldId="327"/>
        </pc:sldMkLst>
      </pc:sldChg>
      <pc:sldChg chg="add">
        <pc:chgData name="Abels, Patrick" userId="ba666de4-0d21-43a6-8e66-51a18aae1b4a" providerId="ADAL" clId="{C1253E8A-8B42-4A10-B79F-12AFFBFC5254}" dt="2025-06-20T13:23:31.928" v="1"/>
        <pc:sldMkLst>
          <pc:docMk/>
          <pc:sldMk cId="435340239" sldId="328"/>
        </pc:sldMkLst>
      </pc:sldChg>
      <pc:sldChg chg="add">
        <pc:chgData name="Abels, Patrick" userId="ba666de4-0d21-43a6-8e66-51a18aae1b4a" providerId="ADAL" clId="{C1253E8A-8B42-4A10-B79F-12AFFBFC5254}" dt="2025-06-20T13:23:31.928" v="1"/>
        <pc:sldMkLst>
          <pc:docMk/>
          <pc:sldMk cId="717596490" sldId="329"/>
        </pc:sldMkLst>
      </pc:sldChg>
      <pc:sldChg chg="add">
        <pc:chgData name="Abels, Patrick" userId="ba666de4-0d21-43a6-8e66-51a18aae1b4a" providerId="ADAL" clId="{C1253E8A-8B42-4A10-B79F-12AFFBFC5254}" dt="2025-06-20T13:23:31.928" v="1"/>
        <pc:sldMkLst>
          <pc:docMk/>
          <pc:sldMk cId="994043925" sldId="330"/>
        </pc:sldMkLst>
      </pc:sldChg>
      <pc:sldChg chg="add">
        <pc:chgData name="Abels, Patrick" userId="ba666de4-0d21-43a6-8e66-51a18aae1b4a" providerId="ADAL" clId="{C1253E8A-8B42-4A10-B79F-12AFFBFC5254}" dt="2025-06-20T13:23:31.928" v="1"/>
        <pc:sldMkLst>
          <pc:docMk/>
          <pc:sldMk cId="1477663117" sldId="331"/>
        </pc:sldMkLst>
      </pc:sldChg>
      <pc:sldChg chg="addSp modSp add mod">
        <pc:chgData name="Abels, Patrick" userId="ba666de4-0d21-43a6-8e66-51a18aae1b4a" providerId="ADAL" clId="{C1253E8A-8B42-4A10-B79F-12AFFBFC5254}" dt="2025-06-20T13:34:56.865" v="86" actId="1076"/>
        <pc:sldMkLst>
          <pc:docMk/>
          <pc:sldMk cId="48828708" sldId="332"/>
        </pc:sldMkLst>
      </pc:sldChg>
      <pc:sldChg chg="add">
        <pc:chgData name="Abels, Patrick" userId="ba666de4-0d21-43a6-8e66-51a18aae1b4a" providerId="ADAL" clId="{C1253E8A-8B42-4A10-B79F-12AFFBFC5254}" dt="2025-06-20T13:23:31.928" v="1"/>
        <pc:sldMkLst>
          <pc:docMk/>
          <pc:sldMk cId="1047709854" sldId="333"/>
        </pc:sldMkLst>
      </pc:sldChg>
      <pc:sldChg chg="add">
        <pc:chgData name="Abels, Patrick" userId="ba666de4-0d21-43a6-8e66-51a18aae1b4a" providerId="ADAL" clId="{C1253E8A-8B42-4A10-B79F-12AFFBFC5254}" dt="2025-06-20T13:23:31.928" v="1"/>
        <pc:sldMkLst>
          <pc:docMk/>
          <pc:sldMk cId="2665870171" sldId="334"/>
        </pc:sldMkLst>
      </pc:sldChg>
      <pc:sldChg chg="add">
        <pc:chgData name="Abels, Patrick" userId="ba666de4-0d21-43a6-8e66-51a18aae1b4a" providerId="ADAL" clId="{C1253E8A-8B42-4A10-B79F-12AFFBFC5254}" dt="2025-06-20T13:23:31.928" v="1"/>
        <pc:sldMkLst>
          <pc:docMk/>
          <pc:sldMk cId="3894621556" sldId="336"/>
        </pc:sldMkLst>
      </pc:sldChg>
      <pc:sldChg chg="add">
        <pc:chgData name="Abels, Patrick" userId="ba666de4-0d21-43a6-8e66-51a18aae1b4a" providerId="ADAL" clId="{C1253E8A-8B42-4A10-B79F-12AFFBFC5254}" dt="2025-06-20T13:23:31.928" v="1"/>
        <pc:sldMkLst>
          <pc:docMk/>
          <pc:sldMk cId="2015372204" sldId="339"/>
        </pc:sldMkLst>
      </pc:sldChg>
      <pc:sldChg chg="add">
        <pc:chgData name="Abels, Patrick" userId="ba666de4-0d21-43a6-8e66-51a18aae1b4a" providerId="ADAL" clId="{C1253E8A-8B42-4A10-B79F-12AFFBFC5254}" dt="2025-06-20T13:23:31.928" v="1"/>
        <pc:sldMkLst>
          <pc:docMk/>
          <pc:sldMk cId="2568701760" sldId="341"/>
        </pc:sldMkLst>
      </pc:sldChg>
      <pc:sldChg chg="add">
        <pc:chgData name="Abels, Patrick" userId="ba666de4-0d21-43a6-8e66-51a18aae1b4a" providerId="ADAL" clId="{C1253E8A-8B42-4A10-B79F-12AFFBFC5254}" dt="2025-06-20T13:23:31.928" v="1"/>
        <pc:sldMkLst>
          <pc:docMk/>
          <pc:sldMk cId="1762515" sldId="343"/>
        </pc:sldMkLst>
      </pc:sldChg>
      <pc:sldChg chg="add">
        <pc:chgData name="Abels, Patrick" userId="ba666de4-0d21-43a6-8e66-51a18aae1b4a" providerId="ADAL" clId="{C1253E8A-8B42-4A10-B79F-12AFFBFC5254}" dt="2025-06-20T13:23:31.928" v="1"/>
        <pc:sldMkLst>
          <pc:docMk/>
          <pc:sldMk cId="2205367767" sldId="344"/>
        </pc:sldMkLst>
      </pc:sldChg>
      <pc:sldChg chg="addSp modSp add mod">
        <pc:chgData name="Abels, Patrick" userId="ba666de4-0d21-43a6-8e66-51a18aae1b4a" providerId="ADAL" clId="{C1253E8A-8B42-4A10-B79F-12AFFBFC5254}" dt="2025-06-20T13:56:12.244" v="283" actId="20577"/>
        <pc:sldMkLst>
          <pc:docMk/>
          <pc:sldMk cId="3624770452" sldId="345"/>
        </pc:sldMkLst>
      </pc:sldChg>
      <pc:sldChg chg="addSp delSp modSp add mod">
        <pc:chgData name="Abels, Patrick" userId="ba666de4-0d21-43a6-8e66-51a18aae1b4a" providerId="ADAL" clId="{C1253E8A-8B42-4A10-B79F-12AFFBFC5254}" dt="2025-06-20T14:02:55.344" v="360" actId="1076"/>
        <pc:sldMkLst>
          <pc:docMk/>
          <pc:sldMk cId="2253509826" sldId="346"/>
        </pc:sldMkLst>
      </pc:sldChg>
      <pc:sldChg chg="addSp modSp add mod">
        <pc:chgData name="Abels, Patrick" userId="ba666de4-0d21-43a6-8e66-51a18aae1b4a" providerId="ADAL" clId="{C1253E8A-8B42-4A10-B79F-12AFFBFC5254}" dt="2025-06-20T13:56:30.069" v="288" actId="20577"/>
        <pc:sldMkLst>
          <pc:docMk/>
          <pc:sldMk cId="547301057" sldId="347"/>
        </pc:sldMkLst>
      </pc:sldChg>
      <pc:sldChg chg="addSp delSp modSp add mod">
        <pc:chgData name="Abels, Patrick" userId="ba666de4-0d21-43a6-8e66-51a18aae1b4a" providerId="ADAL" clId="{C1253E8A-8B42-4A10-B79F-12AFFBFC5254}" dt="2025-06-20T13:56:26.534" v="287" actId="20577"/>
        <pc:sldMkLst>
          <pc:docMk/>
          <pc:sldMk cId="1797989139" sldId="348"/>
        </pc:sldMkLst>
      </pc:sldChg>
      <pc:sldChg chg="add">
        <pc:chgData name="Abels, Patrick" userId="ba666de4-0d21-43a6-8e66-51a18aae1b4a" providerId="ADAL" clId="{C1253E8A-8B42-4A10-B79F-12AFFBFC5254}" dt="2025-06-20T13:23:31.928" v="1"/>
        <pc:sldMkLst>
          <pc:docMk/>
          <pc:sldMk cId="2637758791" sldId="349"/>
        </pc:sldMkLst>
      </pc:sldChg>
      <pc:sldChg chg="add">
        <pc:chgData name="Abels, Patrick" userId="ba666de4-0d21-43a6-8e66-51a18aae1b4a" providerId="ADAL" clId="{C1253E8A-8B42-4A10-B79F-12AFFBFC5254}" dt="2025-06-20T13:23:31.928" v="1"/>
        <pc:sldMkLst>
          <pc:docMk/>
          <pc:sldMk cId="734328465" sldId="350"/>
        </pc:sldMkLst>
      </pc:sldChg>
      <pc:sldChg chg="add">
        <pc:chgData name="Abels, Patrick" userId="ba666de4-0d21-43a6-8e66-51a18aae1b4a" providerId="ADAL" clId="{C1253E8A-8B42-4A10-B79F-12AFFBFC5254}" dt="2025-06-20T13:23:31.928" v="1"/>
        <pc:sldMkLst>
          <pc:docMk/>
          <pc:sldMk cId="3636249086" sldId="351"/>
        </pc:sldMkLst>
      </pc:sldChg>
      <pc:sldChg chg="add">
        <pc:chgData name="Abels, Patrick" userId="ba666de4-0d21-43a6-8e66-51a18aae1b4a" providerId="ADAL" clId="{C1253E8A-8B42-4A10-B79F-12AFFBFC5254}" dt="2025-06-20T13:23:31.928" v="1"/>
        <pc:sldMkLst>
          <pc:docMk/>
          <pc:sldMk cId="3573621278" sldId="352"/>
        </pc:sldMkLst>
      </pc:sldChg>
      <pc:sldChg chg="add">
        <pc:chgData name="Abels, Patrick" userId="ba666de4-0d21-43a6-8e66-51a18aae1b4a" providerId="ADAL" clId="{C1253E8A-8B42-4A10-B79F-12AFFBFC5254}" dt="2025-06-20T13:23:31.928" v="1"/>
        <pc:sldMkLst>
          <pc:docMk/>
          <pc:sldMk cId="4136447439" sldId="353"/>
        </pc:sldMkLst>
      </pc:sldChg>
      <pc:sldChg chg="add">
        <pc:chgData name="Abels, Patrick" userId="ba666de4-0d21-43a6-8e66-51a18aae1b4a" providerId="ADAL" clId="{C1253E8A-8B42-4A10-B79F-12AFFBFC5254}" dt="2025-06-20T13:23:31.928" v="1"/>
        <pc:sldMkLst>
          <pc:docMk/>
          <pc:sldMk cId="2473381897" sldId="354"/>
        </pc:sldMkLst>
      </pc:sldChg>
      <pc:sldChg chg="add">
        <pc:chgData name="Abels, Patrick" userId="ba666de4-0d21-43a6-8e66-51a18aae1b4a" providerId="ADAL" clId="{C1253E8A-8B42-4A10-B79F-12AFFBFC5254}" dt="2025-06-20T13:23:31.928" v="1"/>
        <pc:sldMkLst>
          <pc:docMk/>
          <pc:sldMk cId="299456922" sldId="355"/>
        </pc:sldMkLst>
      </pc:sldChg>
      <pc:sldChg chg="add">
        <pc:chgData name="Abels, Patrick" userId="ba666de4-0d21-43a6-8e66-51a18aae1b4a" providerId="ADAL" clId="{C1253E8A-8B42-4A10-B79F-12AFFBFC5254}" dt="2025-06-20T13:23:31.928" v="1"/>
        <pc:sldMkLst>
          <pc:docMk/>
          <pc:sldMk cId="3405729526" sldId="356"/>
        </pc:sldMkLst>
      </pc:sldChg>
      <pc:sldChg chg="add">
        <pc:chgData name="Abels, Patrick" userId="ba666de4-0d21-43a6-8e66-51a18aae1b4a" providerId="ADAL" clId="{C1253E8A-8B42-4A10-B79F-12AFFBFC5254}" dt="2025-06-20T13:23:31.928" v="1"/>
        <pc:sldMkLst>
          <pc:docMk/>
          <pc:sldMk cId="3245633570" sldId="357"/>
        </pc:sldMkLst>
      </pc:sldChg>
      <pc:sldChg chg="add">
        <pc:chgData name="Abels, Patrick" userId="ba666de4-0d21-43a6-8e66-51a18aae1b4a" providerId="ADAL" clId="{C1253E8A-8B42-4A10-B79F-12AFFBFC5254}" dt="2025-06-20T13:23:31.928" v="1"/>
        <pc:sldMkLst>
          <pc:docMk/>
          <pc:sldMk cId="548041540" sldId="358"/>
        </pc:sldMkLst>
      </pc:sldChg>
      <pc:sldChg chg="add">
        <pc:chgData name="Abels, Patrick" userId="ba666de4-0d21-43a6-8e66-51a18aae1b4a" providerId="ADAL" clId="{C1253E8A-8B42-4A10-B79F-12AFFBFC5254}" dt="2025-06-20T13:23:31.928" v="1"/>
        <pc:sldMkLst>
          <pc:docMk/>
          <pc:sldMk cId="1656097455" sldId="359"/>
        </pc:sldMkLst>
      </pc:sldChg>
      <pc:sldChg chg="add">
        <pc:chgData name="Abels, Patrick" userId="ba666de4-0d21-43a6-8e66-51a18aae1b4a" providerId="ADAL" clId="{C1253E8A-8B42-4A10-B79F-12AFFBFC5254}" dt="2025-06-20T13:23:31.928" v="1"/>
        <pc:sldMkLst>
          <pc:docMk/>
          <pc:sldMk cId="1853899470" sldId="360"/>
        </pc:sldMkLst>
      </pc:sldChg>
      <pc:sldChg chg="add">
        <pc:chgData name="Abels, Patrick" userId="ba666de4-0d21-43a6-8e66-51a18aae1b4a" providerId="ADAL" clId="{C1253E8A-8B42-4A10-B79F-12AFFBFC5254}" dt="2025-06-20T13:23:31.928" v="1"/>
        <pc:sldMkLst>
          <pc:docMk/>
          <pc:sldMk cId="1975759717" sldId="361"/>
        </pc:sldMkLst>
      </pc:sldChg>
    </pc:docChg>
  </pc:docChgLst>
  <pc:docChgLst>
    <pc:chgData name="Abels, Patrick" userId="ba666de4-0d21-43a6-8e66-51a18aae1b4a" providerId="ADAL" clId="{9D0D8790-CC50-460C-BB68-2DB3AD53D229}"/>
    <pc:docChg chg="addSld delSld">
      <pc:chgData name="Abels, Patrick" userId="ba666de4-0d21-43a6-8e66-51a18aae1b4a" providerId="ADAL" clId="{9D0D8790-CC50-460C-BB68-2DB3AD53D229}" dt="2023-09-14T09:39:08.177" v="1" actId="47"/>
      <pc:docMkLst>
        <pc:docMk/>
      </pc:docMkLst>
      <pc:sldChg chg="new del">
        <pc:chgData name="Abels, Patrick" userId="ba666de4-0d21-43a6-8e66-51a18aae1b4a" providerId="ADAL" clId="{9D0D8790-CC50-460C-BB68-2DB3AD53D229}" dt="2023-09-14T09:39:08.177" v="1" actId="47"/>
        <pc:sldMkLst>
          <pc:docMk/>
          <pc:sldMk cId="3702637070" sldId="292"/>
        </pc:sldMkLst>
      </pc:sldChg>
    </pc:docChg>
  </pc:docChgLst>
  <pc:docChgLst>
    <pc:chgData name="Abels, Patrick" userId="ba666de4-0d21-43a6-8e66-51a18aae1b4a" providerId="ADAL" clId="{BD6A00C3-A9D0-4B8C-B53D-818D83EC183B}"/>
    <pc:docChg chg="undo custSel addSld delSld modSld">
      <pc:chgData name="Abels, Patrick" userId="ba666de4-0d21-43a6-8e66-51a18aae1b4a" providerId="ADAL" clId="{BD6A00C3-A9D0-4B8C-B53D-818D83EC183B}" dt="2024-07-24T08:46:39.623" v="520" actId="1038"/>
      <pc:docMkLst>
        <pc:docMk/>
      </pc:docMkLst>
      <pc:sldChg chg="modSp mod">
        <pc:chgData name="Abels, Patrick" userId="ba666de4-0d21-43a6-8e66-51a18aae1b4a" providerId="ADAL" clId="{BD6A00C3-A9D0-4B8C-B53D-818D83EC183B}" dt="2024-07-24T07:24:56.373" v="38" actId="20577"/>
        <pc:sldMkLst>
          <pc:docMk/>
          <pc:sldMk cId="2243933812" sldId="292"/>
        </pc:sldMkLst>
      </pc:sldChg>
      <pc:sldChg chg="addSp modSp mod">
        <pc:chgData name="Abels, Patrick" userId="ba666de4-0d21-43a6-8e66-51a18aae1b4a" providerId="ADAL" clId="{BD6A00C3-A9D0-4B8C-B53D-818D83EC183B}" dt="2024-07-24T08:06:16.919" v="482"/>
        <pc:sldMkLst>
          <pc:docMk/>
          <pc:sldMk cId="3348838403" sldId="294"/>
        </pc:sldMkLst>
      </pc:sldChg>
      <pc:sldChg chg="del">
        <pc:chgData name="Abels, Patrick" userId="ba666de4-0d21-43a6-8e66-51a18aae1b4a" providerId="ADAL" clId="{BD6A00C3-A9D0-4B8C-B53D-818D83EC183B}" dt="2024-07-24T07:53:26.687" v="380" actId="47"/>
        <pc:sldMkLst>
          <pc:docMk/>
          <pc:sldMk cId="1284580195" sldId="303"/>
        </pc:sldMkLst>
      </pc:sldChg>
      <pc:sldChg chg="delSp modSp mod">
        <pc:chgData name="Abels, Patrick" userId="ba666de4-0d21-43a6-8e66-51a18aae1b4a" providerId="ADAL" clId="{BD6A00C3-A9D0-4B8C-B53D-818D83EC183B}" dt="2024-07-24T07:59:01.927" v="474" actId="20577"/>
        <pc:sldMkLst>
          <pc:docMk/>
          <pc:sldMk cId="3358983006" sldId="305"/>
        </pc:sldMkLst>
      </pc:sldChg>
      <pc:sldChg chg="addSp delSp modSp mod modAnim">
        <pc:chgData name="Abels, Patrick" userId="ba666de4-0d21-43a6-8e66-51a18aae1b4a" providerId="ADAL" clId="{BD6A00C3-A9D0-4B8C-B53D-818D83EC183B}" dt="2024-07-24T08:46:39.623" v="520" actId="1038"/>
        <pc:sldMkLst>
          <pc:docMk/>
          <pc:sldMk cId="1934247724" sldId="306"/>
        </pc:sldMkLst>
      </pc:sldChg>
      <pc:sldChg chg="new del">
        <pc:chgData name="Abels, Patrick" userId="ba666de4-0d21-43a6-8e66-51a18aae1b4a" providerId="ADAL" clId="{BD6A00C3-A9D0-4B8C-B53D-818D83EC183B}" dt="2024-07-24T07:33:59.679" v="121" actId="47"/>
        <pc:sldMkLst>
          <pc:docMk/>
          <pc:sldMk cId="56786208" sldId="307"/>
        </pc:sldMkLst>
      </pc:sldChg>
      <pc:sldChg chg="addSp delSp modSp new mod">
        <pc:chgData name="Abels, Patrick" userId="ba666de4-0d21-43a6-8e66-51a18aae1b4a" providerId="ADAL" clId="{BD6A00C3-A9D0-4B8C-B53D-818D83EC183B}" dt="2024-07-24T07:37:35.839" v="151" actId="167"/>
        <pc:sldMkLst>
          <pc:docMk/>
          <pc:sldMk cId="1496135496" sldId="307"/>
        </pc:sldMkLst>
      </pc:sldChg>
    </pc:docChg>
  </pc:docChgLst>
  <pc:docChgLst>
    <pc:chgData name="Abels, Patrick" userId="ba666de4-0d21-43a6-8e66-51a18aae1b4a" providerId="ADAL" clId="{02653065-E794-4DC4-9D42-1313DA281697}"/>
    <pc:docChg chg="modSld">
      <pc:chgData name="Abels, Patrick" userId="ba666de4-0d21-43a6-8e66-51a18aae1b4a" providerId="ADAL" clId="{02653065-E794-4DC4-9D42-1313DA281697}" dt="2024-01-14T19:21:15.120" v="18" actId="1035"/>
      <pc:docMkLst>
        <pc:docMk/>
      </pc:docMkLst>
      <pc:sldChg chg="addSp modSp mod modAnim">
        <pc:chgData name="Abels, Patrick" userId="ba666de4-0d21-43a6-8e66-51a18aae1b4a" providerId="ADAL" clId="{02653065-E794-4DC4-9D42-1313DA281697}" dt="2024-01-14T19:21:15.120" v="18" actId="1035"/>
        <pc:sldMkLst>
          <pc:docMk/>
          <pc:sldMk cId="897531376" sldId="302"/>
        </pc:sldMkLst>
      </pc:sldChg>
      <pc:sldChg chg="addSp modSp mod modAnim">
        <pc:chgData name="Abels, Patrick" userId="ba666de4-0d21-43a6-8e66-51a18aae1b4a" providerId="ADAL" clId="{02653065-E794-4DC4-9D42-1313DA281697}" dt="2024-01-14T19:21:02.483" v="13"/>
        <pc:sldMkLst>
          <pc:docMk/>
          <pc:sldMk cId="2466356499" sldId="310"/>
        </pc:sldMkLst>
      </pc:sldChg>
    </pc:docChg>
  </pc:docChgLst>
  <pc:docChgLst>
    <pc:chgData name="Abels, Patrick" userId="ba666de4-0d21-43a6-8e66-51a18aae1b4a" providerId="ADAL" clId="{D440B8C9-E1C7-4370-9CBF-3B557AA8DDCE}"/>
    <pc:docChg chg="undo custSel addSld delSld modSld">
      <pc:chgData name="Abels, Patrick" userId="ba666de4-0d21-43a6-8e66-51a18aae1b4a" providerId="ADAL" clId="{D440B8C9-E1C7-4370-9CBF-3B557AA8DDCE}" dt="2025-06-20T22:57:49.397" v="2892"/>
      <pc:docMkLst>
        <pc:docMk/>
      </pc:docMkLst>
      <pc:sldChg chg="modSp mod">
        <pc:chgData name="Abels, Patrick" userId="ba666de4-0d21-43a6-8e66-51a18aae1b4a" providerId="ADAL" clId="{D440B8C9-E1C7-4370-9CBF-3B557AA8DDCE}" dt="2025-06-20T19:28:38.271" v="12" actId="207"/>
        <pc:sldMkLst>
          <pc:docMk/>
          <pc:sldMk cId="3348838403" sldId="298"/>
        </pc:sldMkLst>
        <pc:spChg chg="mod">
          <ac:chgData name="Abels, Patrick" userId="ba666de4-0d21-43a6-8e66-51a18aae1b4a" providerId="ADAL" clId="{D440B8C9-E1C7-4370-9CBF-3B557AA8DDCE}" dt="2025-06-20T19:28:38.271" v="12" actId="207"/>
          <ac:spMkLst>
            <pc:docMk/>
            <pc:sldMk cId="3348838403" sldId="298"/>
            <ac:spMk id="2" creationId="{563D4517-C1E9-597B-8D85-9D9D3B16B916}"/>
          </ac:spMkLst>
        </pc:spChg>
      </pc:sldChg>
      <pc:sldChg chg="modSp mod">
        <pc:chgData name="Abels, Patrick" userId="ba666de4-0d21-43a6-8e66-51a18aae1b4a" providerId="ADAL" clId="{D440B8C9-E1C7-4370-9CBF-3B557AA8DDCE}" dt="2025-06-20T19:31:09.419" v="49" actId="20577"/>
        <pc:sldMkLst>
          <pc:docMk/>
          <pc:sldMk cId="4259948035" sldId="304"/>
        </pc:sldMkLst>
        <pc:spChg chg="mod">
          <ac:chgData name="Abels, Patrick" userId="ba666de4-0d21-43a6-8e66-51a18aae1b4a" providerId="ADAL" clId="{D440B8C9-E1C7-4370-9CBF-3B557AA8DDCE}" dt="2025-06-20T19:31:09.419" v="49" actId="20577"/>
          <ac:spMkLst>
            <pc:docMk/>
            <pc:sldMk cId="4259948035" sldId="304"/>
            <ac:spMk id="2" creationId="{67F290F3-E690-6F05-E43C-5E0E34718546}"/>
          </ac:spMkLst>
        </pc:spChg>
      </pc:sldChg>
      <pc:sldChg chg="addSp delSp modSp mod">
        <pc:chgData name="Abels, Patrick" userId="ba666de4-0d21-43a6-8e66-51a18aae1b4a" providerId="ADAL" clId="{D440B8C9-E1C7-4370-9CBF-3B557AA8DDCE}" dt="2025-06-20T22:36:56.463" v="2857" actId="14100"/>
        <pc:sldMkLst>
          <pc:docMk/>
          <pc:sldMk cId="3358983006" sldId="305"/>
        </pc:sldMkLst>
        <pc:spChg chg="mod">
          <ac:chgData name="Abels, Patrick" userId="ba666de4-0d21-43a6-8e66-51a18aae1b4a" providerId="ADAL" clId="{D440B8C9-E1C7-4370-9CBF-3B557AA8DDCE}" dt="2025-06-20T22:33:52.263" v="2850" actId="20577"/>
          <ac:spMkLst>
            <pc:docMk/>
            <pc:sldMk cId="3358983006" sldId="305"/>
            <ac:spMk id="2" creationId="{2990A55F-57D0-5F13-873C-EC6A5D011C2D}"/>
          </ac:spMkLst>
        </pc:spChg>
      </pc:sldChg>
      <pc:sldChg chg="del">
        <pc:chgData name="Abels, Patrick" userId="ba666de4-0d21-43a6-8e66-51a18aae1b4a" providerId="ADAL" clId="{D440B8C9-E1C7-4370-9CBF-3B557AA8DDCE}" dt="2025-06-20T22:29:54.260" v="2789" actId="47"/>
        <pc:sldMkLst>
          <pc:docMk/>
          <pc:sldMk cId="2238490315" sldId="362"/>
        </pc:sldMkLst>
      </pc:sldChg>
      <pc:sldChg chg="del">
        <pc:chgData name="Abels, Patrick" userId="ba666de4-0d21-43a6-8e66-51a18aae1b4a" providerId="ADAL" clId="{D440B8C9-E1C7-4370-9CBF-3B557AA8DDCE}" dt="2025-06-20T19:30:52.898" v="37" actId="47"/>
        <pc:sldMkLst>
          <pc:docMk/>
          <pc:sldMk cId="2364029609" sldId="363"/>
        </pc:sldMkLst>
      </pc:sldChg>
      <pc:sldChg chg="del">
        <pc:chgData name="Abels, Patrick" userId="ba666de4-0d21-43a6-8e66-51a18aae1b4a" providerId="ADAL" clId="{D440B8C9-E1C7-4370-9CBF-3B557AA8DDCE}" dt="2025-06-20T19:30:52.898" v="37" actId="47"/>
        <pc:sldMkLst>
          <pc:docMk/>
          <pc:sldMk cId="1539138307" sldId="364"/>
        </pc:sldMkLst>
      </pc:sldChg>
      <pc:sldChg chg="del">
        <pc:chgData name="Abels, Patrick" userId="ba666de4-0d21-43a6-8e66-51a18aae1b4a" providerId="ADAL" clId="{D440B8C9-E1C7-4370-9CBF-3B557AA8DDCE}" dt="2025-06-20T19:30:52.898" v="37" actId="47"/>
        <pc:sldMkLst>
          <pc:docMk/>
          <pc:sldMk cId="2475432373" sldId="365"/>
        </pc:sldMkLst>
      </pc:sldChg>
      <pc:sldChg chg="del">
        <pc:chgData name="Abels, Patrick" userId="ba666de4-0d21-43a6-8e66-51a18aae1b4a" providerId="ADAL" clId="{D440B8C9-E1C7-4370-9CBF-3B557AA8DDCE}" dt="2025-06-20T19:30:52.898" v="37" actId="47"/>
        <pc:sldMkLst>
          <pc:docMk/>
          <pc:sldMk cId="2190353095" sldId="366"/>
        </pc:sldMkLst>
      </pc:sldChg>
      <pc:sldChg chg="del">
        <pc:chgData name="Abels, Patrick" userId="ba666de4-0d21-43a6-8e66-51a18aae1b4a" providerId="ADAL" clId="{D440B8C9-E1C7-4370-9CBF-3B557AA8DDCE}" dt="2025-06-20T19:30:52.898" v="37" actId="47"/>
        <pc:sldMkLst>
          <pc:docMk/>
          <pc:sldMk cId="3785649994" sldId="367"/>
        </pc:sldMkLst>
      </pc:sldChg>
      <pc:sldChg chg="addSp delSp modSp mod">
        <pc:chgData name="Abels, Patrick" userId="ba666de4-0d21-43a6-8e66-51a18aae1b4a" providerId="ADAL" clId="{D440B8C9-E1C7-4370-9CBF-3B557AA8DDCE}" dt="2025-06-20T22:42:18.220" v="2858" actId="20577"/>
        <pc:sldMkLst>
          <pc:docMk/>
          <pc:sldMk cId="2234497718" sldId="368"/>
        </pc:sldMkLst>
        <pc:spChg chg="mod">
          <ac:chgData name="Abels, Patrick" userId="ba666de4-0d21-43a6-8e66-51a18aae1b4a" providerId="ADAL" clId="{D440B8C9-E1C7-4370-9CBF-3B557AA8DDCE}" dt="2025-06-20T22:42:18.220" v="2858" actId="20577"/>
          <ac:spMkLst>
            <pc:docMk/>
            <pc:sldMk cId="2234497718" sldId="368"/>
            <ac:spMk id="2" creationId="{9C8BB473-91B4-5F87-15F1-ABC3B8B44921}"/>
          </ac:spMkLst>
        </pc:spChg>
      </pc:sldChg>
      <pc:sldChg chg="addSp delSp modSp mod">
        <pc:chgData name="Abels, Patrick" userId="ba666de4-0d21-43a6-8e66-51a18aae1b4a" providerId="ADAL" clId="{D440B8C9-E1C7-4370-9CBF-3B557AA8DDCE}" dt="2025-06-20T22:55:35.829" v="2890" actId="1038"/>
        <pc:sldMkLst>
          <pc:docMk/>
          <pc:sldMk cId="826556508" sldId="369"/>
        </pc:sldMkLst>
      </pc:sldChg>
      <pc:sldChg chg="del">
        <pc:chgData name="Abels, Patrick" userId="ba666de4-0d21-43a6-8e66-51a18aae1b4a" providerId="ADAL" clId="{D440B8C9-E1C7-4370-9CBF-3B557AA8DDCE}" dt="2025-06-20T19:30:45.271" v="36" actId="47"/>
        <pc:sldMkLst>
          <pc:docMk/>
          <pc:sldMk cId="2067859836" sldId="370"/>
        </pc:sldMkLst>
      </pc:sldChg>
      <pc:sldChg chg="del">
        <pc:chgData name="Abels, Patrick" userId="ba666de4-0d21-43a6-8e66-51a18aae1b4a" providerId="ADAL" clId="{D440B8C9-E1C7-4370-9CBF-3B557AA8DDCE}" dt="2025-06-20T19:30:45.271" v="36" actId="47"/>
        <pc:sldMkLst>
          <pc:docMk/>
          <pc:sldMk cId="1766607737" sldId="371"/>
        </pc:sldMkLst>
      </pc:sldChg>
      <pc:sldChg chg="del">
        <pc:chgData name="Abels, Patrick" userId="ba666de4-0d21-43a6-8e66-51a18aae1b4a" providerId="ADAL" clId="{D440B8C9-E1C7-4370-9CBF-3B557AA8DDCE}" dt="2025-06-20T19:30:45.271" v="36" actId="47"/>
        <pc:sldMkLst>
          <pc:docMk/>
          <pc:sldMk cId="1536764036" sldId="372"/>
        </pc:sldMkLst>
      </pc:sldChg>
      <pc:sldChg chg="del">
        <pc:chgData name="Abels, Patrick" userId="ba666de4-0d21-43a6-8e66-51a18aae1b4a" providerId="ADAL" clId="{D440B8C9-E1C7-4370-9CBF-3B557AA8DDCE}" dt="2025-06-20T19:30:45.271" v="36" actId="47"/>
        <pc:sldMkLst>
          <pc:docMk/>
          <pc:sldMk cId="512235540" sldId="373"/>
        </pc:sldMkLst>
      </pc:sldChg>
      <pc:sldChg chg="del">
        <pc:chgData name="Abels, Patrick" userId="ba666de4-0d21-43a6-8e66-51a18aae1b4a" providerId="ADAL" clId="{D440B8C9-E1C7-4370-9CBF-3B557AA8DDCE}" dt="2025-06-20T19:30:45.271" v="36" actId="47"/>
        <pc:sldMkLst>
          <pc:docMk/>
          <pc:sldMk cId="2761457570" sldId="374"/>
        </pc:sldMkLst>
      </pc:sldChg>
      <pc:sldChg chg="del">
        <pc:chgData name="Abels, Patrick" userId="ba666de4-0d21-43a6-8e66-51a18aae1b4a" providerId="ADAL" clId="{D440B8C9-E1C7-4370-9CBF-3B557AA8DDCE}" dt="2025-06-20T19:30:45.271" v="36" actId="47"/>
        <pc:sldMkLst>
          <pc:docMk/>
          <pc:sldMk cId="3459538872" sldId="375"/>
        </pc:sldMkLst>
      </pc:sldChg>
      <pc:sldChg chg="del">
        <pc:chgData name="Abels, Patrick" userId="ba666de4-0d21-43a6-8e66-51a18aae1b4a" providerId="ADAL" clId="{D440B8C9-E1C7-4370-9CBF-3B557AA8DDCE}" dt="2025-06-20T19:30:45.271" v="36" actId="47"/>
        <pc:sldMkLst>
          <pc:docMk/>
          <pc:sldMk cId="2830826162" sldId="376"/>
        </pc:sldMkLst>
      </pc:sldChg>
      <pc:sldChg chg="del">
        <pc:chgData name="Abels, Patrick" userId="ba666de4-0d21-43a6-8e66-51a18aae1b4a" providerId="ADAL" clId="{D440B8C9-E1C7-4370-9CBF-3B557AA8DDCE}" dt="2025-06-20T19:30:45.271" v="36" actId="47"/>
        <pc:sldMkLst>
          <pc:docMk/>
          <pc:sldMk cId="2467767843" sldId="377"/>
        </pc:sldMkLst>
      </pc:sldChg>
      <pc:sldChg chg="addSp modSp new mod">
        <pc:chgData name="Abels, Patrick" userId="ba666de4-0d21-43a6-8e66-51a18aae1b4a" providerId="ADAL" clId="{D440B8C9-E1C7-4370-9CBF-3B557AA8DDCE}" dt="2025-06-20T20:34:55.376" v="93" actId="20577"/>
        <pc:sldMkLst>
          <pc:docMk/>
          <pc:sldMk cId="3830729014" sldId="378"/>
        </pc:sldMkLst>
      </pc:sldChg>
      <pc:sldChg chg="addSp delSp modSp new mod modAnim">
        <pc:chgData name="Abels, Patrick" userId="ba666de4-0d21-43a6-8e66-51a18aae1b4a" providerId="ADAL" clId="{D440B8C9-E1C7-4370-9CBF-3B557AA8DDCE}" dt="2025-06-20T21:05:58.808" v="454" actId="20577"/>
        <pc:sldMkLst>
          <pc:docMk/>
          <pc:sldMk cId="4072651633" sldId="379"/>
        </pc:sldMkLst>
      </pc:sldChg>
      <pc:sldChg chg="addSp delSp modSp new mod modClrScheme chgLayout">
        <pc:chgData name="Abels, Patrick" userId="ba666de4-0d21-43a6-8e66-51a18aae1b4a" providerId="ADAL" clId="{D440B8C9-E1C7-4370-9CBF-3B557AA8DDCE}" dt="2025-06-20T21:05:01.470" v="453" actId="113"/>
        <pc:sldMkLst>
          <pc:docMk/>
          <pc:sldMk cId="1267914880" sldId="380"/>
        </pc:sldMkLst>
      </pc:sldChg>
      <pc:sldChg chg="addSp delSp modSp new mod delAnim modAnim">
        <pc:chgData name="Abels, Patrick" userId="ba666de4-0d21-43a6-8e66-51a18aae1b4a" providerId="ADAL" clId="{D440B8C9-E1C7-4370-9CBF-3B557AA8DDCE}" dt="2025-06-20T21:22:15.207" v="659" actId="20577"/>
        <pc:sldMkLst>
          <pc:docMk/>
          <pc:sldMk cId="1316085927" sldId="381"/>
        </pc:sldMkLst>
      </pc:sldChg>
      <pc:sldChg chg="addSp delSp modSp new mod modAnim">
        <pc:chgData name="Abels, Patrick" userId="ba666de4-0d21-43a6-8e66-51a18aae1b4a" providerId="ADAL" clId="{D440B8C9-E1C7-4370-9CBF-3B557AA8DDCE}" dt="2025-06-20T21:38:47.021" v="882" actId="20577"/>
        <pc:sldMkLst>
          <pc:docMk/>
          <pc:sldMk cId="2544977534" sldId="382"/>
        </pc:sldMkLst>
      </pc:sldChg>
      <pc:sldChg chg="addSp delSp modSp new mod modAnim">
        <pc:chgData name="Abels, Patrick" userId="ba666de4-0d21-43a6-8e66-51a18aae1b4a" providerId="ADAL" clId="{D440B8C9-E1C7-4370-9CBF-3B557AA8DDCE}" dt="2025-06-20T22:57:49.397" v="2892"/>
        <pc:sldMkLst>
          <pc:docMk/>
          <pc:sldMk cId="3389998881" sldId="383"/>
        </pc:sldMkLst>
      </pc:sldChg>
      <pc:sldChg chg="addSp delSp modSp new mod modAnim">
        <pc:chgData name="Abels, Patrick" userId="ba666de4-0d21-43a6-8e66-51a18aae1b4a" providerId="ADAL" clId="{D440B8C9-E1C7-4370-9CBF-3B557AA8DDCE}" dt="2025-06-20T22:57:36.378" v="2891"/>
        <pc:sldMkLst>
          <pc:docMk/>
          <pc:sldMk cId="1555034881" sldId="384"/>
        </pc:sldMkLst>
      </pc:sldChg>
      <pc:sldChg chg="addSp delSp modSp new del mod">
        <pc:chgData name="Abels, Patrick" userId="ba666de4-0d21-43a6-8e66-51a18aae1b4a" providerId="ADAL" clId="{D440B8C9-E1C7-4370-9CBF-3B557AA8DDCE}" dt="2025-06-20T22:30:09.819" v="2795" actId="47"/>
        <pc:sldMkLst>
          <pc:docMk/>
          <pc:sldMk cId="3859909508" sldId="385"/>
        </pc:sldMkLst>
      </pc:sldChg>
      <pc:sldChg chg="modSp new del mod">
        <pc:chgData name="Abels, Patrick" userId="ba666de4-0d21-43a6-8e66-51a18aae1b4a" providerId="ADAL" clId="{D440B8C9-E1C7-4370-9CBF-3B557AA8DDCE}" dt="2025-06-20T22:30:07.965" v="2794" actId="47"/>
        <pc:sldMkLst>
          <pc:docMk/>
          <pc:sldMk cId="2896337281" sldId="386"/>
        </pc:sldMkLst>
      </pc:sldChg>
    </pc:docChg>
  </pc:docChgLst>
  <pc:docChgLst>
    <pc:chgData name="Abels, Patrick" userId="ba666de4-0d21-43a6-8e66-51a18aae1b4a" providerId="ADAL" clId="{70C00259-7626-44D5-94D8-73E822A3F9C2}"/>
    <pc:docChg chg="undo custSel delSld modSld">
      <pc:chgData name="Abels, Patrick" userId="ba666de4-0d21-43a6-8e66-51a18aae1b4a" providerId="ADAL" clId="{70C00259-7626-44D5-94D8-73E822A3F9C2}" dt="2025-01-27T20:10:26.560" v="294" actId="1076"/>
      <pc:docMkLst>
        <pc:docMk/>
      </pc:docMkLst>
      <pc:sldChg chg="modSp mod">
        <pc:chgData name="Abels, Patrick" userId="ba666de4-0d21-43a6-8e66-51a18aae1b4a" providerId="ADAL" clId="{70C00259-7626-44D5-94D8-73E822A3F9C2}" dt="2025-01-22T13:50:59.325" v="0" actId="20577"/>
        <pc:sldMkLst>
          <pc:docMk/>
          <pc:sldMk cId="2243933812" sldId="292"/>
        </pc:sldMkLst>
      </pc:sldChg>
      <pc:sldChg chg="modSp mod">
        <pc:chgData name="Abels, Patrick" userId="ba666de4-0d21-43a6-8e66-51a18aae1b4a" providerId="ADAL" clId="{70C00259-7626-44D5-94D8-73E822A3F9C2}" dt="2025-01-22T14:06:16.708" v="38" actId="20577"/>
        <pc:sldMkLst>
          <pc:docMk/>
          <pc:sldMk cId="1777212815" sldId="293"/>
        </pc:sldMkLst>
      </pc:sldChg>
      <pc:sldChg chg="addSp delSp modSp mod">
        <pc:chgData name="Abels, Patrick" userId="ba666de4-0d21-43a6-8e66-51a18aae1b4a" providerId="ADAL" clId="{70C00259-7626-44D5-94D8-73E822A3F9C2}" dt="2025-01-22T14:08:28.106" v="45" actId="14100"/>
        <pc:sldMkLst>
          <pc:docMk/>
          <pc:sldMk cId="3348838403" sldId="294"/>
        </pc:sldMkLst>
      </pc:sldChg>
      <pc:sldChg chg="addSp modSp mod">
        <pc:chgData name="Abels, Patrick" userId="ba666de4-0d21-43a6-8e66-51a18aae1b4a" providerId="ADAL" clId="{70C00259-7626-44D5-94D8-73E822A3F9C2}" dt="2025-01-27T20:09:49.847" v="291" actId="113"/>
        <pc:sldMkLst>
          <pc:docMk/>
          <pc:sldMk cId="3358983006" sldId="305"/>
        </pc:sldMkLst>
      </pc:sldChg>
      <pc:sldChg chg="delSp modSp mod">
        <pc:chgData name="Abels, Patrick" userId="ba666de4-0d21-43a6-8e66-51a18aae1b4a" providerId="ADAL" clId="{70C00259-7626-44D5-94D8-73E822A3F9C2}" dt="2025-01-27T20:10:26.560" v="294" actId="1076"/>
        <pc:sldMkLst>
          <pc:docMk/>
          <pc:sldMk cId="1934247724" sldId="306"/>
        </pc:sldMkLst>
      </pc:sldChg>
      <pc:sldChg chg="del">
        <pc:chgData name="Abels, Patrick" userId="ba666de4-0d21-43a6-8e66-51a18aae1b4a" providerId="ADAL" clId="{70C00259-7626-44D5-94D8-73E822A3F9C2}" dt="2025-01-22T13:55:47.494" v="26" actId="47"/>
        <pc:sldMkLst>
          <pc:docMk/>
          <pc:sldMk cId="1496135496" sldId="307"/>
        </pc:sldMkLst>
      </pc:sldChg>
    </pc:docChg>
  </pc:docChgLst>
  <pc:docChgLst>
    <pc:chgData name="Abels, Patrick" userId="ba666de4-0d21-43a6-8e66-51a18aae1b4a" providerId="ADAL" clId="{88F53D8F-FDB8-40F9-B98B-E608C38C1425}"/>
    <pc:docChg chg="undo custSel addSld delSld modSld">
      <pc:chgData name="Abels, Patrick" userId="ba666de4-0d21-43a6-8e66-51a18aae1b4a" providerId="ADAL" clId="{88F53D8F-FDB8-40F9-B98B-E608C38C1425}" dt="2025-06-24T21:09:14.908" v="1308" actId="207"/>
      <pc:docMkLst>
        <pc:docMk/>
      </pc:docMkLst>
      <pc:sldChg chg="modSp mod">
        <pc:chgData name="Abels, Patrick" userId="ba666de4-0d21-43a6-8e66-51a18aae1b4a" providerId="ADAL" clId="{88F53D8F-FDB8-40F9-B98B-E608C38C1425}" dt="2025-06-24T19:21:00.610" v="8" actId="20577"/>
        <pc:sldMkLst>
          <pc:docMk/>
          <pc:sldMk cId="3348838403" sldId="298"/>
        </pc:sldMkLst>
        <pc:spChg chg="mod">
          <ac:chgData name="Abels, Patrick" userId="ba666de4-0d21-43a6-8e66-51a18aae1b4a" providerId="ADAL" clId="{88F53D8F-FDB8-40F9-B98B-E608C38C1425}" dt="2025-06-24T19:21:00.610" v="8" actId="20577"/>
          <ac:spMkLst>
            <pc:docMk/>
            <pc:sldMk cId="3348838403" sldId="298"/>
            <ac:spMk id="2" creationId="{563D4517-C1E9-597B-8D85-9D9D3B16B916}"/>
          </ac:spMkLst>
        </pc:spChg>
      </pc:sldChg>
      <pc:sldChg chg="modSp mod">
        <pc:chgData name="Abels, Patrick" userId="ba666de4-0d21-43a6-8e66-51a18aae1b4a" providerId="ADAL" clId="{88F53D8F-FDB8-40F9-B98B-E608C38C1425}" dt="2025-06-24T19:24:13.387" v="83" actId="20577"/>
        <pc:sldMkLst>
          <pc:docMk/>
          <pc:sldMk cId="4259948035" sldId="304"/>
        </pc:sldMkLst>
        <pc:spChg chg="mod">
          <ac:chgData name="Abels, Patrick" userId="ba666de4-0d21-43a6-8e66-51a18aae1b4a" providerId="ADAL" clId="{88F53D8F-FDB8-40F9-B98B-E608C38C1425}" dt="2025-06-24T19:24:13.387" v="83" actId="20577"/>
          <ac:spMkLst>
            <pc:docMk/>
            <pc:sldMk cId="4259948035" sldId="304"/>
            <ac:spMk id="2" creationId="{67F290F3-E690-6F05-E43C-5E0E34718546}"/>
          </ac:spMkLst>
        </pc:spChg>
      </pc:sldChg>
      <pc:sldChg chg="addSp delSp modSp mod">
        <pc:chgData name="Abels, Patrick" userId="ba666de4-0d21-43a6-8e66-51a18aae1b4a" providerId="ADAL" clId="{88F53D8F-FDB8-40F9-B98B-E608C38C1425}" dt="2025-06-24T21:09:14.908" v="1308" actId="207"/>
        <pc:sldMkLst>
          <pc:docMk/>
          <pc:sldMk cId="3358983006" sldId="305"/>
        </pc:sldMkLst>
        <pc:spChg chg="mod">
          <ac:chgData name="Abels, Patrick" userId="ba666de4-0d21-43a6-8e66-51a18aae1b4a" providerId="ADAL" clId="{88F53D8F-FDB8-40F9-B98B-E608C38C1425}" dt="2025-06-24T21:09:14.908" v="1308" actId="207"/>
          <ac:spMkLst>
            <pc:docMk/>
            <pc:sldMk cId="3358983006" sldId="305"/>
            <ac:spMk id="2" creationId="{2990A55F-57D0-5F13-873C-EC6A5D011C2D}"/>
          </ac:spMkLst>
        </pc:spChg>
        <pc:spChg chg="del">
          <ac:chgData name="Abels, Patrick" userId="ba666de4-0d21-43a6-8e66-51a18aae1b4a" providerId="ADAL" clId="{88F53D8F-FDB8-40F9-B98B-E608C38C1425}" dt="2025-06-24T19:24:03.564" v="73" actId="478"/>
          <ac:spMkLst>
            <pc:docMk/>
            <pc:sldMk cId="3358983006" sldId="305"/>
            <ac:spMk id="3" creationId="{DE6F3B49-EFB7-2451-7A80-B4523A75A25B}"/>
          </ac:spMkLst>
        </pc:spChg>
        <pc:picChg chg="add mod">
          <ac:chgData name="Abels, Patrick" userId="ba666de4-0d21-43a6-8e66-51a18aae1b4a" providerId="ADAL" clId="{88F53D8F-FDB8-40F9-B98B-E608C38C1425}" dt="2025-06-24T19:24:07.546" v="74"/>
          <ac:picMkLst>
            <pc:docMk/>
            <pc:sldMk cId="3358983006" sldId="305"/>
            <ac:picMk id="4" creationId="{2AEE83E0-DFFB-9DFE-9724-3E1174F4FD8B}"/>
          </ac:picMkLst>
        </pc:picChg>
        <pc:picChg chg="del">
          <ac:chgData name="Abels, Patrick" userId="ba666de4-0d21-43a6-8e66-51a18aae1b4a" providerId="ADAL" clId="{88F53D8F-FDB8-40F9-B98B-E608C38C1425}" dt="2025-06-24T19:24:01.916" v="72" actId="478"/>
          <ac:picMkLst>
            <pc:docMk/>
            <pc:sldMk cId="3358983006" sldId="305"/>
            <ac:picMk id="8" creationId="{760FFDA3-DA42-78E4-FBB2-BC8527E2B401}"/>
          </ac:picMkLst>
        </pc:picChg>
      </pc:sldChg>
      <pc:sldChg chg="delSp modSp mod">
        <pc:chgData name="Abels, Patrick" userId="ba666de4-0d21-43a6-8e66-51a18aae1b4a" providerId="ADAL" clId="{88F53D8F-FDB8-40F9-B98B-E608C38C1425}" dt="2025-06-24T20:59:38.990" v="1198" actId="20577"/>
        <pc:sldMkLst>
          <pc:docMk/>
          <pc:sldMk cId="2234497718" sldId="368"/>
        </pc:sldMkLst>
        <pc:spChg chg="mod">
          <ac:chgData name="Abels, Patrick" userId="ba666de4-0d21-43a6-8e66-51a18aae1b4a" providerId="ADAL" clId="{88F53D8F-FDB8-40F9-B98B-E608C38C1425}" dt="2025-06-24T20:59:38.990" v="1198" actId="20577"/>
          <ac:spMkLst>
            <pc:docMk/>
            <pc:sldMk cId="2234497718" sldId="368"/>
            <ac:spMk id="2" creationId="{9C8BB473-91B4-5F87-15F1-ABC3B8B44921}"/>
          </ac:spMkLst>
        </pc:spChg>
        <pc:picChg chg="del">
          <ac:chgData name="Abels, Patrick" userId="ba666de4-0d21-43a6-8e66-51a18aae1b4a" providerId="ADAL" clId="{88F53D8F-FDB8-40F9-B98B-E608C38C1425}" dt="2025-06-24T19:24:31.963" v="86" actId="478"/>
          <ac:picMkLst>
            <pc:docMk/>
            <pc:sldMk cId="2234497718" sldId="368"/>
            <ac:picMk id="6" creationId="{83D2A352-7D81-D1A2-05BF-151321E1DF04}"/>
          </ac:picMkLst>
        </pc:picChg>
      </pc:sldChg>
      <pc:sldChg chg="addSp delSp modSp mod">
        <pc:chgData name="Abels, Patrick" userId="ba666de4-0d21-43a6-8e66-51a18aae1b4a" providerId="ADAL" clId="{88F53D8F-FDB8-40F9-B98B-E608C38C1425}" dt="2025-06-24T21:07:52.397" v="1297" actId="1036"/>
        <pc:sldMkLst>
          <pc:docMk/>
          <pc:sldMk cId="826556508" sldId="369"/>
        </pc:sldMkLst>
        <pc:spChg chg="add mod">
          <ac:chgData name="Abels, Patrick" userId="ba666de4-0d21-43a6-8e66-51a18aae1b4a" providerId="ADAL" clId="{88F53D8F-FDB8-40F9-B98B-E608C38C1425}" dt="2025-06-24T21:06:43.897" v="1286" actId="1036"/>
          <ac:spMkLst>
            <pc:docMk/>
            <pc:sldMk cId="826556508" sldId="369"/>
            <ac:spMk id="13" creationId="{C4FE1A2F-0616-F276-AF8D-D263AEC25412}"/>
          </ac:spMkLst>
        </pc:spChg>
        <pc:spChg chg="add mod ord">
          <ac:chgData name="Abels, Patrick" userId="ba666de4-0d21-43a6-8e66-51a18aae1b4a" providerId="ADAL" clId="{88F53D8F-FDB8-40F9-B98B-E608C38C1425}" dt="2025-06-24T21:07:52.397" v="1297" actId="1036"/>
          <ac:spMkLst>
            <pc:docMk/>
            <pc:sldMk cId="826556508" sldId="369"/>
            <ac:spMk id="14" creationId="{DE719348-F86E-BE4C-0674-B462ECF79EBF}"/>
          </ac:spMkLst>
        </pc:spChg>
        <pc:picChg chg="add mod modCrop">
          <ac:chgData name="Abels, Patrick" userId="ba666de4-0d21-43a6-8e66-51a18aae1b4a" providerId="ADAL" clId="{88F53D8F-FDB8-40F9-B98B-E608C38C1425}" dt="2025-06-24T21:05:22.949" v="1267" actId="29295"/>
          <ac:picMkLst>
            <pc:docMk/>
            <pc:sldMk cId="826556508" sldId="369"/>
            <ac:picMk id="4" creationId="{BE2B4DBD-18D4-791F-24D1-B5F83C3997DC}"/>
          </ac:picMkLst>
        </pc:picChg>
        <pc:picChg chg="add del mod">
          <ac:chgData name="Abels, Patrick" userId="ba666de4-0d21-43a6-8e66-51a18aae1b4a" providerId="ADAL" clId="{88F53D8F-FDB8-40F9-B98B-E608C38C1425}" dt="2025-06-24T21:01:51.942" v="1207" actId="478"/>
          <ac:picMkLst>
            <pc:docMk/>
            <pc:sldMk cId="826556508" sldId="369"/>
            <ac:picMk id="6" creationId="{FA1533ED-91E9-8B8E-43F7-C3D6EF65EEF3}"/>
          </ac:picMkLst>
        </pc:picChg>
        <pc:picChg chg="del">
          <ac:chgData name="Abels, Patrick" userId="ba666de4-0d21-43a6-8e66-51a18aae1b4a" providerId="ADAL" clId="{88F53D8F-FDB8-40F9-B98B-E608C38C1425}" dt="2025-06-24T19:24:20.843" v="85" actId="478"/>
          <ac:picMkLst>
            <pc:docMk/>
            <pc:sldMk cId="826556508" sldId="369"/>
            <ac:picMk id="7" creationId="{E58FEBD2-68E4-4C05-93A2-F630E5C6AF94}"/>
          </ac:picMkLst>
        </pc:picChg>
        <pc:picChg chg="del">
          <ac:chgData name="Abels, Patrick" userId="ba666de4-0d21-43a6-8e66-51a18aae1b4a" providerId="ADAL" clId="{88F53D8F-FDB8-40F9-B98B-E608C38C1425}" dt="2025-06-24T19:24:19.306" v="84" actId="478"/>
          <ac:picMkLst>
            <pc:docMk/>
            <pc:sldMk cId="826556508" sldId="369"/>
            <ac:picMk id="9" creationId="{A8967FD8-A425-1E3D-659A-F77AAE0E051C}"/>
          </ac:picMkLst>
        </pc:picChg>
        <pc:picChg chg="add mod ord modCrop">
          <ac:chgData name="Abels, Patrick" userId="ba666de4-0d21-43a6-8e66-51a18aae1b4a" providerId="ADAL" clId="{88F53D8F-FDB8-40F9-B98B-E608C38C1425}" dt="2025-06-24T21:06:55.751" v="1288" actId="166"/>
          <ac:picMkLst>
            <pc:docMk/>
            <pc:sldMk cId="826556508" sldId="369"/>
            <ac:picMk id="10" creationId="{02760751-A1FE-AF6F-0850-90AFCE5ADE77}"/>
          </ac:picMkLst>
        </pc:picChg>
        <pc:picChg chg="add mod">
          <ac:chgData name="Abels, Patrick" userId="ba666de4-0d21-43a6-8e66-51a18aae1b4a" providerId="ADAL" clId="{88F53D8F-FDB8-40F9-B98B-E608C38C1425}" dt="2025-06-24T21:06:53.881" v="1287" actId="166"/>
          <ac:picMkLst>
            <pc:docMk/>
            <pc:sldMk cId="826556508" sldId="369"/>
            <ac:picMk id="11" creationId="{18CFBFF0-E83F-A704-E335-0648CFB401F2}"/>
          </ac:picMkLst>
        </pc:picChg>
        <pc:picChg chg="add mod modCrop">
          <ac:chgData name="Abels, Patrick" userId="ba666de4-0d21-43a6-8e66-51a18aae1b4a" providerId="ADAL" clId="{88F53D8F-FDB8-40F9-B98B-E608C38C1425}" dt="2025-06-24T21:05:26.142" v="1268" actId="29295"/>
          <ac:picMkLst>
            <pc:docMk/>
            <pc:sldMk cId="826556508" sldId="369"/>
            <ac:picMk id="12" creationId="{F0DECE09-684A-30AE-11E6-CD3ED4F057A9}"/>
          </ac:picMkLst>
        </pc:picChg>
      </pc:sldChg>
      <pc:sldChg chg="del">
        <pc:chgData name="Abels, Patrick" userId="ba666de4-0d21-43a6-8e66-51a18aae1b4a" providerId="ADAL" clId="{88F53D8F-FDB8-40F9-B98B-E608C38C1425}" dt="2025-06-24T19:21:59.248" v="36" actId="47"/>
        <pc:sldMkLst>
          <pc:docMk/>
          <pc:sldMk cId="3830729014" sldId="378"/>
        </pc:sldMkLst>
      </pc:sldChg>
      <pc:sldChg chg="del">
        <pc:chgData name="Abels, Patrick" userId="ba666de4-0d21-43a6-8e66-51a18aae1b4a" providerId="ADAL" clId="{88F53D8F-FDB8-40F9-B98B-E608C38C1425}" dt="2025-06-24T19:23:33.789" v="70" actId="47"/>
        <pc:sldMkLst>
          <pc:docMk/>
          <pc:sldMk cId="4072651633" sldId="379"/>
        </pc:sldMkLst>
      </pc:sldChg>
      <pc:sldChg chg="del">
        <pc:chgData name="Abels, Patrick" userId="ba666de4-0d21-43a6-8e66-51a18aae1b4a" providerId="ADAL" clId="{88F53D8F-FDB8-40F9-B98B-E608C38C1425}" dt="2025-06-24T19:23:33.789" v="70" actId="47"/>
        <pc:sldMkLst>
          <pc:docMk/>
          <pc:sldMk cId="1267914880" sldId="380"/>
        </pc:sldMkLst>
      </pc:sldChg>
      <pc:sldChg chg="del">
        <pc:chgData name="Abels, Patrick" userId="ba666de4-0d21-43a6-8e66-51a18aae1b4a" providerId="ADAL" clId="{88F53D8F-FDB8-40F9-B98B-E608C38C1425}" dt="2025-06-24T19:23:33.789" v="70" actId="47"/>
        <pc:sldMkLst>
          <pc:docMk/>
          <pc:sldMk cId="1316085927" sldId="381"/>
        </pc:sldMkLst>
      </pc:sldChg>
      <pc:sldChg chg="del">
        <pc:chgData name="Abels, Patrick" userId="ba666de4-0d21-43a6-8e66-51a18aae1b4a" providerId="ADAL" clId="{88F53D8F-FDB8-40F9-B98B-E608C38C1425}" dt="2025-06-24T19:23:33.789" v="70" actId="47"/>
        <pc:sldMkLst>
          <pc:docMk/>
          <pc:sldMk cId="2544977534" sldId="382"/>
        </pc:sldMkLst>
      </pc:sldChg>
      <pc:sldChg chg="del">
        <pc:chgData name="Abels, Patrick" userId="ba666de4-0d21-43a6-8e66-51a18aae1b4a" providerId="ADAL" clId="{88F53D8F-FDB8-40F9-B98B-E608C38C1425}" dt="2025-06-24T19:23:33.789" v="70" actId="47"/>
        <pc:sldMkLst>
          <pc:docMk/>
          <pc:sldMk cId="3389998881" sldId="383"/>
        </pc:sldMkLst>
      </pc:sldChg>
      <pc:sldChg chg="del">
        <pc:chgData name="Abels, Patrick" userId="ba666de4-0d21-43a6-8e66-51a18aae1b4a" providerId="ADAL" clId="{88F53D8F-FDB8-40F9-B98B-E608C38C1425}" dt="2025-06-24T19:23:33.789" v="70" actId="47"/>
        <pc:sldMkLst>
          <pc:docMk/>
          <pc:sldMk cId="1555034881" sldId="384"/>
        </pc:sldMkLst>
      </pc:sldChg>
      <pc:sldChg chg="addSp delSp modSp new mod">
        <pc:chgData name="Abels, Patrick" userId="ba666de4-0d21-43a6-8e66-51a18aae1b4a" providerId="ADAL" clId="{88F53D8F-FDB8-40F9-B98B-E608C38C1425}" dt="2025-06-24T19:21:32.384" v="21" actId="478"/>
        <pc:sldMkLst>
          <pc:docMk/>
          <pc:sldMk cId="710390841" sldId="385"/>
        </pc:sldMkLst>
        <pc:spChg chg="del">
          <ac:chgData name="Abels, Patrick" userId="ba666de4-0d21-43a6-8e66-51a18aae1b4a" providerId="ADAL" clId="{88F53D8F-FDB8-40F9-B98B-E608C38C1425}" dt="2025-06-24T19:21:22.568" v="19" actId="478"/>
          <ac:spMkLst>
            <pc:docMk/>
            <pc:sldMk cId="710390841" sldId="385"/>
            <ac:spMk id="2" creationId="{58E34193-EC83-B30A-788D-9542D40145B5}"/>
          </ac:spMkLst>
        </pc:spChg>
        <pc:spChg chg="mod">
          <ac:chgData name="Abels, Patrick" userId="ba666de4-0d21-43a6-8e66-51a18aae1b4a" providerId="ADAL" clId="{88F53D8F-FDB8-40F9-B98B-E608C38C1425}" dt="2025-06-24T19:21:19.129" v="18" actId="20577"/>
          <ac:spMkLst>
            <pc:docMk/>
            <pc:sldMk cId="710390841" sldId="385"/>
            <ac:spMk id="3" creationId="{C93A204F-E68D-BB25-8AD3-57B17A51EE4C}"/>
          </ac:spMkLst>
        </pc:spChg>
        <pc:spChg chg="add del mod">
          <ac:chgData name="Abels, Patrick" userId="ba666de4-0d21-43a6-8e66-51a18aae1b4a" providerId="ADAL" clId="{88F53D8F-FDB8-40F9-B98B-E608C38C1425}" dt="2025-06-24T19:21:32.384" v="21" actId="478"/>
          <ac:spMkLst>
            <pc:docMk/>
            <pc:sldMk cId="710390841" sldId="385"/>
            <ac:spMk id="4" creationId="{58D65C70-067E-375D-66EE-378DBD31F019}"/>
          </ac:spMkLst>
        </pc:spChg>
        <pc:spChg chg="add mod">
          <ac:chgData name="Abels, Patrick" userId="ba666de4-0d21-43a6-8e66-51a18aae1b4a" providerId="ADAL" clId="{88F53D8F-FDB8-40F9-B98B-E608C38C1425}" dt="2025-06-24T19:21:29.805" v="20"/>
          <ac:spMkLst>
            <pc:docMk/>
            <pc:sldMk cId="710390841" sldId="385"/>
            <ac:spMk id="5" creationId="{6CFCCBB2-53DC-DE08-C813-5D0115C1039D}"/>
          </ac:spMkLst>
        </pc:spChg>
        <pc:spChg chg="add mod">
          <ac:chgData name="Abels, Patrick" userId="ba666de4-0d21-43a6-8e66-51a18aae1b4a" providerId="ADAL" clId="{88F53D8F-FDB8-40F9-B98B-E608C38C1425}" dt="2025-06-24T19:21:29.805" v="20"/>
          <ac:spMkLst>
            <pc:docMk/>
            <pc:sldMk cId="710390841" sldId="385"/>
            <ac:spMk id="6" creationId="{1AC4623E-E47B-2E40-91A5-A595FEA92134}"/>
          </ac:spMkLst>
        </pc:spChg>
        <pc:spChg chg="add mod">
          <ac:chgData name="Abels, Patrick" userId="ba666de4-0d21-43a6-8e66-51a18aae1b4a" providerId="ADAL" clId="{88F53D8F-FDB8-40F9-B98B-E608C38C1425}" dt="2025-06-24T19:21:29.805" v="20"/>
          <ac:spMkLst>
            <pc:docMk/>
            <pc:sldMk cId="710390841" sldId="385"/>
            <ac:spMk id="8" creationId="{ECBA6A08-C9F4-0C96-145A-3D89E33ED883}"/>
          </ac:spMkLst>
        </pc:spChg>
        <pc:spChg chg="add mod">
          <ac:chgData name="Abels, Patrick" userId="ba666de4-0d21-43a6-8e66-51a18aae1b4a" providerId="ADAL" clId="{88F53D8F-FDB8-40F9-B98B-E608C38C1425}" dt="2025-06-24T19:21:29.805" v="20"/>
          <ac:spMkLst>
            <pc:docMk/>
            <pc:sldMk cId="710390841" sldId="385"/>
            <ac:spMk id="10" creationId="{1725BA8D-0972-34D8-721F-185BF3873386}"/>
          </ac:spMkLst>
        </pc:spChg>
        <pc:spChg chg="add mod">
          <ac:chgData name="Abels, Patrick" userId="ba666de4-0d21-43a6-8e66-51a18aae1b4a" providerId="ADAL" clId="{88F53D8F-FDB8-40F9-B98B-E608C38C1425}" dt="2025-06-24T19:21:29.805" v="20"/>
          <ac:spMkLst>
            <pc:docMk/>
            <pc:sldMk cId="710390841" sldId="385"/>
            <ac:spMk id="11" creationId="{4B59C564-A14A-7D21-A444-4C4BD37E359C}"/>
          </ac:spMkLst>
        </pc:spChg>
        <pc:cxnChg chg="add mod">
          <ac:chgData name="Abels, Patrick" userId="ba666de4-0d21-43a6-8e66-51a18aae1b4a" providerId="ADAL" clId="{88F53D8F-FDB8-40F9-B98B-E608C38C1425}" dt="2025-06-24T19:21:29.805" v="20"/>
          <ac:cxnSpMkLst>
            <pc:docMk/>
            <pc:sldMk cId="710390841" sldId="385"/>
            <ac:cxnSpMk id="7" creationId="{C49C04FB-487D-460B-D0F9-0FF5010517EA}"/>
          </ac:cxnSpMkLst>
        </pc:cxnChg>
        <pc:cxnChg chg="add mod">
          <ac:chgData name="Abels, Patrick" userId="ba666de4-0d21-43a6-8e66-51a18aae1b4a" providerId="ADAL" clId="{88F53D8F-FDB8-40F9-B98B-E608C38C1425}" dt="2025-06-24T19:21:29.805" v="20"/>
          <ac:cxnSpMkLst>
            <pc:docMk/>
            <pc:sldMk cId="710390841" sldId="385"/>
            <ac:cxnSpMk id="9" creationId="{89E18161-4040-5B8A-5300-84097FDBA8B8}"/>
          </ac:cxnSpMkLst>
        </pc:cxnChg>
        <pc:cxnChg chg="add mod">
          <ac:chgData name="Abels, Patrick" userId="ba666de4-0d21-43a6-8e66-51a18aae1b4a" providerId="ADAL" clId="{88F53D8F-FDB8-40F9-B98B-E608C38C1425}" dt="2025-06-24T19:21:29.805" v="20"/>
          <ac:cxnSpMkLst>
            <pc:docMk/>
            <pc:sldMk cId="710390841" sldId="385"/>
            <ac:cxnSpMk id="12" creationId="{CD8F1FEC-E11E-3004-E273-9500CD800DF2}"/>
          </ac:cxnSpMkLst>
        </pc:cxnChg>
      </pc:sldChg>
      <pc:sldChg chg="addSp delSp modSp new mod modAnim">
        <pc:chgData name="Abels, Patrick" userId="ba666de4-0d21-43a6-8e66-51a18aae1b4a" providerId="ADAL" clId="{88F53D8F-FDB8-40F9-B98B-E608C38C1425}" dt="2025-06-24T20:04:05.446" v="144" actId="478"/>
        <pc:sldMkLst>
          <pc:docMk/>
          <pc:sldMk cId="3772413268" sldId="386"/>
        </pc:sldMkLst>
        <pc:spChg chg="del">
          <ac:chgData name="Abels, Patrick" userId="ba666de4-0d21-43a6-8e66-51a18aae1b4a" providerId="ADAL" clId="{88F53D8F-FDB8-40F9-B98B-E608C38C1425}" dt="2025-06-24T19:21:55.069" v="35" actId="478"/>
          <ac:spMkLst>
            <pc:docMk/>
            <pc:sldMk cId="3772413268" sldId="386"/>
            <ac:spMk id="2" creationId="{157F329C-243D-0849-8910-000DBC0AA0D9}"/>
          </ac:spMkLst>
        </pc:spChg>
        <pc:spChg chg="mod">
          <ac:chgData name="Abels, Patrick" userId="ba666de4-0d21-43a6-8e66-51a18aae1b4a" providerId="ADAL" clId="{88F53D8F-FDB8-40F9-B98B-E608C38C1425}" dt="2025-06-24T19:21:51.619" v="34" actId="20577"/>
          <ac:spMkLst>
            <pc:docMk/>
            <pc:sldMk cId="3772413268" sldId="386"/>
            <ac:spMk id="3" creationId="{74178FC5-BB2B-9053-0619-0346515ACE04}"/>
          </ac:spMkLst>
        </pc:spChg>
        <pc:spChg chg="add mod">
          <ac:chgData name="Abels, Patrick" userId="ba666de4-0d21-43a6-8e66-51a18aae1b4a" providerId="ADAL" clId="{88F53D8F-FDB8-40F9-B98B-E608C38C1425}" dt="2025-06-24T19:56:25.045" v="116" actId="1076"/>
          <ac:spMkLst>
            <pc:docMk/>
            <pc:sldMk cId="3772413268" sldId="386"/>
            <ac:spMk id="4" creationId="{4188EC93-F86E-15FA-F8F9-E86DCE92B7A9}"/>
          </ac:spMkLst>
        </pc:spChg>
        <pc:picChg chg="add del mod ord modCrop">
          <ac:chgData name="Abels, Patrick" userId="ba666de4-0d21-43a6-8e66-51a18aae1b4a" providerId="ADAL" clId="{88F53D8F-FDB8-40F9-B98B-E608C38C1425}" dt="2025-06-24T20:04:05.446" v="144" actId="478"/>
          <ac:picMkLst>
            <pc:docMk/>
            <pc:sldMk cId="3772413268" sldId="386"/>
            <ac:picMk id="8" creationId="{D5CD8A2B-BE38-B810-F4EC-1A9C177E5588}"/>
          </ac:picMkLst>
        </pc:picChg>
        <pc:picChg chg="add del mod modCrop">
          <ac:chgData name="Abels, Patrick" userId="ba666de4-0d21-43a6-8e66-51a18aae1b4a" providerId="ADAL" clId="{88F53D8F-FDB8-40F9-B98B-E608C38C1425}" dt="2025-06-24T20:04:05.112" v="142" actId="478"/>
          <ac:picMkLst>
            <pc:docMk/>
            <pc:sldMk cId="3772413268" sldId="386"/>
            <ac:picMk id="10" creationId="{1ECD1AAF-BC2A-3B35-3319-0678037C7012}"/>
          </ac:picMkLst>
        </pc:picChg>
        <pc:picChg chg="add mod">
          <ac:chgData name="Abels, Patrick" userId="ba666de4-0d21-43a6-8e66-51a18aae1b4a" providerId="ADAL" clId="{88F53D8F-FDB8-40F9-B98B-E608C38C1425}" dt="2025-06-24T19:40:46.042" v="108" actId="1076"/>
          <ac:picMkLst>
            <pc:docMk/>
            <pc:sldMk cId="3772413268" sldId="386"/>
            <ac:picMk id="11" creationId="{B52B44C2-AF6E-9B88-6AC8-DDE11313FCCB}"/>
          </ac:picMkLst>
        </pc:picChg>
        <pc:picChg chg="add del mod ord">
          <ac:chgData name="Abels, Patrick" userId="ba666de4-0d21-43a6-8e66-51a18aae1b4a" providerId="ADAL" clId="{88F53D8F-FDB8-40F9-B98B-E608C38C1425}" dt="2025-06-24T20:04:05.277" v="143" actId="478"/>
          <ac:picMkLst>
            <pc:docMk/>
            <pc:sldMk cId="3772413268" sldId="386"/>
            <ac:picMk id="13" creationId="{EBE710FF-F8AA-A1B9-D03E-1DC1FF92F73A}"/>
          </ac:picMkLst>
        </pc:picChg>
        <pc:cxnChg chg="add mod">
          <ac:chgData name="Abels, Patrick" userId="ba666de4-0d21-43a6-8e66-51a18aae1b4a" providerId="ADAL" clId="{88F53D8F-FDB8-40F9-B98B-E608C38C1425}" dt="2025-06-24T19:56:30.246" v="118" actId="14100"/>
          <ac:cxnSpMkLst>
            <pc:docMk/>
            <pc:sldMk cId="3772413268" sldId="386"/>
            <ac:cxnSpMk id="5" creationId="{8E814C8C-DC2E-9103-2CF6-C47FD0EBCF03}"/>
          </ac:cxnSpMkLst>
        </pc:cxnChg>
        <pc:cxnChg chg="add mod">
          <ac:chgData name="Abels, Patrick" userId="ba666de4-0d21-43a6-8e66-51a18aae1b4a" providerId="ADAL" clId="{88F53D8F-FDB8-40F9-B98B-E608C38C1425}" dt="2025-06-24T19:56:44.859" v="122" actId="14100"/>
          <ac:cxnSpMkLst>
            <pc:docMk/>
            <pc:sldMk cId="3772413268" sldId="386"/>
            <ac:cxnSpMk id="6" creationId="{EA751E14-6653-C728-86B7-D9F7C1C804AB}"/>
          </ac:cxnSpMkLst>
        </pc:cxnChg>
      </pc:sldChg>
      <pc:sldChg chg="addSp delSp modSp new mod modAnim">
        <pc:chgData name="Abels, Patrick" userId="ba666de4-0d21-43a6-8e66-51a18aae1b4a" providerId="ADAL" clId="{88F53D8F-FDB8-40F9-B98B-E608C38C1425}" dt="2025-06-24T20:28:10.553" v="298" actId="20577"/>
        <pc:sldMkLst>
          <pc:docMk/>
          <pc:sldMk cId="2676851039" sldId="387"/>
        </pc:sldMkLst>
        <pc:spChg chg="del">
          <ac:chgData name="Abels, Patrick" userId="ba666de4-0d21-43a6-8e66-51a18aae1b4a" providerId="ADAL" clId="{88F53D8F-FDB8-40F9-B98B-E608C38C1425}" dt="2025-06-24T19:58:15.203" v="131" actId="478"/>
          <ac:spMkLst>
            <pc:docMk/>
            <pc:sldMk cId="2676851039" sldId="387"/>
            <ac:spMk id="2" creationId="{5BDE9E54-4789-80CA-7AC5-859169C12B6E}"/>
          </ac:spMkLst>
        </pc:spChg>
        <pc:spChg chg="mod">
          <ac:chgData name="Abels, Patrick" userId="ba666de4-0d21-43a6-8e66-51a18aae1b4a" providerId="ADAL" clId="{88F53D8F-FDB8-40F9-B98B-E608C38C1425}" dt="2025-06-24T20:28:10.553" v="298" actId="20577"/>
          <ac:spMkLst>
            <pc:docMk/>
            <pc:sldMk cId="2676851039" sldId="387"/>
            <ac:spMk id="3" creationId="{99637A6D-690D-ED37-FCAE-07664EAF2FDE}"/>
          </ac:spMkLst>
        </pc:spChg>
        <pc:spChg chg="add mod">
          <ac:chgData name="Abels, Patrick" userId="ba666de4-0d21-43a6-8e66-51a18aae1b4a" providerId="ADAL" clId="{88F53D8F-FDB8-40F9-B98B-E608C38C1425}" dt="2025-06-24T19:58:30.116" v="135" actId="1076"/>
          <ac:spMkLst>
            <pc:docMk/>
            <pc:sldMk cId="2676851039" sldId="387"/>
            <ac:spMk id="5" creationId="{ECC587F1-A92D-9232-5C21-F91F3504DE40}"/>
          </ac:spMkLst>
        </pc:spChg>
        <pc:spChg chg="add mod">
          <ac:chgData name="Abels, Patrick" userId="ba666de4-0d21-43a6-8e66-51a18aae1b4a" providerId="ADAL" clId="{88F53D8F-FDB8-40F9-B98B-E608C38C1425}" dt="2025-06-24T20:15:45.811" v="217" actId="1038"/>
          <ac:spMkLst>
            <pc:docMk/>
            <pc:sldMk cId="2676851039" sldId="387"/>
            <ac:spMk id="12" creationId="{5246D384-4E56-4F17-4562-A53036528447}"/>
          </ac:spMkLst>
        </pc:spChg>
        <pc:picChg chg="add del mod">
          <ac:chgData name="Abels, Patrick" userId="ba666de4-0d21-43a6-8e66-51a18aae1b4a" providerId="ADAL" clId="{88F53D8F-FDB8-40F9-B98B-E608C38C1425}" dt="2025-06-24T20:14:36.803" v="145" actId="478"/>
          <ac:picMkLst>
            <pc:docMk/>
            <pc:sldMk cId="2676851039" sldId="387"/>
            <ac:picMk id="4" creationId="{5B53552C-9848-206F-CB6C-F2606D986BE7}"/>
          </ac:picMkLst>
        </pc:picChg>
        <pc:picChg chg="add mod ord">
          <ac:chgData name="Abels, Patrick" userId="ba666de4-0d21-43a6-8e66-51a18aae1b4a" providerId="ADAL" clId="{88F53D8F-FDB8-40F9-B98B-E608C38C1425}" dt="2025-06-24T20:14:42.613" v="148" actId="167"/>
          <ac:picMkLst>
            <pc:docMk/>
            <pc:sldMk cId="2676851039" sldId="387"/>
            <ac:picMk id="11" creationId="{5CDBBCE8-AEAE-9511-99A1-5D32788027DB}"/>
          </ac:picMkLst>
        </pc:picChg>
        <pc:cxnChg chg="add mod">
          <ac:chgData name="Abels, Patrick" userId="ba666de4-0d21-43a6-8e66-51a18aae1b4a" providerId="ADAL" clId="{88F53D8F-FDB8-40F9-B98B-E608C38C1425}" dt="2025-06-24T19:58:50.780" v="136" actId="14100"/>
          <ac:cxnSpMkLst>
            <pc:docMk/>
            <pc:sldMk cId="2676851039" sldId="387"/>
            <ac:cxnSpMk id="6" creationId="{BA06A0A8-AB1B-DAE6-F9F4-D3CC143DBA25}"/>
          </ac:cxnSpMkLst>
        </pc:cxnChg>
        <pc:cxnChg chg="add mod">
          <ac:chgData name="Abels, Patrick" userId="ba666de4-0d21-43a6-8e66-51a18aae1b4a" providerId="ADAL" clId="{88F53D8F-FDB8-40F9-B98B-E608C38C1425}" dt="2025-06-24T20:14:47.899" v="165" actId="1035"/>
          <ac:cxnSpMkLst>
            <pc:docMk/>
            <pc:sldMk cId="2676851039" sldId="387"/>
            <ac:cxnSpMk id="9" creationId="{0808F7F0-C04A-A2AC-082A-ACB666C26D9F}"/>
          </ac:cxnSpMkLst>
        </pc:cxnChg>
        <pc:cxnChg chg="add mod">
          <ac:chgData name="Abels, Patrick" userId="ba666de4-0d21-43a6-8e66-51a18aae1b4a" providerId="ADAL" clId="{88F53D8F-FDB8-40F9-B98B-E608C38C1425}" dt="2025-06-24T20:15:45.811" v="217" actId="1038"/>
          <ac:cxnSpMkLst>
            <pc:docMk/>
            <pc:sldMk cId="2676851039" sldId="387"/>
            <ac:cxnSpMk id="13" creationId="{F4DB8CA5-F6E2-3FF8-2FF3-3F668B60A1D5}"/>
          </ac:cxnSpMkLst>
        </pc:cxnChg>
      </pc:sldChg>
      <pc:sldChg chg="modSp new del mod">
        <pc:chgData name="Abels, Patrick" userId="ba666de4-0d21-43a6-8e66-51a18aae1b4a" providerId="ADAL" clId="{88F53D8F-FDB8-40F9-B98B-E608C38C1425}" dt="2025-06-24T20:28:14.897" v="299" actId="47"/>
        <pc:sldMkLst>
          <pc:docMk/>
          <pc:sldMk cId="3085974163" sldId="388"/>
        </pc:sldMkLst>
        <pc:spChg chg="mod">
          <ac:chgData name="Abels, Patrick" userId="ba666de4-0d21-43a6-8e66-51a18aae1b4a" providerId="ADAL" clId="{88F53D8F-FDB8-40F9-B98B-E608C38C1425}" dt="2025-06-24T19:23:14.156" v="69" actId="20577"/>
          <ac:spMkLst>
            <pc:docMk/>
            <pc:sldMk cId="3085974163" sldId="388"/>
            <ac:spMk id="3" creationId="{8A5FA7B8-8696-4E94-436D-F83C7F7CC4FD}"/>
          </ac:spMkLst>
        </pc:spChg>
      </pc:sldChg>
      <pc:sldChg chg="addSp delSp modSp add mod modAnim">
        <pc:chgData name="Abels, Patrick" userId="ba666de4-0d21-43a6-8e66-51a18aae1b4a" providerId="ADAL" clId="{88F53D8F-FDB8-40F9-B98B-E608C38C1425}" dt="2025-06-24T20:26:27.149" v="294" actId="14100"/>
        <pc:sldMkLst>
          <pc:docMk/>
          <pc:sldMk cId="951862932" sldId="389"/>
        </pc:sldMkLst>
        <pc:spChg chg="del">
          <ac:chgData name="Abels, Patrick" userId="ba666de4-0d21-43a6-8e66-51a18aae1b4a" providerId="ADAL" clId="{88F53D8F-FDB8-40F9-B98B-E608C38C1425}" dt="2025-06-24T20:16:04.636" v="218" actId="478"/>
          <ac:spMkLst>
            <pc:docMk/>
            <pc:sldMk cId="951862932" sldId="389"/>
            <ac:spMk id="2" creationId="{B1D8DD78-5806-5AE9-1D6A-F02E5F9E85EA}"/>
          </ac:spMkLst>
        </pc:spChg>
        <pc:spChg chg="mod">
          <ac:chgData name="Abels, Patrick" userId="ba666de4-0d21-43a6-8e66-51a18aae1b4a" providerId="ADAL" clId="{88F53D8F-FDB8-40F9-B98B-E608C38C1425}" dt="2025-06-24T19:58:05.260" v="130" actId="6549"/>
          <ac:spMkLst>
            <pc:docMk/>
            <pc:sldMk cId="951862932" sldId="389"/>
            <ac:spMk id="3" creationId="{E085AE5E-C1E9-7227-7DD8-638BFD32EAB6}"/>
          </ac:spMkLst>
        </pc:spChg>
        <pc:spChg chg="add mod">
          <ac:chgData name="Abels, Patrick" userId="ba666de4-0d21-43a6-8e66-51a18aae1b4a" providerId="ADAL" clId="{88F53D8F-FDB8-40F9-B98B-E608C38C1425}" dt="2025-06-24T20:24:25.628" v="276" actId="1036"/>
          <ac:spMkLst>
            <pc:docMk/>
            <pc:sldMk cId="951862932" sldId="389"/>
            <ac:spMk id="10" creationId="{6843E3D2-7EA0-9C5D-994E-E3FDAEDF7108}"/>
          </ac:spMkLst>
        </pc:spChg>
        <pc:spChg chg="add mod">
          <ac:chgData name="Abels, Patrick" userId="ba666de4-0d21-43a6-8e66-51a18aae1b4a" providerId="ADAL" clId="{88F53D8F-FDB8-40F9-B98B-E608C38C1425}" dt="2025-06-24T20:25:09.619" v="282" actId="207"/>
          <ac:spMkLst>
            <pc:docMk/>
            <pc:sldMk cId="951862932" sldId="389"/>
            <ac:spMk id="11" creationId="{1C23ED96-EC38-EE7D-24F8-1794239614FA}"/>
          </ac:spMkLst>
        </pc:spChg>
        <pc:spChg chg="add mod">
          <ac:chgData name="Abels, Patrick" userId="ba666de4-0d21-43a6-8e66-51a18aae1b4a" providerId="ADAL" clId="{88F53D8F-FDB8-40F9-B98B-E608C38C1425}" dt="2025-06-24T20:25:53.263" v="286" actId="1076"/>
          <ac:spMkLst>
            <pc:docMk/>
            <pc:sldMk cId="951862932" sldId="389"/>
            <ac:spMk id="12" creationId="{48DB1ABF-62A9-A1B8-AFBE-B2D30977219C}"/>
          </ac:spMkLst>
        </pc:spChg>
        <pc:spChg chg="add mod">
          <ac:chgData name="Abels, Patrick" userId="ba666de4-0d21-43a6-8e66-51a18aae1b4a" providerId="ADAL" clId="{88F53D8F-FDB8-40F9-B98B-E608C38C1425}" dt="2025-06-24T20:26:18.759" v="292" actId="20577"/>
          <ac:spMkLst>
            <pc:docMk/>
            <pc:sldMk cId="951862932" sldId="389"/>
            <ac:spMk id="16" creationId="{EE294101-E194-EEC3-987A-EA94320BAA52}"/>
          </ac:spMkLst>
        </pc:spChg>
        <pc:picChg chg="add mod modCrop">
          <ac:chgData name="Abels, Patrick" userId="ba666de4-0d21-43a6-8e66-51a18aae1b4a" providerId="ADAL" clId="{88F53D8F-FDB8-40F9-B98B-E608C38C1425}" dt="2025-06-24T20:23:27.382" v="248" actId="29295"/>
          <ac:picMkLst>
            <pc:docMk/>
            <pc:sldMk cId="951862932" sldId="389"/>
            <ac:picMk id="5" creationId="{D8CB21AC-9025-F0E0-2E89-BBF6D3BDD145}"/>
          </ac:picMkLst>
        </pc:picChg>
        <pc:picChg chg="add mod modCrop">
          <ac:chgData name="Abels, Patrick" userId="ba666de4-0d21-43a6-8e66-51a18aae1b4a" providerId="ADAL" clId="{88F53D8F-FDB8-40F9-B98B-E608C38C1425}" dt="2025-06-24T20:22:07.397" v="232" actId="1076"/>
          <ac:picMkLst>
            <pc:docMk/>
            <pc:sldMk cId="951862932" sldId="389"/>
            <ac:picMk id="7" creationId="{6D5E8C83-DB5F-BEF3-1D5E-C4F1B42E71A4}"/>
          </ac:picMkLst>
        </pc:picChg>
        <pc:picChg chg="add mod">
          <ac:chgData name="Abels, Patrick" userId="ba666de4-0d21-43a6-8e66-51a18aae1b4a" providerId="ADAL" clId="{88F53D8F-FDB8-40F9-B98B-E608C38C1425}" dt="2025-06-24T20:25:17.569" v="284" actId="166"/>
          <ac:picMkLst>
            <pc:docMk/>
            <pc:sldMk cId="951862932" sldId="389"/>
            <ac:picMk id="8" creationId="{72CBD30C-0A98-CA3B-960E-DE67414AAFF0}"/>
          </ac:picMkLst>
        </pc:picChg>
        <pc:picChg chg="add mod ord modCrop">
          <ac:chgData name="Abels, Patrick" userId="ba666de4-0d21-43a6-8e66-51a18aae1b4a" providerId="ADAL" clId="{88F53D8F-FDB8-40F9-B98B-E608C38C1425}" dt="2025-06-24T20:25:14.538" v="283" actId="166"/>
          <ac:picMkLst>
            <pc:docMk/>
            <pc:sldMk cId="951862932" sldId="389"/>
            <ac:picMk id="9" creationId="{01641635-7114-16D6-6E0A-C9D611C64B07}"/>
          </ac:picMkLst>
        </pc:picChg>
        <pc:cxnChg chg="add mod">
          <ac:chgData name="Abels, Patrick" userId="ba666de4-0d21-43a6-8e66-51a18aae1b4a" providerId="ADAL" clId="{88F53D8F-FDB8-40F9-B98B-E608C38C1425}" dt="2025-06-24T20:26:00.022" v="288" actId="14100"/>
          <ac:cxnSpMkLst>
            <pc:docMk/>
            <pc:sldMk cId="951862932" sldId="389"/>
            <ac:cxnSpMk id="13" creationId="{517AFD6B-1102-5557-8450-2DCDB4ACAED1}"/>
          </ac:cxnSpMkLst>
        </pc:cxnChg>
        <pc:cxnChg chg="add mod">
          <ac:chgData name="Abels, Patrick" userId="ba666de4-0d21-43a6-8e66-51a18aae1b4a" providerId="ADAL" clId="{88F53D8F-FDB8-40F9-B98B-E608C38C1425}" dt="2025-06-24T20:26:27.149" v="294" actId="14100"/>
          <ac:cxnSpMkLst>
            <pc:docMk/>
            <pc:sldMk cId="951862932" sldId="389"/>
            <ac:cxnSpMk id="17" creationId="{BDC1B981-A508-8599-F769-6BB58101D002}"/>
          </ac:cxnSpMkLst>
        </pc:cxnChg>
      </pc:sldChg>
      <pc:sldChg chg="new del">
        <pc:chgData name="Abels, Patrick" userId="ba666de4-0d21-43a6-8e66-51a18aae1b4a" providerId="ADAL" clId="{88F53D8F-FDB8-40F9-B98B-E608C38C1425}" dt="2025-06-24T19:57:59.607" v="124" actId="680"/>
        <pc:sldMkLst>
          <pc:docMk/>
          <pc:sldMk cId="2198387776" sldId="389"/>
        </pc:sldMkLst>
      </pc:sldChg>
    </pc:docChg>
  </pc:docChgLst>
  <pc:docChgLst>
    <pc:chgData name="Abels, Patrick" userId="ba666de4-0d21-43a6-8e66-51a18aae1b4a" providerId="ADAL" clId="{07F5885F-FA44-4DAA-8B02-BB92FBA06570}"/>
    <pc:docChg chg="undo custSel addSld delSld modSld">
      <pc:chgData name="Abels, Patrick" userId="ba666de4-0d21-43a6-8e66-51a18aae1b4a" providerId="ADAL" clId="{07F5885F-FA44-4DAA-8B02-BB92FBA06570}" dt="2025-05-20T14:43:47.853" v="386" actId="1076"/>
      <pc:docMkLst>
        <pc:docMk/>
      </pc:docMkLst>
      <pc:sldChg chg="modSp mod">
        <pc:chgData name="Abels, Patrick" userId="ba666de4-0d21-43a6-8e66-51a18aae1b4a" providerId="ADAL" clId="{07F5885F-FA44-4DAA-8B02-BB92FBA06570}" dt="2025-05-15T14:57:22.003" v="1" actId="6549"/>
        <pc:sldMkLst>
          <pc:docMk/>
          <pc:sldMk cId="2243933812" sldId="292"/>
        </pc:sldMkLst>
        <pc:spChg chg="mod">
          <ac:chgData name="Abels, Patrick" userId="ba666de4-0d21-43a6-8e66-51a18aae1b4a" providerId="ADAL" clId="{07F5885F-FA44-4DAA-8B02-BB92FBA06570}" dt="2025-05-15T14:57:22.003" v="1" actId="6549"/>
          <ac:spMkLst>
            <pc:docMk/>
            <pc:sldMk cId="2243933812" sldId="292"/>
            <ac:spMk id="2" creationId="{63E51AF0-D57D-E817-34D7-0FAFFB286C15}"/>
          </ac:spMkLst>
        </pc:spChg>
      </pc:sldChg>
      <pc:sldChg chg="modSp new mod">
        <pc:chgData name="Abels, Patrick" userId="ba666de4-0d21-43a6-8e66-51a18aae1b4a" providerId="ADAL" clId="{07F5885F-FA44-4DAA-8B02-BB92FBA06570}" dt="2025-05-20T13:51:24.421" v="35" actId="207"/>
        <pc:sldMkLst>
          <pc:docMk/>
          <pc:sldMk cId="2491210115" sldId="293"/>
        </pc:sldMkLst>
      </pc:sldChg>
      <pc:sldChg chg="addSp delSp modSp new mod">
        <pc:chgData name="Abels, Patrick" userId="ba666de4-0d21-43a6-8e66-51a18aae1b4a" providerId="ADAL" clId="{07F5885F-FA44-4DAA-8B02-BB92FBA06570}" dt="2025-05-20T14:13:31.981" v="148" actId="1076"/>
        <pc:sldMkLst>
          <pc:docMk/>
          <pc:sldMk cId="3433871952" sldId="294"/>
        </pc:sldMkLst>
      </pc:sldChg>
      <pc:sldChg chg="addSp delSp modSp new mod">
        <pc:chgData name="Abels, Patrick" userId="ba666de4-0d21-43a6-8e66-51a18aae1b4a" providerId="ADAL" clId="{07F5885F-FA44-4DAA-8B02-BB92FBA06570}" dt="2025-05-20T14:27:37.134" v="219" actId="1076"/>
        <pc:sldMkLst>
          <pc:docMk/>
          <pc:sldMk cId="3670596577" sldId="295"/>
        </pc:sldMkLst>
      </pc:sldChg>
      <pc:sldChg chg="modSp new mod">
        <pc:chgData name="Abels, Patrick" userId="ba666de4-0d21-43a6-8e66-51a18aae1b4a" providerId="ADAL" clId="{07F5885F-FA44-4DAA-8B02-BB92FBA06570}" dt="2025-05-20T14:28:13.712" v="238" actId="403"/>
        <pc:sldMkLst>
          <pc:docMk/>
          <pc:sldMk cId="1729450867" sldId="296"/>
        </pc:sldMkLst>
      </pc:sldChg>
      <pc:sldChg chg="addSp delSp modSp new mod">
        <pc:chgData name="Abels, Patrick" userId="ba666de4-0d21-43a6-8e66-51a18aae1b4a" providerId="ADAL" clId="{07F5885F-FA44-4DAA-8B02-BB92FBA06570}" dt="2025-05-20T14:43:47.853" v="386" actId="1076"/>
        <pc:sldMkLst>
          <pc:docMk/>
          <pc:sldMk cId="847930977" sldId="297"/>
        </pc:sldMkLst>
      </pc:sldChg>
      <pc:sldChg chg="del">
        <pc:chgData name="Abels, Patrick" userId="ba666de4-0d21-43a6-8e66-51a18aae1b4a" providerId="ADAL" clId="{07F5885F-FA44-4DAA-8B02-BB92FBA06570}" dt="2025-05-15T14:57:28.529" v="2" actId="47"/>
        <pc:sldMkLst>
          <pc:docMk/>
          <pc:sldMk cId="4259948035" sldId="304"/>
        </pc:sldMkLst>
      </pc:sldChg>
      <pc:sldChg chg="del">
        <pc:chgData name="Abels, Patrick" userId="ba666de4-0d21-43a6-8e66-51a18aae1b4a" providerId="ADAL" clId="{07F5885F-FA44-4DAA-8B02-BB92FBA06570}" dt="2025-05-15T14:57:28.529" v="2" actId="47"/>
        <pc:sldMkLst>
          <pc:docMk/>
          <pc:sldMk cId="3308360042" sldId="307"/>
        </pc:sldMkLst>
      </pc:sldChg>
      <pc:sldChg chg="del">
        <pc:chgData name="Abels, Patrick" userId="ba666de4-0d21-43a6-8e66-51a18aae1b4a" providerId="ADAL" clId="{07F5885F-FA44-4DAA-8B02-BB92FBA06570}" dt="2025-05-15T14:57:28.529" v="2" actId="47"/>
        <pc:sldMkLst>
          <pc:docMk/>
          <pc:sldMk cId="3941384217" sldId="309"/>
        </pc:sldMkLst>
      </pc:sldChg>
      <pc:sldChg chg="del">
        <pc:chgData name="Abels, Patrick" userId="ba666de4-0d21-43a6-8e66-51a18aae1b4a" providerId="ADAL" clId="{07F5885F-FA44-4DAA-8B02-BB92FBA06570}" dt="2025-05-15T14:57:28.529" v="2" actId="47"/>
        <pc:sldMkLst>
          <pc:docMk/>
          <pc:sldMk cId="1882043921" sldId="310"/>
        </pc:sldMkLst>
      </pc:sldChg>
      <pc:sldChg chg="add">
        <pc:chgData name="Abels, Patrick" userId="ba666de4-0d21-43a6-8e66-51a18aae1b4a" providerId="ADAL" clId="{07F5885F-FA44-4DAA-8B02-BB92FBA06570}" dt="2025-05-20T13:51:42.751" v="36"/>
        <pc:sldMkLst>
          <pc:docMk/>
          <pc:sldMk cId="2207021051" sldId="310"/>
        </pc:sldMkLst>
      </pc:sldChg>
      <pc:sldChg chg="add">
        <pc:chgData name="Abels, Patrick" userId="ba666de4-0d21-43a6-8e66-51a18aae1b4a" providerId="ADAL" clId="{07F5885F-FA44-4DAA-8B02-BB92FBA06570}" dt="2025-05-20T13:51:42.751" v="36"/>
        <pc:sldMkLst>
          <pc:docMk/>
          <pc:sldMk cId="2375961618" sldId="311"/>
        </pc:sldMkLst>
      </pc:sldChg>
      <pc:sldChg chg="del">
        <pc:chgData name="Abels, Patrick" userId="ba666de4-0d21-43a6-8e66-51a18aae1b4a" providerId="ADAL" clId="{07F5885F-FA44-4DAA-8B02-BB92FBA06570}" dt="2025-05-15T14:57:28.529" v="2" actId="47"/>
        <pc:sldMkLst>
          <pc:docMk/>
          <pc:sldMk cId="3138179062" sldId="311"/>
        </pc:sldMkLst>
      </pc:sldChg>
      <pc:sldChg chg="add">
        <pc:chgData name="Abels, Patrick" userId="ba666de4-0d21-43a6-8e66-51a18aae1b4a" providerId="ADAL" clId="{07F5885F-FA44-4DAA-8B02-BB92FBA06570}" dt="2025-05-20T13:51:42.751" v="36"/>
        <pc:sldMkLst>
          <pc:docMk/>
          <pc:sldMk cId="1158955029" sldId="312"/>
        </pc:sldMkLst>
      </pc:sldChg>
      <pc:sldChg chg="del">
        <pc:chgData name="Abels, Patrick" userId="ba666de4-0d21-43a6-8e66-51a18aae1b4a" providerId="ADAL" clId="{07F5885F-FA44-4DAA-8B02-BB92FBA06570}" dt="2025-05-15T14:57:28.529" v="2" actId="47"/>
        <pc:sldMkLst>
          <pc:docMk/>
          <pc:sldMk cId="1850063589" sldId="312"/>
        </pc:sldMkLst>
      </pc:sldChg>
      <pc:sldChg chg="add">
        <pc:chgData name="Abels, Patrick" userId="ba666de4-0d21-43a6-8e66-51a18aae1b4a" providerId="ADAL" clId="{07F5885F-FA44-4DAA-8B02-BB92FBA06570}" dt="2025-05-20T13:51:42.751" v="36"/>
        <pc:sldMkLst>
          <pc:docMk/>
          <pc:sldMk cId="3572748217" sldId="313"/>
        </pc:sldMkLst>
      </pc:sldChg>
      <pc:sldChg chg="del">
        <pc:chgData name="Abels, Patrick" userId="ba666de4-0d21-43a6-8e66-51a18aae1b4a" providerId="ADAL" clId="{07F5885F-FA44-4DAA-8B02-BB92FBA06570}" dt="2025-05-15T14:57:28.529" v="2" actId="47"/>
        <pc:sldMkLst>
          <pc:docMk/>
          <pc:sldMk cId="3774974245" sldId="313"/>
        </pc:sldMkLst>
      </pc:sldChg>
      <pc:sldChg chg="add">
        <pc:chgData name="Abels, Patrick" userId="ba666de4-0d21-43a6-8e66-51a18aae1b4a" providerId="ADAL" clId="{07F5885F-FA44-4DAA-8B02-BB92FBA06570}" dt="2025-05-20T13:51:42.751" v="36"/>
        <pc:sldMkLst>
          <pc:docMk/>
          <pc:sldMk cId="830998410" sldId="314"/>
        </pc:sldMkLst>
      </pc:sldChg>
      <pc:sldChg chg="del">
        <pc:chgData name="Abels, Patrick" userId="ba666de4-0d21-43a6-8e66-51a18aae1b4a" providerId="ADAL" clId="{07F5885F-FA44-4DAA-8B02-BB92FBA06570}" dt="2025-05-15T14:57:28.529" v="2" actId="47"/>
        <pc:sldMkLst>
          <pc:docMk/>
          <pc:sldMk cId="3873359218" sldId="314"/>
        </pc:sldMkLst>
      </pc:sldChg>
      <pc:sldChg chg="del">
        <pc:chgData name="Abels, Patrick" userId="ba666de4-0d21-43a6-8e66-51a18aae1b4a" providerId="ADAL" clId="{07F5885F-FA44-4DAA-8B02-BB92FBA06570}" dt="2025-05-15T14:57:28.529" v="2" actId="47"/>
        <pc:sldMkLst>
          <pc:docMk/>
          <pc:sldMk cId="480410903" sldId="315"/>
        </pc:sldMkLst>
      </pc:sldChg>
      <pc:sldChg chg="add">
        <pc:chgData name="Abels, Patrick" userId="ba666de4-0d21-43a6-8e66-51a18aae1b4a" providerId="ADAL" clId="{07F5885F-FA44-4DAA-8B02-BB92FBA06570}" dt="2025-05-20T13:51:42.751" v="36"/>
        <pc:sldMkLst>
          <pc:docMk/>
          <pc:sldMk cId="3604050859" sldId="315"/>
        </pc:sldMkLst>
      </pc:sldChg>
      <pc:sldChg chg="del">
        <pc:chgData name="Abels, Patrick" userId="ba666de4-0d21-43a6-8e66-51a18aae1b4a" providerId="ADAL" clId="{07F5885F-FA44-4DAA-8B02-BB92FBA06570}" dt="2025-05-15T14:57:28.529" v="2" actId="47"/>
        <pc:sldMkLst>
          <pc:docMk/>
          <pc:sldMk cId="628429036" sldId="316"/>
        </pc:sldMkLst>
      </pc:sldChg>
      <pc:sldChg chg="add">
        <pc:chgData name="Abels, Patrick" userId="ba666de4-0d21-43a6-8e66-51a18aae1b4a" providerId="ADAL" clId="{07F5885F-FA44-4DAA-8B02-BB92FBA06570}" dt="2025-05-20T13:51:42.751" v="36"/>
        <pc:sldMkLst>
          <pc:docMk/>
          <pc:sldMk cId="1073379430" sldId="316"/>
        </pc:sldMkLst>
      </pc:sldChg>
      <pc:sldChg chg="add">
        <pc:chgData name="Abels, Patrick" userId="ba666de4-0d21-43a6-8e66-51a18aae1b4a" providerId="ADAL" clId="{07F5885F-FA44-4DAA-8B02-BB92FBA06570}" dt="2025-05-20T13:51:42.751" v="36"/>
        <pc:sldMkLst>
          <pc:docMk/>
          <pc:sldMk cId="2043534217" sldId="317"/>
        </pc:sldMkLst>
      </pc:sldChg>
      <pc:sldChg chg="del">
        <pc:chgData name="Abels, Patrick" userId="ba666de4-0d21-43a6-8e66-51a18aae1b4a" providerId="ADAL" clId="{07F5885F-FA44-4DAA-8B02-BB92FBA06570}" dt="2025-05-15T14:57:28.529" v="2" actId="47"/>
        <pc:sldMkLst>
          <pc:docMk/>
          <pc:sldMk cId="3906515469" sldId="317"/>
        </pc:sldMkLst>
      </pc:sldChg>
    </pc:docChg>
  </pc:docChgLst>
  <pc:docChgLst>
    <pc:chgData name="Abels, Patrick" userId="ba666de4-0d21-43a6-8e66-51a18aae1b4a" providerId="ADAL" clId="{C54D4619-AC73-2F4E-9DCC-CD79AB17386B}"/>
    <pc:docChg chg="modSld">
      <pc:chgData name="Abels, Patrick" userId="ba666de4-0d21-43a6-8e66-51a18aae1b4a" providerId="ADAL" clId="{C54D4619-AC73-2F4E-9DCC-CD79AB17386B}" dt="2024-10-29T13:30:55.003" v="18" actId="1035"/>
      <pc:docMkLst>
        <pc:docMk/>
      </pc:docMkLst>
      <pc:sldChg chg="modSp">
        <pc:chgData name="Abels, Patrick" userId="ba666de4-0d21-43a6-8e66-51a18aae1b4a" providerId="ADAL" clId="{C54D4619-AC73-2F4E-9DCC-CD79AB17386B}" dt="2024-10-29T13:30:55.003" v="18" actId="1035"/>
        <pc:sldMkLst>
          <pc:docMk/>
          <pc:sldMk cId="1777212815" sldId="293"/>
        </pc:sldMkLst>
      </pc:sldChg>
    </pc:docChg>
  </pc:docChgLst>
  <pc:docChgLst>
    <pc:chgData name="Abels, Patrick" userId="ba666de4-0d21-43a6-8e66-51a18aae1b4a" providerId="ADAL" clId="{4A6A1D73-E91C-4521-87F1-010C15553506}"/>
    <pc:docChg chg="undo custSel addSld delSld modSld sldOrd modMainMaster">
      <pc:chgData name="Abels, Patrick" userId="ba666de4-0d21-43a6-8e66-51a18aae1b4a" providerId="ADAL" clId="{4A6A1D73-E91C-4521-87F1-010C15553506}" dt="2023-12-22T23:03:06.997" v="763" actId="207"/>
      <pc:docMkLst>
        <pc:docMk/>
      </pc:docMkLst>
      <pc:sldChg chg="modSp del mod">
        <pc:chgData name="Abels, Patrick" userId="ba666de4-0d21-43a6-8e66-51a18aae1b4a" providerId="ADAL" clId="{4A6A1D73-E91C-4521-87F1-010C15553506}" dt="2023-12-14T12:14:12.137" v="97" actId="47"/>
        <pc:sldMkLst>
          <pc:docMk/>
          <pc:sldMk cId="1283346392" sldId="256"/>
        </pc:sldMkLst>
      </pc:sldChg>
      <pc:sldChg chg="modSp del">
        <pc:chgData name="Abels, Patrick" userId="ba666de4-0d21-43a6-8e66-51a18aae1b4a" providerId="ADAL" clId="{4A6A1D73-E91C-4521-87F1-010C15553506}" dt="2023-12-14T12:25:08.394" v="146" actId="47"/>
        <pc:sldMkLst>
          <pc:docMk/>
          <pc:sldMk cId="2186497360" sldId="261"/>
        </pc:sldMkLst>
      </pc:sldChg>
      <pc:sldChg chg="modSp del">
        <pc:chgData name="Abels, Patrick" userId="ba666de4-0d21-43a6-8e66-51a18aae1b4a" providerId="ADAL" clId="{4A6A1D73-E91C-4521-87F1-010C15553506}" dt="2023-12-14T12:25:08.394" v="146" actId="47"/>
        <pc:sldMkLst>
          <pc:docMk/>
          <pc:sldMk cId="1802174969" sldId="262"/>
        </pc:sldMkLst>
      </pc:sldChg>
      <pc:sldChg chg="modSp del">
        <pc:chgData name="Abels, Patrick" userId="ba666de4-0d21-43a6-8e66-51a18aae1b4a" providerId="ADAL" clId="{4A6A1D73-E91C-4521-87F1-010C15553506}" dt="2023-12-14T12:25:08.394" v="146" actId="47"/>
        <pc:sldMkLst>
          <pc:docMk/>
          <pc:sldMk cId="4032491113" sldId="263"/>
        </pc:sldMkLst>
      </pc:sldChg>
      <pc:sldChg chg="modSp del">
        <pc:chgData name="Abels, Patrick" userId="ba666de4-0d21-43a6-8e66-51a18aae1b4a" providerId="ADAL" clId="{4A6A1D73-E91C-4521-87F1-010C15553506}" dt="2023-12-14T12:25:08.394" v="146" actId="47"/>
        <pc:sldMkLst>
          <pc:docMk/>
          <pc:sldMk cId="3825939770" sldId="264"/>
        </pc:sldMkLst>
      </pc:sldChg>
      <pc:sldChg chg="modSp del">
        <pc:chgData name="Abels, Patrick" userId="ba666de4-0d21-43a6-8e66-51a18aae1b4a" providerId="ADAL" clId="{4A6A1D73-E91C-4521-87F1-010C15553506}" dt="2023-12-14T12:25:08.394" v="146" actId="47"/>
        <pc:sldMkLst>
          <pc:docMk/>
          <pc:sldMk cId="302058619" sldId="265"/>
        </pc:sldMkLst>
      </pc:sldChg>
      <pc:sldChg chg="modSp del">
        <pc:chgData name="Abels, Patrick" userId="ba666de4-0d21-43a6-8e66-51a18aae1b4a" providerId="ADAL" clId="{4A6A1D73-E91C-4521-87F1-010C15553506}" dt="2023-12-14T12:25:08.394" v="146" actId="47"/>
        <pc:sldMkLst>
          <pc:docMk/>
          <pc:sldMk cId="3323176623" sldId="266"/>
        </pc:sldMkLst>
      </pc:sldChg>
      <pc:sldChg chg="modSp del">
        <pc:chgData name="Abels, Patrick" userId="ba666de4-0d21-43a6-8e66-51a18aae1b4a" providerId="ADAL" clId="{4A6A1D73-E91C-4521-87F1-010C15553506}" dt="2023-12-14T12:15:42.315" v="138" actId="47"/>
        <pc:sldMkLst>
          <pc:docMk/>
          <pc:sldMk cId="3641686394" sldId="267"/>
        </pc:sldMkLst>
      </pc:sldChg>
      <pc:sldChg chg="del">
        <pc:chgData name="Abels, Patrick" userId="ba666de4-0d21-43a6-8e66-51a18aae1b4a" providerId="ADAL" clId="{4A6A1D73-E91C-4521-87F1-010C15553506}" dt="2023-12-14T12:25:08.394" v="146" actId="47"/>
        <pc:sldMkLst>
          <pc:docMk/>
          <pc:sldMk cId="3705258987" sldId="268"/>
        </pc:sldMkLst>
      </pc:sldChg>
      <pc:sldChg chg="modSp del">
        <pc:chgData name="Abels, Patrick" userId="ba666de4-0d21-43a6-8e66-51a18aae1b4a" providerId="ADAL" clId="{4A6A1D73-E91C-4521-87F1-010C15553506}" dt="2023-12-14T12:25:08.394" v="146" actId="47"/>
        <pc:sldMkLst>
          <pc:docMk/>
          <pc:sldMk cId="2334811558" sldId="269"/>
        </pc:sldMkLst>
      </pc:sldChg>
      <pc:sldChg chg="modSp del">
        <pc:chgData name="Abels, Patrick" userId="ba666de4-0d21-43a6-8e66-51a18aae1b4a" providerId="ADAL" clId="{4A6A1D73-E91C-4521-87F1-010C15553506}" dt="2023-12-14T12:25:08.394" v="146" actId="47"/>
        <pc:sldMkLst>
          <pc:docMk/>
          <pc:sldMk cId="2164434686" sldId="270"/>
        </pc:sldMkLst>
      </pc:sldChg>
      <pc:sldChg chg="del">
        <pc:chgData name="Abels, Patrick" userId="ba666de4-0d21-43a6-8e66-51a18aae1b4a" providerId="ADAL" clId="{4A6A1D73-E91C-4521-87F1-010C15553506}" dt="2023-12-14T12:25:08.394" v="146" actId="47"/>
        <pc:sldMkLst>
          <pc:docMk/>
          <pc:sldMk cId="3908454189" sldId="271"/>
        </pc:sldMkLst>
      </pc:sldChg>
      <pc:sldChg chg="modSp del">
        <pc:chgData name="Abels, Patrick" userId="ba666de4-0d21-43a6-8e66-51a18aae1b4a" providerId="ADAL" clId="{4A6A1D73-E91C-4521-87F1-010C15553506}" dt="2023-12-14T12:25:08.394" v="146" actId="47"/>
        <pc:sldMkLst>
          <pc:docMk/>
          <pc:sldMk cId="3366190914" sldId="272"/>
        </pc:sldMkLst>
      </pc:sldChg>
      <pc:sldChg chg="del">
        <pc:chgData name="Abels, Patrick" userId="ba666de4-0d21-43a6-8e66-51a18aae1b4a" providerId="ADAL" clId="{4A6A1D73-E91C-4521-87F1-010C15553506}" dt="2023-12-14T12:25:46.415" v="172" actId="47"/>
        <pc:sldMkLst>
          <pc:docMk/>
          <pc:sldMk cId="2176156612" sldId="288"/>
        </pc:sldMkLst>
      </pc:sldChg>
      <pc:sldChg chg="del">
        <pc:chgData name="Abels, Patrick" userId="ba666de4-0d21-43a6-8e66-51a18aae1b4a" providerId="ADAL" clId="{4A6A1D73-E91C-4521-87F1-010C15553506}" dt="2023-12-14T12:25:41.558" v="171" actId="47"/>
        <pc:sldMkLst>
          <pc:docMk/>
          <pc:sldMk cId="1082503161" sldId="291"/>
        </pc:sldMkLst>
      </pc:sldChg>
      <pc:sldChg chg="modSp new mod modTransition">
        <pc:chgData name="Abels, Patrick" userId="ba666de4-0d21-43a6-8e66-51a18aae1b4a" providerId="ADAL" clId="{4A6A1D73-E91C-4521-87F1-010C15553506}" dt="2023-12-14T13:04:51.332" v="532"/>
        <pc:sldMkLst>
          <pc:docMk/>
          <pc:sldMk cId="2243933812" sldId="292"/>
        </pc:sldMkLst>
      </pc:sldChg>
      <pc:sldChg chg="new del">
        <pc:chgData name="Abels, Patrick" userId="ba666de4-0d21-43a6-8e66-51a18aae1b4a" providerId="ADAL" clId="{4A6A1D73-E91C-4521-87F1-010C15553506}" dt="2023-12-14T12:13:49.110" v="74" actId="47"/>
        <pc:sldMkLst>
          <pc:docMk/>
          <pc:sldMk cId="3359389727" sldId="292"/>
        </pc:sldMkLst>
      </pc:sldChg>
      <pc:sldChg chg="new del">
        <pc:chgData name="Abels, Patrick" userId="ba666de4-0d21-43a6-8e66-51a18aae1b4a" providerId="ADAL" clId="{4A6A1D73-E91C-4521-87F1-010C15553506}" dt="2023-12-14T12:13:51.797" v="76" actId="47"/>
        <pc:sldMkLst>
          <pc:docMk/>
          <pc:sldMk cId="3747716110" sldId="292"/>
        </pc:sldMkLst>
      </pc:sldChg>
      <pc:sldChg chg="modSp new mod modTransition">
        <pc:chgData name="Abels, Patrick" userId="ba666de4-0d21-43a6-8e66-51a18aae1b4a" providerId="ADAL" clId="{4A6A1D73-E91C-4521-87F1-010C15553506}" dt="2023-12-14T13:03:16.058" v="518"/>
        <pc:sldMkLst>
          <pc:docMk/>
          <pc:sldMk cId="1883550496" sldId="293"/>
        </pc:sldMkLst>
      </pc:sldChg>
      <pc:sldChg chg="modSp new mod modAnim">
        <pc:chgData name="Abels, Patrick" userId="ba666de4-0d21-43a6-8e66-51a18aae1b4a" providerId="ADAL" clId="{4A6A1D73-E91C-4521-87F1-010C15553506}" dt="2023-12-14T12:30:52.166" v="307" actId="20577"/>
        <pc:sldMkLst>
          <pc:docMk/>
          <pc:sldMk cId="3348838403" sldId="294"/>
        </pc:sldMkLst>
      </pc:sldChg>
      <pc:sldChg chg="modSp new mod">
        <pc:chgData name="Abels, Patrick" userId="ba666de4-0d21-43a6-8e66-51a18aae1b4a" providerId="ADAL" clId="{4A6A1D73-E91C-4521-87F1-010C15553506}" dt="2023-12-14T12:25:26.834" v="170" actId="20577"/>
        <pc:sldMkLst>
          <pc:docMk/>
          <pc:sldMk cId="2545230209" sldId="295"/>
        </pc:sldMkLst>
      </pc:sldChg>
      <pc:sldChg chg="addSp modSp new mod">
        <pc:chgData name="Abels, Patrick" userId="ba666de4-0d21-43a6-8e66-51a18aae1b4a" providerId="ADAL" clId="{4A6A1D73-E91C-4521-87F1-010C15553506}" dt="2023-12-14T13:29:18.384" v="760" actId="1076"/>
        <pc:sldMkLst>
          <pc:docMk/>
          <pc:sldMk cId="4147734968" sldId="296"/>
        </pc:sldMkLst>
      </pc:sldChg>
      <pc:sldChg chg="addSp modSp add del mod modAnim">
        <pc:chgData name="Abels, Patrick" userId="ba666de4-0d21-43a6-8e66-51a18aae1b4a" providerId="ADAL" clId="{4A6A1D73-E91C-4521-87F1-010C15553506}" dt="2023-12-14T13:03:35.330" v="519" actId="47"/>
        <pc:sldMkLst>
          <pc:docMk/>
          <pc:sldMk cId="2681413729" sldId="297"/>
        </pc:sldMkLst>
      </pc:sldChg>
      <pc:sldChg chg="addSp delSp modSp add del mod modAnim">
        <pc:chgData name="Abels, Patrick" userId="ba666de4-0d21-43a6-8e66-51a18aae1b4a" providerId="ADAL" clId="{4A6A1D73-E91C-4521-87F1-010C15553506}" dt="2023-12-14T13:03:55.055" v="525" actId="47"/>
        <pc:sldMkLst>
          <pc:docMk/>
          <pc:sldMk cId="3159725788" sldId="298"/>
        </pc:sldMkLst>
      </pc:sldChg>
      <pc:sldChg chg="addSp delSp modSp add del mod delAnim">
        <pc:chgData name="Abels, Patrick" userId="ba666de4-0d21-43a6-8e66-51a18aae1b4a" providerId="ADAL" clId="{4A6A1D73-E91C-4521-87F1-010C15553506}" dt="2023-12-14T13:04:04.972" v="528" actId="47"/>
        <pc:sldMkLst>
          <pc:docMk/>
          <pc:sldMk cId="2592399123" sldId="299"/>
        </pc:sldMkLst>
      </pc:sldChg>
      <pc:sldChg chg="addSp modSp add del mod">
        <pc:chgData name="Abels, Patrick" userId="ba666de4-0d21-43a6-8e66-51a18aae1b4a" providerId="ADAL" clId="{4A6A1D73-E91C-4521-87F1-010C15553506}" dt="2023-12-14T13:04:13.800" v="531" actId="47"/>
        <pc:sldMkLst>
          <pc:docMk/>
          <pc:sldMk cId="832127221" sldId="300"/>
        </pc:sldMkLst>
      </pc:sldChg>
      <pc:sldChg chg="addSp delSp modSp new mod modTransition">
        <pc:chgData name="Abels, Patrick" userId="ba666de4-0d21-43a6-8e66-51a18aae1b4a" providerId="ADAL" clId="{4A6A1D73-E91C-4521-87F1-010C15553506}" dt="2023-12-14T13:27:57.777" v="754" actId="207"/>
        <pc:sldMkLst>
          <pc:docMk/>
          <pc:sldMk cId="3153593050" sldId="301"/>
        </pc:sldMkLst>
      </pc:sldChg>
      <pc:sldChg chg="addSp delSp modSp new mod">
        <pc:chgData name="Abels, Patrick" userId="ba666de4-0d21-43a6-8e66-51a18aae1b4a" providerId="ADAL" clId="{4A6A1D73-E91C-4521-87F1-010C15553506}" dt="2023-12-14T13:03:51.765" v="524"/>
        <pc:sldMkLst>
          <pc:docMk/>
          <pc:sldMk cId="897531376" sldId="302"/>
        </pc:sldMkLst>
      </pc:sldChg>
      <pc:sldChg chg="addSp delSp modSp new mod">
        <pc:chgData name="Abels, Patrick" userId="ba666de4-0d21-43a6-8e66-51a18aae1b4a" providerId="ADAL" clId="{4A6A1D73-E91C-4521-87F1-010C15553506}" dt="2023-12-14T13:04:02.384" v="527"/>
        <pc:sldMkLst>
          <pc:docMk/>
          <pc:sldMk cId="2261301157" sldId="303"/>
        </pc:sldMkLst>
      </pc:sldChg>
      <pc:sldChg chg="addSp delSp modSp new mod">
        <pc:chgData name="Abels, Patrick" userId="ba666de4-0d21-43a6-8e66-51a18aae1b4a" providerId="ADAL" clId="{4A6A1D73-E91C-4521-87F1-010C15553506}" dt="2023-12-14T13:10:54.529" v="534" actId="166"/>
        <pc:sldMkLst>
          <pc:docMk/>
          <pc:sldMk cId="1163930591" sldId="304"/>
        </pc:sldMkLst>
      </pc:sldChg>
      <pc:sldChg chg="addSp modSp new mod">
        <pc:chgData name="Abels, Patrick" userId="ba666de4-0d21-43a6-8e66-51a18aae1b4a" providerId="ADAL" clId="{4A6A1D73-E91C-4521-87F1-010C15553506}" dt="2023-12-14T13:27:20.515" v="747" actId="14100"/>
        <pc:sldMkLst>
          <pc:docMk/>
          <pc:sldMk cId="1760355346" sldId="305"/>
        </pc:sldMkLst>
      </pc:sldChg>
      <pc:sldChg chg="addSp delSp modSp add mod ord">
        <pc:chgData name="Abels, Patrick" userId="ba666de4-0d21-43a6-8e66-51a18aae1b4a" providerId="ADAL" clId="{4A6A1D73-E91C-4521-87F1-010C15553506}" dt="2023-12-14T13:26:39.986" v="735" actId="1076"/>
        <pc:sldMkLst>
          <pc:docMk/>
          <pc:sldMk cId="142544294" sldId="306"/>
        </pc:sldMkLst>
      </pc:sldChg>
      <pc:sldChg chg="modSp add mod ord">
        <pc:chgData name="Abels, Patrick" userId="ba666de4-0d21-43a6-8e66-51a18aae1b4a" providerId="ADAL" clId="{4A6A1D73-E91C-4521-87F1-010C15553506}" dt="2023-12-14T13:15:38.797" v="686" actId="207"/>
        <pc:sldMkLst>
          <pc:docMk/>
          <pc:sldMk cId="2831525817" sldId="307"/>
        </pc:sldMkLst>
      </pc:sldChg>
      <pc:sldChg chg="addSp delSp modSp add mod">
        <pc:chgData name="Abels, Patrick" userId="ba666de4-0d21-43a6-8e66-51a18aae1b4a" providerId="ADAL" clId="{4A6A1D73-E91C-4521-87F1-010C15553506}" dt="2023-12-14T13:17:10.380" v="707" actId="1076"/>
        <pc:sldMkLst>
          <pc:docMk/>
          <pc:sldMk cId="1189448111" sldId="308"/>
        </pc:sldMkLst>
      </pc:sldChg>
      <pc:sldChg chg="add ord">
        <pc:chgData name="Abels, Patrick" userId="ba666de4-0d21-43a6-8e66-51a18aae1b4a" providerId="ADAL" clId="{4A6A1D73-E91C-4521-87F1-010C15553506}" dt="2023-12-14T13:27:32.273" v="750"/>
        <pc:sldMkLst>
          <pc:docMk/>
          <pc:sldMk cId="2652276269" sldId="309"/>
        </pc:sldMkLst>
      </pc:sldChg>
      <pc:sldChg chg="add">
        <pc:chgData name="Abels, Patrick" userId="ba666de4-0d21-43a6-8e66-51a18aae1b4a" providerId="ADAL" clId="{4A6A1D73-E91C-4521-87F1-010C15553506}" dt="2023-12-14T13:27:51.346" v="751" actId="2890"/>
        <pc:sldMkLst>
          <pc:docMk/>
          <pc:sldMk cId="2466356499" sldId="310"/>
        </pc:sldMkLst>
      </pc:sldChg>
      <pc:sldMasterChg chg="addSldLayout delSldLayout modSldLayout sldLayoutOrd">
        <pc:chgData name="Abels, Patrick" userId="ba666de4-0d21-43a6-8e66-51a18aae1b4a" providerId="ADAL" clId="{4A6A1D73-E91C-4521-87F1-010C15553506}" dt="2023-12-22T23:03:06.997" v="763" actId="207"/>
        <pc:sldMasterMkLst>
          <pc:docMk/>
          <pc:sldMasterMk cId="1610205472" sldId="2147483671"/>
        </pc:sldMasterMkLst>
        <pc:sldLayoutChg chg="mod">
          <pc:chgData name="Abels, Patrick" userId="ba666de4-0d21-43a6-8e66-51a18aae1b4a" providerId="ADAL" clId="{4A6A1D73-E91C-4521-87F1-010C15553506}" dt="2023-12-14T12:02:35.082" v="27" actId="6014"/>
          <pc:sldLayoutMkLst>
            <pc:docMk/>
            <pc:sldMasterMk cId="1610205472" sldId="2147483671"/>
            <pc:sldLayoutMk cId="2811598716" sldId="2147483672"/>
          </pc:sldLayoutMkLst>
        </pc:sldLayoutChg>
        <pc:sldLayoutChg chg="modSp mod modTransition">
          <pc:chgData name="Abels, Patrick" userId="ba666de4-0d21-43a6-8e66-51a18aae1b4a" providerId="ADAL" clId="{4A6A1D73-E91C-4521-87F1-010C15553506}" dt="2023-12-14T13:03:16.058" v="518"/>
          <pc:sldLayoutMkLst>
            <pc:docMk/>
            <pc:sldMasterMk cId="1610205472" sldId="2147483671"/>
            <pc:sldLayoutMk cId="2150223923" sldId="2147483673"/>
          </pc:sldLayoutMkLst>
        </pc:sldLayoutChg>
        <pc:sldLayoutChg chg="del">
          <pc:chgData name="Abels, Patrick" userId="ba666de4-0d21-43a6-8e66-51a18aae1b4a" providerId="ADAL" clId="{4A6A1D73-E91C-4521-87F1-010C15553506}" dt="2023-12-14T11:58:37.108" v="3" actId="2696"/>
          <pc:sldLayoutMkLst>
            <pc:docMk/>
            <pc:sldMasterMk cId="1610205472" sldId="2147483671"/>
            <pc:sldLayoutMk cId="2763849337" sldId="2147483674"/>
          </pc:sldLayoutMkLst>
        </pc:sldLayoutChg>
        <pc:sldLayoutChg chg="del">
          <pc:chgData name="Abels, Patrick" userId="ba666de4-0d21-43a6-8e66-51a18aae1b4a" providerId="ADAL" clId="{4A6A1D73-E91C-4521-87F1-010C15553506}" dt="2023-12-14T11:58:42.517" v="5" actId="2696"/>
          <pc:sldLayoutMkLst>
            <pc:docMk/>
            <pc:sldMasterMk cId="1610205472" sldId="2147483671"/>
            <pc:sldLayoutMk cId="887409803" sldId="2147483675"/>
          </pc:sldLayoutMkLst>
        </pc:sldLayoutChg>
        <pc:sldLayoutChg chg="addSp modSp mod">
          <pc:chgData name="Abels, Patrick" userId="ba666de4-0d21-43a6-8e66-51a18aae1b4a" providerId="ADAL" clId="{4A6A1D73-E91C-4521-87F1-010C15553506}" dt="2023-12-14T12:02:27.365" v="26" actId="6014"/>
          <pc:sldLayoutMkLst>
            <pc:docMk/>
            <pc:sldMasterMk cId="1610205472" sldId="2147483671"/>
            <pc:sldLayoutMk cId="283652769" sldId="2147483676"/>
          </pc:sldLayoutMkLst>
        </pc:sldLayoutChg>
        <pc:sldLayoutChg chg="del">
          <pc:chgData name="Abels, Patrick" userId="ba666de4-0d21-43a6-8e66-51a18aae1b4a" providerId="ADAL" clId="{4A6A1D73-E91C-4521-87F1-010C15553506}" dt="2023-12-14T11:58:35.790" v="2" actId="2696"/>
          <pc:sldLayoutMkLst>
            <pc:docMk/>
            <pc:sldMasterMk cId="1610205472" sldId="2147483671"/>
            <pc:sldLayoutMk cId="686960188" sldId="2147483677"/>
          </pc:sldLayoutMkLst>
        </pc:sldLayoutChg>
        <pc:sldLayoutChg chg="del">
          <pc:chgData name="Abels, Patrick" userId="ba666de4-0d21-43a6-8e66-51a18aae1b4a" providerId="ADAL" clId="{4A6A1D73-E91C-4521-87F1-010C15553506}" dt="2023-12-14T11:58:40.967" v="4" actId="2696"/>
          <pc:sldLayoutMkLst>
            <pc:docMk/>
            <pc:sldMasterMk cId="1610205472" sldId="2147483671"/>
            <pc:sldLayoutMk cId="384174953" sldId="2147483678"/>
          </pc:sldLayoutMkLst>
        </pc:sldLayoutChg>
        <pc:sldLayoutChg chg="addSp delSp modSp mod addAnim delAnim">
          <pc:chgData name="Abels, Patrick" userId="ba666de4-0d21-43a6-8e66-51a18aae1b4a" providerId="ADAL" clId="{4A6A1D73-E91C-4521-87F1-010C15553506}" dt="2023-12-22T23:03:06.997" v="763" actId="207"/>
          <pc:sldLayoutMkLst>
            <pc:docMk/>
            <pc:sldMasterMk cId="1610205472" sldId="2147483671"/>
            <pc:sldLayoutMk cId="127117585" sldId="2147483679"/>
          </pc:sldLayoutMkLst>
        </pc:sldLayoutChg>
        <pc:sldLayoutChg chg="addSp delSp modSp mod delAnim">
          <pc:chgData name="Abels, Patrick" userId="ba666de4-0d21-43a6-8e66-51a18aae1b4a" providerId="ADAL" clId="{4A6A1D73-E91C-4521-87F1-010C15553506}" dt="2023-12-14T12:03:23.124" v="33" actId="2711"/>
          <pc:sldLayoutMkLst>
            <pc:docMk/>
            <pc:sldMasterMk cId="1610205472" sldId="2147483671"/>
            <pc:sldLayoutMk cId="2741195092" sldId="2147483680"/>
          </pc:sldLayoutMkLst>
        </pc:sldLayoutChg>
        <pc:sldLayoutChg chg="del">
          <pc:chgData name="Abels, Patrick" userId="ba666de4-0d21-43a6-8e66-51a18aae1b4a" providerId="ADAL" clId="{4A6A1D73-E91C-4521-87F1-010C15553506}" dt="2023-12-14T12:04:51.983" v="34" actId="2696"/>
          <pc:sldLayoutMkLst>
            <pc:docMk/>
            <pc:sldMasterMk cId="1610205472" sldId="2147483671"/>
            <pc:sldLayoutMk cId="1090449915" sldId="2147483681"/>
          </pc:sldLayoutMkLst>
        </pc:sldLayoutChg>
        <pc:sldLayoutChg chg="modSp add mod ord modAnim">
          <pc:chgData name="Abels, Patrick" userId="ba666de4-0d21-43a6-8e66-51a18aae1b4a" providerId="ADAL" clId="{4A6A1D73-E91C-4521-87F1-010C15553506}" dt="2023-12-14T12:31:08.974" v="314" actId="6014"/>
          <pc:sldLayoutMkLst>
            <pc:docMk/>
            <pc:sldMasterMk cId="1610205472" sldId="2147483671"/>
            <pc:sldLayoutMk cId="2745655176" sldId="2147483682"/>
          </pc:sldLayoutMkLst>
        </pc:sldLayoutChg>
        <pc:sldLayoutChg chg="addSp modSp add mod ord">
          <pc:chgData name="Abels, Patrick" userId="ba666de4-0d21-43a6-8e66-51a18aae1b4a" providerId="ADAL" clId="{4A6A1D73-E91C-4521-87F1-010C15553506}" dt="2023-12-14T12:10:54.172" v="62" actId="693"/>
          <pc:sldLayoutMkLst>
            <pc:docMk/>
            <pc:sldMasterMk cId="1610205472" sldId="2147483671"/>
            <pc:sldLayoutMk cId="752016900" sldId="2147483683"/>
          </pc:sldLayoutMkLst>
        </pc:sldLayoutChg>
        <pc:sldLayoutChg chg="addSp modSp add del mod ord modTransition">
          <pc:chgData name="Abels, Patrick" userId="ba666de4-0d21-43a6-8e66-51a18aae1b4a" providerId="ADAL" clId="{4A6A1D73-E91C-4521-87F1-010C15553506}" dt="2023-12-14T13:04:51.332" v="532"/>
          <pc:sldLayoutMkLst>
            <pc:docMk/>
            <pc:sldMasterMk cId="1610205472" sldId="2147483671"/>
            <pc:sldLayoutMk cId="279973385" sldId="2147483684"/>
          </pc:sldLayoutMkLst>
        </pc:sldLayoutChg>
      </pc:sldMasterChg>
    </pc:docChg>
  </pc:docChgLst>
  <pc:docChgLst>
    <pc:chgData name="Abels, Patrick" userId="ba666de4-0d21-43a6-8e66-51a18aae1b4a" providerId="ADAL" clId="{07356728-5FFA-49AC-904F-BDFDC427D8AF}"/>
    <pc:docChg chg="undo custSel addSld delSld modSld sldOrd">
      <pc:chgData name="Abels, Patrick" userId="ba666de4-0d21-43a6-8e66-51a18aae1b4a" providerId="ADAL" clId="{07356728-5FFA-49AC-904F-BDFDC427D8AF}" dt="2024-02-06T18:31:11.476" v="1304" actId="1076"/>
      <pc:docMkLst>
        <pc:docMk/>
      </pc:docMkLst>
      <pc:sldChg chg="modSp mod">
        <pc:chgData name="Abels, Patrick" userId="ba666de4-0d21-43a6-8e66-51a18aae1b4a" providerId="ADAL" clId="{07356728-5FFA-49AC-904F-BDFDC427D8AF}" dt="2024-02-06T17:32:34.317" v="1" actId="20577"/>
        <pc:sldMkLst>
          <pc:docMk/>
          <pc:sldMk cId="2243933812" sldId="292"/>
        </pc:sldMkLst>
      </pc:sldChg>
      <pc:sldChg chg="del">
        <pc:chgData name="Abels, Patrick" userId="ba666de4-0d21-43a6-8e66-51a18aae1b4a" providerId="ADAL" clId="{07356728-5FFA-49AC-904F-BDFDC427D8AF}" dt="2024-02-06T17:33:00.552" v="2" actId="47"/>
        <pc:sldMkLst>
          <pc:docMk/>
          <pc:sldMk cId="1883550496" sldId="293"/>
        </pc:sldMkLst>
      </pc:sldChg>
      <pc:sldChg chg="modSp mod">
        <pc:chgData name="Abels, Patrick" userId="ba666de4-0d21-43a6-8e66-51a18aae1b4a" providerId="ADAL" clId="{07356728-5FFA-49AC-904F-BDFDC427D8AF}" dt="2024-02-06T17:33:29.504" v="31" actId="20577"/>
        <pc:sldMkLst>
          <pc:docMk/>
          <pc:sldMk cId="3348838403" sldId="294"/>
        </pc:sldMkLst>
      </pc:sldChg>
      <pc:sldChg chg="modSp mod">
        <pc:chgData name="Abels, Patrick" userId="ba666de4-0d21-43a6-8e66-51a18aae1b4a" providerId="ADAL" clId="{07356728-5FFA-49AC-904F-BDFDC427D8AF}" dt="2024-02-06T17:34:01.312" v="48" actId="20577"/>
        <pc:sldMkLst>
          <pc:docMk/>
          <pc:sldMk cId="2545230209" sldId="295"/>
        </pc:sldMkLst>
      </pc:sldChg>
      <pc:sldChg chg="delSp modSp mod">
        <pc:chgData name="Abels, Patrick" userId="ba666de4-0d21-43a6-8e66-51a18aae1b4a" providerId="ADAL" clId="{07356728-5FFA-49AC-904F-BDFDC427D8AF}" dt="2024-02-06T17:39:26.790" v="357" actId="12"/>
        <pc:sldMkLst>
          <pc:docMk/>
          <pc:sldMk cId="4147734968" sldId="296"/>
        </pc:sldMkLst>
      </pc:sldChg>
      <pc:sldChg chg="addSp delSp modSp new mod">
        <pc:chgData name="Abels, Patrick" userId="ba666de4-0d21-43a6-8e66-51a18aae1b4a" providerId="ADAL" clId="{07356728-5FFA-49AC-904F-BDFDC427D8AF}" dt="2024-02-06T18:21:53.467" v="1169" actId="1076"/>
        <pc:sldMkLst>
          <pc:docMk/>
          <pc:sldMk cId="4151411595" sldId="297"/>
        </pc:sldMkLst>
      </pc:sldChg>
      <pc:sldChg chg="new del">
        <pc:chgData name="Abels, Patrick" userId="ba666de4-0d21-43a6-8e66-51a18aae1b4a" providerId="ADAL" clId="{07356728-5FFA-49AC-904F-BDFDC427D8AF}" dt="2024-02-06T17:57:35.332" v="401" actId="47"/>
        <pc:sldMkLst>
          <pc:docMk/>
          <pc:sldMk cId="219810204" sldId="298"/>
        </pc:sldMkLst>
      </pc:sldChg>
      <pc:sldChg chg="modSp new mod">
        <pc:chgData name="Abels, Patrick" userId="ba666de4-0d21-43a6-8e66-51a18aae1b4a" providerId="ADAL" clId="{07356728-5FFA-49AC-904F-BDFDC427D8AF}" dt="2024-02-06T18:03:04.749" v="752" actId="207"/>
        <pc:sldMkLst>
          <pc:docMk/>
          <pc:sldMk cId="436696663" sldId="298"/>
        </pc:sldMkLst>
      </pc:sldChg>
      <pc:sldChg chg="modSp new del mod">
        <pc:chgData name="Abels, Patrick" userId="ba666de4-0d21-43a6-8e66-51a18aae1b4a" providerId="ADAL" clId="{07356728-5FFA-49AC-904F-BDFDC427D8AF}" dt="2024-02-06T17:41:42.664" v="373" actId="47"/>
        <pc:sldMkLst>
          <pc:docMk/>
          <pc:sldMk cId="1471344431" sldId="298"/>
        </pc:sldMkLst>
      </pc:sldChg>
      <pc:sldChg chg="new del">
        <pc:chgData name="Abels, Patrick" userId="ba666de4-0d21-43a6-8e66-51a18aae1b4a" providerId="ADAL" clId="{07356728-5FFA-49AC-904F-BDFDC427D8AF}" dt="2024-02-06T17:57:22.572" v="399" actId="47"/>
        <pc:sldMkLst>
          <pc:docMk/>
          <pc:sldMk cId="3649483825" sldId="298"/>
        </pc:sldMkLst>
      </pc:sldChg>
      <pc:sldChg chg="modSp add mod ord">
        <pc:chgData name="Abels, Patrick" userId="ba666de4-0d21-43a6-8e66-51a18aae1b4a" providerId="ADAL" clId="{07356728-5FFA-49AC-904F-BDFDC427D8AF}" dt="2024-02-06T18:04:01.643" v="761" actId="6549"/>
        <pc:sldMkLst>
          <pc:docMk/>
          <pc:sldMk cId="3013138608" sldId="299"/>
        </pc:sldMkLst>
      </pc:sldChg>
      <pc:sldChg chg="modSp add mod ord">
        <pc:chgData name="Abels, Patrick" userId="ba666de4-0d21-43a6-8e66-51a18aae1b4a" providerId="ADAL" clId="{07356728-5FFA-49AC-904F-BDFDC427D8AF}" dt="2024-02-06T18:16:11.589" v="1038" actId="207"/>
        <pc:sldMkLst>
          <pc:docMk/>
          <pc:sldMk cId="1770763940" sldId="300"/>
        </pc:sldMkLst>
      </pc:sldChg>
      <pc:sldChg chg="addSp modSp add mod ord">
        <pc:chgData name="Abels, Patrick" userId="ba666de4-0d21-43a6-8e66-51a18aae1b4a" providerId="ADAL" clId="{07356728-5FFA-49AC-904F-BDFDC427D8AF}" dt="2024-02-06T18:31:11.476" v="1304" actId="1076"/>
        <pc:sldMkLst>
          <pc:docMk/>
          <pc:sldMk cId="2768151853" sldId="301"/>
        </pc:sldMkLst>
      </pc:sldChg>
      <pc:sldChg chg="del">
        <pc:chgData name="Abels, Patrick" userId="ba666de4-0d21-43a6-8e66-51a18aae1b4a" providerId="ADAL" clId="{07356728-5FFA-49AC-904F-BDFDC427D8AF}" dt="2024-02-06T17:33:42.507" v="32" actId="47"/>
        <pc:sldMkLst>
          <pc:docMk/>
          <pc:sldMk cId="3153593050" sldId="301"/>
        </pc:sldMkLst>
      </pc:sldChg>
      <pc:sldChg chg="del">
        <pc:chgData name="Abels, Patrick" userId="ba666de4-0d21-43a6-8e66-51a18aae1b4a" providerId="ADAL" clId="{07356728-5FFA-49AC-904F-BDFDC427D8AF}" dt="2024-02-06T17:33:42.507" v="32" actId="47"/>
        <pc:sldMkLst>
          <pc:docMk/>
          <pc:sldMk cId="897531376" sldId="302"/>
        </pc:sldMkLst>
      </pc:sldChg>
      <pc:sldChg chg="del">
        <pc:chgData name="Abels, Patrick" userId="ba666de4-0d21-43a6-8e66-51a18aae1b4a" providerId="ADAL" clId="{07356728-5FFA-49AC-904F-BDFDC427D8AF}" dt="2024-02-06T17:33:42.507" v="32" actId="47"/>
        <pc:sldMkLst>
          <pc:docMk/>
          <pc:sldMk cId="2261301157" sldId="303"/>
        </pc:sldMkLst>
      </pc:sldChg>
      <pc:sldChg chg="del">
        <pc:chgData name="Abels, Patrick" userId="ba666de4-0d21-43a6-8e66-51a18aae1b4a" providerId="ADAL" clId="{07356728-5FFA-49AC-904F-BDFDC427D8AF}" dt="2024-02-06T17:33:42.507" v="32" actId="47"/>
        <pc:sldMkLst>
          <pc:docMk/>
          <pc:sldMk cId="1163930591" sldId="304"/>
        </pc:sldMkLst>
      </pc:sldChg>
      <pc:sldChg chg="del">
        <pc:chgData name="Abels, Patrick" userId="ba666de4-0d21-43a6-8e66-51a18aae1b4a" providerId="ADAL" clId="{07356728-5FFA-49AC-904F-BDFDC427D8AF}" dt="2024-02-06T17:33:42.507" v="32" actId="47"/>
        <pc:sldMkLst>
          <pc:docMk/>
          <pc:sldMk cId="1760355346" sldId="305"/>
        </pc:sldMkLst>
      </pc:sldChg>
      <pc:sldChg chg="del">
        <pc:chgData name="Abels, Patrick" userId="ba666de4-0d21-43a6-8e66-51a18aae1b4a" providerId="ADAL" clId="{07356728-5FFA-49AC-904F-BDFDC427D8AF}" dt="2024-02-06T17:33:42.507" v="32" actId="47"/>
        <pc:sldMkLst>
          <pc:docMk/>
          <pc:sldMk cId="142544294" sldId="306"/>
        </pc:sldMkLst>
      </pc:sldChg>
      <pc:sldChg chg="del">
        <pc:chgData name="Abels, Patrick" userId="ba666de4-0d21-43a6-8e66-51a18aae1b4a" providerId="ADAL" clId="{07356728-5FFA-49AC-904F-BDFDC427D8AF}" dt="2024-02-06T17:33:42.507" v="32" actId="47"/>
        <pc:sldMkLst>
          <pc:docMk/>
          <pc:sldMk cId="2831525817" sldId="307"/>
        </pc:sldMkLst>
      </pc:sldChg>
      <pc:sldChg chg="del">
        <pc:chgData name="Abels, Patrick" userId="ba666de4-0d21-43a6-8e66-51a18aae1b4a" providerId="ADAL" clId="{07356728-5FFA-49AC-904F-BDFDC427D8AF}" dt="2024-02-06T17:33:42.507" v="32" actId="47"/>
        <pc:sldMkLst>
          <pc:docMk/>
          <pc:sldMk cId="1189448111" sldId="308"/>
        </pc:sldMkLst>
      </pc:sldChg>
      <pc:sldChg chg="del">
        <pc:chgData name="Abels, Patrick" userId="ba666de4-0d21-43a6-8e66-51a18aae1b4a" providerId="ADAL" clId="{07356728-5FFA-49AC-904F-BDFDC427D8AF}" dt="2024-02-06T17:33:42.507" v="32" actId="47"/>
        <pc:sldMkLst>
          <pc:docMk/>
          <pc:sldMk cId="2652276269" sldId="309"/>
        </pc:sldMkLst>
      </pc:sldChg>
      <pc:sldChg chg="del">
        <pc:chgData name="Abels, Patrick" userId="ba666de4-0d21-43a6-8e66-51a18aae1b4a" providerId="ADAL" clId="{07356728-5FFA-49AC-904F-BDFDC427D8AF}" dt="2024-02-06T17:33:42.507" v="32" actId="47"/>
        <pc:sldMkLst>
          <pc:docMk/>
          <pc:sldMk cId="2466356499" sldId="310"/>
        </pc:sldMkLst>
      </pc:sldChg>
    </pc:docChg>
  </pc:docChgLst>
  <pc:docChgLst>
    <pc:chgData name="Abels, Patrick" userId="ba666de4-0d21-43a6-8e66-51a18aae1b4a" providerId="ADAL" clId="{E188DF6F-C1A7-44B4-AB99-5C1630689307}"/>
    <pc:docChg chg="addSld delSld modSld">
      <pc:chgData name="Abels, Patrick" userId="ba666de4-0d21-43a6-8e66-51a18aae1b4a" providerId="ADAL" clId="{E188DF6F-C1A7-44B4-AB99-5C1630689307}" dt="2023-07-24T09:26:55.060" v="96"/>
      <pc:docMkLst>
        <pc:docMk/>
      </pc:docMkLst>
      <pc:sldChg chg="del">
        <pc:chgData name="Abels, Patrick" userId="ba666de4-0d21-43a6-8e66-51a18aae1b4a" providerId="ADAL" clId="{E188DF6F-C1A7-44B4-AB99-5C1630689307}" dt="2023-07-24T09:24:52.930" v="90" actId="47"/>
        <pc:sldMkLst>
          <pc:docMk/>
          <pc:sldMk cId="3475594388" sldId="273"/>
        </pc:sldMkLst>
      </pc:sldChg>
      <pc:sldChg chg="del">
        <pc:chgData name="Abels, Patrick" userId="ba666de4-0d21-43a6-8e66-51a18aae1b4a" providerId="ADAL" clId="{E188DF6F-C1A7-44B4-AB99-5C1630689307}" dt="2023-07-24T09:25:32.568" v="95" actId="47"/>
        <pc:sldMkLst>
          <pc:docMk/>
          <pc:sldMk cId="2936399086" sldId="274"/>
        </pc:sldMkLst>
      </pc:sldChg>
      <pc:sldChg chg="modSp add del modAnim">
        <pc:chgData name="Abels, Patrick" userId="ba666de4-0d21-43a6-8e66-51a18aae1b4a" providerId="ADAL" clId="{E188DF6F-C1A7-44B4-AB99-5C1630689307}" dt="2023-07-24T09:26:55.060" v="96"/>
        <pc:sldMkLst>
          <pc:docMk/>
          <pc:sldMk cId="2176156612" sldId="288"/>
        </pc:sldMkLst>
      </pc:sldChg>
      <pc:sldChg chg="modSp add del mod">
        <pc:chgData name="Abels, Patrick" userId="ba666de4-0d21-43a6-8e66-51a18aae1b4a" providerId="ADAL" clId="{E188DF6F-C1A7-44B4-AB99-5C1630689307}" dt="2023-07-24T09:24:44.986" v="89" actId="20577"/>
        <pc:sldMkLst>
          <pc:docMk/>
          <pc:sldMk cId="1082503161" sldId="291"/>
        </pc:sldMkLst>
      </pc:sldChg>
    </pc:docChg>
  </pc:docChgLst>
  <pc:docChgLst>
    <pc:chgData name="Abels, Patrick" userId="ba666de4-0d21-43a6-8e66-51a18aae1b4a" providerId="ADAL" clId="{8E1CAED1-DF48-4F63-88DD-06A97E00A05D}"/>
    <pc:docChg chg="undo redo custSel addSld delSld modSld">
      <pc:chgData name="Abels, Patrick" userId="ba666de4-0d21-43a6-8e66-51a18aae1b4a" providerId="ADAL" clId="{8E1CAED1-DF48-4F63-88DD-06A97E00A05D}" dt="2025-06-20T16:24:47.664" v="495" actId="20577"/>
      <pc:docMkLst>
        <pc:docMk/>
      </pc:docMkLst>
      <pc:sldChg chg="modSp mod">
        <pc:chgData name="Abels, Patrick" userId="ba666de4-0d21-43a6-8e66-51a18aae1b4a" providerId="ADAL" clId="{8E1CAED1-DF48-4F63-88DD-06A97E00A05D}" dt="2025-06-20T14:43:15.445" v="46" actId="207"/>
        <pc:sldMkLst>
          <pc:docMk/>
          <pc:sldMk cId="3348838403" sldId="298"/>
        </pc:sldMkLst>
        <pc:spChg chg="mod">
          <ac:chgData name="Abels, Patrick" userId="ba666de4-0d21-43a6-8e66-51a18aae1b4a" providerId="ADAL" clId="{8E1CAED1-DF48-4F63-88DD-06A97E00A05D}" dt="2025-06-20T14:43:15.445" v="46" actId="207"/>
          <ac:spMkLst>
            <pc:docMk/>
            <pc:sldMk cId="3348838403" sldId="298"/>
            <ac:spMk id="2" creationId="{563D4517-C1E9-597B-8D85-9D9D3B16B916}"/>
          </ac:spMkLst>
        </pc:spChg>
      </pc:sldChg>
      <pc:sldChg chg="del">
        <pc:chgData name="Abels, Patrick" userId="ba666de4-0d21-43a6-8e66-51a18aae1b4a" providerId="ADAL" clId="{8E1CAED1-DF48-4F63-88DD-06A97E00A05D}" dt="2025-06-20T14:55:43.196" v="133" actId="47"/>
        <pc:sldMkLst>
          <pc:docMk/>
          <pc:sldMk cId="3176074160" sldId="299"/>
        </pc:sldMkLst>
      </pc:sldChg>
      <pc:sldChg chg="del">
        <pc:chgData name="Abels, Patrick" userId="ba666de4-0d21-43a6-8e66-51a18aae1b4a" providerId="ADAL" clId="{8E1CAED1-DF48-4F63-88DD-06A97E00A05D}" dt="2025-06-20T14:55:43.196" v="133" actId="47"/>
        <pc:sldMkLst>
          <pc:docMk/>
          <pc:sldMk cId="2415381640" sldId="300"/>
        </pc:sldMkLst>
      </pc:sldChg>
      <pc:sldChg chg="del">
        <pc:chgData name="Abels, Patrick" userId="ba666de4-0d21-43a6-8e66-51a18aae1b4a" providerId="ADAL" clId="{8E1CAED1-DF48-4F63-88DD-06A97E00A05D}" dt="2025-06-20T14:55:43.196" v="133" actId="47"/>
        <pc:sldMkLst>
          <pc:docMk/>
          <pc:sldMk cId="1320700682" sldId="301"/>
        </pc:sldMkLst>
      </pc:sldChg>
      <pc:sldChg chg="del">
        <pc:chgData name="Abels, Patrick" userId="ba666de4-0d21-43a6-8e66-51a18aae1b4a" providerId="ADAL" clId="{8E1CAED1-DF48-4F63-88DD-06A97E00A05D}" dt="2025-06-20T14:55:43.196" v="133" actId="47"/>
        <pc:sldMkLst>
          <pc:docMk/>
          <pc:sldMk cId="4205375660" sldId="302"/>
        </pc:sldMkLst>
      </pc:sldChg>
      <pc:sldChg chg="del">
        <pc:chgData name="Abels, Patrick" userId="ba666de4-0d21-43a6-8e66-51a18aae1b4a" providerId="ADAL" clId="{8E1CAED1-DF48-4F63-88DD-06A97E00A05D}" dt="2025-06-20T14:55:43.196" v="133" actId="47"/>
        <pc:sldMkLst>
          <pc:docMk/>
          <pc:sldMk cId="477303390" sldId="303"/>
        </pc:sldMkLst>
      </pc:sldChg>
      <pc:sldChg chg="modSp mod">
        <pc:chgData name="Abels, Patrick" userId="ba666de4-0d21-43a6-8e66-51a18aae1b4a" providerId="ADAL" clId="{8E1CAED1-DF48-4F63-88DD-06A97E00A05D}" dt="2025-06-20T14:42:40.543" v="22" actId="20577"/>
        <pc:sldMkLst>
          <pc:docMk/>
          <pc:sldMk cId="4259948035" sldId="304"/>
        </pc:sldMkLst>
        <pc:spChg chg="mod">
          <ac:chgData name="Abels, Patrick" userId="ba666de4-0d21-43a6-8e66-51a18aae1b4a" providerId="ADAL" clId="{8E1CAED1-DF48-4F63-88DD-06A97E00A05D}" dt="2025-06-20T14:42:40.543" v="22" actId="20577"/>
          <ac:spMkLst>
            <pc:docMk/>
            <pc:sldMk cId="4259948035" sldId="304"/>
            <ac:spMk id="2" creationId="{67F290F3-E690-6F05-E43C-5E0E34718546}"/>
          </ac:spMkLst>
        </pc:spChg>
      </pc:sldChg>
      <pc:sldChg chg="addSp delSp modSp mod">
        <pc:chgData name="Abels, Patrick" userId="ba666de4-0d21-43a6-8e66-51a18aae1b4a" providerId="ADAL" clId="{8E1CAED1-DF48-4F63-88DD-06A97E00A05D}" dt="2025-06-20T14:52:49.083" v="131" actId="1076"/>
        <pc:sldMkLst>
          <pc:docMk/>
          <pc:sldMk cId="3358983006" sldId="305"/>
        </pc:sldMkLst>
        <pc:spChg chg="mod">
          <ac:chgData name="Abels, Patrick" userId="ba666de4-0d21-43a6-8e66-51a18aae1b4a" providerId="ADAL" clId="{8E1CAED1-DF48-4F63-88DD-06A97E00A05D}" dt="2025-06-20T14:52:40.665" v="128" actId="20577"/>
          <ac:spMkLst>
            <pc:docMk/>
            <pc:sldMk cId="3358983006" sldId="305"/>
            <ac:spMk id="2" creationId="{2990A55F-57D0-5F13-873C-EC6A5D011C2D}"/>
          </ac:spMkLst>
        </pc:spChg>
      </pc:sldChg>
      <pc:sldChg chg="del">
        <pc:chgData name="Abels, Patrick" userId="ba666de4-0d21-43a6-8e66-51a18aae1b4a" providerId="ADAL" clId="{8E1CAED1-DF48-4F63-88DD-06A97E00A05D}" dt="2025-06-20T14:55:43.196" v="133" actId="47"/>
        <pc:sldMkLst>
          <pc:docMk/>
          <pc:sldMk cId="2279468608" sldId="306"/>
        </pc:sldMkLst>
      </pc:sldChg>
      <pc:sldChg chg="del">
        <pc:chgData name="Abels, Patrick" userId="ba666de4-0d21-43a6-8e66-51a18aae1b4a" providerId="ADAL" clId="{8E1CAED1-DF48-4F63-88DD-06A97E00A05D}" dt="2025-06-20T14:55:43.196" v="133" actId="47"/>
        <pc:sldMkLst>
          <pc:docMk/>
          <pc:sldMk cId="3321718867" sldId="307"/>
        </pc:sldMkLst>
      </pc:sldChg>
      <pc:sldChg chg="del">
        <pc:chgData name="Abels, Patrick" userId="ba666de4-0d21-43a6-8e66-51a18aae1b4a" providerId="ADAL" clId="{8E1CAED1-DF48-4F63-88DD-06A97E00A05D}" dt="2025-06-20T14:55:43.196" v="133" actId="47"/>
        <pc:sldMkLst>
          <pc:docMk/>
          <pc:sldMk cId="1157579050" sldId="308"/>
        </pc:sldMkLst>
      </pc:sldChg>
      <pc:sldChg chg="del">
        <pc:chgData name="Abels, Patrick" userId="ba666de4-0d21-43a6-8e66-51a18aae1b4a" providerId="ADAL" clId="{8E1CAED1-DF48-4F63-88DD-06A97E00A05D}" dt="2025-06-20T14:55:43.196" v="133" actId="47"/>
        <pc:sldMkLst>
          <pc:docMk/>
          <pc:sldMk cId="2461274880" sldId="309"/>
        </pc:sldMkLst>
      </pc:sldChg>
      <pc:sldChg chg="del">
        <pc:chgData name="Abels, Patrick" userId="ba666de4-0d21-43a6-8e66-51a18aae1b4a" providerId="ADAL" clId="{8E1CAED1-DF48-4F63-88DD-06A97E00A05D}" dt="2025-06-20T14:55:43.196" v="133" actId="47"/>
        <pc:sldMkLst>
          <pc:docMk/>
          <pc:sldMk cId="2369116801" sldId="310"/>
        </pc:sldMkLst>
      </pc:sldChg>
      <pc:sldChg chg="del">
        <pc:chgData name="Abels, Patrick" userId="ba666de4-0d21-43a6-8e66-51a18aae1b4a" providerId="ADAL" clId="{8E1CAED1-DF48-4F63-88DD-06A97E00A05D}" dt="2025-06-20T14:55:43.196" v="133" actId="47"/>
        <pc:sldMkLst>
          <pc:docMk/>
          <pc:sldMk cId="944642049" sldId="311"/>
        </pc:sldMkLst>
      </pc:sldChg>
      <pc:sldChg chg="del">
        <pc:chgData name="Abels, Patrick" userId="ba666de4-0d21-43a6-8e66-51a18aae1b4a" providerId="ADAL" clId="{8E1CAED1-DF48-4F63-88DD-06A97E00A05D}" dt="2025-06-20T14:55:43.196" v="133" actId="47"/>
        <pc:sldMkLst>
          <pc:docMk/>
          <pc:sldMk cId="838617174" sldId="312"/>
        </pc:sldMkLst>
      </pc:sldChg>
      <pc:sldChg chg="del">
        <pc:chgData name="Abels, Patrick" userId="ba666de4-0d21-43a6-8e66-51a18aae1b4a" providerId="ADAL" clId="{8E1CAED1-DF48-4F63-88DD-06A97E00A05D}" dt="2025-06-20T14:55:43.196" v="133" actId="47"/>
        <pc:sldMkLst>
          <pc:docMk/>
          <pc:sldMk cId="1460504570" sldId="313"/>
        </pc:sldMkLst>
      </pc:sldChg>
      <pc:sldChg chg="del">
        <pc:chgData name="Abels, Patrick" userId="ba666de4-0d21-43a6-8e66-51a18aae1b4a" providerId="ADAL" clId="{8E1CAED1-DF48-4F63-88DD-06A97E00A05D}" dt="2025-06-20T14:55:43.196" v="133" actId="47"/>
        <pc:sldMkLst>
          <pc:docMk/>
          <pc:sldMk cId="2819239900" sldId="314"/>
        </pc:sldMkLst>
      </pc:sldChg>
      <pc:sldChg chg="del">
        <pc:chgData name="Abels, Patrick" userId="ba666de4-0d21-43a6-8e66-51a18aae1b4a" providerId="ADAL" clId="{8E1CAED1-DF48-4F63-88DD-06A97E00A05D}" dt="2025-06-20T14:55:43.196" v="133" actId="47"/>
        <pc:sldMkLst>
          <pc:docMk/>
          <pc:sldMk cId="2436263934" sldId="315"/>
        </pc:sldMkLst>
      </pc:sldChg>
      <pc:sldChg chg="del">
        <pc:chgData name="Abels, Patrick" userId="ba666de4-0d21-43a6-8e66-51a18aae1b4a" providerId="ADAL" clId="{8E1CAED1-DF48-4F63-88DD-06A97E00A05D}" dt="2025-06-20T14:55:43.196" v="133" actId="47"/>
        <pc:sldMkLst>
          <pc:docMk/>
          <pc:sldMk cId="1066324462" sldId="316"/>
        </pc:sldMkLst>
      </pc:sldChg>
      <pc:sldChg chg="del">
        <pc:chgData name="Abels, Patrick" userId="ba666de4-0d21-43a6-8e66-51a18aae1b4a" providerId="ADAL" clId="{8E1CAED1-DF48-4F63-88DD-06A97E00A05D}" dt="2025-06-20T14:55:43.196" v="133" actId="47"/>
        <pc:sldMkLst>
          <pc:docMk/>
          <pc:sldMk cId="1250591342" sldId="317"/>
        </pc:sldMkLst>
      </pc:sldChg>
      <pc:sldChg chg="del">
        <pc:chgData name="Abels, Patrick" userId="ba666de4-0d21-43a6-8e66-51a18aae1b4a" providerId="ADAL" clId="{8E1CAED1-DF48-4F63-88DD-06A97E00A05D}" dt="2025-06-20T14:55:43.196" v="133" actId="47"/>
        <pc:sldMkLst>
          <pc:docMk/>
          <pc:sldMk cId="1523415873" sldId="318"/>
        </pc:sldMkLst>
      </pc:sldChg>
      <pc:sldChg chg="del">
        <pc:chgData name="Abels, Patrick" userId="ba666de4-0d21-43a6-8e66-51a18aae1b4a" providerId="ADAL" clId="{8E1CAED1-DF48-4F63-88DD-06A97E00A05D}" dt="2025-06-20T14:55:43.196" v="133" actId="47"/>
        <pc:sldMkLst>
          <pc:docMk/>
          <pc:sldMk cId="2771396843" sldId="319"/>
        </pc:sldMkLst>
      </pc:sldChg>
      <pc:sldChg chg="del">
        <pc:chgData name="Abels, Patrick" userId="ba666de4-0d21-43a6-8e66-51a18aae1b4a" providerId="ADAL" clId="{8E1CAED1-DF48-4F63-88DD-06A97E00A05D}" dt="2025-06-20T14:55:43.196" v="133" actId="47"/>
        <pc:sldMkLst>
          <pc:docMk/>
          <pc:sldMk cId="1818704120" sldId="321"/>
        </pc:sldMkLst>
      </pc:sldChg>
      <pc:sldChg chg="del">
        <pc:chgData name="Abels, Patrick" userId="ba666de4-0d21-43a6-8e66-51a18aae1b4a" providerId="ADAL" clId="{8E1CAED1-DF48-4F63-88DD-06A97E00A05D}" dt="2025-06-20T14:55:43.196" v="133" actId="47"/>
        <pc:sldMkLst>
          <pc:docMk/>
          <pc:sldMk cId="3289851751" sldId="322"/>
        </pc:sldMkLst>
      </pc:sldChg>
      <pc:sldChg chg="del">
        <pc:chgData name="Abels, Patrick" userId="ba666de4-0d21-43a6-8e66-51a18aae1b4a" providerId="ADAL" clId="{8E1CAED1-DF48-4F63-88DD-06A97E00A05D}" dt="2025-06-20T14:55:43.196" v="133" actId="47"/>
        <pc:sldMkLst>
          <pc:docMk/>
          <pc:sldMk cId="575384107" sldId="323"/>
        </pc:sldMkLst>
      </pc:sldChg>
      <pc:sldChg chg="del">
        <pc:chgData name="Abels, Patrick" userId="ba666de4-0d21-43a6-8e66-51a18aae1b4a" providerId="ADAL" clId="{8E1CAED1-DF48-4F63-88DD-06A97E00A05D}" dt="2025-06-20T14:55:43.196" v="133" actId="47"/>
        <pc:sldMkLst>
          <pc:docMk/>
          <pc:sldMk cId="4239492742" sldId="324"/>
        </pc:sldMkLst>
      </pc:sldChg>
      <pc:sldChg chg="del">
        <pc:chgData name="Abels, Patrick" userId="ba666de4-0d21-43a6-8e66-51a18aae1b4a" providerId="ADAL" clId="{8E1CAED1-DF48-4F63-88DD-06A97E00A05D}" dt="2025-06-20T14:55:43.196" v="133" actId="47"/>
        <pc:sldMkLst>
          <pc:docMk/>
          <pc:sldMk cId="2922718326" sldId="325"/>
        </pc:sldMkLst>
      </pc:sldChg>
      <pc:sldChg chg="del">
        <pc:chgData name="Abels, Patrick" userId="ba666de4-0d21-43a6-8e66-51a18aae1b4a" providerId="ADAL" clId="{8E1CAED1-DF48-4F63-88DD-06A97E00A05D}" dt="2025-06-20T14:55:43.196" v="133" actId="47"/>
        <pc:sldMkLst>
          <pc:docMk/>
          <pc:sldMk cId="3065035548" sldId="326"/>
        </pc:sldMkLst>
      </pc:sldChg>
      <pc:sldChg chg="del">
        <pc:chgData name="Abels, Patrick" userId="ba666de4-0d21-43a6-8e66-51a18aae1b4a" providerId="ADAL" clId="{8E1CAED1-DF48-4F63-88DD-06A97E00A05D}" dt="2025-06-20T14:55:43.196" v="133" actId="47"/>
        <pc:sldMkLst>
          <pc:docMk/>
          <pc:sldMk cId="1421541758" sldId="327"/>
        </pc:sldMkLst>
      </pc:sldChg>
      <pc:sldChg chg="del">
        <pc:chgData name="Abels, Patrick" userId="ba666de4-0d21-43a6-8e66-51a18aae1b4a" providerId="ADAL" clId="{8E1CAED1-DF48-4F63-88DD-06A97E00A05D}" dt="2025-06-20T14:55:43.196" v="133" actId="47"/>
        <pc:sldMkLst>
          <pc:docMk/>
          <pc:sldMk cId="435340239" sldId="328"/>
        </pc:sldMkLst>
      </pc:sldChg>
      <pc:sldChg chg="del">
        <pc:chgData name="Abels, Patrick" userId="ba666de4-0d21-43a6-8e66-51a18aae1b4a" providerId="ADAL" clId="{8E1CAED1-DF48-4F63-88DD-06A97E00A05D}" dt="2025-06-20T14:55:43.196" v="133" actId="47"/>
        <pc:sldMkLst>
          <pc:docMk/>
          <pc:sldMk cId="717596490" sldId="329"/>
        </pc:sldMkLst>
      </pc:sldChg>
      <pc:sldChg chg="del">
        <pc:chgData name="Abels, Patrick" userId="ba666de4-0d21-43a6-8e66-51a18aae1b4a" providerId="ADAL" clId="{8E1CAED1-DF48-4F63-88DD-06A97E00A05D}" dt="2025-06-20T14:55:43.196" v="133" actId="47"/>
        <pc:sldMkLst>
          <pc:docMk/>
          <pc:sldMk cId="994043925" sldId="330"/>
        </pc:sldMkLst>
      </pc:sldChg>
      <pc:sldChg chg="del">
        <pc:chgData name="Abels, Patrick" userId="ba666de4-0d21-43a6-8e66-51a18aae1b4a" providerId="ADAL" clId="{8E1CAED1-DF48-4F63-88DD-06A97E00A05D}" dt="2025-06-20T14:55:43.196" v="133" actId="47"/>
        <pc:sldMkLst>
          <pc:docMk/>
          <pc:sldMk cId="1477663117" sldId="331"/>
        </pc:sldMkLst>
      </pc:sldChg>
      <pc:sldChg chg="del">
        <pc:chgData name="Abels, Patrick" userId="ba666de4-0d21-43a6-8e66-51a18aae1b4a" providerId="ADAL" clId="{8E1CAED1-DF48-4F63-88DD-06A97E00A05D}" dt="2025-06-20T14:55:43.196" v="133" actId="47"/>
        <pc:sldMkLst>
          <pc:docMk/>
          <pc:sldMk cId="48828708" sldId="332"/>
        </pc:sldMkLst>
      </pc:sldChg>
      <pc:sldChg chg="del">
        <pc:chgData name="Abels, Patrick" userId="ba666de4-0d21-43a6-8e66-51a18aae1b4a" providerId="ADAL" clId="{8E1CAED1-DF48-4F63-88DD-06A97E00A05D}" dt="2025-06-20T14:55:43.196" v="133" actId="47"/>
        <pc:sldMkLst>
          <pc:docMk/>
          <pc:sldMk cId="1047709854" sldId="333"/>
        </pc:sldMkLst>
      </pc:sldChg>
      <pc:sldChg chg="del">
        <pc:chgData name="Abels, Patrick" userId="ba666de4-0d21-43a6-8e66-51a18aae1b4a" providerId="ADAL" clId="{8E1CAED1-DF48-4F63-88DD-06A97E00A05D}" dt="2025-06-20T14:55:43.196" v="133" actId="47"/>
        <pc:sldMkLst>
          <pc:docMk/>
          <pc:sldMk cId="2665870171" sldId="334"/>
        </pc:sldMkLst>
      </pc:sldChg>
      <pc:sldChg chg="del">
        <pc:chgData name="Abels, Patrick" userId="ba666de4-0d21-43a6-8e66-51a18aae1b4a" providerId="ADAL" clId="{8E1CAED1-DF48-4F63-88DD-06A97E00A05D}" dt="2025-06-20T14:55:43.196" v="133" actId="47"/>
        <pc:sldMkLst>
          <pc:docMk/>
          <pc:sldMk cId="3894621556" sldId="336"/>
        </pc:sldMkLst>
      </pc:sldChg>
      <pc:sldChg chg="del">
        <pc:chgData name="Abels, Patrick" userId="ba666de4-0d21-43a6-8e66-51a18aae1b4a" providerId="ADAL" clId="{8E1CAED1-DF48-4F63-88DD-06A97E00A05D}" dt="2025-06-20T14:55:43.196" v="133" actId="47"/>
        <pc:sldMkLst>
          <pc:docMk/>
          <pc:sldMk cId="2015372204" sldId="339"/>
        </pc:sldMkLst>
      </pc:sldChg>
      <pc:sldChg chg="del">
        <pc:chgData name="Abels, Patrick" userId="ba666de4-0d21-43a6-8e66-51a18aae1b4a" providerId="ADAL" clId="{8E1CAED1-DF48-4F63-88DD-06A97E00A05D}" dt="2025-06-20T14:55:43.196" v="133" actId="47"/>
        <pc:sldMkLst>
          <pc:docMk/>
          <pc:sldMk cId="2568701760" sldId="341"/>
        </pc:sldMkLst>
      </pc:sldChg>
      <pc:sldChg chg="del">
        <pc:chgData name="Abels, Patrick" userId="ba666de4-0d21-43a6-8e66-51a18aae1b4a" providerId="ADAL" clId="{8E1CAED1-DF48-4F63-88DD-06A97E00A05D}" dt="2025-06-20T14:55:43.196" v="133" actId="47"/>
        <pc:sldMkLst>
          <pc:docMk/>
          <pc:sldMk cId="1762515" sldId="343"/>
        </pc:sldMkLst>
      </pc:sldChg>
      <pc:sldChg chg="del">
        <pc:chgData name="Abels, Patrick" userId="ba666de4-0d21-43a6-8e66-51a18aae1b4a" providerId="ADAL" clId="{8E1CAED1-DF48-4F63-88DD-06A97E00A05D}" dt="2025-06-20T14:55:43.196" v="133" actId="47"/>
        <pc:sldMkLst>
          <pc:docMk/>
          <pc:sldMk cId="2205367767" sldId="344"/>
        </pc:sldMkLst>
      </pc:sldChg>
      <pc:sldChg chg="del">
        <pc:chgData name="Abels, Patrick" userId="ba666de4-0d21-43a6-8e66-51a18aae1b4a" providerId="ADAL" clId="{8E1CAED1-DF48-4F63-88DD-06A97E00A05D}" dt="2025-06-20T14:55:43.196" v="133" actId="47"/>
        <pc:sldMkLst>
          <pc:docMk/>
          <pc:sldMk cId="3624770452" sldId="345"/>
        </pc:sldMkLst>
      </pc:sldChg>
      <pc:sldChg chg="del">
        <pc:chgData name="Abels, Patrick" userId="ba666de4-0d21-43a6-8e66-51a18aae1b4a" providerId="ADAL" clId="{8E1CAED1-DF48-4F63-88DD-06A97E00A05D}" dt="2025-06-20T14:55:43.196" v="133" actId="47"/>
        <pc:sldMkLst>
          <pc:docMk/>
          <pc:sldMk cId="2253509826" sldId="346"/>
        </pc:sldMkLst>
      </pc:sldChg>
      <pc:sldChg chg="del">
        <pc:chgData name="Abels, Patrick" userId="ba666de4-0d21-43a6-8e66-51a18aae1b4a" providerId="ADAL" clId="{8E1CAED1-DF48-4F63-88DD-06A97E00A05D}" dt="2025-06-20T14:55:43.196" v="133" actId="47"/>
        <pc:sldMkLst>
          <pc:docMk/>
          <pc:sldMk cId="547301057" sldId="347"/>
        </pc:sldMkLst>
      </pc:sldChg>
      <pc:sldChg chg="del">
        <pc:chgData name="Abels, Patrick" userId="ba666de4-0d21-43a6-8e66-51a18aae1b4a" providerId="ADAL" clId="{8E1CAED1-DF48-4F63-88DD-06A97E00A05D}" dt="2025-06-20T14:55:43.196" v="133" actId="47"/>
        <pc:sldMkLst>
          <pc:docMk/>
          <pc:sldMk cId="1797989139" sldId="348"/>
        </pc:sldMkLst>
      </pc:sldChg>
      <pc:sldChg chg="del">
        <pc:chgData name="Abels, Patrick" userId="ba666de4-0d21-43a6-8e66-51a18aae1b4a" providerId="ADAL" clId="{8E1CAED1-DF48-4F63-88DD-06A97E00A05D}" dt="2025-06-20T14:55:43.196" v="133" actId="47"/>
        <pc:sldMkLst>
          <pc:docMk/>
          <pc:sldMk cId="2637758791" sldId="349"/>
        </pc:sldMkLst>
      </pc:sldChg>
      <pc:sldChg chg="del">
        <pc:chgData name="Abels, Patrick" userId="ba666de4-0d21-43a6-8e66-51a18aae1b4a" providerId="ADAL" clId="{8E1CAED1-DF48-4F63-88DD-06A97E00A05D}" dt="2025-06-20T14:55:43.196" v="133" actId="47"/>
        <pc:sldMkLst>
          <pc:docMk/>
          <pc:sldMk cId="734328465" sldId="350"/>
        </pc:sldMkLst>
      </pc:sldChg>
      <pc:sldChg chg="del">
        <pc:chgData name="Abels, Patrick" userId="ba666de4-0d21-43a6-8e66-51a18aae1b4a" providerId="ADAL" clId="{8E1CAED1-DF48-4F63-88DD-06A97E00A05D}" dt="2025-06-20T14:55:43.196" v="133" actId="47"/>
        <pc:sldMkLst>
          <pc:docMk/>
          <pc:sldMk cId="3636249086" sldId="351"/>
        </pc:sldMkLst>
      </pc:sldChg>
      <pc:sldChg chg="del">
        <pc:chgData name="Abels, Patrick" userId="ba666de4-0d21-43a6-8e66-51a18aae1b4a" providerId="ADAL" clId="{8E1CAED1-DF48-4F63-88DD-06A97E00A05D}" dt="2025-06-20T14:55:43.196" v="133" actId="47"/>
        <pc:sldMkLst>
          <pc:docMk/>
          <pc:sldMk cId="3573621278" sldId="352"/>
        </pc:sldMkLst>
      </pc:sldChg>
      <pc:sldChg chg="del">
        <pc:chgData name="Abels, Patrick" userId="ba666de4-0d21-43a6-8e66-51a18aae1b4a" providerId="ADAL" clId="{8E1CAED1-DF48-4F63-88DD-06A97E00A05D}" dt="2025-06-20T14:55:43.196" v="133" actId="47"/>
        <pc:sldMkLst>
          <pc:docMk/>
          <pc:sldMk cId="4136447439" sldId="353"/>
        </pc:sldMkLst>
      </pc:sldChg>
      <pc:sldChg chg="del">
        <pc:chgData name="Abels, Patrick" userId="ba666de4-0d21-43a6-8e66-51a18aae1b4a" providerId="ADAL" clId="{8E1CAED1-DF48-4F63-88DD-06A97E00A05D}" dt="2025-06-20T14:55:43.196" v="133" actId="47"/>
        <pc:sldMkLst>
          <pc:docMk/>
          <pc:sldMk cId="2473381897" sldId="354"/>
        </pc:sldMkLst>
      </pc:sldChg>
      <pc:sldChg chg="del">
        <pc:chgData name="Abels, Patrick" userId="ba666de4-0d21-43a6-8e66-51a18aae1b4a" providerId="ADAL" clId="{8E1CAED1-DF48-4F63-88DD-06A97E00A05D}" dt="2025-06-20T14:55:43.196" v="133" actId="47"/>
        <pc:sldMkLst>
          <pc:docMk/>
          <pc:sldMk cId="299456922" sldId="355"/>
        </pc:sldMkLst>
      </pc:sldChg>
      <pc:sldChg chg="del">
        <pc:chgData name="Abels, Patrick" userId="ba666de4-0d21-43a6-8e66-51a18aae1b4a" providerId="ADAL" clId="{8E1CAED1-DF48-4F63-88DD-06A97E00A05D}" dt="2025-06-20T14:55:43.196" v="133" actId="47"/>
        <pc:sldMkLst>
          <pc:docMk/>
          <pc:sldMk cId="3405729526" sldId="356"/>
        </pc:sldMkLst>
      </pc:sldChg>
      <pc:sldChg chg="del">
        <pc:chgData name="Abels, Patrick" userId="ba666de4-0d21-43a6-8e66-51a18aae1b4a" providerId="ADAL" clId="{8E1CAED1-DF48-4F63-88DD-06A97E00A05D}" dt="2025-06-20T14:55:43.196" v="133" actId="47"/>
        <pc:sldMkLst>
          <pc:docMk/>
          <pc:sldMk cId="3245633570" sldId="357"/>
        </pc:sldMkLst>
      </pc:sldChg>
      <pc:sldChg chg="del">
        <pc:chgData name="Abels, Patrick" userId="ba666de4-0d21-43a6-8e66-51a18aae1b4a" providerId="ADAL" clId="{8E1CAED1-DF48-4F63-88DD-06A97E00A05D}" dt="2025-06-20T14:55:43.196" v="133" actId="47"/>
        <pc:sldMkLst>
          <pc:docMk/>
          <pc:sldMk cId="548041540" sldId="358"/>
        </pc:sldMkLst>
      </pc:sldChg>
      <pc:sldChg chg="del">
        <pc:chgData name="Abels, Patrick" userId="ba666de4-0d21-43a6-8e66-51a18aae1b4a" providerId="ADAL" clId="{8E1CAED1-DF48-4F63-88DD-06A97E00A05D}" dt="2025-06-20T14:55:43.196" v="133" actId="47"/>
        <pc:sldMkLst>
          <pc:docMk/>
          <pc:sldMk cId="1656097455" sldId="359"/>
        </pc:sldMkLst>
      </pc:sldChg>
      <pc:sldChg chg="del">
        <pc:chgData name="Abels, Patrick" userId="ba666de4-0d21-43a6-8e66-51a18aae1b4a" providerId="ADAL" clId="{8E1CAED1-DF48-4F63-88DD-06A97E00A05D}" dt="2025-06-20T14:55:43.196" v="133" actId="47"/>
        <pc:sldMkLst>
          <pc:docMk/>
          <pc:sldMk cId="1853899470" sldId="360"/>
        </pc:sldMkLst>
      </pc:sldChg>
      <pc:sldChg chg="del">
        <pc:chgData name="Abels, Patrick" userId="ba666de4-0d21-43a6-8e66-51a18aae1b4a" providerId="ADAL" clId="{8E1CAED1-DF48-4F63-88DD-06A97E00A05D}" dt="2025-06-20T14:55:43.196" v="133" actId="47"/>
        <pc:sldMkLst>
          <pc:docMk/>
          <pc:sldMk cId="1975759717" sldId="361"/>
        </pc:sldMkLst>
      </pc:sldChg>
      <pc:sldChg chg="add">
        <pc:chgData name="Abels, Patrick" userId="ba666de4-0d21-43a6-8e66-51a18aae1b4a" providerId="ADAL" clId="{8E1CAED1-DF48-4F63-88DD-06A97E00A05D}" dt="2025-06-20T14:43:39.958" v="47"/>
        <pc:sldMkLst>
          <pc:docMk/>
          <pc:sldMk cId="2238490315" sldId="362"/>
        </pc:sldMkLst>
      </pc:sldChg>
      <pc:sldChg chg="addSp delSp modSp add mod">
        <pc:chgData name="Abels, Patrick" userId="ba666de4-0d21-43a6-8e66-51a18aae1b4a" providerId="ADAL" clId="{8E1CAED1-DF48-4F63-88DD-06A97E00A05D}" dt="2025-06-20T15:01:39.459" v="153" actId="1076"/>
        <pc:sldMkLst>
          <pc:docMk/>
          <pc:sldMk cId="2364029609" sldId="363"/>
        </pc:sldMkLst>
      </pc:sldChg>
      <pc:sldChg chg="addSp delSp modSp add mod">
        <pc:chgData name="Abels, Patrick" userId="ba666de4-0d21-43a6-8e66-51a18aae1b4a" providerId="ADAL" clId="{8E1CAED1-DF48-4F63-88DD-06A97E00A05D}" dt="2025-06-20T15:02:46.486" v="164" actId="1076"/>
        <pc:sldMkLst>
          <pc:docMk/>
          <pc:sldMk cId="1539138307" sldId="364"/>
        </pc:sldMkLst>
      </pc:sldChg>
      <pc:sldChg chg="addSp delSp modSp add mod setBg">
        <pc:chgData name="Abels, Patrick" userId="ba666de4-0d21-43a6-8e66-51a18aae1b4a" providerId="ADAL" clId="{8E1CAED1-DF48-4F63-88DD-06A97E00A05D}" dt="2025-06-20T15:06:15.136" v="176" actId="14100"/>
        <pc:sldMkLst>
          <pc:docMk/>
          <pc:sldMk cId="2475432373" sldId="365"/>
        </pc:sldMkLst>
      </pc:sldChg>
      <pc:sldChg chg="addSp delSp modSp add mod">
        <pc:chgData name="Abels, Patrick" userId="ba666de4-0d21-43a6-8e66-51a18aae1b4a" providerId="ADAL" clId="{8E1CAED1-DF48-4F63-88DD-06A97E00A05D}" dt="2025-06-20T15:07:22.105" v="211" actId="1038"/>
        <pc:sldMkLst>
          <pc:docMk/>
          <pc:sldMk cId="2190353095" sldId="366"/>
        </pc:sldMkLst>
      </pc:sldChg>
      <pc:sldChg chg="addSp delSp modSp add mod">
        <pc:chgData name="Abels, Patrick" userId="ba666de4-0d21-43a6-8e66-51a18aae1b4a" providerId="ADAL" clId="{8E1CAED1-DF48-4F63-88DD-06A97E00A05D}" dt="2025-06-20T15:08:19.808" v="221" actId="1076"/>
        <pc:sldMkLst>
          <pc:docMk/>
          <pc:sldMk cId="3785649994" sldId="367"/>
        </pc:sldMkLst>
      </pc:sldChg>
      <pc:sldChg chg="addSp delSp modSp add mod">
        <pc:chgData name="Abels, Patrick" userId="ba666de4-0d21-43a6-8e66-51a18aae1b4a" providerId="ADAL" clId="{8E1CAED1-DF48-4F63-88DD-06A97E00A05D}" dt="2025-06-20T15:44:36.408" v="238" actId="1076"/>
        <pc:sldMkLst>
          <pc:docMk/>
          <pc:sldMk cId="2234497718" sldId="368"/>
        </pc:sldMkLst>
        <pc:spChg chg="mod">
          <ac:chgData name="Abels, Patrick" userId="ba666de4-0d21-43a6-8e66-51a18aae1b4a" providerId="ADAL" clId="{8E1CAED1-DF48-4F63-88DD-06A97E00A05D}" dt="2025-06-20T15:09:38.289" v="228" actId="20577"/>
          <ac:spMkLst>
            <pc:docMk/>
            <pc:sldMk cId="2234497718" sldId="368"/>
            <ac:spMk id="2" creationId="{9C8BB473-91B4-5F87-15F1-ABC3B8B44921}"/>
          </ac:spMkLst>
        </pc:spChg>
      </pc:sldChg>
      <pc:sldChg chg="addSp delSp modSp add mod">
        <pc:chgData name="Abels, Patrick" userId="ba666de4-0d21-43a6-8e66-51a18aae1b4a" providerId="ADAL" clId="{8E1CAED1-DF48-4F63-88DD-06A97E00A05D}" dt="2025-06-20T15:44:57.745" v="243" actId="1076"/>
        <pc:sldMkLst>
          <pc:docMk/>
          <pc:sldMk cId="826556508" sldId="369"/>
        </pc:sldMkLst>
      </pc:sldChg>
      <pc:sldChg chg="add">
        <pc:chgData name="Abels, Patrick" userId="ba666de4-0d21-43a6-8e66-51a18aae1b4a" providerId="ADAL" clId="{8E1CAED1-DF48-4F63-88DD-06A97E00A05D}" dt="2025-06-20T14:53:16.926" v="132"/>
        <pc:sldMkLst>
          <pc:docMk/>
          <pc:sldMk cId="2067859836" sldId="370"/>
        </pc:sldMkLst>
      </pc:sldChg>
      <pc:sldChg chg="addSp modSp add mod">
        <pc:chgData name="Abels, Patrick" userId="ba666de4-0d21-43a6-8e66-51a18aae1b4a" providerId="ADAL" clId="{8E1CAED1-DF48-4F63-88DD-06A97E00A05D}" dt="2025-06-20T15:51:12.647" v="291" actId="1076"/>
        <pc:sldMkLst>
          <pc:docMk/>
          <pc:sldMk cId="1766607737" sldId="371"/>
        </pc:sldMkLst>
      </pc:sldChg>
      <pc:sldChg chg="addSp delSp modSp add mod">
        <pc:chgData name="Abels, Patrick" userId="ba666de4-0d21-43a6-8e66-51a18aae1b4a" providerId="ADAL" clId="{8E1CAED1-DF48-4F63-88DD-06A97E00A05D}" dt="2025-06-20T15:57:09.300" v="300" actId="1076"/>
        <pc:sldMkLst>
          <pc:docMk/>
          <pc:sldMk cId="1536764036" sldId="372"/>
        </pc:sldMkLst>
      </pc:sldChg>
      <pc:sldChg chg="add">
        <pc:chgData name="Abels, Patrick" userId="ba666de4-0d21-43a6-8e66-51a18aae1b4a" providerId="ADAL" clId="{8E1CAED1-DF48-4F63-88DD-06A97E00A05D}" dt="2025-06-20T14:53:16.926" v="132"/>
        <pc:sldMkLst>
          <pc:docMk/>
          <pc:sldMk cId="512235540" sldId="373"/>
        </pc:sldMkLst>
      </pc:sldChg>
      <pc:sldChg chg="addSp delSp modSp add mod">
        <pc:chgData name="Abels, Patrick" userId="ba666de4-0d21-43a6-8e66-51a18aae1b4a" providerId="ADAL" clId="{8E1CAED1-DF48-4F63-88DD-06A97E00A05D}" dt="2025-06-20T16:06:21.555" v="361" actId="11"/>
        <pc:sldMkLst>
          <pc:docMk/>
          <pc:sldMk cId="2761457570" sldId="374"/>
        </pc:sldMkLst>
      </pc:sldChg>
      <pc:sldChg chg="addSp delSp modSp add mod">
        <pc:chgData name="Abels, Patrick" userId="ba666de4-0d21-43a6-8e66-51a18aae1b4a" providerId="ADAL" clId="{8E1CAED1-DF48-4F63-88DD-06A97E00A05D}" dt="2025-06-20T16:02:27.203" v="320" actId="1076"/>
        <pc:sldMkLst>
          <pc:docMk/>
          <pc:sldMk cId="3459538872" sldId="375"/>
        </pc:sldMkLst>
      </pc:sldChg>
      <pc:sldChg chg="addSp delSp modSp add mod">
        <pc:chgData name="Abels, Patrick" userId="ba666de4-0d21-43a6-8e66-51a18aae1b4a" providerId="ADAL" clId="{8E1CAED1-DF48-4F63-88DD-06A97E00A05D}" dt="2025-06-20T16:24:47.664" v="495" actId="20577"/>
        <pc:sldMkLst>
          <pc:docMk/>
          <pc:sldMk cId="2830826162" sldId="376"/>
        </pc:sldMkLst>
      </pc:sldChg>
      <pc:sldChg chg="addSp delSp modSp add mod">
        <pc:chgData name="Abels, Patrick" userId="ba666de4-0d21-43a6-8e66-51a18aae1b4a" providerId="ADAL" clId="{8E1CAED1-DF48-4F63-88DD-06A97E00A05D}" dt="2025-06-20T16:21:29.822" v="431" actId="1076"/>
        <pc:sldMkLst>
          <pc:docMk/>
          <pc:sldMk cId="2467767843" sldId="377"/>
        </pc:sldMkLst>
      </pc:sldChg>
    </pc:docChg>
  </pc:docChgLst>
  <pc:docChgLst>
    <pc:chgData name="Abels, Patrick" userId="ba666de4-0d21-43a6-8e66-51a18aae1b4a" providerId="ADAL" clId="{8A49E47F-0203-440A-A070-D957724FB7D2}"/>
    <pc:docChg chg="modSld">
      <pc:chgData name="Abels, Patrick" userId="ba666de4-0d21-43a6-8e66-51a18aae1b4a" providerId="ADAL" clId="{8A49E47F-0203-440A-A070-D957724FB7D2}" dt="2024-07-02T15:06:39.271" v="73" actId="20577"/>
      <pc:docMkLst>
        <pc:docMk/>
      </pc:docMkLst>
      <pc:sldChg chg="modSp mod">
        <pc:chgData name="Abels, Patrick" userId="ba666de4-0d21-43a6-8e66-51a18aae1b4a" providerId="ADAL" clId="{8A49E47F-0203-440A-A070-D957724FB7D2}" dt="2024-07-01T18:43:00.500" v="39" actId="207"/>
        <pc:sldMkLst>
          <pc:docMk/>
          <pc:sldMk cId="3348838403" sldId="294"/>
        </pc:sldMkLst>
      </pc:sldChg>
      <pc:sldChg chg="modSp mod">
        <pc:chgData name="Abels, Patrick" userId="ba666de4-0d21-43a6-8e66-51a18aae1b4a" providerId="ADAL" clId="{8A49E47F-0203-440A-A070-D957724FB7D2}" dt="2024-07-02T15:06:39.271" v="73" actId="20577"/>
        <pc:sldMkLst>
          <pc:docMk/>
          <pc:sldMk cId="1934247724" sldId="306"/>
        </pc:sldMkLst>
      </pc:sldChg>
    </pc:docChg>
  </pc:docChgLst>
  <pc:docChgLst>
    <pc:chgData name="Abels, Patrick" userId="ba666de4-0d21-43a6-8e66-51a18aae1b4a" providerId="ADAL" clId="{7F8B0299-3096-4BB0-A206-AA5860A2431E}"/>
    <pc:docChg chg="undo custSel addSld modSld">
      <pc:chgData name="Abels, Patrick" userId="ba666de4-0d21-43a6-8e66-51a18aae1b4a" providerId="ADAL" clId="{7F8B0299-3096-4BB0-A206-AA5860A2431E}" dt="2024-10-01T10:44:33.355" v="98" actId="1036"/>
      <pc:docMkLst>
        <pc:docMk/>
      </pc:docMkLst>
      <pc:sldChg chg="addSp delSp modSp add mod modClrScheme chgLayout">
        <pc:chgData name="Abels, Patrick" userId="ba666de4-0d21-43a6-8e66-51a18aae1b4a" providerId="ADAL" clId="{7F8B0299-3096-4BB0-A206-AA5860A2431E}" dt="2024-10-01T10:44:33.355" v="98" actId="1036"/>
        <pc:sldMkLst>
          <pc:docMk/>
          <pc:sldMk cId="1777212815" sldId="293"/>
        </pc:sldMkLst>
      </pc:sldChg>
    </pc:docChg>
  </pc:docChgLst>
  <pc:docChgLst>
    <pc:chgData name="Abels, Patrick" userId="ba666de4-0d21-43a6-8e66-51a18aae1b4a" providerId="ADAL" clId="{A0EBA631-604F-42DE-A4D0-9764EC04908E}"/>
    <pc:docChg chg="modSld">
      <pc:chgData name="Abels, Patrick" userId="ba666de4-0d21-43a6-8e66-51a18aae1b4a" providerId="ADAL" clId="{A0EBA631-604F-42DE-A4D0-9764EC04908E}" dt="2023-07-04T16:09:21.932" v="65" actId="404"/>
      <pc:docMkLst>
        <pc:docMk/>
      </pc:docMkLst>
      <pc:sldChg chg="modSp mod">
        <pc:chgData name="Abels, Patrick" userId="ba666de4-0d21-43a6-8e66-51a18aae1b4a" providerId="ADAL" clId="{A0EBA631-604F-42DE-A4D0-9764EC04908E}" dt="2023-07-04T16:08:03.684" v="3" actId="20577"/>
        <pc:sldMkLst>
          <pc:docMk/>
          <pc:sldMk cId="1283346392" sldId="256"/>
        </pc:sldMkLst>
      </pc:sldChg>
      <pc:sldChg chg="modSp mod">
        <pc:chgData name="Abels, Patrick" userId="ba666de4-0d21-43a6-8e66-51a18aae1b4a" providerId="ADAL" clId="{A0EBA631-604F-42DE-A4D0-9764EC04908E}" dt="2023-07-04T16:09:21.932" v="65" actId="404"/>
        <pc:sldMkLst>
          <pc:docMk/>
          <pc:sldMk cId="3641686394" sldId="267"/>
        </pc:sldMkLst>
      </pc:sldChg>
    </pc:docChg>
  </pc:docChgLst>
  <pc:docChgLst>
    <pc:chgData name="Abels, Patrick" userId="ba666de4-0d21-43a6-8e66-51a18aae1b4a" providerId="ADAL" clId="{ECB1A921-A9E6-4342-8255-64502BBB9D7C}"/>
    <pc:docChg chg="modSld">
      <pc:chgData name="Abels, Patrick" userId="ba666de4-0d21-43a6-8e66-51a18aae1b4a" providerId="ADAL" clId="{ECB1A921-A9E6-4342-8255-64502BBB9D7C}" dt="2024-05-17T21:58:27.371" v="0" actId="113"/>
      <pc:docMkLst>
        <pc:docMk/>
      </pc:docMkLst>
      <pc:sldChg chg="modSp mod">
        <pc:chgData name="Abels, Patrick" userId="ba666de4-0d21-43a6-8e66-51a18aae1b4a" providerId="ADAL" clId="{ECB1A921-A9E6-4342-8255-64502BBB9D7C}" dt="2024-05-17T21:58:27.371" v="0" actId="113"/>
        <pc:sldMkLst>
          <pc:docMk/>
          <pc:sldMk cId="1934247724" sldId="306"/>
        </pc:sldMkLst>
      </pc:sldChg>
    </pc:docChg>
  </pc:docChgLst>
  <pc:docChgLst>
    <pc:chgData name="Abels, Patrick" userId="ba666de4-0d21-43a6-8e66-51a18aae1b4a" providerId="ADAL" clId="{E82BAE72-16E8-466B-BCBD-B3EBDBA39584}"/>
    <pc:docChg chg="undo custSel addSld delSld modSld">
      <pc:chgData name="Abels, Patrick" userId="ba666de4-0d21-43a6-8e66-51a18aae1b4a" providerId="ADAL" clId="{E82BAE72-16E8-466B-BCBD-B3EBDBA39584}" dt="2025-05-20T15:32:37.479" v="483" actId="14100"/>
      <pc:docMkLst>
        <pc:docMk/>
      </pc:docMkLst>
      <pc:sldChg chg="modSp mod">
        <pc:chgData name="Abels, Patrick" userId="ba666de4-0d21-43a6-8e66-51a18aae1b4a" providerId="ADAL" clId="{E82BAE72-16E8-466B-BCBD-B3EBDBA39584}" dt="2025-05-20T14:48:50.958" v="7" actId="20577"/>
        <pc:sldMkLst>
          <pc:docMk/>
          <pc:sldMk cId="2491210115" sldId="293"/>
        </pc:sldMkLst>
      </pc:sldChg>
      <pc:sldChg chg="addSp delSp modSp mod">
        <pc:chgData name="Abels, Patrick" userId="ba666de4-0d21-43a6-8e66-51a18aae1b4a" providerId="ADAL" clId="{E82BAE72-16E8-466B-BCBD-B3EBDBA39584}" dt="2025-05-20T15:21:37.352" v="447" actId="21"/>
        <pc:sldMkLst>
          <pc:docMk/>
          <pc:sldMk cId="3433871952" sldId="294"/>
        </pc:sldMkLst>
      </pc:sldChg>
      <pc:sldChg chg="addSp delSp modSp mod">
        <pc:chgData name="Abels, Patrick" userId="ba666de4-0d21-43a6-8e66-51a18aae1b4a" providerId="ADAL" clId="{E82BAE72-16E8-466B-BCBD-B3EBDBA39584}" dt="2025-05-20T15:32:37.479" v="483" actId="14100"/>
        <pc:sldMkLst>
          <pc:docMk/>
          <pc:sldMk cId="3670596577" sldId="295"/>
        </pc:sldMkLst>
      </pc:sldChg>
      <pc:sldChg chg="modSp mod">
        <pc:chgData name="Abels, Patrick" userId="ba666de4-0d21-43a6-8e66-51a18aae1b4a" providerId="ADAL" clId="{E82BAE72-16E8-466B-BCBD-B3EBDBA39584}" dt="2025-05-20T15:17:11.044" v="350" actId="6549"/>
        <pc:sldMkLst>
          <pc:docMk/>
          <pc:sldMk cId="1729450867" sldId="296"/>
        </pc:sldMkLst>
      </pc:sldChg>
      <pc:sldChg chg="addSp delSp modSp mod">
        <pc:chgData name="Abels, Patrick" userId="ba666de4-0d21-43a6-8e66-51a18aae1b4a" providerId="ADAL" clId="{E82BAE72-16E8-466B-BCBD-B3EBDBA39584}" dt="2025-05-20T15:22:29.432" v="469" actId="166"/>
        <pc:sldMkLst>
          <pc:docMk/>
          <pc:sldMk cId="847930977" sldId="297"/>
        </pc:sldMkLst>
      </pc:sldChg>
      <pc:sldChg chg="del">
        <pc:chgData name="Abels, Patrick" userId="ba666de4-0d21-43a6-8e66-51a18aae1b4a" providerId="ADAL" clId="{E82BAE72-16E8-466B-BCBD-B3EBDBA39584}" dt="2025-05-20T14:49:26.498" v="9" actId="47"/>
        <pc:sldMkLst>
          <pc:docMk/>
          <pc:sldMk cId="2207021051" sldId="310"/>
        </pc:sldMkLst>
      </pc:sldChg>
      <pc:sldChg chg="del">
        <pc:chgData name="Abels, Patrick" userId="ba666de4-0d21-43a6-8e66-51a18aae1b4a" providerId="ADAL" clId="{E82BAE72-16E8-466B-BCBD-B3EBDBA39584}" dt="2025-05-20T14:49:26.498" v="9" actId="47"/>
        <pc:sldMkLst>
          <pc:docMk/>
          <pc:sldMk cId="2375961618" sldId="311"/>
        </pc:sldMkLst>
      </pc:sldChg>
      <pc:sldChg chg="del">
        <pc:chgData name="Abels, Patrick" userId="ba666de4-0d21-43a6-8e66-51a18aae1b4a" providerId="ADAL" clId="{E82BAE72-16E8-466B-BCBD-B3EBDBA39584}" dt="2025-05-20T14:49:26.498" v="9" actId="47"/>
        <pc:sldMkLst>
          <pc:docMk/>
          <pc:sldMk cId="1158955029" sldId="312"/>
        </pc:sldMkLst>
      </pc:sldChg>
      <pc:sldChg chg="del">
        <pc:chgData name="Abels, Patrick" userId="ba666de4-0d21-43a6-8e66-51a18aae1b4a" providerId="ADAL" clId="{E82BAE72-16E8-466B-BCBD-B3EBDBA39584}" dt="2025-05-20T14:49:26.498" v="9" actId="47"/>
        <pc:sldMkLst>
          <pc:docMk/>
          <pc:sldMk cId="3572748217" sldId="313"/>
        </pc:sldMkLst>
      </pc:sldChg>
      <pc:sldChg chg="del">
        <pc:chgData name="Abels, Patrick" userId="ba666de4-0d21-43a6-8e66-51a18aae1b4a" providerId="ADAL" clId="{E82BAE72-16E8-466B-BCBD-B3EBDBA39584}" dt="2025-05-20T14:49:26.498" v="9" actId="47"/>
        <pc:sldMkLst>
          <pc:docMk/>
          <pc:sldMk cId="830998410" sldId="314"/>
        </pc:sldMkLst>
      </pc:sldChg>
      <pc:sldChg chg="del">
        <pc:chgData name="Abels, Patrick" userId="ba666de4-0d21-43a6-8e66-51a18aae1b4a" providerId="ADAL" clId="{E82BAE72-16E8-466B-BCBD-B3EBDBA39584}" dt="2025-05-20T14:49:26.498" v="9" actId="47"/>
        <pc:sldMkLst>
          <pc:docMk/>
          <pc:sldMk cId="3604050859" sldId="315"/>
        </pc:sldMkLst>
      </pc:sldChg>
      <pc:sldChg chg="del">
        <pc:chgData name="Abels, Patrick" userId="ba666de4-0d21-43a6-8e66-51a18aae1b4a" providerId="ADAL" clId="{E82BAE72-16E8-466B-BCBD-B3EBDBA39584}" dt="2025-05-20T14:49:26.498" v="9" actId="47"/>
        <pc:sldMkLst>
          <pc:docMk/>
          <pc:sldMk cId="1073379430" sldId="316"/>
        </pc:sldMkLst>
      </pc:sldChg>
      <pc:sldChg chg="del">
        <pc:chgData name="Abels, Patrick" userId="ba666de4-0d21-43a6-8e66-51a18aae1b4a" providerId="ADAL" clId="{E82BAE72-16E8-466B-BCBD-B3EBDBA39584}" dt="2025-05-20T14:49:26.498" v="9" actId="47"/>
        <pc:sldMkLst>
          <pc:docMk/>
          <pc:sldMk cId="2043534217" sldId="317"/>
        </pc:sldMkLst>
      </pc:sldChg>
      <pc:sldChg chg="add">
        <pc:chgData name="Abels, Patrick" userId="ba666de4-0d21-43a6-8e66-51a18aae1b4a" providerId="ADAL" clId="{E82BAE72-16E8-466B-BCBD-B3EBDBA39584}" dt="2025-05-20T14:49:21.141" v="8"/>
        <pc:sldMkLst>
          <pc:docMk/>
          <pc:sldMk cId="3722989841" sldId="318"/>
        </pc:sldMkLst>
      </pc:sldChg>
      <pc:sldChg chg="add">
        <pc:chgData name="Abels, Patrick" userId="ba666de4-0d21-43a6-8e66-51a18aae1b4a" providerId="ADAL" clId="{E82BAE72-16E8-466B-BCBD-B3EBDBA39584}" dt="2025-05-20T14:49:21.141" v="8"/>
        <pc:sldMkLst>
          <pc:docMk/>
          <pc:sldMk cId="1168010817" sldId="319"/>
        </pc:sldMkLst>
      </pc:sldChg>
      <pc:sldChg chg="add">
        <pc:chgData name="Abels, Patrick" userId="ba666de4-0d21-43a6-8e66-51a18aae1b4a" providerId="ADAL" clId="{E82BAE72-16E8-466B-BCBD-B3EBDBA39584}" dt="2025-05-20T14:49:21.141" v="8"/>
        <pc:sldMkLst>
          <pc:docMk/>
          <pc:sldMk cId="2802094293" sldId="320"/>
        </pc:sldMkLst>
      </pc:sldChg>
      <pc:sldChg chg="add">
        <pc:chgData name="Abels, Patrick" userId="ba666de4-0d21-43a6-8e66-51a18aae1b4a" providerId="ADAL" clId="{E82BAE72-16E8-466B-BCBD-B3EBDBA39584}" dt="2025-05-20T14:49:21.141" v="8"/>
        <pc:sldMkLst>
          <pc:docMk/>
          <pc:sldMk cId="629072211" sldId="321"/>
        </pc:sldMkLst>
      </pc:sldChg>
      <pc:sldChg chg="add">
        <pc:chgData name="Abels, Patrick" userId="ba666de4-0d21-43a6-8e66-51a18aae1b4a" providerId="ADAL" clId="{E82BAE72-16E8-466B-BCBD-B3EBDBA39584}" dt="2025-05-20T14:49:21.141" v="8"/>
        <pc:sldMkLst>
          <pc:docMk/>
          <pc:sldMk cId="1285858823" sldId="322"/>
        </pc:sldMkLst>
      </pc:sldChg>
      <pc:sldChg chg="add">
        <pc:chgData name="Abels, Patrick" userId="ba666de4-0d21-43a6-8e66-51a18aae1b4a" providerId="ADAL" clId="{E82BAE72-16E8-466B-BCBD-B3EBDBA39584}" dt="2025-05-20T14:49:21.141" v="8"/>
        <pc:sldMkLst>
          <pc:docMk/>
          <pc:sldMk cId="2627613512" sldId="323"/>
        </pc:sldMkLst>
      </pc:sldChg>
      <pc:sldChg chg="add">
        <pc:chgData name="Abels, Patrick" userId="ba666de4-0d21-43a6-8e66-51a18aae1b4a" providerId="ADAL" clId="{E82BAE72-16E8-466B-BCBD-B3EBDBA39584}" dt="2025-05-20T14:49:21.141" v="8"/>
        <pc:sldMkLst>
          <pc:docMk/>
          <pc:sldMk cId="434797660" sldId="324"/>
        </pc:sldMkLst>
      </pc:sldChg>
      <pc:sldChg chg="add">
        <pc:chgData name="Abels, Patrick" userId="ba666de4-0d21-43a6-8e66-51a18aae1b4a" providerId="ADAL" clId="{E82BAE72-16E8-466B-BCBD-B3EBDBA39584}" dt="2025-05-20T14:49:21.141" v="8"/>
        <pc:sldMkLst>
          <pc:docMk/>
          <pc:sldMk cId="2824663603" sldId="325"/>
        </pc:sldMkLst>
      </pc:sldChg>
    </pc:docChg>
  </pc:docChgLst>
  <pc:docChgLst>
    <pc:chgData name="Abels, Patrick" userId="ba666de4-0d21-43a6-8e66-51a18aae1b4a" providerId="ADAL" clId="{2C45B787-2C01-4CEF-AD18-33033F1E6DEC}"/>
    <pc:docChg chg="undo custSel addSld delSld modSld sldOrd modMainMaster">
      <pc:chgData name="Abels, Patrick" userId="ba666de4-0d21-43a6-8e66-51a18aae1b4a" providerId="ADAL" clId="{2C45B787-2C01-4CEF-AD18-33033F1E6DEC}" dt="2025-02-04T12:21:42.533" v="2473" actId="6549"/>
      <pc:docMkLst>
        <pc:docMk/>
      </pc:docMkLst>
      <pc:sldChg chg="del">
        <pc:chgData name="Abels, Patrick" userId="ba666de4-0d21-43a6-8e66-51a18aae1b4a" providerId="ADAL" clId="{2C45B787-2C01-4CEF-AD18-33033F1E6DEC}" dt="2025-01-27T20:15:51.256" v="36" actId="47"/>
        <pc:sldMkLst>
          <pc:docMk/>
          <pc:sldMk cId="1777212815" sldId="293"/>
        </pc:sldMkLst>
      </pc:sldChg>
      <pc:sldChg chg="del">
        <pc:chgData name="Abels, Patrick" userId="ba666de4-0d21-43a6-8e66-51a18aae1b4a" providerId="ADAL" clId="{2C45B787-2C01-4CEF-AD18-33033F1E6DEC}" dt="2025-01-27T20:14:22.782" v="1" actId="47"/>
        <pc:sldMkLst>
          <pc:docMk/>
          <pc:sldMk cId="3348838403" sldId="294"/>
        </pc:sldMkLst>
      </pc:sldChg>
      <pc:sldChg chg="modSp mod">
        <pc:chgData name="Abels, Patrick" userId="ba666de4-0d21-43a6-8e66-51a18aae1b4a" providerId="ADAL" clId="{2C45B787-2C01-4CEF-AD18-33033F1E6DEC}" dt="2025-01-28T21:56:13.540" v="2364" actId="114"/>
        <pc:sldMkLst>
          <pc:docMk/>
          <pc:sldMk cId="4259948035" sldId="304"/>
        </pc:sldMkLst>
      </pc:sldChg>
      <pc:sldChg chg="del">
        <pc:chgData name="Abels, Patrick" userId="ba666de4-0d21-43a6-8e66-51a18aae1b4a" providerId="ADAL" clId="{2C45B787-2C01-4CEF-AD18-33033F1E6DEC}" dt="2025-01-28T21:58:13.924" v="2367" actId="47"/>
        <pc:sldMkLst>
          <pc:docMk/>
          <pc:sldMk cId="3358983006" sldId="305"/>
        </pc:sldMkLst>
      </pc:sldChg>
      <pc:sldChg chg="del">
        <pc:chgData name="Abels, Patrick" userId="ba666de4-0d21-43a6-8e66-51a18aae1b4a" providerId="ADAL" clId="{2C45B787-2C01-4CEF-AD18-33033F1E6DEC}" dt="2025-01-27T20:15:52.160" v="37" actId="47"/>
        <pc:sldMkLst>
          <pc:docMk/>
          <pc:sldMk cId="1934247724" sldId="306"/>
        </pc:sldMkLst>
      </pc:sldChg>
      <pc:sldChg chg="modSp new add del mod">
        <pc:chgData name="Abels, Patrick" userId="ba666de4-0d21-43a6-8e66-51a18aae1b4a" providerId="ADAL" clId="{2C45B787-2C01-4CEF-AD18-33033F1E6DEC}" dt="2025-01-27T20:15:44.092" v="35" actId="113"/>
        <pc:sldMkLst>
          <pc:docMk/>
          <pc:sldMk cId="3308360042" sldId="307"/>
        </pc:sldMkLst>
      </pc:sldChg>
      <pc:sldChg chg="modSp new del mod">
        <pc:chgData name="Abels, Patrick" userId="ba666de4-0d21-43a6-8e66-51a18aae1b4a" providerId="ADAL" clId="{2C45B787-2C01-4CEF-AD18-33033F1E6DEC}" dt="2025-01-28T20:32:35.395" v="112" actId="47"/>
        <pc:sldMkLst>
          <pc:docMk/>
          <pc:sldMk cId="3400574960" sldId="308"/>
        </pc:sldMkLst>
      </pc:sldChg>
      <pc:sldChg chg="addSp delSp modSp new mod addAnim delAnim modAnim">
        <pc:chgData name="Abels, Patrick" userId="ba666de4-0d21-43a6-8e66-51a18aae1b4a" providerId="ADAL" clId="{2C45B787-2C01-4CEF-AD18-33033F1E6DEC}" dt="2025-01-28T21:00:35.589" v="1048" actId="207"/>
        <pc:sldMkLst>
          <pc:docMk/>
          <pc:sldMk cId="3941384217" sldId="309"/>
        </pc:sldMkLst>
      </pc:sldChg>
      <pc:sldChg chg="addSp modSp add mod modAnim">
        <pc:chgData name="Abels, Patrick" userId="ba666de4-0d21-43a6-8e66-51a18aae1b4a" providerId="ADAL" clId="{2C45B787-2C01-4CEF-AD18-33033F1E6DEC}" dt="2025-01-28T21:01:05.948" v="1049" actId="207"/>
        <pc:sldMkLst>
          <pc:docMk/>
          <pc:sldMk cId="1882043921" sldId="310"/>
        </pc:sldMkLst>
      </pc:sldChg>
      <pc:sldChg chg="modSp add mod">
        <pc:chgData name="Abels, Patrick" userId="ba666de4-0d21-43a6-8e66-51a18aae1b4a" providerId="ADAL" clId="{2C45B787-2C01-4CEF-AD18-33033F1E6DEC}" dt="2025-02-04T12:21:42.533" v="2473" actId="6549"/>
        <pc:sldMkLst>
          <pc:docMk/>
          <pc:sldMk cId="3138179062" sldId="311"/>
        </pc:sldMkLst>
      </pc:sldChg>
      <pc:sldChg chg="addSp delSp modSp new mod modAnim">
        <pc:chgData name="Abels, Patrick" userId="ba666de4-0d21-43a6-8e66-51a18aae1b4a" providerId="ADAL" clId="{2C45B787-2C01-4CEF-AD18-33033F1E6DEC}" dt="2025-01-28T21:38:55.869" v="1958"/>
        <pc:sldMkLst>
          <pc:docMk/>
          <pc:sldMk cId="1850063589" sldId="312"/>
        </pc:sldMkLst>
      </pc:sldChg>
      <pc:sldChg chg="addSp modSp new mod">
        <pc:chgData name="Abels, Patrick" userId="ba666de4-0d21-43a6-8e66-51a18aae1b4a" providerId="ADAL" clId="{2C45B787-2C01-4CEF-AD18-33033F1E6DEC}" dt="2025-01-28T21:45:15.899" v="2163" actId="1076"/>
        <pc:sldMkLst>
          <pc:docMk/>
          <pc:sldMk cId="3774974245" sldId="313"/>
        </pc:sldMkLst>
      </pc:sldChg>
      <pc:sldChg chg="new del">
        <pc:chgData name="Abels, Patrick" userId="ba666de4-0d21-43a6-8e66-51a18aae1b4a" providerId="ADAL" clId="{2C45B787-2C01-4CEF-AD18-33033F1E6DEC}" dt="2025-01-28T21:13:30.730" v="1272" actId="680"/>
        <pc:sldMkLst>
          <pc:docMk/>
          <pc:sldMk cId="4041206498" sldId="313"/>
        </pc:sldMkLst>
      </pc:sldChg>
      <pc:sldChg chg="addSp modSp new mod">
        <pc:chgData name="Abels, Patrick" userId="ba666de4-0d21-43a6-8e66-51a18aae1b4a" providerId="ADAL" clId="{2C45B787-2C01-4CEF-AD18-33033F1E6DEC}" dt="2025-01-28T21:49:44.591" v="2276" actId="1076"/>
        <pc:sldMkLst>
          <pc:docMk/>
          <pc:sldMk cId="3873359218" sldId="314"/>
        </pc:sldMkLst>
      </pc:sldChg>
      <pc:sldChg chg="addSp modSp new mod modTransition">
        <pc:chgData name="Abels, Patrick" userId="ba666de4-0d21-43a6-8e66-51a18aae1b4a" providerId="ADAL" clId="{2C45B787-2C01-4CEF-AD18-33033F1E6DEC}" dt="2025-01-28T21:56:26.700" v="2365"/>
        <pc:sldMkLst>
          <pc:docMk/>
          <pc:sldMk cId="480410903" sldId="315"/>
        </pc:sldMkLst>
      </pc:sldChg>
      <pc:sldChg chg="addSp modSp add mod ord modTransition">
        <pc:chgData name="Abels, Patrick" userId="ba666de4-0d21-43a6-8e66-51a18aae1b4a" providerId="ADAL" clId="{2C45B787-2C01-4CEF-AD18-33033F1E6DEC}" dt="2025-01-28T21:56:26.700" v="2365"/>
        <pc:sldMkLst>
          <pc:docMk/>
          <pc:sldMk cId="628429036" sldId="316"/>
        </pc:sldMkLst>
      </pc:sldChg>
      <pc:sldChg chg="modSp new mod">
        <pc:chgData name="Abels, Patrick" userId="ba666de4-0d21-43a6-8e66-51a18aae1b4a" providerId="ADAL" clId="{2C45B787-2C01-4CEF-AD18-33033F1E6DEC}" dt="2025-01-28T22:00:12.050" v="2470" actId="20577"/>
        <pc:sldMkLst>
          <pc:docMk/>
          <pc:sldMk cId="3906515469" sldId="317"/>
        </pc:sldMkLst>
      </pc:sldChg>
      <pc:sldMasterChg chg="modSldLayout">
        <pc:chgData name="Abels, Patrick" userId="ba666de4-0d21-43a6-8e66-51a18aae1b4a" providerId="ADAL" clId="{2C45B787-2C01-4CEF-AD18-33033F1E6DEC}" dt="2025-01-28T21:56:26.700" v="2365"/>
        <pc:sldMasterMkLst>
          <pc:docMk/>
          <pc:sldMasterMk cId="1610205472" sldId="2147483671"/>
        </pc:sldMasterMkLst>
        <pc:sldLayoutChg chg="modSp">
          <pc:chgData name="Abels, Patrick" userId="ba666de4-0d21-43a6-8e66-51a18aae1b4a" providerId="ADAL" clId="{2C45B787-2C01-4CEF-AD18-33033F1E6DEC}" dt="2025-01-28T20:35:07.904" v="228" actId="404"/>
          <pc:sldLayoutMkLst>
            <pc:docMk/>
            <pc:sldMasterMk cId="1610205472" sldId="2147483671"/>
            <pc:sldLayoutMk cId="283652769" sldId="2147483676"/>
          </pc:sldLayoutMkLst>
        </pc:sldLayoutChg>
        <pc:sldLayoutChg chg="modSp">
          <pc:chgData name="Abels, Patrick" userId="ba666de4-0d21-43a6-8e66-51a18aae1b4a" providerId="ADAL" clId="{2C45B787-2C01-4CEF-AD18-33033F1E6DEC}" dt="2025-01-28T20:34:54.571" v="226" actId="404"/>
          <pc:sldLayoutMkLst>
            <pc:docMk/>
            <pc:sldMasterMk cId="1610205472" sldId="2147483671"/>
            <pc:sldLayoutMk cId="2741195092" sldId="2147483680"/>
          </pc:sldLayoutMkLst>
        </pc:sldLayoutChg>
        <pc:sldLayoutChg chg="modSp">
          <pc:chgData name="Abels, Patrick" userId="ba666de4-0d21-43a6-8e66-51a18aae1b4a" providerId="ADAL" clId="{2C45B787-2C01-4CEF-AD18-33033F1E6DEC}" dt="2025-01-28T20:34:45.538" v="225" actId="403"/>
          <pc:sldLayoutMkLst>
            <pc:docMk/>
            <pc:sldMasterMk cId="1610205472" sldId="2147483671"/>
            <pc:sldLayoutMk cId="4163331159" sldId="2147483685"/>
          </pc:sldLayoutMkLst>
        </pc:sldLayoutChg>
        <pc:sldLayoutChg chg="addSp modSp modTransition">
          <pc:chgData name="Abels, Patrick" userId="ba666de4-0d21-43a6-8e66-51a18aae1b4a" providerId="ADAL" clId="{2C45B787-2C01-4CEF-AD18-33033F1E6DEC}" dt="2025-01-28T21:56:26.700" v="2365"/>
          <pc:sldLayoutMkLst>
            <pc:docMk/>
            <pc:sldMasterMk cId="1610205472" sldId="2147483671"/>
            <pc:sldLayoutMk cId="3228861618" sldId="2147483687"/>
          </pc:sldLayoutMkLst>
        </pc:sldLayoutChg>
        <pc:sldLayoutChg chg="addSp modSp mod">
          <pc:chgData name="Abels, Patrick" userId="ba666de4-0d21-43a6-8e66-51a18aae1b4a" providerId="ADAL" clId="{2C45B787-2C01-4CEF-AD18-33033F1E6DEC}" dt="2025-01-28T20:34:36.306" v="215" actId="404"/>
          <pc:sldLayoutMkLst>
            <pc:docMk/>
            <pc:sldMasterMk cId="1610205472" sldId="2147483671"/>
            <pc:sldLayoutMk cId="1612882208" sldId="2147483688"/>
          </pc:sldLayoutMkLst>
        </pc:sldLayoutChg>
      </pc:sldMasterChg>
    </pc:docChg>
  </pc:docChgLst>
  <pc:docChgLst>
    <pc:chgData name="Abels, Patrick" userId="ba666de4-0d21-43a6-8e66-51a18aae1b4a" providerId="ADAL" clId="{DF9EA154-5116-476D-8EB8-B39978C56247}"/>
    <pc:docChg chg="undo custSel addSld delSld modSld modMainMaster">
      <pc:chgData name="Abels, Patrick" userId="ba666de4-0d21-43a6-8e66-51a18aae1b4a" providerId="ADAL" clId="{DF9EA154-5116-476D-8EB8-B39978C56247}" dt="2024-04-03T10:56:11.830" v="817" actId="47"/>
      <pc:docMkLst>
        <pc:docMk/>
      </pc:docMkLst>
      <pc:sldChg chg="modSp mod">
        <pc:chgData name="Abels, Patrick" userId="ba666de4-0d21-43a6-8e66-51a18aae1b4a" providerId="ADAL" clId="{DF9EA154-5116-476D-8EB8-B39978C56247}" dt="2024-04-03T02:19:15.468" v="797" actId="207"/>
        <pc:sldMkLst>
          <pc:docMk/>
          <pc:sldMk cId="3348838403" sldId="294"/>
        </pc:sldMkLst>
      </pc:sldChg>
      <pc:sldChg chg="modSp del mod">
        <pc:chgData name="Abels, Patrick" userId="ba666de4-0d21-43a6-8e66-51a18aae1b4a" providerId="ADAL" clId="{DF9EA154-5116-476D-8EB8-B39978C56247}" dt="2024-04-03T01:33:13.024" v="136" actId="47"/>
        <pc:sldMkLst>
          <pc:docMk/>
          <pc:sldMk cId="2545230209" sldId="295"/>
        </pc:sldMkLst>
      </pc:sldChg>
      <pc:sldChg chg="modSp del mod">
        <pc:chgData name="Abels, Patrick" userId="ba666de4-0d21-43a6-8e66-51a18aae1b4a" providerId="ADAL" clId="{DF9EA154-5116-476D-8EB8-B39978C56247}" dt="2024-04-03T01:33:33.815" v="138" actId="47"/>
        <pc:sldMkLst>
          <pc:docMk/>
          <pc:sldMk cId="4147734968" sldId="296"/>
        </pc:sldMkLst>
      </pc:sldChg>
      <pc:sldChg chg="del">
        <pc:chgData name="Abels, Patrick" userId="ba666de4-0d21-43a6-8e66-51a18aae1b4a" providerId="ADAL" clId="{DF9EA154-5116-476D-8EB8-B39978C56247}" dt="2024-04-03T01:31:48.557" v="96" actId="47"/>
        <pc:sldMkLst>
          <pc:docMk/>
          <pc:sldMk cId="4151411595" sldId="297"/>
        </pc:sldMkLst>
      </pc:sldChg>
      <pc:sldChg chg="del">
        <pc:chgData name="Abels, Patrick" userId="ba666de4-0d21-43a6-8e66-51a18aae1b4a" providerId="ADAL" clId="{DF9EA154-5116-476D-8EB8-B39978C56247}" dt="2024-04-03T01:31:54.163" v="97" actId="47"/>
        <pc:sldMkLst>
          <pc:docMk/>
          <pc:sldMk cId="436696663" sldId="298"/>
        </pc:sldMkLst>
      </pc:sldChg>
      <pc:sldChg chg="del">
        <pc:chgData name="Abels, Patrick" userId="ba666de4-0d21-43a6-8e66-51a18aae1b4a" providerId="ADAL" clId="{DF9EA154-5116-476D-8EB8-B39978C56247}" dt="2024-04-03T01:31:54.163" v="97" actId="47"/>
        <pc:sldMkLst>
          <pc:docMk/>
          <pc:sldMk cId="3013138608" sldId="299"/>
        </pc:sldMkLst>
      </pc:sldChg>
      <pc:sldChg chg="del">
        <pc:chgData name="Abels, Patrick" userId="ba666de4-0d21-43a6-8e66-51a18aae1b4a" providerId="ADAL" clId="{DF9EA154-5116-476D-8EB8-B39978C56247}" dt="2024-04-03T01:31:54.163" v="97" actId="47"/>
        <pc:sldMkLst>
          <pc:docMk/>
          <pc:sldMk cId="1770763940" sldId="300"/>
        </pc:sldMkLst>
      </pc:sldChg>
      <pc:sldChg chg="del">
        <pc:chgData name="Abels, Patrick" userId="ba666de4-0d21-43a6-8e66-51a18aae1b4a" providerId="ADAL" clId="{DF9EA154-5116-476D-8EB8-B39978C56247}" dt="2024-04-03T01:31:54.163" v="97" actId="47"/>
        <pc:sldMkLst>
          <pc:docMk/>
          <pc:sldMk cId="2768151853" sldId="301"/>
        </pc:sldMkLst>
      </pc:sldChg>
      <pc:sldChg chg="modSp new del mod">
        <pc:chgData name="Abels, Patrick" userId="ba666de4-0d21-43a6-8e66-51a18aae1b4a" providerId="ADAL" clId="{DF9EA154-5116-476D-8EB8-B39978C56247}" dt="2024-04-03T01:47:21.274" v="262" actId="47"/>
        <pc:sldMkLst>
          <pc:docMk/>
          <pc:sldMk cId="112177617" sldId="302"/>
        </pc:sldMkLst>
      </pc:sldChg>
      <pc:sldChg chg="addSp delSp modSp new mod modNotesTx">
        <pc:chgData name="Abels, Patrick" userId="ba666de4-0d21-43a6-8e66-51a18aae1b4a" providerId="ADAL" clId="{DF9EA154-5116-476D-8EB8-B39978C56247}" dt="2024-04-03T02:21:15.719" v="815"/>
        <pc:sldMkLst>
          <pc:docMk/>
          <pc:sldMk cId="1284580195" sldId="303"/>
        </pc:sldMkLst>
      </pc:sldChg>
      <pc:sldChg chg="modSp new mod">
        <pc:chgData name="Abels, Patrick" userId="ba666de4-0d21-43a6-8e66-51a18aae1b4a" providerId="ADAL" clId="{DF9EA154-5116-476D-8EB8-B39978C56247}" dt="2024-04-03T02:00:21.629" v="636" actId="20577"/>
        <pc:sldMkLst>
          <pc:docMk/>
          <pc:sldMk cId="4259948035" sldId="304"/>
        </pc:sldMkLst>
      </pc:sldChg>
      <pc:sldChg chg="addSp modSp new mod">
        <pc:chgData name="Abels, Patrick" userId="ba666de4-0d21-43a6-8e66-51a18aae1b4a" providerId="ADAL" clId="{DF9EA154-5116-476D-8EB8-B39978C56247}" dt="2024-04-03T02:00:13.426" v="631" actId="1076"/>
        <pc:sldMkLst>
          <pc:docMk/>
          <pc:sldMk cId="3358983006" sldId="305"/>
        </pc:sldMkLst>
      </pc:sldChg>
      <pc:sldChg chg="addSp delSp modSp new mod modAnim">
        <pc:chgData name="Abels, Patrick" userId="ba666de4-0d21-43a6-8e66-51a18aae1b4a" providerId="ADAL" clId="{DF9EA154-5116-476D-8EB8-B39978C56247}" dt="2024-04-03T02:18:10.292" v="796"/>
        <pc:sldMkLst>
          <pc:docMk/>
          <pc:sldMk cId="1934247724" sldId="306"/>
        </pc:sldMkLst>
      </pc:sldChg>
      <pc:sldChg chg="new del">
        <pc:chgData name="Abels, Patrick" userId="ba666de4-0d21-43a6-8e66-51a18aae1b4a" providerId="ADAL" clId="{DF9EA154-5116-476D-8EB8-B39978C56247}" dt="2024-04-03T10:56:11.830" v="817" actId="47"/>
        <pc:sldMkLst>
          <pc:docMk/>
          <pc:sldMk cId="2231504061" sldId="307"/>
        </pc:sldMkLst>
      </pc:sldChg>
      <pc:sldMasterChg chg="addSldLayout modSldLayout">
        <pc:chgData name="Abels, Patrick" userId="ba666de4-0d21-43a6-8e66-51a18aae1b4a" providerId="ADAL" clId="{DF9EA154-5116-476D-8EB8-B39978C56247}" dt="2024-04-03T01:47:00.192" v="261" actId="404"/>
        <pc:sldMasterMkLst>
          <pc:docMk/>
          <pc:sldMasterMk cId="1610205472" sldId="2147483671"/>
        </pc:sldMasterMkLst>
        <pc:sldLayoutChg chg="addSp delSp modSp add mod">
          <pc:chgData name="Abels, Patrick" userId="ba666de4-0d21-43a6-8e66-51a18aae1b4a" providerId="ADAL" clId="{DF9EA154-5116-476D-8EB8-B39978C56247}" dt="2024-04-03T01:47:00.192" v="261" actId="404"/>
          <pc:sldLayoutMkLst>
            <pc:docMk/>
            <pc:sldMasterMk cId="1610205472" sldId="2147483671"/>
            <pc:sldLayoutMk cId="4163331159"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9AB42-9EA2-4386-9B0A-48A1FEDC4EE7}" type="datetimeFigureOut">
              <a:rPr lang="en-DE" smtClean="0"/>
              <a:t>06/24/2025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056ED-1E2F-4A5B-B6C9-FC658BDA5132}" type="slidenum">
              <a:rPr lang="en-DE" smtClean="0"/>
              <a:t>‹#›</a:t>
            </a:fld>
            <a:endParaRPr lang="en-DE"/>
          </a:p>
        </p:txBody>
      </p:sp>
    </p:spTree>
    <p:extLst>
      <p:ext uri="{BB962C8B-B14F-4D97-AF65-F5344CB8AC3E}">
        <p14:creationId xmlns:p14="http://schemas.microsoft.com/office/powerpoint/2010/main" val="16316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21056ED-1E2F-4A5B-B6C9-FC658BDA5132}" type="slidenum">
              <a:rPr lang="en-DE" smtClean="0"/>
              <a:t>1</a:t>
            </a:fld>
            <a:endParaRPr lang="en-DE"/>
          </a:p>
        </p:txBody>
      </p:sp>
    </p:spTree>
    <p:extLst>
      <p:ext uri="{BB962C8B-B14F-4D97-AF65-F5344CB8AC3E}">
        <p14:creationId xmlns:p14="http://schemas.microsoft.com/office/powerpoint/2010/main" val="42442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m Chec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CB35870-924C-FCEE-621F-5B1A5DAC2D9A}"/>
              </a:ext>
            </a:extLst>
          </p:cNvPr>
          <p:cNvSpPr/>
          <p:nvPr userDrawn="1"/>
        </p:nvSpPr>
        <p:spPr>
          <a:xfrm>
            <a:off x="10173680" y="4826062"/>
            <a:ext cx="1908000" cy="190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28115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ekl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A6C134-3551-6DE4-1C26-0EAF373048EE}"/>
              </a:ext>
            </a:extLst>
          </p:cNvPr>
          <p:cNvSpPr txBox="1"/>
          <p:nvPr userDrawn="1"/>
        </p:nvSpPr>
        <p:spPr>
          <a:xfrm>
            <a:off x="1652847" y="571913"/>
            <a:ext cx="7114032" cy="646331"/>
          </a:xfrm>
          <a:prstGeom prst="rect">
            <a:avLst/>
          </a:prstGeom>
          <a:noFill/>
        </p:spPr>
        <p:txBody>
          <a:bodyPr wrap="square" rtlCol="0">
            <a:spAutoFit/>
          </a:bodyPr>
          <a:lstStyle/>
          <a:p>
            <a:r>
              <a:rPr lang="en-GB" sz="3600" b="1" dirty="0" err="1">
                <a:solidFill>
                  <a:schemeClr val="bg1"/>
                </a:solidFill>
                <a:latin typeface="Montserrat" pitchFamily="2" charset="0"/>
              </a:rPr>
              <a:t>Wochenübung</a:t>
            </a:r>
            <a:endParaRPr lang="en-DE" sz="3600" b="1" dirty="0">
              <a:solidFill>
                <a:schemeClr val="bg1"/>
              </a:solidFill>
              <a:latin typeface="Montserrat" pitchFamily="2" charset="0"/>
            </a:endParaRPr>
          </a:p>
        </p:txBody>
      </p:sp>
      <p:pic>
        <p:nvPicPr>
          <p:cNvPr id="11" name="Graphic 10" descr="Questions with solid fill">
            <a:extLst>
              <a:ext uri="{FF2B5EF4-FFF2-40B4-BE49-F238E27FC236}">
                <a16:creationId xmlns:a16="http://schemas.microsoft.com/office/drawing/2014/main" id="{583C38F4-65D6-97A2-2BA6-A89F6A9860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37878"/>
            <a:ext cx="914400" cy="914400"/>
          </a:xfrm>
          <a:prstGeom prst="rect">
            <a:avLst/>
          </a:prstGeom>
        </p:spPr>
      </p:pic>
      <p:sp>
        <p:nvSpPr>
          <p:cNvPr id="2" name="Text Placeholder 7">
            <a:extLst>
              <a:ext uri="{FF2B5EF4-FFF2-40B4-BE49-F238E27FC236}">
                <a16:creationId xmlns:a16="http://schemas.microsoft.com/office/drawing/2014/main" id="{DB68C441-BBE8-81F1-FFCE-116243F88821}"/>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sp>
        <p:nvSpPr>
          <p:cNvPr id="3" name="Half Frame 2">
            <a:extLst>
              <a:ext uri="{FF2B5EF4-FFF2-40B4-BE49-F238E27FC236}">
                <a16:creationId xmlns:a16="http://schemas.microsoft.com/office/drawing/2014/main" id="{36175F8E-2B98-2FCB-9BA8-B930F4A18D42}"/>
              </a:ext>
            </a:extLst>
          </p:cNvPr>
          <p:cNvSpPr/>
          <p:nvPr userDrawn="1"/>
        </p:nvSpPr>
        <p:spPr>
          <a:xfrm rot="10800000">
            <a:off x="10916486" y="5638998"/>
            <a:ext cx="1057275" cy="1000125"/>
          </a:xfrm>
          <a:prstGeom prst="halfFrame">
            <a:avLst>
              <a:gd name="adj1" fmla="val 18095"/>
              <a:gd name="adj2" fmla="val 1619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7411950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put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n-lt"/>
              </a:defRPr>
            </a:lvl1pPr>
          </a:lstStyle>
          <a:p>
            <a:pPr lvl="0"/>
            <a:r>
              <a:rPr lang="en-US" dirty="0"/>
              <a:t>Click to add text</a:t>
            </a:r>
            <a:endParaRPr lang="en-DE" dirty="0"/>
          </a:p>
        </p:txBody>
      </p:sp>
    </p:spTree>
    <p:extLst>
      <p:ext uri="{BB962C8B-B14F-4D97-AF65-F5344CB8AC3E}">
        <p14:creationId xmlns:p14="http://schemas.microsoft.com/office/powerpoint/2010/main" val="277471587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r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Subject Semester Teacher</a:t>
            </a:r>
            <a:endParaRPr lang="en-DE" dirty="0"/>
          </a:p>
        </p:txBody>
      </p:sp>
      <p:pic>
        <p:nvPicPr>
          <p:cNvPr id="2" name="Picture 1">
            <a:extLst>
              <a:ext uri="{FF2B5EF4-FFF2-40B4-BE49-F238E27FC236}">
                <a16:creationId xmlns:a16="http://schemas.microsoft.com/office/drawing/2014/main" id="{8F347CEE-7F3F-E855-C48C-379C2E6F633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987" b="98690" l="4911" r="99554">
                        <a14:foregroundMark x1="55804" y1="6987" x2="68304" y2="7860"/>
                        <a14:foregroundMark x1="97321" y1="53275" x2="95982" y2="79913"/>
                        <a14:foregroundMark x1="77232" y1="95633" x2="92411" y2="93013"/>
                        <a14:foregroundMark x1="91518" y1="98690" x2="99554" y2="96070"/>
                        <a14:foregroundMark x1="9821" y1="60699" x2="7143" y2="53275"/>
                        <a14:foregroundMark x1="7589" y1="51965" x2="4911" y2="51092"/>
                      </a14:backgroundRemoval>
                    </a14:imgEffect>
                  </a14:imgLayer>
                </a14:imgProps>
              </a:ext>
              <a:ext uri="{28A0092B-C50C-407E-A947-70E740481C1C}">
                <a14:useLocalDpi xmlns:a14="http://schemas.microsoft.com/office/drawing/2010/main" val="0"/>
              </a:ext>
            </a:extLst>
          </a:blip>
          <a:stretch>
            <a:fillRect/>
          </a:stretch>
        </p:blipFill>
        <p:spPr>
          <a:xfrm>
            <a:off x="10237142" y="4872722"/>
            <a:ext cx="1649114" cy="1685925"/>
          </a:xfrm>
          <a:custGeom>
            <a:avLst/>
            <a:gdLst>
              <a:gd name="connsiteX0" fmla="*/ 0 w 1649114"/>
              <a:gd name="connsiteY0" fmla="*/ 0 h 1685925"/>
              <a:gd name="connsiteX1" fmla="*/ 500231 w 1649114"/>
              <a:gd name="connsiteY1" fmla="*/ 0 h 1685925"/>
              <a:gd name="connsiteX2" fmla="*/ 1016954 w 1649114"/>
              <a:gd name="connsiteY2" fmla="*/ 0 h 1685925"/>
              <a:gd name="connsiteX3" fmla="*/ 1649114 w 1649114"/>
              <a:gd name="connsiteY3" fmla="*/ 0 h 1685925"/>
              <a:gd name="connsiteX4" fmla="*/ 1649114 w 1649114"/>
              <a:gd name="connsiteY4" fmla="*/ 545116 h 1685925"/>
              <a:gd name="connsiteX5" fmla="*/ 1649114 w 1649114"/>
              <a:gd name="connsiteY5" fmla="*/ 1073372 h 1685925"/>
              <a:gd name="connsiteX6" fmla="*/ 1649114 w 1649114"/>
              <a:gd name="connsiteY6" fmla="*/ 1685925 h 1685925"/>
              <a:gd name="connsiteX7" fmla="*/ 1132392 w 1649114"/>
              <a:gd name="connsiteY7" fmla="*/ 1685925 h 1685925"/>
              <a:gd name="connsiteX8" fmla="*/ 566196 w 1649114"/>
              <a:gd name="connsiteY8" fmla="*/ 1685925 h 1685925"/>
              <a:gd name="connsiteX9" fmla="*/ 0 w 1649114"/>
              <a:gd name="connsiteY9" fmla="*/ 1685925 h 1685925"/>
              <a:gd name="connsiteX10" fmla="*/ 0 w 1649114"/>
              <a:gd name="connsiteY10" fmla="*/ 1157669 h 1685925"/>
              <a:gd name="connsiteX11" fmla="*/ 0 w 1649114"/>
              <a:gd name="connsiteY11" fmla="*/ 646271 h 1685925"/>
              <a:gd name="connsiteX12" fmla="*/ 0 w 1649114"/>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9114" h="1685925" fill="none" extrusionOk="0">
                <a:moveTo>
                  <a:pt x="0" y="0"/>
                </a:moveTo>
                <a:cubicBezTo>
                  <a:pt x="141797" y="-647"/>
                  <a:pt x="367167" y="31833"/>
                  <a:pt x="500231" y="0"/>
                </a:cubicBezTo>
                <a:cubicBezTo>
                  <a:pt x="633295" y="-31833"/>
                  <a:pt x="793124" y="6931"/>
                  <a:pt x="1016954" y="0"/>
                </a:cubicBezTo>
                <a:cubicBezTo>
                  <a:pt x="1240784" y="-6931"/>
                  <a:pt x="1463633" y="47685"/>
                  <a:pt x="1649114" y="0"/>
                </a:cubicBezTo>
                <a:cubicBezTo>
                  <a:pt x="1669925" y="127734"/>
                  <a:pt x="1615179" y="424519"/>
                  <a:pt x="1649114" y="545116"/>
                </a:cubicBezTo>
                <a:cubicBezTo>
                  <a:pt x="1683049" y="665713"/>
                  <a:pt x="1619356" y="886729"/>
                  <a:pt x="1649114" y="1073372"/>
                </a:cubicBezTo>
                <a:cubicBezTo>
                  <a:pt x="1678872" y="1260015"/>
                  <a:pt x="1588666" y="1528832"/>
                  <a:pt x="1649114" y="1685925"/>
                </a:cubicBezTo>
                <a:cubicBezTo>
                  <a:pt x="1491958" y="1744123"/>
                  <a:pt x="1315024" y="1633381"/>
                  <a:pt x="1132392" y="1685925"/>
                </a:cubicBezTo>
                <a:cubicBezTo>
                  <a:pt x="949760" y="1738469"/>
                  <a:pt x="787506" y="1638489"/>
                  <a:pt x="566196" y="1685925"/>
                </a:cubicBezTo>
                <a:cubicBezTo>
                  <a:pt x="344886" y="1733361"/>
                  <a:pt x="196220" y="1685913"/>
                  <a:pt x="0" y="1685925"/>
                </a:cubicBezTo>
                <a:cubicBezTo>
                  <a:pt x="-20970" y="1480859"/>
                  <a:pt x="58950" y="1351215"/>
                  <a:pt x="0" y="1157669"/>
                </a:cubicBezTo>
                <a:cubicBezTo>
                  <a:pt x="-58950" y="964123"/>
                  <a:pt x="40473" y="889960"/>
                  <a:pt x="0" y="646271"/>
                </a:cubicBezTo>
                <a:cubicBezTo>
                  <a:pt x="-40473" y="402582"/>
                  <a:pt x="51559" y="248494"/>
                  <a:pt x="0" y="0"/>
                </a:cubicBezTo>
                <a:close/>
              </a:path>
              <a:path w="1649114" h="1685925" stroke="0" extrusionOk="0">
                <a:moveTo>
                  <a:pt x="0" y="0"/>
                </a:moveTo>
                <a:cubicBezTo>
                  <a:pt x="127869" y="-58549"/>
                  <a:pt x="457140" y="69205"/>
                  <a:pt x="582687" y="0"/>
                </a:cubicBezTo>
                <a:cubicBezTo>
                  <a:pt x="708234" y="-69205"/>
                  <a:pt x="908511" y="30986"/>
                  <a:pt x="1132392" y="0"/>
                </a:cubicBezTo>
                <a:cubicBezTo>
                  <a:pt x="1356274" y="-30986"/>
                  <a:pt x="1395117" y="21620"/>
                  <a:pt x="1649114" y="0"/>
                </a:cubicBezTo>
                <a:cubicBezTo>
                  <a:pt x="1718274" y="183323"/>
                  <a:pt x="1604149" y="370961"/>
                  <a:pt x="1649114" y="578834"/>
                </a:cubicBezTo>
                <a:cubicBezTo>
                  <a:pt x="1694079" y="786707"/>
                  <a:pt x="1587358" y="934167"/>
                  <a:pt x="1649114" y="1140809"/>
                </a:cubicBezTo>
                <a:cubicBezTo>
                  <a:pt x="1710870" y="1347452"/>
                  <a:pt x="1603545" y="1496505"/>
                  <a:pt x="1649114" y="1685925"/>
                </a:cubicBezTo>
                <a:cubicBezTo>
                  <a:pt x="1393847" y="1708125"/>
                  <a:pt x="1279860" y="1656742"/>
                  <a:pt x="1115900" y="1685925"/>
                </a:cubicBezTo>
                <a:cubicBezTo>
                  <a:pt x="951940" y="1715108"/>
                  <a:pt x="703268" y="1637728"/>
                  <a:pt x="566196" y="1685925"/>
                </a:cubicBezTo>
                <a:cubicBezTo>
                  <a:pt x="429124" y="1734122"/>
                  <a:pt x="229164" y="1635991"/>
                  <a:pt x="0" y="1685925"/>
                </a:cubicBezTo>
                <a:cubicBezTo>
                  <a:pt x="-564" y="1539796"/>
                  <a:pt x="30978" y="1364816"/>
                  <a:pt x="0" y="1140809"/>
                </a:cubicBezTo>
                <a:cubicBezTo>
                  <a:pt x="-30978" y="916802"/>
                  <a:pt x="21974" y="735115"/>
                  <a:pt x="0" y="545116"/>
                </a:cubicBezTo>
                <a:cubicBezTo>
                  <a:pt x="-21974" y="355117"/>
                  <a:pt x="32467" y="194198"/>
                  <a:pt x="0" y="0"/>
                </a:cubicBezTo>
                <a:close/>
              </a:path>
            </a:pathLst>
          </a:custGeom>
          <a:ln>
            <a:solidFill>
              <a:schemeClr val="tx1"/>
            </a:solidFill>
            <a:extLst>
              <a:ext uri="{C807C97D-BFC1-408E-A445-0C87EB9F89A2}">
                <ask:lineSketchStyleProps xmlns:ask="http://schemas.microsoft.com/office/drawing/2018/sketchyshapes" sd="1879376400">
                  <a:prstGeom prst="rect">
                    <a:avLst/>
                  </a:prstGeom>
                  <ask:type>
                    <ask:lineSketchScribble/>
                  </ask:type>
                </ask:lineSketchStyleProps>
              </a:ext>
            </a:extLst>
          </a:ln>
        </p:spPr>
      </p:pic>
    </p:spTree>
    <p:extLst>
      <p:ext uri="{BB962C8B-B14F-4D97-AF65-F5344CB8AC3E}">
        <p14:creationId xmlns:p14="http://schemas.microsoft.com/office/powerpoint/2010/main" val="27997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Title</a:t>
            </a:r>
            <a:endParaRPr lang="en-DE" dirty="0"/>
          </a:p>
        </p:txBody>
      </p:sp>
    </p:spTree>
    <p:extLst>
      <p:ext uri="{BB962C8B-B14F-4D97-AF65-F5344CB8AC3E}">
        <p14:creationId xmlns:p14="http://schemas.microsoft.com/office/powerpoint/2010/main" val="274565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4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 presetClass="entr" presetSubtype="0" fill="hold" nodeType="afterEffect">
                  <p:stCondLst>
                    <p:cond delay="0"/>
                  </p:stCondLst>
                  <p:iterate type="lt">
                    <p:tmAbs val="40"/>
                  </p:iterate>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put">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Input</a:t>
            </a:r>
            <a:endParaRPr lang="en-DE" dirty="0"/>
          </a:p>
        </p:txBody>
      </p:sp>
    </p:spTree>
    <p:extLst>
      <p:ext uri="{BB962C8B-B14F-4D97-AF65-F5344CB8AC3E}">
        <p14:creationId xmlns:p14="http://schemas.microsoft.com/office/powerpoint/2010/main" val="215022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778856"/>
            <a:ext cx="11915775" cy="4810125"/>
          </a:xfrm>
          <a:prstGeom prst="rect">
            <a:avLst/>
          </a:prstGeom>
        </p:spPr>
        <p:txBody>
          <a:bodyPr anchor="ctr"/>
          <a:lstStyle>
            <a:lvl1pPr marL="0" indent="0" algn="ctr">
              <a:buNone/>
              <a:defRPr sz="20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Tree>
    <p:extLst>
      <p:ext uri="{BB962C8B-B14F-4D97-AF65-F5344CB8AC3E}">
        <p14:creationId xmlns:p14="http://schemas.microsoft.com/office/powerpoint/2010/main" val="416333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2311977"/>
            <a:ext cx="11915775" cy="4277004"/>
          </a:xfrm>
          <a:prstGeom prst="rect">
            <a:avLst/>
          </a:prstGeom>
        </p:spPr>
        <p:txBody>
          <a:bodyPr anchor="ctr"/>
          <a:lstStyle>
            <a:lvl1pPr marL="0" indent="0" algn="ctr">
              <a:buNone/>
              <a:defRPr sz="20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
        <p:nvSpPr>
          <p:cNvPr id="2" name="Text Placeholder 2">
            <a:extLst>
              <a:ext uri="{FF2B5EF4-FFF2-40B4-BE49-F238E27FC236}">
                <a16:creationId xmlns:a16="http://schemas.microsoft.com/office/drawing/2014/main" id="{E7144AB9-2B00-DAB3-7745-28835A07D0EF}"/>
              </a:ext>
            </a:extLst>
          </p:cNvPr>
          <p:cNvSpPr>
            <a:spLocks noGrp="1"/>
          </p:cNvSpPr>
          <p:nvPr>
            <p:ph type="body" sz="quarter" idx="12" hasCustomPrompt="1"/>
          </p:nvPr>
        </p:nvSpPr>
        <p:spPr>
          <a:xfrm>
            <a:off x="138112" y="1433670"/>
            <a:ext cx="11915775" cy="556202"/>
          </a:xfrm>
          <a:prstGeom prst="rect">
            <a:avLst/>
          </a:prstGeom>
        </p:spPr>
        <p:txBody>
          <a:bodyPr anchor="ctr"/>
          <a:lstStyle>
            <a:lvl1pPr marL="0" indent="0" algn="ctr">
              <a:buNone/>
              <a:defRPr sz="2400" b="1">
                <a:solidFill>
                  <a:schemeClr val="bg1"/>
                </a:solidFill>
                <a:latin typeface="Montserrat" pitchFamily="2" charset="0"/>
              </a:defRPr>
            </a:lvl1pPr>
          </a:lstStyle>
          <a:p>
            <a:pPr lvl="0"/>
            <a:r>
              <a:rPr lang="en-GB" dirty="0"/>
              <a:t>Subtitle</a:t>
            </a:r>
            <a:endParaRPr lang="en-DE" dirty="0"/>
          </a:p>
        </p:txBody>
      </p:sp>
    </p:spTree>
    <p:extLst>
      <p:ext uri="{BB962C8B-B14F-4D97-AF65-F5344CB8AC3E}">
        <p14:creationId xmlns:p14="http://schemas.microsoft.com/office/powerpoint/2010/main" val="161288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836527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 name="Partial Circle 3">
            <a:extLst>
              <a:ext uri="{FF2B5EF4-FFF2-40B4-BE49-F238E27FC236}">
                <a16:creationId xmlns:a16="http://schemas.microsoft.com/office/drawing/2014/main" id="{80410F9E-077B-F7AD-130C-9E838916DB06}"/>
              </a:ext>
            </a:extLst>
          </p:cNvPr>
          <p:cNvSpPr/>
          <p:nvPr userDrawn="1"/>
        </p:nvSpPr>
        <p:spPr>
          <a:xfrm>
            <a:off x="9602344" y="-1809345"/>
            <a:ext cx="5203154" cy="3596191"/>
          </a:xfrm>
          <a:prstGeom prst="pie">
            <a:avLst>
              <a:gd name="adj1" fmla="val 5387427"/>
              <a:gd name="adj2" fmla="val 10792375"/>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bg1"/>
              </a:solidFill>
            </a:endParaRPr>
          </a:p>
        </p:txBody>
      </p:sp>
      <p:pic>
        <p:nvPicPr>
          <p:cNvPr id="6" name="Graphic 5" descr="Checkmark with solid fill">
            <a:extLst>
              <a:ext uri="{FF2B5EF4-FFF2-40B4-BE49-F238E27FC236}">
                <a16:creationId xmlns:a16="http://schemas.microsoft.com/office/drawing/2014/main" id="{1E6F2764-F2C5-60DA-26D4-D177D0DB89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7057" y="396597"/>
            <a:ext cx="914400" cy="914400"/>
          </a:xfrm>
          <a:prstGeom prst="rect">
            <a:avLst/>
          </a:prstGeom>
        </p:spPr>
      </p:pic>
    </p:spTree>
    <p:extLst>
      <p:ext uri="{BB962C8B-B14F-4D97-AF65-F5344CB8AC3E}">
        <p14:creationId xmlns:p14="http://schemas.microsoft.com/office/powerpoint/2010/main" val="3228861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r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B8AC5E-4F07-913B-6471-29597C792985}"/>
              </a:ext>
            </a:extLst>
          </p:cNvPr>
          <p:cNvSpPr txBox="1"/>
          <p:nvPr userDrawn="1"/>
        </p:nvSpPr>
        <p:spPr>
          <a:xfrm>
            <a:off x="1652847" y="561281"/>
            <a:ext cx="7114032" cy="646331"/>
          </a:xfrm>
          <a:prstGeom prst="rect">
            <a:avLst/>
          </a:prstGeom>
          <a:noFill/>
          <a:ln>
            <a:noFill/>
          </a:ln>
        </p:spPr>
        <p:txBody>
          <a:bodyPr wrap="square" rtlCol="0">
            <a:spAutoFit/>
          </a:bodyPr>
          <a:lstStyle/>
          <a:p>
            <a:r>
              <a:rPr lang="en-GB" sz="3600" b="1" dirty="0" err="1">
                <a:solidFill>
                  <a:schemeClr val="bg1"/>
                </a:solidFill>
              </a:rPr>
              <a:t>Tagebucheintrag</a:t>
            </a:r>
            <a:endParaRPr lang="en-DE" sz="3600" b="1" dirty="0">
              <a:solidFill>
                <a:schemeClr val="bg1"/>
              </a:solidFill>
            </a:endParaRPr>
          </a:p>
        </p:txBody>
      </p:sp>
      <p:pic>
        <p:nvPicPr>
          <p:cNvPr id="11" name="Graphic 10" descr="Open book with solid fill">
            <a:extLst>
              <a:ext uri="{FF2B5EF4-FFF2-40B4-BE49-F238E27FC236}">
                <a16:creationId xmlns:a16="http://schemas.microsoft.com/office/drawing/2014/main" id="{46D9EE8F-FC58-5590-C56E-DC3C6D78A0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27246"/>
            <a:ext cx="914400" cy="914400"/>
          </a:xfrm>
          <a:prstGeom prst="rect">
            <a:avLst/>
          </a:prstGeom>
        </p:spPr>
      </p:pic>
      <p:grpSp>
        <p:nvGrpSpPr>
          <p:cNvPr id="22" name="Group 21">
            <a:extLst>
              <a:ext uri="{FF2B5EF4-FFF2-40B4-BE49-F238E27FC236}">
                <a16:creationId xmlns:a16="http://schemas.microsoft.com/office/drawing/2014/main" id="{E47C1DD1-A76C-9A3C-B4BA-8AF278FC06C8}"/>
              </a:ext>
            </a:extLst>
          </p:cNvPr>
          <p:cNvGrpSpPr/>
          <p:nvPr userDrawn="1"/>
        </p:nvGrpSpPr>
        <p:grpSpPr>
          <a:xfrm>
            <a:off x="1188019" y="1665962"/>
            <a:ext cx="9634469" cy="4630757"/>
            <a:chOff x="1188019" y="1665962"/>
            <a:chExt cx="9634469" cy="4630757"/>
          </a:xfrm>
        </p:grpSpPr>
        <p:sp>
          <p:nvSpPr>
            <p:cNvPr id="9" name="Rectangle 8">
              <a:extLst>
                <a:ext uri="{FF2B5EF4-FFF2-40B4-BE49-F238E27FC236}">
                  <a16:creationId xmlns:a16="http://schemas.microsoft.com/office/drawing/2014/main" id="{4A3A2996-CEA9-A52A-5C2F-4E4B5480146C}"/>
                </a:ext>
              </a:extLst>
            </p:cNvPr>
            <p:cNvSpPr/>
            <p:nvPr userDrawn="1"/>
          </p:nvSpPr>
          <p:spPr>
            <a:xfrm>
              <a:off x="1392742" y="1665962"/>
              <a:ext cx="9429746" cy="4630757"/>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F006F7FC-7B8B-83AF-7478-5A2300CD9035}"/>
                </a:ext>
              </a:extLst>
            </p:cNvPr>
            <p:cNvSpPr/>
            <p:nvPr userDrawn="1"/>
          </p:nvSpPr>
          <p:spPr>
            <a:xfrm>
              <a:off x="1553227" y="2091847"/>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4CEA32AD-EEDF-49AB-BB81-0B64164495C8}"/>
                </a:ext>
              </a:extLst>
            </p:cNvPr>
            <p:cNvSpPr/>
            <p:nvPr userDrawn="1"/>
          </p:nvSpPr>
          <p:spPr>
            <a:xfrm>
              <a:off x="1553227" y="3206350"/>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C4635288-42A5-5DA6-8739-F44C5834A910}"/>
                </a:ext>
              </a:extLst>
            </p:cNvPr>
            <p:cNvSpPr/>
            <p:nvPr userDrawn="1"/>
          </p:nvSpPr>
          <p:spPr>
            <a:xfrm>
              <a:off x="1553227" y="4320853"/>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79F1A893-D163-7C74-9FEC-80F76F089957}"/>
                </a:ext>
              </a:extLst>
            </p:cNvPr>
            <p:cNvSpPr/>
            <p:nvPr userDrawn="1"/>
          </p:nvSpPr>
          <p:spPr>
            <a:xfrm>
              <a:off x="1553226" y="5435355"/>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6" name="Block Arc 15">
              <a:extLst>
                <a:ext uri="{FF2B5EF4-FFF2-40B4-BE49-F238E27FC236}">
                  <a16:creationId xmlns:a16="http://schemas.microsoft.com/office/drawing/2014/main" id="{A7259D4F-4E5E-3CF3-0939-0F792D23F379}"/>
                </a:ext>
              </a:extLst>
            </p:cNvPr>
            <p:cNvSpPr/>
            <p:nvPr userDrawn="1"/>
          </p:nvSpPr>
          <p:spPr>
            <a:xfrm>
              <a:off x="1216003" y="2265609"/>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17" name="Block Arc 16">
              <a:extLst>
                <a:ext uri="{FF2B5EF4-FFF2-40B4-BE49-F238E27FC236}">
                  <a16:creationId xmlns:a16="http://schemas.microsoft.com/office/drawing/2014/main" id="{48A0EDDC-BDD5-F07C-09F0-C691B3E1B2FA}"/>
                </a:ext>
              </a:extLst>
            </p:cNvPr>
            <p:cNvSpPr/>
            <p:nvPr userDrawn="1"/>
          </p:nvSpPr>
          <p:spPr>
            <a:xfrm>
              <a:off x="1188019" y="3352590"/>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8" name="Block Arc 17">
              <a:extLst>
                <a:ext uri="{FF2B5EF4-FFF2-40B4-BE49-F238E27FC236}">
                  <a16:creationId xmlns:a16="http://schemas.microsoft.com/office/drawing/2014/main" id="{B786A0B9-B4D3-AA71-44DE-CC5448D9BBD4}"/>
                </a:ext>
              </a:extLst>
            </p:cNvPr>
            <p:cNvSpPr/>
            <p:nvPr userDrawn="1"/>
          </p:nvSpPr>
          <p:spPr>
            <a:xfrm>
              <a:off x="1188019" y="4393972"/>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9" name="Block Arc 18">
              <a:extLst>
                <a:ext uri="{FF2B5EF4-FFF2-40B4-BE49-F238E27FC236}">
                  <a16:creationId xmlns:a16="http://schemas.microsoft.com/office/drawing/2014/main" id="{B349A6F1-CAC2-606F-639B-3FD8C2036A5C}"/>
                </a:ext>
              </a:extLst>
            </p:cNvPr>
            <p:cNvSpPr/>
            <p:nvPr userDrawn="1"/>
          </p:nvSpPr>
          <p:spPr>
            <a:xfrm>
              <a:off x="1188019" y="5546101"/>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grpSp>
      <p:graphicFrame>
        <p:nvGraphicFramePr>
          <p:cNvPr id="21" name="Table 21">
            <a:extLst>
              <a:ext uri="{FF2B5EF4-FFF2-40B4-BE49-F238E27FC236}">
                <a16:creationId xmlns:a16="http://schemas.microsoft.com/office/drawing/2014/main" id="{632C864F-336F-9C63-0C06-99CD8D40F8CB}"/>
              </a:ext>
            </a:extLst>
          </p:cNvPr>
          <p:cNvGraphicFramePr>
            <a:graphicFrameLocks noGrp="1"/>
          </p:cNvGraphicFramePr>
          <p:nvPr userDrawn="1">
            <p:extLst>
              <p:ext uri="{D42A27DB-BD31-4B8C-83A1-F6EECF244321}">
                <p14:modId xmlns:p14="http://schemas.microsoft.com/office/powerpoint/2010/main" val="2352277630"/>
              </p:ext>
            </p:extLst>
          </p:nvPr>
        </p:nvGraphicFramePr>
        <p:xfrm>
          <a:off x="2171309" y="1929008"/>
          <a:ext cx="8467464" cy="4096014"/>
        </p:xfrm>
        <a:graphic>
          <a:graphicData uri="http://schemas.openxmlformats.org/drawingml/2006/table">
            <a:tbl>
              <a:tblPr firstRow="1" bandRow="1">
                <a:tableStyleId>{5C22544A-7EE6-4342-B048-85BDC9FD1C3A}</a:tableStyleId>
              </a:tblPr>
              <a:tblGrid>
                <a:gridCol w="8467464">
                  <a:extLst>
                    <a:ext uri="{9D8B030D-6E8A-4147-A177-3AD203B41FA5}">
                      <a16:colId xmlns:a16="http://schemas.microsoft.com/office/drawing/2014/main" val="889989886"/>
                    </a:ext>
                  </a:extLst>
                </a:gridCol>
              </a:tblGrid>
              <a:tr h="682669">
                <a:tc>
                  <a:txBody>
                    <a:bodyPr/>
                    <a:lstStyle/>
                    <a:p>
                      <a:endParaRPr lang="en-DE"/>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81412"/>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311390"/>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00930"/>
                  </a:ext>
                </a:extLst>
              </a:tr>
              <a:tr h="682669">
                <a:tc>
                  <a:txBody>
                    <a:bodyPr/>
                    <a:lstStyle/>
                    <a:p>
                      <a:endParaRPr lang="en-DE"/>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33595"/>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86951"/>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848687"/>
                  </a:ext>
                </a:extLst>
              </a:tr>
            </a:tbl>
          </a:graphicData>
        </a:graphic>
      </p:graphicFrame>
      <p:sp>
        <p:nvSpPr>
          <p:cNvPr id="24" name="Text Placeholder 23">
            <a:extLst>
              <a:ext uri="{FF2B5EF4-FFF2-40B4-BE49-F238E27FC236}">
                <a16:creationId xmlns:a16="http://schemas.microsoft.com/office/drawing/2014/main" id="{11996C77-3770-2B17-DE2E-6BFAF105594D}"/>
              </a:ext>
            </a:extLst>
          </p:cNvPr>
          <p:cNvSpPr>
            <a:spLocks noGrp="1"/>
          </p:cNvSpPr>
          <p:nvPr>
            <p:ph type="body" sz="quarter" idx="10" hasCustomPrompt="1"/>
          </p:nvPr>
        </p:nvSpPr>
        <p:spPr>
          <a:xfrm>
            <a:off x="2592388" y="1803747"/>
            <a:ext cx="7427912" cy="4221275"/>
          </a:xfrm>
          <a:prstGeom prst="rect">
            <a:avLst/>
          </a:prstGeom>
        </p:spPr>
        <p:txBody>
          <a:bodyPr anchor="ctr"/>
          <a:lstStyle>
            <a:lvl1pPr marL="0" indent="0" algn="ctr">
              <a:buNone/>
              <a:defRPr sz="4000">
                <a:latin typeface="Sacramento" panose="02000507000000020000" pitchFamily="2" charset="0"/>
              </a:defRPr>
            </a:lvl1pPr>
          </a:lstStyle>
          <a:p>
            <a:pPr lvl="0"/>
            <a:r>
              <a:rPr lang="en-GB" dirty="0"/>
              <a:t>Click to add text</a:t>
            </a:r>
            <a:endParaRPr lang="en-DE" dirty="0"/>
          </a:p>
        </p:txBody>
      </p:sp>
      <p:sp>
        <p:nvSpPr>
          <p:cNvPr id="2" name="Half Frame 1">
            <a:extLst>
              <a:ext uri="{FF2B5EF4-FFF2-40B4-BE49-F238E27FC236}">
                <a16:creationId xmlns:a16="http://schemas.microsoft.com/office/drawing/2014/main" id="{6994B2A7-E401-08E1-3616-84546B7393F4}"/>
              </a:ext>
            </a:extLst>
          </p:cNvPr>
          <p:cNvSpPr/>
          <p:nvPr userDrawn="1"/>
        </p:nvSpPr>
        <p:spPr>
          <a:xfrm rot="10800000">
            <a:off x="10916486" y="5638998"/>
            <a:ext cx="1057275" cy="1000125"/>
          </a:xfrm>
          <a:prstGeom prst="halfFrame">
            <a:avLst>
              <a:gd name="adj1" fmla="val 18095"/>
              <a:gd name="adj2" fmla="val 16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12711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1" presetClass="entr" presetSubtype="0" fill="hold" nodeType="withEffect">
                  <p:stCondLst>
                    <p:cond delay="0"/>
                  </p:stCondLst>
                  <p:iterate type="lt">
                    <p:tmAbs val="40"/>
                  </p:iterate>
                  <p:childTnLst>
                    <p:set>
                      <p:cBhvr>
                        <p:cTn dur="1" fill="hold">
                          <p:stCondLst>
                            <p:cond delay="0"/>
                          </p:stCondLst>
                        </p:cTn>
                        <p:tgtEl>
                          <p:spTgt spid="24"/>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05472"/>
      </p:ext>
    </p:extLst>
  </p:cSld>
  <p:clrMap bg1="lt1" tx1="dk1" bg2="lt2" tx2="dk2" accent1="accent1" accent2="accent2" accent3="accent3" accent4="accent4" accent5="accent5" accent6="accent6" hlink="hlink" folHlink="folHlink"/>
  <p:sldLayoutIdLst>
    <p:sldLayoutId id="2147483672" r:id="rId1"/>
    <p:sldLayoutId id="2147483684" r:id="rId2"/>
    <p:sldLayoutId id="2147483682" r:id="rId3"/>
    <p:sldLayoutId id="2147483673" r:id="rId4"/>
    <p:sldLayoutId id="2147483685" r:id="rId5"/>
    <p:sldLayoutId id="2147483688" r:id="rId6"/>
    <p:sldLayoutId id="2147483676" r:id="rId7"/>
    <p:sldLayoutId id="2147483687" r:id="rId8"/>
    <p:sldLayoutId id="2147483679" r:id="rId9"/>
    <p:sldLayoutId id="2147483680"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18.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1AF0-D57D-E817-34D7-0FAFFB286C15}"/>
              </a:ext>
            </a:extLst>
          </p:cNvPr>
          <p:cNvSpPr>
            <a:spLocks noGrp="1"/>
          </p:cNvSpPr>
          <p:nvPr>
            <p:ph type="body" sz="quarter" idx="10"/>
          </p:nvPr>
        </p:nvSpPr>
        <p:spPr/>
        <p:txBody>
          <a:bodyPr/>
          <a:lstStyle/>
          <a:p>
            <a:r>
              <a:rPr lang="en-GB" dirty="0"/>
              <a:t>Informatik Q1 Abels</a:t>
            </a:r>
            <a:endParaRPr lang="en-DE" dirty="0"/>
          </a:p>
        </p:txBody>
      </p:sp>
    </p:spTree>
    <p:extLst>
      <p:ext uri="{BB962C8B-B14F-4D97-AF65-F5344CB8AC3E}">
        <p14:creationId xmlns:p14="http://schemas.microsoft.com/office/powerpoint/2010/main" val="224393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0A55F-57D0-5F13-873C-EC6A5D011C2D}"/>
              </a:ext>
            </a:extLst>
          </p:cNvPr>
          <p:cNvSpPr>
            <a:spLocks noGrp="1"/>
          </p:cNvSpPr>
          <p:nvPr>
            <p:ph type="body" sz="quarter" idx="10"/>
          </p:nvPr>
        </p:nvSpPr>
        <p:spPr/>
        <p:txBody>
          <a:bodyPr/>
          <a:lstStyle/>
          <a:p>
            <a:r>
              <a:rPr lang="de-DE" dirty="0"/>
              <a:t>Eine Firma besitzt Geschäftskunden, von denen sie die Telefonnummer, eine E-Mail-Adresse und eine Adresse verwaltet. Ein Geschäftskunde kann ein Lieferant oder ein Kunde sein. Von den Lieferanten sollte der Firmenname und ein Ansprechpartner gespeichert werden. Die Kunden werden durch eine Kundennummer, einen Namen und die Anzahl ihrer Bestellungen erfasst.</a:t>
            </a:r>
          </a:p>
          <a:p>
            <a:pPr marL="457200" indent="-457200">
              <a:buFont typeface="+mj-lt"/>
              <a:buAutoNum type="alphaLcParenR"/>
            </a:pPr>
            <a:r>
              <a:rPr lang="de-DE" dirty="0"/>
              <a:t>Modelliere geeignete Klassen </a:t>
            </a:r>
            <a:r>
              <a:rPr lang="de-DE" b="1" dirty="0">
                <a:solidFill>
                  <a:srgbClr val="FFC000"/>
                </a:solidFill>
                <a:latin typeface="Consolas" panose="020B0609020204030204" pitchFamily="49" charset="0"/>
              </a:rPr>
              <a:t>Geschäftskunde</a:t>
            </a:r>
            <a:r>
              <a:rPr lang="de-DE" dirty="0"/>
              <a:t>, </a:t>
            </a:r>
            <a:r>
              <a:rPr lang="de-DE" b="1" dirty="0">
                <a:solidFill>
                  <a:srgbClr val="FFC000"/>
                </a:solidFill>
                <a:latin typeface="Consolas" panose="020B0609020204030204" pitchFamily="49" charset="0"/>
              </a:rPr>
              <a:t>Lieferant</a:t>
            </a:r>
            <a:r>
              <a:rPr lang="de-DE" dirty="0"/>
              <a:t> und </a:t>
            </a:r>
            <a:r>
              <a:rPr lang="de-DE" b="1" dirty="0">
                <a:solidFill>
                  <a:srgbClr val="FFC000"/>
                </a:solidFill>
                <a:latin typeface="Consolas" panose="020B0609020204030204" pitchFamily="49" charset="0"/>
              </a:rPr>
              <a:t>Kunde</a:t>
            </a:r>
            <a:r>
              <a:rPr lang="de-DE" dirty="0"/>
              <a:t> als UML.</a:t>
            </a:r>
          </a:p>
          <a:p>
            <a:pPr marL="457200" indent="-457200">
              <a:buFont typeface="+mj-lt"/>
              <a:buAutoNum type="alphaLcParenR"/>
            </a:pPr>
            <a:r>
              <a:rPr lang="de-DE" dirty="0"/>
              <a:t>Implementiere die Klassen in einem Programm </a:t>
            </a:r>
            <a:r>
              <a:rPr lang="de-DE" b="1" dirty="0">
                <a:solidFill>
                  <a:srgbClr val="00B0F0"/>
                </a:solidFill>
                <a:latin typeface="Consolas" panose="020B0609020204030204" pitchFamily="49" charset="0"/>
              </a:rPr>
              <a:t>Firma</a:t>
            </a:r>
            <a:r>
              <a:rPr lang="de-DE" dirty="0"/>
              <a:t>.</a:t>
            </a:r>
          </a:p>
        </p:txBody>
      </p:sp>
      <p:pic>
        <p:nvPicPr>
          <p:cNvPr id="4" name="Picture 2" descr="12 Business Skills You Need to Have">
            <a:extLst>
              <a:ext uri="{FF2B5EF4-FFF2-40B4-BE49-F238E27FC236}">
                <a16:creationId xmlns:a16="http://schemas.microsoft.com/office/drawing/2014/main" id="{2AEE83E0-DFFB-9DFE-9724-3E1174F4F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687" y="4564127"/>
            <a:ext cx="2714625" cy="16859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8300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D4517-C1E9-597B-8D85-9D9D3B16B916}"/>
              </a:ext>
            </a:extLst>
          </p:cNvPr>
          <p:cNvSpPr>
            <a:spLocks noGrp="1"/>
          </p:cNvSpPr>
          <p:nvPr>
            <p:ph type="body" sz="quarter" idx="10"/>
          </p:nvPr>
        </p:nvSpPr>
        <p:spPr/>
        <p:txBody>
          <a:bodyPr/>
          <a:lstStyle/>
          <a:p>
            <a:r>
              <a:rPr lang="en-GB" dirty="0" err="1">
                <a:solidFill>
                  <a:srgbClr val="FFC000"/>
                </a:solidFill>
              </a:rPr>
              <a:t>Vererbung</a:t>
            </a:r>
            <a:endParaRPr lang="en-DE" dirty="0">
              <a:solidFill>
                <a:srgbClr val="FFC000"/>
              </a:solidFill>
            </a:endParaRPr>
          </a:p>
        </p:txBody>
      </p:sp>
    </p:spTree>
    <p:extLst>
      <p:ext uri="{BB962C8B-B14F-4D97-AF65-F5344CB8AC3E}">
        <p14:creationId xmlns:p14="http://schemas.microsoft.com/office/powerpoint/2010/main" val="33488384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3A204F-E68D-BB25-8AD3-57B17A51EE4C}"/>
              </a:ext>
            </a:extLst>
          </p:cNvPr>
          <p:cNvSpPr>
            <a:spLocks noGrp="1"/>
          </p:cNvSpPr>
          <p:nvPr>
            <p:ph type="body" sz="quarter" idx="11"/>
          </p:nvPr>
        </p:nvSpPr>
        <p:spPr/>
        <p:txBody>
          <a:bodyPr/>
          <a:lstStyle/>
          <a:p>
            <a:r>
              <a:rPr lang="de-DE" dirty="0"/>
              <a:t>Vererbung</a:t>
            </a:r>
          </a:p>
        </p:txBody>
      </p:sp>
      <p:sp>
        <p:nvSpPr>
          <p:cNvPr id="5" name="Rectangle: Rounded Corners 4">
            <a:extLst>
              <a:ext uri="{FF2B5EF4-FFF2-40B4-BE49-F238E27FC236}">
                <a16:creationId xmlns:a16="http://schemas.microsoft.com/office/drawing/2014/main" id="{6CFCCBB2-53DC-DE08-C813-5D0115C1039D}"/>
              </a:ext>
            </a:extLst>
          </p:cNvPr>
          <p:cNvSpPr/>
          <p:nvPr/>
        </p:nvSpPr>
        <p:spPr>
          <a:xfrm>
            <a:off x="4891547" y="2526892"/>
            <a:ext cx="2408903" cy="904568"/>
          </a:xfrm>
          <a:prstGeom prst="roundRect">
            <a:avLst>
              <a:gd name="adj" fmla="val 8012"/>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t>Oberklasse</a:t>
            </a:r>
            <a:endParaRPr lang="en-DE" sz="2400" b="1" dirty="0"/>
          </a:p>
        </p:txBody>
      </p:sp>
      <p:sp>
        <p:nvSpPr>
          <p:cNvPr id="6" name="Rectangle: Rounded Corners 5">
            <a:extLst>
              <a:ext uri="{FF2B5EF4-FFF2-40B4-BE49-F238E27FC236}">
                <a16:creationId xmlns:a16="http://schemas.microsoft.com/office/drawing/2014/main" id="{1AC4623E-E47B-2E40-91A5-A595FEA92134}"/>
              </a:ext>
            </a:extLst>
          </p:cNvPr>
          <p:cNvSpPr/>
          <p:nvPr/>
        </p:nvSpPr>
        <p:spPr>
          <a:xfrm>
            <a:off x="4891547" y="4744067"/>
            <a:ext cx="2408903" cy="904568"/>
          </a:xfrm>
          <a:prstGeom prst="roundRect">
            <a:avLst>
              <a:gd name="adj" fmla="val 8012"/>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t>Unterklasse</a:t>
            </a:r>
            <a:endParaRPr lang="en-DE" sz="2400" b="1" dirty="0"/>
          </a:p>
        </p:txBody>
      </p:sp>
      <p:cxnSp>
        <p:nvCxnSpPr>
          <p:cNvPr id="7" name="Straight Arrow Connector 6">
            <a:extLst>
              <a:ext uri="{FF2B5EF4-FFF2-40B4-BE49-F238E27FC236}">
                <a16:creationId xmlns:a16="http://schemas.microsoft.com/office/drawing/2014/main" id="{C49C04FB-487D-460B-D0F9-0FF5010517EA}"/>
              </a:ext>
            </a:extLst>
          </p:cNvPr>
          <p:cNvCxnSpPr>
            <a:cxnSpLocks/>
          </p:cNvCxnSpPr>
          <p:nvPr/>
        </p:nvCxnSpPr>
        <p:spPr>
          <a:xfrm>
            <a:off x="3254471" y="3431460"/>
            <a:ext cx="0" cy="1312607"/>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BA6A08-C9F4-0C96-145A-3D89E33ED883}"/>
              </a:ext>
            </a:extLst>
          </p:cNvPr>
          <p:cNvSpPr txBox="1"/>
          <p:nvPr/>
        </p:nvSpPr>
        <p:spPr>
          <a:xfrm>
            <a:off x="1447797" y="3918486"/>
            <a:ext cx="1750142" cy="338554"/>
          </a:xfrm>
          <a:prstGeom prst="rect">
            <a:avLst/>
          </a:prstGeom>
          <a:noFill/>
        </p:spPr>
        <p:txBody>
          <a:bodyPr wrap="square" rtlCol="0">
            <a:spAutoFit/>
          </a:bodyPr>
          <a:lstStyle/>
          <a:p>
            <a:r>
              <a:rPr lang="en-GB" sz="1600" dirty="0" err="1">
                <a:solidFill>
                  <a:schemeClr val="bg1"/>
                </a:solidFill>
                <a:latin typeface="Montserrat" pitchFamily="2" charset="0"/>
              </a:rPr>
              <a:t>Spezialisierung</a:t>
            </a:r>
            <a:endParaRPr lang="en-DE" sz="1600" dirty="0">
              <a:solidFill>
                <a:schemeClr val="bg1"/>
              </a:solidFill>
              <a:latin typeface="Montserrat" pitchFamily="2" charset="0"/>
            </a:endParaRPr>
          </a:p>
        </p:txBody>
      </p:sp>
      <p:cxnSp>
        <p:nvCxnSpPr>
          <p:cNvPr id="9" name="Straight Arrow Connector 8">
            <a:extLst>
              <a:ext uri="{FF2B5EF4-FFF2-40B4-BE49-F238E27FC236}">
                <a16:creationId xmlns:a16="http://schemas.microsoft.com/office/drawing/2014/main" id="{89E18161-4040-5B8A-5300-84097FDBA8B8}"/>
              </a:ext>
            </a:extLst>
          </p:cNvPr>
          <p:cNvCxnSpPr>
            <a:cxnSpLocks/>
          </p:cNvCxnSpPr>
          <p:nvPr/>
        </p:nvCxnSpPr>
        <p:spPr>
          <a:xfrm flipV="1">
            <a:off x="8844111" y="3429000"/>
            <a:ext cx="0" cy="1312607"/>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25BA8D-0972-34D8-721F-185BF3873386}"/>
              </a:ext>
            </a:extLst>
          </p:cNvPr>
          <p:cNvSpPr txBox="1"/>
          <p:nvPr/>
        </p:nvSpPr>
        <p:spPr>
          <a:xfrm>
            <a:off x="8944893" y="3918486"/>
            <a:ext cx="1988577" cy="338554"/>
          </a:xfrm>
          <a:prstGeom prst="rect">
            <a:avLst/>
          </a:prstGeom>
          <a:noFill/>
        </p:spPr>
        <p:txBody>
          <a:bodyPr wrap="square" rtlCol="0">
            <a:spAutoFit/>
          </a:bodyPr>
          <a:lstStyle/>
          <a:p>
            <a:r>
              <a:rPr lang="en-GB" sz="1600" dirty="0" err="1">
                <a:solidFill>
                  <a:schemeClr val="bg1"/>
                </a:solidFill>
                <a:latin typeface="Montserrat" pitchFamily="2" charset="0"/>
              </a:rPr>
              <a:t>Generalisierung</a:t>
            </a:r>
            <a:endParaRPr lang="en-DE" sz="1600" dirty="0">
              <a:solidFill>
                <a:schemeClr val="bg1"/>
              </a:solidFill>
              <a:latin typeface="Montserrat" pitchFamily="2" charset="0"/>
            </a:endParaRPr>
          </a:p>
        </p:txBody>
      </p:sp>
      <p:sp>
        <p:nvSpPr>
          <p:cNvPr id="11" name="Isosceles Triangle 10">
            <a:extLst>
              <a:ext uri="{FF2B5EF4-FFF2-40B4-BE49-F238E27FC236}">
                <a16:creationId xmlns:a16="http://schemas.microsoft.com/office/drawing/2014/main" id="{4B59C564-A14A-7D21-A444-4C4BD37E359C}"/>
              </a:ext>
            </a:extLst>
          </p:cNvPr>
          <p:cNvSpPr/>
          <p:nvPr/>
        </p:nvSpPr>
        <p:spPr>
          <a:xfrm>
            <a:off x="5801032" y="3453912"/>
            <a:ext cx="589932" cy="474410"/>
          </a:xfrm>
          <a:prstGeom prst="triangl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2" name="Straight Connector 11">
            <a:extLst>
              <a:ext uri="{FF2B5EF4-FFF2-40B4-BE49-F238E27FC236}">
                <a16:creationId xmlns:a16="http://schemas.microsoft.com/office/drawing/2014/main" id="{CD8F1FEC-E11E-3004-E273-9500CD800DF2}"/>
              </a:ext>
            </a:extLst>
          </p:cNvPr>
          <p:cNvCxnSpPr>
            <a:stCxn id="11" idx="3"/>
            <a:endCxn id="6" idx="0"/>
          </p:cNvCxnSpPr>
          <p:nvPr/>
        </p:nvCxnSpPr>
        <p:spPr>
          <a:xfrm>
            <a:off x="6095998" y="3928322"/>
            <a:ext cx="1" cy="81574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390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BE710FF-F8AA-A1B9-D03E-1DC1FF92F73A}"/>
              </a:ext>
            </a:extLst>
          </p:cNvPr>
          <p:cNvPicPr>
            <a:picLocks noChangeAspect="1"/>
          </p:cNvPicPr>
          <p:nvPr/>
        </p:nvPicPr>
        <p:blipFill>
          <a:blip r:embed="rId2"/>
          <a:stretch>
            <a:fillRect/>
          </a:stretch>
        </p:blipFill>
        <p:spPr>
          <a:xfrm>
            <a:off x="7806605" y="1495858"/>
            <a:ext cx="3972479" cy="2581635"/>
          </a:xfrm>
          <a:prstGeom prst="rect">
            <a:avLst/>
          </a:prstGeom>
        </p:spPr>
      </p:pic>
      <p:pic>
        <p:nvPicPr>
          <p:cNvPr id="8" name="Picture 7" descr="A screenshot of a computer program&#10;&#10;AI-generated content may be incorrect.">
            <a:extLst>
              <a:ext uri="{FF2B5EF4-FFF2-40B4-BE49-F238E27FC236}">
                <a16:creationId xmlns:a16="http://schemas.microsoft.com/office/drawing/2014/main" id="{D5CD8A2B-BE38-B810-F4EC-1A9C177E5588}"/>
              </a:ext>
            </a:extLst>
          </p:cNvPr>
          <p:cNvPicPr>
            <a:picLocks noChangeAspect="1"/>
          </p:cNvPicPr>
          <p:nvPr/>
        </p:nvPicPr>
        <p:blipFill>
          <a:blip r:embed="rId3">
            <a:extLst>
              <a:ext uri="{28A0092B-C50C-407E-A947-70E740481C1C}">
                <a14:useLocalDpi xmlns:a14="http://schemas.microsoft.com/office/drawing/2010/main" val="0"/>
              </a:ext>
            </a:extLst>
          </a:blip>
          <a:srcRect l="7816" t="12705" r="7861" b="12076"/>
          <a:stretch>
            <a:fillRect/>
          </a:stretch>
        </p:blipFill>
        <p:spPr>
          <a:xfrm>
            <a:off x="303859" y="1412066"/>
            <a:ext cx="5477774" cy="5158596"/>
          </a:xfrm>
          <a:prstGeom prst="rect">
            <a:avLst/>
          </a:prstGeom>
        </p:spPr>
      </p:pic>
      <p:sp>
        <p:nvSpPr>
          <p:cNvPr id="3" name="Text Placeholder 2">
            <a:extLst>
              <a:ext uri="{FF2B5EF4-FFF2-40B4-BE49-F238E27FC236}">
                <a16:creationId xmlns:a16="http://schemas.microsoft.com/office/drawing/2014/main" id="{74178FC5-BB2B-9053-0619-0346515ACE04}"/>
              </a:ext>
            </a:extLst>
          </p:cNvPr>
          <p:cNvSpPr>
            <a:spLocks noGrp="1"/>
          </p:cNvSpPr>
          <p:nvPr>
            <p:ph type="body" sz="quarter" idx="11"/>
          </p:nvPr>
        </p:nvSpPr>
        <p:spPr/>
        <p:txBody>
          <a:bodyPr/>
          <a:lstStyle/>
          <a:p>
            <a:r>
              <a:rPr lang="de-DE" dirty="0"/>
              <a:t>Oberklasse</a:t>
            </a:r>
          </a:p>
        </p:txBody>
      </p:sp>
      <p:sp>
        <p:nvSpPr>
          <p:cNvPr id="4" name="TextBox 3">
            <a:extLst>
              <a:ext uri="{FF2B5EF4-FFF2-40B4-BE49-F238E27FC236}">
                <a16:creationId xmlns:a16="http://schemas.microsoft.com/office/drawing/2014/main" id="{4188EC93-F86E-15FA-F8F9-E86DCE92B7A9}"/>
              </a:ext>
            </a:extLst>
          </p:cNvPr>
          <p:cNvSpPr txBox="1"/>
          <p:nvPr/>
        </p:nvSpPr>
        <p:spPr>
          <a:xfrm>
            <a:off x="5786726" y="3361170"/>
            <a:ext cx="1276143" cy="276999"/>
          </a:xfrm>
          <a:prstGeom prst="rect">
            <a:avLst/>
          </a:prstGeom>
          <a:noFill/>
        </p:spPr>
        <p:txBody>
          <a:bodyPr wrap="square" rtlCol="0">
            <a:spAutoFit/>
          </a:bodyPr>
          <a:lstStyle/>
          <a:p>
            <a:pPr algn="ctr"/>
            <a:r>
              <a:rPr lang="en-GB" sz="1200" dirty="0" err="1">
                <a:solidFill>
                  <a:srgbClr val="FFC000"/>
                </a:solidFill>
                <a:latin typeface="Montserrat" pitchFamily="2" charset="0"/>
              </a:rPr>
              <a:t>Sichtbarkeit</a:t>
            </a:r>
            <a:endParaRPr lang="en-GB" sz="1200" dirty="0">
              <a:solidFill>
                <a:srgbClr val="FFC000"/>
              </a:solidFill>
              <a:latin typeface="Montserrat" pitchFamily="2" charset="0"/>
            </a:endParaRPr>
          </a:p>
        </p:txBody>
      </p:sp>
      <p:cxnSp>
        <p:nvCxnSpPr>
          <p:cNvPr id="5" name="Straight Arrow Connector 4">
            <a:extLst>
              <a:ext uri="{FF2B5EF4-FFF2-40B4-BE49-F238E27FC236}">
                <a16:creationId xmlns:a16="http://schemas.microsoft.com/office/drawing/2014/main" id="{8E814C8C-DC2E-9103-2CF6-C47FD0EBCF03}"/>
              </a:ext>
            </a:extLst>
          </p:cNvPr>
          <p:cNvCxnSpPr>
            <a:cxnSpLocks/>
            <a:stCxn id="4" idx="1"/>
          </p:cNvCxnSpPr>
          <p:nvPr/>
        </p:nvCxnSpPr>
        <p:spPr>
          <a:xfrm flipH="1" flipV="1">
            <a:off x="2208362" y="3335077"/>
            <a:ext cx="3578364" cy="164593"/>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A751E14-6653-C728-86B7-D9F7C1C804AB}"/>
              </a:ext>
            </a:extLst>
          </p:cNvPr>
          <p:cNvCxnSpPr>
            <a:cxnSpLocks/>
            <a:stCxn id="4" idx="3"/>
          </p:cNvCxnSpPr>
          <p:nvPr/>
        </p:nvCxnSpPr>
        <p:spPr>
          <a:xfrm flipV="1">
            <a:off x="7062869" y="3009096"/>
            <a:ext cx="748829" cy="490574"/>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screenshot of a computer&#10;&#10;AI-generated content may be incorrect.">
            <a:extLst>
              <a:ext uri="{FF2B5EF4-FFF2-40B4-BE49-F238E27FC236}">
                <a16:creationId xmlns:a16="http://schemas.microsoft.com/office/drawing/2014/main" id="{1ECD1AAF-BC2A-3B35-3319-0678037C7012}"/>
              </a:ext>
            </a:extLst>
          </p:cNvPr>
          <p:cNvPicPr>
            <a:picLocks noChangeAspect="1"/>
          </p:cNvPicPr>
          <p:nvPr/>
        </p:nvPicPr>
        <p:blipFill>
          <a:blip r:embed="rId4">
            <a:extLst>
              <a:ext uri="{28A0092B-C50C-407E-A947-70E740481C1C}">
                <a14:useLocalDpi xmlns:a14="http://schemas.microsoft.com/office/drawing/2010/main" val="0"/>
              </a:ext>
            </a:extLst>
          </a:blip>
          <a:srcRect l="-606" t="8176" r="46582" b="14968"/>
          <a:stretch>
            <a:fillRect/>
          </a:stretch>
        </p:blipFill>
        <p:spPr>
          <a:xfrm>
            <a:off x="6410369" y="4295620"/>
            <a:ext cx="2145127" cy="2275042"/>
          </a:xfrm>
          <a:prstGeom prst="rect">
            <a:avLst/>
          </a:prstGeom>
        </p:spPr>
      </p:pic>
      <p:pic>
        <p:nvPicPr>
          <p:cNvPr id="11" name="Picture 2" descr="Hand drawn black doodle arrow on transparent background PNG - Similar PNG">
            <a:extLst>
              <a:ext uri="{FF2B5EF4-FFF2-40B4-BE49-F238E27FC236}">
                <a16:creationId xmlns:a16="http://schemas.microsoft.com/office/drawing/2014/main" id="{B52B44C2-AF6E-9B88-6AC8-DDE11313FCCB}"/>
              </a:ext>
            </a:extLst>
          </p:cNvPr>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3464110">
            <a:off x="5451723" y="5876196"/>
            <a:ext cx="889466" cy="88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413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DBBCE8-AEAE-9511-99A1-5D32788027DB}"/>
              </a:ext>
            </a:extLst>
          </p:cNvPr>
          <p:cNvPicPr>
            <a:picLocks noChangeAspect="1"/>
          </p:cNvPicPr>
          <p:nvPr/>
        </p:nvPicPr>
        <p:blipFill>
          <a:blip r:embed="rId2"/>
          <a:stretch>
            <a:fillRect/>
          </a:stretch>
        </p:blipFill>
        <p:spPr>
          <a:xfrm>
            <a:off x="3857312" y="1359760"/>
            <a:ext cx="4477375" cy="5210902"/>
          </a:xfrm>
          <a:prstGeom prst="rect">
            <a:avLst/>
          </a:prstGeom>
        </p:spPr>
      </p:pic>
      <p:sp>
        <p:nvSpPr>
          <p:cNvPr id="3" name="Text Placeholder 2">
            <a:extLst>
              <a:ext uri="{FF2B5EF4-FFF2-40B4-BE49-F238E27FC236}">
                <a16:creationId xmlns:a16="http://schemas.microsoft.com/office/drawing/2014/main" id="{99637A6D-690D-ED37-FCAE-07664EAF2FDE}"/>
              </a:ext>
            </a:extLst>
          </p:cNvPr>
          <p:cNvSpPr>
            <a:spLocks noGrp="1"/>
          </p:cNvSpPr>
          <p:nvPr>
            <p:ph type="body" sz="quarter" idx="11"/>
          </p:nvPr>
        </p:nvSpPr>
        <p:spPr/>
        <p:txBody>
          <a:bodyPr/>
          <a:lstStyle/>
          <a:p>
            <a:r>
              <a:rPr lang="de-DE" dirty="0"/>
              <a:t>Oberklasse + Unterklasse</a:t>
            </a:r>
          </a:p>
        </p:txBody>
      </p:sp>
      <p:sp>
        <p:nvSpPr>
          <p:cNvPr id="5" name="TextBox 4">
            <a:extLst>
              <a:ext uri="{FF2B5EF4-FFF2-40B4-BE49-F238E27FC236}">
                <a16:creationId xmlns:a16="http://schemas.microsoft.com/office/drawing/2014/main" id="{ECC587F1-A92D-9232-5C21-F91F3504DE40}"/>
              </a:ext>
            </a:extLst>
          </p:cNvPr>
          <p:cNvSpPr txBox="1"/>
          <p:nvPr/>
        </p:nvSpPr>
        <p:spPr>
          <a:xfrm>
            <a:off x="1165113" y="2489617"/>
            <a:ext cx="1965296" cy="830997"/>
          </a:xfrm>
          <a:prstGeom prst="rect">
            <a:avLst/>
          </a:prstGeom>
          <a:noFill/>
        </p:spPr>
        <p:txBody>
          <a:bodyPr wrap="square" rtlCol="0">
            <a:spAutoFit/>
          </a:bodyPr>
          <a:lstStyle/>
          <a:p>
            <a:pPr algn="ctr"/>
            <a:r>
              <a:rPr lang="en-GB" sz="1200" dirty="0">
                <a:solidFill>
                  <a:srgbClr val="FFC000"/>
                </a:solidFill>
                <a:latin typeface="Montserrat" pitchFamily="2" charset="0"/>
              </a:rPr>
              <a:t>hat der </a:t>
            </a:r>
            <a:r>
              <a:rPr lang="en-GB" sz="1200" dirty="0" err="1">
                <a:solidFill>
                  <a:srgbClr val="FFC000"/>
                </a:solidFill>
                <a:latin typeface="Montserrat" pitchFamily="2" charset="0"/>
              </a:rPr>
              <a:t>Fachleiter</a:t>
            </a:r>
            <a:r>
              <a:rPr lang="en-GB" sz="1200" dirty="0">
                <a:solidFill>
                  <a:srgbClr val="FFC000"/>
                </a:solidFill>
                <a:latin typeface="Montserrat" pitchFamily="2" charset="0"/>
              </a:rPr>
              <a:t> </a:t>
            </a:r>
            <a:r>
              <a:rPr lang="en-GB" sz="1200" dirty="0" err="1">
                <a:solidFill>
                  <a:srgbClr val="FFC000"/>
                </a:solidFill>
                <a:latin typeface="Montserrat" pitchFamily="2" charset="0"/>
              </a:rPr>
              <a:t>auch</a:t>
            </a:r>
            <a:r>
              <a:rPr lang="en-GB" sz="1200" dirty="0">
                <a:solidFill>
                  <a:srgbClr val="FFC000"/>
                </a:solidFill>
                <a:latin typeface="Montserrat" pitchFamily="2" charset="0"/>
              </a:rPr>
              <a:t>, ohne </a:t>
            </a:r>
            <a:r>
              <a:rPr lang="en-GB" sz="1200" dirty="0" err="1">
                <a:solidFill>
                  <a:srgbClr val="FFC000"/>
                </a:solidFill>
                <a:latin typeface="Montserrat" pitchFamily="2" charset="0"/>
              </a:rPr>
              <a:t>dass</a:t>
            </a:r>
            <a:r>
              <a:rPr lang="en-GB" sz="1200" dirty="0">
                <a:solidFill>
                  <a:srgbClr val="FFC000"/>
                </a:solidFill>
                <a:latin typeface="Montserrat" pitchFamily="2" charset="0"/>
              </a:rPr>
              <a:t> es nochmal in seiner </a:t>
            </a:r>
            <a:r>
              <a:rPr lang="en-GB" sz="1200" dirty="0" err="1">
                <a:solidFill>
                  <a:srgbClr val="FFC000"/>
                </a:solidFill>
                <a:latin typeface="Montserrat" pitchFamily="2" charset="0"/>
              </a:rPr>
              <a:t>Klasse</a:t>
            </a:r>
            <a:r>
              <a:rPr lang="en-GB" sz="1200" dirty="0">
                <a:solidFill>
                  <a:srgbClr val="FFC000"/>
                </a:solidFill>
                <a:latin typeface="Montserrat" pitchFamily="2" charset="0"/>
              </a:rPr>
              <a:t> </a:t>
            </a:r>
            <a:r>
              <a:rPr lang="en-GB" sz="1200" dirty="0" err="1">
                <a:solidFill>
                  <a:srgbClr val="FFC000"/>
                </a:solidFill>
                <a:latin typeface="Montserrat" pitchFamily="2" charset="0"/>
              </a:rPr>
              <a:t>ist</a:t>
            </a:r>
            <a:endParaRPr lang="en-GB" sz="1200" dirty="0">
              <a:solidFill>
                <a:srgbClr val="FFC000"/>
              </a:solidFill>
              <a:latin typeface="Montserrat" pitchFamily="2" charset="0"/>
            </a:endParaRPr>
          </a:p>
        </p:txBody>
      </p:sp>
      <p:cxnSp>
        <p:nvCxnSpPr>
          <p:cNvPr id="6" name="Straight Arrow Connector 5">
            <a:extLst>
              <a:ext uri="{FF2B5EF4-FFF2-40B4-BE49-F238E27FC236}">
                <a16:creationId xmlns:a16="http://schemas.microsoft.com/office/drawing/2014/main" id="{BA06A0A8-AB1B-DAE6-F9F4-D3CC143DBA25}"/>
              </a:ext>
            </a:extLst>
          </p:cNvPr>
          <p:cNvCxnSpPr>
            <a:cxnSpLocks/>
            <a:stCxn id="5" idx="3"/>
          </p:cNvCxnSpPr>
          <p:nvPr/>
        </p:nvCxnSpPr>
        <p:spPr>
          <a:xfrm>
            <a:off x="3130409" y="2905116"/>
            <a:ext cx="880874"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08F7F0-C04A-A2AC-082A-ACB666C26D9F}"/>
              </a:ext>
            </a:extLst>
          </p:cNvPr>
          <p:cNvCxnSpPr/>
          <p:nvPr/>
        </p:nvCxnSpPr>
        <p:spPr>
          <a:xfrm>
            <a:off x="4109760" y="2027213"/>
            <a:ext cx="0" cy="163901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46D384-4E56-4F17-4562-A53036528447}"/>
              </a:ext>
            </a:extLst>
          </p:cNvPr>
          <p:cNvSpPr txBox="1"/>
          <p:nvPr/>
        </p:nvSpPr>
        <p:spPr>
          <a:xfrm>
            <a:off x="912071" y="5730271"/>
            <a:ext cx="1965296" cy="646331"/>
          </a:xfrm>
          <a:prstGeom prst="rect">
            <a:avLst/>
          </a:prstGeom>
          <a:noFill/>
        </p:spPr>
        <p:txBody>
          <a:bodyPr wrap="square" rtlCol="0">
            <a:spAutoFit/>
          </a:bodyPr>
          <a:lstStyle/>
          <a:p>
            <a:pPr algn="ctr"/>
            <a:r>
              <a:rPr lang="en-GB" sz="1200" dirty="0" err="1">
                <a:solidFill>
                  <a:srgbClr val="FFC000"/>
                </a:solidFill>
                <a:latin typeface="Montserrat" pitchFamily="2" charset="0"/>
              </a:rPr>
              <a:t>überschreibt</a:t>
            </a:r>
            <a:r>
              <a:rPr lang="en-GB" sz="1200" dirty="0">
                <a:solidFill>
                  <a:srgbClr val="FFC000"/>
                </a:solidFill>
                <a:latin typeface="Montserrat" pitchFamily="2" charset="0"/>
              </a:rPr>
              <a:t> die Methode der </a:t>
            </a:r>
            <a:r>
              <a:rPr lang="en-GB" sz="1200" dirty="0" err="1">
                <a:solidFill>
                  <a:srgbClr val="FFC000"/>
                </a:solidFill>
                <a:latin typeface="Montserrat" pitchFamily="2" charset="0"/>
              </a:rPr>
              <a:t>Oberklasse</a:t>
            </a:r>
            <a:endParaRPr lang="en-GB" sz="1200" dirty="0">
              <a:solidFill>
                <a:srgbClr val="FFC000"/>
              </a:solidFill>
              <a:latin typeface="Montserrat" pitchFamily="2" charset="0"/>
            </a:endParaRPr>
          </a:p>
        </p:txBody>
      </p:sp>
      <p:cxnSp>
        <p:nvCxnSpPr>
          <p:cNvPr id="13" name="Straight Arrow Connector 12">
            <a:extLst>
              <a:ext uri="{FF2B5EF4-FFF2-40B4-BE49-F238E27FC236}">
                <a16:creationId xmlns:a16="http://schemas.microsoft.com/office/drawing/2014/main" id="{F4DB8CA5-F6E2-3FF8-2FF3-3F668B60A1D5}"/>
              </a:ext>
            </a:extLst>
          </p:cNvPr>
          <p:cNvCxnSpPr>
            <a:cxnSpLocks/>
            <a:stCxn id="12" idx="3"/>
          </p:cNvCxnSpPr>
          <p:nvPr/>
        </p:nvCxnSpPr>
        <p:spPr>
          <a:xfrm>
            <a:off x="2877367" y="6053437"/>
            <a:ext cx="918255" cy="0"/>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85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8CA0D-BE02-67F0-7260-A27C4787449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085AE5E-C1E9-7227-7DD8-638BFD32EAB6}"/>
              </a:ext>
            </a:extLst>
          </p:cNvPr>
          <p:cNvSpPr>
            <a:spLocks noGrp="1"/>
          </p:cNvSpPr>
          <p:nvPr>
            <p:ph type="body" sz="quarter" idx="11"/>
          </p:nvPr>
        </p:nvSpPr>
        <p:spPr/>
        <p:txBody>
          <a:bodyPr/>
          <a:lstStyle/>
          <a:p>
            <a:r>
              <a:rPr lang="de-DE" dirty="0"/>
              <a:t>Unterklasse</a:t>
            </a:r>
          </a:p>
        </p:txBody>
      </p:sp>
      <p:pic>
        <p:nvPicPr>
          <p:cNvPr id="5" name="Picture 4" descr="A screen shot of a computer screen&#10;&#10;AI-generated content may be incorrect.">
            <a:extLst>
              <a:ext uri="{FF2B5EF4-FFF2-40B4-BE49-F238E27FC236}">
                <a16:creationId xmlns:a16="http://schemas.microsoft.com/office/drawing/2014/main" id="{D8CB21AC-9025-F0E0-2E89-BBF6D3BDD145}"/>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l="6894" t="7421" r="6764" b="53711"/>
          <a:stretch>
            <a:fillRect/>
          </a:stretch>
        </p:blipFill>
        <p:spPr>
          <a:xfrm>
            <a:off x="255958" y="1326696"/>
            <a:ext cx="6096000" cy="4204608"/>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6D5E8C83-DB5F-BEF3-1D5E-C4F1B42E71A4}"/>
              </a:ext>
            </a:extLst>
          </p:cNvPr>
          <p:cNvPicPr>
            <a:picLocks noChangeAspect="1"/>
          </p:cNvPicPr>
          <p:nvPr/>
        </p:nvPicPr>
        <p:blipFill>
          <a:blip r:embed="rId3">
            <a:extLst>
              <a:ext uri="{28A0092B-C50C-407E-A947-70E740481C1C}">
                <a14:useLocalDpi xmlns:a14="http://schemas.microsoft.com/office/drawing/2010/main" val="0"/>
              </a:ext>
            </a:extLst>
          </a:blip>
          <a:srcRect t="4190" r="18156" b="8427"/>
          <a:stretch>
            <a:fillRect/>
          </a:stretch>
        </p:blipFill>
        <p:spPr>
          <a:xfrm>
            <a:off x="8888043" y="1429319"/>
            <a:ext cx="2783497" cy="5141343"/>
          </a:xfrm>
          <a:prstGeom prst="rect">
            <a:avLst/>
          </a:prstGeom>
        </p:spPr>
      </p:pic>
      <p:sp>
        <p:nvSpPr>
          <p:cNvPr id="10" name="Free-form: Shape 9">
            <a:extLst>
              <a:ext uri="{FF2B5EF4-FFF2-40B4-BE49-F238E27FC236}">
                <a16:creationId xmlns:a16="http://schemas.microsoft.com/office/drawing/2014/main" id="{6843E3D2-7EA0-9C5D-994E-E3FDAEDF7108}"/>
              </a:ext>
            </a:extLst>
          </p:cNvPr>
          <p:cNvSpPr/>
          <p:nvPr/>
        </p:nvSpPr>
        <p:spPr>
          <a:xfrm>
            <a:off x="2708694" y="2001320"/>
            <a:ext cx="5607170" cy="301925"/>
          </a:xfrm>
          <a:custGeom>
            <a:avLst/>
            <a:gdLst>
              <a:gd name="connsiteX0" fmla="*/ 0 w 5693434"/>
              <a:gd name="connsiteY0" fmla="*/ 301925 h 301925"/>
              <a:gd name="connsiteX1" fmla="*/ 319178 w 5693434"/>
              <a:gd name="connsiteY1" fmla="*/ 77638 h 301925"/>
              <a:gd name="connsiteX2" fmla="*/ 396815 w 5693434"/>
              <a:gd name="connsiteY2" fmla="*/ 51759 h 301925"/>
              <a:gd name="connsiteX3" fmla="*/ 508959 w 5693434"/>
              <a:gd name="connsiteY3" fmla="*/ 43132 h 301925"/>
              <a:gd name="connsiteX4" fmla="*/ 1095555 w 5693434"/>
              <a:gd name="connsiteY4" fmla="*/ 129397 h 301925"/>
              <a:gd name="connsiteX5" fmla="*/ 1613140 w 5693434"/>
              <a:gd name="connsiteY5" fmla="*/ 207034 h 301925"/>
              <a:gd name="connsiteX6" fmla="*/ 2294627 w 5693434"/>
              <a:gd name="connsiteY6" fmla="*/ 146649 h 301925"/>
              <a:gd name="connsiteX7" fmla="*/ 2441276 w 5693434"/>
              <a:gd name="connsiteY7" fmla="*/ 69012 h 301925"/>
              <a:gd name="connsiteX8" fmla="*/ 2544793 w 5693434"/>
              <a:gd name="connsiteY8" fmla="*/ 25880 h 301925"/>
              <a:gd name="connsiteX9" fmla="*/ 2708695 w 5693434"/>
              <a:gd name="connsiteY9" fmla="*/ 8627 h 301925"/>
              <a:gd name="connsiteX10" fmla="*/ 2950234 w 5693434"/>
              <a:gd name="connsiteY10" fmla="*/ 60385 h 301925"/>
              <a:gd name="connsiteX11" fmla="*/ 3071004 w 5693434"/>
              <a:gd name="connsiteY11" fmla="*/ 129397 h 301925"/>
              <a:gd name="connsiteX12" fmla="*/ 3140015 w 5693434"/>
              <a:gd name="connsiteY12" fmla="*/ 163902 h 301925"/>
              <a:gd name="connsiteX13" fmla="*/ 3260785 w 5693434"/>
              <a:gd name="connsiteY13" fmla="*/ 172529 h 301925"/>
              <a:gd name="connsiteX14" fmla="*/ 3786996 w 5693434"/>
              <a:gd name="connsiteY14" fmla="*/ 112144 h 301925"/>
              <a:gd name="connsiteX15" fmla="*/ 3916393 w 5693434"/>
              <a:gd name="connsiteY15" fmla="*/ 103517 h 301925"/>
              <a:gd name="connsiteX16" fmla="*/ 4235570 w 5693434"/>
              <a:gd name="connsiteY16" fmla="*/ 34506 h 301925"/>
              <a:gd name="connsiteX17" fmla="*/ 4390845 w 5693434"/>
              <a:gd name="connsiteY17" fmla="*/ 77638 h 301925"/>
              <a:gd name="connsiteX18" fmla="*/ 4451230 w 5693434"/>
              <a:gd name="connsiteY18" fmla="*/ 120770 h 301925"/>
              <a:gd name="connsiteX19" fmla="*/ 4580627 w 5693434"/>
              <a:gd name="connsiteY19" fmla="*/ 181155 h 301925"/>
              <a:gd name="connsiteX20" fmla="*/ 4623759 w 5693434"/>
              <a:gd name="connsiteY20" fmla="*/ 189781 h 301925"/>
              <a:gd name="connsiteX21" fmla="*/ 4684144 w 5693434"/>
              <a:gd name="connsiteY21" fmla="*/ 181155 h 301925"/>
              <a:gd name="connsiteX22" fmla="*/ 4744528 w 5693434"/>
              <a:gd name="connsiteY22" fmla="*/ 129397 h 301925"/>
              <a:gd name="connsiteX23" fmla="*/ 4873925 w 5693434"/>
              <a:gd name="connsiteY23" fmla="*/ 43132 h 301925"/>
              <a:gd name="connsiteX24" fmla="*/ 4977442 w 5693434"/>
              <a:gd name="connsiteY24" fmla="*/ 17253 h 301925"/>
              <a:gd name="connsiteX25" fmla="*/ 5029200 w 5693434"/>
              <a:gd name="connsiteY25" fmla="*/ 0 h 301925"/>
              <a:gd name="connsiteX26" fmla="*/ 5287993 w 5693434"/>
              <a:gd name="connsiteY26" fmla="*/ 17253 h 301925"/>
              <a:gd name="connsiteX27" fmla="*/ 5331125 w 5693434"/>
              <a:gd name="connsiteY27" fmla="*/ 43132 h 301925"/>
              <a:gd name="connsiteX28" fmla="*/ 5374257 w 5693434"/>
              <a:gd name="connsiteY28" fmla="*/ 60385 h 301925"/>
              <a:gd name="connsiteX29" fmla="*/ 5503653 w 5693434"/>
              <a:gd name="connsiteY29" fmla="*/ 129397 h 301925"/>
              <a:gd name="connsiteX30" fmla="*/ 5555412 w 5693434"/>
              <a:gd name="connsiteY30" fmla="*/ 138023 h 301925"/>
              <a:gd name="connsiteX31" fmla="*/ 5589917 w 5693434"/>
              <a:gd name="connsiteY31" fmla="*/ 155276 h 301925"/>
              <a:gd name="connsiteX32" fmla="*/ 5667555 w 5693434"/>
              <a:gd name="connsiteY32" fmla="*/ 172529 h 301925"/>
              <a:gd name="connsiteX33" fmla="*/ 5693434 w 5693434"/>
              <a:gd name="connsiteY33" fmla="*/ 181155 h 3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93434" h="301925">
                <a:moveTo>
                  <a:pt x="0" y="301925"/>
                </a:moveTo>
                <a:cubicBezTo>
                  <a:pt x="49458" y="153552"/>
                  <a:pt x="29830" y="174087"/>
                  <a:pt x="319178" y="77638"/>
                </a:cubicBezTo>
                <a:cubicBezTo>
                  <a:pt x="345057" y="69012"/>
                  <a:pt x="369976" y="56639"/>
                  <a:pt x="396815" y="51759"/>
                </a:cubicBezTo>
                <a:cubicBezTo>
                  <a:pt x="433702" y="45052"/>
                  <a:pt x="471578" y="46008"/>
                  <a:pt x="508959" y="43132"/>
                </a:cubicBezTo>
                <a:cubicBezTo>
                  <a:pt x="1276732" y="139105"/>
                  <a:pt x="254890" y="7562"/>
                  <a:pt x="1095555" y="129397"/>
                </a:cubicBezTo>
                <a:cubicBezTo>
                  <a:pt x="1672502" y="213012"/>
                  <a:pt x="1109556" y="113778"/>
                  <a:pt x="1613140" y="207034"/>
                </a:cubicBezTo>
                <a:cubicBezTo>
                  <a:pt x="1840302" y="186906"/>
                  <a:pt x="2069678" y="184140"/>
                  <a:pt x="2294627" y="146649"/>
                </a:cubicBezTo>
                <a:cubicBezTo>
                  <a:pt x="2349185" y="137556"/>
                  <a:pt x="2391466" y="93058"/>
                  <a:pt x="2441276" y="69012"/>
                </a:cubicBezTo>
                <a:cubicBezTo>
                  <a:pt x="2474940" y="52761"/>
                  <a:pt x="2508850" y="36150"/>
                  <a:pt x="2544793" y="25880"/>
                </a:cubicBezTo>
                <a:cubicBezTo>
                  <a:pt x="2551164" y="24060"/>
                  <a:pt x="2707491" y="8747"/>
                  <a:pt x="2708695" y="8627"/>
                </a:cubicBezTo>
                <a:cubicBezTo>
                  <a:pt x="2789208" y="25880"/>
                  <a:pt x="2872119" y="34347"/>
                  <a:pt x="2950234" y="60385"/>
                </a:cubicBezTo>
                <a:cubicBezTo>
                  <a:pt x="2994220" y="75047"/>
                  <a:pt x="3030300" y="107195"/>
                  <a:pt x="3071004" y="129397"/>
                </a:cubicBezTo>
                <a:cubicBezTo>
                  <a:pt x="3093582" y="141713"/>
                  <a:pt x="3114936" y="158202"/>
                  <a:pt x="3140015" y="163902"/>
                </a:cubicBezTo>
                <a:cubicBezTo>
                  <a:pt x="3179371" y="172846"/>
                  <a:pt x="3220528" y="169653"/>
                  <a:pt x="3260785" y="172529"/>
                </a:cubicBezTo>
                <a:lnTo>
                  <a:pt x="3786996" y="112144"/>
                </a:lnTo>
                <a:cubicBezTo>
                  <a:pt x="3829987" y="107619"/>
                  <a:pt x="3873965" y="111796"/>
                  <a:pt x="3916393" y="103517"/>
                </a:cubicBezTo>
                <a:cubicBezTo>
                  <a:pt x="4352640" y="18395"/>
                  <a:pt x="3989203" y="56902"/>
                  <a:pt x="4235570" y="34506"/>
                </a:cubicBezTo>
                <a:cubicBezTo>
                  <a:pt x="4287328" y="48883"/>
                  <a:pt x="4340969" y="57688"/>
                  <a:pt x="4390845" y="77638"/>
                </a:cubicBezTo>
                <a:cubicBezTo>
                  <a:pt x="4413812" y="86825"/>
                  <a:pt x="4429909" y="108229"/>
                  <a:pt x="4451230" y="120770"/>
                </a:cubicBezTo>
                <a:cubicBezTo>
                  <a:pt x="4468124" y="130708"/>
                  <a:pt x="4547730" y="171286"/>
                  <a:pt x="4580627" y="181155"/>
                </a:cubicBezTo>
                <a:cubicBezTo>
                  <a:pt x="4594671" y="185368"/>
                  <a:pt x="4609382" y="186906"/>
                  <a:pt x="4623759" y="189781"/>
                </a:cubicBezTo>
                <a:cubicBezTo>
                  <a:pt x="4643887" y="186906"/>
                  <a:pt x="4665958" y="190248"/>
                  <a:pt x="4684144" y="181155"/>
                </a:cubicBezTo>
                <a:cubicBezTo>
                  <a:pt x="4707855" y="169299"/>
                  <a:pt x="4723683" y="145776"/>
                  <a:pt x="4744528" y="129397"/>
                </a:cubicBezTo>
                <a:cubicBezTo>
                  <a:pt x="4770478" y="109008"/>
                  <a:pt x="4845909" y="57140"/>
                  <a:pt x="4873925" y="43132"/>
                </a:cubicBezTo>
                <a:cubicBezTo>
                  <a:pt x="4920861" y="19664"/>
                  <a:pt x="4928342" y="29528"/>
                  <a:pt x="4977442" y="17253"/>
                </a:cubicBezTo>
                <a:cubicBezTo>
                  <a:pt x="4995085" y="12842"/>
                  <a:pt x="5011947" y="5751"/>
                  <a:pt x="5029200" y="0"/>
                </a:cubicBezTo>
                <a:cubicBezTo>
                  <a:pt x="5115464" y="5751"/>
                  <a:pt x="5202406" y="5026"/>
                  <a:pt x="5287993" y="17253"/>
                </a:cubicBezTo>
                <a:cubicBezTo>
                  <a:pt x="5304591" y="19624"/>
                  <a:pt x="5316128" y="35634"/>
                  <a:pt x="5331125" y="43132"/>
                </a:cubicBezTo>
                <a:cubicBezTo>
                  <a:pt x="5344975" y="50057"/>
                  <a:pt x="5360407" y="53460"/>
                  <a:pt x="5374257" y="60385"/>
                </a:cubicBezTo>
                <a:cubicBezTo>
                  <a:pt x="5413352" y="79933"/>
                  <a:pt x="5462991" y="122620"/>
                  <a:pt x="5503653" y="129397"/>
                </a:cubicBezTo>
                <a:lnTo>
                  <a:pt x="5555412" y="138023"/>
                </a:lnTo>
                <a:cubicBezTo>
                  <a:pt x="5566914" y="143774"/>
                  <a:pt x="5577626" y="151494"/>
                  <a:pt x="5589917" y="155276"/>
                </a:cubicBezTo>
                <a:cubicBezTo>
                  <a:pt x="5615255" y="163072"/>
                  <a:pt x="5641836" y="166099"/>
                  <a:pt x="5667555" y="172529"/>
                </a:cubicBezTo>
                <a:cubicBezTo>
                  <a:pt x="5676376" y="174734"/>
                  <a:pt x="5684808" y="178280"/>
                  <a:pt x="5693434" y="181155"/>
                </a:cubicBezTo>
              </a:path>
            </a:pathLst>
          </a:cu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e-form: Shape 10">
            <a:extLst>
              <a:ext uri="{FF2B5EF4-FFF2-40B4-BE49-F238E27FC236}">
                <a16:creationId xmlns:a16="http://schemas.microsoft.com/office/drawing/2014/main" id="{1C23ED96-EC38-EE7D-24F8-1794239614FA}"/>
              </a:ext>
            </a:extLst>
          </p:cNvPr>
          <p:cNvSpPr/>
          <p:nvPr/>
        </p:nvSpPr>
        <p:spPr>
          <a:xfrm rot="10800000">
            <a:off x="292229" y="5404266"/>
            <a:ext cx="5607170" cy="301925"/>
          </a:xfrm>
          <a:custGeom>
            <a:avLst/>
            <a:gdLst>
              <a:gd name="connsiteX0" fmla="*/ 0 w 5693434"/>
              <a:gd name="connsiteY0" fmla="*/ 301925 h 301925"/>
              <a:gd name="connsiteX1" fmla="*/ 319178 w 5693434"/>
              <a:gd name="connsiteY1" fmla="*/ 77638 h 301925"/>
              <a:gd name="connsiteX2" fmla="*/ 396815 w 5693434"/>
              <a:gd name="connsiteY2" fmla="*/ 51759 h 301925"/>
              <a:gd name="connsiteX3" fmla="*/ 508959 w 5693434"/>
              <a:gd name="connsiteY3" fmla="*/ 43132 h 301925"/>
              <a:gd name="connsiteX4" fmla="*/ 1095555 w 5693434"/>
              <a:gd name="connsiteY4" fmla="*/ 129397 h 301925"/>
              <a:gd name="connsiteX5" fmla="*/ 1613140 w 5693434"/>
              <a:gd name="connsiteY5" fmla="*/ 207034 h 301925"/>
              <a:gd name="connsiteX6" fmla="*/ 2294627 w 5693434"/>
              <a:gd name="connsiteY6" fmla="*/ 146649 h 301925"/>
              <a:gd name="connsiteX7" fmla="*/ 2441276 w 5693434"/>
              <a:gd name="connsiteY7" fmla="*/ 69012 h 301925"/>
              <a:gd name="connsiteX8" fmla="*/ 2544793 w 5693434"/>
              <a:gd name="connsiteY8" fmla="*/ 25880 h 301925"/>
              <a:gd name="connsiteX9" fmla="*/ 2708695 w 5693434"/>
              <a:gd name="connsiteY9" fmla="*/ 8627 h 301925"/>
              <a:gd name="connsiteX10" fmla="*/ 2950234 w 5693434"/>
              <a:gd name="connsiteY10" fmla="*/ 60385 h 301925"/>
              <a:gd name="connsiteX11" fmla="*/ 3071004 w 5693434"/>
              <a:gd name="connsiteY11" fmla="*/ 129397 h 301925"/>
              <a:gd name="connsiteX12" fmla="*/ 3140015 w 5693434"/>
              <a:gd name="connsiteY12" fmla="*/ 163902 h 301925"/>
              <a:gd name="connsiteX13" fmla="*/ 3260785 w 5693434"/>
              <a:gd name="connsiteY13" fmla="*/ 172529 h 301925"/>
              <a:gd name="connsiteX14" fmla="*/ 3786996 w 5693434"/>
              <a:gd name="connsiteY14" fmla="*/ 112144 h 301925"/>
              <a:gd name="connsiteX15" fmla="*/ 3916393 w 5693434"/>
              <a:gd name="connsiteY15" fmla="*/ 103517 h 301925"/>
              <a:gd name="connsiteX16" fmla="*/ 4235570 w 5693434"/>
              <a:gd name="connsiteY16" fmla="*/ 34506 h 301925"/>
              <a:gd name="connsiteX17" fmla="*/ 4390845 w 5693434"/>
              <a:gd name="connsiteY17" fmla="*/ 77638 h 301925"/>
              <a:gd name="connsiteX18" fmla="*/ 4451230 w 5693434"/>
              <a:gd name="connsiteY18" fmla="*/ 120770 h 301925"/>
              <a:gd name="connsiteX19" fmla="*/ 4580627 w 5693434"/>
              <a:gd name="connsiteY19" fmla="*/ 181155 h 301925"/>
              <a:gd name="connsiteX20" fmla="*/ 4623759 w 5693434"/>
              <a:gd name="connsiteY20" fmla="*/ 189781 h 301925"/>
              <a:gd name="connsiteX21" fmla="*/ 4684144 w 5693434"/>
              <a:gd name="connsiteY21" fmla="*/ 181155 h 301925"/>
              <a:gd name="connsiteX22" fmla="*/ 4744528 w 5693434"/>
              <a:gd name="connsiteY22" fmla="*/ 129397 h 301925"/>
              <a:gd name="connsiteX23" fmla="*/ 4873925 w 5693434"/>
              <a:gd name="connsiteY23" fmla="*/ 43132 h 301925"/>
              <a:gd name="connsiteX24" fmla="*/ 4977442 w 5693434"/>
              <a:gd name="connsiteY24" fmla="*/ 17253 h 301925"/>
              <a:gd name="connsiteX25" fmla="*/ 5029200 w 5693434"/>
              <a:gd name="connsiteY25" fmla="*/ 0 h 301925"/>
              <a:gd name="connsiteX26" fmla="*/ 5287993 w 5693434"/>
              <a:gd name="connsiteY26" fmla="*/ 17253 h 301925"/>
              <a:gd name="connsiteX27" fmla="*/ 5331125 w 5693434"/>
              <a:gd name="connsiteY27" fmla="*/ 43132 h 301925"/>
              <a:gd name="connsiteX28" fmla="*/ 5374257 w 5693434"/>
              <a:gd name="connsiteY28" fmla="*/ 60385 h 301925"/>
              <a:gd name="connsiteX29" fmla="*/ 5503653 w 5693434"/>
              <a:gd name="connsiteY29" fmla="*/ 129397 h 301925"/>
              <a:gd name="connsiteX30" fmla="*/ 5555412 w 5693434"/>
              <a:gd name="connsiteY30" fmla="*/ 138023 h 301925"/>
              <a:gd name="connsiteX31" fmla="*/ 5589917 w 5693434"/>
              <a:gd name="connsiteY31" fmla="*/ 155276 h 301925"/>
              <a:gd name="connsiteX32" fmla="*/ 5667555 w 5693434"/>
              <a:gd name="connsiteY32" fmla="*/ 172529 h 301925"/>
              <a:gd name="connsiteX33" fmla="*/ 5693434 w 5693434"/>
              <a:gd name="connsiteY33" fmla="*/ 181155 h 3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93434" h="301925">
                <a:moveTo>
                  <a:pt x="0" y="301925"/>
                </a:moveTo>
                <a:cubicBezTo>
                  <a:pt x="49458" y="153552"/>
                  <a:pt x="29830" y="174087"/>
                  <a:pt x="319178" y="77638"/>
                </a:cubicBezTo>
                <a:cubicBezTo>
                  <a:pt x="345057" y="69012"/>
                  <a:pt x="369976" y="56639"/>
                  <a:pt x="396815" y="51759"/>
                </a:cubicBezTo>
                <a:cubicBezTo>
                  <a:pt x="433702" y="45052"/>
                  <a:pt x="471578" y="46008"/>
                  <a:pt x="508959" y="43132"/>
                </a:cubicBezTo>
                <a:cubicBezTo>
                  <a:pt x="1276732" y="139105"/>
                  <a:pt x="254890" y="7562"/>
                  <a:pt x="1095555" y="129397"/>
                </a:cubicBezTo>
                <a:cubicBezTo>
                  <a:pt x="1672502" y="213012"/>
                  <a:pt x="1109556" y="113778"/>
                  <a:pt x="1613140" y="207034"/>
                </a:cubicBezTo>
                <a:cubicBezTo>
                  <a:pt x="1840302" y="186906"/>
                  <a:pt x="2069678" y="184140"/>
                  <a:pt x="2294627" y="146649"/>
                </a:cubicBezTo>
                <a:cubicBezTo>
                  <a:pt x="2349185" y="137556"/>
                  <a:pt x="2391466" y="93058"/>
                  <a:pt x="2441276" y="69012"/>
                </a:cubicBezTo>
                <a:cubicBezTo>
                  <a:pt x="2474940" y="52761"/>
                  <a:pt x="2508850" y="36150"/>
                  <a:pt x="2544793" y="25880"/>
                </a:cubicBezTo>
                <a:cubicBezTo>
                  <a:pt x="2551164" y="24060"/>
                  <a:pt x="2707491" y="8747"/>
                  <a:pt x="2708695" y="8627"/>
                </a:cubicBezTo>
                <a:cubicBezTo>
                  <a:pt x="2789208" y="25880"/>
                  <a:pt x="2872119" y="34347"/>
                  <a:pt x="2950234" y="60385"/>
                </a:cubicBezTo>
                <a:cubicBezTo>
                  <a:pt x="2994220" y="75047"/>
                  <a:pt x="3030300" y="107195"/>
                  <a:pt x="3071004" y="129397"/>
                </a:cubicBezTo>
                <a:cubicBezTo>
                  <a:pt x="3093582" y="141713"/>
                  <a:pt x="3114936" y="158202"/>
                  <a:pt x="3140015" y="163902"/>
                </a:cubicBezTo>
                <a:cubicBezTo>
                  <a:pt x="3179371" y="172846"/>
                  <a:pt x="3220528" y="169653"/>
                  <a:pt x="3260785" y="172529"/>
                </a:cubicBezTo>
                <a:lnTo>
                  <a:pt x="3786996" y="112144"/>
                </a:lnTo>
                <a:cubicBezTo>
                  <a:pt x="3829987" y="107619"/>
                  <a:pt x="3873965" y="111796"/>
                  <a:pt x="3916393" y="103517"/>
                </a:cubicBezTo>
                <a:cubicBezTo>
                  <a:pt x="4352640" y="18395"/>
                  <a:pt x="3989203" y="56902"/>
                  <a:pt x="4235570" y="34506"/>
                </a:cubicBezTo>
                <a:cubicBezTo>
                  <a:pt x="4287328" y="48883"/>
                  <a:pt x="4340969" y="57688"/>
                  <a:pt x="4390845" y="77638"/>
                </a:cubicBezTo>
                <a:cubicBezTo>
                  <a:pt x="4413812" y="86825"/>
                  <a:pt x="4429909" y="108229"/>
                  <a:pt x="4451230" y="120770"/>
                </a:cubicBezTo>
                <a:cubicBezTo>
                  <a:pt x="4468124" y="130708"/>
                  <a:pt x="4547730" y="171286"/>
                  <a:pt x="4580627" y="181155"/>
                </a:cubicBezTo>
                <a:cubicBezTo>
                  <a:pt x="4594671" y="185368"/>
                  <a:pt x="4609382" y="186906"/>
                  <a:pt x="4623759" y="189781"/>
                </a:cubicBezTo>
                <a:cubicBezTo>
                  <a:pt x="4643887" y="186906"/>
                  <a:pt x="4665958" y="190248"/>
                  <a:pt x="4684144" y="181155"/>
                </a:cubicBezTo>
                <a:cubicBezTo>
                  <a:pt x="4707855" y="169299"/>
                  <a:pt x="4723683" y="145776"/>
                  <a:pt x="4744528" y="129397"/>
                </a:cubicBezTo>
                <a:cubicBezTo>
                  <a:pt x="4770478" y="109008"/>
                  <a:pt x="4845909" y="57140"/>
                  <a:pt x="4873925" y="43132"/>
                </a:cubicBezTo>
                <a:cubicBezTo>
                  <a:pt x="4920861" y="19664"/>
                  <a:pt x="4928342" y="29528"/>
                  <a:pt x="4977442" y="17253"/>
                </a:cubicBezTo>
                <a:cubicBezTo>
                  <a:pt x="4995085" y="12842"/>
                  <a:pt x="5011947" y="5751"/>
                  <a:pt x="5029200" y="0"/>
                </a:cubicBezTo>
                <a:cubicBezTo>
                  <a:pt x="5115464" y="5751"/>
                  <a:pt x="5202406" y="5026"/>
                  <a:pt x="5287993" y="17253"/>
                </a:cubicBezTo>
                <a:cubicBezTo>
                  <a:pt x="5304591" y="19624"/>
                  <a:pt x="5316128" y="35634"/>
                  <a:pt x="5331125" y="43132"/>
                </a:cubicBezTo>
                <a:cubicBezTo>
                  <a:pt x="5344975" y="50057"/>
                  <a:pt x="5360407" y="53460"/>
                  <a:pt x="5374257" y="60385"/>
                </a:cubicBezTo>
                <a:cubicBezTo>
                  <a:pt x="5413352" y="79933"/>
                  <a:pt x="5462991" y="122620"/>
                  <a:pt x="5503653" y="129397"/>
                </a:cubicBezTo>
                <a:lnTo>
                  <a:pt x="5555412" y="138023"/>
                </a:lnTo>
                <a:cubicBezTo>
                  <a:pt x="5566914" y="143774"/>
                  <a:pt x="5577626" y="151494"/>
                  <a:pt x="5589917" y="155276"/>
                </a:cubicBezTo>
                <a:cubicBezTo>
                  <a:pt x="5615255" y="163072"/>
                  <a:pt x="5641836" y="166099"/>
                  <a:pt x="5667555" y="172529"/>
                </a:cubicBezTo>
                <a:cubicBezTo>
                  <a:pt x="5676376" y="174734"/>
                  <a:pt x="5684808" y="178280"/>
                  <a:pt x="5693434" y="181155"/>
                </a:cubicBezTo>
              </a:path>
            </a:pathLst>
          </a:custGeom>
          <a:solidFill>
            <a:srgbClr val="0F0F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8" descr="A screen shot of a computer screen&#10;&#10;AI-generated content may be incorrect.">
            <a:extLst>
              <a:ext uri="{FF2B5EF4-FFF2-40B4-BE49-F238E27FC236}">
                <a16:creationId xmlns:a16="http://schemas.microsoft.com/office/drawing/2014/main" id="{01641635-7114-16D6-6E0A-C9D611C64B07}"/>
              </a:ext>
            </a:extLst>
          </p:cNvPr>
          <p:cNvPicPr>
            <a:picLocks noChangeAspect="1"/>
          </p:cNvPicPr>
          <p:nvPr/>
        </p:nvPicPr>
        <p:blipFill>
          <a:blip r:embed="rId2">
            <a:extLst>
              <a:ext uri="{28A0092B-C50C-407E-A947-70E740481C1C}">
                <a14:useLocalDpi xmlns:a14="http://schemas.microsoft.com/office/drawing/2010/main" val="0"/>
              </a:ext>
            </a:extLst>
          </a:blip>
          <a:srcRect l="6894" t="47486" r="6764" b="7422"/>
          <a:stretch>
            <a:fillRect/>
          </a:stretch>
        </p:blipFill>
        <p:spPr>
          <a:xfrm>
            <a:off x="2624375" y="2173857"/>
            <a:ext cx="5772778" cy="4619311"/>
          </a:xfrm>
          <a:prstGeom prst="rect">
            <a:avLst/>
          </a:prstGeom>
        </p:spPr>
      </p:pic>
      <p:pic>
        <p:nvPicPr>
          <p:cNvPr id="8" name="Picture 2" descr="Hand drawn black doodle arrow on transparent background PNG - Similar PNG">
            <a:extLst>
              <a:ext uri="{FF2B5EF4-FFF2-40B4-BE49-F238E27FC236}">
                <a16:creationId xmlns:a16="http://schemas.microsoft.com/office/drawing/2014/main" id="{72CBD30C-0A98-CA3B-960E-DE67414AAFF0}"/>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13464110">
            <a:off x="7952419" y="6086548"/>
            <a:ext cx="889466" cy="8894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8DB1ABF-62A9-A1B8-AFBE-B2D30977219C}"/>
              </a:ext>
            </a:extLst>
          </p:cNvPr>
          <p:cNvSpPr txBox="1"/>
          <p:nvPr/>
        </p:nvSpPr>
        <p:spPr>
          <a:xfrm>
            <a:off x="4835927" y="1668330"/>
            <a:ext cx="1879080" cy="276999"/>
          </a:xfrm>
          <a:prstGeom prst="rect">
            <a:avLst/>
          </a:prstGeom>
          <a:noFill/>
        </p:spPr>
        <p:txBody>
          <a:bodyPr wrap="square" rtlCol="0">
            <a:spAutoFit/>
          </a:bodyPr>
          <a:lstStyle/>
          <a:p>
            <a:pPr algn="ctr"/>
            <a:r>
              <a:rPr lang="en-GB" sz="1200" dirty="0">
                <a:solidFill>
                  <a:srgbClr val="FFC000"/>
                </a:solidFill>
                <a:latin typeface="Montserrat" pitchFamily="2" charset="0"/>
              </a:rPr>
              <a:t>“</a:t>
            </a:r>
            <a:r>
              <a:rPr lang="en-GB" sz="1200" dirty="0" err="1">
                <a:solidFill>
                  <a:srgbClr val="FFC000"/>
                </a:solidFill>
                <a:latin typeface="Montserrat" pitchFamily="2" charset="0"/>
              </a:rPr>
              <a:t>erbt</a:t>
            </a:r>
            <a:r>
              <a:rPr lang="en-GB" sz="1200" dirty="0">
                <a:solidFill>
                  <a:srgbClr val="FFC000"/>
                </a:solidFill>
                <a:latin typeface="Montserrat" pitchFamily="2" charset="0"/>
              </a:rPr>
              <a:t> von”</a:t>
            </a:r>
          </a:p>
        </p:txBody>
      </p:sp>
      <p:cxnSp>
        <p:nvCxnSpPr>
          <p:cNvPr id="13" name="Straight Arrow Connector 12">
            <a:extLst>
              <a:ext uri="{FF2B5EF4-FFF2-40B4-BE49-F238E27FC236}">
                <a16:creationId xmlns:a16="http://schemas.microsoft.com/office/drawing/2014/main" id="{517AFD6B-1102-5557-8450-2DCDB4ACAED1}"/>
              </a:ext>
            </a:extLst>
          </p:cNvPr>
          <p:cNvCxnSpPr>
            <a:cxnSpLocks/>
          </p:cNvCxnSpPr>
          <p:nvPr/>
        </p:nvCxnSpPr>
        <p:spPr>
          <a:xfrm flipH="1">
            <a:off x="4942936" y="1980819"/>
            <a:ext cx="560717" cy="289541"/>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E294101-E194-EEC3-987A-EA94320BAA52}"/>
              </a:ext>
            </a:extLst>
          </p:cNvPr>
          <p:cNvSpPr txBox="1"/>
          <p:nvPr/>
        </p:nvSpPr>
        <p:spPr>
          <a:xfrm>
            <a:off x="2624375" y="1421193"/>
            <a:ext cx="1539965" cy="646331"/>
          </a:xfrm>
          <a:prstGeom prst="rect">
            <a:avLst/>
          </a:prstGeom>
          <a:noFill/>
        </p:spPr>
        <p:txBody>
          <a:bodyPr wrap="square" rtlCol="0">
            <a:spAutoFit/>
          </a:bodyPr>
          <a:lstStyle/>
          <a:p>
            <a:pPr algn="ctr"/>
            <a:r>
              <a:rPr lang="en-GB" sz="1200" dirty="0" err="1">
                <a:solidFill>
                  <a:srgbClr val="FFC000"/>
                </a:solidFill>
                <a:latin typeface="Montserrat" pitchFamily="2" charset="0"/>
              </a:rPr>
              <a:t>ruft</a:t>
            </a:r>
            <a:r>
              <a:rPr lang="en-GB" sz="1200" dirty="0">
                <a:solidFill>
                  <a:srgbClr val="FFC000"/>
                </a:solidFill>
                <a:latin typeface="Montserrat" pitchFamily="2" charset="0"/>
              </a:rPr>
              <a:t> </a:t>
            </a:r>
            <a:r>
              <a:rPr lang="en-GB" sz="1200" dirty="0" err="1">
                <a:solidFill>
                  <a:srgbClr val="FFC000"/>
                </a:solidFill>
                <a:latin typeface="Montserrat" pitchFamily="2" charset="0"/>
              </a:rPr>
              <a:t>Konstruktor</a:t>
            </a:r>
            <a:r>
              <a:rPr lang="en-GB" sz="1200" dirty="0">
                <a:solidFill>
                  <a:srgbClr val="FFC000"/>
                </a:solidFill>
                <a:latin typeface="Montserrat" pitchFamily="2" charset="0"/>
              </a:rPr>
              <a:t> von </a:t>
            </a:r>
            <a:r>
              <a:rPr lang="en-GB" sz="1200" dirty="0" err="1">
                <a:solidFill>
                  <a:srgbClr val="FFC000"/>
                </a:solidFill>
                <a:latin typeface="Montserrat" pitchFamily="2" charset="0"/>
              </a:rPr>
              <a:t>Oberklasse</a:t>
            </a:r>
            <a:r>
              <a:rPr lang="en-GB" sz="1200" dirty="0">
                <a:solidFill>
                  <a:srgbClr val="FFC000"/>
                </a:solidFill>
                <a:latin typeface="Montserrat" pitchFamily="2" charset="0"/>
              </a:rPr>
              <a:t> auf</a:t>
            </a:r>
          </a:p>
        </p:txBody>
      </p:sp>
      <p:cxnSp>
        <p:nvCxnSpPr>
          <p:cNvPr id="17" name="Straight Arrow Connector 16">
            <a:extLst>
              <a:ext uri="{FF2B5EF4-FFF2-40B4-BE49-F238E27FC236}">
                <a16:creationId xmlns:a16="http://schemas.microsoft.com/office/drawing/2014/main" id="{BDC1B981-A508-8599-F769-6BB58101D002}"/>
              </a:ext>
            </a:extLst>
          </p:cNvPr>
          <p:cNvCxnSpPr>
            <a:cxnSpLocks/>
            <a:stCxn id="16" idx="2"/>
          </p:cNvCxnSpPr>
          <p:nvPr/>
        </p:nvCxnSpPr>
        <p:spPr>
          <a:xfrm>
            <a:off x="3394358" y="2067524"/>
            <a:ext cx="427144" cy="589532"/>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629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BB473-91B4-5F87-15F1-ABC3B8B44921}"/>
              </a:ext>
            </a:extLst>
          </p:cNvPr>
          <p:cNvSpPr>
            <a:spLocks noGrp="1"/>
          </p:cNvSpPr>
          <p:nvPr>
            <p:ph type="body" sz="quarter" idx="10"/>
          </p:nvPr>
        </p:nvSpPr>
        <p:spPr/>
        <p:txBody>
          <a:bodyPr/>
          <a:lstStyle/>
          <a:p>
            <a:r>
              <a:rPr lang="en-GB" dirty="0" err="1"/>
              <a:t>Schreibe</a:t>
            </a:r>
            <a:r>
              <a:rPr lang="en-GB" dirty="0"/>
              <a:t> </a:t>
            </a:r>
            <a:r>
              <a:rPr lang="en-GB" dirty="0" err="1"/>
              <a:t>ein</a:t>
            </a:r>
            <a:r>
              <a:rPr lang="en-GB" dirty="0"/>
              <a:t> </a:t>
            </a:r>
            <a:r>
              <a:rPr lang="en-GB" dirty="0" err="1"/>
              <a:t>Programm</a:t>
            </a:r>
            <a:r>
              <a:rPr lang="en-GB" dirty="0"/>
              <a:t> </a:t>
            </a:r>
            <a:r>
              <a:rPr lang="en-GB" b="1" dirty="0">
                <a:solidFill>
                  <a:srgbClr val="00B0F0"/>
                </a:solidFill>
                <a:latin typeface="Consolas" panose="020B0609020204030204" pitchFamily="49" charset="0"/>
              </a:rPr>
              <a:t>Schule</a:t>
            </a:r>
            <a:r>
              <a:rPr lang="en-GB" dirty="0"/>
              <a:t>.</a:t>
            </a:r>
          </a:p>
          <a:p>
            <a:pPr marL="457200" indent="-457200">
              <a:buFont typeface="+mj-lt"/>
              <a:buAutoNum type="alphaLcParenR"/>
            </a:pPr>
            <a:r>
              <a:rPr lang="en-GB" dirty="0" err="1">
                <a:latin typeface="+mn-lt"/>
              </a:rPr>
              <a:t>Implementiere</a:t>
            </a:r>
            <a:r>
              <a:rPr lang="en-GB" dirty="0">
                <a:latin typeface="+mn-lt"/>
              </a:rPr>
              <a:t> die Klasse </a:t>
            </a:r>
            <a:r>
              <a:rPr lang="en-GB" b="1" dirty="0">
                <a:solidFill>
                  <a:srgbClr val="FFC000"/>
                </a:solidFill>
                <a:latin typeface="Consolas" panose="020B0609020204030204" pitchFamily="49" charset="0"/>
              </a:rPr>
              <a:t>Lehrer</a:t>
            </a:r>
            <a:r>
              <a:rPr lang="en-GB" dirty="0">
                <a:latin typeface="+mn-lt"/>
              </a:rPr>
              <a:t> </a:t>
            </a:r>
            <a:r>
              <a:rPr lang="en-GB" dirty="0" err="1">
                <a:latin typeface="+mn-lt"/>
              </a:rPr>
              <a:t>mit</a:t>
            </a:r>
            <a:r>
              <a:rPr lang="en-GB" dirty="0">
                <a:latin typeface="+mn-lt"/>
              </a:rPr>
              <a:t> den </a:t>
            </a:r>
            <a:r>
              <a:rPr lang="en-GB" dirty="0" err="1">
                <a:latin typeface="+mn-lt"/>
              </a:rPr>
              <a:t>Attributen</a:t>
            </a:r>
            <a:r>
              <a:rPr lang="en-GB" dirty="0">
                <a:latin typeface="+mn-lt"/>
              </a:rPr>
              <a:t> </a:t>
            </a:r>
            <a:r>
              <a:rPr lang="en-GB" dirty="0">
                <a:solidFill>
                  <a:srgbClr val="FFC000"/>
                </a:solidFill>
                <a:latin typeface="Consolas" panose="020B0609020204030204" pitchFamily="49" charset="0"/>
              </a:rPr>
              <a:t>id</a:t>
            </a:r>
            <a:r>
              <a:rPr lang="en-GB" dirty="0">
                <a:latin typeface="+mn-lt"/>
              </a:rPr>
              <a:t>, </a:t>
            </a:r>
            <a:r>
              <a:rPr lang="en-GB" dirty="0" err="1">
                <a:solidFill>
                  <a:srgbClr val="FFC000"/>
                </a:solidFill>
                <a:latin typeface="Consolas" panose="020B0609020204030204" pitchFamily="49" charset="0"/>
              </a:rPr>
              <a:t>vorname</a:t>
            </a:r>
            <a:r>
              <a:rPr lang="en-GB" dirty="0">
                <a:latin typeface="+mn-lt"/>
              </a:rPr>
              <a:t>, </a:t>
            </a:r>
            <a:r>
              <a:rPr lang="en-GB" dirty="0" err="1">
                <a:solidFill>
                  <a:srgbClr val="FFC000"/>
                </a:solidFill>
                <a:latin typeface="Consolas" panose="020B0609020204030204" pitchFamily="49" charset="0"/>
              </a:rPr>
              <a:t>nachname</a:t>
            </a:r>
            <a:r>
              <a:rPr lang="en-GB" dirty="0">
                <a:latin typeface="+mn-lt"/>
              </a:rPr>
              <a:t>, </a:t>
            </a:r>
            <a:r>
              <a:rPr lang="en-GB" dirty="0">
                <a:solidFill>
                  <a:srgbClr val="FFC000"/>
                </a:solidFill>
                <a:latin typeface="Consolas" panose="020B0609020204030204" pitchFamily="49" charset="0"/>
              </a:rPr>
              <a:t>fach1</a:t>
            </a:r>
            <a:r>
              <a:rPr lang="en-GB" dirty="0">
                <a:latin typeface="+mn-lt"/>
              </a:rPr>
              <a:t>, </a:t>
            </a:r>
            <a:r>
              <a:rPr lang="en-GB" dirty="0">
                <a:solidFill>
                  <a:srgbClr val="FFC000"/>
                </a:solidFill>
                <a:latin typeface="Consolas" panose="020B0609020204030204" pitchFamily="49" charset="0"/>
              </a:rPr>
              <a:t>fach2</a:t>
            </a:r>
            <a:r>
              <a:rPr lang="en-GB" dirty="0">
                <a:latin typeface="+mn-lt"/>
              </a:rPr>
              <a:t> und der Methode </a:t>
            </a:r>
            <a:r>
              <a:rPr lang="en-GB" dirty="0" err="1">
                <a:solidFill>
                  <a:srgbClr val="FFC000"/>
                </a:solidFill>
                <a:latin typeface="Consolas" panose="020B0609020204030204" pitchFamily="49" charset="0"/>
              </a:rPr>
              <a:t>gib_aus</a:t>
            </a:r>
            <a:r>
              <a:rPr lang="en-GB" dirty="0">
                <a:solidFill>
                  <a:srgbClr val="FFC000"/>
                </a:solidFill>
                <a:latin typeface="Consolas" panose="020B0609020204030204" pitchFamily="49" charset="0"/>
              </a:rPr>
              <a:t>()</a:t>
            </a:r>
            <a:r>
              <a:rPr lang="en-GB" dirty="0">
                <a:latin typeface="+mn-lt"/>
              </a:rPr>
              <a:t>.</a:t>
            </a:r>
          </a:p>
          <a:p>
            <a:pPr marL="457200" indent="-457200">
              <a:buFont typeface="+mj-lt"/>
              <a:buAutoNum type="alphaLcParenR"/>
            </a:pPr>
            <a:r>
              <a:rPr lang="en-GB" dirty="0" err="1">
                <a:latin typeface="+mn-lt"/>
              </a:rPr>
              <a:t>Implementiere</a:t>
            </a:r>
            <a:r>
              <a:rPr lang="en-GB" dirty="0">
                <a:latin typeface="+mn-lt"/>
              </a:rPr>
              <a:t> die Klasse </a:t>
            </a:r>
            <a:r>
              <a:rPr lang="en-GB" b="1" dirty="0" err="1">
                <a:solidFill>
                  <a:srgbClr val="FFC000"/>
                </a:solidFill>
                <a:latin typeface="Consolas" panose="020B0609020204030204" pitchFamily="49" charset="0"/>
              </a:rPr>
              <a:t>Fachleiter</a:t>
            </a:r>
            <a:r>
              <a:rPr lang="en-GB" dirty="0">
                <a:latin typeface="+mn-lt"/>
              </a:rPr>
              <a:t>, die von der Klasse </a:t>
            </a:r>
            <a:r>
              <a:rPr lang="en-GB" b="1" dirty="0">
                <a:solidFill>
                  <a:srgbClr val="FFC000"/>
                </a:solidFill>
                <a:latin typeface="Consolas" panose="020B0609020204030204" pitchFamily="49" charset="0"/>
              </a:rPr>
              <a:t>Lehrer</a:t>
            </a:r>
            <a:r>
              <a:rPr lang="en-GB" dirty="0">
                <a:latin typeface="+mn-lt"/>
              </a:rPr>
              <a:t> </a:t>
            </a:r>
            <a:r>
              <a:rPr lang="en-GB" dirty="0" err="1">
                <a:latin typeface="+mn-lt"/>
              </a:rPr>
              <a:t>erbt</a:t>
            </a:r>
            <a:r>
              <a:rPr lang="en-GB" dirty="0">
                <a:latin typeface="+mn-lt"/>
              </a:rPr>
              <a:t>. Sie hat </a:t>
            </a:r>
            <a:r>
              <a:rPr lang="en-GB" dirty="0" err="1">
                <a:latin typeface="+mn-lt"/>
              </a:rPr>
              <a:t>außerdem</a:t>
            </a:r>
            <a:r>
              <a:rPr lang="en-GB" dirty="0">
                <a:latin typeface="+mn-lt"/>
              </a:rPr>
              <a:t> die Attribute </a:t>
            </a:r>
            <a:r>
              <a:rPr lang="en-GB" dirty="0" err="1">
                <a:solidFill>
                  <a:srgbClr val="FFC000"/>
                </a:solidFill>
                <a:latin typeface="Consolas" panose="020B0609020204030204" pitchFamily="49" charset="0"/>
              </a:rPr>
              <a:t>leitendes_fach</a:t>
            </a:r>
            <a:r>
              <a:rPr lang="en-GB" dirty="0">
                <a:latin typeface="+mn-lt"/>
              </a:rPr>
              <a:t> und </a:t>
            </a:r>
            <a:r>
              <a:rPr lang="en-GB" dirty="0" err="1">
                <a:solidFill>
                  <a:srgbClr val="FFC000"/>
                </a:solidFill>
                <a:latin typeface="Consolas" panose="020B0609020204030204" pitchFamily="49" charset="0"/>
              </a:rPr>
              <a:t>buero</a:t>
            </a:r>
            <a:r>
              <a:rPr lang="en-GB" dirty="0">
                <a:latin typeface="+mn-lt"/>
              </a:rPr>
              <a:t> und </a:t>
            </a:r>
            <a:r>
              <a:rPr lang="en-GB" dirty="0" err="1">
                <a:latin typeface="+mn-lt"/>
              </a:rPr>
              <a:t>überschreibt</a:t>
            </a:r>
            <a:r>
              <a:rPr lang="en-GB" dirty="0">
                <a:latin typeface="+mn-lt"/>
              </a:rPr>
              <a:t> die Methode </a:t>
            </a:r>
            <a:r>
              <a:rPr lang="en-GB" dirty="0" err="1">
                <a:solidFill>
                  <a:srgbClr val="FFC000"/>
                </a:solidFill>
                <a:latin typeface="Consolas" panose="020B0609020204030204" pitchFamily="49" charset="0"/>
              </a:rPr>
              <a:t>gib_aus</a:t>
            </a:r>
            <a:r>
              <a:rPr lang="en-GB" dirty="0">
                <a:solidFill>
                  <a:srgbClr val="FFC000"/>
                </a:solidFill>
                <a:latin typeface="Consolas" panose="020B0609020204030204" pitchFamily="49" charset="0"/>
              </a:rPr>
              <a:t>()</a:t>
            </a:r>
            <a:r>
              <a:rPr lang="en-GB" dirty="0">
                <a:latin typeface="+mn-lt"/>
              </a:rPr>
              <a:t>.</a:t>
            </a:r>
          </a:p>
          <a:p>
            <a:pPr marL="457200" indent="-457200">
              <a:buFont typeface="+mj-lt"/>
              <a:buAutoNum type="alphaLcParenR"/>
            </a:pPr>
            <a:r>
              <a:rPr lang="en-GB" dirty="0" err="1">
                <a:latin typeface="+mn-lt"/>
              </a:rPr>
              <a:t>Implementiere</a:t>
            </a:r>
            <a:r>
              <a:rPr lang="en-GB" dirty="0">
                <a:latin typeface="+mn-lt"/>
              </a:rPr>
              <a:t> die Klasse </a:t>
            </a:r>
            <a:r>
              <a:rPr lang="en-GB" b="1" dirty="0" err="1">
                <a:solidFill>
                  <a:srgbClr val="FFC000"/>
                </a:solidFill>
                <a:latin typeface="Consolas" panose="020B0609020204030204" pitchFamily="49" charset="0"/>
              </a:rPr>
              <a:t>Schulleitungsmitglied</a:t>
            </a:r>
            <a:r>
              <a:rPr lang="en-GB" dirty="0">
                <a:latin typeface="+mn-lt"/>
              </a:rPr>
              <a:t>, die von der Klasse </a:t>
            </a:r>
            <a:r>
              <a:rPr lang="en-GB" b="1" dirty="0">
                <a:solidFill>
                  <a:srgbClr val="FFC000"/>
                </a:solidFill>
                <a:latin typeface="Consolas" panose="020B0609020204030204" pitchFamily="49" charset="0"/>
              </a:rPr>
              <a:t>Lehrer</a:t>
            </a:r>
            <a:r>
              <a:rPr lang="en-GB" dirty="0">
                <a:latin typeface="+mn-lt"/>
              </a:rPr>
              <a:t> </a:t>
            </a:r>
            <a:r>
              <a:rPr lang="en-GB" dirty="0" err="1">
                <a:latin typeface="+mn-lt"/>
              </a:rPr>
              <a:t>erbt</a:t>
            </a:r>
            <a:r>
              <a:rPr lang="en-GB" dirty="0">
                <a:latin typeface="+mn-lt"/>
              </a:rPr>
              <a:t>. Sie hat </a:t>
            </a:r>
            <a:r>
              <a:rPr lang="en-GB" dirty="0" err="1">
                <a:latin typeface="+mn-lt"/>
              </a:rPr>
              <a:t>außerdem</a:t>
            </a:r>
            <a:r>
              <a:rPr lang="en-GB" dirty="0">
                <a:latin typeface="+mn-lt"/>
              </a:rPr>
              <a:t> die Attribute </a:t>
            </a:r>
            <a:r>
              <a:rPr lang="en-GB" dirty="0" err="1">
                <a:solidFill>
                  <a:srgbClr val="FFC000"/>
                </a:solidFill>
                <a:latin typeface="Consolas" panose="020B0609020204030204" pitchFamily="49" charset="0"/>
              </a:rPr>
              <a:t>aufgabe</a:t>
            </a:r>
            <a:r>
              <a:rPr lang="en-GB" dirty="0">
                <a:solidFill>
                  <a:srgbClr val="FFC000"/>
                </a:solidFill>
                <a:latin typeface="Consolas" panose="020B0609020204030204" pitchFamily="49" charset="0"/>
              </a:rPr>
              <a:t>: str </a:t>
            </a:r>
            <a:r>
              <a:rPr lang="en-GB" dirty="0">
                <a:latin typeface="+mn-lt"/>
              </a:rPr>
              <a:t>und </a:t>
            </a:r>
            <a:r>
              <a:rPr lang="en-GB" dirty="0">
                <a:solidFill>
                  <a:srgbClr val="FFC000"/>
                </a:solidFill>
                <a:latin typeface="Consolas" panose="020B0609020204030204" pitchFamily="49" charset="0"/>
              </a:rPr>
              <a:t>team: list</a:t>
            </a:r>
            <a:r>
              <a:rPr lang="en-GB" dirty="0">
                <a:latin typeface="+mn-lt"/>
              </a:rPr>
              <a:t>, was </a:t>
            </a:r>
            <a:r>
              <a:rPr lang="en-GB" dirty="0" err="1">
                <a:latin typeface="+mn-lt"/>
              </a:rPr>
              <a:t>eine</a:t>
            </a:r>
            <a:r>
              <a:rPr lang="en-GB" dirty="0">
                <a:latin typeface="+mn-lt"/>
              </a:rPr>
              <a:t> </a:t>
            </a:r>
            <a:r>
              <a:rPr lang="en-GB" dirty="0" err="1">
                <a:latin typeface="+mn-lt"/>
              </a:rPr>
              <a:t>Liste</a:t>
            </a:r>
            <a:r>
              <a:rPr lang="en-GB" dirty="0">
                <a:latin typeface="+mn-lt"/>
              </a:rPr>
              <a:t> von </a:t>
            </a:r>
            <a:r>
              <a:rPr lang="en-GB" dirty="0" err="1">
                <a:latin typeface="+mn-lt"/>
              </a:rPr>
              <a:t>Lehrern</a:t>
            </a:r>
            <a:r>
              <a:rPr lang="en-GB" dirty="0">
                <a:latin typeface="+mn-lt"/>
              </a:rPr>
              <a:t> </a:t>
            </a:r>
            <a:r>
              <a:rPr lang="en-GB" dirty="0" err="1">
                <a:latin typeface="+mn-lt"/>
              </a:rPr>
              <a:t>ist</a:t>
            </a:r>
            <a:r>
              <a:rPr lang="en-GB" dirty="0">
                <a:latin typeface="+mn-lt"/>
              </a:rPr>
              <a:t>, die </a:t>
            </a:r>
            <a:r>
              <a:rPr lang="en-GB" dirty="0" err="1">
                <a:latin typeface="+mn-lt"/>
              </a:rPr>
              <a:t>dessen</a:t>
            </a:r>
            <a:r>
              <a:rPr lang="en-GB" dirty="0">
                <a:latin typeface="+mn-lt"/>
              </a:rPr>
              <a:t> Team </a:t>
            </a:r>
            <a:r>
              <a:rPr lang="en-GB" dirty="0" err="1">
                <a:latin typeface="+mn-lt"/>
              </a:rPr>
              <a:t>darstellen</a:t>
            </a:r>
            <a:r>
              <a:rPr lang="en-GB" dirty="0">
                <a:latin typeface="+mn-lt"/>
              </a:rPr>
              <a:t>. Ein </a:t>
            </a:r>
            <a:r>
              <a:rPr lang="en-GB" dirty="0" err="1">
                <a:latin typeface="+mn-lt"/>
              </a:rPr>
              <a:t>Schulleitungsmitglied</a:t>
            </a:r>
            <a:r>
              <a:rPr lang="en-GB" dirty="0">
                <a:latin typeface="+mn-lt"/>
              </a:rPr>
              <a:t> </a:t>
            </a:r>
            <a:r>
              <a:rPr lang="en-GB" dirty="0" err="1">
                <a:latin typeface="+mn-lt"/>
              </a:rPr>
              <a:t>besitzt</a:t>
            </a:r>
            <a:r>
              <a:rPr lang="en-GB" dirty="0">
                <a:latin typeface="+mn-lt"/>
              </a:rPr>
              <a:t> </a:t>
            </a:r>
            <a:r>
              <a:rPr lang="en-GB" dirty="0" err="1">
                <a:latin typeface="+mn-lt"/>
              </a:rPr>
              <a:t>zusätzlich</a:t>
            </a:r>
            <a:r>
              <a:rPr lang="en-GB" dirty="0">
                <a:latin typeface="+mn-lt"/>
              </a:rPr>
              <a:t> die </a:t>
            </a:r>
            <a:r>
              <a:rPr lang="en-GB" dirty="0" err="1">
                <a:latin typeface="+mn-lt"/>
              </a:rPr>
              <a:t>Methoden</a:t>
            </a:r>
            <a:r>
              <a:rPr lang="en-GB" dirty="0">
                <a:latin typeface="+mn-lt"/>
              </a:rPr>
              <a:t> </a:t>
            </a:r>
            <a:r>
              <a:rPr lang="en-GB" dirty="0" err="1">
                <a:solidFill>
                  <a:srgbClr val="FFC000"/>
                </a:solidFill>
                <a:latin typeface="Consolas" panose="020B0609020204030204" pitchFamily="49" charset="0"/>
              </a:rPr>
              <a:t>beurteilt</a:t>
            </a:r>
            <a:r>
              <a:rPr lang="en-GB" dirty="0">
                <a:solidFill>
                  <a:srgbClr val="FFC000"/>
                </a:solidFill>
                <a:latin typeface="Consolas" panose="020B0609020204030204" pitchFamily="49" charset="0"/>
              </a:rPr>
              <a:t>(</a:t>
            </a:r>
            <a:r>
              <a:rPr lang="en-GB" dirty="0" err="1">
                <a:solidFill>
                  <a:srgbClr val="FFC000"/>
                </a:solidFill>
                <a:latin typeface="Consolas" panose="020B0609020204030204" pitchFamily="49" charset="0"/>
              </a:rPr>
              <a:t>lehrer</a:t>
            </a:r>
            <a:r>
              <a:rPr lang="en-GB" dirty="0">
                <a:solidFill>
                  <a:srgbClr val="FFC000"/>
                </a:solidFill>
                <a:latin typeface="Consolas" panose="020B0609020204030204" pitchFamily="49" charset="0"/>
              </a:rPr>
              <a:t>) </a:t>
            </a:r>
            <a:r>
              <a:rPr lang="en-GB" dirty="0">
                <a:latin typeface="+mn-lt"/>
              </a:rPr>
              <a:t>und </a:t>
            </a:r>
            <a:r>
              <a:rPr lang="en-GB" dirty="0" err="1">
                <a:solidFill>
                  <a:srgbClr val="FFC000"/>
                </a:solidFill>
                <a:latin typeface="Consolas" panose="020B0609020204030204" pitchFamily="49" charset="0"/>
              </a:rPr>
              <a:t>stellt_team_vor</a:t>
            </a:r>
            <a:r>
              <a:rPr lang="en-GB" dirty="0">
                <a:solidFill>
                  <a:srgbClr val="FFC000"/>
                </a:solidFill>
                <a:latin typeface="Consolas" panose="020B0609020204030204" pitchFamily="49" charset="0"/>
              </a:rPr>
              <a:t>()</a:t>
            </a:r>
            <a:r>
              <a:rPr lang="en-GB" dirty="0">
                <a:latin typeface="+mn-lt"/>
              </a:rPr>
              <a:t>.</a:t>
            </a:r>
          </a:p>
          <a:p>
            <a:pPr marL="457200" indent="-457200">
              <a:buFont typeface="+mj-lt"/>
              <a:buAutoNum type="alphaLcParenR"/>
            </a:pPr>
            <a:r>
              <a:rPr lang="en-GB" dirty="0">
                <a:latin typeface="+mn-lt"/>
              </a:rPr>
              <a:t>Teste alle Klassen und </a:t>
            </a:r>
            <a:r>
              <a:rPr lang="en-GB" dirty="0" err="1">
                <a:latin typeface="+mn-lt"/>
              </a:rPr>
              <a:t>Methoden</a:t>
            </a:r>
            <a:r>
              <a:rPr lang="en-GB" dirty="0">
                <a:latin typeface="+mn-lt"/>
              </a:rPr>
              <a:t> </a:t>
            </a:r>
            <a:r>
              <a:rPr lang="en-GB" dirty="0" err="1">
                <a:latin typeface="+mn-lt"/>
              </a:rPr>
              <a:t>mit</a:t>
            </a:r>
            <a:r>
              <a:rPr lang="en-GB" dirty="0">
                <a:latin typeface="+mn-lt"/>
              </a:rPr>
              <a:t> </a:t>
            </a:r>
            <a:r>
              <a:rPr lang="en-GB" dirty="0" err="1">
                <a:latin typeface="+mn-lt"/>
              </a:rPr>
              <a:t>beliebigen</a:t>
            </a:r>
            <a:r>
              <a:rPr lang="en-GB" dirty="0">
                <a:latin typeface="+mn-lt"/>
              </a:rPr>
              <a:t> </a:t>
            </a:r>
            <a:r>
              <a:rPr lang="en-GB" dirty="0" err="1">
                <a:latin typeface="+mn-lt"/>
              </a:rPr>
              <a:t>Werten</a:t>
            </a:r>
            <a:r>
              <a:rPr lang="en-GB" dirty="0">
                <a:latin typeface="+mn-lt"/>
              </a:rPr>
              <a:t>.</a:t>
            </a:r>
          </a:p>
          <a:p>
            <a:pPr marL="457200" indent="-457200">
              <a:buFont typeface="+mj-lt"/>
              <a:buAutoNum type="alphaLcParenR"/>
            </a:pPr>
            <a:r>
              <a:rPr lang="en-GB" dirty="0">
                <a:latin typeface="+mn-lt"/>
              </a:rPr>
              <a:t>Stelle das </a:t>
            </a:r>
            <a:r>
              <a:rPr lang="en-GB" dirty="0" err="1">
                <a:latin typeface="+mn-lt"/>
              </a:rPr>
              <a:t>Programm</a:t>
            </a:r>
            <a:r>
              <a:rPr lang="en-GB" dirty="0">
                <a:latin typeface="+mn-lt"/>
              </a:rPr>
              <a:t> in </a:t>
            </a:r>
            <a:r>
              <a:rPr lang="en-GB" dirty="0" err="1">
                <a:latin typeface="+mn-lt"/>
              </a:rPr>
              <a:t>einem</a:t>
            </a:r>
            <a:r>
              <a:rPr lang="en-GB" dirty="0">
                <a:latin typeface="+mn-lt"/>
              </a:rPr>
              <a:t> UML </a:t>
            </a:r>
            <a:r>
              <a:rPr lang="en-GB" dirty="0" err="1">
                <a:latin typeface="+mn-lt"/>
              </a:rPr>
              <a:t>dar</a:t>
            </a:r>
            <a:r>
              <a:rPr lang="en-GB" dirty="0">
                <a:latin typeface="+mn-lt"/>
              </a:rPr>
              <a:t>.</a:t>
            </a:r>
          </a:p>
        </p:txBody>
      </p:sp>
      <p:sp>
        <p:nvSpPr>
          <p:cNvPr id="3" name="Text Placeholder 2">
            <a:extLst>
              <a:ext uri="{FF2B5EF4-FFF2-40B4-BE49-F238E27FC236}">
                <a16:creationId xmlns:a16="http://schemas.microsoft.com/office/drawing/2014/main" id="{F51CEF88-E96D-BFEF-54BD-073A442A1F3D}"/>
              </a:ext>
            </a:extLst>
          </p:cNvPr>
          <p:cNvSpPr>
            <a:spLocks noGrp="1"/>
          </p:cNvSpPr>
          <p:nvPr>
            <p:ph type="body" sz="quarter" idx="12"/>
          </p:nvPr>
        </p:nvSpPr>
        <p:spPr/>
        <p:txBody>
          <a:bodyPr/>
          <a:lstStyle/>
          <a:p>
            <a:r>
              <a:rPr lang="en-GB" dirty="0" err="1"/>
              <a:t>Übung</a:t>
            </a:r>
            <a:r>
              <a:rPr lang="en-GB" dirty="0"/>
              <a:t> 1</a:t>
            </a:r>
            <a:endParaRPr lang="en-DE" dirty="0"/>
          </a:p>
        </p:txBody>
      </p:sp>
    </p:spTree>
    <p:extLst>
      <p:ext uri="{BB962C8B-B14F-4D97-AF65-F5344CB8AC3E}">
        <p14:creationId xmlns:p14="http://schemas.microsoft.com/office/powerpoint/2010/main" val="223449771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E719348-F86E-BE4C-0674-B462ECF79EBF}"/>
              </a:ext>
            </a:extLst>
          </p:cNvPr>
          <p:cNvSpPr/>
          <p:nvPr/>
        </p:nvSpPr>
        <p:spPr>
          <a:xfrm rot="10800000">
            <a:off x="88960" y="6655769"/>
            <a:ext cx="5736566" cy="126708"/>
          </a:xfrm>
          <a:custGeom>
            <a:avLst/>
            <a:gdLst>
              <a:gd name="connsiteX0" fmla="*/ 0 w 5736566"/>
              <a:gd name="connsiteY0" fmla="*/ 457200 h 457200"/>
              <a:gd name="connsiteX1" fmla="*/ 336430 w 5736566"/>
              <a:gd name="connsiteY1" fmla="*/ 422694 h 457200"/>
              <a:gd name="connsiteX2" fmla="*/ 664234 w 5736566"/>
              <a:gd name="connsiteY2" fmla="*/ 336430 h 457200"/>
              <a:gd name="connsiteX3" fmla="*/ 733245 w 5736566"/>
              <a:gd name="connsiteY3" fmla="*/ 310551 h 457200"/>
              <a:gd name="connsiteX4" fmla="*/ 845389 w 5736566"/>
              <a:gd name="connsiteY4" fmla="*/ 301924 h 457200"/>
              <a:gd name="connsiteX5" fmla="*/ 1078302 w 5736566"/>
              <a:gd name="connsiteY5" fmla="*/ 267418 h 457200"/>
              <a:gd name="connsiteX6" fmla="*/ 1595887 w 5736566"/>
              <a:gd name="connsiteY6" fmla="*/ 146649 h 457200"/>
              <a:gd name="connsiteX7" fmla="*/ 2061713 w 5736566"/>
              <a:gd name="connsiteY7" fmla="*/ 327803 h 457200"/>
              <a:gd name="connsiteX8" fmla="*/ 2199736 w 5736566"/>
              <a:gd name="connsiteY8" fmla="*/ 396815 h 457200"/>
              <a:gd name="connsiteX9" fmla="*/ 2398143 w 5736566"/>
              <a:gd name="connsiteY9" fmla="*/ 293298 h 457200"/>
              <a:gd name="connsiteX10" fmla="*/ 2570672 w 5736566"/>
              <a:gd name="connsiteY10" fmla="*/ 146649 h 457200"/>
              <a:gd name="connsiteX11" fmla="*/ 2846717 w 5736566"/>
              <a:gd name="connsiteY11" fmla="*/ 0 h 457200"/>
              <a:gd name="connsiteX12" fmla="*/ 3209027 w 5736566"/>
              <a:gd name="connsiteY12" fmla="*/ 17252 h 457200"/>
              <a:gd name="connsiteX13" fmla="*/ 3407434 w 5736566"/>
              <a:gd name="connsiteY13" fmla="*/ 86264 h 457200"/>
              <a:gd name="connsiteX14" fmla="*/ 3812876 w 5736566"/>
              <a:gd name="connsiteY14" fmla="*/ 189781 h 457200"/>
              <a:gd name="connsiteX15" fmla="*/ 3916393 w 5736566"/>
              <a:gd name="connsiteY15" fmla="*/ 224286 h 457200"/>
              <a:gd name="connsiteX16" fmla="*/ 3968151 w 5736566"/>
              <a:gd name="connsiteY16" fmla="*/ 232913 h 457200"/>
              <a:gd name="connsiteX17" fmla="*/ 3994030 w 5736566"/>
              <a:gd name="connsiteY17" fmla="*/ 241539 h 457200"/>
              <a:gd name="connsiteX18" fmla="*/ 4123427 w 5736566"/>
              <a:gd name="connsiteY18" fmla="*/ 172528 h 457200"/>
              <a:gd name="connsiteX19" fmla="*/ 4278702 w 5736566"/>
              <a:gd name="connsiteY19" fmla="*/ 69011 h 457200"/>
              <a:gd name="connsiteX20" fmla="*/ 4658264 w 5736566"/>
              <a:gd name="connsiteY20" fmla="*/ 155275 h 457200"/>
              <a:gd name="connsiteX21" fmla="*/ 5003321 w 5736566"/>
              <a:gd name="connsiteY21" fmla="*/ 301924 h 457200"/>
              <a:gd name="connsiteX22" fmla="*/ 5080959 w 5736566"/>
              <a:gd name="connsiteY22" fmla="*/ 327803 h 457200"/>
              <a:gd name="connsiteX23" fmla="*/ 5184476 w 5736566"/>
              <a:gd name="connsiteY23" fmla="*/ 379562 h 457200"/>
              <a:gd name="connsiteX24" fmla="*/ 5408762 w 5736566"/>
              <a:gd name="connsiteY24" fmla="*/ 345056 h 457200"/>
              <a:gd name="connsiteX25" fmla="*/ 5460521 w 5736566"/>
              <a:gd name="connsiteY25" fmla="*/ 301924 h 457200"/>
              <a:gd name="connsiteX26" fmla="*/ 5486400 w 5736566"/>
              <a:gd name="connsiteY26" fmla="*/ 284671 h 457200"/>
              <a:gd name="connsiteX27" fmla="*/ 5658928 w 5736566"/>
              <a:gd name="connsiteY27" fmla="*/ 336430 h 457200"/>
              <a:gd name="connsiteX28" fmla="*/ 5710687 w 5736566"/>
              <a:gd name="connsiteY28" fmla="*/ 388188 h 457200"/>
              <a:gd name="connsiteX29" fmla="*/ 5736566 w 5736566"/>
              <a:gd name="connsiteY29" fmla="*/ 42269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36566" h="457200">
                <a:moveTo>
                  <a:pt x="0" y="457200"/>
                </a:moveTo>
                <a:cubicBezTo>
                  <a:pt x="112143" y="445698"/>
                  <a:pt x="225517" y="442860"/>
                  <a:pt x="336430" y="422694"/>
                </a:cubicBezTo>
                <a:cubicBezTo>
                  <a:pt x="447596" y="402482"/>
                  <a:pt x="555504" y="367158"/>
                  <a:pt x="664234" y="336430"/>
                </a:cubicBezTo>
                <a:cubicBezTo>
                  <a:pt x="687876" y="329749"/>
                  <a:pt x="709111" y="315148"/>
                  <a:pt x="733245" y="310551"/>
                </a:cubicBezTo>
                <a:cubicBezTo>
                  <a:pt x="770075" y="303536"/>
                  <a:pt x="808187" y="306574"/>
                  <a:pt x="845389" y="301924"/>
                </a:cubicBezTo>
                <a:cubicBezTo>
                  <a:pt x="923268" y="292189"/>
                  <a:pt x="1001630" y="284190"/>
                  <a:pt x="1078302" y="267418"/>
                </a:cubicBezTo>
                <a:cubicBezTo>
                  <a:pt x="1903450" y="86916"/>
                  <a:pt x="1020184" y="246769"/>
                  <a:pt x="1595887" y="146649"/>
                </a:cubicBezTo>
                <a:cubicBezTo>
                  <a:pt x="2122924" y="271472"/>
                  <a:pt x="1760482" y="139533"/>
                  <a:pt x="2061713" y="327803"/>
                </a:cubicBezTo>
                <a:cubicBezTo>
                  <a:pt x="2105332" y="355065"/>
                  <a:pt x="2199736" y="396815"/>
                  <a:pt x="2199736" y="396815"/>
                </a:cubicBezTo>
                <a:cubicBezTo>
                  <a:pt x="2265872" y="362309"/>
                  <a:pt x="2336298" y="335008"/>
                  <a:pt x="2398143" y="293298"/>
                </a:cubicBezTo>
                <a:cubicBezTo>
                  <a:pt x="2460720" y="251095"/>
                  <a:pt x="2509253" y="190520"/>
                  <a:pt x="2570672" y="146649"/>
                </a:cubicBezTo>
                <a:cubicBezTo>
                  <a:pt x="2702152" y="52734"/>
                  <a:pt x="2728039" y="47471"/>
                  <a:pt x="2846717" y="0"/>
                </a:cubicBezTo>
                <a:cubicBezTo>
                  <a:pt x="2967487" y="5751"/>
                  <a:pt x="3089526" y="-1133"/>
                  <a:pt x="3209027" y="17252"/>
                </a:cubicBezTo>
                <a:cubicBezTo>
                  <a:pt x="3278235" y="27899"/>
                  <a:pt x="3340771" y="64836"/>
                  <a:pt x="3407434" y="86264"/>
                </a:cubicBezTo>
                <a:cubicBezTo>
                  <a:pt x="3697680" y="179558"/>
                  <a:pt x="3607626" y="160459"/>
                  <a:pt x="3812876" y="189781"/>
                </a:cubicBezTo>
                <a:cubicBezTo>
                  <a:pt x="3847382" y="201283"/>
                  <a:pt x="3881348" y="214551"/>
                  <a:pt x="3916393" y="224286"/>
                </a:cubicBezTo>
                <a:cubicBezTo>
                  <a:pt x="3933246" y="228967"/>
                  <a:pt x="3951077" y="229119"/>
                  <a:pt x="3968151" y="232913"/>
                </a:cubicBezTo>
                <a:cubicBezTo>
                  <a:pt x="3977027" y="234886"/>
                  <a:pt x="3985404" y="238664"/>
                  <a:pt x="3994030" y="241539"/>
                </a:cubicBezTo>
                <a:cubicBezTo>
                  <a:pt x="4050739" y="222637"/>
                  <a:pt x="4043109" y="227145"/>
                  <a:pt x="4123427" y="172528"/>
                </a:cubicBezTo>
                <a:cubicBezTo>
                  <a:pt x="4287494" y="60963"/>
                  <a:pt x="4178763" y="108987"/>
                  <a:pt x="4278702" y="69011"/>
                </a:cubicBezTo>
                <a:cubicBezTo>
                  <a:pt x="4405223" y="97766"/>
                  <a:pt x="4534741" y="115571"/>
                  <a:pt x="4658264" y="155275"/>
                </a:cubicBezTo>
                <a:cubicBezTo>
                  <a:pt x="4777244" y="193519"/>
                  <a:pt x="4884759" y="262404"/>
                  <a:pt x="5003321" y="301924"/>
                </a:cubicBezTo>
                <a:cubicBezTo>
                  <a:pt x="5029200" y="310550"/>
                  <a:pt x="5055967" y="316869"/>
                  <a:pt x="5080959" y="327803"/>
                </a:cubicBezTo>
                <a:cubicBezTo>
                  <a:pt x="5418433" y="475449"/>
                  <a:pt x="4943712" y="283258"/>
                  <a:pt x="5184476" y="379562"/>
                </a:cubicBezTo>
                <a:cubicBezTo>
                  <a:pt x="5259238" y="368060"/>
                  <a:pt x="5335946" y="365536"/>
                  <a:pt x="5408762" y="345056"/>
                </a:cubicBezTo>
                <a:cubicBezTo>
                  <a:pt x="5430381" y="338975"/>
                  <a:pt x="5442794" y="315712"/>
                  <a:pt x="5460521" y="301924"/>
                </a:cubicBezTo>
                <a:cubicBezTo>
                  <a:pt x="5468705" y="295559"/>
                  <a:pt x="5477774" y="290422"/>
                  <a:pt x="5486400" y="284671"/>
                </a:cubicBezTo>
                <a:cubicBezTo>
                  <a:pt x="5589239" y="303954"/>
                  <a:pt x="5602122" y="285305"/>
                  <a:pt x="5658928" y="336430"/>
                </a:cubicBezTo>
                <a:cubicBezTo>
                  <a:pt x="5677064" y="352752"/>
                  <a:pt x="5696048" y="368669"/>
                  <a:pt x="5710687" y="388188"/>
                </a:cubicBezTo>
                <a:lnTo>
                  <a:pt x="5736566" y="422694"/>
                </a:lnTo>
              </a:path>
            </a:pathLst>
          </a:custGeom>
          <a:solidFill>
            <a:srgbClr val="1515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 Placeholder 2">
            <a:extLst>
              <a:ext uri="{FF2B5EF4-FFF2-40B4-BE49-F238E27FC236}">
                <a16:creationId xmlns:a16="http://schemas.microsoft.com/office/drawing/2014/main" id="{907F2E8B-A830-493C-3323-E5D004FC65DD}"/>
              </a:ext>
            </a:extLst>
          </p:cNvPr>
          <p:cNvSpPr>
            <a:spLocks noGrp="1"/>
          </p:cNvSpPr>
          <p:nvPr>
            <p:ph type="body" sz="quarter" idx="12"/>
          </p:nvPr>
        </p:nvSpPr>
        <p:spPr/>
        <p:txBody>
          <a:bodyPr/>
          <a:lstStyle/>
          <a:p>
            <a:r>
              <a:rPr lang="en-GB" dirty="0" err="1"/>
              <a:t>Übung</a:t>
            </a:r>
            <a:r>
              <a:rPr lang="en-GB" dirty="0"/>
              <a:t> 1</a:t>
            </a:r>
            <a:endParaRPr lang="en-DE" dirty="0"/>
          </a:p>
        </p:txBody>
      </p:sp>
      <p:pic>
        <p:nvPicPr>
          <p:cNvPr id="4" name="Picture 3" descr="A screen shot of a computer program&#10;&#10;AI-generated content may be incorrect.">
            <a:extLst>
              <a:ext uri="{FF2B5EF4-FFF2-40B4-BE49-F238E27FC236}">
                <a16:creationId xmlns:a16="http://schemas.microsoft.com/office/drawing/2014/main" id="{BE2B4DBD-18D4-791F-24D1-B5F83C3997DC}"/>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l="4260" t="4529" r="4136" b="42889"/>
          <a:stretch>
            <a:fillRect/>
          </a:stretch>
        </p:blipFill>
        <p:spPr>
          <a:xfrm>
            <a:off x="88960" y="1450220"/>
            <a:ext cx="6141310" cy="5217999"/>
          </a:xfrm>
          <a:prstGeom prst="rect">
            <a:avLst/>
          </a:prstGeom>
        </p:spPr>
      </p:pic>
      <p:pic>
        <p:nvPicPr>
          <p:cNvPr id="12" name="Picture 11" descr="A screen shot of a computer program&#10;&#10;AI-generated content may be incorrect.">
            <a:extLst>
              <a:ext uri="{FF2B5EF4-FFF2-40B4-BE49-F238E27FC236}">
                <a16:creationId xmlns:a16="http://schemas.microsoft.com/office/drawing/2014/main" id="{F0DECE09-684A-30AE-11E6-CD3ED4F057A9}"/>
              </a:ext>
            </a:extLst>
          </p:cNvPr>
          <p:cNvPicPr>
            <a:picLocks noChangeAspect="1"/>
          </p:cNvPicPr>
          <p:nvPr/>
        </p:nvPicPr>
        <p:blipFill>
          <a:blip r:embed="rId2">
            <a:alphaModFix amt="85000"/>
            <a:extLst>
              <a:ext uri="{28A0092B-C50C-407E-A947-70E740481C1C}">
                <a14:useLocalDpi xmlns:a14="http://schemas.microsoft.com/office/drawing/2010/main" val="0"/>
              </a:ext>
            </a:extLst>
          </a:blip>
          <a:srcRect l="4260" t="56725" r="4136" b="4779"/>
          <a:stretch>
            <a:fillRect/>
          </a:stretch>
        </p:blipFill>
        <p:spPr>
          <a:xfrm>
            <a:off x="4934309" y="3044804"/>
            <a:ext cx="5986340" cy="3723752"/>
          </a:xfrm>
          <a:prstGeom prst="rect">
            <a:avLst/>
          </a:prstGeom>
        </p:spPr>
      </p:pic>
      <p:sp>
        <p:nvSpPr>
          <p:cNvPr id="13" name="Free-form: Shape 12">
            <a:extLst>
              <a:ext uri="{FF2B5EF4-FFF2-40B4-BE49-F238E27FC236}">
                <a16:creationId xmlns:a16="http://schemas.microsoft.com/office/drawing/2014/main" id="{C4FE1A2F-0616-F276-AF8D-D263AEC25412}"/>
              </a:ext>
            </a:extLst>
          </p:cNvPr>
          <p:cNvSpPr/>
          <p:nvPr/>
        </p:nvSpPr>
        <p:spPr>
          <a:xfrm>
            <a:off x="5002483" y="2815142"/>
            <a:ext cx="5736566" cy="258793"/>
          </a:xfrm>
          <a:custGeom>
            <a:avLst/>
            <a:gdLst>
              <a:gd name="connsiteX0" fmla="*/ 0 w 5736566"/>
              <a:gd name="connsiteY0" fmla="*/ 457200 h 457200"/>
              <a:gd name="connsiteX1" fmla="*/ 336430 w 5736566"/>
              <a:gd name="connsiteY1" fmla="*/ 422694 h 457200"/>
              <a:gd name="connsiteX2" fmla="*/ 664234 w 5736566"/>
              <a:gd name="connsiteY2" fmla="*/ 336430 h 457200"/>
              <a:gd name="connsiteX3" fmla="*/ 733245 w 5736566"/>
              <a:gd name="connsiteY3" fmla="*/ 310551 h 457200"/>
              <a:gd name="connsiteX4" fmla="*/ 845389 w 5736566"/>
              <a:gd name="connsiteY4" fmla="*/ 301924 h 457200"/>
              <a:gd name="connsiteX5" fmla="*/ 1078302 w 5736566"/>
              <a:gd name="connsiteY5" fmla="*/ 267418 h 457200"/>
              <a:gd name="connsiteX6" fmla="*/ 1595887 w 5736566"/>
              <a:gd name="connsiteY6" fmla="*/ 146649 h 457200"/>
              <a:gd name="connsiteX7" fmla="*/ 2061713 w 5736566"/>
              <a:gd name="connsiteY7" fmla="*/ 327803 h 457200"/>
              <a:gd name="connsiteX8" fmla="*/ 2199736 w 5736566"/>
              <a:gd name="connsiteY8" fmla="*/ 396815 h 457200"/>
              <a:gd name="connsiteX9" fmla="*/ 2398143 w 5736566"/>
              <a:gd name="connsiteY9" fmla="*/ 293298 h 457200"/>
              <a:gd name="connsiteX10" fmla="*/ 2570672 w 5736566"/>
              <a:gd name="connsiteY10" fmla="*/ 146649 h 457200"/>
              <a:gd name="connsiteX11" fmla="*/ 2846717 w 5736566"/>
              <a:gd name="connsiteY11" fmla="*/ 0 h 457200"/>
              <a:gd name="connsiteX12" fmla="*/ 3209027 w 5736566"/>
              <a:gd name="connsiteY12" fmla="*/ 17252 h 457200"/>
              <a:gd name="connsiteX13" fmla="*/ 3407434 w 5736566"/>
              <a:gd name="connsiteY13" fmla="*/ 86264 h 457200"/>
              <a:gd name="connsiteX14" fmla="*/ 3812876 w 5736566"/>
              <a:gd name="connsiteY14" fmla="*/ 189781 h 457200"/>
              <a:gd name="connsiteX15" fmla="*/ 3916393 w 5736566"/>
              <a:gd name="connsiteY15" fmla="*/ 224286 h 457200"/>
              <a:gd name="connsiteX16" fmla="*/ 3968151 w 5736566"/>
              <a:gd name="connsiteY16" fmla="*/ 232913 h 457200"/>
              <a:gd name="connsiteX17" fmla="*/ 3994030 w 5736566"/>
              <a:gd name="connsiteY17" fmla="*/ 241539 h 457200"/>
              <a:gd name="connsiteX18" fmla="*/ 4123427 w 5736566"/>
              <a:gd name="connsiteY18" fmla="*/ 172528 h 457200"/>
              <a:gd name="connsiteX19" fmla="*/ 4278702 w 5736566"/>
              <a:gd name="connsiteY19" fmla="*/ 69011 h 457200"/>
              <a:gd name="connsiteX20" fmla="*/ 4658264 w 5736566"/>
              <a:gd name="connsiteY20" fmla="*/ 155275 h 457200"/>
              <a:gd name="connsiteX21" fmla="*/ 5003321 w 5736566"/>
              <a:gd name="connsiteY21" fmla="*/ 301924 h 457200"/>
              <a:gd name="connsiteX22" fmla="*/ 5080959 w 5736566"/>
              <a:gd name="connsiteY22" fmla="*/ 327803 h 457200"/>
              <a:gd name="connsiteX23" fmla="*/ 5184476 w 5736566"/>
              <a:gd name="connsiteY23" fmla="*/ 379562 h 457200"/>
              <a:gd name="connsiteX24" fmla="*/ 5408762 w 5736566"/>
              <a:gd name="connsiteY24" fmla="*/ 345056 h 457200"/>
              <a:gd name="connsiteX25" fmla="*/ 5460521 w 5736566"/>
              <a:gd name="connsiteY25" fmla="*/ 301924 h 457200"/>
              <a:gd name="connsiteX26" fmla="*/ 5486400 w 5736566"/>
              <a:gd name="connsiteY26" fmla="*/ 284671 h 457200"/>
              <a:gd name="connsiteX27" fmla="*/ 5658928 w 5736566"/>
              <a:gd name="connsiteY27" fmla="*/ 336430 h 457200"/>
              <a:gd name="connsiteX28" fmla="*/ 5710687 w 5736566"/>
              <a:gd name="connsiteY28" fmla="*/ 388188 h 457200"/>
              <a:gd name="connsiteX29" fmla="*/ 5736566 w 5736566"/>
              <a:gd name="connsiteY29" fmla="*/ 422694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36566" h="457200">
                <a:moveTo>
                  <a:pt x="0" y="457200"/>
                </a:moveTo>
                <a:cubicBezTo>
                  <a:pt x="112143" y="445698"/>
                  <a:pt x="225517" y="442860"/>
                  <a:pt x="336430" y="422694"/>
                </a:cubicBezTo>
                <a:cubicBezTo>
                  <a:pt x="447596" y="402482"/>
                  <a:pt x="555504" y="367158"/>
                  <a:pt x="664234" y="336430"/>
                </a:cubicBezTo>
                <a:cubicBezTo>
                  <a:pt x="687876" y="329749"/>
                  <a:pt x="709111" y="315148"/>
                  <a:pt x="733245" y="310551"/>
                </a:cubicBezTo>
                <a:cubicBezTo>
                  <a:pt x="770075" y="303536"/>
                  <a:pt x="808187" y="306574"/>
                  <a:pt x="845389" y="301924"/>
                </a:cubicBezTo>
                <a:cubicBezTo>
                  <a:pt x="923268" y="292189"/>
                  <a:pt x="1001630" y="284190"/>
                  <a:pt x="1078302" y="267418"/>
                </a:cubicBezTo>
                <a:cubicBezTo>
                  <a:pt x="1903450" y="86916"/>
                  <a:pt x="1020184" y="246769"/>
                  <a:pt x="1595887" y="146649"/>
                </a:cubicBezTo>
                <a:cubicBezTo>
                  <a:pt x="2122924" y="271472"/>
                  <a:pt x="1760482" y="139533"/>
                  <a:pt x="2061713" y="327803"/>
                </a:cubicBezTo>
                <a:cubicBezTo>
                  <a:pt x="2105332" y="355065"/>
                  <a:pt x="2199736" y="396815"/>
                  <a:pt x="2199736" y="396815"/>
                </a:cubicBezTo>
                <a:cubicBezTo>
                  <a:pt x="2265872" y="362309"/>
                  <a:pt x="2336298" y="335008"/>
                  <a:pt x="2398143" y="293298"/>
                </a:cubicBezTo>
                <a:cubicBezTo>
                  <a:pt x="2460720" y="251095"/>
                  <a:pt x="2509253" y="190520"/>
                  <a:pt x="2570672" y="146649"/>
                </a:cubicBezTo>
                <a:cubicBezTo>
                  <a:pt x="2702152" y="52734"/>
                  <a:pt x="2728039" y="47471"/>
                  <a:pt x="2846717" y="0"/>
                </a:cubicBezTo>
                <a:cubicBezTo>
                  <a:pt x="2967487" y="5751"/>
                  <a:pt x="3089526" y="-1133"/>
                  <a:pt x="3209027" y="17252"/>
                </a:cubicBezTo>
                <a:cubicBezTo>
                  <a:pt x="3278235" y="27899"/>
                  <a:pt x="3340771" y="64836"/>
                  <a:pt x="3407434" y="86264"/>
                </a:cubicBezTo>
                <a:cubicBezTo>
                  <a:pt x="3697680" y="179558"/>
                  <a:pt x="3607626" y="160459"/>
                  <a:pt x="3812876" y="189781"/>
                </a:cubicBezTo>
                <a:cubicBezTo>
                  <a:pt x="3847382" y="201283"/>
                  <a:pt x="3881348" y="214551"/>
                  <a:pt x="3916393" y="224286"/>
                </a:cubicBezTo>
                <a:cubicBezTo>
                  <a:pt x="3933246" y="228967"/>
                  <a:pt x="3951077" y="229119"/>
                  <a:pt x="3968151" y="232913"/>
                </a:cubicBezTo>
                <a:cubicBezTo>
                  <a:pt x="3977027" y="234886"/>
                  <a:pt x="3985404" y="238664"/>
                  <a:pt x="3994030" y="241539"/>
                </a:cubicBezTo>
                <a:cubicBezTo>
                  <a:pt x="4050739" y="222637"/>
                  <a:pt x="4043109" y="227145"/>
                  <a:pt x="4123427" y="172528"/>
                </a:cubicBezTo>
                <a:cubicBezTo>
                  <a:pt x="4287494" y="60963"/>
                  <a:pt x="4178763" y="108987"/>
                  <a:pt x="4278702" y="69011"/>
                </a:cubicBezTo>
                <a:cubicBezTo>
                  <a:pt x="4405223" y="97766"/>
                  <a:pt x="4534741" y="115571"/>
                  <a:pt x="4658264" y="155275"/>
                </a:cubicBezTo>
                <a:cubicBezTo>
                  <a:pt x="4777244" y="193519"/>
                  <a:pt x="4884759" y="262404"/>
                  <a:pt x="5003321" y="301924"/>
                </a:cubicBezTo>
                <a:cubicBezTo>
                  <a:pt x="5029200" y="310550"/>
                  <a:pt x="5055967" y="316869"/>
                  <a:pt x="5080959" y="327803"/>
                </a:cubicBezTo>
                <a:cubicBezTo>
                  <a:pt x="5418433" y="475449"/>
                  <a:pt x="4943712" y="283258"/>
                  <a:pt x="5184476" y="379562"/>
                </a:cubicBezTo>
                <a:cubicBezTo>
                  <a:pt x="5259238" y="368060"/>
                  <a:pt x="5335946" y="365536"/>
                  <a:pt x="5408762" y="345056"/>
                </a:cubicBezTo>
                <a:cubicBezTo>
                  <a:pt x="5430381" y="338975"/>
                  <a:pt x="5442794" y="315712"/>
                  <a:pt x="5460521" y="301924"/>
                </a:cubicBezTo>
                <a:cubicBezTo>
                  <a:pt x="5468705" y="295559"/>
                  <a:pt x="5477774" y="290422"/>
                  <a:pt x="5486400" y="284671"/>
                </a:cubicBezTo>
                <a:cubicBezTo>
                  <a:pt x="5589239" y="303954"/>
                  <a:pt x="5602122" y="285305"/>
                  <a:pt x="5658928" y="336430"/>
                </a:cubicBezTo>
                <a:cubicBezTo>
                  <a:pt x="5677064" y="352752"/>
                  <a:pt x="5696048" y="368669"/>
                  <a:pt x="5710687" y="388188"/>
                </a:cubicBezTo>
                <a:lnTo>
                  <a:pt x="5736566" y="422694"/>
                </a:lnTo>
              </a:path>
            </a:pathLst>
          </a:custGeom>
          <a:solidFill>
            <a:srgbClr val="19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2" descr="Hand drawn black doodle arrow on transparent background PNG - Similar PNG">
            <a:extLst>
              <a:ext uri="{FF2B5EF4-FFF2-40B4-BE49-F238E27FC236}">
                <a16:creationId xmlns:a16="http://schemas.microsoft.com/office/drawing/2014/main" id="{18CFBFF0-E83F-A704-E335-0648CFB401F2}"/>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10000" b="90000" l="10000" r="90000">
                        <a14:backgroundMark x1="23833" y1="67833" x2="23833" y2="67833"/>
                        <a14:backgroundMark x1="20833" y1="66167" x2="20833" y2="66167"/>
                      </a14:backgroundRemoval>
                    </a14:imgEffect>
                  </a14:imgLayer>
                </a14:imgProps>
              </a:ext>
              <a:ext uri="{28A0092B-C50C-407E-A947-70E740481C1C}">
                <a14:useLocalDpi xmlns:a14="http://schemas.microsoft.com/office/drawing/2010/main" val="0"/>
              </a:ext>
            </a:extLst>
          </a:blip>
          <a:srcRect/>
          <a:stretch>
            <a:fillRect/>
          </a:stretch>
        </p:blipFill>
        <p:spPr bwMode="auto">
          <a:xfrm rot="7216978" flipV="1">
            <a:off x="8290131" y="2290180"/>
            <a:ext cx="1315234" cy="13152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AI-generated content may be incorrect.">
            <a:extLst>
              <a:ext uri="{FF2B5EF4-FFF2-40B4-BE49-F238E27FC236}">
                <a16:creationId xmlns:a16="http://schemas.microsoft.com/office/drawing/2014/main" id="{02760751-A1FE-AF6F-0850-90AFCE5ADE77}"/>
              </a:ext>
            </a:extLst>
          </p:cNvPr>
          <p:cNvPicPr>
            <a:picLocks noChangeAspect="1"/>
          </p:cNvPicPr>
          <p:nvPr/>
        </p:nvPicPr>
        <p:blipFill>
          <a:blip r:embed="rId5">
            <a:extLst>
              <a:ext uri="{28A0092B-C50C-407E-A947-70E740481C1C}">
                <a14:useLocalDpi xmlns:a14="http://schemas.microsoft.com/office/drawing/2010/main" val="0"/>
              </a:ext>
            </a:extLst>
          </a:blip>
          <a:srcRect t="3144" r="5096" b="881"/>
          <a:stretch>
            <a:fillRect/>
          </a:stretch>
        </p:blipFill>
        <p:spPr>
          <a:xfrm>
            <a:off x="9697370" y="1849232"/>
            <a:ext cx="2422922" cy="3550904"/>
          </a:xfrm>
          <a:prstGeom prst="rect">
            <a:avLst/>
          </a:prstGeom>
        </p:spPr>
      </p:pic>
    </p:spTree>
    <p:extLst>
      <p:ext uri="{BB962C8B-B14F-4D97-AF65-F5344CB8AC3E}">
        <p14:creationId xmlns:p14="http://schemas.microsoft.com/office/powerpoint/2010/main" val="82655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290F3-E690-6F05-E43C-5E0E34718546}"/>
              </a:ext>
            </a:extLst>
          </p:cNvPr>
          <p:cNvSpPr>
            <a:spLocks noGrp="1"/>
          </p:cNvSpPr>
          <p:nvPr>
            <p:ph type="body" sz="quarter" idx="10"/>
          </p:nvPr>
        </p:nvSpPr>
        <p:spPr/>
        <p:txBody>
          <a:bodyPr/>
          <a:lstStyle/>
          <a:p>
            <a:r>
              <a:rPr lang="en-GB" sz="8000" dirty="0" err="1"/>
              <a:t>Vererbung</a:t>
            </a:r>
            <a:endParaRPr lang="en-DE" sz="8000" dirty="0"/>
          </a:p>
        </p:txBody>
      </p:sp>
    </p:spTree>
    <p:extLst>
      <p:ext uri="{BB962C8B-B14F-4D97-AF65-F5344CB8AC3E}">
        <p14:creationId xmlns:p14="http://schemas.microsoft.com/office/powerpoint/2010/main" val="4259948035"/>
      </p:ext>
    </p:extLst>
  </p:cSld>
  <p:clrMapOvr>
    <a:masterClrMapping/>
  </p:clrMapOvr>
  <p:transition spd="slow">
    <p:push dir="u"/>
  </p:transition>
</p:sld>
</file>

<file path=ppt/theme/theme1.xml><?xml version="1.0" encoding="utf-8"?>
<a:theme xmlns:a="http://schemas.openxmlformats.org/drawingml/2006/main" name="1_Youtub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Words>
  <Application>Microsoft Office PowerPoint</Application>
  <PresentationFormat>Widescreen</PresentationFormat>
  <Paragraphs>28</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Consolas</vt:lpstr>
      <vt:lpstr>Montserrat</vt:lpstr>
      <vt:lpstr>Sacramento</vt:lpstr>
      <vt:lpstr>1_Youtube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Abels</dc:creator>
  <cp:lastModifiedBy>Abels, Patrick</cp:lastModifiedBy>
  <cp:revision>70</cp:revision>
  <dcterms:created xsi:type="dcterms:W3CDTF">2022-12-22T20:26:39Z</dcterms:created>
  <dcterms:modified xsi:type="dcterms:W3CDTF">2025-06-24T21:09:16Z</dcterms:modified>
</cp:coreProperties>
</file>