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4"/>
  </p:notesMasterIdLst>
  <p:sldIdLst>
    <p:sldId id="292" r:id="rId2"/>
    <p:sldId id="298" r:id="rId3"/>
    <p:sldId id="385" r:id="rId4"/>
    <p:sldId id="377" r:id="rId5"/>
    <p:sldId id="378" r:id="rId6"/>
    <p:sldId id="379" r:id="rId7"/>
    <p:sldId id="387" r:id="rId8"/>
    <p:sldId id="388" r:id="rId9"/>
    <p:sldId id="389" r:id="rId10"/>
    <p:sldId id="368" r:id="rId11"/>
    <p:sldId id="304" r:id="rId12"/>
    <p:sldId id="305" r:id="rId13"/>
  </p:sldIdLst>
  <p:sldSz cx="12192000" cy="6858000"/>
  <p:notesSz cx="6858000" cy="9144000"/>
  <p:defaultText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1E1E"/>
    <a:srgbClr val="151515"/>
    <a:srgbClr val="191919"/>
    <a:srgbClr val="1C1C1C"/>
    <a:srgbClr val="0F0F0F"/>
    <a:srgbClr val="EDEDED"/>
    <a:srgbClr val="FF0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06DE7E-6337-477D-AD87-371EB7FA2573}" v="31" dt="2025-06-24T22:39:14.220"/>
    <p1510:client id="{88F53D8F-FDB8-40F9-B98B-E608C38C1425}" v="93" dt="2025-06-24T21:07:00.8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7" autoAdjust="0"/>
  </p:normalViewPr>
  <p:slideViewPr>
    <p:cSldViewPr snapToGrid="0">
      <p:cViewPr varScale="1">
        <p:scale>
          <a:sx n="111" d="100"/>
          <a:sy n="111" d="100"/>
        </p:scale>
        <p:origin x="558" y="9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els, Patrick" userId="ba666de4-0d21-43a6-8e66-51a18aae1b4a" providerId="ADAL" clId="{7B52EAEB-B786-49D3-A0F9-69C8DFF6F37A}"/>
    <pc:docChg chg="custSel addSld modSld">
      <pc:chgData name="Abels, Patrick" userId="ba666de4-0d21-43a6-8e66-51a18aae1b4a" providerId="ADAL" clId="{7B52EAEB-B786-49D3-A0F9-69C8DFF6F37A}" dt="2023-06-17T22:26:48.341" v="60"/>
      <pc:docMkLst>
        <pc:docMk/>
      </pc:docMkLst>
      <pc:sldChg chg="modSp mod">
        <pc:chgData name="Abels, Patrick" userId="ba666de4-0d21-43a6-8e66-51a18aae1b4a" providerId="ADAL" clId="{7B52EAEB-B786-49D3-A0F9-69C8DFF6F37A}" dt="2023-06-17T22:21:28.541" v="12" actId="20577"/>
        <pc:sldMkLst>
          <pc:docMk/>
          <pc:sldMk cId="1283346392" sldId="256"/>
        </pc:sldMkLst>
      </pc:sldChg>
      <pc:sldChg chg="modSp mod">
        <pc:chgData name="Abels, Patrick" userId="ba666de4-0d21-43a6-8e66-51a18aae1b4a" providerId="ADAL" clId="{7B52EAEB-B786-49D3-A0F9-69C8DFF6F37A}" dt="2023-06-17T22:20:26.912" v="6" actId="207"/>
        <pc:sldMkLst>
          <pc:docMk/>
          <pc:sldMk cId="2186497360" sldId="261"/>
        </pc:sldMkLst>
      </pc:sldChg>
      <pc:sldChg chg="modSp mod modAnim">
        <pc:chgData name="Abels, Patrick" userId="ba666de4-0d21-43a6-8e66-51a18aae1b4a" providerId="ADAL" clId="{7B52EAEB-B786-49D3-A0F9-69C8DFF6F37A}" dt="2023-06-17T22:25:04.194" v="56"/>
        <pc:sldMkLst>
          <pc:docMk/>
          <pc:sldMk cId="1802174969" sldId="262"/>
        </pc:sldMkLst>
      </pc:sldChg>
      <pc:sldChg chg="modSp mod modAnim">
        <pc:chgData name="Abels, Patrick" userId="ba666de4-0d21-43a6-8e66-51a18aae1b4a" providerId="ADAL" clId="{7B52EAEB-B786-49D3-A0F9-69C8DFF6F37A}" dt="2023-06-17T22:25:13.513" v="57"/>
        <pc:sldMkLst>
          <pc:docMk/>
          <pc:sldMk cId="4032491113" sldId="263"/>
        </pc:sldMkLst>
      </pc:sldChg>
      <pc:sldChg chg="modSp mod modAnim">
        <pc:chgData name="Abels, Patrick" userId="ba666de4-0d21-43a6-8e66-51a18aae1b4a" providerId="ADAL" clId="{7B52EAEB-B786-49D3-A0F9-69C8DFF6F37A}" dt="2023-06-17T22:25:21.599" v="58"/>
        <pc:sldMkLst>
          <pc:docMk/>
          <pc:sldMk cId="3825939770" sldId="264"/>
        </pc:sldMkLst>
      </pc:sldChg>
      <pc:sldChg chg="modSp mod">
        <pc:chgData name="Abels, Patrick" userId="ba666de4-0d21-43a6-8e66-51a18aae1b4a" providerId="ADAL" clId="{7B52EAEB-B786-49D3-A0F9-69C8DFF6F37A}" dt="2023-06-17T22:20:45.953" v="10" actId="207"/>
        <pc:sldMkLst>
          <pc:docMk/>
          <pc:sldMk cId="302058619" sldId="265"/>
        </pc:sldMkLst>
      </pc:sldChg>
      <pc:sldChg chg="addSp delSp modSp add mod modTransition modAnim">
        <pc:chgData name="Abels, Patrick" userId="ba666de4-0d21-43a6-8e66-51a18aae1b4a" providerId="ADAL" clId="{7B52EAEB-B786-49D3-A0F9-69C8DFF6F37A}" dt="2023-06-17T22:26:48.341" v="60"/>
        <pc:sldMkLst>
          <pc:docMk/>
          <pc:sldMk cId="3323176623" sldId="266"/>
        </pc:sldMkLst>
      </pc:sldChg>
      <pc:sldChg chg="modSp add mod modTransition">
        <pc:chgData name="Abels, Patrick" userId="ba666de4-0d21-43a6-8e66-51a18aae1b4a" providerId="ADAL" clId="{7B52EAEB-B786-49D3-A0F9-69C8DFF6F37A}" dt="2023-06-17T22:23:47.315" v="43"/>
        <pc:sldMkLst>
          <pc:docMk/>
          <pc:sldMk cId="3641686394" sldId="267"/>
        </pc:sldMkLst>
      </pc:sldChg>
    </pc:docChg>
  </pc:docChgLst>
  <pc:docChgLst>
    <pc:chgData name="Abels, Patrick" userId="ba666de4-0d21-43a6-8e66-51a18aae1b4a" providerId="ADAL" clId="{33522135-A5AC-48B3-9662-48DAF881796A}"/>
    <pc:docChg chg="undo custSel addSld delSld modSld sldOrd">
      <pc:chgData name="Abels, Patrick" userId="ba666de4-0d21-43a6-8e66-51a18aae1b4a" providerId="ADAL" clId="{33522135-A5AC-48B3-9662-48DAF881796A}" dt="2023-07-01T14:27:25.252" v="648" actId="20577"/>
      <pc:docMkLst>
        <pc:docMk/>
      </pc:docMkLst>
      <pc:sldChg chg="addSp delSp modSp mod delAnim modAnim">
        <pc:chgData name="Abels, Patrick" userId="ba666de4-0d21-43a6-8e66-51a18aae1b4a" providerId="ADAL" clId="{33522135-A5AC-48B3-9662-48DAF881796A}" dt="2023-06-17T22:36:58.748" v="55"/>
        <pc:sldMkLst>
          <pc:docMk/>
          <pc:sldMk cId="2186497360" sldId="261"/>
        </pc:sldMkLst>
      </pc:sldChg>
      <pc:sldChg chg="addSp delSp modSp mod">
        <pc:chgData name="Abels, Patrick" userId="ba666de4-0d21-43a6-8e66-51a18aae1b4a" providerId="ADAL" clId="{33522135-A5AC-48B3-9662-48DAF881796A}" dt="2023-06-17T23:08:52.895" v="403" actId="1038"/>
        <pc:sldMkLst>
          <pc:docMk/>
          <pc:sldMk cId="1802174969" sldId="262"/>
        </pc:sldMkLst>
      </pc:sldChg>
      <pc:sldChg chg="addSp delSp modSp mod">
        <pc:chgData name="Abels, Patrick" userId="ba666de4-0d21-43a6-8e66-51a18aae1b4a" providerId="ADAL" clId="{33522135-A5AC-48B3-9662-48DAF881796A}" dt="2023-06-17T23:09:45.611" v="412" actId="1076"/>
        <pc:sldMkLst>
          <pc:docMk/>
          <pc:sldMk cId="4032491113" sldId="263"/>
        </pc:sldMkLst>
      </pc:sldChg>
      <pc:sldChg chg="addSp delSp modSp mod delAnim modAnim">
        <pc:chgData name="Abels, Patrick" userId="ba666de4-0d21-43a6-8e66-51a18aae1b4a" providerId="ADAL" clId="{33522135-A5AC-48B3-9662-48DAF881796A}" dt="2023-06-17T23:10:51.914" v="425" actId="1076"/>
        <pc:sldMkLst>
          <pc:docMk/>
          <pc:sldMk cId="3825939770" sldId="264"/>
        </pc:sldMkLst>
      </pc:sldChg>
      <pc:sldChg chg="addSp delSp modSp mod delAnim modAnim">
        <pc:chgData name="Abels, Patrick" userId="ba666de4-0d21-43a6-8e66-51a18aae1b4a" providerId="ADAL" clId="{33522135-A5AC-48B3-9662-48DAF881796A}" dt="2023-06-17T23:07:52.576" v="335"/>
        <pc:sldMkLst>
          <pc:docMk/>
          <pc:sldMk cId="302058619" sldId="265"/>
        </pc:sldMkLst>
      </pc:sldChg>
      <pc:sldChg chg="addSp delSp modSp mod">
        <pc:chgData name="Abels, Patrick" userId="ba666de4-0d21-43a6-8e66-51a18aae1b4a" providerId="ADAL" clId="{33522135-A5AC-48B3-9662-48DAF881796A}" dt="2023-06-17T22:57:02.287" v="192"/>
        <pc:sldMkLst>
          <pc:docMk/>
          <pc:sldMk cId="3323176623" sldId="266"/>
        </pc:sldMkLst>
      </pc:sldChg>
      <pc:sldChg chg="modSp mod">
        <pc:chgData name="Abels, Patrick" userId="ba666de4-0d21-43a6-8e66-51a18aae1b4a" providerId="ADAL" clId="{33522135-A5AC-48B3-9662-48DAF881796A}" dt="2023-06-17T22:28:32.051" v="22" actId="20577"/>
        <pc:sldMkLst>
          <pc:docMk/>
          <pc:sldMk cId="3641686394" sldId="267"/>
        </pc:sldMkLst>
      </pc:sldChg>
      <pc:sldChg chg="new del">
        <pc:chgData name="Abels, Patrick" userId="ba666de4-0d21-43a6-8e66-51a18aae1b4a" providerId="ADAL" clId="{33522135-A5AC-48B3-9662-48DAF881796A}" dt="2023-06-17T22:41:55.688" v="62" actId="47"/>
        <pc:sldMkLst>
          <pc:docMk/>
          <pc:sldMk cId="211379705" sldId="268"/>
        </pc:sldMkLst>
      </pc:sldChg>
      <pc:sldChg chg="addSp delSp modSp new mod modTransition">
        <pc:chgData name="Abels, Patrick" userId="ba666de4-0d21-43a6-8e66-51a18aae1b4a" providerId="ADAL" clId="{33522135-A5AC-48B3-9662-48DAF881796A}" dt="2023-06-17T23:02:31.648" v="303" actId="5793"/>
        <pc:sldMkLst>
          <pc:docMk/>
          <pc:sldMk cId="3705258987" sldId="268"/>
        </pc:sldMkLst>
      </pc:sldChg>
      <pc:sldChg chg="addSp delSp modSp add mod modAnim">
        <pc:chgData name="Abels, Patrick" userId="ba666de4-0d21-43a6-8e66-51a18aae1b4a" providerId="ADAL" clId="{33522135-A5AC-48B3-9662-48DAF881796A}" dt="2023-06-17T23:11:09.892" v="429"/>
        <pc:sldMkLst>
          <pc:docMk/>
          <pc:sldMk cId="2334811558" sldId="269"/>
        </pc:sldMkLst>
      </pc:sldChg>
      <pc:sldChg chg="addSp delSp modSp add mod modAnim">
        <pc:chgData name="Abels, Patrick" userId="ba666de4-0d21-43a6-8e66-51a18aae1b4a" providerId="ADAL" clId="{33522135-A5AC-48B3-9662-48DAF881796A}" dt="2023-06-17T23:06:46.067" v="323"/>
        <pc:sldMkLst>
          <pc:docMk/>
          <pc:sldMk cId="2164434686" sldId="270"/>
        </pc:sldMkLst>
      </pc:sldChg>
      <pc:sldChg chg="addSp modSp new mod modTransition">
        <pc:chgData name="Abels, Patrick" userId="ba666de4-0d21-43a6-8e66-51a18aae1b4a" providerId="ADAL" clId="{33522135-A5AC-48B3-9662-48DAF881796A}" dt="2023-07-01T14:27:25.252" v="648" actId="20577"/>
        <pc:sldMkLst>
          <pc:docMk/>
          <pc:sldMk cId="3908454189" sldId="271"/>
        </pc:sldMkLst>
      </pc:sldChg>
      <pc:sldChg chg="modSp add mod">
        <pc:chgData name="Abels, Patrick" userId="ba666de4-0d21-43a6-8e66-51a18aae1b4a" providerId="ADAL" clId="{33522135-A5AC-48B3-9662-48DAF881796A}" dt="2023-06-17T23:06:19.602" v="321" actId="1076"/>
        <pc:sldMkLst>
          <pc:docMk/>
          <pc:sldMk cId="3366190914" sldId="272"/>
        </pc:sldMkLst>
      </pc:sldChg>
      <pc:sldChg chg="new del ord">
        <pc:chgData name="Abels, Patrick" userId="ba666de4-0d21-43a6-8e66-51a18aae1b4a" providerId="ADAL" clId="{33522135-A5AC-48B3-9662-48DAF881796A}" dt="2023-06-17T23:11:16.176" v="430" actId="47"/>
        <pc:sldMkLst>
          <pc:docMk/>
          <pc:sldMk cId="1146109162" sldId="273"/>
        </pc:sldMkLst>
      </pc:sldChg>
      <pc:sldChg chg="modSp new mod">
        <pc:chgData name="Abels, Patrick" userId="ba666de4-0d21-43a6-8e66-51a18aae1b4a" providerId="ADAL" clId="{33522135-A5AC-48B3-9662-48DAF881796A}" dt="2023-06-17T23:15:37.647" v="627" actId="20577"/>
        <pc:sldMkLst>
          <pc:docMk/>
          <pc:sldMk cId="3475594388" sldId="273"/>
        </pc:sldMkLst>
      </pc:sldChg>
      <pc:sldChg chg="modSp new mod">
        <pc:chgData name="Abels, Patrick" userId="ba666de4-0d21-43a6-8e66-51a18aae1b4a" providerId="ADAL" clId="{33522135-A5AC-48B3-9662-48DAF881796A}" dt="2023-06-17T23:15:49.447" v="647" actId="20577"/>
        <pc:sldMkLst>
          <pc:docMk/>
          <pc:sldMk cId="2936399086" sldId="274"/>
        </pc:sldMkLst>
      </pc:sldChg>
    </pc:docChg>
  </pc:docChgLst>
  <pc:docChgLst>
    <pc:chgData name="Abels, Patrick" userId="ba666de4-0d21-43a6-8e66-51a18aae1b4a" providerId="ADAL" clId="{C1253E8A-8B42-4A10-B79F-12AFFBFC5254}"/>
    <pc:docChg chg="undo custSel addSld delSld modSld">
      <pc:chgData name="Abels, Patrick" userId="ba666de4-0d21-43a6-8e66-51a18aae1b4a" providerId="ADAL" clId="{C1253E8A-8B42-4A10-B79F-12AFFBFC5254}" dt="2025-06-20T14:02:55.344" v="360" actId="1076"/>
      <pc:docMkLst>
        <pc:docMk/>
      </pc:docMkLst>
      <pc:sldChg chg="del">
        <pc:chgData name="Abels, Patrick" userId="ba666de4-0d21-43a6-8e66-51a18aae1b4a" providerId="ADAL" clId="{C1253E8A-8B42-4A10-B79F-12AFFBFC5254}" dt="2025-06-20T13:23:29.601" v="0" actId="47"/>
        <pc:sldMkLst>
          <pc:docMk/>
          <pc:sldMk cId="2491210115" sldId="293"/>
        </pc:sldMkLst>
      </pc:sldChg>
      <pc:sldChg chg="del">
        <pc:chgData name="Abels, Patrick" userId="ba666de4-0d21-43a6-8e66-51a18aae1b4a" providerId="ADAL" clId="{C1253E8A-8B42-4A10-B79F-12AFFBFC5254}" dt="2025-06-20T13:56:44.847" v="289" actId="47"/>
        <pc:sldMkLst>
          <pc:docMk/>
          <pc:sldMk cId="3433871952" sldId="294"/>
        </pc:sldMkLst>
      </pc:sldChg>
      <pc:sldChg chg="del">
        <pc:chgData name="Abels, Patrick" userId="ba666de4-0d21-43a6-8e66-51a18aae1b4a" providerId="ADAL" clId="{C1253E8A-8B42-4A10-B79F-12AFFBFC5254}" dt="2025-06-20T13:56:47.119" v="290" actId="47"/>
        <pc:sldMkLst>
          <pc:docMk/>
          <pc:sldMk cId="3670596577" sldId="295"/>
        </pc:sldMkLst>
      </pc:sldChg>
      <pc:sldChg chg="del">
        <pc:chgData name="Abels, Patrick" userId="ba666de4-0d21-43a6-8e66-51a18aae1b4a" providerId="ADAL" clId="{C1253E8A-8B42-4A10-B79F-12AFFBFC5254}" dt="2025-06-20T13:23:57.357" v="2" actId="47"/>
        <pc:sldMkLst>
          <pc:docMk/>
          <pc:sldMk cId="1729450867" sldId="296"/>
        </pc:sldMkLst>
      </pc:sldChg>
      <pc:sldChg chg="del">
        <pc:chgData name="Abels, Patrick" userId="ba666de4-0d21-43a6-8e66-51a18aae1b4a" providerId="ADAL" clId="{C1253E8A-8B42-4A10-B79F-12AFFBFC5254}" dt="2025-06-20T13:24:13.834" v="3" actId="47"/>
        <pc:sldMkLst>
          <pc:docMk/>
          <pc:sldMk cId="847930977" sldId="297"/>
        </pc:sldMkLst>
      </pc:sldChg>
      <pc:sldChg chg="add">
        <pc:chgData name="Abels, Patrick" userId="ba666de4-0d21-43a6-8e66-51a18aae1b4a" providerId="ADAL" clId="{C1253E8A-8B42-4A10-B79F-12AFFBFC5254}" dt="2025-06-20T13:23:31.928" v="1"/>
        <pc:sldMkLst>
          <pc:docMk/>
          <pc:sldMk cId="3348838403" sldId="298"/>
        </pc:sldMkLst>
      </pc:sldChg>
      <pc:sldChg chg="add">
        <pc:chgData name="Abels, Patrick" userId="ba666de4-0d21-43a6-8e66-51a18aae1b4a" providerId="ADAL" clId="{C1253E8A-8B42-4A10-B79F-12AFFBFC5254}" dt="2025-06-20T13:23:31.928" v="1"/>
        <pc:sldMkLst>
          <pc:docMk/>
          <pc:sldMk cId="3176074160" sldId="299"/>
        </pc:sldMkLst>
      </pc:sldChg>
      <pc:sldChg chg="add">
        <pc:chgData name="Abels, Patrick" userId="ba666de4-0d21-43a6-8e66-51a18aae1b4a" providerId="ADAL" clId="{C1253E8A-8B42-4A10-B79F-12AFFBFC5254}" dt="2025-06-20T13:23:31.928" v="1"/>
        <pc:sldMkLst>
          <pc:docMk/>
          <pc:sldMk cId="2415381640" sldId="300"/>
        </pc:sldMkLst>
      </pc:sldChg>
      <pc:sldChg chg="add">
        <pc:chgData name="Abels, Patrick" userId="ba666de4-0d21-43a6-8e66-51a18aae1b4a" providerId="ADAL" clId="{C1253E8A-8B42-4A10-B79F-12AFFBFC5254}" dt="2025-06-20T13:23:31.928" v="1"/>
        <pc:sldMkLst>
          <pc:docMk/>
          <pc:sldMk cId="1320700682" sldId="301"/>
        </pc:sldMkLst>
      </pc:sldChg>
      <pc:sldChg chg="add">
        <pc:chgData name="Abels, Patrick" userId="ba666de4-0d21-43a6-8e66-51a18aae1b4a" providerId="ADAL" clId="{C1253E8A-8B42-4A10-B79F-12AFFBFC5254}" dt="2025-06-20T13:23:31.928" v="1"/>
        <pc:sldMkLst>
          <pc:docMk/>
          <pc:sldMk cId="4205375660" sldId="302"/>
        </pc:sldMkLst>
      </pc:sldChg>
      <pc:sldChg chg="add">
        <pc:chgData name="Abels, Patrick" userId="ba666de4-0d21-43a6-8e66-51a18aae1b4a" providerId="ADAL" clId="{C1253E8A-8B42-4A10-B79F-12AFFBFC5254}" dt="2025-06-20T13:23:31.928" v="1"/>
        <pc:sldMkLst>
          <pc:docMk/>
          <pc:sldMk cId="477303390" sldId="303"/>
        </pc:sldMkLst>
      </pc:sldChg>
      <pc:sldChg chg="add">
        <pc:chgData name="Abels, Patrick" userId="ba666de4-0d21-43a6-8e66-51a18aae1b4a" providerId="ADAL" clId="{C1253E8A-8B42-4A10-B79F-12AFFBFC5254}" dt="2025-06-20T13:23:31.928" v="1"/>
        <pc:sldMkLst>
          <pc:docMk/>
          <pc:sldMk cId="4259948035" sldId="304"/>
        </pc:sldMkLst>
      </pc:sldChg>
      <pc:sldChg chg="add">
        <pc:chgData name="Abels, Patrick" userId="ba666de4-0d21-43a6-8e66-51a18aae1b4a" providerId="ADAL" clId="{C1253E8A-8B42-4A10-B79F-12AFFBFC5254}" dt="2025-06-20T13:23:31.928" v="1"/>
        <pc:sldMkLst>
          <pc:docMk/>
          <pc:sldMk cId="3358983006" sldId="305"/>
        </pc:sldMkLst>
      </pc:sldChg>
      <pc:sldChg chg="add">
        <pc:chgData name="Abels, Patrick" userId="ba666de4-0d21-43a6-8e66-51a18aae1b4a" providerId="ADAL" clId="{C1253E8A-8B42-4A10-B79F-12AFFBFC5254}" dt="2025-06-20T13:23:31.928" v="1"/>
        <pc:sldMkLst>
          <pc:docMk/>
          <pc:sldMk cId="2279468608" sldId="306"/>
        </pc:sldMkLst>
      </pc:sldChg>
      <pc:sldChg chg="add">
        <pc:chgData name="Abels, Patrick" userId="ba666de4-0d21-43a6-8e66-51a18aae1b4a" providerId="ADAL" clId="{C1253E8A-8B42-4A10-B79F-12AFFBFC5254}" dt="2025-06-20T13:23:31.928" v="1"/>
        <pc:sldMkLst>
          <pc:docMk/>
          <pc:sldMk cId="3321718867" sldId="307"/>
        </pc:sldMkLst>
      </pc:sldChg>
      <pc:sldChg chg="add">
        <pc:chgData name="Abels, Patrick" userId="ba666de4-0d21-43a6-8e66-51a18aae1b4a" providerId="ADAL" clId="{C1253E8A-8B42-4A10-B79F-12AFFBFC5254}" dt="2025-06-20T13:23:31.928" v="1"/>
        <pc:sldMkLst>
          <pc:docMk/>
          <pc:sldMk cId="1157579050" sldId="308"/>
        </pc:sldMkLst>
      </pc:sldChg>
      <pc:sldChg chg="add">
        <pc:chgData name="Abels, Patrick" userId="ba666de4-0d21-43a6-8e66-51a18aae1b4a" providerId="ADAL" clId="{C1253E8A-8B42-4A10-B79F-12AFFBFC5254}" dt="2025-06-20T13:23:31.928" v="1"/>
        <pc:sldMkLst>
          <pc:docMk/>
          <pc:sldMk cId="2461274880" sldId="309"/>
        </pc:sldMkLst>
      </pc:sldChg>
      <pc:sldChg chg="add">
        <pc:chgData name="Abels, Patrick" userId="ba666de4-0d21-43a6-8e66-51a18aae1b4a" providerId="ADAL" clId="{C1253E8A-8B42-4A10-B79F-12AFFBFC5254}" dt="2025-06-20T13:23:31.928" v="1"/>
        <pc:sldMkLst>
          <pc:docMk/>
          <pc:sldMk cId="2369116801" sldId="310"/>
        </pc:sldMkLst>
      </pc:sldChg>
      <pc:sldChg chg="add">
        <pc:chgData name="Abels, Patrick" userId="ba666de4-0d21-43a6-8e66-51a18aae1b4a" providerId="ADAL" clId="{C1253E8A-8B42-4A10-B79F-12AFFBFC5254}" dt="2025-06-20T13:23:31.928" v="1"/>
        <pc:sldMkLst>
          <pc:docMk/>
          <pc:sldMk cId="944642049" sldId="311"/>
        </pc:sldMkLst>
      </pc:sldChg>
      <pc:sldChg chg="add">
        <pc:chgData name="Abels, Patrick" userId="ba666de4-0d21-43a6-8e66-51a18aae1b4a" providerId="ADAL" clId="{C1253E8A-8B42-4A10-B79F-12AFFBFC5254}" dt="2025-06-20T13:23:31.928" v="1"/>
        <pc:sldMkLst>
          <pc:docMk/>
          <pc:sldMk cId="838617174" sldId="312"/>
        </pc:sldMkLst>
      </pc:sldChg>
      <pc:sldChg chg="add">
        <pc:chgData name="Abels, Patrick" userId="ba666de4-0d21-43a6-8e66-51a18aae1b4a" providerId="ADAL" clId="{C1253E8A-8B42-4A10-B79F-12AFFBFC5254}" dt="2025-06-20T13:23:31.928" v="1"/>
        <pc:sldMkLst>
          <pc:docMk/>
          <pc:sldMk cId="1460504570" sldId="313"/>
        </pc:sldMkLst>
      </pc:sldChg>
      <pc:sldChg chg="add">
        <pc:chgData name="Abels, Patrick" userId="ba666de4-0d21-43a6-8e66-51a18aae1b4a" providerId="ADAL" clId="{C1253E8A-8B42-4A10-B79F-12AFFBFC5254}" dt="2025-06-20T13:23:31.928" v="1"/>
        <pc:sldMkLst>
          <pc:docMk/>
          <pc:sldMk cId="2819239900" sldId="314"/>
        </pc:sldMkLst>
      </pc:sldChg>
      <pc:sldChg chg="add">
        <pc:chgData name="Abels, Patrick" userId="ba666de4-0d21-43a6-8e66-51a18aae1b4a" providerId="ADAL" clId="{C1253E8A-8B42-4A10-B79F-12AFFBFC5254}" dt="2025-06-20T13:23:31.928" v="1"/>
        <pc:sldMkLst>
          <pc:docMk/>
          <pc:sldMk cId="2436263934" sldId="315"/>
        </pc:sldMkLst>
      </pc:sldChg>
      <pc:sldChg chg="add">
        <pc:chgData name="Abels, Patrick" userId="ba666de4-0d21-43a6-8e66-51a18aae1b4a" providerId="ADAL" clId="{C1253E8A-8B42-4A10-B79F-12AFFBFC5254}" dt="2025-06-20T13:23:31.928" v="1"/>
        <pc:sldMkLst>
          <pc:docMk/>
          <pc:sldMk cId="1066324462" sldId="316"/>
        </pc:sldMkLst>
      </pc:sldChg>
      <pc:sldChg chg="add">
        <pc:chgData name="Abels, Patrick" userId="ba666de4-0d21-43a6-8e66-51a18aae1b4a" providerId="ADAL" clId="{C1253E8A-8B42-4A10-B79F-12AFFBFC5254}" dt="2025-06-20T13:23:31.928" v="1"/>
        <pc:sldMkLst>
          <pc:docMk/>
          <pc:sldMk cId="1250591342" sldId="317"/>
        </pc:sldMkLst>
      </pc:sldChg>
      <pc:sldChg chg="addSp delSp modSp add mod">
        <pc:chgData name="Abels, Patrick" userId="ba666de4-0d21-43a6-8e66-51a18aae1b4a" providerId="ADAL" clId="{C1253E8A-8B42-4A10-B79F-12AFFBFC5254}" dt="2025-06-20T13:43:00.843" v="160" actId="1076"/>
        <pc:sldMkLst>
          <pc:docMk/>
          <pc:sldMk cId="1523415873" sldId="318"/>
        </pc:sldMkLst>
      </pc:sldChg>
      <pc:sldChg chg="del">
        <pc:chgData name="Abels, Patrick" userId="ba666de4-0d21-43a6-8e66-51a18aae1b4a" providerId="ADAL" clId="{C1253E8A-8B42-4A10-B79F-12AFFBFC5254}" dt="2025-06-20T13:23:29.601" v="0" actId="47"/>
        <pc:sldMkLst>
          <pc:docMk/>
          <pc:sldMk cId="3722989841" sldId="318"/>
        </pc:sldMkLst>
      </pc:sldChg>
      <pc:sldChg chg="del">
        <pc:chgData name="Abels, Patrick" userId="ba666de4-0d21-43a6-8e66-51a18aae1b4a" providerId="ADAL" clId="{C1253E8A-8B42-4A10-B79F-12AFFBFC5254}" dt="2025-06-20T13:23:29.601" v="0" actId="47"/>
        <pc:sldMkLst>
          <pc:docMk/>
          <pc:sldMk cId="1168010817" sldId="319"/>
        </pc:sldMkLst>
      </pc:sldChg>
      <pc:sldChg chg="add">
        <pc:chgData name="Abels, Patrick" userId="ba666de4-0d21-43a6-8e66-51a18aae1b4a" providerId="ADAL" clId="{C1253E8A-8B42-4A10-B79F-12AFFBFC5254}" dt="2025-06-20T13:23:31.928" v="1"/>
        <pc:sldMkLst>
          <pc:docMk/>
          <pc:sldMk cId="2771396843" sldId="319"/>
        </pc:sldMkLst>
      </pc:sldChg>
      <pc:sldChg chg="del">
        <pc:chgData name="Abels, Patrick" userId="ba666de4-0d21-43a6-8e66-51a18aae1b4a" providerId="ADAL" clId="{C1253E8A-8B42-4A10-B79F-12AFFBFC5254}" dt="2025-06-20T13:23:29.601" v="0" actId="47"/>
        <pc:sldMkLst>
          <pc:docMk/>
          <pc:sldMk cId="2802094293" sldId="320"/>
        </pc:sldMkLst>
      </pc:sldChg>
      <pc:sldChg chg="del">
        <pc:chgData name="Abels, Patrick" userId="ba666de4-0d21-43a6-8e66-51a18aae1b4a" providerId="ADAL" clId="{C1253E8A-8B42-4A10-B79F-12AFFBFC5254}" dt="2025-06-20T13:23:29.601" v="0" actId="47"/>
        <pc:sldMkLst>
          <pc:docMk/>
          <pc:sldMk cId="629072211" sldId="321"/>
        </pc:sldMkLst>
      </pc:sldChg>
      <pc:sldChg chg="add">
        <pc:chgData name="Abels, Patrick" userId="ba666de4-0d21-43a6-8e66-51a18aae1b4a" providerId="ADAL" clId="{C1253E8A-8B42-4A10-B79F-12AFFBFC5254}" dt="2025-06-20T13:23:31.928" v="1"/>
        <pc:sldMkLst>
          <pc:docMk/>
          <pc:sldMk cId="1818704120" sldId="321"/>
        </pc:sldMkLst>
      </pc:sldChg>
      <pc:sldChg chg="del">
        <pc:chgData name="Abels, Patrick" userId="ba666de4-0d21-43a6-8e66-51a18aae1b4a" providerId="ADAL" clId="{C1253E8A-8B42-4A10-B79F-12AFFBFC5254}" dt="2025-06-20T13:23:29.601" v="0" actId="47"/>
        <pc:sldMkLst>
          <pc:docMk/>
          <pc:sldMk cId="1285858823" sldId="322"/>
        </pc:sldMkLst>
      </pc:sldChg>
      <pc:sldChg chg="add">
        <pc:chgData name="Abels, Patrick" userId="ba666de4-0d21-43a6-8e66-51a18aae1b4a" providerId="ADAL" clId="{C1253E8A-8B42-4A10-B79F-12AFFBFC5254}" dt="2025-06-20T13:23:31.928" v="1"/>
        <pc:sldMkLst>
          <pc:docMk/>
          <pc:sldMk cId="3289851751" sldId="322"/>
        </pc:sldMkLst>
      </pc:sldChg>
      <pc:sldChg chg="add">
        <pc:chgData name="Abels, Patrick" userId="ba666de4-0d21-43a6-8e66-51a18aae1b4a" providerId="ADAL" clId="{C1253E8A-8B42-4A10-B79F-12AFFBFC5254}" dt="2025-06-20T13:23:31.928" v="1"/>
        <pc:sldMkLst>
          <pc:docMk/>
          <pc:sldMk cId="575384107" sldId="323"/>
        </pc:sldMkLst>
      </pc:sldChg>
      <pc:sldChg chg="del">
        <pc:chgData name="Abels, Patrick" userId="ba666de4-0d21-43a6-8e66-51a18aae1b4a" providerId="ADAL" clId="{C1253E8A-8B42-4A10-B79F-12AFFBFC5254}" dt="2025-06-20T13:23:29.601" v="0" actId="47"/>
        <pc:sldMkLst>
          <pc:docMk/>
          <pc:sldMk cId="2627613512" sldId="323"/>
        </pc:sldMkLst>
      </pc:sldChg>
      <pc:sldChg chg="del">
        <pc:chgData name="Abels, Patrick" userId="ba666de4-0d21-43a6-8e66-51a18aae1b4a" providerId="ADAL" clId="{C1253E8A-8B42-4A10-B79F-12AFFBFC5254}" dt="2025-06-20T13:23:29.601" v="0" actId="47"/>
        <pc:sldMkLst>
          <pc:docMk/>
          <pc:sldMk cId="434797660" sldId="324"/>
        </pc:sldMkLst>
      </pc:sldChg>
      <pc:sldChg chg="add">
        <pc:chgData name="Abels, Patrick" userId="ba666de4-0d21-43a6-8e66-51a18aae1b4a" providerId="ADAL" clId="{C1253E8A-8B42-4A10-B79F-12AFFBFC5254}" dt="2025-06-20T13:23:31.928" v="1"/>
        <pc:sldMkLst>
          <pc:docMk/>
          <pc:sldMk cId="4239492742" sldId="324"/>
        </pc:sldMkLst>
      </pc:sldChg>
      <pc:sldChg chg="del">
        <pc:chgData name="Abels, Patrick" userId="ba666de4-0d21-43a6-8e66-51a18aae1b4a" providerId="ADAL" clId="{C1253E8A-8B42-4A10-B79F-12AFFBFC5254}" dt="2025-06-20T13:23:29.601" v="0" actId="47"/>
        <pc:sldMkLst>
          <pc:docMk/>
          <pc:sldMk cId="2824663603" sldId="325"/>
        </pc:sldMkLst>
      </pc:sldChg>
      <pc:sldChg chg="add">
        <pc:chgData name="Abels, Patrick" userId="ba666de4-0d21-43a6-8e66-51a18aae1b4a" providerId="ADAL" clId="{C1253E8A-8B42-4A10-B79F-12AFFBFC5254}" dt="2025-06-20T13:23:31.928" v="1"/>
        <pc:sldMkLst>
          <pc:docMk/>
          <pc:sldMk cId="2922718326" sldId="325"/>
        </pc:sldMkLst>
      </pc:sldChg>
      <pc:sldChg chg="add">
        <pc:chgData name="Abels, Patrick" userId="ba666de4-0d21-43a6-8e66-51a18aae1b4a" providerId="ADAL" clId="{C1253E8A-8B42-4A10-B79F-12AFFBFC5254}" dt="2025-06-20T13:23:31.928" v="1"/>
        <pc:sldMkLst>
          <pc:docMk/>
          <pc:sldMk cId="3065035548" sldId="326"/>
        </pc:sldMkLst>
      </pc:sldChg>
      <pc:sldChg chg="add">
        <pc:chgData name="Abels, Patrick" userId="ba666de4-0d21-43a6-8e66-51a18aae1b4a" providerId="ADAL" clId="{C1253E8A-8B42-4A10-B79F-12AFFBFC5254}" dt="2025-06-20T13:23:31.928" v="1"/>
        <pc:sldMkLst>
          <pc:docMk/>
          <pc:sldMk cId="1421541758" sldId="327"/>
        </pc:sldMkLst>
      </pc:sldChg>
      <pc:sldChg chg="add">
        <pc:chgData name="Abels, Patrick" userId="ba666de4-0d21-43a6-8e66-51a18aae1b4a" providerId="ADAL" clId="{C1253E8A-8B42-4A10-B79F-12AFFBFC5254}" dt="2025-06-20T13:23:31.928" v="1"/>
        <pc:sldMkLst>
          <pc:docMk/>
          <pc:sldMk cId="435340239" sldId="328"/>
        </pc:sldMkLst>
      </pc:sldChg>
      <pc:sldChg chg="add">
        <pc:chgData name="Abels, Patrick" userId="ba666de4-0d21-43a6-8e66-51a18aae1b4a" providerId="ADAL" clId="{C1253E8A-8B42-4A10-B79F-12AFFBFC5254}" dt="2025-06-20T13:23:31.928" v="1"/>
        <pc:sldMkLst>
          <pc:docMk/>
          <pc:sldMk cId="717596490" sldId="329"/>
        </pc:sldMkLst>
      </pc:sldChg>
      <pc:sldChg chg="add">
        <pc:chgData name="Abels, Patrick" userId="ba666de4-0d21-43a6-8e66-51a18aae1b4a" providerId="ADAL" clId="{C1253E8A-8B42-4A10-B79F-12AFFBFC5254}" dt="2025-06-20T13:23:31.928" v="1"/>
        <pc:sldMkLst>
          <pc:docMk/>
          <pc:sldMk cId="994043925" sldId="330"/>
        </pc:sldMkLst>
      </pc:sldChg>
      <pc:sldChg chg="add">
        <pc:chgData name="Abels, Patrick" userId="ba666de4-0d21-43a6-8e66-51a18aae1b4a" providerId="ADAL" clId="{C1253E8A-8B42-4A10-B79F-12AFFBFC5254}" dt="2025-06-20T13:23:31.928" v="1"/>
        <pc:sldMkLst>
          <pc:docMk/>
          <pc:sldMk cId="1477663117" sldId="331"/>
        </pc:sldMkLst>
      </pc:sldChg>
      <pc:sldChg chg="addSp modSp add mod">
        <pc:chgData name="Abels, Patrick" userId="ba666de4-0d21-43a6-8e66-51a18aae1b4a" providerId="ADAL" clId="{C1253E8A-8B42-4A10-B79F-12AFFBFC5254}" dt="2025-06-20T13:34:56.865" v="86" actId="1076"/>
        <pc:sldMkLst>
          <pc:docMk/>
          <pc:sldMk cId="48828708" sldId="332"/>
        </pc:sldMkLst>
      </pc:sldChg>
      <pc:sldChg chg="add">
        <pc:chgData name="Abels, Patrick" userId="ba666de4-0d21-43a6-8e66-51a18aae1b4a" providerId="ADAL" clId="{C1253E8A-8B42-4A10-B79F-12AFFBFC5254}" dt="2025-06-20T13:23:31.928" v="1"/>
        <pc:sldMkLst>
          <pc:docMk/>
          <pc:sldMk cId="1047709854" sldId="333"/>
        </pc:sldMkLst>
      </pc:sldChg>
      <pc:sldChg chg="add">
        <pc:chgData name="Abels, Patrick" userId="ba666de4-0d21-43a6-8e66-51a18aae1b4a" providerId="ADAL" clId="{C1253E8A-8B42-4A10-B79F-12AFFBFC5254}" dt="2025-06-20T13:23:31.928" v="1"/>
        <pc:sldMkLst>
          <pc:docMk/>
          <pc:sldMk cId="2665870171" sldId="334"/>
        </pc:sldMkLst>
      </pc:sldChg>
      <pc:sldChg chg="add">
        <pc:chgData name="Abels, Patrick" userId="ba666de4-0d21-43a6-8e66-51a18aae1b4a" providerId="ADAL" clId="{C1253E8A-8B42-4A10-B79F-12AFFBFC5254}" dt="2025-06-20T13:23:31.928" v="1"/>
        <pc:sldMkLst>
          <pc:docMk/>
          <pc:sldMk cId="3894621556" sldId="336"/>
        </pc:sldMkLst>
      </pc:sldChg>
      <pc:sldChg chg="add">
        <pc:chgData name="Abels, Patrick" userId="ba666de4-0d21-43a6-8e66-51a18aae1b4a" providerId="ADAL" clId="{C1253E8A-8B42-4A10-B79F-12AFFBFC5254}" dt="2025-06-20T13:23:31.928" v="1"/>
        <pc:sldMkLst>
          <pc:docMk/>
          <pc:sldMk cId="2015372204" sldId="339"/>
        </pc:sldMkLst>
      </pc:sldChg>
      <pc:sldChg chg="add">
        <pc:chgData name="Abels, Patrick" userId="ba666de4-0d21-43a6-8e66-51a18aae1b4a" providerId="ADAL" clId="{C1253E8A-8B42-4A10-B79F-12AFFBFC5254}" dt="2025-06-20T13:23:31.928" v="1"/>
        <pc:sldMkLst>
          <pc:docMk/>
          <pc:sldMk cId="2568701760" sldId="341"/>
        </pc:sldMkLst>
      </pc:sldChg>
      <pc:sldChg chg="add">
        <pc:chgData name="Abels, Patrick" userId="ba666de4-0d21-43a6-8e66-51a18aae1b4a" providerId="ADAL" clId="{C1253E8A-8B42-4A10-B79F-12AFFBFC5254}" dt="2025-06-20T13:23:31.928" v="1"/>
        <pc:sldMkLst>
          <pc:docMk/>
          <pc:sldMk cId="1762515" sldId="343"/>
        </pc:sldMkLst>
      </pc:sldChg>
      <pc:sldChg chg="add">
        <pc:chgData name="Abels, Patrick" userId="ba666de4-0d21-43a6-8e66-51a18aae1b4a" providerId="ADAL" clId="{C1253E8A-8B42-4A10-B79F-12AFFBFC5254}" dt="2025-06-20T13:23:31.928" v="1"/>
        <pc:sldMkLst>
          <pc:docMk/>
          <pc:sldMk cId="2205367767" sldId="344"/>
        </pc:sldMkLst>
      </pc:sldChg>
      <pc:sldChg chg="addSp modSp add mod">
        <pc:chgData name="Abels, Patrick" userId="ba666de4-0d21-43a6-8e66-51a18aae1b4a" providerId="ADAL" clId="{C1253E8A-8B42-4A10-B79F-12AFFBFC5254}" dt="2025-06-20T13:56:12.244" v="283" actId="20577"/>
        <pc:sldMkLst>
          <pc:docMk/>
          <pc:sldMk cId="3624770452" sldId="345"/>
        </pc:sldMkLst>
      </pc:sldChg>
      <pc:sldChg chg="addSp delSp modSp add mod">
        <pc:chgData name="Abels, Patrick" userId="ba666de4-0d21-43a6-8e66-51a18aae1b4a" providerId="ADAL" clId="{C1253E8A-8B42-4A10-B79F-12AFFBFC5254}" dt="2025-06-20T14:02:55.344" v="360" actId="1076"/>
        <pc:sldMkLst>
          <pc:docMk/>
          <pc:sldMk cId="2253509826" sldId="346"/>
        </pc:sldMkLst>
      </pc:sldChg>
      <pc:sldChg chg="addSp modSp add mod">
        <pc:chgData name="Abels, Patrick" userId="ba666de4-0d21-43a6-8e66-51a18aae1b4a" providerId="ADAL" clId="{C1253E8A-8B42-4A10-B79F-12AFFBFC5254}" dt="2025-06-20T13:56:30.069" v="288" actId="20577"/>
        <pc:sldMkLst>
          <pc:docMk/>
          <pc:sldMk cId="547301057" sldId="347"/>
        </pc:sldMkLst>
      </pc:sldChg>
      <pc:sldChg chg="addSp delSp modSp add mod">
        <pc:chgData name="Abels, Patrick" userId="ba666de4-0d21-43a6-8e66-51a18aae1b4a" providerId="ADAL" clId="{C1253E8A-8B42-4A10-B79F-12AFFBFC5254}" dt="2025-06-20T13:56:26.534" v="287" actId="20577"/>
        <pc:sldMkLst>
          <pc:docMk/>
          <pc:sldMk cId="1797989139" sldId="348"/>
        </pc:sldMkLst>
      </pc:sldChg>
      <pc:sldChg chg="add">
        <pc:chgData name="Abels, Patrick" userId="ba666de4-0d21-43a6-8e66-51a18aae1b4a" providerId="ADAL" clId="{C1253E8A-8B42-4A10-B79F-12AFFBFC5254}" dt="2025-06-20T13:23:31.928" v="1"/>
        <pc:sldMkLst>
          <pc:docMk/>
          <pc:sldMk cId="2637758791" sldId="349"/>
        </pc:sldMkLst>
      </pc:sldChg>
      <pc:sldChg chg="add">
        <pc:chgData name="Abels, Patrick" userId="ba666de4-0d21-43a6-8e66-51a18aae1b4a" providerId="ADAL" clId="{C1253E8A-8B42-4A10-B79F-12AFFBFC5254}" dt="2025-06-20T13:23:31.928" v="1"/>
        <pc:sldMkLst>
          <pc:docMk/>
          <pc:sldMk cId="734328465" sldId="350"/>
        </pc:sldMkLst>
      </pc:sldChg>
      <pc:sldChg chg="add">
        <pc:chgData name="Abels, Patrick" userId="ba666de4-0d21-43a6-8e66-51a18aae1b4a" providerId="ADAL" clId="{C1253E8A-8B42-4A10-B79F-12AFFBFC5254}" dt="2025-06-20T13:23:31.928" v="1"/>
        <pc:sldMkLst>
          <pc:docMk/>
          <pc:sldMk cId="3636249086" sldId="351"/>
        </pc:sldMkLst>
      </pc:sldChg>
      <pc:sldChg chg="add">
        <pc:chgData name="Abels, Patrick" userId="ba666de4-0d21-43a6-8e66-51a18aae1b4a" providerId="ADAL" clId="{C1253E8A-8B42-4A10-B79F-12AFFBFC5254}" dt="2025-06-20T13:23:31.928" v="1"/>
        <pc:sldMkLst>
          <pc:docMk/>
          <pc:sldMk cId="3573621278" sldId="352"/>
        </pc:sldMkLst>
      </pc:sldChg>
      <pc:sldChg chg="add">
        <pc:chgData name="Abels, Patrick" userId="ba666de4-0d21-43a6-8e66-51a18aae1b4a" providerId="ADAL" clId="{C1253E8A-8B42-4A10-B79F-12AFFBFC5254}" dt="2025-06-20T13:23:31.928" v="1"/>
        <pc:sldMkLst>
          <pc:docMk/>
          <pc:sldMk cId="4136447439" sldId="353"/>
        </pc:sldMkLst>
      </pc:sldChg>
      <pc:sldChg chg="add">
        <pc:chgData name="Abels, Patrick" userId="ba666de4-0d21-43a6-8e66-51a18aae1b4a" providerId="ADAL" clId="{C1253E8A-8B42-4A10-B79F-12AFFBFC5254}" dt="2025-06-20T13:23:31.928" v="1"/>
        <pc:sldMkLst>
          <pc:docMk/>
          <pc:sldMk cId="2473381897" sldId="354"/>
        </pc:sldMkLst>
      </pc:sldChg>
      <pc:sldChg chg="add">
        <pc:chgData name="Abels, Patrick" userId="ba666de4-0d21-43a6-8e66-51a18aae1b4a" providerId="ADAL" clId="{C1253E8A-8B42-4A10-B79F-12AFFBFC5254}" dt="2025-06-20T13:23:31.928" v="1"/>
        <pc:sldMkLst>
          <pc:docMk/>
          <pc:sldMk cId="299456922" sldId="355"/>
        </pc:sldMkLst>
      </pc:sldChg>
      <pc:sldChg chg="add">
        <pc:chgData name="Abels, Patrick" userId="ba666de4-0d21-43a6-8e66-51a18aae1b4a" providerId="ADAL" clId="{C1253E8A-8B42-4A10-B79F-12AFFBFC5254}" dt="2025-06-20T13:23:31.928" v="1"/>
        <pc:sldMkLst>
          <pc:docMk/>
          <pc:sldMk cId="3405729526" sldId="356"/>
        </pc:sldMkLst>
      </pc:sldChg>
      <pc:sldChg chg="add">
        <pc:chgData name="Abels, Patrick" userId="ba666de4-0d21-43a6-8e66-51a18aae1b4a" providerId="ADAL" clId="{C1253E8A-8B42-4A10-B79F-12AFFBFC5254}" dt="2025-06-20T13:23:31.928" v="1"/>
        <pc:sldMkLst>
          <pc:docMk/>
          <pc:sldMk cId="3245633570" sldId="357"/>
        </pc:sldMkLst>
      </pc:sldChg>
      <pc:sldChg chg="add">
        <pc:chgData name="Abels, Patrick" userId="ba666de4-0d21-43a6-8e66-51a18aae1b4a" providerId="ADAL" clId="{C1253E8A-8B42-4A10-B79F-12AFFBFC5254}" dt="2025-06-20T13:23:31.928" v="1"/>
        <pc:sldMkLst>
          <pc:docMk/>
          <pc:sldMk cId="548041540" sldId="358"/>
        </pc:sldMkLst>
      </pc:sldChg>
      <pc:sldChg chg="add">
        <pc:chgData name="Abels, Patrick" userId="ba666de4-0d21-43a6-8e66-51a18aae1b4a" providerId="ADAL" clId="{C1253E8A-8B42-4A10-B79F-12AFFBFC5254}" dt="2025-06-20T13:23:31.928" v="1"/>
        <pc:sldMkLst>
          <pc:docMk/>
          <pc:sldMk cId="1656097455" sldId="359"/>
        </pc:sldMkLst>
      </pc:sldChg>
      <pc:sldChg chg="add">
        <pc:chgData name="Abels, Patrick" userId="ba666de4-0d21-43a6-8e66-51a18aae1b4a" providerId="ADAL" clId="{C1253E8A-8B42-4A10-B79F-12AFFBFC5254}" dt="2025-06-20T13:23:31.928" v="1"/>
        <pc:sldMkLst>
          <pc:docMk/>
          <pc:sldMk cId="1853899470" sldId="360"/>
        </pc:sldMkLst>
      </pc:sldChg>
      <pc:sldChg chg="add">
        <pc:chgData name="Abels, Patrick" userId="ba666de4-0d21-43a6-8e66-51a18aae1b4a" providerId="ADAL" clId="{C1253E8A-8B42-4A10-B79F-12AFFBFC5254}" dt="2025-06-20T13:23:31.928" v="1"/>
        <pc:sldMkLst>
          <pc:docMk/>
          <pc:sldMk cId="1975759717" sldId="361"/>
        </pc:sldMkLst>
      </pc:sldChg>
    </pc:docChg>
  </pc:docChgLst>
  <pc:docChgLst>
    <pc:chgData name="Abels, Patrick" userId="ba666de4-0d21-43a6-8e66-51a18aae1b4a" providerId="ADAL" clId="{9D0D8790-CC50-460C-BB68-2DB3AD53D229}"/>
    <pc:docChg chg="addSld delSld">
      <pc:chgData name="Abels, Patrick" userId="ba666de4-0d21-43a6-8e66-51a18aae1b4a" providerId="ADAL" clId="{9D0D8790-CC50-460C-BB68-2DB3AD53D229}" dt="2023-09-14T09:39:08.177" v="1" actId="47"/>
      <pc:docMkLst>
        <pc:docMk/>
      </pc:docMkLst>
      <pc:sldChg chg="new del">
        <pc:chgData name="Abels, Patrick" userId="ba666de4-0d21-43a6-8e66-51a18aae1b4a" providerId="ADAL" clId="{9D0D8790-CC50-460C-BB68-2DB3AD53D229}" dt="2023-09-14T09:39:08.177" v="1" actId="47"/>
        <pc:sldMkLst>
          <pc:docMk/>
          <pc:sldMk cId="3702637070" sldId="292"/>
        </pc:sldMkLst>
      </pc:sldChg>
    </pc:docChg>
  </pc:docChgLst>
  <pc:docChgLst>
    <pc:chgData name="Abels, Patrick" userId="ba666de4-0d21-43a6-8e66-51a18aae1b4a" providerId="ADAL" clId="{BD6A00C3-A9D0-4B8C-B53D-818D83EC183B}"/>
    <pc:docChg chg="undo custSel addSld delSld modSld">
      <pc:chgData name="Abels, Patrick" userId="ba666de4-0d21-43a6-8e66-51a18aae1b4a" providerId="ADAL" clId="{BD6A00C3-A9D0-4B8C-B53D-818D83EC183B}" dt="2024-07-24T08:46:39.623" v="520" actId="1038"/>
      <pc:docMkLst>
        <pc:docMk/>
      </pc:docMkLst>
      <pc:sldChg chg="modSp mod">
        <pc:chgData name="Abels, Patrick" userId="ba666de4-0d21-43a6-8e66-51a18aae1b4a" providerId="ADAL" clId="{BD6A00C3-A9D0-4B8C-B53D-818D83EC183B}" dt="2024-07-24T07:24:56.373" v="38" actId="20577"/>
        <pc:sldMkLst>
          <pc:docMk/>
          <pc:sldMk cId="2243933812" sldId="292"/>
        </pc:sldMkLst>
      </pc:sldChg>
      <pc:sldChg chg="addSp modSp mod">
        <pc:chgData name="Abels, Patrick" userId="ba666de4-0d21-43a6-8e66-51a18aae1b4a" providerId="ADAL" clId="{BD6A00C3-A9D0-4B8C-B53D-818D83EC183B}" dt="2024-07-24T08:06:16.919" v="482"/>
        <pc:sldMkLst>
          <pc:docMk/>
          <pc:sldMk cId="3348838403" sldId="294"/>
        </pc:sldMkLst>
      </pc:sldChg>
      <pc:sldChg chg="del">
        <pc:chgData name="Abels, Patrick" userId="ba666de4-0d21-43a6-8e66-51a18aae1b4a" providerId="ADAL" clId="{BD6A00C3-A9D0-4B8C-B53D-818D83EC183B}" dt="2024-07-24T07:53:26.687" v="380" actId="47"/>
        <pc:sldMkLst>
          <pc:docMk/>
          <pc:sldMk cId="1284580195" sldId="303"/>
        </pc:sldMkLst>
      </pc:sldChg>
      <pc:sldChg chg="delSp modSp mod">
        <pc:chgData name="Abels, Patrick" userId="ba666de4-0d21-43a6-8e66-51a18aae1b4a" providerId="ADAL" clId="{BD6A00C3-A9D0-4B8C-B53D-818D83EC183B}" dt="2024-07-24T07:59:01.927" v="474" actId="20577"/>
        <pc:sldMkLst>
          <pc:docMk/>
          <pc:sldMk cId="3358983006" sldId="305"/>
        </pc:sldMkLst>
      </pc:sldChg>
      <pc:sldChg chg="addSp delSp modSp mod modAnim">
        <pc:chgData name="Abels, Patrick" userId="ba666de4-0d21-43a6-8e66-51a18aae1b4a" providerId="ADAL" clId="{BD6A00C3-A9D0-4B8C-B53D-818D83EC183B}" dt="2024-07-24T08:46:39.623" v="520" actId="1038"/>
        <pc:sldMkLst>
          <pc:docMk/>
          <pc:sldMk cId="1934247724" sldId="306"/>
        </pc:sldMkLst>
      </pc:sldChg>
      <pc:sldChg chg="new del">
        <pc:chgData name="Abels, Patrick" userId="ba666de4-0d21-43a6-8e66-51a18aae1b4a" providerId="ADAL" clId="{BD6A00C3-A9D0-4B8C-B53D-818D83EC183B}" dt="2024-07-24T07:33:59.679" v="121" actId="47"/>
        <pc:sldMkLst>
          <pc:docMk/>
          <pc:sldMk cId="56786208" sldId="307"/>
        </pc:sldMkLst>
      </pc:sldChg>
      <pc:sldChg chg="addSp delSp modSp new mod">
        <pc:chgData name="Abels, Patrick" userId="ba666de4-0d21-43a6-8e66-51a18aae1b4a" providerId="ADAL" clId="{BD6A00C3-A9D0-4B8C-B53D-818D83EC183B}" dt="2024-07-24T07:37:35.839" v="151" actId="167"/>
        <pc:sldMkLst>
          <pc:docMk/>
          <pc:sldMk cId="1496135496" sldId="307"/>
        </pc:sldMkLst>
      </pc:sldChg>
    </pc:docChg>
  </pc:docChgLst>
  <pc:docChgLst>
    <pc:chgData name="Abels, Patrick" userId="ba666de4-0d21-43a6-8e66-51a18aae1b4a" providerId="ADAL" clId="{02653065-E794-4DC4-9D42-1313DA281697}"/>
    <pc:docChg chg="modSld">
      <pc:chgData name="Abels, Patrick" userId="ba666de4-0d21-43a6-8e66-51a18aae1b4a" providerId="ADAL" clId="{02653065-E794-4DC4-9D42-1313DA281697}" dt="2024-01-14T19:21:15.120" v="18" actId="1035"/>
      <pc:docMkLst>
        <pc:docMk/>
      </pc:docMkLst>
      <pc:sldChg chg="addSp modSp mod modAnim">
        <pc:chgData name="Abels, Patrick" userId="ba666de4-0d21-43a6-8e66-51a18aae1b4a" providerId="ADAL" clId="{02653065-E794-4DC4-9D42-1313DA281697}" dt="2024-01-14T19:21:15.120" v="18" actId="1035"/>
        <pc:sldMkLst>
          <pc:docMk/>
          <pc:sldMk cId="897531376" sldId="302"/>
        </pc:sldMkLst>
      </pc:sldChg>
      <pc:sldChg chg="addSp modSp mod modAnim">
        <pc:chgData name="Abels, Patrick" userId="ba666de4-0d21-43a6-8e66-51a18aae1b4a" providerId="ADAL" clId="{02653065-E794-4DC4-9D42-1313DA281697}" dt="2024-01-14T19:21:02.483" v="13"/>
        <pc:sldMkLst>
          <pc:docMk/>
          <pc:sldMk cId="2466356499" sldId="310"/>
        </pc:sldMkLst>
      </pc:sldChg>
    </pc:docChg>
  </pc:docChgLst>
  <pc:docChgLst>
    <pc:chgData name="Abels, Patrick" userId="ba666de4-0d21-43a6-8e66-51a18aae1b4a" providerId="ADAL" clId="{D440B8C9-E1C7-4370-9CBF-3B557AA8DDCE}"/>
    <pc:docChg chg="undo custSel addSld delSld modSld">
      <pc:chgData name="Abels, Patrick" userId="ba666de4-0d21-43a6-8e66-51a18aae1b4a" providerId="ADAL" clId="{D440B8C9-E1C7-4370-9CBF-3B557AA8DDCE}" dt="2025-06-20T22:57:49.397" v="2892"/>
      <pc:docMkLst>
        <pc:docMk/>
      </pc:docMkLst>
      <pc:sldChg chg="modSp mod">
        <pc:chgData name="Abels, Patrick" userId="ba666de4-0d21-43a6-8e66-51a18aae1b4a" providerId="ADAL" clId="{D440B8C9-E1C7-4370-9CBF-3B557AA8DDCE}" dt="2025-06-20T19:28:38.271" v="12" actId="207"/>
        <pc:sldMkLst>
          <pc:docMk/>
          <pc:sldMk cId="3348838403" sldId="298"/>
        </pc:sldMkLst>
        <pc:spChg chg="mod">
          <ac:chgData name="Abels, Patrick" userId="ba666de4-0d21-43a6-8e66-51a18aae1b4a" providerId="ADAL" clId="{D440B8C9-E1C7-4370-9CBF-3B557AA8DDCE}" dt="2025-06-20T19:28:38.271" v="12" actId="207"/>
          <ac:spMkLst>
            <pc:docMk/>
            <pc:sldMk cId="3348838403" sldId="298"/>
            <ac:spMk id="2" creationId="{563D4517-C1E9-597B-8D85-9D9D3B16B916}"/>
          </ac:spMkLst>
        </pc:spChg>
      </pc:sldChg>
      <pc:sldChg chg="modSp mod">
        <pc:chgData name="Abels, Patrick" userId="ba666de4-0d21-43a6-8e66-51a18aae1b4a" providerId="ADAL" clId="{D440B8C9-E1C7-4370-9CBF-3B557AA8DDCE}" dt="2025-06-20T19:31:09.419" v="49" actId="20577"/>
        <pc:sldMkLst>
          <pc:docMk/>
          <pc:sldMk cId="4259948035" sldId="304"/>
        </pc:sldMkLst>
        <pc:spChg chg="mod">
          <ac:chgData name="Abels, Patrick" userId="ba666de4-0d21-43a6-8e66-51a18aae1b4a" providerId="ADAL" clId="{D440B8C9-E1C7-4370-9CBF-3B557AA8DDCE}" dt="2025-06-20T19:31:09.419" v="49" actId="20577"/>
          <ac:spMkLst>
            <pc:docMk/>
            <pc:sldMk cId="4259948035" sldId="304"/>
            <ac:spMk id="2" creationId="{67F290F3-E690-6F05-E43C-5E0E34718546}"/>
          </ac:spMkLst>
        </pc:spChg>
      </pc:sldChg>
      <pc:sldChg chg="addSp delSp modSp mod">
        <pc:chgData name="Abels, Patrick" userId="ba666de4-0d21-43a6-8e66-51a18aae1b4a" providerId="ADAL" clId="{D440B8C9-E1C7-4370-9CBF-3B557AA8DDCE}" dt="2025-06-20T22:36:56.463" v="2857" actId="14100"/>
        <pc:sldMkLst>
          <pc:docMk/>
          <pc:sldMk cId="3358983006" sldId="305"/>
        </pc:sldMkLst>
      </pc:sldChg>
      <pc:sldChg chg="del">
        <pc:chgData name="Abels, Patrick" userId="ba666de4-0d21-43a6-8e66-51a18aae1b4a" providerId="ADAL" clId="{D440B8C9-E1C7-4370-9CBF-3B557AA8DDCE}" dt="2025-06-20T22:29:54.260" v="2789" actId="47"/>
        <pc:sldMkLst>
          <pc:docMk/>
          <pc:sldMk cId="2238490315" sldId="362"/>
        </pc:sldMkLst>
      </pc:sldChg>
      <pc:sldChg chg="del">
        <pc:chgData name="Abels, Patrick" userId="ba666de4-0d21-43a6-8e66-51a18aae1b4a" providerId="ADAL" clId="{D440B8C9-E1C7-4370-9CBF-3B557AA8DDCE}" dt="2025-06-20T19:30:52.898" v="37" actId="47"/>
        <pc:sldMkLst>
          <pc:docMk/>
          <pc:sldMk cId="2364029609" sldId="363"/>
        </pc:sldMkLst>
      </pc:sldChg>
      <pc:sldChg chg="del">
        <pc:chgData name="Abels, Patrick" userId="ba666de4-0d21-43a6-8e66-51a18aae1b4a" providerId="ADAL" clId="{D440B8C9-E1C7-4370-9CBF-3B557AA8DDCE}" dt="2025-06-20T19:30:52.898" v="37" actId="47"/>
        <pc:sldMkLst>
          <pc:docMk/>
          <pc:sldMk cId="1539138307" sldId="364"/>
        </pc:sldMkLst>
      </pc:sldChg>
      <pc:sldChg chg="del">
        <pc:chgData name="Abels, Patrick" userId="ba666de4-0d21-43a6-8e66-51a18aae1b4a" providerId="ADAL" clId="{D440B8C9-E1C7-4370-9CBF-3B557AA8DDCE}" dt="2025-06-20T19:30:52.898" v="37" actId="47"/>
        <pc:sldMkLst>
          <pc:docMk/>
          <pc:sldMk cId="2475432373" sldId="365"/>
        </pc:sldMkLst>
      </pc:sldChg>
      <pc:sldChg chg="del">
        <pc:chgData name="Abels, Patrick" userId="ba666de4-0d21-43a6-8e66-51a18aae1b4a" providerId="ADAL" clId="{D440B8C9-E1C7-4370-9CBF-3B557AA8DDCE}" dt="2025-06-20T19:30:52.898" v="37" actId="47"/>
        <pc:sldMkLst>
          <pc:docMk/>
          <pc:sldMk cId="2190353095" sldId="366"/>
        </pc:sldMkLst>
      </pc:sldChg>
      <pc:sldChg chg="del">
        <pc:chgData name="Abels, Patrick" userId="ba666de4-0d21-43a6-8e66-51a18aae1b4a" providerId="ADAL" clId="{D440B8C9-E1C7-4370-9CBF-3B557AA8DDCE}" dt="2025-06-20T19:30:52.898" v="37" actId="47"/>
        <pc:sldMkLst>
          <pc:docMk/>
          <pc:sldMk cId="3785649994" sldId="367"/>
        </pc:sldMkLst>
      </pc:sldChg>
      <pc:sldChg chg="addSp delSp modSp mod">
        <pc:chgData name="Abels, Patrick" userId="ba666de4-0d21-43a6-8e66-51a18aae1b4a" providerId="ADAL" clId="{D440B8C9-E1C7-4370-9CBF-3B557AA8DDCE}" dt="2025-06-20T22:42:18.220" v="2858" actId="20577"/>
        <pc:sldMkLst>
          <pc:docMk/>
          <pc:sldMk cId="2234497718" sldId="368"/>
        </pc:sldMkLst>
        <pc:spChg chg="mod">
          <ac:chgData name="Abels, Patrick" userId="ba666de4-0d21-43a6-8e66-51a18aae1b4a" providerId="ADAL" clId="{D440B8C9-E1C7-4370-9CBF-3B557AA8DDCE}" dt="2025-06-20T22:42:18.220" v="2858" actId="20577"/>
          <ac:spMkLst>
            <pc:docMk/>
            <pc:sldMk cId="2234497718" sldId="368"/>
            <ac:spMk id="2" creationId="{9C8BB473-91B4-5F87-15F1-ABC3B8B44921}"/>
          </ac:spMkLst>
        </pc:spChg>
      </pc:sldChg>
      <pc:sldChg chg="addSp delSp modSp mod">
        <pc:chgData name="Abels, Patrick" userId="ba666de4-0d21-43a6-8e66-51a18aae1b4a" providerId="ADAL" clId="{D440B8C9-E1C7-4370-9CBF-3B557AA8DDCE}" dt="2025-06-20T22:55:35.829" v="2890" actId="1038"/>
        <pc:sldMkLst>
          <pc:docMk/>
          <pc:sldMk cId="826556508" sldId="369"/>
        </pc:sldMkLst>
      </pc:sldChg>
      <pc:sldChg chg="del">
        <pc:chgData name="Abels, Patrick" userId="ba666de4-0d21-43a6-8e66-51a18aae1b4a" providerId="ADAL" clId="{D440B8C9-E1C7-4370-9CBF-3B557AA8DDCE}" dt="2025-06-20T19:30:45.271" v="36" actId="47"/>
        <pc:sldMkLst>
          <pc:docMk/>
          <pc:sldMk cId="2067859836" sldId="370"/>
        </pc:sldMkLst>
      </pc:sldChg>
      <pc:sldChg chg="del">
        <pc:chgData name="Abels, Patrick" userId="ba666de4-0d21-43a6-8e66-51a18aae1b4a" providerId="ADAL" clId="{D440B8C9-E1C7-4370-9CBF-3B557AA8DDCE}" dt="2025-06-20T19:30:45.271" v="36" actId="47"/>
        <pc:sldMkLst>
          <pc:docMk/>
          <pc:sldMk cId="1766607737" sldId="371"/>
        </pc:sldMkLst>
      </pc:sldChg>
      <pc:sldChg chg="del">
        <pc:chgData name="Abels, Patrick" userId="ba666de4-0d21-43a6-8e66-51a18aae1b4a" providerId="ADAL" clId="{D440B8C9-E1C7-4370-9CBF-3B557AA8DDCE}" dt="2025-06-20T19:30:45.271" v="36" actId="47"/>
        <pc:sldMkLst>
          <pc:docMk/>
          <pc:sldMk cId="1536764036" sldId="372"/>
        </pc:sldMkLst>
      </pc:sldChg>
      <pc:sldChg chg="del">
        <pc:chgData name="Abels, Patrick" userId="ba666de4-0d21-43a6-8e66-51a18aae1b4a" providerId="ADAL" clId="{D440B8C9-E1C7-4370-9CBF-3B557AA8DDCE}" dt="2025-06-20T19:30:45.271" v="36" actId="47"/>
        <pc:sldMkLst>
          <pc:docMk/>
          <pc:sldMk cId="512235540" sldId="373"/>
        </pc:sldMkLst>
      </pc:sldChg>
      <pc:sldChg chg="del">
        <pc:chgData name="Abels, Patrick" userId="ba666de4-0d21-43a6-8e66-51a18aae1b4a" providerId="ADAL" clId="{D440B8C9-E1C7-4370-9CBF-3B557AA8DDCE}" dt="2025-06-20T19:30:45.271" v="36" actId="47"/>
        <pc:sldMkLst>
          <pc:docMk/>
          <pc:sldMk cId="2761457570" sldId="374"/>
        </pc:sldMkLst>
      </pc:sldChg>
      <pc:sldChg chg="del">
        <pc:chgData name="Abels, Patrick" userId="ba666de4-0d21-43a6-8e66-51a18aae1b4a" providerId="ADAL" clId="{D440B8C9-E1C7-4370-9CBF-3B557AA8DDCE}" dt="2025-06-20T19:30:45.271" v="36" actId="47"/>
        <pc:sldMkLst>
          <pc:docMk/>
          <pc:sldMk cId="3459538872" sldId="375"/>
        </pc:sldMkLst>
      </pc:sldChg>
      <pc:sldChg chg="del">
        <pc:chgData name="Abels, Patrick" userId="ba666de4-0d21-43a6-8e66-51a18aae1b4a" providerId="ADAL" clId="{D440B8C9-E1C7-4370-9CBF-3B557AA8DDCE}" dt="2025-06-20T19:30:45.271" v="36" actId="47"/>
        <pc:sldMkLst>
          <pc:docMk/>
          <pc:sldMk cId="2830826162" sldId="376"/>
        </pc:sldMkLst>
      </pc:sldChg>
      <pc:sldChg chg="del">
        <pc:chgData name="Abels, Patrick" userId="ba666de4-0d21-43a6-8e66-51a18aae1b4a" providerId="ADAL" clId="{D440B8C9-E1C7-4370-9CBF-3B557AA8DDCE}" dt="2025-06-20T19:30:45.271" v="36" actId="47"/>
        <pc:sldMkLst>
          <pc:docMk/>
          <pc:sldMk cId="2467767843" sldId="377"/>
        </pc:sldMkLst>
      </pc:sldChg>
      <pc:sldChg chg="addSp modSp new mod">
        <pc:chgData name="Abels, Patrick" userId="ba666de4-0d21-43a6-8e66-51a18aae1b4a" providerId="ADAL" clId="{D440B8C9-E1C7-4370-9CBF-3B557AA8DDCE}" dt="2025-06-20T20:34:55.376" v="93" actId="20577"/>
        <pc:sldMkLst>
          <pc:docMk/>
          <pc:sldMk cId="3830729014" sldId="378"/>
        </pc:sldMkLst>
      </pc:sldChg>
      <pc:sldChg chg="addSp delSp modSp new mod modAnim">
        <pc:chgData name="Abels, Patrick" userId="ba666de4-0d21-43a6-8e66-51a18aae1b4a" providerId="ADAL" clId="{D440B8C9-E1C7-4370-9CBF-3B557AA8DDCE}" dt="2025-06-20T21:05:58.808" v="454" actId="20577"/>
        <pc:sldMkLst>
          <pc:docMk/>
          <pc:sldMk cId="4072651633" sldId="379"/>
        </pc:sldMkLst>
      </pc:sldChg>
      <pc:sldChg chg="addSp delSp modSp new mod modClrScheme chgLayout">
        <pc:chgData name="Abels, Patrick" userId="ba666de4-0d21-43a6-8e66-51a18aae1b4a" providerId="ADAL" clId="{D440B8C9-E1C7-4370-9CBF-3B557AA8DDCE}" dt="2025-06-20T21:05:01.470" v="453" actId="113"/>
        <pc:sldMkLst>
          <pc:docMk/>
          <pc:sldMk cId="1267914880" sldId="380"/>
        </pc:sldMkLst>
      </pc:sldChg>
      <pc:sldChg chg="addSp delSp modSp new mod delAnim modAnim">
        <pc:chgData name="Abels, Patrick" userId="ba666de4-0d21-43a6-8e66-51a18aae1b4a" providerId="ADAL" clId="{D440B8C9-E1C7-4370-9CBF-3B557AA8DDCE}" dt="2025-06-20T21:22:15.207" v="659" actId="20577"/>
        <pc:sldMkLst>
          <pc:docMk/>
          <pc:sldMk cId="1316085927" sldId="381"/>
        </pc:sldMkLst>
      </pc:sldChg>
      <pc:sldChg chg="addSp delSp modSp new mod modAnim">
        <pc:chgData name="Abels, Patrick" userId="ba666de4-0d21-43a6-8e66-51a18aae1b4a" providerId="ADAL" clId="{D440B8C9-E1C7-4370-9CBF-3B557AA8DDCE}" dt="2025-06-20T21:38:47.021" v="882" actId="20577"/>
        <pc:sldMkLst>
          <pc:docMk/>
          <pc:sldMk cId="2544977534" sldId="382"/>
        </pc:sldMkLst>
      </pc:sldChg>
      <pc:sldChg chg="addSp delSp modSp new mod modAnim">
        <pc:chgData name="Abels, Patrick" userId="ba666de4-0d21-43a6-8e66-51a18aae1b4a" providerId="ADAL" clId="{D440B8C9-E1C7-4370-9CBF-3B557AA8DDCE}" dt="2025-06-20T22:57:49.397" v="2892"/>
        <pc:sldMkLst>
          <pc:docMk/>
          <pc:sldMk cId="3389998881" sldId="383"/>
        </pc:sldMkLst>
      </pc:sldChg>
      <pc:sldChg chg="addSp delSp modSp new mod modAnim">
        <pc:chgData name="Abels, Patrick" userId="ba666de4-0d21-43a6-8e66-51a18aae1b4a" providerId="ADAL" clId="{D440B8C9-E1C7-4370-9CBF-3B557AA8DDCE}" dt="2025-06-20T22:57:36.378" v="2891"/>
        <pc:sldMkLst>
          <pc:docMk/>
          <pc:sldMk cId="1555034881" sldId="384"/>
        </pc:sldMkLst>
      </pc:sldChg>
      <pc:sldChg chg="addSp delSp modSp new del mod">
        <pc:chgData name="Abels, Patrick" userId="ba666de4-0d21-43a6-8e66-51a18aae1b4a" providerId="ADAL" clId="{D440B8C9-E1C7-4370-9CBF-3B557AA8DDCE}" dt="2025-06-20T22:30:09.819" v="2795" actId="47"/>
        <pc:sldMkLst>
          <pc:docMk/>
          <pc:sldMk cId="3859909508" sldId="385"/>
        </pc:sldMkLst>
      </pc:sldChg>
      <pc:sldChg chg="modSp new del mod">
        <pc:chgData name="Abels, Patrick" userId="ba666de4-0d21-43a6-8e66-51a18aae1b4a" providerId="ADAL" clId="{D440B8C9-E1C7-4370-9CBF-3B557AA8DDCE}" dt="2025-06-20T22:30:07.965" v="2794" actId="47"/>
        <pc:sldMkLst>
          <pc:docMk/>
          <pc:sldMk cId="2896337281" sldId="386"/>
        </pc:sldMkLst>
      </pc:sldChg>
    </pc:docChg>
  </pc:docChgLst>
  <pc:docChgLst>
    <pc:chgData name="Abels, Patrick" userId="ba666de4-0d21-43a6-8e66-51a18aae1b4a" providerId="ADAL" clId="{70C00259-7626-44D5-94D8-73E822A3F9C2}"/>
    <pc:docChg chg="undo custSel delSld modSld">
      <pc:chgData name="Abels, Patrick" userId="ba666de4-0d21-43a6-8e66-51a18aae1b4a" providerId="ADAL" clId="{70C00259-7626-44D5-94D8-73E822A3F9C2}" dt="2025-01-27T20:10:26.560" v="294" actId="1076"/>
      <pc:docMkLst>
        <pc:docMk/>
      </pc:docMkLst>
      <pc:sldChg chg="modSp mod">
        <pc:chgData name="Abels, Patrick" userId="ba666de4-0d21-43a6-8e66-51a18aae1b4a" providerId="ADAL" clId="{70C00259-7626-44D5-94D8-73E822A3F9C2}" dt="2025-01-22T13:50:59.325" v="0" actId="20577"/>
        <pc:sldMkLst>
          <pc:docMk/>
          <pc:sldMk cId="2243933812" sldId="292"/>
        </pc:sldMkLst>
      </pc:sldChg>
      <pc:sldChg chg="modSp mod">
        <pc:chgData name="Abels, Patrick" userId="ba666de4-0d21-43a6-8e66-51a18aae1b4a" providerId="ADAL" clId="{70C00259-7626-44D5-94D8-73E822A3F9C2}" dt="2025-01-22T14:06:16.708" v="38" actId="20577"/>
        <pc:sldMkLst>
          <pc:docMk/>
          <pc:sldMk cId="1777212815" sldId="293"/>
        </pc:sldMkLst>
      </pc:sldChg>
      <pc:sldChg chg="addSp delSp modSp mod">
        <pc:chgData name="Abels, Patrick" userId="ba666de4-0d21-43a6-8e66-51a18aae1b4a" providerId="ADAL" clId="{70C00259-7626-44D5-94D8-73E822A3F9C2}" dt="2025-01-22T14:08:28.106" v="45" actId="14100"/>
        <pc:sldMkLst>
          <pc:docMk/>
          <pc:sldMk cId="3348838403" sldId="294"/>
        </pc:sldMkLst>
      </pc:sldChg>
      <pc:sldChg chg="addSp modSp mod">
        <pc:chgData name="Abels, Patrick" userId="ba666de4-0d21-43a6-8e66-51a18aae1b4a" providerId="ADAL" clId="{70C00259-7626-44D5-94D8-73E822A3F9C2}" dt="2025-01-27T20:09:49.847" v="291" actId="113"/>
        <pc:sldMkLst>
          <pc:docMk/>
          <pc:sldMk cId="3358983006" sldId="305"/>
        </pc:sldMkLst>
      </pc:sldChg>
      <pc:sldChg chg="delSp modSp mod">
        <pc:chgData name="Abels, Patrick" userId="ba666de4-0d21-43a6-8e66-51a18aae1b4a" providerId="ADAL" clId="{70C00259-7626-44D5-94D8-73E822A3F9C2}" dt="2025-01-27T20:10:26.560" v="294" actId="1076"/>
        <pc:sldMkLst>
          <pc:docMk/>
          <pc:sldMk cId="1934247724" sldId="306"/>
        </pc:sldMkLst>
      </pc:sldChg>
      <pc:sldChg chg="del">
        <pc:chgData name="Abels, Patrick" userId="ba666de4-0d21-43a6-8e66-51a18aae1b4a" providerId="ADAL" clId="{70C00259-7626-44D5-94D8-73E822A3F9C2}" dt="2025-01-22T13:55:47.494" v="26" actId="47"/>
        <pc:sldMkLst>
          <pc:docMk/>
          <pc:sldMk cId="1496135496" sldId="307"/>
        </pc:sldMkLst>
      </pc:sldChg>
    </pc:docChg>
  </pc:docChgLst>
  <pc:docChgLst>
    <pc:chgData name="Abels, Patrick" userId="ba666de4-0d21-43a6-8e66-51a18aae1b4a" providerId="ADAL" clId="{88F53D8F-FDB8-40F9-B98B-E608C38C1425}"/>
    <pc:docChg chg="undo custSel addSld delSld modSld">
      <pc:chgData name="Abels, Patrick" userId="ba666de4-0d21-43a6-8e66-51a18aae1b4a" providerId="ADAL" clId="{88F53D8F-FDB8-40F9-B98B-E608C38C1425}" dt="2025-06-24T21:09:14.908" v="1308" actId="207"/>
      <pc:docMkLst>
        <pc:docMk/>
      </pc:docMkLst>
      <pc:sldChg chg="modSp mod">
        <pc:chgData name="Abels, Patrick" userId="ba666de4-0d21-43a6-8e66-51a18aae1b4a" providerId="ADAL" clId="{88F53D8F-FDB8-40F9-B98B-E608C38C1425}" dt="2025-06-24T19:21:00.610" v="8" actId="20577"/>
        <pc:sldMkLst>
          <pc:docMk/>
          <pc:sldMk cId="3348838403" sldId="298"/>
        </pc:sldMkLst>
        <pc:spChg chg="mod">
          <ac:chgData name="Abels, Patrick" userId="ba666de4-0d21-43a6-8e66-51a18aae1b4a" providerId="ADAL" clId="{88F53D8F-FDB8-40F9-B98B-E608C38C1425}" dt="2025-06-24T19:21:00.610" v="8" actId="20577"/>
          <ac:spMkLst>
            <pc:docMk/>
            <pc:sldMk cId="3348838403" sldId="298"/>
            <ac:spMk id="2" creationId="{563D4517-C1E9-597B-8D85-9D9D3B16B916}"/>
          </ac:spMkLst>
        </pc:spChg>
      </pc:sldChg>
      <pc:sldChg chg="modSp mod">
        <pc:chgData name="Abels, Patrick" userId="ba666de4-0d21-43a6-8e66-51a18aae1b4a" providerId="ADAL" clId="{88F53D8F-FDB8-40F9-B98B-E608C38C1425}" dt="2025-06-24T19:24:13.387" v="83" actId="20577"/>
        <pc:sldMkLst>
          <pc:docMk/>
          <pc:sldMk cId="4259948035" sldId="304"/>
        </pc:sldMkLst>
        <pc:spChg chg="mod">
          <ac:chgData name="Abels, Patrick" userId="ba666de4-0d21-43a6-8e66-51a18aae1b4a" providerId="ADAL" clId="{88F53D8F-FDB8-40F9-B98B-E608C38C1425}" dt="2025-06-24T19:24:13.387" v="83" actId="20577"/>
          <ac:spMkLst>
            <pc:docMk/>
            <pc:sldMk cId="4259948035" sldId="304"/>
            <ac:spMk id="2" creationId="{67F290F3-E690-6F05-E43C-5E0E34718546}"/>
          </ac:spMkLst>
        </pc:spChg>
      </pc:sldChg>
      <pc:sldChg chg="addSp delSp modSp mod">
        <pc:chgData name="Abels, Patrick" userId="ba666de4-0d21-43a6-8e66-51a18aae1b4a" providerId="ADAL" clId="{88F53D8F-FDB8-40F9-B98B-E608C38C1425}" dt="2025-06-24T21:09:14.908" v="1308" actId="207"/>
        <pc:sldMkLst>
          <pc:docMk/>
          <pc:sldMk cId="3358983006" sldId="305"/>
        </pc:sldMkLst>
        <pc:spChg chg="mod">
          <ac:chgData name="Abels, Patrick" userId="ba666de4-0d21-43a6-8e66-51a18aae1b4a" providerId="ADAL" clId="{88F53D8F-FDB8-40F9-B98B-E608C38C1425}" dt="2025-06-24T21:09:14.908" v="1308" actId="207"/>
          <ac:spMkLst>
            <pc:docMk/>
            <pc:sldMk cId="3358983006" sldId="305"/>
            <ac:spMk id="2" creationId="{2990A55F-57D0-5F13-873C-EC6A5D011C2D}"/>
          </ac:spMkLst>
        </pc:spChg>
        <pc:spChg chg="del">
          <ac:chgData name="Abels, Patrick" userId="ba666de4-0d21-43a6-8e66-51a18aae1b4a" providerId="ADAL" clId="{88F53D8F-FDB8-40F9-B98B-E608C38C1425}" dt="2025-06-24T19:24:03.564" v="73" actId="478"/>
          <ac:spMkLst>
            <pc:docMk/>
            <pc:sldMk cId="3358983006" sldId="305"/>
            <ac:spMk id="3" creationId="{DE6F3B49-EFB7-2451-7A80-B4523A75A25B}"/>
          </ac:spMkLst>
        </pc:spChg>
        <pc:picChg chg="add mod">
          <ac:chgData name="Abels, Patrick" userId="ba666de4-0d21-43a6-8e66-51a18aae1b4a" providerId="ADAL" clId="{88F53D8F-FDB8-40F9-B98B-E608C38C1425}" dt="2025-06-24T19:24:07.546" v="74"/>
          <ac:picMkLst>
            <pc:docMk/>
            <pc:sldMk cId="3358983006" sldId="305"/>
            <ac:picMk id="4" creationId="{2AEE83E0-DFFB-9DFE-9724-3E1174F4FD8B}"/>
          </ac:picMkLst>
        </pc:picChg>
        <pc:picChg chg="del">
          <ac:chgData name="Abels, Patrick" userId="ba666de4-0d21-43a6-8e66-51a18aae1b4a" providerId="ADAL" clId="{88F53D8F-FDB8-40F9-B98B-E608C38C1425}" dt="2025-06-24T19:24:01.916" v="72" actId="478"/>
          <ac:picMkLst>
            <pc:docMk/>
            <pc:sldMk cId="3358983006" sldId="305"/>
            <ac:picMk id="8" creationId="{760FFDA3-DA42-78E4-FBB2-BC8527E2B401}"/>
          </ac:picMkLst>
        </pc:picChg>
      </pc:sldChg>
      <pc:sldChg chg="delSp modSp mod">
        <pc:chgData name="Abels, Patrick" userId="ba666de4-0d21-43a6-8e66-51a18aae1b4a" providerId="ADAL" clId="{88F53D8F-FDB8-40F9-B98B-E608C38C1425}" dt="2025-06-24T20:59:38.990" v="1198" actId="20577"/>
        <pc:sldMkLst>
          <pc:docMk/>
          <pc:sldMk cId="2234497718" sldId="368"/>
        </pc:sldMkLst>
        <pc:spChg chg="mod">
          <ac:chgData name="Abels, Patrick" userId="ba666de4-0d21-43a6-8e66-51a18aae1b4a" providerId="ADAL" clId="{88F53D8F-FDB8-40F9-B98B-E608C38C1425}" dt="2025-06-24T20:59:38.990" v="1198" actId="20577"/>
          <ac:spMkLst>
            <pc:docMk/>
            <pc:sldMk cId="2234497718" sldId="368"/>
            <ac:spMk id="2" creationId="{9C8BB473-91B4-5F87-15F1-ABC3B8B44921}"/>
          </ac:spMkLst>
        </pc:spChg>
        <pc:picChg chg="del">
          <ac:chgData name="Abels, Patrick" userId="ba666de4-0d21-43a6-8e66-51a18aae1b4a" providerId="ADAL" clId="{88F53D8F-FDB8-40F9-B98B-E608C38C1425}" dt="2025-06-24T19:24:31.963" v="86" actId="478"/>
          <ac:picMkLst>
            <pc:docMk/>
            <pc:sldMk cId="2234497718" sldId="368"/>
            <ac:picMk id="6" creationId="{83D2A352-7D81-D1A2-05BF-151321E1DF04}"/>
          </ac:picMkLst>
        </pc:picChg>
      </pc:sldChg>
      <pc:sldChg chg="addSp delSp modSp mod">
        <pc:chgData name="Abels, Patrick" userId="ba666de4-0d21-43a6-8e66-51a18aae1b4a" providerId="ADAL" clId="{88F53D8F-FDB8-40F9-B98B-E608C38C1425}" dt="2025-06-24T21:07:52.397" v="1297" actId="1036"/>
        <pc:sldMkLst>
          <pc:docMk/>
          <pc:sldMk cId="826556508" sldId="369"/>
        </pc:sldMkLst>
        <pc:spChg chg="add mod">
          <ac:chgData name="Abels, Patrick" userId="ba666de4-0d21-43a6-8e66-51a18aae1b4a" providerId="ADAL" clId="{88F53D8F-FDB8-40F9-B98B-E608C38C1425}" dt="2025-06-24T21:06:43.897" v="1286" actId="1036"/>
          <ac:spMkLst>
            <pc:docMk/>
            <pc:sldMk cId="826556508" sldId="369"/>
            <ac:spMk id="13" creationId="{C4FE1A2F-0616-F276-AF8D-D263AEC25412}"/>
          </ac:spMkLst>
        </pc:spChg>
        <pc:spChg chg="add mod ord">
          <ac:chgData name="Abels, Patrick" userId="ba666de4-0d21-43a6-8e66-51a18aae1b4a" providerId="ADAL" clId="{88F53D8F-FDB8-40F9-B98B-E608C38C1425}" dt="2025-06-24T21:07:52.397" v="1297" actId="1036"/>
          <ac:spMkLst>
            <pc:docMk/>
            <pc:sldMk cId="826556508" sldId="369"/>
            <ac:spMk id="14" creationId="{DE719348-F86E-BE4C-0674-B462ECF79EBF}"/>
          </ac:spMkLst>
        </pc:spChg>
        <pc:picChg chg="add mod modCrop">
          <ac:chgData name="Abels, Patrick" userId="ba666de4-0d21-43a6-8e66-51a18aae1b4a" providerId="ADAL" clId="{88F53D8F-FDB8-40F9-B98B-E608C38C1425}" dt="2025-06-24T21:05:22.949" v="1267" actId="29295"/>
          <ac:picMkLst>
            <pc:docMk/>
            <pc:sldMk cId="826556508" sldId="369"/>
            <ac:picMk id="4" creationId="{BE2B4DBD-18D4-791F-24D1-B5F83C3997DC}"/>
          </ac:picMkLst>
        </pc:picChg>
        <pc:picChg chg="add del mod">
          <ac:chgData name="Abels, Patrick" userId="ba666de4-0d21-43a6-8e66-51a18aae1b4a" providerId="ADAL" clId="{88F53D8F-FDB8-40F9-B98B-E608C38C1425}" dt="2025-06-24T21:01:51.942" v="1207" actId="478"/>
          <ac:picMkLst>
            <pc:docMk/>
            <pc:sldMk cId="826556508" sldId="369"/>
            <ac:picMk id="6" creationId="{FA1533ED-91E9-8B8E-43F7-C3D6EF65EEF3}"/>
          </ac:picMkLst>
        </pc:picChg>
        <pc:picChg chg="del">
          <ac:chgData name="Abels, Patrick" userId="ba666de4-0d21-43a6-8e66-51a18aae1b4a" providerId="ADAL" clId="{88F53D8F-FDB8-40F9-B98B-E608C38C1425}" dt="2025-06-24T19:24:20.843" v="85" actId="478"/>
          <ac:picMkLst>
            <pc:docMk/>
            <pc:sldMk cId="826556508" sldId="369"/>
            <ac:picMk id="7" creationId="{E58FEBD2-68E4-4C05-93A2-F630E5C6AF94}"/>
          </ac:picMkLst>
        </pc:picChg>
        <pc:picChg chg="del">
          <ac:chgData name="Abels, Patrick" userId="ba666de4-0d21-43a6-8e66-51a18aae1b4a" providerId="ADAL" clId="{88F53D8F-FDB8-40F9-B98B-E608C38C1425}" dt="2025-06-24T19:24:19.306" v="84" actId="478"/>
          <ac:picMkLst>
            <pc:docMk/>
            <pc:sldMk cId="826556508" sldId="369"/>
            <ac:picMk id="9" creationId="{A8967FD8-A425-1E3D-659A-F77AAE0E051C}"/>
          </ac:picMkLst>
        </pc:picChg>
        <pc:picChg chg="add mod ord modCrop">
          <ac:chgData name="Abels, Patrick" userId="ba666de4-0d21-43a6-8e66-51a18aae1b4a" providerId="ADAL" clId="{88F53D8F-FDB8-40F9-B98B-E608C38C1425}" dt="2025-06-24T21:06:55.751" v="1288" actId="166"/>
          <ac:picMkLst>
            <pc:docMk/>
            <pc:sldMk cId="826556508" sldId="369"/>
            <ac:picMk id="10" creationId="{02760751-A1FE-AF6F-0850-90AFCE5ADE77}"/>
          </ac:picMkLst>
        </pc:picChg>
        <pc:picChg chg="add mod">
          <ac:chgData name="Abels, Patrick" userId="ba666de4-0d21-43a6-8e66-51a18aae1b4a" providerId="ADAL" clId="{88F53D8F-FDB8-40F9-B98B-E608C38C1425}" dt="2025-06-24T21:06:53.881" v="1287" actId="166"/>
          <ac:picMkLst>
            <pc:docMk/>
            <pc:sldMk cId="826556508" sldId="369"/>
            <ac:picMk id="11" creationId="{18CFBFF0-E83F-A704-E335-0648CFB401F2}"/>
          </ac:picMkLst>
        </pc:picChg>
        <pc:picChg chg="add mod modCrop">
          <ac:chgData name="Abels, Patrick" userId="ba666de4-0d21-43a6-8e66-51a18aae1b4a" providerId="ADAL" clId="{88F53D8F-FDB8-40F9-B98B-E608C38C1425}" dt="2025-06-24T21:05:26.142" v="1268" actId="29295"/>
          <ac:picMkLst>
            <pc:docMk/>
            <pc:sldMk cId="826556508" sldId="369"/>
            <ac:picMk id="12" creationId="{F0DECE09-684A-30AE-11E6-CD3ED4F057A9}"/>
          </ac:picMkLst>
        </pc:picChg>
      </pc:sldChg>
      <pc:sldChg chg="del">
        <pc:chgData name="Abels, Patrick" userId="ba666de4-0d21-43a6-8e66-51a18aae1b4a" providerId="ADAL" clId="{88F53D8F-FDB8-40F9-B98B-E608C38C1425}" dt="2025-06-24T19:21:59.248" v="36" actId="47"/>
        <pc:sldMkLst>
          <pc:docMk/>
          <pc:sldMk cId="3830729014" sldId="378"/>
        </pc:sldMkLst>
      </pc:sldChg>
      <pc:sldChg chg="del">
        <pc:chgData name="Abels, Patrick" userId="ba666de4-0d21-43a6-8e66-51a18aae1b4a" providerId="ADAL" clId="{88F53D8F-FDB8-40F9-B98B-E608C38C1425}" dt="2025-06-24T19:23:33.789" v="70" actId="47"/>
        <pc:sldMkLst>
          <pc:docMk/>
          <pc:sldMk cId="4072651633" sldId="379"/>
        </pc:sldMkLst>
      </pc:sldChg>
      <pc:sldChg chg="del">
        <pc:chgData name="Abels, Patrick" userId="ba666de4-0d21-43a6-8e66-51a18aae1b4a" providerId="ADAL" clId="{88F53D8F-FDB8-40F9-B98B-E608C38C1425}" dt="2025-06-24T19:23:33.789" v="70" actId="47"/>
        <pc:sldMkLst>
          <pc:docMk/>
          <pc:sldMk cId="1267914880" sldId="380"/>
        </pc:sldMkLst>
      </pc:sldChg>
      <pc:sldChg chg="del">
        <pc:chgData name="Abels, Patrick" userId="ba666de4-0d21-43a6-8e66-51a18aae1b4a" providerId="ADAL" clId="{88F53D8F-FDB8-40F9-B98B-E608C38C1425}" dt="2025-06-24T19:23:33.789" v="70" actId="47"/>
        <pc:sldMkLst>
          <pc:docMk/>
          <pc:sldMk cId="1316085927" sldId="381"/>
        </pc:sldMkLst>
      </pc:sldChg>
      <pc:sldChg chg="del">
        <pc:chgData name="Abels, Patrick" userId="ba666de4-0d21-43a6-8e66-51a18aae1b4a" providerId="ADAL" clId="{88F53D8F-FDB8-40F9-B98B-E608C38C1425}" dt="2025-06-24T19:23:33.789" v="70" actId="47"/>
        <pc:sldMkLst>
          <pc:docMk/>
          <pc:sldMk cId="2544977534" sldId="382"/>
        </pc:sldMkLst>
      </pc:sldChg>
      <pc:sldChg chg="del">
        <pc:chgData name="Abels, Patrick" userId="ba666de4-0d21-43a6-8e66-51a18aae1b4a" providerId="ADAL" clId="{88F53D8F-FDB8-40F9-B98B-E608C38C1425}" dt="2025-06-24T19:23:33.789" v="70" actId="47"/>
        <pc:sldMkLst>
          <pc:docMk/>
          <pc:sldMk cId="3389998881" sldId="383"/>
        </pc:sldMkLst>
      </pc:sldChg>
      <pc:sldChg chg="del">
        <pc:chgData name="Abels, Patrick" userId="ba666de4-0d21-43a6-8e66-51a18aae1b4a" providerId="ADAL" clId="{88F53D8F-FDB8-40F9-B98B-E608C38C1425}" dt="2025-06-24T19:23:33.789" v="70" actId="47"/>
        <pc:sldMkLst>
          <pc:docMk/>
          <pc:sldMk cId="1555034881" sldId="384"/>
        </pc:sldMkLst>
      </pc:sldChg>
      <pc:sldChg chg="addSp delSp modSp new mod">
        <pc:chgData name="Abels, Patrick" userId="ba666de4-0d21-43a6-8e66-51a18aae1b4a" providerId="ADAL" clId="{88F53D8F-FDB8-40F9-B98B-E608C38C1425}" dt="2025-06-24T19:21:32.384" v="21" actId="478"/>
        <pc:sldMkLst>
          <pc:docMk/>
          <pc:sldMk cId="710390841" sldId="385"/>
        </pc:sldMkLst>
        <pc:spChg chg="del">
          <ac:chgData name="Abels, Patrick" userId="ba666de4-0d21-43a6-8e66-51a18aae1b4a" providerId="ADAL" clId="{88F53D8F-FDB8-40F9-B98B-E608C38C1425}" dt="2025-06-24T19:21:22.568" v="19" actId="478"/>
          <ac:spMkLst>
            <pc:docMk/>
            <pc:sldMk cId="710390841" sldId="385"/>
            <ac:spMk id="2" creationId="{58E34193-EC83-B30A-788D-9542D40145B5}"/>
          </ac:spMkLst>
        </pc:spChg>
        <pc:spChg chg="mod">
          <ac:chgData name="Abels, Patrick" userId="ba666de4-0d21-43a6-8e66-51a18aae1b4a" providerId="ADAL" clId="{88F53D8F-FDB8-40F9-B98B-E608C38C1425}" dt="2025-06-24T19:21:19.129" v="18" actId="20577"/>
          <ac:spMkLst>
            <pc:docMk/>
            <pc:sldMk cId="710390841" sldId="385"/>
            <ac:spMk id="3" creationId="{C93A204F-E68D-BB25-8AD3-57B17A51EE4C}"/>
          </ac:spMkLst>
        </pc:spChg>
        <pc:spChg chg="add del mod">
          <ac:chgData name="Abels, Patrick" userId="ba666de4-0d21-43a6-8e66-51a18aae1b4a" providerId="ADAL" clId="{88F53D8F-FDB8-40F9-B98B-E608C38C1425}" dt="2025-06-24T19:21:32.384" v="21" actId="478"/>
          <ac:spMkLst>
            <pc:docMk/>
            <pc:sldMk cId="710390841" sldId="385"/>
            <ac:spMk id="4" creationId="{58D65C70-067E-375D-66EE-378DBD31F019}"/>
          </ac:spMkLst>
        </pc:spChg>
        <pc:spChg chg="add mod">
          <ac:chgData name="Abels, Patrick" userId="ba666de4-0d21-43a6-8e66-51a18aae1b4a" providerId="ADAL" clId="{88F53D8F-FDB8-40F9-B98B-E608C38C1425}" dt="2025-06-24T19:21:29.805" v="20"/>
          <ac:spMkLst>
            <pc:docMk/>
            <pc:sldMk cId="710390841" sldId="385"/>
            <ac:spMk id="5" creationId="{6CFCCBB2-53DC-DE08-C813-5D0115C1039D}"/>
          </ac:spMkLst>
        </pc:spChg>
        <pc:spChg chg="add mod">
          <ac:chgData name="Abels, Patrick" userId="ba666de4-0d21-43a6-8e66-51a18aae1b4a" providerId="ADAL" clId="{88F53D8F-FDB8-40F9-B98B-E608C38C1425}" dt="2025-06-24T19:21:29.805" v="20"/>
          <ac:spMkLst>
            <pc:docMk/>
            <pc:sldMk cId="710390841" sldId="385"/>
            <ac:spMk id="6" creationId="{1AC4623E-E47B-2E40-91A5-A595FEA92134}"/>
          </ac:spMkLst>
        </pc:spChg>
        <pc:spChg chg="add mod">
          <ac:chgData name="Abels, Patrick" userId="ba666de4-0d21-43a6-8e66-51a18aae1b4a" providerId="ADAL" clId="{88F53D8F-FDB8-40F9-B98B-E608C38C1425}" dt="2025-06-24T19:21:29.805" v="20"/>
          <ac:spMkLst>
            <pc:docMk/>
            <pc:sldMk cId="710390841" sldId="385"/>
            <ac:spMk id="8" creationId="{ECBA6A08-C9F4-0C96-145A-3D89E33ED883}"/>
          </ac:spMkLst>
        </pc:spChg>
        <pc:spChg chg="add mod">
          <ac:chgData name="Abels, Patrick" userId="ba666de4-0d21-43a6-8e66-51a18aae1b4a" providerId="ADAL" clId="{88F53D8F-FDB8-40F9-B98B-E608C38C1425}" dt="2025-06-24T19:21:29.805" v="20"/>
          <ac:spMkLst>
            <pc:docMk/>
            <pc:sldMk cId="710390841" sldId="385"/>
            <ac:spMk id="10" creationId="{1725BA8D-0972-34D8-721F-185BF3873386}"/>
          </ac:spMkLst>
        </pc:spChg>
        <pc:spChg chg="add mod">
          <ac:chgData name="Abels, Patrick" userId="ba666de4-0d21-43a6-8e66-51a18aae1b4a" providerId="ADAL" clId="{88F53D8F-FDB8-40F9-B98B-E608C38C1425}" dt="2025-06-24T19:21:29.805" v="20"/>
          <ac:spMkLst>
            <pc:docMk/>
            <pc:sldMk cId="710390841" sldId="385"/>
            <ac:spMk id="11" creationId="{4B59C564-A14A-7D21-A444-4C4BD37E359C}"/>
          </ac:spMkLst>
        </pc:spChg>
        <pc:cxnChg chg="add mod">
          <ac:chgData name="Abels, Patrick" userId="ba666de4-0d21-43a6-8e66-51a18aae1b4a" providerId="ADAL" clId="{88F53D8F-FDB8-40F9-B98B-E608C38C1425}" dt="2025-06-24T19:21:29.805" v="20"/>
          <ac:cxnSpMkLst>
            <pc:docMk/>
            <pc:sldMk cId="710390841" sldId="385"/>
            <ac:cxnSpMk id="7" creationId="{C49C04FB-487D-460B-D0F9-0FF5010517EA}"/>
          </ac:cxnSpMkLst>
        </pc:cxnChg>
        <pc:cxnChg chg="add mod">
          <ac:chgData name="Abels, Patrick" userId="ba666de4-0d21-43a6-8e66-51a18aae1b4a" providerId="ADAL" clId="{88F53D8F-FDB8-40F9-B98B-E608C38C1425}" dt="2025-06-24T19:21:29.805" v="20"/>
          <ac:cxnSpMkLst>
            <pc:docMk/>
            <pc:sldMk cId="710390841" sldId="385"/>
            <ac:cxnSpMk id="9" creationId="{89E18161-4040-5B8A-5300-84097FDBA8B8}"/>
          </ac:cxnSpMkLst>
        </pc:cxnChg>
        <pc:cxnChg chg="add mod">
          <ac:chgData name="Abels, Patrick" userId="ba666de4-0d21-43a6-8e66-51a18aae1b4a" providerId="ADAL" clId="{88F53D8F-FDB8-40F9-B98B-E608C38C1425}" dt="2025-06-24T19:21:29.805" v="20"/>
          <ac:cxnSpMkLst>
            <pc:docMk/>
            <pc:sldMk cId="710390841" sldId="385"/>
            <ac:cxnSpMk id="12" creationId="{CD8F1FEC-E11E-3004-E273-9500CD800DF2}"/>
          </ac:cxnSpMkLst>
        </pc:cxnChg>
      </pc:sldChg>
      <pc:sldChg chg="addSp delSp modSp new mod modAnim">
        <pc:chgData name="Abels, Patrick" userId="ba666de4-0d21-43a6-8e66-51a18aae1b4a" providerId="ADAL" clId="{88F53D8F-FDB8-40F9-B98B-E608C38C1425}" dt="2025-06-24T20:04:05.446" v="144" actId="478"/>
        <pc:sldMkLst>
          <pc:docMk/>
          <pc:sldMk cId="3772413268" sldId="386"/>
        </pc:sldMkLst>
        <pc:spChg chg="del">
          <ac:chgData name="Abels, Patrick" userId="ba666de4-0d21-43a6-8e66-51a18aae1b4a" providerId="ADAL" clId="{88F53D8F-FDB8-40F9-B98B-E608C38C1425}" dt="2025-06-24T19:21:55.069" v="35" actId="478"/>
          <ac:spMkLst>
            <pc:docMk/>
            <pc:sldMk cId="3772413268" sldId="386"/>
            <ac:spMk id="2" creationId="{157F329C-243D-0849-8910-000DBC0AA0D9}"/>
          </ac:spMkLst>
        </pc:spChg>
        <pc:spChg chg="mod">
          <ac:chgData name="Abels, Patrick" userId="ba666de4-0d21-43a6-8e66-51a18aae1b4a" providerId="ADAL" clId="{88F53D8F-FDB8-40F9-B98B-E608C38C1425}" dt="2025-06-24T19:21:51.619" v="34" actId="20577"/>
          <ac:spMkLst>
            <pc:docMk/>
            <pc:sldMk cId="3772413268" sldId="386"/>
            <ac:spMk id="3" creationId="{74178FC5-BB2B-9053-0619-0346515ACE04}"/>
          </ac:spMkLst>
        </pc:spChg>
        <pc:spChg chg="add mod">
          <ac:chgData name="Abels, Patrick" userId="ba666de4-0d21-43a6-8e66-51a18aae1b4a" providerId="ADAL" clId="{88F53D8F-FDB8-40F9-B98B-E608C38C1425}" dt="2025-06-24T19:56:25.045" v="116" actId="1076"/>
          <ac:spMkLst>
            <pc:docMk/>
            <pc:sldMk cId="3772413268" sldId="386"/>
            <ac:spMk id="4" creationId="{4188EC93-F86E-15FA-F8F9-E86DCE92B7A9}"/>
          </ac:spMkLst>
        </pc:spChg>
        <pc:picChg chg="add del mod ord modCrop">
          <ac:chgData name="Abels, Patrick" userId="ba666de4-0d21-43a6-8e66-51a18aae1b4a" providerId="ADAL" clId="{88F53D8F-FDB8-40F9-B98B-E608C38C1425}" dt="2025-06-24T20:04:05.446" v="144" actId="478"/>
          <ac:picMkLst>
            <pc:docMk/>
            <pc:sldMk cId="3772413268" sldId="386"/>
            <ac:picMk id="8" creationId="{D5CD8A2B-BE38-B810-F4EC-1A9C177E5588}"/>
          </ac:picMkLst>
        </pc:picChg>
        <pc:picChg chg="add del mod modCrop">
          <ac:chgData name="Abels, Patrick" userId="ba666de4-0d21-43a6-8e66-51a18aae1b4a" providerId="ADAL" clId="{88F53D8F-FDB8-40F9-B98B-E608C38C1425}" dt="2025-06-24T20:04:05.112" v="142" actId="478"/>
          <ac:picMkLst>
            <pc:docMk/>
            <pc:sldMk cId="3772413268" sldId="386"/>
            <ac:picMk id="10" creationId="{1ECD1AAF-BC2A-3B35-3319-0678037C7012}"/>
          </ac:picMkLst>
        </pc:picChg>
        <pc:picChg chg="add mod">
          <ac:chgData name="Abels, Patrick" userId="ba666de4-0d21-43a6-8e66-51a18aae1b4a" providerId="ADAL" clId="{88F53D8F-FDB8-40F9-B98B-E608C38C1425}" dt="2025-06-24T19:40:46.042" v="108" actId="1076"/>
          <ac:picMkLst>
            <pc:docMk/>
            <pc:sldMk cId="3772413268" sldId="386"/>
            <ac:picMk id="11" creationId="{B52B44C2-AF6E-9B88-6AC8-DDE11313FCCB}"/>
          </ac:picMkLst>
        </pc:picChg>
        <pc:picChg chg="add del mod ord">
          <ac:chgData name="Abels, Patrick" userId="ba666de4-0d21-43a6-8e66-51a18aae1b4a" providerId="ADAL" clId="{88F53D8F-FDB8-40F9-B98B-E608C38C1425}" dt="2025-06-24T20:04:05.277" v="143" actId="478"/>
          <ac:picMkLst>
            <pc:docMk/>
            <pc:sldMk cId="3772413268" sldId="386"/>
            <ac:picMk id="13" creationId="{EBE710FF-F8AA-A1B9-D03E-1DC1FF92F73A}"/>
          </ac:picMkLst>
        </pc:picChg>
        <pc:cxnChg chg="add mod">
          <ac:chgData name="Abels, Patrick" userId="ba666de4-0d21-43a6-8e66-51a18aae1b4a" providerId="ADAL" clId="{88F53D8F-FDB8-40F9-B98B-E608C38C1425}" dt="2025-06-24T19:56:30.246" v="118" actId="14100"/>
          <ac:cxnSpMkLst>
            <pc:docMk/>
            <pc:sldMk cId="3772413268" sldId="386"/>
            <ac:cxnSpMk id="5" creationId="{8E814C8C-DC2E-9103-2CF6-C47FD0EBCF03}"/>
          </ac:cxnSpMkLst>
        </pc:cxnChg>
        <pc:cxnChg chg="add mod">
          <ac:chgData name="Abels, Patrick" userId="ba666de4-0d21-43a6-8e66-51a18aae1b4a" providerId="ADAL" clId="{88F53D8F-FDB8-40F9-B98B-E608C38C1425}" dt="2025-06-24T19:56:44.859" v="122" actId="14100"/>
          <ac:cxnSpMkLst>
            <pc:docMk/>
            <pc:sldMk cId="3772413268" sldId="386"/>
            <ac:cxnSpMk id="6" creationId="{EA751E14-6653-C728-86B7-D9F7C1C804AB}"/>
          </ac:cxnSpMkLst>
        </pc:cxnChg>
      </pc:sldChg>
      <pc:sldChg chg="addSp delSp modSp new mod modAnim">
        <pc:chgData name="Abels, Patrick" userId="ba666de4-0d21-43a6-8e66-51a18aae1b4a" providerId="ADAL" clId="{88F53D8F-FDB8-40F9-B98B-E608C38C1425}" dt="2025-06-24T20:28:10.553" v="298" actId="20577"/>
        <pc:sldMkLst>
          <pc:docMk/>
          <pc:sldMk cId="2676851039" sldId="387"/>
        </pc:sldMkLst>
        <pc:spChg chg="del">
          <ac:chgData name="Abels, Patrick" userId="ba666de4-0d21-43a6-8e66-51a18aae1b4a" providerId="ADAL" clId="{88F53D8F-FDB8-40F9-B98B-E608C38C1425}" dt="2025-06-24T19:58:15.203" v="131" actId="478"/>
          <ac:spMkLst>
            <pc:docMk/>
            <pc:sldMk cId="2676851039" sldId="387"/>
            <ac:spMk id="2" creationId="{5BDE9E54-4789-80CA-7AC5-859169C12B6E}"/>
          </ac:spMkLst>
        </pc:spChg>
        <pc:spChg chg="mod">
          <ac:chgData name="Abels, Patrick" userId="ba666de4-0d21-43a6-8e66-51a18aae1b4a" providerId="ADAL" clId="{88F53D8F-FDB8-40F9-B98B-E608C38C1425}" dt="2025-06-24T20:28:10.553" v="298" actId="20577"/>
          <ac:spMkLst>
            <pc:docMk/>
            <pc:sldMk cId="2676851039" sldId="387"/>
            <ac:spMk id="3" creationId="{99637A6D-690D-ED37-FCAE-07664EAF2FDE}"/>
          </ac:spMkLst>
        </pc:spChg>
        <pc:spChg chg="add mod">
          <ac:chgData name="Abels, Patrick" userId="ba666de4-0d21-43a6-8e66-51a18aae1b4a" providerId="ADAL" clId="{88F53D8F-FDB8-40F9-B98B-E608C38C1425}" dt="2025-06-24T19:58:30.116" v="135" actId="1076"/>
          <ac:spMkLst>
            <pc:docMk/>
            <pc:sldMk cId="2676851039" sldId="387"/>
            <ac:spMk id="5" creationId="{ECC587F1-A92D-9232-5C21-F91F3504DE40}"/>
          </ac:spMkLst>
        </pc:spChg>
        <pc:spChg chg="add mod">
          <ac:chgData name="Abels, Patrick" userId="ba666de4-0d21-43a6-8e66-51a18aae1b4a" providerId="ADAL" clId="{88F53D8F-FDB8-40F9-B98B-E608C38C1425}" dt="2025-06-24T20:15:45.811" v="217" actId="1038"/>
          <ac:spMkLst>
            <pc:docMk/>
            <pc:sldMk cId="2676851039" sldId="387"/>
            <ac:spMk id="12" creationId="{5246D384-4E56-4F17-4562-A53036528447}"/>
          </ac:spMkLst>
        </pc:spChg>
        <pc:picChg chg="add del mod">
          <ac:chgData name="Abels, Patrick" userId="ba666de4-0d21-43a6-8e66-51a18aae1b4a" providerId="ADAL" clId="{88F53D8F-FDB8-40F9-B98B-E608C38C1425}" dt="2025-06-24T20:14:36.803" v="145" actId="478"/>
          <ac:picMkLst>
            <pc:docMk/>
            <pc:sldMk cId="2676851039" sldId="387"/>
            <ac:picMk id="4" creationId="{5B53552C-9848-206F-CB6C-F2606D986BE7}"/>
          </ac:picMkLst>
        </pc:picChg>
        <pc:picChg chg="add mod ord">
          <ac:chgData name="Abels, Patrick" userId="ba666de4-0d21-43a6-8e66-51a18aae1b4a" providerId="ADAL" clId="{88F53D8F-FDB8-40F9-B98B-E608C38C1425}" dt="2025-06-24T20:14:42.613" v="148" actId="167"/>
          <ac:picMkLst>
            <pc:docMk/>
            <pc:sldMk cId="2676851039" sldId="387"/>
            <ac:picMk id="11" creationId="{5CDBBCE8-AEAE-9511-99A1-5D32788027DB}"/>
          </ac:picMkLst>
        </pc:picChg>
        <pc:cxnChg chg="add mod">
          <ac:chgData name="Abels, Patrick" userId="ba666de4-0d21-43a6-8e66-51a18aae1b4a" providerId="ADAL" clId="{88F53D8F-FDB8-40F9-B98B-E608C38C1425}" dt="2025-06-24T19:58:50.780" v="136" actId="14100"/>
          <ac:cxnSpMkLst>
            <pc:docMk/>
            <pc:sldMk cId="2676851039" sldId="387"/>
            <ac:cxnSpMk id="6" creationId="{BA06A0A8-AB1B-DAE6-F9F4-D3CC143DBA25}"/>
          </ac:cxnSpMkLst>
        </pc:cxnChg>
        <pc:cxnChg chg="add mod">
          <ac:chgData name="Abels, Patrick" userId="ba666de4-0d21-43a6-8e66-51a18aae1b4a" providerId="ADAL" clId="{88F53D8F-FDB8-40F9-B98B-E608C38C1425}" dt="2025-06-24T20:14:47.899" v="165" actId="1035"/>
          <ac:cxnSpMkLst>
            <pc:docMk/>
            <pc:sldMk cId="2676851039" sldId="387"/>
            <ac:cxnSpMk id="9" creationId="{0808F7F0-C04A-A2AC-082A-ACB666C26D9F}"/>
          </ac:cxnSpMkLst>
        </pc:cxnChg>
        <pc:cxnChg chg="add mod">
          <ac:chgData name="Abels, Patrick" userId="ba666de4-0d21-43a6-8e66-51a18aae1b4a" providerId="ADAL" clId="{88F53D8F-FDB8-40F9-B98B-E608C38C1425}" dt="2025-06-24T20:15:45.811" v="217" actId="1038"/>
          <ac:cxnSpMkLst>
            <pc:docMk/>
            <pc:sldMk cId="2676851039" sldId="387"/>
            <ac:cxnSpMk id="13" creationId="{F4DB8CA5-F6E2-3FF8-2FF3-3F668B60A1D5}"/>
          </ac:cxnSpMkLst>
        </pc:cxnChg>
      </pc:sldChg>
      <pc:sldChg chg="modSp new del mod">
        <pc:chgData name="Abels, Patrick" userId="ba666de4-0d21-43a6-8e66-51a18aae1b4a" providerId="ADAL" clId="{88F53D8F-FDB8-40F9-B98B-E608C38C1425}" dt="2025-06-24T20:28:14.897" v="299" actId="47"/>
        <pc:sldMkLst>
          <pc:docMk/>
          <pc:sldMk cId="3085974163" sldId="388"/>
        </pc:sldMkLst>
        <pc:spChg chg="mod">
          <ac:chgData name="Abels, Patrick" userId="ba666de4-0d21-43a6-8e66-51a18aae1b4a" providerId="ADAL" clId="{88F53D8F-FDB8-40F9-B98B-E608C38C1425}" dt="2025-06-24T19:23:14.156" v="69" actId="20577"/>
          <ac:spMkLst>
            <pc:docMk/>
            <pc:sldMk cId="3085974163" sldId="388"/>
            <ac:spMk id="3" creationId="{8A5FA7B8-8696-4E94-436D-F83C7F7CC4FD}"/>
          </ac:spMkLst>
        </pc:spChg>
      </pc:sldChg>
      <pc:sldChg chg="addSp delSp modSp add mod modAnim">
        <pc:chgData name="Abels, Patrick" userId="ba666de4-0d21-43a6-8e66-51a18aae1b4a" providerId="ADAL" clId="{88F53D8F-FDB8-40F9-B98B-E608C38C1425}" dt="2025-06-24T20:26:27.149" v="294" actId="14100"/>
        <pc:sldMkLst>
          <pc:docMk/>
          <pc:sldMk cId="951862932" sldId="389"/>
        </pc:sldMkLst>
        <pc:spChg chg="del">
          <ac:chgData name="Abels, Patrick" userId="ba666de4-0d21-43a6-8e66-51a18aae1b4a" providerId="ADAL" clId="{88F53D8F-FDB8-40F9-B98B-E608C38C1425}" dt="2025-06-24T20:16:04.636" v="218" actId="478"/>
          <ac:spMkLst>
            <pc:docMk/>
            <pc:sldMk cId="951862932" sldId="389"/>
            <ac:spMk id="2" creationId="{B1D8DD78-5806-5AE9-1D6A-F02E5F9E85EA}"/>
          </ac:spMkLst>
        </pc:spChg>
        <pc:spChg chg="mod">
          <ac:chgData name="Abels, Patrick" userId="ba666de4-0d21-43a6-8e66-51a18aae1b4a" providerId="ADAL" clId="{88F53D8F-FDB8-40F9-B98B-E608C38C1425}" dt="2025-06-24T19:58:05.260" v="130" actId="6549"/>
          <ac:spMkLst>
            <pc:docMk/>
            <pc:sldMk cId="951862932" sldId="389"/>
            <ac:spMk id="3" creationId="{E085AE5E-C1E9-7227-7DD8-638BFD32EAB6}"/>
          </ac:spMkLst>
        </pc:spChg>
        <pc:spChg chg="add mod">
          <ac:chgData name="Abels, Patrick" userId="ba666de4-0d21-43a6-8e66-51a18aae1b4a" providerId="ADAL" clId="{88F53D8F-FDB8-40F9-B98B-E608C38C1425}" dt="2025-06-24T20:24:25.628" v="276" actId="1036"/>
          <ac:spMkLst>
            <pc:docMk/>
            <pc:sldMk cId="951862932" sldId="389"/>
            <ac:spMk id="10" creationId="{6843E3D2-7EA0-9C5D-994E-E3FDAEDF7108}"/>
          </ac:spMkLst>
        </pc:spChg>
        <pc:spChg chg="add mod">
          <ac:chgData name="Abels, Patrick" userId="ba666de4-0d21-43a6-8e66-51a18aae1b4a" providerId="ADAL" clId="{88F53D8F-FDB8-40F9-B98B-E608C38C1425}" dt="2025-06-24T20:25:09.619" v="282" actId="207"/>
          <ac:spMkLst>
            <pc:docMk/>
            <pc:sldMk cId="951862932" sldId="389"/>
            <ac:spMk id="11" creationId="{1C23ED96-EC38-EE7D-24F8-1794239614FA}"/>
          </ac:spMkLst>
        </pc:spChg>
        <pc:spChg chg="add mod">
          <ac:chgData name="Abels, Patrick" userId="ba666de4-0d21-43a6-8e66-51a18aae1b4a" providerId="ADAL" clId="{88F53D8F-FDB8-40F9-B98B-E608C38C1425}" dt="2025-06-24T20:25:53.263" v="286" actId="1076"/>
          <ac:spMkLst>
            <pc:docMk/>
            <pc:sldMk cId="951862932" sldId="389"/>
            <ac:spMk id="12" creationId="{48DB1ABF-62A9-A1B8-AFBE-B2D30977219C}"/>
          </ac:spMkLst>
        </pc:spChg>
        <pc:spChg chg="add mod">
          <ac:chgData name="Abels, Patrick" userId="ba666de4-0d21-43a6-8e66-51a18aae1b4a" providerId="ADAL" clId="{88F53D8F-FDB8-40F9-B98B-E608C38C1425}" dt="2025-06-24T20:26:18.759" v="292" actId="20577"/>
          <ac:spMkLst>
            <pc:docMk/>
            <pc:sldMk cId="951862932" sldId="389"/>
            <ac:spMk id="16" creationId="{EE294101-E194-EEC3-987A-EA94320BAA52}"/>
          </ac:spMkLst>
        </pc:spChg>
        <pc:picChg chg="add mod modCrop">
          <ac:chgData name="Abels, Patrick" userId="ba666de4-0d21-43a6-8e66-51a18aae1b4a" providerId="ADAL" clId="{88F53D8F-FDB8-40F9-B98B-E608C38C1425}" dt="2025-06-24T20:23:27.382" v="248" actId="29295"/>
          <ac:picMkLst>
            <pc:docMk/>
            <pc:sldMk cId="951862932" sldId="389"/>
            <ac:picMk id="5" creationId="{D8CB21AC-9025-F0E0-2E89-BBF6D3BDD145}"/>
          </ac:picMkLst>
        </pc:picChg>
        <pc:picChg chg="add mod modCrop">
          <ac:chgData name="Abels, Patrick" userId="ba666de4-0d21-43a6-8e66-51a18aae1b4a" providerId="ADAL" clId="{88F53D8F-FDB8-40F9-B98B-E608C38C1425}" dt="2025-06-24T20:22:07.397" v="232" actId="1076"/>
          <ac:picMkLst>
            <pc:docMk/>
            <pc:sldMk cId="951862932" sldId="389"/>
            <ac:picMk id="7" creationId="{6D5E8C83-DB5F-BEF3-1D5E-C4F1B42E71A4}"/>
          </ac:picMkLst>
        </pc:picChg>
        <pc:picChg chg="add mod">
          <ac:chgData name="Abels, Patrick" userId="ba666de4-0d21-43a6-8e66-51a18aae1b4a" providerId="ADAL" clId="{88F53D8F-FDB8-40F9-B98B-E608C38C1425}" dt="2025-06-24T20:25:17.569" v="284" actId="166"/>
          <ac:picMkLst>
            <pc:docMk/>
            <pc:sldMk cId="951862932" sldId="389"/>
            <ac:picMk id="8" creationId="{72CBD30C-0A98-CA3B-960E-DE67414AAFF0}"/>
          </ac:picMkLst>
        </pc:picChg>
        <pc:picChg chg="add mod ord modCrop">
          <ac:chgData name="Abels, Patrick" userId="ba666de4-0d21-43a6-8e66-51a18aae1b4a" providerId="ADAL" clId="{88F53D8F-FDB8-40F9-B98B-E608C38C1425}" dt="2025-06-24T20:25:14.538" v="283" actId="166"/>
          <ac:picMkLst>
            <pc:docMk/>
            <pc:sldMk cId="951862932" sldId="389"/>
            <ac:picMk id="9" creationId="{01641635-7114-16D6-6E0A-C9D611C64B07}"/>
          </ac:picMkLst>
        </pc:picChg>
        <pc:cxnChg chg="add mod">
          <ac:chgData name="Abels, Patrick" userId="ba666de4-0d21-43a6-8e66-51a18aae1b4a" providerId="ADAL" clId="{88F53D8F-FDB8-40F9-B98B-E608C38C1425}" dt="2025-06-24T20:26:00.022" v="288" actId="14100"/>
          <ac:cxnSpMkLst>
            <pc:docMk/>
            <pc:sldMk cId="951862932" sldId="389"/>
            <ac:cxnSpMk id="13" creationId="{517AFD6B-1102-5557-8450-2DCDB4ACAED1}"/>
          </ac:cxnSpMkLst>
        </pc:cxnChg>
        <pc:cxnChg chg="add mod">
          <ac:chgData name="Abels, Patrick" userId="ba666de4-0d21-43a6-8e66-51a18aae1b4a" providerId="ADAL" clId="{88F53D8F-FDB8-40F9-B98B-E608C38C1425}" dt="2025-06-24T20:26:27.149" v="294" actId="14100"/>
          <ac:cxnSpMkLst>
            <pc:docMk/>
            <pc:sldMk cId="951862932" sldId="389"/>
            <ac:cxnSpMk id="17" creationId="{BDC1B981-A508-8599-F769-6BB58101D002}"/>
          </ac:cxnSpMkLst>
        </pc:cxnChg>
      </pc:sldChg>
      <pc:sldChg chg="new del">
        <pc:chgData name="Abels, Patrick" userId="ba666de4-0d21-43a6-8e66-51a18aae1b4a" providerId="ADAL" clId="{88F53D8F-FDB8-40F9-B98B-E608C38C1425}" dt="2025-06-24T19:57:59.607" v="124" actId="680"/>
        <pc:sldMkLst>
          <pc:docMk/>
          <pc:sldMk cId="2198387776" sldId="389"/>
        </pc:sldMkLst>
      </pc:sldChg>
    </pc:docChg>
  </pc:docChgLst>
  <pc:docChgLst>
    <pc:chgData name="Abels, Patrick" userId="ba666de4-0d21-43a6-8e66-51a18aae1b4a" providerId="ADAL" clId="{0E06DE7E-6337-477D-AD87-371EB7FA2573}"/>
    <pc:docChg chg="undo custSel addSld delSld modSld sldOrd">
      <pc:chgData name="Abels, Patrick" userId="ba666de4-0d21-43a6-8e66-51a18aae1b4a" providerId="ADAL" clId="{0E06DE7E-6337-477D-AD87-371EB7FA2573}" dt="2025-06-24T22:40:16.216" v="1491" actId="1038"/>
      <pc:docMkLst>
        <pc:docMk/>
      </pc:docMkLst>
      <pc:sldChg chg="modSp mod">
        <pc:chgData name="Abels, Patrick" userId="ba666de4-0d21-43a6-8e66-51a18aae1b4a" providerId="ADAL" clId="{0E06DE7E-6337-477D-AD87-371EB7FA2573}" dt="2025-06-24T21:14:52.831" v="34" actId="207"/>
        <pc:sldMkLst>
          <pc:docMk/>
          <pc:sldMk cId="3348838403" sldId="298"/>
        </pc:sldMkLst>
        <pc:spChg chg="mod">
          <ac:chgData name="Abels, Patrick" userId="ba666de4-0d21-43a6-8e66-51a18aae1b4a" providerId="ADAL" clId="{0E06DE7E-6337-477D-AD87-371EB7FA2573}" dt="2025-06-24T21:14:52.831" v="34" actId="207"/>
          <ac:spMkLst>
            <pc:docMk/>
            <pc:sldMk cId="3348838403" sldId="298"/>
            <ac:spMk id="2" creationId="{563D4517-C1E9-597B-8D85-9D9D3B16B916}"/>
          </ac:spMkLst>
        </pc:spChg>
      </pc:sldChg>
      <pc:sldChg chg="modSp mod">
        <pc:chgData name="Abels, Patrick" userId="ba666de4-0d21-43a6-8e66-51a18aae1b4a" providerId="ADAL" clId="{0E06DE7E-6337-477D-AD87-371EB7FA2573}" dt="2025-06-24T21:26:30.399" v="391" actId="20577"/>
        <pc:sldMkLst>
          <pc:docMk/>
          <pc:sldMk cId="4259948035" sldId="304"/>
        </pc:sldMkLst>
        <pc:spChg chg="mod">
          <ac:chgData name="Abels, Patrick" userId="ba666de4-0d21-43a6-8e66-51a18aae1b4a" providerId="ADAL" clId="{0E06DE7E-6337-477D-AD87-371EB7FA2573}" dt="2025-06-24T21:26:30.399" v="391" actId="20577"/>
          <ac:spMkLst>
            <pc:docMk/>
            <pc:sldMk cId="4259948035" sldId="304"/>
            <ac:spMk id="2" creationId="{67F290F3-E690-6F05-E43C-5E0E34718546}"/>
          </ac:spMkLst>
        </pc:spChg>
      </pc:sldChg>
      <pc:sldChg chg="addSp delSp modSp mod">
        <pc:chgData name="Abels, Patrick" userId="ba666de4-0d21-43a6-8e66-51a18aae1b4a" providerId="ADAL" clId="{0E06DE7E-6337-477D-AD87-371EB7FA2573}" dt="2025-06-24T21:27:27.543" v="529" actId="20577"/>
        <pc:sldMkLst>
          <pc:docMk/>
          <pc:sldMk cId="3358983006" sldId="305"/>
        </pc:sldMkLst>
        <pc:spChg chg="del mod">
          <ac:chgData name="Abels, Patrick" userId="ba666de4-0d21-43a6-8e66-51a18aae1b4a" providerId="ADAL" clId="{0E06DE7E-6337-477D-AD87-371EB7FA2573}" dt="2025-06-24T21:24:08.775" v="183" actId="478"/>
          <ac:spMkLst>
            <pc:docMk/>
            <pc:sldMk cId="3358983006" sldId="305"/>
            <ac:spMk id="2" creationId="{2990A55F-57D0-5F13-873C-EC6A5D011C2D}"/>
          </ac:spMkLst>
        </pc:spChg>
        <pc:spChg chg="add mod">
          <ac:chgData name="Abels, Patrick" userId="ba666de4-0d21-43a6-8e66-51a18aae1b4a" providerId="ADAL" clId="{0E06DE7E-6337-477D-AD87-371EB7FA2573}" dt="2025-06-24T21:27:27.543" v="529" actId="20577"/>
          <ac:spMkLst>
            <pc:docMk/>
            <pc:sldMk cId="3358983006" sldId="305"/>
            <ac:spMk id="3" creationId="{0487A831-46BC-80E9-D025-6C65803653EF}"/>
          </ac:spMkLst>
        </pc:spChg>
        <pc:picChg chg="del">
          <ac:chgData name="Abels, Patrick" userId="ba666de4-0d21-43a6-8e66-51a18aae1b4a" providerId="ADAL" clId="{0E06DE7E-6337-477D-AD87-371EB7FA2573}" dt="2025-06-24T21:24:08.775" v="183" actId="478"/>
          <ac:picMkLst>
            <pc:docMk/>
            <pc:sldMk cId="3358983006" sldId="305"/>
            <ac:picMk id="4" creationId="{2AEE83E0-DFFB-9DFE-9724-3E1174F4FD8B}"/>
          </ac:picMkLst>
        </pc:picChg>
        <pc:picChg chg="add mod">
          <ac:chgData name="Abels, Patrick" userId="ba666de4-0d21-43a6-8e66-51a18aae1b4a" providerId="ADAL" clId="{0E06DE7E-6337-477D-AD87-371EB7FA2573}" dt="2025-06-24T21:24:09.083" v="184"/>
          <ac:picMkLst>
            <pc:docMk/>
            <pc:sldMk cId="3358983006" sldId="305"/>
            <ac:picMk id="5" creationId="{D596E550-F51F-C99C-2BFB-B42188247CFC}"/>
          </ac:picMkLst>
        </pc:picChg>
      </pc:sldChg>
      <pc:sldChg chg="modSp mod ord">
        <pc:chgData name="Abels, Patrick" userId="ba666de4-0d21-43a6-8e66-51a18aae1b4a" providerId="ADAL" clId="{0E06DE7E-6337-477D-AD87-371EB7FA2573}" dt="2025-06-24T22:08:08.021" v="1119" actId="20577"/>
        <pc:sldMkLst>
          <pc:docMk/>
          <pc:sldMk cId="2234497718" sldId="368"/>
        </pc:sldMkLst>
        <pc:spChg chg="mod">
          <ac:chgData name="Abels, Patrick" userId="ba666de4-0d21-43a6-8e66-51a18aae1b4a" providerId="ADAL" clId="{0E06DE7E-6337-477D-AD87-371EB7FA2573}" dt="2025-06-24T21:48:03.552" v="634" actId="20577"/>
          <ac:spMkLst>
            <pc:docMk/>
            <pc:sldMk cId="2234497718" sldId="368"/>
            <ac:spMk id="2" creationId="{9C8BB473-91B4-5F87-15F1-ABC3B8B44921}"/>
          </ac:spMkLst>
        </pc:spChg>
        <pc:spChg chg="mod">
          <ac:chgData name="Abels, Patrick" userId="ba666de4-0d21-43a6-8e66-51a18aae1b4a" providerId="ADAL" clId="{0E06DE7E-6337-477D-AD87-371EB7FA2573}" dt="2025-06-24T22:08:08.021" v="1119" actId="20577"/>
          <ac:spMkLst>
            <pc:docMk/>
            <pc:sldMk cId="2234497718" sldId="368"/>
            <ac:spMk id="3" creationId="{F51CEF88-E96D-BFEF-54BD-073A442A1F3D}"/>
          </ac:spMkLst>
        </pc:spChg>
      </pc:sldChg>
      <pc:sldChg chg="del">
        <pc:chgData name="Abels, Patrick" userId="ba666de4-0d21-43a6-8e66-51a18aae1b4a" providerId="ADAL" clId="{0E06DE7E-6337-477D-AD87-371EB7FA2573}" dt="2025-06-24T21:48:11.011" v="635" actId="47"/>
        <pc:sldMkLst>
          <pc:docMk/>
          <pc:sldMk cId="826556508" sldId="369"/>
        </pc:sldMkLst>
      </pc:sldChg>
      <pc:sldChg chg="addSp delSp modSp add mod">
        <pc:chgData name="Abels, Patrick" userId="ba666de4-0d21-43a6-8e66-51a18aae1b4a" providerId="ADAL" clId="{0E06DE7E-6337-477D-AD87-371EB7FA2573}" dt="2025-06-24T21:37:46.276" v="576" actId="113"/>
        <pc:sldMkLst>
          <pc:docMk/>
          <pc:sldMk cId="1136122711" sldId="377"/>
        </pc:sldMkLst>
        <pc:spChg chg="mod">
          <ac:chgData name="Abels, Patrick" userId="ba666de4-0d21-43a6-8e66-51a18aae1b4a" providerId="ADAL" clId="{0E06DE7E-6337-477D-AD87-371EB7FA2573}" dt="2025-06-24T21:37:46.276" v="576" actId="113"/>
          <ac:spMkLst>
            <pc:docMk/>
            <pc:sldMk cId="1136122711" sldId="377"/>
            <ac:spMk id="2" creationId="{52474EF9-1B19-CD02-1BAF-004C4F152B18}"/>
          </ac:spMkLst>
        </pc:spChg>
        <pc:grpChg chg="add mod">
          <ac:chgData name="Abels, Patrick" userId="ba666de4-0d21-43a6-8e66-51a18aae1b4a" providerId="ADAL" clId="{0E06DE7E-6337-477D-AD87-371EB7FA2573}" dt="2025-06-24T21:36:57.078" v="562" actId="1038"/>
          <ac:grpSpMkLst>
            <pc:docMk/>
            <pc:sldMk cId="1136122711" sldId="377"/>
            <ac:grpSpMk id="8" creationId="{91E8165D-CEB7-A562-0A86-54DACC7FADC0}"/>
          </ac:grpSpMkLst>
        </pc:grpChg>
        <pc:picChg chg="del">
          <ac:chgData name="Abels, Patrick" userId="ba666de4-0d21-43a6-8e66-51a18aae1b4a" providerId="ADAL" clId="{0E06DE7E-6337-477D-AD87-371EB7FA2573}" dt="2025-06-24T21:29:48.030" v="550" actId="478"/>
          <ac:picMkLst>
            <pc:docMk/>
            <pc:sldMk cId="1136122711" sldId="377"/>
            <ac:picMk id="5" creationId="{5BE3452A-9B06-855B-F3EC-B620780A60AB}"/>
          </ac:picMkLst>
        </pc:picChg>
        <pc:picChg chg="add mod">
          <ac:chgData name="Abels, Patrick" userId="ba666de4-0d21-43a6-8e66-51a18aae1b4a" providerId="ADAL" clId="{0E06DE7E-6337-477D-AD87-371EB7FA2573}" dt="2025-06-24T21:36:24.990" v="554" actId="1076"/>
          <ac:picMkLst>
            <pc:docMk/>
            <pc:sldMk cId="1136122711" sldId="377"/>
            <ac:picMk id="7" creationId="{0B191189-FFF1-2511-A5E1-18EA0A0AD1A0}"/>
          </ac:picMkLst>
        </pc:picChg>
        <pc:cxnChg chg="mod">
          <ac:chgData name="Abels, Patrick" userId="ba666de4-0d21-43a6-8e66-51a18aae1b4a" providerId="ADAL" clId="{0E06DE7E-6337-477D-AD87-371EB7FA2573}" dt="2025-06-24T21:36:30.733" v="555"/>
          <ac:cxnSpMkLst>
            <pc:docMk/>
            <pc:sldMk cId="1136122711" sldId="377"/>
            <ac:cxnSpMk id="9" creationId="{F3413851-10EA-4DDD-4F1F-486276603A27}"/>
          </ac:cxnSpMkLst>
        </pc:cxnChg>
        <pc:cxnChg chg="mod">
          <ac:chgData name="Abels, Patrick" userId="ba666de4-0d21-43a6-8e66-51a18aae1b4a" providerId="ADAL" clId="{0E06DE7E-6337-477D-AD87-371EB7FA2573}" dt="2025-06-24T21:36:30.733" v="555"/>
          <ac:cxnSpMkLst>
            <pc:docMk/>
            <pc:sldMk cId="1136122711" sldId="377"/>
            <ac:cxnSpMk id="10" creationId="{C6552878-F97A-EDAD-D498-AC8515AC2A9D}"/>
          </ac:cxnSpMkLst>
        </pc:cxnChg>
        <pc:cxnChg chg="mod">
          <ac:chgData name="Abels, Patrick" userId="ba666de4-0d21-43a6-8e66-51a18aae1b4a" providerId="ADAL" clId="{0E06DE7E-6337-477D-AD87-371EB7FA2573}" dt="2025-06-24T21:36:30.733" v="555"/>
          <ac:cxnSpMkLst>
            <pc:docMk/>
            <pc:sldMk cId="1136122711" sldId="377"/>
            <ac:cxnSpMk id="11" creationId="{D565DE4E-0BEB-5989-8AEB-2CDFA802164A}"/>
          </ac:cxnSpMkLst>
        </pc:cxnChg>
        <pc:cxnChg chg="mod">
          <ac:chgData name="Abels, Patrick" userId="ba666de4-0d21-43a6-8e66-51a18aae1b4a" providerId="ADAL" clId="{0E06DE7E-6337-477D-AD87-371EB7FA2573}" dt="2025-06-24T21:36:30.733" v="555"/>
          <ac:cxnSpMkLst>
            <pc:docMk/>
            <pc:sldMk cId="1136122711" sldId="377"/>
            <ac:cxnSpMk id="12" creationId="{C3B39CFD-8547-7E67-E564-F6B647CF06D9}"/>
          </ac:cxnSpMkLst>
        </pc:cxnChg>
        <pc:cxnChg chg="mod">
          <ac:chgData name="Abels, Patrick" userId="ba666de4-0d21-43a6-8e66-51a18aae1b4a" providerId="ADAL" clId="{0E06DE7E-6337-477D-AD87-371EB7FA2573}" dt="2025-06-24T21:36:30.733" v="555"/>
          <ac:cxnSpMkLst>
            <pc:docMk/>
            <pc:sldMk cId="1136122711" sldId="377"/>
            <ac:cxnSpMk id="13" creationId="{B84C4398-CD01-7336-00BC-EF61174B5BCA}"/>
          </ac:cxnSpMkLst>
        </pc:cxnChg>
      </pc:sldChg>
      <pc:sldChg chg="addSp delSp modSp add mod">
        <pc:chgData name="Abels, Patrick" userId="ba666de4-0d21-43a6-8e66-51a18aae1b4a" providerId="ADAL" clId="{0E06DE7E-6337-477D-AD87-371EB7FA2573}" dt="2025-06-24T21:41:45.054" v="593" actId="1037"/>
        <pc:sldMkLst>
          <pc:docMk/>
          <pc:sldMk cId="2735149000" sldId="378"/>
        </pc:sldMkLst>
        <pc:spChg chg="mod">
          <ac:chgData name="Abels, Patrick" userId="ba666de4-0d21-43a6-8e66-51a18aae1b4a" providerId="ADAL" clId="{0E06DE7E-6337-477D-AD87-371EB7FA2573}" dt="2025-06-24T21:41:25.768" v="589" actId="20577"/>
          <ac:spMkLst>
            <pc:docMk/>
            <pc:sldMk cId="2735149000" sldId="378"/>
            <ac:spMk id="2" creationId="{52474EF9-1B19-CD02-1BAF-004C4F152B18}"/>
          </ac:spMkLst>
        </pc:spChg>
        <pc:grpChg chg="del">
          <ac:chgData name="Abels, Patrick" userId="ba666de4-0d21-43a6-8e66-51a18aae1b4a" providerId="ADAL" clId="{0E06DE7E-6337-477D-AD87-371EB7FA2573}" dt="2025-06-24T21:29:49.462" v="551" actId="478"/>
          <ac:grpSpMkLst>
            <pc:docMk/>
            <pc:sldMk cId="2735149000" sldId="378"/>
            <ac:grpSpMk id="6" creationId="{C0E87641-7DE2-68D4-D994-B5293DF7E2F2}"/>
          </ac:grpSpMkLst>
        </pc:grpChg>
        <pc:grpChg chg="add mod">
          <ac:chgData name="Abels, Patrick" userId="ba666de4-0d21-43a6-8e66-51a18aae1b4a" providerId="ADAL" clId="{0E06DE7E-6337-477D-AD87-371EB7FA2573}" dt="2025-06-24T21:41:45.054" v="593" actId="1037"/>
          <ac:grpSpMkLst>
            <pc:docMk/>
            <pc:sldMk cId="2735149000" sldId="378"/>
            <ac:grpSpMk id="11" creationId="{0267CE62-C32C-F0E3-5A7B-CB60DB4718E9}"/>
          </ac:grpSpMkLst>
        </pc:grpChg>
        <pc:picChg chg="add mod">
          <ac:chgData name="Abels, Patrick" userId="ba666de4-0d21-43a6-8e66-51a18aae1b4a" providerId="ADAL" clId="{0E06DE7E-6337-477D-AD87-371EB7FA2573}" dt="2025-06-24T21:41:19.197" v="588" actId="1036"/>
          <ac:picMkLst>
            <pc:docMk/>
            <pc:sldMk cId="2735149000" sldId="378"/>
            <ac:picMk id="10" creationId="{4C341344-F7C8-89E9-F208-50B89C324BFC}"/>
          </ac:picMkLst>
        </pc:picChg>
        <pc:cxnChg chg="mod">
          <ac:chgData name="Abels, Patrick" userId="ba666de4-0d21-43a6-8e66-51a18aae1b4a" providerId="ADAL" clId="{0E06DE7E-6337-477D-AD87-371EB7FA2573}" dt="2025-06-24T21:41:34.678" v="590"/>
          <ac:cxnSpMkLst>
            <pc:docMk/>
            <pc:sldMk cId="2735149000" sldId="378"/>
            <ac:cxnSpMk id="12" creationId="{3838808B-2F53-86A4-12BA-BD20970C48D1}"/>
          </ac:cxnSpMkLst>
        </pc:cxnChg>
        <pc:cxnChg chg="mod">
          <ac:chgData name="Abels, Patrick" userId="ba666de4-0d21-43a6-8e66-51a18aae1b4a" providerId="ADAL" clId="{0E06DE7E-6337-477D-AD87-371EB7FA2573}" dt="2025-06-24T21:41:34.678" v="590"/>
          <ac:cxnSpMkLst>
            <pc:docMk/>
            <pc:sldMk cId="2735149000" sldId="378"/>
            <ac:cxnSpMk id="13" creationId="{BC5A3A45-DEC9-DEB6-FE47-4566AA41A1F3}"/>
          </ac:cxnSpMkLst>
        </pc:cxnChg>
        <pc:cxnChg chg="mod">
          <ac:chgData name="Abels, Patrick" userId="ba666de4-0d21-43a6-8e66-51a18aae1b4a" providerId="ADAL" clId="{0E06DE7E-6337-477D-AD87-371EB7FA2573}" dt="2025-06-24T21:41:34.678" v="590"/>
          <ac:cxnSpMkLst>
            <pc:docMk/>
            <pc:sldMk cId="2735149000" sldId="378"/>
            <ac:cxnSpMk id="14" creationId="{7277AC0E-1EAC-BCA1-1F14-B24FE79FC6C6}"/>
          </ac:cxnSpMkLst>
        </pc:cxnChg>
        <pc:cxnChg chg="mod">
          <ac:chgData name="Abels, Patrick" userId="ba666de4-0d21-43a6-8e66-51a18aae1b4a" providerId="ADAL" clId="{0E06DE7E-6337-477D-AD87-371EB7FA2573}" dt="2025-06-24T21:41:34.678" v="590"/>
          <ac:cxnSpMkLst>
            <pc:docMk/>
            <pc:sldMk cId="2735149000" sldId="378"/>
            <ac:cxnSpMk id="15" creationId="{55B6B591-23AC-4E7D-95CB-971795C43CEA}"/>
          </ac:cxnSpMkLst>
        </pc:cxnChg>
        <pc:cxnChg chg="mod">
          <ac:chgData name="Abels, Patrick" userId="ba666de4-0d21-43a6-8e66-51a18aae1b4a" providerId="ADAL" clId="{0E06DE7E-6337-477D-AD87-371EB7FA2573}" dt="2025-06-24T21:41:34.678" v="590"/>
          <ac:cxnSpMkLst>
            <pc:docMk/>
            <pc:sldMk cId="2735149000" sldId="378"/>
            <ac:cxnSpMk id="16" creationId="{305959B7-5909-3DAA-AE23-E1524D9375D2}"/>
          </ac:cxnSpMkLst>
        </pc:cxnChg>
      </pc:sldChg>
      <pc:sldChg chg="addSp delSp modSp add mod">
        <pc:chgData name="Abels, Patrick" userId="ba666de4-0d21-43a6-8e66-51a18aae1b4a" providerId="ADAL" clId="{0E06DE7E-6337-477D-AD87-371EB7FA2573}" dt="2025-06-24T21:46:31.935" v="632" actId="1038"/>
        <pc:sldMkLst>
          <pc:docMk/>
          <pc:sldMk cId="2779429852" sldId="379"/>
        </pc:sldMkLst>
        <pc:spChg chg="mod">
          <ac:chgData name="Abels, Patrick" userId="ba666de4-0d21-43a6-8e66-51a18aae1b4a" providerId="ADAL" clId="{0E06DE7E-6337-477D-AD87-371EB7FA2573}" dt="2025-06-24T21:45:24.856" v="600" actId="20577"/>
          <ac:spMkLst>
            <pc:docMk/>
            <pc:sldMk cId="2779429852" sldId="379"/>
            <ac:spMk id="2" creationId="{52474EF9-1B19-CD02-1BAF-004C4F152B18}"/>
          </ac:spMkLst>
        </pc:spChg>
        <pc:spChg chg="mod">
          <ac:chgData name="Abels, Patrick" userId="ba666de4-0d21-43a6-8e66-51a18aae1b4a" providerId="ADAL" clId="{0E06DE7E-6337-477D-AD87-371EB7FA2573}" dt="2025-06-24T21:45:43.391" v="604"/>
          <ac:spMkLst>
            <pc:docMk/>
            <pc:sldMk cId="2779429852" sldId="379"/>
            <ac:spMk id="11" creationId="{A7E71D13-6115-4F5F-1A53-E2D750736BBF}"/>
          </ac:spMkLst>
        </pc:spChg>
        <pc:grpChg chg="del">
          <ac:chgData name="Abels, Patrick" userId="ba666de4-0d21-43a6-8e66-51a18aae1b4a" providerId="ADAL" clId="{0E06DE7E-6337-477D-AD87-371EB7FA2573}" dt="2025-06-24T21:29:46.102" v="549" actId="478"/>
          <ac:grpSpMkLst>
            <pc:docMk/>
            <pc:sldMk cId="2779429852" sldId="379"/>
            <ac:grpSpMk id="6" creationId="{092E212F-5070-250A-EC99-989C52362B0F}"/>
          </ac:grpSpMkLst>
        </pc:grpChg>
        <pc:grpChg chg="add mod">
          <ac:chgData name="Abels, Patrick" userId="ba666de4-0d21-43a6-8e66-51a18aae1b4a" providerId="ADAL" clId="{0E06DE7E-6337-477D-AD87-371EB7FA2573}" dt="2025-06-24T21:45:55.687" v="606" actId="14100"/>
          <ac:grpSpMkLst>
            <pc:docMk/>
            <pc:sldMk cId="2779429852" sldId="379"/>
            <ac:grpSpMk id="10" creationId="{84969DF2-A55C-0613-6B4B-A872B3907BA6}"/>
          </ac:grpSpMkLst>
        </pc:grpChg>
        <pc:grpChg chg="mod">
          <ac:chgData name="Abels, Patrick" userId="ba666de4-0d21-43a6-8e66-51a18aae1b4a" providerId="ADAL" clId="{0E06DE7E-6337-477D-AD87-371EB7FA2573}" dt="2025-06-24T21:45:43.391" v="604"/>
          <ac:grpSpMkLst>
            <pc:docMk/>
            <pc:sldMk cId="2779429852" sldId="379"/>
            <ac:grpSpMk id="12" creationId="{636B5530-1332-C3C2-5E46-6C0F43E9F9D3}"/>
          </ac:grpSpMkLst>
        </pc:grpChg>
        <pc:picChg chg="add mod modCrop">
          <ac:chgData name="Abels, Patrick" userId="ba666de4-0d21-43a6-8e66-51a18aae1b4a" providerId="ADAL" clId="{0E06DE7E-6337-477D-AD87-371EB7FA2573}" dt="2025-06-24T21:46:12.367" v="610" actId="732"/>
          <ac:picMkLst>
            <pc:docMk/>
            <pc:sldMk cId="2779429852" sldId="379"/>
            <ac:picMk id="9" creationId="{9CDCA71D-40C2-F34A-1E59-0356420DDB69}"/>
          </ac:picMkLst>
        </pc:picChg>
        <pc:picChg chg="add mod ord modCrop">
          <ac:chgData name="Abels, Patrick" userId="ba666de4-0d21-43a6-8e66-51a18aae1b4a" providerId="ADAL" clId="{0E06DE7E-6337-477D-AD87-371EB7FA2573}" dt="2025-06-24T21:46:31.935" v="632" actId="1038"/>
          <ac:picMkLst>
            <pc:docMk/>
            <pc:sldMk cId="2779429852" sldId="379"/>
            <ac:picMk id="18" creationId="{D6F44AC6-20BF-46C2-EDE7-4FA61ACE0196}"/>
          </ac:picMkLst>
        </pc:picChg>
        <pc:cxnChg chg="mod">
          <ac:chgData name="Abels, Patrick" userId="ba666de4-0d21-43a6-8e66-51a18aae1b4a" providerId="ADAL" clId="{0E06DE7E-6337-477D-AD87-371EB7FA2573}" dt="2025-06-24T21:45:43.391" v="604"/>
          <ac:cxnSpMkLst>
            <pc:docMk/>
            <pc:sldMk cId="2779429852" sldId="379"/>
            <ac:cxnSpMk id="13" creationId="{C560090C-A1C8-350B-2D96-79A3F2997FF2}"/>
          </ac:cxnSpMkLst>
        </pc:cxnChg>
        <pc:cxnChg chg="mod">
          <ac:chgData name="Abels, Patrick" userId="ba666de4-0d21-43a6-8e66-51a18aae1b4a" providerId="ADAL" clId="{0E06DE7E-6337-477D-AD87-371EB7FA2573}" dt="2025-06-24T21:45:43.391" v="604"/>
          <ac:cxnSpMkLst>
            <pc:docMk/>
            <pc:sldMk cId="2779429852" sldId="379"/>
            <ac:cxnSpMk id="14" creationId="{F0F69543-BAE0-3AF2-11AC-56BA89417070}"/>
          </ac:cxnSpMkLst>
        </pc:cxnChg>
        <pc:cxnChg chg="mod">
          <ac:chgData name="Abels, Patrick" userId="ba666de4-0d21-43a6-8e66-51a18aae1b4a" providerId="ADAL" clId="{0E06DE7E-6337-477D-AD87-371EB7FA2573}" dt="2025-06-24T21:45:43.391" v="604"/>
          <ac:cxnSpMkLst>
            <pc:docMk/>
            <pc:sldMk cId="2779429852" sldId="379"/>
            <ac:cxnSpMk id="15" creationId="{B880F75D-43AA-C475-9F02-0BCF11E8E41C}"/>
          </ac:cxnSpMkLst>
        </pc:cxnChg>
        <pc:cxnChg chg="mod">
          <ac:chgData name="Abels, Patrick" userId="ba666de4-0d21-43a6-8e66-51a18aae1b4a" providerId="ADAL" clId="{0E06DE7E-6337-477D-AD87-371EB7FA2573}" dt="2025-06-24T21:45:43.391" v="604"/>
          <ac:cxnSpMkLst>
            <pc:docMk/>
            <pc:sldMk cId="2779429852" sldId="379"/>
            <ac:cxnSpMk id="16" creationId="{3747E75C-C22C-F930-8F84-FC97571B75C4}"/>
          </ac:cxnSpMkLst>
        </pc:cxnChg>
        <pc:cxnChg chg="mod">
          <ac:chgData name="Abels, Patrick" userId="ba666de4-0d21-43a6-8e66-51a18aae1b4a" providerId="ADAL" clId="{0E06DE7E-6337-477D-AD87-371EB7FA2573}" dt="2025-06-24T21:45:43.391" v="604"/>
          <ac:cxnSpMkLst>
            <pc:docMk/>
            <pc:sldMk cId="2779429852" sldId="379"/>
            <ac:cxnSpMk id="17" creationId="{A83778D3-79B3-5B65-7A7D-04C20BF02133}"/>
          </ac:cxnSpMkLst>
        </pc:cxnChg>
      </pc:sldChg>
      <pc:sldChg chg="addSp delSp modSp mod">
        <pc:chgData name="Abels, Patrick" userId="ba666de4-0d21-43a6-8e66-51a18aae1b4a" providerId="ADAL" clId="{0E06DE7E-6337-477D-AD87-371EB7FA2573}" dt="2025-06-24T21:23:36.019" v="180" actId="164"/>
        <pc:sldMkLst>
          <pc:docMk/>
          <pc:sldMk cId="710390841" sldId="385"/>
        </pc:sldMkLst>
        <pc:spChg chg="add mod">
          <ac:chgData name="Abels, Patrick" userId="ba666de4-0d21-43a6-8e66-51a18aae1b4a" providerId="ADAL" clId="{0E06DE7E-6337-477D-AD87-371EB7FA2573}" dt="2025-06-24T21:21:01.518" v="63" actId="14100"/>
          <ac:spMkLst>
            <pc:docMk/>
            <pc:sldMk cId="710390841" sldId="385"/>
            <ac:spMk id="2" creationId="{F905CBB6-E11F-44BA-67B1-AFD022A72116}"/>
          </ac:spMkLst>
        </pc:spChg>
        <pc:spChg chg="mod">
          <ac:chgData name="Abels, Patrick" userId="ba666de4-0d21-43a6-8e66-51a18aae1b4a" providerId="ADAL" clId="{0E06DE7E-6337-477D-AD87-371EB7FA2573}" dt="2025-06-24T21:15:05.429" v="37" actId="20577"/>
          <ac:spMkLst>
            <pc:docMk/>
            <pc:sldMk cId="710390841" sldId="385"/>
            <ac:spMk id="3" creationId="{C93A204F-E68D-BB25-8AD3-57B17A51EE4C}"/>
          </ac:spMkLst>
        </pc:spChg>
        <pc:spChg chg="del">
          <ac:chgData name="Abels, Patrick" userId="ba666de4-0d21-43a6-8e66-51a18aae1b4a" providerId="ADAL" clId="{0E06DE7E-6337-477D-AD87-371EB7FA2573}" dt="2025-06-24T21:15:09.448" v="38" actId="478"/>
          <ac:spMkLst>
            <pc:docMk/>
            <pc:sldMk cId="710390841" sldId="385"/>
            <ac:spMk id="5" creationId="{6CFCCBB2-53DC-DE08-C813-5D0115C1039D}"/>
          </ac:spMkLst>
        </pc:spChg>
        <pc:spChg chg="del">
          <ac:chgData name="Abels, Patrick" userId="ba666de4-0d21-43a6-8e66-51a18aae1b4a" providerId="ADAL" clId="{0E06DE7E-6337-477D-AD87-371EB7FA2573}" dt="2025-06-24T21:15:09.448" v="38" actId="478"/>
          <ac:spMkLst>
            <pc:docMk/>
            <pc:sldMk cId="710390841" sldId="385"/>
            <ac:spMk id="6" creationId="{1AC4623E-E47B-2E40-91A5-A595FEA92134}"/>
          </ac:spMkLst>
        </pc:spChg>
        <pc:spChg chg="del">
          <ac:chgData name="Abels, Patrick" userId="ba666de4-0d21-43a6-8e66-51a18aae1b4a" providerId="ADAL" clId="{0E06DE7E-6337-477D-AD87-371EB7FA2573}" dt="2025-06-24T21:15:09.448" v="38" actId="478"/>
          <ac:spMkLst>
            <pc:docMk/>
            <pc:sldMk cId="710390841" sldId="385"/>
            <ac:spMk id="8" creationId="{ECBA6A08-C9F4-0C96-145A-3D89E33ED883}"/>
          </ac:spMkLst>
        </pc:spChg>
        <pc:spChg chg="del">
          <ac:chgData name="Abels, Patrick" userId="ba666de4-0d21-43a6-8e66-51a18aae1b4a" providerId="ADAL" clId="{0E06DE7E-6337-477D-AD87-371EB7FA2573}" dt="2025-06-24T21:15:09.448" v="38" actId="478"/>
          <ac:spMkLst>
            <pc:docMk/>
            <pc:sldMk cId="710390841" sldId="385"/>
            <ac:spMk id="10" creationId="{1725BA8D-0972-34D8-721F-185BF3873386}"/>
          </ac:spMkLst>
        </pc:spChg>
        <pc:spChg chg="del">
          <ac:chgData name="Abels, Patrick" userId="ba666de4-0d21-43a6-8e66-51a18aae1b4a" providerId="ADAL" clId="{0E06DE7E-6337-477D-AD87-371EB7FA2573}" dt="2025-06-24T21:15:09.448" v="38" actId="478"/>
          <ac:spMkLst>
            <pc:docMk/>
            <pc:sldMk cId="710390841" sldId="385"/>
            <ac:spMk id="11" creationId="{4B59C564-A14A-7D21-A444-4C4BD37E359C}"/>
          </ac:spMkLst>
        </pc:spChg>
        <pc:spChg chg="add mod ord">
          <ac:chgData name="Abels, Patrick" userId="ba666de4-0d21-43a6-8e66-51a18aae1b4a" providerId="ADAL" clId="{0E06DE7E-6337-477D-AD87-371EB7FA2573}" dt="2025-06-24T21:23:36.019" v="180" actId="164"/>
          <ac:spMkLst>
            <pc:docMk/>
            <pc:sldMk cId="710390841" sldId="385"/>
            <ac:spMk id="40" creationId="{D93FF98F-07BD-DAE6-A337-466899E500AE}"/>
          </ac:spMkLst>
        </pc:spChg>
        <pc:grpChg chg="add mod">
          <ac:chgData name="Abels, Patrick" userId="ba666de4-0d21-43a6-8e66-51a18aae1b4a" providerId="ADAL" clId="{0E06DE7E-6337-477D-AD87-371EB7FA2573}" dt="2025-06-24T21:21:08.138" v="92" actId="1036"/>
          <ac:grpSpMkLst>
            <pc:docMk/>
            <pc:sldMk cId="710390841" sldId="385"/>
            <ac:grpSpMk id="19" creationId="{92E819F4-F5EC-5BD8-3B45-9055C5B8F388}"/>
          </ac:grpSpMkLst>
        </pc:grpChg>
        <pc:grpChg chg="add del mod">
          <ac:chgData name="Abels, Patrick" userId="ba666de4-0d21-43a6-8e66-51a18aae1b4a" providerId="ADAL" clId="{0E06DE7E-6337-477D-AD87-371EB7FA2573}" dt="2025-06-24T21:21:34.643" v="97" actId="165"/>
          <ac:grpSpMkLst>
            <pc:docMk/>
            <pc:sldMk cId="710390841" sldId="385"/>
            <ac:grpSpMk id="20" creationId="{AD08DD74-CF82-F805-1577-98F90FAFD7C4}"/>
          </ac:grpSpMkLst>
        </pc:grpChg>
        <pc:grpChg chg="add del mod">
          <ac:chgData name="Abels, Patrick" userId="ba666de4-0d21-43a6-8e66-51a18aae1b4a" providerId="ADAL" clId="{0E06DE7E-6337-477D-AD87-371EB7FA2573}" dt="2025-06-24T21:21:24.815" v="96" actId="478"/>
          <ac:grpSpMkLst>
            <pc:docMk/>
            <pc:sldMk cId="710390841" sldId="385"/>
            <ac:grpSpMk id="26" creationId="{08B508AB-9B85-A40E-D808-81124CEFA9F6}"/>
          </ac:grpSpMkLst>
        </pc:grpChg>
        <pc:grpChg chg="add mod">
          <ac:chgData name="Abels, Patrick" userId="ba666de4-0d21-43a6-8e66-51a18aae1b4a" providerId="ADAL" clId="{0E06DE7E-6337-477D-AD87-371EB7FA2573}" dt="2025-06-24T21:22:18.587" v="164" actId="164"/>
          <ac:grpSpMkLst>
            <pc:docMk/>
            <pc:sldMk cId="710390841" sldId="385"/>
            <ac:grpSpMk id="33" creationId="{CDA1739A-D4C1-4342-5F56-D73EB10A8EF4}"/>
          </ac:grpSpMkLst>
        </pc:grpChg>
        <pc:grpChg chg="add mod">
          <ac:chgData name="Abels, Patrick" userId="ba666de4-0d21-43a6-8e66-51a18aae1b4a" providerId="ADAL" clId="{0E06DE7E-6337-477D-AD87-371EB7FA2573}" dt="2025-06-24T21:23:36.019" v="180" actId="164"/>
          <ac:grpSpMkLst>
            <pc:docMk/>
            <pc:sldMk cId="710390841" sldId="385"/>
            <ac:grpSpMk id="34" creationId="{C5341AE7-BCDF-AD72-F20C-8E619B3CA436}"/>
          </ac:grpSpMkLst>
        </pc:grpChg>
        <pc:grpChg chg="add mod">
          <ac:chgData name="Abels, Patrick" userId="ba666de4-0d21-43a6-8e66-51a18aae1b4a" providerId="ADAL" clId="{0E06DE7E-6337-477D-AD87-371EB7FA2573}" dt="2025-06-24T21:23:36.019" v="180" actId="164"/>
          <ac:grpSpMkLst>
            <pc:docMk/>
            <pc:sldMk cId="710390841" sldId="385"/>
            <ac:grpSpMk id="41" creationId="{C34244C2-3A71-0705-91E3-54FF0E127948}"/>
          </ac:grpSpMkLst>
        </pc:grpChg>
        <pc:cxnChg chg="del">
          <ac:chgData name="Abels, Patrick" userId="ba666de4-0d21-43a6-8e66-51a18aae1b4a" providerId="ADAL" clId="{0E06DE7E-6337-477D-AD87-371EB7FA2573}" dt="2025-06-24T21:15:09.448" v="38" actId="478"/>
          <ac:cxnSpMkLst>
            <pc:docMk/>
            <pc:sldMk cId="710390841" sldId="385"/>
            <ac:cxnSpMk id="7" creationId="{C49C04FB-487D-460B-D0F9-0FF5010517EA}"/>
          </ac:cxnSpMkLst>
        </pc:cxnChg>
        <pc:cxnChg chg="del">
          <ac:chgData name="Abels, Patrick" userId="ba666de4-0d21-43a6-8e66-51a18aae1b4a" providerId="ADAL" clId="{0E06DE7E-6337-477D-AD87-371EB7FA2573}" dt="2025-06-24T21:15:09.448" v="38" actId="478"/>
          <ac:cxnSpMkLst>
            <pc:docMk/>
            <pc:sldMk cId="710390841" sldId="385"/>
            <ac:cxnSpMk id="9" creationId="{89E18161-4040-5B8A-5300-84097FDBA8B8}"/>
          </ac:cxnSpMkLst>
        </pc:cxnChg>
        <pc:cxnChg chg="del mod">
          <ac:chgData name="Abels, Patrick" userId="ba666de4-0d21-43a6-8e66-51a18aae1b4a" providerId="ADAL" clId="{0E06DE7E-6337-477D-AD87-371EB7FA2573}" dt="2025-06-24T21:15:09.448" v="38" actId="478"/>
          <ac:cxnSpMkLst>
            <pc:docMk/>
            <pc:sldMk cId="710390841" sldId="385"/>
            <ac:cxnSpMk id="12" creationId="{CD8F1FEC-E11E-3004-E273-9500CD800DF2}"/>
          </ac:cxnSpMkLst>
        </pc:cxnChg>
        <pc:cxnChg chg="add mod">
          <ac:chgData name="Abels, Patrick" userId="ba666de4-0d21-43a6-8e66-51a18aae1b4a" providerId="ADAL" clId="{0E06DE7E-6337-477D-AD87-371EB7FA2573}" dt="2025-06-24T21:20:37.942" v="60" actId="164"/>
          <ac:cxnSpMkLst>
            <pc:docMk/>
            <pc:sldMk cId="710390841" sldId="385"/>
            <ac:cxnSpMk id="13" creationId="{5C8AE3D7-7100-E7B8-02C8-DD1C86CFD822}"/>
          </ac:cxnSpMkLst>
        </pc:cxnChg>
        <pc:cxnChg chg="add mod">
          <ac:chgData name="Abels, Patrick" userId="ba666de4-0d21-43a6-8e66-51a18aae1b4a" providerId="ADAL" clId="{0E06DE7E-6337-477D-AD87-371EB7FA2573}" dt="2025-06-24T21:20:37.942" v="60" actId="164"/>
          <ac:cxnSpMkLst>
            <pc:docMk/>
            <pc:sldMk cId="710390841" sldId="385"/>
            <ac:cxnSpMk id="15" creationId="{196D2A15-0B1A-CF32-8323-520D42D6D6BD}"/>
          </ac:cxnSpMkLst>
        </pc:cxnChg>
        <pc:cxnChg chg="add mod">
          <ac:chgData name="Abels, Patrick" userId="ba666de4-0d21-43a6-8e66-51a18aae1b4a" providerId="ADAL" clId="{0E06DE7E-6337-477D-AD87-371EB7FA2573}" dt="2025-06-24T21:20:37.942" v="60" actId="164"/>
          <ac:cxnSpMkLst>
            <pc:docMk/>
            <pc:sldMk cId="710390841" sldId="385"/>
            <ac:cxnSpMk id="16" creationId="{FCC86C22-62D4-80D2-7613-4A6FCA44DF0B}"/>
          </ac:cxnSpMkLst>
        </pc:cxnChg>
        <pc:cxnChg chg="add mod">
          <ac:chgData name="Abels, Patrick" userId="ba666de4-0d21-43a6-8e66-51a18aae1b4a" providerId="ADAL" clId="{0E06DE7E-6337-477D-AD87-371EB7FA2573}" dt="2025-06-24T21:20:37.942" v="60" actId="164"/>
          <ac:cxnSpMkLst>
            <pc:docMk/>
            <pc:sldMk cId="710390841" sldId="385"/>
            <ac:cxnSpMk id="17" creationId="{9B468A1F-58E3-AF71-80C8-5BE557985725}"/>
          </ac:cxnSpMkLst>
        </pc:cxnChg>
        <pc:cxnChg chg="add mod">
          <ac:chgData name="Abels, Patrick" userId="ba666de4-0d21-43a6-8e66-51a18aae1b4a" providerId="ADAL" clId="{0E06DE7E-6337-477D-AD87-371EB7FA2573}" dt="2025-06-24T21:20:37.942" v="60" actId="164"/>
          <ac:cxnSpMkLst>
            <pc:docMk/>
            <pc:sldMk cId="710390841" sldId="385"/>
            <ac:cxnSpMk id="18" creationId="{F3181FC7-4297-AAC3-B79E-D3180E0D0FDE}"/>
          </ac:cxnSpMkLst>
        </pc:cxnChg>
        <pc:cxnChg chg="mod topLvl">
          <ac:chgData name="Abels, Patrick" userId="ba666de4-0d21-43a6-8e66-51a18aae1b4a" providerId="ADAL" clId="{0E06DE7E-6337-477D-AD87-371EB7FA2573}" dt="2025-06-24T21:22:18.587" v="164" actId="164"/>
          <ac:cxnSpMkLst>
            <pc:docMk/>
            <pc:sldMk cId="710390841" sldId="385"/>
            <ac:cxnSpMk id="21" creationId="{7C880DB6-DA5C-DED2-0810-BAFC6641E0FF}"/>
          </ac:cxnSpMkLst>
        </pc:cxnChg>
        <pc:cxnChg chg="mod topLvl">
          <ac:chgData name="Abels, Patrick" userId="ba666de4-0d21-43a6-8e66-51a18aae1b4a" providerId="ADAL" clId="{0E06DE7E-6337-477D-AD87-371EB7FA2573}" dt="2025-06-24T21:22:18.587" v="164" actId="164"/>
          <ac:cxnSpMkLst>
            <pc:docMk/>
            <pc:sldMk cId="710390841" sldId="385"/>
            <ac:cxnSpMk id="22" creationId="{E2B4ED53-873C-000F-1C4C-4751404D2872}"/>
          </ac:cxnSpMkLst>
        </pc:cxnChg>
        <pc:cxnChg chg="mod topLvl">
          <ac:chgData name="Abels, Patrick" userId="ba666de4-0d21-43a6-8e66-51a18aae1b4a" providerId="ADAL" clId="{0E06DE7E-6337-477D-AD87-371EB7FA2573}" dt="2025-06-24T21:22:18.587" v="164" actId="164"/>
          <ac:cxnSpMkLst>
            <pc:docMk/>
            <pc:sldMk cId="710390841" sldId="385"/>
            <ac:cxnSpMk id="23" creationId="{FC0814F6-EEC3-66A0-663E-18DD05BFCD73}"/>
          </ac:cxnSpMkLst>
        </pc:cxnChg>
        <pc:cxnChg chg="mod topLvl">
          <ac:chgData name="Abels, Patrick" userId="ba666de4-0d21-43a6-8e66-51a18aae1b4a" providerId="ADAL" clId="{0E06DE7E-6337-477D-AD87-371EB7FA2573}" dt="2025-06-24T21:22:18.587" v="164" actId="164"/>
          <ac:cxnSpMkLst>
            <pc:docMk/>
            <pc:sldMk cId="710390841" sldId="385"/>
            <ac:cxnSpMk id="24" creationId="{010FB753-E1D7-3ECB-9DA0-465412914363}"/>
          </ac:cxnSpMkLst>
        </pc:cxnChg>
        <pc:cxnChg chg="mod topLvl">
          <ac:chgData name="Abels, Patrick" userId="ba666de4-0d21-43a6-8e66-51a18aae1b4a" providerId="ADAL" clId="{0E06DE7E-6337-477D-AD87-371EB7FA2573}" dt="2025-06-24T21:22:18.587" v="164" actId="164"/>
          <ac:cxnSpMkLst>
            <pc:docMk/>
            <pc:sldMk cId="710390841" sldId="385"/>
            <ac:cxnSpMk id="25" creationId="{50CC4D99-6022-552C-2F17-840B329BB240}"/>
          </ac:cxnSpMkLst>
        </pc:cxnChg>
        <pc:cxnChg chg="mod">
          <ac:chgData name="Abels, Patrick" userId="ba666de4-0d21-43a6-8e66-51a18aae1b4a" providerId="ADAL" clId="{0E06DE7E-6337-477D-AD87-371EB7FA2573}" dt="2025-06-24T21:21:21.798" v="95"/>
          <ac:cxnSpMkLst>
            <pc:docMk/>
            <pc:sldMk cId="710390841" sldId="385"/>
            <ac:cxnSpMk id="27" creationId="{9E19359A-B413-8E91-8E94-362A38A13651}"/>
          </ac:cxnSpMkLst>
        </pc:cxnChg>
        <pc:cxnChg chg="mod">
          <ac:chgData name="Abels, Patrick" userId="ba666de4-0d21-43a6-8e66-51a18aae1b4a" providerId="ADAL" clId="{0E06DE7E-6337-477D-AD87-371EB7FA2573}" dt="2025-06-24T21:21:21.798" v="95"/>
          <ac:cxnSpMkLst>
            <pc:docMk/>
            <pc:sldMk cId="710390841" sldId="385"/>
            <ac:cxnSpMk id="28" creationId="{07450BA3-66FE-5595-618E-61CEB0CBFC7D}"/>
          </ac:cxnSpMkLst>
        </pc:cxnChg>
        <pc:cxnChg chg="mod">
          <ac:chgData name="Abels, Patrick" userId="ba666de4-0d21-43a6-8e66-51a18aae1b4a" providerId="ADAL" clId="{0E06DE7E-6337-477D-AD87-371EB7FA2573}" dt="2025-06-24T21:21:21.798" v="95"/>
          <ac:cxnSpMkLst>
            <pc:docMk/>
            <pc:sldMk cId="710390841" sldId="385"/>
            <ac:cxnSpMk id="29" creationId="{5DC00151-135A-5656-BA63-30A163C7304F}"/>
          </ac:cxnSpMkLst>
        </pc:cxnChg>
        <pc:cxnChg chg="mod">
          <ac:chgData name="Abels, Patrick" userId="ba666de4-0d21-43a6-8e66-51a18aae1b4a" providerId="ADAL" clId="{0E06DE7E-6337-477D-AD87-371EB7FA2573}" dt="2025-06-24T21:21:21.798" v="95"/>
          <ac:cxnSpMkLst>
            <pc:docMk/>
            <pc:sldMk cId="710390841" sldId="385"/>
            <ac:cxnSpMk id="30" creationId="{C24F2949-2B44-B7C4-50B2-20C4034293AB}"/>
          </ac:cxnSpMkLst>
        </pc:cxnChg>
        <pc:cxnChg chg="mod">
          <ac:chgData name="Abels, Patrick" userId="ba666de4-0d21-43a6-8e66-51a18aae1b4a" providerId="ADAL" clId="{0E06DE7E-6337-477D-AD87-371EB7FA2573}" dt="2025-06-24T21:21:21.798" v="95"/>
          <ac:cxnSpMkLst>
            <pc:docMk/>
            <pc:sldMk cId="710390841" sldId="385"/>
            <ac:cxnSpMk id="31" creationId="{5145757A-6080-FC65-DF13-C7CA0FAAA940}"/>
          </ac:cxnSpMkLst>
        </pc:cxnChg>
        <pc:cxnChg chg="mod">
          <ac:chgData name="Abels, Patrick" userId="ba666de4-0d21-43a6-8e66-51a18aae1b4a" providerId="ADAL" clId="{0E06DE7E-6337-477D-AD87-371EB7FA2573}" dt="2025-06-24T21:22:21.992" v="165"/>
          <ac:cxnSpMkLst>
            <pc:docMk/>
            <pc:sldMk cId="710390841" sldId="385"/>
            <ac:cxnSpMk id="35" creationId="{02A39301-E9FF-64BC-A708-6BEA0E8C3698}"/>
          </ac:cxnSpMkLst>
        </pc:cxnChg>
        <pc:cxnChg chg="mod">
          <ac:chgData name="Abels, Patrick" userId="ba666de4-0d21-43a6-8e66-51a18aae1b4a" providerId="ADAL" clId="{0E06DE7E-6337-477D-AD87-371EB7FA2573}" dt="2025-06-24T21:22:21.992" v="165"/>
          <ac:cxnSpMkLst>
            <pc:docMk/>
            <pc:sldMk cId="710390841" sldId="385"/>
            <ac:cxnSpMk id="36" creationId="{2E31E7C4-9326-86EF-403F-37F06E537456}"/>
          </ac:cxnSpMkLst>
        </pc:cxnChg>
        <pc:cxnChg chg="mod">
          <ac:chgData name="Abels, Patrick" userId="ba666de4-0d21-43a6-8e66-51a18aae1b4a" providerId="ADAL" clId="{0E06DE7E-6337-477D-AD87-371EB7FA2573}" dt="2025-06-24T21:22:21.992" v="165"/>
          <ac:cxnSpMkLst>
            <pc:docMk/>
            <pc:sldMk cId="710390841" sldId="385"/>
            <ac:cxnSpMk id="37" creationId="{FF2D3907-428A-597F-6573-664DB7461D3E}"/>
          </ac:cxnSpMkLst>
        </pc:cxnChg>
        <pc:cxnChg chg="mod">
          <ac:chgData name="Abels, Patrick" userId="ba666de4-0d21-43a6-8e66-51a18aae1b4a" providerId="ADAL" clId="{0E06DE7E-6337-477D-AD87-371EB7FA2573}" dt="2025-06-24T21:22:21.992" v="165"/>
          <ac:cxnSpMkLst>
            <pc:docMk/>
            <pc:sldMk cId="710390841" sldId="385"/>
            <ac:cxnSpMk id="38" creationId="{374BF2F1-70E5-7FDE-6A12-79A319B4C232}"/>
          </ac:cxnSpMkLst>
        </pc:cxnChg>
        <pc:cxnChg chg="mod">
          <ac:chgData name="Abels, Patrick" userId="ba666de4-0d21-43a6-8e66-51a18aae1b4a" providerId="ADAL" clId="{0E06DE7E-6337-477D-AD87-371EB7FA2573}" dt="2025-06-24T21:22:21.992" v="165"/>
          <ac:cxnSpMkLst>
            <pc:docMk/>
            <pc:sldMk cId="710390841" sldId="385"/>
            <ac:cxnSpMk id="39" creationId="{23226424-E5F7-B4CF-796E-78A5D50F9E03}"/>
          </ac:cxnSpMkLst>
        </pc:cxnChg>
      </pc:sldChg>
      <pc:sldChg chg="modSp new del mod">
        <pc:chgData name="Abels, Patrick" userId="ba666de4-0d21-43a6-8e66-51a18aae1b4a" providerId="ADAL" clId="{0E06DE7E-6337-477D-AD87-371EB7FA2573}" dt="2025-06-24T22:08:02.805" v="1118" actId="47"/>
        <pc:sldMkLst>
          <pc:docMk/>
          <pc:sldMk cId="3362923419" sldId="386"/>
        </pc:sldMkLst>
        <pc:spChg chg="mod">
          <ac:chgData name="Abels, Patrick" userId="ba666de4-0d21-43a6-8e66-51a18aae1b4a" providerId="ADAL" clId="{0E06DE7E-6337-477D-AD87-371EB7FA2573}" dt="2025-06-24T21:48:17.422" v="643" actId="20577"/>
          <ac:spMkLst>
            <pc:docMk/>
            <pc:sldMk cId="3362923419" sldId="386"/>
            <ac:spMk id="3" creationId="{C807D36B-D92A-EA8C-9D86-91A418F5BBE0}"/>
          </ac:spMkLst>
        </pc:spChg>
      </pc:sldChg>
      <pc:sldChg chg="del">
        <pc:chgData name="Abels, Patrick" userId="ba666de4-0d21-43a6-8e66-51a18aae1b4a" providerId="ADAL" clId="{0E06DE7E-6337-477D-AD87-371EB7FA2573}" dt="2025-06-24T21:23:48.535" v="181" actId="47"/>
        <pc:sldMkLst>
          <pc:docMk/>
          <pc:sldMk cId="3772413268" sldId="386"/>
        </pc:sldMkLst>
      </pc:sldChg>
      <pc:sldChg chg="modSp new mod ord">
        <pc:chgData name="Abels, Patrick" userId="ba666de4-0d21-43a6-8e66-51a18aae1b4a" providerId="ADAL" clId="{0E06DE7E-6337-477D-AD87-371EB7FA2573}" dt="2025-06-24T22:19:14.928" v="1147" actId="6549"/>
        <pc:sldMkLst>
          <pc:docMk/>
          <pc:sldMk cId="2418498909" sldId="387"/>
        </pc:sldMkLst>
        <pc:spChg chg="mod">
          <ac:chgData name="Abels, Patrick" userId="ba666de4-0d21-43a6-8e66-51a18aae1b4a" providerId="ADAL" clId="{0E06DE7E-6337-477D-AD87-371EB7FA2573}" dt="2025-06-24T22:19:14.928" v="1147" actId="6549"/>
          <ac:spMkLst>
            <pc:docMk/>
            <pc:sldMk cId="2418498909" sldId="387"/>
            <ac:spMk id="2" creationId="{00B03F9B-92DA-24D1-16A6-F451B3021DC4}"/>
          </ac:spMkLst>
        </pc:spChg>
        <pc:spChg chg="mod">
          <ac:chgData name="Abels, Patrick" userId="ba666de4-0d21-43a6-8e66-51a18aae1b4a" providerId="ADAL" clId="{0E06DE7E-6337-477D-AD87-371EB7FA2573}" dt="2025-06-24T22:08:11.007" v="1120" actId="20577"/>
          <ac:spMkLst>
            <pc:docMk/>
            <pc:sldMk cId="2418498909" sldId="387"/>
            <ac:spMk id="3" creationId="{BF7951AA-0B8D-376D-F425-F5652D28D7C6}"/>
          </ac:spMkLst>
        </pc:spChg>
      </pc:sldChg>
      <pc:sldChg chg="del">
        <pc:chgData name="Abels, Patrick" userId="ba666de4-0d21-43a6-8e66-51a18aae1b4a" providerId="ADAL" clId="{0E06DE7E-6337-477D-AD87-371EB7FA2573}" dt="2025-06-24T21:23:48.535" v="181" actId="47"/>
        <pc:sldMkLst>
          <pc:docMk/>
          <pc:sldMk cId="2676851039" sldId="387"/>
        </pc:sldMkLst>
      </pc:sldChg>
      <pc:sldChg chg="addSp delSp modSp add mod ord">
        <pc:chgData name="Abels, Patrick" userId="ba666de4-0d21-43a6-8e66-51a18aae1b4a" providerId="ADAL" clId="{0E06DE7E-6337-477D-AD87-371EB7FA2573}" dt="2025-06-24T22:40:16.216" v="1491" actId="1038"/>
        <pc:sldMkLst>
          <pc:docMk/>
          <pc:sldMk cId="95722151" sldId="388"/>
        </pc:sldMkLst>
        <pc:spChg chg="del">
          <ac:chgData name="Abels, Patrick" userId="ba666de4-0d21-43a6-8e66-51a18aae1b4a" providerId="ADAL" clId="{0E06DE7E-6337-477D-AD87-371EB7FA2573}" dt="2025-06-24T22:04:05.336" v="1093" actId="478"/>
          <ac:spMkLst>
            <pc:docMk/>
            <pc:sldMk cId="95722151" sldId="388"/>
            <ac:spMk id="2" creationId="{57686847-6EFC-9CE4-BB98-932FD9B845BC}"/>
          </ac:spMkLst>
        </pc:spChg>
        <pc:spChg chg="mod">
          <ac:chgData name="Abels, Patrick" userId="ba666de4-0d21-43a6-8e66-51a18aae1b4a" providerId="ADAL" clId="{0E06DE7E-6337-477D-AD87-371EB7FA2573}" dt="2025-06-24T22:08:12.747" v="1121" actId="20577"/>
          <ac:spMkLst>
            <pc:docMk/>
            <pc:sldMk cId="95722151" sldId="388"/>
            <ac:spMk id="3" creationId="{77C6F338-D3B2-6F3D-1989-8E415CF03B64}"/>
          </ac:spMkLst>
        </pc:spChg>
        <pc:spChg chg="mod">
          <ac:chgData name="Abels, Patrick" userId="ba666de4-0d21-43a6-8e66-51a18aae1b4a" providerId="ADAL" clId="{0E06DE7E-6337-477D-AD87-371EB7FA2573}" dt="2025-06-24T22:04:22.887" v="1099"/>
          <ac:spMkLst>
            <pc:docMk/>
            <pc:sldMk cId="95722151" sldId="388"/>
            <ac:spMk id="9" creationId="{ACA50C11-B0E2-63E7-3B72-DDBB9957E217}"/>
          </ac:spMkLst>
        </pc:spChg>
        <pc:spChg chg="add del mod">
          <ac:chgData name="Abels, Patrick" userId="ba666de4-0d21-43a6-8e66-51a18aae1b4a" providerId="ADAL" clId="{0E06DE7E-6337-477D-AD87-371EB7FA2573}" dt="2025-06-24T22:38:49.809" v="1294" actId="478"/>
          <ac:spMkLst>
            <pc:docMk/>
            <pc:sldMk cId="95722151" sldId="388"/>
            <ac:spMk id="23" creationId="{2DED163A-16E6-B7D5-8855-FDE7C1C1D0AC}"/>
          </ac:spMkLst>
        </pc:spChg>
        <pc:spChg chg="add mod">
          <ac:chgData name="Abels, Patrick" userId="ba666de4-0d21-43a6-8e66-51a18aae1b4a" providerId="ADAL" clId="{0E06DE7E-6337-477D-AD87-371EB7FA2573}" dt="2025-06-24T22:40:16.216" v="1491" actId="1038"/>
          <ac:spMkLst>
            <pc:docMk/>
            <pc:sldMk cId="95722151" sldId="388"/>
            <ac:spMk id="24" creationId="{FDB395FF-2840-EB3F-E081-E0235C0C4438}"/>
          </ac:spMkLst>
        </pc:spChg>
        <pc:spChg chg="add mod">
          <ac:chgData name="Abels, Patrick" userId="ba666de4-0d21-43a6-8e66-51a18aae1b4a" providerId="ADAL" clId="{0E06DE7E-6337-477D-AD87-371EB7FA2573}" dt="2025-06-24T22:40:16.216" v="1491" actId="1038"/>
          <ac:spMkLst>
            <pc:docMk/>
            <pc:sldMk cId="95722151" sldId="388"/>
            <ac:spMk id="25" creationId="{FD6D3E0C-28AC-1FDC-5DAA-F0220D4DC284}"/>
          </ac:spMkLst>
        </pc:spChg>
        <pc:grpChg chg="add del mod">
          <ac:chgData name="Abels, Patrick" userId="ba666de4-0d21-43a6-8e66-51a18aae1b4a" providerId="ADAL" clId="{0E06DE7E-6337-477D-AD87-371EB7FA2573}" dt="2025-06-24T22:33:41.896" v="1254" actId="478"/>
          <ac:grpSpMkLst>
            <pc:docMk/>
            <pc:sldMk cId="95722151" sldId="388"/>
            <ac:grpSpMk id="8" creationId="{2D94A106-FF3C-8440-2A48-FA147510E8AE}"/>
          </ac:grpSpMkLst>
        </pc:grpChg>
        <pc:grpChg chg="mod">
          <ac:chgData name="Abels, Patrick" userId="ba666de4-0d21-43a6-8e66-51a18aae1b4a" providerId="ADAL" clId="{0E06DE7E-6337-477D-AD87-371EB7FA2573}" dt="2025-06-24T22:04:22.887" v="1099"/>
          <ac:grpSpMkLst>
            <pc:docMk/>
            <pc:sldMk cId="95722151" sldId="388"/>
            <ac:grpSpMk id="10" creationId="{3F8A8029-A49B-10ED-7A6D-DC82F4662078}"/>
          </ac:grpSpMkLst>
        </pc:grpChg>
        <pc:picChg chg="add del">
          <ac:chgData name="Abels, Patrick" userId="ba666de4-0d21-43a6-8e66-51a18aae1b4a" providerId="ADAL" clId="{0E06DE7E-6337-477D-AD87-371EB7FA2573}" dt="2025-06-24T22:04:07.943" v="1095" actId="478"/>
          <ac:picMkLst>
            <pc:docMk/>
            <pc:sldMk cId="95722151" sldId="388"/>
            <ac:picMk id="5" creationId="{BEDF89C9-C691-AB5C-F6CC-43DEE4438E92}"/>
          </ac:picMkLst>
        </pc:picChg>
        <pc:picChg chg="add del mod">
          <ac:chgData name="Abels, Patrick" userId="ba666de4-0d21-43a6-8e66-51a18aae1b4a" providerId="ADAL" clId="{0E06DE7E-6337-477D-AD87-371EB7FA2573}" dt="2025-06-24T22:33:40.008" v="1253" actId="478"/>
          <ac:picMkLst>
            <pc:docMk/>
            <pc:sldMk cId="95722151" sldId="388"/>
            <ac:picMk id="7" creationId="{57A229FE-5738-B724-5ABF-AE46F13574FD}"/>
          </ac:picMkLst>
        </pc:picChg>
        <pc:picChg chg="add mod modCrop">
          <ac:chgData name="Abels, Patrick" userId="ba666de4-0d21-43a6-8e66-51a18aae1b4a" providerId="ADAL" clId="{0E06DE7E-6337-477D-AD87-371EB7FA2573}" dt="2025-06-24T22:40:16.216" v="1491" actId="1038"/>
          <ac:picMkLst>
            <pc:docMk/>
            <pc:sldMk cId="95722151" sldId="388"/>
            <ac:picMk id="17" creationId="{9C718375-9F44-999A-7257-6837D562EDD7}"/>
          </ac:picMkLst>
        </pc:picChg>
        <pc:picChg chg="add mod modCrop">
          <ac:chgData name="Abels, Patrick" userId="ba666de4-0d21-43a6-8e66-51a18aae1b4a" providerId="ADAL" clId="{0E06DE7E-6337-477D-AD87-371EB7FA2573}" dt="2025-06-24T22:40:16.216" v="1491" actId="1038"/>
          <ac:picMkLst>
            <pc:docMk/>
            <pc:sldMk cId="95722151" sldId="388"/>
            <ac:picMk id="18" creationId="{8BD1B646-0428-B0AE-188A-63F2CA87F030}"/>
          </ac:picMkLst>
        </pc:picChg>
        <pc:picChg chg="add del mod modCrop">
          <ac:chgData name="Abels, Patrick" userId="ba666de4-0d21-43a6-8e66-51a18aae1b4a" providerId="ADAL" clId="{0E06DE7E-6337-477D-AD87-371EB7FA2573}" dt="2025-06-24T22:37:08.049" v="1270" actId="478"/>
          <ac:picMkLst>
            <pc:docMk/>
            <pc:sldMk cId="95722151" sldId="388"/>
            <ac:picMk id="20" creationId="{E4934D93-D6F8-1D67-95C5-CA4351956602}"/>
          </ac:picMkLst>
        </pc:picChg>
        <pc:picChg chg="add del mod modCrop">
          <ac:chgData name="Abels, Patrick" userId="ba666de4-0d21-43a6-8e66-51a18aae1b4a" providerId="ADAL" clId="{0E06DE7E-6337-477D-AD87-371EB7FA2573}" dt="2025-06-24T22:37:33.771" v="1275" actId="21"/>
          <ac:picMkLst>
            <pc:docMk/>
            <pc:sldMk cId="95722151" sldId="388"/>
            <ac:picMk id="22" creationId="{1106C979-1D53-B4CC-422D-D12C9B8DF8E3}"/>
          </ac:picMkLst>
        </pc:picChg>
        <pc:cxnChg chg="mod">
          <ac:chgData name="Abels, Patrick" userId="ba666de4-0d21-43a6-8e66-51a18aae1b4a" providerId="ADAL" clId="{0E06DE7E-6337-477D-AD87-371EB7FA2573}" dt="2025-06-24T22:04:22.887" v="1099"/>
          <ac:cxnSpMkLst>
            <pc:docMk/>
            <pc:sldMk cId="95722151" sldId="388"/>
            <ac:cxnSpMk id="11" creationId="{53B5E753-5B94-F7A3-2975-52C2CFED69EB}"/>
          </ac:cxnSpMkLst>
        </pc:cxnChg>
        <pc:cxnChg chg="mod">
          <ac:chgData name="Abels, Patrick" userId="ba666de4-0d21-43a6-8e66-51a18aae1b4a" providerId="ADAL" clId="{0E06DE7E-6337-477D-AD87-371EB7FA2573}" dt="2025-06-24T22:04:22.887" v="1099"/>
          <ac:cxnSpMkLst>
            <pc:docMk/>
            <pc:sldMk cId="95722151" sldId="388"/>
            <ac:cxnSpMk id="12" creationId="{CF443579-E5D2-CCE5-EFC1-FA50C84D6174}"/>
          </ac:cxnSpMkLst>
        </pc:cxnChg>
        <pc:cxnChg chg="mod">
          <ac:chgData name="Abels, Patrick" userId="ba666de4-0d21-43a6-8e66-51a18aae1b4a" providerId="ADAL" clId="{0E06DE7E-6337-477D-AD87-371EB7FA2573}" dt="2025-06-24T22:04:22.887" v="1099"/>
          <ac:cxnSpMkLst>
            <pc:docMk/>
            <pc:sldMk cId="95722151" sldId="388"/>
            <ac:cxnSpMk id="13" creationId="{0C8C0740-4DA9-EAE7-E685-FAC0E013424C}"/>
          </ac:cxnSpMkLst>
        </pc:cxnChg>
        <pc:cxnChg chg="mod">
          <ac:chgData name="Abels, Patrick" userId="ba666de4-0d21-43a6-8e66-51a18aae1b4a" providerId="ADAL" clId="{0E06DE7E-6337-477D-AD87-371EB7FA2573}" dt="2025-06-24T22:04:22.887" v="1099"/>
          <ac:cxnSpMkLst>
            <pc:docMk/>
            <pc:sldMk cId="95722151" sldId="388"/>
            <ac:cxnSpMk id="14" creationId="{89E78F87-DA72-EFE5-F184-F12529B21B11}"/>
          </ac:cxnSpMkLst>
        </pc:cxnChg>
        <pc:cxnChg chg="mod">
          <ac:chgData name="Abels, Patrick" userId="ba666de4-0d21-43a6-8e66-51a18aae1b4a" providerId="ADAL" clId="{0E06DE7E-6337-477D-AD87-371EB7FA2573}" dt="2025-06-24T22:04:22.887" v="1099"/>
          <ac:cxnSpMkLst>
            <pc:docMk/>
            <pc:sldMk cId="95722151" sldId="388"/>
            <ac:cxnSpMk id="15" creationId="{AE4B35B4-A82B-8D90-1ACB-56FAC524E694}"/>
          </ac:cxnSpMkLst>
        </pc:cxnChg>
      </pc:sldChg>
      <pc:sldChg chg="new del">
        <pc:chgData name="Abels, Patrick" userId="ba666de4-0d21-43a6-8e66-51a18aae1b4a" providerId="ADAL" clId="{0E06DE7E-6337-477D-AD87-371EB7FA2573}" dt="2025-06-24T21:54:49.869" v="1042" actId="47"/>
        <pc:sldMkLst>
          <pc:docMk/>
          <pc:sldMk cId="2308911886" sldId="388"/>
        </pc:sldMkLst>
      </pc:sldChg>
      <pc:sldChg chg="del">
        <pc:chgData name="Abels, Patrick" userId="ba666de4-0d21-43a6-8e66-51a18aae1b4a" providerId="ADAL" clId="{0E06DE7E-6337-477D-AD87-371EB7FA2573}" dt="2025-06-24T21:23:48.535" v="181" actId="47"/>
        <pc:sldMkLst>
          <pc:docMk/>
          <pc:sldMk cId="951862932" sldId="389"/>
        </pc:sldMkLst>
      </pc:sldChg>
      <pc:sldChg chg="addSp delSp modSp add mod">
        <pc:chgData name="Abels, Patrick" userId="ba666de4-0d21-43a6-8e66-51a18aae1b4a" providerId="ADAL" clId="{0E06DE7E-6337-477D-AD87-371EB7FA2573}" dt="2025-06-24T22:38:23.618" v="1290" actId="14100"/>
        <pc:sldMkLst>
          <pc:docMk/>
          <pc:sldMk cId="3676392687" sldId="389"/>
        </pc:sldMkLst>
        <pc:grpChg chg="mod">
          <ac:chgData name="Abels, Patrick" userId="ba666de4-0d21-43a6-8e66-51a18aae1b4a" providerId="ADAL" clId="{0E06DE7E-6337-477D-AD87-371EB7FA2573}" dt="2025-06-24T22:38:23.618" v="1290" actId="14100"/>
          <ac:grpSpMkLst>
            <pc:docMk/>
            <pc:sldMk cId="3676392687" sldId="389"/>
            <ac:grpSpMk id="8" creationId="{CB653E4D-D123-A92B-9525-78BAB63B1730}"/>
          </ac:grpSpMkLst>
        </pc:grpChg>
        <pc:picChg chg="mod">
          <ac:chgData name="Abels, Patrick" userId="ba666de4-0d21-43a6-8e66-51a18aae1b4a" providerId="ADAL" clId="{0E06DE7E-6337-477D-AD87-371EB7FA2573}" dt="2025-06-24T22:38:06.569" v="1285" actId="1076"/>
          <ac:picMkLst>
            <pc:docMk/>
            <pc:sldMk cId="3676392687" sldId="389"/>
            <ac:picMk id="7" creationId="{819F1B02-CDC7-946F-DE56-3B1FD22FD655}"/>
          </ac:picMkLst>
        </pc:picChg>
        <pc:picChg chg="del">
          <ac:chgData name="Abels, Patrick" userId="ba666de4-0d21-43a6-8e66-51a18aae1b4a" providerId="ADAL" clId="{0E06DE7E-6337-477D-AD87-371EB7FA2573}" dt="2025-06-24T22:33:06.816" v="1152" actId="478"/>
          <ac:picMkLst>
            <pc:docMk/>
            <pc:sldMk cId="3676392687" sldId="389"/>
            <ac:picMk id="17" creationId="{BA19DA3F-B4AB-7097-97D5-8F70B46F933A}"/>
          </ac:picMkLst>
        </pc:picChg>
        <pc:picChg chg="add mod">
          <ac:chgData name="Abels, Patrick" userId="ba666de4-0d21-43a6-8e66-51a18aae1b4a" providerId="ADAL" clId="{0E06DE7E-6337-477D-AD87-371EB7FA2573}" dt="2025-06-24T22:37:55.258" v="1284" actId="1076"/>
          <ac:picMkLst>
            <pc:docMk/>
            <pc:sldMk cId="3676392687" sldId="389"/>
            <ac:picMk id="22" creationId="{1106C979-1D53-B4CC-422D-D12C9B8DF8E3}"/>
          </ac:picMkLst>
        </pc:picChg>
      </pc:sldChg>
    </pc:docChg>
  </pc:docChgLst>
  <pc:docChgLst>
    <pc:chgData name="Abels, Patrick" userId="ba666de4-0d21-43a6-8e66-51a18aae1b4a" providerId="ADAL" clId="{07F5885F-FA44-4DAA-8B02-BB92FBA06570}"/>
    <pc:docChg chg="undo custSel addSld delSld modSld">
      <pc:chgData name="Abels, Patrick" userId="ba666de4-0d21-43a6-8e66-51a18aae1b4a" providerId="ADAL" clId="{07F5885F-FA44-4DAA-8B02-BB92FBA06570}" dt="2025-05-20T14:43:47.853" v="386" actId="1076"/>
      <pc:docMkLst>
        <pc:docMk/>
      </pc:docMkLst>
      <pc:sldChg chg="modSp mod">
        <pc:chgData name="Abels, Patrick" userId="ba666de4-0d21-43a6-8e66-51a18aae1b4a" providerId="ADAL" clId="{07F5885F-FA44-4DAA-8B02-BB92FBA06570}" dt="2025-05-15T14:57:22.003" v="1" actId="6549"/>
        <pc:sldMkLst>
          <pc:docMk/>
          <pc:sldMk cId="2243933812" sldId="292"/>
        </pc:sldMkLst>
        <pc:spChg chg="mod">
          <ac:chgData name="Abels, Patrick" userId="ba666de4-0d21-43a6-8e66-51a18aae1b4a" providerId="ADAL" clId="{07F5885F-FA44-4DAA-8B02-BB92FBA06570}" dt="2025-05-15T14:57:22.003" v="1" actId="6549"/>
          <ac:spMkLst>
            <pc:docMk/>
            <pc:sldMk cId="2243933812" sldId="292"/>
            <ac:spMk id="2" creationId="{63E51AF0-D57D-E817-34D7-0FAFFB286C15}"/>
          </ac:spMkLst>
        </pc:spChg>
      </pc:sldChg>
      <pc:sldChg chg="modSp new mod">
        <pc:chgData name="Abels, Patrick" userId="ba666de4-0d21-43a6-8e66-51a18aae1b4a" providerId="ADAL" clId="{07F5885F-FA44-4DAA-8B02-BB92FBA06570}" dt="2025-05-20T13:51:24.421" v="35" actId="207"/>
        <pc:sldMkLst>
          <pc:docMk/>
          <pc:sldMk cId="2491210115" sldId="293"/>
        </pc:sldMkLst>
      </pc:sldChg>
      <pc:sldChg chg="addSp delSp modSp new mod">
        <pc:chgData name="Abels, Patrick" userId="ba666de4-0d21-43a6-8e66-51a18aae1b4a" providerId="ADAL" clId="{07F5885F-FA44-4DAA-8B02-BB92FBA06570}" dt="2025-05-20T14:13:31.981" v="148" actId="1076"/>
        <pc:sldMkLst>
          <pc:docMk/>
          <pc:sldMk cId="3433871952" sldId="294"/>
        </pc:sldMkLst>
      </pc:sldChg>
      <pc:sldChg chg="addSp delSp modSp new mod">
        <pc:chgData name="Abels, Patrick" userId="ba666de4-0d21-43a6-8e66-51a18aae1b4a" providerId="ADAL" clId="{07F5885F-FA44-4DAA-8B02-BB92FBA06570}" dt="2025-05-20T14:27:37.134" v="219" actId="1076"/>
        <pc:sldMkLst>
          <pc:docMk/>
          <pc:sldMk cId="3670596577" sldId="295"/>
        </pc:sldMkLst>
      </pc:sldChg>
      <pc:sldChg chg="modSp new mod">
        <pc:chgData name="Abels, Patrick" userId="ba666de4-0d21-43a6-8e66-51a18aae1b4a" providerId="ADAL" clId="{07F5885F-FA44-4DAA-8B02-BB92FBA06570}" dt="2025-05-20T14:28:13.712" v="238" actId="403"/>
        <pc:sldMkLst>
          <pc:docMk/>
          <pc:sldMk cId="1729450867" sldId="296"/>
        </pc:sldMkLst>
      </pc:sldChg>
      <pc:sldChg chg="addSp delSp modSp new mod">
        <pc:chgData name="Abels, Patrick" userId="ba666de4-0d21-43a6-8e66-51a18aae1b4a" providerId="ADAL" clId="{07F5885F-FA44-4DAA-8B02-BB92FBA06570}" dt="2025-05-20T14:43:47.853" v="386" actId="1076"/>
        <pc:sldMkLst>
          <pc:docMk/>
          <pc:sldMk cId="847930977" sldId="297"/>
        </pc:sldMkLst>
      </pc:sldChg>
      <pc:sldChg chg="del">
        <pc:chgData name="Abels, Patrick" userId="ba666de4-0d21-43a6-8e66-51a18aae1b4a" providerId="ADAL" clId="{07F5885F-FA44-4DAA-8B02-BB92FBA06570}" dt="2025-05-15T14:57:28.529" v="2" actId="47"/>
        <pc:sldMkLst>
          <pc:docMk/>
          <pc:sldMk cId="4259948035" sldId="304"/>
        </pc:sldMkLst>
      </pc:sldChg>
      <pc:sldChg chg="del">
        <pc:chgData name="Abels, Patrick" userId="ba666de4-0d21-43a6-8e66-51a18aae1b4a" providerId="ADAL" clId="{07F5885F-FA44-4DAA-8B02-BB92FBA06570}" dt="2025-05-15T14:57:28.529" v="2" actId="47"/>
        <pc:sldMkLst>
          <pc:docMk/>
          <pc:sldMk cId="3308360042" sldId="307"/>
        </pc:sldMkLst>
      </pc:sldChg>
      <pc:sldChg chg="del">
        <pc:chgData name="Abels, Patrick" userId="ba666de4-0d21-43a6-8e66-51a18aae1b4a" providerId="ADAL" clId="{07F5885F-FA44-4DAA-8B02-BB92FBA06570}" dt="2025-05-15T14:57:28.529" v="2" actId="47"/>
        <pc:sldMkLst>
          <pc:docMk/>
          <pc:sldMk cId="3941384217" sldId="309"/>
        </pc:sldMkLst>
      </pc:sldChg>
      <pc:sldChg chg="del">
        <pc:chgData name="Abels, Patrick" userId="ba666de4-0d21-43a6-8e66-51a18aae1b4a" providerId="ADAL" clId="{07F5885F-FA44-4DAA-8B02-BB92FBA06570}" dt="2025-05-15T14:57:28.529" v="2" actId="47"/>
        <pc:sldMkLst>
          <pc:docMk/>
          <pc:sldMk cId="1882043921" sldId="310"/>
        </pc:sldMkLst>
      </pc:sldChg>
      <pc:sldChg chg="add">
        <pc:chgData name="Abels, Patrick" userId="ba666de4-0d21-43a6-8e66-51a18aae1b4a" providerId="ADAL" clId="{07F5885F-FA44-4DAA-8B02-BB92FBA06570}" dt="2025-05-20T13:51:42.751" v="36"/>
        <pc:sldMkLst>
          <pc:docMk/>
          <pc:sldMk cId="2207021051" sldId="310"/>
        </pc:sldMkLst>
      </pc:sldChg>
      <pc:sldChg chg="add">
        <pc:chgData name="Abels, Patrick" userId="ba666de4-0d21-43a6-8e66-51a18aae1b4a" providerId="ADAL" clId="{07F5885F-FA44-4DAA-8B02-BB92FBA06570}" dt="2025-05-20T13:51:42.751" v="36"/>
        <pc:sldMkLst>
          <pc:docMk/>
          <pc:sldMk cId="2375961618" sldId="311"/>
        </pc:sldMkLst>
      </pc:sldChg>
      <pc:sldChg chg="del">
        <pc:chgData name="Abels, Patrick" userId="ba666de4-0d21-43a6-8e66-51a18aae1b4a" providerId="ADAL" clId="{07F5885F-FA44-4DAA-8B02-BB92FBA06570}" dt="2025-05-15T14:57:28.529" v="2" actId="47"/>
        <pc:sldMkLst>
          <pc:docMk/>
          <pc:sldMk cId="3138179062" sldId="311"/>
        </pc:sldMkLst>
      </pc:sldChg>
      <pc:sldChg chg="add">
        <pc:chgData name="Abels, Patrick" userId="ba666de4-0d21-43a6-8e66-51a18aae1b4a" providerId="ADAL" clId="{07F5885F-FA44-4DAA-8B02-BB92FBA06570}" dt="2025-05-20T13:51:42.751" v="36"/>
        <pc:sldMkLst>
          <pc:docMk/>
          <pc:sldMk cId="1158955029" sldId="312"/>
        </pc:sldMkLst>
      </pc:sldChg>
      <pc:sldChg chg="del">
        <pc:chgData name="Abels, Patrick" userId="ba666de4-0d21-43a6-8e66-51a18aae1b4a" providerId="ADAL" clId="{07F5885F-FA44-4DAA-8B02-BB92FBA06570}" dt="2025-05-15T14:57:28.529" v="2" actId="47"/>
        <pc:sldMkLst>
          <pc:docMk/>
          <pc:sldMk cId="1850063589" sldId="312"/>
        </pc:sldMkLst>
      </pc:sldChg>
      <pc:sldChg chg="add">
        <pc:chgData name="Abels, Patrick" userId="ba666de4-0d21-43a6-8e66-51a18aae1b4a" providerId="ADAL" clId="{07F5885F-FA44-4DAA-8B02-BB92FBA06570}" dt="2025-05-20T13:51:42.751" v="36"/>
        <pc:sldMkLst>
          <pc:docMk/>
          <pc:sldMk cId="3572748217" sldId="313"/>
        </pc:sldMkLst>
      </pc:sldChg>
      <pc:sldChg chg="del">
        <pc:chgData name="Abels, Patrick" userId="ba666de4-0d21-43a6-8e66-51a18aae1b4a" providerId="ADAL" clId="{07F5885F-FA44-4DAA-8B02-BB92FBA06570}" dt="2025-05-15T14:57:28.529" v="2" actId="47"/>
        <pc:sldMkLst>
          <pc:docMk/>
          <pc:sldMk cId="3774974245" sldId="313"/>
        </pc:sldMkLst>
      </pc:sldChg>
      <pc:sldChg chg="add">
        <pc:chgData name="Abels, Patrick" userId="ba666de4-0d21-43a6-8e66-51a18aae1b4a" providerId="ADAL" clId="{07F5885F-FA44-4DAA-8B02-BB92FBA06570}" dt="2025-05-20T13:51:42.751" v="36"/>
        <pc:sldMkLst>
          <pc:docMk/>
          <pc:sldMk cId="830998410" sldId="314"/>
        </pc:sldMkLst>
      </pc:sldChg>
      <pc:sldChg chg="del">
        <pc:chgData name="Abels, Patrick" userId="ba666de4-0d21-43a6-8e66-51a18aae1b4a" providerId="ADAL" clId="{07F5885F-FA44-4DAA-8B02-BB92FBA06570}" dt="2025-05-15T14:57:28.529" v="2" actId="47"/>
        <pc:sldMkLst>
          <pc:docMk/>
          <pc:sldMk cId="3873359218" sldId="314"/>
        </pc:sldMkLst>
      </pc:sldChg>
      <pc:sldChg chg="del">
        <pc:chgData name="Abels, Patrick" userId="ba666de4-0d21-43a6-8e66-51a18aae1b4a" providerId="ADAL" clId="{07F5885F-FA44-4DAA-8B02-BB92FBA06570}" dt="2025-05-15T14:57:28.529" v="2" actId="47"/>
        <pc:sldMkLst>
          <pc:docMk/>
          <pc:sldMk cId="480410903" sldId="315"/>
        </pc:sldMkLst>
      </pc:sldChg>
      <pc:sldChg chg="add">
        <pc:chgData name="Abels, Patrick" userId="ba666de4-0d21-43a6-8e66-51a18aae1b4a" providerId="ADAL" clId="{07F5885F-FA44-4DAA-8B02-BB92FBA06570}" dt="2025-05-20T13:51:42.751" v="36"/>
        <pc:sldMkLst>
          <pc:docMk/>
          <pc:sldMk cId="3604050859" sldId="315"/>
        </pc:sldMkLst>
      </pc:sldChg>
      <pc:sldChg chg="del">
        <pc:chgData name="Abels, Patrick" userId="ba666de4-0d21-43a6-8e66-51a18aae1b4a" providerId="ADAL" clId="{07F5885F-FA44-4DAA-8B02-BB92FBA06570}" dt="2025-05-15T14:57:28.529" v="2" actId="47"/>
        <pc:sldMkLst>
          <pc:docMk/>
          <pc:sldMk cId="628429036" sldId="316"/>
        </pc:sldMkLst>
      </pc:sldChg>
      <pc:sldChg chg="add">
        <pc:chgData name="Abels, Patrick" userId="ba666de4-0d21-43a6-8e66-51a18aae1b4a" providerId="ADAL" clId="{07F5885F-FA44-4DAA-8B02-BB92FBA06570}" dt="2025-05-20T13:51:42.751" v="36"/>
        <pc:sldMkLst>
          <pc:docMk/>
          <pc:sldMk cId="1073379430" sldId="316"/>
        </pc:sldMkLst>
      </pc:sldChg>
      <pc:sldChg chg="add">
        <pc:chgData name="Abels, Patrick" userId="ba666de4-0d21-43a6-8e66-51a18aae1b4a" providerId="ADAL" clId="{07F5885F-FA44-4DAA-8B02-BB92FBA06570}" dt="2025-05-20T13:51:42.751" v="36"/>
        <pc:sldMkLst>
          <pc:docMk/>
          <pc:sldMk cId="2043534217" sldId="317"/>
        </pc:sldMkLst>
      </pc:sldChg>
      <pc:sldChg chg="del">
        <pc:chgData name="Abels, Patrick" userId="ba666de4-0d21-43a6-8e66-51a18aae1b4a" providerId="ADAL" clId="{07F5885F-FA44-4DAA-8B02-BB92FBA06570}" dt="2025-05-15T14:57:28.529" v="2" actId="47"/>
        <pc:sldMkLst>
          <pc:docMk/>
          <pc:sldMk cId="3906515469" sldId="317"/>
        </pc:sldMkLst>
      </pc:sldChg>
    </pc:docChg>
  </pc:docChgLst>
  <pc:docChgLst>
    <pc:chgData name="Abels, Patrick" userId="ba666de4-0d21-43a6-8e66-51a18aae1b4a" providerId="ADAL" clId="{C54D4619-AC73-2F4E-9DCC-CD79AB17386B}"/>
    <pc:docChg chg="modSld">
      <pc:chgData name="Abels, Patrick" userId="ba666de4-0d21-43a6-8e66-51a18aae1b4a" providerId="ADAL" clId="{C54D4619-AC73-2F4E-9DCC-CD79AB17386B}" dt="2024-10-29T13:30:55.003" v="18" actId="1035"/>
      <pc:docMkLst>
        <pc:docMk/>
      </pc:docMkLst>
      <pc:sldChg chg="modSp">
        <pc:chgData name="Abels, Patrick" userId="ba666de4-0d21-43a6-8e66-51a18aae1b4a" providerId="ADAL" clId="{C54D4619-AC73-2F4E-9DCC-CD79AB17386B}" dt="2024-10-29T13:30:55.003" v="18" actId="1035"/>
        <pc:sldMkLst>
          <pc:docMk/>
          <pc:sldMk cId="1777212815" sldId="293"/>
        </pc:sldMkLst>
      </pc:sldChg>
    </pc:docChg>
  </pc:docChgLst>
  <pc:docChgLst>
    <pc:chgData name="Abels, Patrick" userId="ba666de4-0d21-43a6-8e66-51a18aae1b4a" providerId="ADAL" clId="{4A6A1D73-E91C-4521-87F1-010C15553506}"/>
    <pc:docChg chg="undo custSel addSld delSld modSld sldOrd modMainMaster">
      <pc:chgData name="Abels, Patrick" userId="ba666de4-0d21-43a6-8e66-51a18aae1b4a" providerId="ADAL" clId="{4A6A1D73-E91C-4521-87F1-010C15553506}" dt="2023-12-22T23:03:06.997" v="763" actId="207"/>
      <pc:docMkLst>
        <pc:docMk/>
      </pc:docMkLst>
      <pc:sldChg chg="modSp del mod">
        <pc:chgData name="Abels, Patrick" userId="ba666de4-0d21-43a6-8e66-51a18aae1b4a" providerId="ADAL" clId="{4A6A1D73-E91C-4521-87F1-010C15553506}" dt="2023-12-14T12:14:12.137" v="97" actId="47"/>
        <pc:sldMkLst>
          <pc:docMk/>
          <pc:sldMk cId="1283346392" sldId="256"/>
        </pc:sldMkLst>
      </pc:sldChg>
      <pc:sldChg chg="modSp del">
        <pc:chgData name="Abels, Patrick" userId="ba666de4-0d21-43a6-8e66-51a18aae1b4a" providerId="ADAL" clId="{4A6A1D73-E91C-4521-87F1-010C15553506}" dt="2023-12-14T12:25:08.394" v="146" actId="47"/>
        <pc:sldMkLst>
          <pc:docMk/>
          <pc:sldMk cId="2186497360" sldId="261"/>
        </pc:sldMkLst>
      </pc:sldChg>
      <pc:sldChg chg="modSp del">
        <pc:chgData name="Abels, Patrick" userId="ba666de4-0d21-43a6-8e66-51a18aae1b4a" providerId="ADAL" clId="{4A6A1D73-E91C-4521-87F1-010C15553506}" dt="2023-12-14T12:25:08.394" v="146" actId="47"/>
        <pc:sldMkLst>
          <pc:docMk/>
          <pc:sldMk cId="1802174969" sldId="262"/>
        </pc:sldMkLst>
      </pc:sldChg>
      <pc:sldChg chg="modSp del">
        <pc:chgData name="Abels, Patrick" userId="ba666de4-0d21-43a6-8e66-51a18aae1b4a" providerId="ADAL" clId="{4A6A1D73-E91C-4521-87F1-010C15553506}" dt="2023-12-14T12:25:08.394" v="146" actId="47"/>
        <pc:sldMkLst>
          <pc:docMk/>
          <pc:sldMk cId="4032491113" sldId="263"/>
        </pc:sldMkLst>
      </pc:sldChg>
      <pc:sldChg chg="modSp del">
        <pc:chgData name="Abels, Patrick" userId="ba666de4-0d21-43a6-8e66-51a18aae1b4a" providerId="ADAL" clId="{4A6A1D73-E91C-4521-87F1-010C15553506}" dt="2023-12-14T12:25:08.394" v="146" actId="47"/>
        <pc:sldMkLst>
          <pc:docMk/>
          <pc:sldMk cId="3825939770" sldId="264"/>
        </pc:sldMkLst>
      </pc:sldChg>
      <pc:sldChg chg="modSp del">
        <pc:chgData name="Abels, Patrick" userId="ba666de4-0d21-43a6-8e66-51a18aae1b4a" providerId="ADAL" clId="{4A6A1D73-E91C-4521-87F1-010C15553506}" dt="2023-12-14T12:25:08.394" v="146" actId="47"/>
        <pc:sldMkLst>
          <pc:docMk/>
          <pc:sldMk cId="302058619" sldId="265"/>
        </pc:sldMkLst>
      </pc:sldChg>
      <pc:sldChg chg="modSp del">
        <pc:chgData name="Abels, Patrick" userId="ba666de4-0d21-43a6-8e66-51a18aae1b4a" providerId="ADAL" clId="{4A6A1D73-E91C-4521-87F1-010C15553506}" dt="2023-12-14T12:25:08.394" v="146" actId="47"/>
        <pc:sldMkLst>
          <pc:docMk/>
          <pc:sldMk cId="3323176623" sldId="266"/>
        </pc:sldMkLst>
      </pc:sldChg>
      <pc:sldChg chg="modSp del">
        <pc:chgData name="Abels, Patrick" userId="ba666de4-0d21-43a6-8e66-51a18aae1b4a" providerId="ADAL" clId="{4A6A1D73-E91C-4521-87F1-010C15553506}" dt="2023-12-14T12:15:42.315" v="138" actId="47"/>
        <pc:sldMkLst>
          <pc:docMk/>
          <pc:sldMk cId="3641686394" sldId="267"/>
        </pc:sldMkLst>
      </pc:sldChg>
      <pc:sldChg chg="del">
        <pc:chgData name="Abels, Patrick" userId="ba666de4-0d21-43a6-8e66-51a18aae1b4a" providerId="ADAL" clId="{4A6A1D73-E91C-4521-87F1-010C15553506}" dt="2023-12-14T12:25:08.394" v="146" actId="47"/>
        <pc:sldMkLst>
          <pc:docMk/>
          <pc:sldMk cId="3705258987" sldId="268"/>
        </pc:sldMkLst>
      </pc:sldChg>
      <pc:sldChg chg="modSp del">
        <pc:chgData name="Abels, Patrick" userId="ba666de4-0d21-43a6-8e66-51a18aae1b4a" providerId="ADAL" clId="{4A6A1D73-E91C-4521-87F1-010C15553506}" dt="2023-12-14T12:25:08.394" v="146" actId="47"/>
        <pc:sldMkLst>
          <pc:docMk/>
          <pc:sldMk cId="2334811558" sldId="269"/>
        </pc:sldMkLst>
      </pc:sldChg>
      <pc:sldChg chg="modSp del">
        <pc:chgData name="Abels, Patrick" userId="ba666de4-0d21-43a6-8e66-51a18aae1b4a" providerId="ADAL" clId="{4A6A1D73-E91C-4521-87F1-010C15553506}" dt="2023-12-14T12:25:08.394" v="146" actId="47"/>
        <pc:sldMkLst>
          <pc:docMk/>
          <pc:sldMk cId="2164434686" sldId="270"/>
        </pc:sldMkLst>
      </pc:sldChg>
      <pc:sldChg chg="del">
        <pc:chgData name="Abels, Patrick" userId="ba666de4-0d21-43a6-8e66-51a18aae1b4a" providerId="ADAL" clId="{4A6A1D73-E91C-4521-87F1-010C15553506}" dt="2023-12-14T12:25:08.394" v="146" actId="47"/>
        <pc:sldMkLst>
          <pc:docMk/>
          <pc:sldMk cId="3908454189" sldId="271"/>
        </pc:sldMkLst>
      </pc:sldChg>
      <pc:sldChg chg="modSp del">
        <pc:chgData name="Abels, Patrick" userId="ba666de4-0d21-43a6-8e66-51a18aae1b4a" providerId="ADAL" clId="{4A6A1D73-E91C-4521-87F1-010C15553506}" dt="2023-12-14T12:25:08.394" v="146" actId="47"/>
        <pc:sldMkLst>
          <pc:docMk/>
          <pc:sldMk cId="3366190914" sldId="272"/>
        </pc:sldMkLst>
      </pc:sldChg>
      <pc:sldChg chg="del">
        <pc:chgData name="Abels, Patrick" userId="ba666de4-0d21-43a6-8e66-51a18aae1b4a" providerId="ADAL" clId="{4A6A1D73-E91C-4521-87F1-010C15553506}" dt="2023-12-14T12:25:46.415" v="172" actId="47"/>
        <pc:sldMkLst>
          <pc:docMk/>
          <pc:sldMk cId="2176156612" sldId="288"/>
        </pc:sldMkLst>
      </pc:sldChg>
      <pc:sldChg chg="del">
        <pc:chgData name="Abels, Patrick" userId="ba666de4-0d21-43a6-8e66-51a18aae1b4a" providerId="ADAL" clId="{4A6A1D73-E91C-4521-87F1-010C15553506}" dt="2023-12-14T12:25:41.558" v="171" actId="47"/>
        <pc:sldMkLst>
          <pc:docMk/>
          <pc:sldMk cId="1082503161" sldId="291"/>
        </pc:sldMkLst>
      </pc:sldChg>
      <pc:sldChg chg="modSp new mod modTransition">
        <pc:chgData name="Abels, Patrick" userId="ba666de4-0d21-43a6-8e66-51a18aae1b4a" providerId="ADAL" clId="{4A6A1D73-E91C-4521-87F1-010C15553506}" dt="2023-12-14T13:04:51.332" v="532"/>
        <pc:sldMkLst>
          <pc:docMk/>
          <pc:sldMk cId="2243933812" sldId="292"/>
        </pc:sldMkLst>
      </pc:sldChg>
      <pc:sldChg chg="new del">
        <pc:chgData name="Abels, Patrick" userId="ba666de4-0d21-43a6-8e66-51a18aae1b4a" providerId="ADAL" clId="{4A6A1D73-E91C-4521-87F1-010C15553506}" dt="2023-12-14T12:13:49.110" v="74" actId="47"/>
        <pc:sldMkLst>
          <pc:docMk/>
          <pc:sldMk cId="3359389727" sldId="292"/>
        </pc:sldMkLst>
      </pc:sldChg>
      <pc:sldChg chg="new del">
        <pc:chgData name="Abels, Patrick" userId="ba666de4-0d21-43a6-8e66-51a18aae1b4a" providerId="ADAL" clId="{4A6A1D73-E91C-4521-87F1-010C15553506}" dt="2023-12-14T12:13:51.797" v="76" actId="47"/>
        <pc:sldMkLst>
          <pc:docMk/>
          <pc:sldMk cId="3747716110" sldId="292"/>
        </pc:sldMkLst>
      </pc:sldChg>
      <pc:sldChg chg="modSp new mod modTransition">
        <pc:chgData name="Abels, Patrick" userId="ba666de4-0d21-43a6-8e66-51a18aae1b4a" providerId="ADAL" clId="{4A6A1D73-E91C-4521-87F1-010C15553506}" dt="2023-12-14T13:03:16.058" v="518"/>
        <pc:sldMkLst>
          <pc:docMk/>
          <pc:sldMk cId="1883550496" sldId="293"/>
        </pc:sldMkLst>
      </pc:sldChg>
      <pc:sldChg chg="modSp new mod modAnim">
        <pc:chgData name="Abels, Patrick" userId="ba666de4-0d21-43a6-8e66-51a18aae1b4a" providerId="ADAL" clId="{4A6A1D73-E91C-4521-87F1-010C15553506}" dt="2023-12-14T12:30:52.166" v="307" actId="20577"/>
        <pc:sldMkLst>
          <pc:docMk/>
          <pc:sldMk cId="3348838403" sldId="294"/>
        </pc:sldMkLst>
      </pc:sldChg>
      <pc:sldChg chg="modSp new mod">
        <pc:chgData name="Abels, Patrick" userId="ba666de4-0d21-43a6-8e66-51a18aae1b4a" providerId="ADAL" clId="{4A6A1D73-E91C-4521-87F1-010C15553506}" dt="2023-12-14T12:25:26.834" v="170" actId="20577"/>
        <pc:sldMkLst>
          <pc:docMk/>
          <pc:sldMk cId="2545230209" sldId="295"/>
        </pc:sldMkLst>
      </pc:sldChg>
      <pc:sldChg chg="addSp modSp new mod">
        <pc:chgData name="Abels, Patrick" userId="ba666de4-0d21-43a6-8e66-51a18aae1b4a" providerId="ADAL" clId="{4A6A1D73-E91C-4521-87F1-010C15553506}" dt="2023-12-14T13:29:18.384" v="760" actId="1076"/>
        <pc:sldMkLst>
          <pc:docMk/>
          <pc:sldMk cId="4147734968" sldId="296"/>
        </pc:sldMkLst>
      </pc:sldChg>
      <pc:sldChg chg="addSp modSp add del mod modAnim">
        <pc:chgData name="Abels, Patrick" userId="ba666de4-0d21-43a6-8e66-51a18aae1b4a" providerId="ADAL" clId="{4A6A1D73-E91C-4521-87F1-010C15553506}" dt="2023-12-14T13:03:35.330" v="519" actId="47"/>
        <pc:sldMkLst>
          <pc:docMk/>
          <pc:sldMk cId="2681413729" sldId="297"/>
        </pc:sldMkLst>
      </pc:sldChg>
      <pc:sldChg chg="addSp delSp modSp add del mod modAnim">
        <pc:chgData name="Abels, Patrick" userId="ba666de4-0d21-43a6-8e66-51a18aae1b4a" providerId="ADAL" clId="{4A6A1D73-E91C-4521-87F1-010C15553506}" dt="2023-12-14T13:03:55.055" v="525" actId="47"/>
        <pc:sldMkLst>
          <pc:docMk/>
          <pc:sldMk cId="3159725788" sldId="298"/>
        </pc:sldMkLst>
      </pc:sldChg>
      <pc:sldChg chg="addSp delSp modSp add del mod delAnim">
        <pc:chgData name="Abels, Patrick" userId="ba666de4-0d21-43a6-8e66-51a18aae1b4a" providerId="ADAL" clId="{4A6A1D73-E91C-4521-87F1-010C15553506}" dt="2023-12-14T13:04:04.972" v="528" actId="47"/>
        <pc:sldMkLst>
          <pc:docMk/>
          <pc:sldMk cId="2592399123" sldId="299"/>
        </pc:sldMkLst>
      </pc:sldChg>
      <pc:sldChg chg="addSp modSp add del mod">
        <pc:chgData name="Abels, Patrick" userId="ba666de4-0d21-43a6-8e66-51a18aae1b4a" providerId="ADAL" clId="{4A6A1D73-E91C-4521-87F1-010C15553506}" dt="2023-12-14T13:04:13.800" v="531" actId="47"/>
        <pc:sldMkLst>
          <pc:docMk/>
          <pc:sldMk cId="832127221" sldId="300"/>
        </pc:sldMkLst>
      </pc:sldChg>
      <pc:sldChg chg="addSp delSp modSp new mod modTransition">
        <pc:chgData name="Abels, Patrick" userId="ba666de4-0d21-43a6-8e66-51a18aae1b4a" providerId="ADAL" clId="{4A6A1D73-E91C-4521-87F1-010C15553506}" dt="2023-12-14T13:27:57.777" v="754" actId="207"/>
        <pc:sldMkLst>
          <pc:docMk/>
          <pc:sldMk cId="3153593050" sldId="301"/>
        </pc:sldMkLst>
      </pc:sldChg>
      <pc:sldChg chg="addSp delSp modSp new mod">
        <pc:chgData name="Abels, Patrick" userId="ba666de4-0d21-43a6-8e66-51a18aae1b4a" providerId="ADAL" clId="{4A6A1D73-E91C-4521-87F1-010C15553506}" dt="2023-12-14T13:03:51.765" v="524"/>
        <pc:sldMkLst>
          <pc:docMk/>
          <pc:sldMk cId="897531376" sldId="302"/>
        </pc:sldMkLst>
      </pc:sldChg>
      <pc:sldChg chg="addSp delSp modSp new mod">
        <pc:chgData name="Abels, Patrick" userId="ba666de4-0d21-43a6-8e66-51a18aae1b4a" providerId="ADAL" clId="{4A6A1D73-E91C-4521-87F1-010C15553506}" dt="2023-12-14T13:04:02.384" v="527"/>
        <pc:sldMkLst>
          <pc:docMk/>
          <pc:sldMk cId="2261301157" sldId="303"/>
        </pc:sldMkLst>
      </pc:sldChg>
      <pc:sldChg chg="addSp delSp modSp new mod">
        <pc:chgData name="Abels, Patrick" userId="ba666de4-0d21-43a6-8e66-51a18aae1b4a" providerId="ADAL" clId="{4A6A1D73-E91C-4521-87F1-010C15553506}" dt="2023-12-14T13:10:54.529" v="534" actId="166"/>
        <pc:sldMkLst>
          <pc:docMk/>
          <pc:sldMk cId="1163930591" sldId="304"/>
        </pc:sldMkLst>
      </pc:sldChg>
      <pc:sldChg chg="addSp modSp new mod">
        <pc:chgData name="Abels, Patrick" userId="ba666de4-0d21-43a6-8e66-51a18aae1b4a" providerId="ADAL" clId="{4A6A1D73-E91C-4521-87F1-010C15553506}" dt="2023-12-14T13:27:20.515" v="747" actId="14100"/>
        <pc:sldMkLst>
          <pc:docMk/>
          <pc:sldMk cId="1760355346" sldId="305"/>
        </pc:sldMkLst>
      </pc:sldChg>
      <pc:sldChg chg="addSp delSp modSp add mod ord">
        <pc:chgData name="Abels, Patrick" userId="ba666de4-0d21-43a6-8e66-51a18aae1b4a" providerId="ADAL" clId="{4A6A1D73-E91C-4521-87F1-010C15553506}" dt="2023-12-14T13:26:39.986" v="735" actId="1076"/>
        <pc:sldMkLst>
          <pc:docMk/>
          <pc:sldMk cId="142544294" sldId="306"/>
        </pc:sldMkLst>
      </pc:sldChg>
      <pc:sldChg chg="modSp add mod ord">
        <pc:chgData name="Abels, Patrick" userId="ba666de4-0d21-43a6-8e66-51a18aae1b4a" providerId="ADAL" clId="{4A6A1D73-E91C-4521-87F1-010C15553506}" dt="2023-12-14T13:15:38.797" v="686" actId="207"/>
        <pc:sldMkLst>
          <pc:docMk/>
          <pc:sldMk cId="2831525817" sldId="307"/>
        </pc:sldMkLst>
      </pc:sldChg>
      <pc:sldChg chg="addSp delSp modSp add mod">
        <pc:chgData name="Abels, Patrick" userId="ba666de4-0d21-43a6-8e66-51a18aae1b4a" providerId="ADAL" clId="{4A6A1D73-E91C-4521-87F1-010C15553506}" dt="2023-12-14T13:17:10.380" v="707" actId="1076"/>
        <pc:sldMkLst>
          <pc:docMk/>
          <pc:sldMk cId="1189448111" sldId="308"/>
        </pc:sldMkLst>
      </pc:sldChg>
      <pc:sldChg chg="add ord">
        <pc:chgData name="Abels, Patrick" userId="ba666de4-0d21-43a6-8e66-51a18aae1b4a" providerId="ADAL" clId="{4A6A1D73-E91C-4521-87F1-010C15553506}" dt="2023-12-14T13:27:32.273" v="750"/>
        <pc:sldMkLst>
          <pc:docMk/>
          <pc:sldMk cId="2652276269" sldId="309"/>
        </pc:sldMkLst>
      </pc:sldChg>
      <pc:sldChg chg="add">
        <pc:chgData name="Abels, Patrick" userId="ba666de4-0d21-43a6-8e66-51a18aae1b4a" providerId="ADAL" clId="{4A6A1D73-E91C-4521-87F1-010C15553506}" dt="2023-12-14T13:27:51.346" v="751" actId="2890"/>
        <pc:sldMkLst>
          <pc:docMk/>
          <pc:sldMk cId="2466356499" sldId="310"/>
        </pc:sldMkLst>
      </pc:sldChg>
      <pc:sldMasterChg chg="addSldLayout delSldLayout modSldLayout sldLayoutOrd">
        <pc:chgData name="Abels, Patrick" userId="ba666de4-0d21-43a6-8e66-51a18aae1b4a" providerId="ADAL" clId="{4A6A1D73-E91C-4521-87F1-010C15553506}" dt="2023-12-22T23:03:06.997" v="763" actId="207"/>
        <pc:sldMasterMkLst>
          <pc:docMk/>
          <pc:sldMasterMk cId="1610205472" sldId="2147483671"/>
        </pc:sldMasterMkLst>
        <pc:sldLayoutChg chg="mod">
          <pc:chgData name="Abels, Patrick" userId="ba666de4-0d21-43a6-8e66-51a18aae1b4a" providerId="ADAL" clId="{4A6A1D73-E91C-4521-87F1-010C15553506}" dt="2023-12-14T12:02:35.082" v="27" actId="6014"/>
          <pc:sldLayoutMkLst>
            <pc:docMk/>
            <pc:sldMasterMk cId="1610205472" sldId="2147483671"/>
            <pc:sldLayoutMk cId="2811598716" sldId="2147483672"/>
          </pc:sldLayoutMkLst>
        </pc:sldLayoutChg>
        <pc:sldLayoutChg chg="modSp mod modTransition">
          <pc:chgData name="Abels, Patrick" userId="ba666de4-0d21-43a6-8e66-51a18aae1b4a" providerId="ADAL" clId="{4A6A1D73-E91C-4521-87F1-010C15553506}" dt="2023-12-14T13:03:16.058" v="518"/>
          <pc:sldLayoutMkLst>
            <pc:docMk/>
            <pc:sldMasterMk cId="1610205472" sldId="2147483671"/>
            <pc:sldLayoutMk cId="2150223923" sldId="2147483673"/>
          </pc:sldLayoutMkLst>
        </pc:sldLayoutChg>
        <pc:sldLayoutChg chg="del">
          <pc:chgData name="Abels, Patrick" userId="ba666de4-0d21-43a6-8e66-51a18aae1b4a" providerId="ADAL" clId="{4A6A1D73-E91C-4521-87F1-010C15553506}" dt="2023-12-14T11:58:37.108" v="3" actId="2696"/>
          <pc:sldLayoutMkLst>
            <pc:docMk/>
            <pc:sldMasterMk cId="1610205472" sldId="2147483671"/>
            <pc:sldLayoutMk cId="2763849337" sldId="2147483674"/>
          </pc:sldLayoutMkLst>
        </pc:sldLayoutChg>
        <pc:sldLayoutChg chg="del">
          <pc:chgData name="Abels, Patrick" userId="ba666de4-0d21-43a6-8e66-51a18aae1b4a" providerId="ADAL" clId="{4A6A1D73-E91C-4521-87F1-010C15553506}" dt="2023-12-14T11:58:42.517" v="5" actId="2696"/>
          <pc:sldLayoutMkLst>
            <pc:docMk/>
            <pc:sldMasterMk cId="1610205472" sldId="2147483671"/>
            <pc:sldLayoutMk cId="887409803" sldId="2147483675"/>
          </pc:sldLayoutMkLst>
        </pc:sldLayoutChg>
        <pc:sldLayoutChg chg="addSp modSp mod">
          <pc:chgData name="Abels, Patrick" userId="ba666de4-0d21-43a6-8e66-51a18aae1b4a" providerId="ADAL" clId="{4A6A1D73-E91C-4521-87F1-010C15553506}" dt="2023-12-14T12:02:27.365" v="26" actId="6014"/>
          <pc:sldLayoutMkLst>
            <pc:docMk/>
            <pc:sldMasterMk cId="1610205472" sldId="2147483671"/>
            <pc:sldLayoutMk cId="283652769" sldId="2147483676"/>
          </pc:sldLayoutMkLst>
        </pc:sldLayoutChg>
        <pc:sldLayoutChg chg="del">
          <pc:chgData name="Abels, Patrick" userId="ba666de4-0d21-43a6-8e66-51a18aae1b4a" providerId="ADAL" clId="{4A6A1D73-E91C-4521-87F1-010C15553506}" dt="2023-12-14T11:58:35.790" v="2" actId="2696"/>
          <pc:sldLayoutMkLst>
            <pc:docMk/>
            <pc:sldMasterMk cId="1610205472" sldId="2147483671"/>
            <pc:sldLayoutMk cId="686960188" sldId="2147483677"/>
          </pc:sldLayoutMkLst>
        </pc:sldLayoutChg>
        <pc:sldLayoutChg chg="del">
          <pc:chgData name="Abels, Patrick" userId="ba666de4-0d21-43a6-8e66-51a18aae1b4a" providerId="ADAL" clId="{4A6A1D73-E91C-4521-87F1-010C15553506}" dt="2023-12-14T11:58:40.967" v="4" actId="2696"/>
          <pc:sldLayoutMkLst>
            <pc:docMk/>
            <pc:sldMasterMk cId="1610205472" sldId="2147483671"/>
            <pc:sldLayoutMk cId="384174953" sldId="2147483678"/>
          </pc:sldLayoutMkLst>
        </pc:sldLayoutChg>
        <pc:sldLayoutChg chg="addSp delSp modSp mod addAnim delAnim">
          <pc:chgData name="Abels, Patrick" userId="ba666de4-0d21-43a6-8e66-51a18aae1b4a" providerId="ADAL" clId="{4A6A1D73-E91C-4521-87F1-010C15553506}" dt="2023-12-22T23:03:06.997" v="763" actId="207"/>
          <pc:sldLayoutMkLst>
            <pc:docMk/>
            <pc:sldMasterMk cId="1610205472" sldId="2147483671"/>
            <pc:sldLayoutMk cId="127117585" sldId="2147483679"/>
          </pc:sldLayoutMkLst>
        </pc:sldLayoutChg>
        <pc:sldLayoutChg chg="addSp delSp modSp mod delAnim">
          <pc:chgData name="Abels, Patrick" userId="ba666de4-0d21-43a6-8e66-51a18aae1b4a" providerId="ADAL" clId="{4A6A1D73-E91C-4521-87F1-010C15553506}" dt="2023-12-14T12:03:23.124" v="33" actId="2711"/>
          <pc:sldLayoutMkLst>
            <pc:docMk/>
            <pc:sldMasterMk cId="1610205472" sldId="2147483671"/>
            <pc:sldLayoutMk cId="2741195092" sldId="2147483680"/>
          </pc:sldLayoutMkLst>
        </pc:sldLayoutChg>
        <pc:sldLayoutChg chg="del">
          <pc:chgData name="Abels, Patrick" userId="ba666de4-0d21-43a6-8e66-51a18aae1b4a" providerId="ADAL" clId="{4A6A1D73-E91C-4521-87F1-010C15553506}" dt="2023-12-14T12:04:51.983" v="34" actId="2696"/>
          <pc:sldLayoutMkLst>
            <pc:docMk/>
            <pc:sldMasterMk cId="1610205472" sldId="2147483671"/>
            <pc:sldLayoutMk cId="1090449915" sldId="2147483681"/>
          </pc:sldLayoutMkLst>
        </pc:sldLayoutChg>
        <pc:sldLayoutChg chg="modSp add mod ord modAnim">
          <pc:chgData name="Abels, Patrick" userId="ba666de4-0d21-43a6-8e66-51a18aae1b4a" providerId="ADAL" clId="{4A6A1D73-E91C-4521-87F1-010C15553506}" dt="2023-12-14T12:31:08.974" v="314" actId="6014"/>
          <pc:sldLayoutMkLst>
            <pc:docMk/>
            <pc:sldMasterMk cId="1610205472" sldId="2147483671"/>
            <pc:sldLayoutMk cId="2745655176" sldId="2147483682"/>
          </pc:sldLayoutMkLst>
        </pc:sldLayoutChg>
        <pc:sldLayoutChg chg="addSp modSp add mod ord">
          <pc:chgData name="Abels, Patrick" userId="ba666de4-0d21-43a6-8e66-51a18aae1b4a" providerId="ADAL" clId="{4A6A1D73-E91C-4521-87F1-010C15553506}" dt="2023-12-14T12:10:54.172" v="62" actId="693"/>
          <pc:sldLayoutMkLst>
            <pc:docMk/>
            <pc:sldMasterMk cId="1610205472" sldId="2147483671"/>
            <pc:sldLayoutMk cId="752016900" sldId="2147483683"/>
          </pc:sldLayoutMkLst>
        </pc:sldLayoutChg>
        <pc:sldLayoutChg chg="addSp modSp add del mod ord modTransition">
          <pc:chgData name="Abels, Patrick" userId="ba666de4-0d21-43a6-8e66-51a18aae1b4a" providerId="ADAL" clId="{4A6A1D73-E91C-4521-87F1-010C15553506}" dt="2023-12-14T13:04:51.332" v="532"/>
          <pc:sldLayoutMkLst>
            <pc:docMk/>
            <pc:sldMasterMk cId="1610205472" sldId="2147483671"/>
            <pc:sldLayoutMk cId="279973385" sldId="2147483684"/>
          </pc:sldLayoutMkLst>
        </pc:sldLayoutChg>
      </pc:sldMasterChg>
    </pc:docChg>
  </pc:docChgLst>
  <pc:docChgLst>
    <pc:chgData name="Abels, Patrick" userId="ba666de4-0d21-43a6-8e66-51a18aae1b4a" providerId="ADAL" clId="{07356728-5FFA-49AC-904F-BDFDC427D8AF}"/>
    <pc:docChg chg="undo custSel addSld delSld modSld sldOrd">
      <pc:chgData name="Abels, Patrick" userId="ba666de4-0d21-43a6-8e66-51a18aae1b4a" providerId="ADAL" clId="{07356728-5FFA-49AC-904F-BDFDC427D8AF}" dt="2024-02-06T18:31:11.476" v="1304" actId="1076"/>
      <pc:docMkLst>
        <pc:docMk/>
      </pc:docMkLst>
      <pc:sldChg chg="modSp mod">
        <pc:chgData name="Abels, Patrick" userId="ba666de4-0d21-43a6-8e66-51a18aae1b4a" providerId="ADAL" clId="{07356728-5FFA-49AC-904F-BDFDC427D8AF}" dt="2024-02-06T17:32:34.317" v="1" actId="20577"/>
        <pc:sldMkLst>
          <pc:docMk/>
          <pc:sldMk cId="2243933812" sldId="292"/>
        </pc:sldMkLst>
      </pc:sldChg>
      <pc:sldChg chg="del">
        <pc:chgData name="Abels, Patrick" userId="ba666de4-0d21-43a6-8e66-51a18aae1b4a" providerId="ADAL" clId="{07356728-5FFA-49AC-904F-BDFDC427D8AF}" dt="2024-02-06T17:33:00.552" v="2" actId="47"/>
        <pc:sldMkLst>
          <pc:docMk/>
          <pc:sldMk cId="1883550496" sldId="293"/>
        </pc:sldMkLst>
      </pc:sldChg>
      <pc:sldChg chg="modSp mod">
        <pc:chgData name="Abels, Patrick" userId="ba666de4-0d21-43a6-8e66-51a18aae1b4a" providerId="ADAL" clId="{07356728-5FFA-49AC-904F-BDFDC427D8AF}" dt="2024-02-06T17:33:29.504" v="31" actId="20577"/>
        <pc:sldMkLst>
          <pc:docMk/>
          <pc:sldMk cId="3348838403" sldId="294"/>
        </pc:sldMkLst>
      </pc:sldChg>
      <pc:sldChg chg="modSp mod">
        <pc:chgData name="Abels, Patrick" userId="ba666de4-0d21-43a6-8e66-51a18aae1b4a" providerId="ADAL" clId="{07356728-5FFA-49AC-904F-BDFDC427D8AF}" dt="2024-02-06T17:34:01.312" v="48" actId="20577"/>
        <pc:sldMkLst>
          <pc:docMk/>
          <pc:sldMk cId="2545230209" sldId="295"/>
        </pc:sldMkLst>
      </pc:sldChg>
      <pc:sldChg chg="delSp modSp mod">
        <pc:chgData name="Abels, Patrick" userId="ba666de4-0d21-43a6-8e66-51a18aae1b4a" providerId="ADAL" clId="{07356728-5FFA-49AC-904F-BDFDC427D8AF}" dt="2024-02-06T17:39:26.790" v="357" actId="12"/>
        <pc:sldMkLst>
          <pc:docMk/>
          <pc:sldMk cId="4147734968" sldId="296"/>
        </pc:sldMkLst>
      </pc:sldChg>
      <pc:sldChg chg="addSp delSp modSp new mod">
        <pc:chgData name="Abels, Patrick" userId="ba666de4-0d21-43a6-8e66-51a18aae1b4a" providerId="ADAL" clId="{07356728-5FFA-49AC-904F-BDFDC427D8AF}" dt="2024-02-06T18:21:53.467" v="1169" actId="1076"/>
        <pc:sldMkLst>
          <pc:docMk/>
          <pc:sldMk cId="4151411595" sldId="297"/>
        </pc:sldMkLst>
      </pc:sldChg>
      <pc:sldChg chg="new del">
        <pc:chgData name="Abels, Patrick" userId="ba666de4-0d21-43a6-8e66-51a18aae1b4a" providerId="ADAL" clId="{07356728-5FFA-49AC-904F-BDFDC427D8AF}" dt="2024-02-06T17:57:35.332" v="401" actId="47"/>
        <pc:sldMkLst>
          <pc:docMk/>
          <pc:sldMk cId="219810204" sldId="298"/>
        </pc:sldMkLst>
      </pc:sldChg>
      <pc:sldChg chg="modSp new mod">
        <pc:chgData name="Abels, Patrick" userId="ba666de4-0d21-43a6-8e66-51a18aae1b4a" providerId="ADAL" clId="{07356728-5FFA-49AC-904F-BDFDC427D8AF}" dt="2024-02-06T18:03:04.749" v="752" actId="207"/>
        <pc:sldMkLst>
          <pc:docMk/>
          <pc:sldMk cId="436696663" sldId="298"/>
        </pc:sldMkLst>
      </pc:sldChg>
      <pc:sldChg chg="modSp new del mod">
        <pc:chgData name="Abels, Patrick" userId="ba666de4-0d21-43a6-8e66-51a18aae1b4a" providerId="ADAL" clId="{07356728-5FFA-49AC-904F-BDFDC427D8AF}" dt="2024-02-06T17:41:42.664" v="373" actId="47"/>
        <pc:sldMkLst>
          <pc:docMk/>
          <pc:sldMk cId="1471344431" sldId="298"/>
        </pc:sldMkLst>
      </pc:sldChg>
      <pc:sldChg chg="new del">
        <pc:chgData name="Abels, Patrick" userId="ba666de4-0d21-43a6-8e66-51a18aae1b4a" providerId="ADAL" clId="{07356728-5FFA-49AC-904F-BDFDC427D8AF}" dt="2024-02-06T17:57:22.572" v="399" actId="47"/>
        <pc:sldMkLst>
          <pc:docMk/>
          <pc:sldMk cId="3649483825" sldId="298"/>
        </pc:sldMkLst>
      </pc:sldChg>
      <pc:sldChg chg="modSp add mod ord">
        <pc:chgData name="Abels, Patrick" userId="ba666de4-0d21-43a6-8e66-51a18aae1b4a" providerId="ADAL" clId="{07356728-5FFA-49AC-904F-BDFDC427D8AF}" dt="2024-02-06T18:04:01.643" v="761" actId="6549"/>
        <pc:sldMkLst>
          <pc:docMk/>
          <pc:sldMk cId="3013138608" sldId="299"/>
        </pc:sldMkLst>
      </pc:sldChg>
      <pc:sldChg chg="modSp add mod ord">
        <pc:chgData name="Abels, Patrick" userId="ba666de4-0d21-43a6-8e66-51a18aae1b4a" providerId="ADAL" clId="{07356728-5FFA-49AC-904F-BDFDC427D8AF}" dt="2024-02-06T18:16:11.589" v="1038" actId="207"/>
        <pc:sldMkLst>
          <pc:docMk/>
          <pc:sldMk cId="1770763940" sldId="300"/>
        </pc:sldMkLst>
      </pc:sldChg>
      <pc:sldChg chg="addSp modSp add mod ord">
        <pc:chgData name="Abels, Patrick" userId="ba666de4-0d21-43a6-8e66-51a18aae1b4a" providerId="ADAL" clId="{07356728-5FFA-49AC-904F-BDFDC427D8AF}" dt="2024-02-06T18:31:11.476" v="1304" actId="1076"/>
        <pc:sldMkLst>
          <pc:docMk/>
          <pc:sldMk cId="2768151853" sldId="301"/>
        </pc:sldMkLst>
      </pc:sldChg>
      <pc:sldChg chg="del">
        <pc:chgData name="Abels, Patrick" userId="ba666de4-0d21-43a6-8e66-51a18aae1b4a" providerId="ADAL" clId="{07356728-5FFA-49AC-904F-BDFDC427D8AF}" dt="2024-02-06T17:33:42.507" v="32" actId="47"/>
        <pc:sldMkLst>
          <pc:docMk/>
          <pc:sldMk cId="3153593050" sldId="301"/>
        </pc:sldMkLst>
      </pc:sldChg>
      <pc:sldChg chg="del">
        <pc:chgData name="Abels, Patrick" userId="ba666de4-0d21-43a6-8e66-51a18aae1b4a" providerId="ADAL" clId="{07356728-5FFA-49AC-904F-BDFDC427D8AF}" dt="2024-02-06T17:33:42.507" v="32" actId="47"/>
        <pc:sldMkLst>
          <pc:docMk/>
          <pc:sldMk cId="897531376" sldId="302"/>
        </pc:sldMkLst>
      </pc:sldChg>
      <pc:sldChg chg="del">
        <pc:chgData name="Abels, Patrick" userId="ba666de4-0d21-43a6-8e66-51a18aae1b4a" providerId="ADAL" clId="{07356728-5FFA-49AC-904F-BDFDC427D8AF}" dt="2024-02-06T17:33:42.507" v="32" actId="47"/>
        <pc:sldMkLst>
          <pc:docMk/>
          <pc:sldMk cId="2261301157" sldId="303"/>
        </pc:sldMkLst>
      </pc:sldChg>
      <pc:sldChg chg="del">
        <pc:chgData name="Abels, Patrick" userId="ba666de4-0d21-43a6-8e66-51a18aae1b4a" providerId="ADAL" clId="{07356728-5FFA-49AC-904F-BDFDC427D8AF}" dt="2024-02-06T17:33:42.507" v="32" actId="47"/>
        <pc:sldMkLst>
          <pc:docMk/>
          <pc:sldMk cId="1163930591" sldId="304"/>
        </pc:sldMkLst>
      </pc:sldChg>
      <pc:sldChg chg="del">
        <pc:chgData name="Abels, Patrick" userId="ba666de4-0d21-43a6-8e66-51a18aae1b4a" providerId="ADAL" clId="{07356728-5FFA-49AC-904F-BDFDC427D8AF}" dt="2024-02-06T17:33:42.507" v="32" actId="47"/>
        <pc:sldMkLst>
          <pc:docMk/>
          <pc:sldMk cId="1760355346" sldId="305"/>
        </pc:sldMkLst>
      </pc:sldChg>
      <pc:sldChg chg="del">
        <pc:chgData name="Abels, Patrick" userId="ba666de4-0d21-43a6-8e66-51a18aae1b4a" providerId="ADAL" clId="{07356728-5FFA-49AC-904F-BDFDC427D8AF}" dt="2024-02-06T17:33:42.507" v="32" actId="47"/>
        <pc:sldMkLst>
          <pc:docMk/>
          <pc:sldMk cId="142544294" sldId="306"/>
        </pc:sldMkLst>
      </pc:sldChg>
      <pc:sldChg chg="del">
        <pc:chgData name="Abels, Patrick" userId="ba666de4-0d21-43a6-8e66-51a18aae1b4a" providerId="ADAL" clId="{07356728-5FFA-49AC-904F-BDFDC427D8AF}" dt="2024-02-06T17:33:42.507" v="32" actId="47"/>
        <pc:sldMkLst>
          <pc:docMk/>
          <pc:sldMk cId="2831525817" sldId="307"/>
        </pc:sldMkLst>
      </pc:sldChg>
      <pc:sldChg chg="del">
        <pc:chgData name="Abels, Patrick" userId="ba666de4-0d21-43a6-8e66-51a18aae1b4a" providerId="ADAL" clId="{07356728-5FFA-49AC-904F-BDFDC427D8AF}" dt="2024-02-06T17:33:42.507" v="32" actId="47"/>
        <pc:sldMkLst>
          <pc:docMk/>
          <pc:sldMk cId="1189448111" sldId="308"/>
        </pc:sldMkLst>
      </pc:sldChg>
      <pc:sldChg chg="del">
        <pc:chgData name="Abels, Patrick" userId="ba666de4-0d21-43a6-8e66-51a18aae1b4a" providerId="ADAL" clId="{07356728-5FFA-49AC-904F-BDFDC427D8AF}" dt="2024-02-06T17:33:42.507" v="32" actId="47"/>
        <pc:sldMkLst>
          <pc:docMk/>
          <pc:sldMk cId="2652276269" sldId="309"/>
        </pc:sldMkLst>
      </pc:sldChg>
      <pc:sldChg chg="del">
        <pc:chgData name="Abels, Patrick" userId="ba666de4-0d21-43a6-8e66-51a18aae1b4a" providerId="ADAL" clId="{07356728-5FFA-49AC-904F-BDFDC427D8AF}" dt="2024-02-06T17:33:42.507" v="32" actId="47"/>
        <pc:sldMkLst>
          <pc:docMk/>
          <pc:sldMk cId="2466356499" sldId="310"/>
        </pc:sldMkLst>
      </pc:sldChg>
    </pc:docChg>
  </pc:docChgLst>
  <pc:docChgLst>
    <pc:chgData name="Abels, Patrick" userId="ba666de4-0d21-43a6-8e66-51a18aae1b4a" providerId="ADAL" clId="{E188DF6F-C1A7-44B4-AB99-5C1630689307}"/>
    <pc:docChg chg="addSld delSld modSld">
      <pc:chgData name="Abels, Patrick" userId="ba666de4-0d21-43a6-8e66-51a18aae1b4a" providerId="ADAL" clId="{E188DF6F-C1A7-44B4-AB99-5C1630689307}" dt="2023-07-24T09:26:55.060" v="96"/>
      <pc:docMkLst>
        <pc:docMk/>
      </pc:docMkLst>
      <pc:sldChg chg="del">
        <pc:chgData name="Abels, Patrick" userId="ba666de4-0d21-43a6-8e66-51a18aae1b4a" providerId="ADAL" clId="{E188DF6F-C1A7-44B4-AB99-5C1630689307}" dt="2023-07-24T09:24:52.930" v="90" actId="47"/>
        <pc:sldMkLst>
          <pc:docMk/>
          <pc:sldMk cId="3475594388" sldId="273"/>
        </pc:sldMkLst>
      </pc:sldChg>
      <pc:sldChg chg="del">
        <pc:chgData name="Abels, Patrick" userId="ba666de4-0d21-43a6-8e66-51a18aae1b4a" providerId="ADAL" clId="{E188DF6F-C1A7-44B4-AB99-5C1630689307}" dt="2023-07-24T09:25:32.568" v="95" actId="47"/>
        <pc:sldMkLst>
          <pc:docMk/>
          <pc:sldMk cId="2936399086" sldId="274"/>
        </pc:sldMkLst>
      </pc:sldChg>
      <pc:sldChg chg="modSp add del modAnim">
        <pc:chgData name="Abels, Patrick" userId="ba666de4-0d21-43a6-8e66-51a18aae1b4a" providerId="ADAL" clId="{E188DF6F-C1A7-44B4-AB99-5C1630689307}" dt="2023-07-24T09:26:55.060" v="96"/>
        <pc:sldMkLst>
          <pc:docMk/>
          <pc:sldMk cId="2176156612" sldId="288"/>
        </pc:sldMkLst>
      </pc:sldChg>
      <pc:sldChg chg="modSp add del mod">
        <pc:chgData name="Abels, Patrick" userId="ba666de4-0d21-43a6-8e66-51a18aae1b4a" providerId="ADAL" clId="{E188DF6F-C1A7-44B4-AB99-5C1630689307}" dt="2023-07-24T09:24:44.986" v="89" actId="20577"/>
        <pc:sldMkLst>
          <pc:docMk/>
          <pc:sldMk cId="1082503161" sldId="291"/>
        </pc:sldMkLst>
      </pc:sldChg>
    </pc:docChg>
  </pc:docChgLst>
  <pc:docChgLst>
    <pc:chgData name="Abels, Patrick" userId="ba666de4-0d21-43a6-8e66-51a18aae1b4a" providerId="ADAL" clId="{8E1CAED1-DF48-4F63-88DD-06A97E00A05D}"/>
    <pc:docChg chg="undo redo custSel addSld delSld modSld">
      <pc:chgData name="Abels, Patrick" userId="ba666de4-0d21-43a6-8e66-51a18aae1b4a" providerId="ADAL" clId="{8E1CAED1-DF48-4F63-88DD-06A97E00A05D}" dt="2025-06-20T16:24:47.664" v="495" actId="20577"/>
      <pc:docMkLst>
        <pc:docMk/>
      </pc:docMkLst>
      <pc:sldChg chg="modSp mod">
        <pc:chgData name="Abels, Patrick" userId="ba666de4-0d21-43a6-8e66-51a18aae1b4a" providerId="ADAL" clId="{8E1CAED1-DF48-4F63-88DD-06A97E00A05D}" dt="2025-06-20T14:43:15.445" v="46" actId="207"/>
        <pc:sldMkLst>
          <pc:docMk/>
          <pc:sldMk cId="3348838403" sldId="298"/>
        </pc:sldMkLst>
        <pc:spChg chg="mod">
          <ac:chgData name="Abels, Patrick" userId="ba666de4-0d21-43a6-8e66-51a18aae1b4a" providerId="ADAL" clId="{8E1CAED1-DF48-4F63-88DD-06A97E00A05D}" dt="2025-06-20T14:43:15.445" v="46" actId="207"/>
          <ac:spMkLst>
            <pc:docMk/>
            <pc:sldMk cId="3348838403" sldId="298"/>
            <ac:spMk id="2" creationId="{563D4517-C1E9-597B-8D85-9D9D3B16B916}"/>
          </ac:spMkLst>
        </pc:spChg>
      </pc:sldChg>
      <pc:sldChg chg="del">
        <pc:chgData name="Abels, Patrick" userId="ba666de4-0d21-43a6-8e66-51a18aae1b4a" providerId="ADAL" clId="{8E1CAED1-DF48-4F63-88DD-06A97E00A05D}" dt="2025-06-20T14:55:43.196" v="133" actId="47"/>
        <pc:sldMkLst>
          <pc:docMk/>
          <pc:sldMk cId="3176074160" sldId="299"/>
        </pc:sldMkLst>
      </pc:sldChg>
      <pc:sldChg chg="del">
        <pc:chgData name="Abels, Patrick" userId="ba666de4-0d21-43a6-8e66-51a18aae1b4a" providerId="ADAL" clId="{8E1CAED1-DF48-4F63-88DD-06A97E00A05D}" dt="2025-06-20T14:55:43.196" v="133" actId="47"/>
        <pc:sldMkLst>
          <pc:docMk/>
          <pc:sldMk cId="2415381640" sldId="300"/>
        </pc:sldMkLst>
      </pc:sldChg>
      <pc:sldChg chg="del">
        <pc:chgData name="Abels, Patrick" userId="ba666de4-0d21-43a6-8e66-51a18aae1b4a" providerId="ADAL" clId="{8E1CAED1-DF48-4F63-88DD-06A97E00A05D}" dt="2025-06-20T14:55:43.196" v="133" actId="47"/>
        <pc:sldMkLst>
          <pc:docMk/>
          <pc:sldMk cId="1320700682" sldId="301"/>
        </pc:sldMkLst>
      </pc:sldChg>
      <pc:sldChg chg="del">
        <pc:chgData name="Abels, Patrick" userId="ba666de4-0d21-43a6-8e66-51a18aae1b4a" providerId="ADAL" clId="{8E1CAED1-DF48-4F63-88DD-06A97E00A05D}" dt="2025-06-20T14:55:43.196" v="133" actId="47"/>
        <pc:sldMkLst>
          <pc:docMk/>
          <pc:sldMk cId="4205375660" sldId="302"/>
        </pc:sldMkLst>
      </pc:sldChg>
      <pc:sldChg chg="del">
        <pc:chgData name="Abels, Patrick" userId="ba666de4-0d21-43a6-8e66-51a18aae1b4a" providerId="ADAL" clId="{8E1CAED1-DF48-4F63-88DD-06A97E00A05D}" dt="2025-06-20T14:55:43.196" v="133" actId="47"/>
        <pc:sldMkLst>
          <pc:docMk/>
          <pc:sldMk cId="477303390" sldId="303"/>
        </pc:sldMkLst>
      </pc:sldChg>
      <pc:sldChg chg="modSp mod">
        <pc:chgData name="Abels, Patrick" userId="ba666de4-0d21-43a6-8e66-51a18aae1b4a" providerId="ADAL" clId="{8E1CAED1-DF48-4F63-88DD-06A97E00A05D}" dt="2025-06-20T14:42:40.543" v="22" actId="20577"/>
        <pc:sldMkLst>
          <pc:docMk/>
          <pc:sldMk cId="4259948035" sldId="304"/>
        </pc:sldMkLst>
        <pc:spChg chg="mod">
          <ac:chgData name="Abels, Patrick" userId="ba666de4-0d21-43a6-8e66-51a18aae1b4a" providerId="ADAL" clId="{8E1CAED1-DF48-4F63-88DD-06A97E00A05D}" dt="2025-06-20T14:42:40.543" v="22" actId="20577"/>
          <ac:spMkLst>
            <pc:docMk/>
            <pc:sldMk cId="4259948035" sldId="304"/>
            <ac:spMk id="2" creationId="{67F290F3-E690-6F05-E43C-5E0E34718546}"/>
          </ac:spMkLst>
        </pc:spChg>
      </pc:sldChg>
      <pc:sldChg chg="addSp delSp modSp mod">
        <pc:chgData name="Abels, Patrick" userId="ba666de4-0d21-43a6-8e66-51a18aae1b4a" providerId="ADAL" clId="{8E1CAED1-DF48-4F63-88DD-06A97E00A05D}" dt="2025-06-20T14:52:49.083" v="131" actId="1076"/>
        <pc:sldMkLst>
          <pc:docMk/>
          <pc:sldMk cId="3358983006" sldId="305"/>
        </pc:sldMkLst>
      </pc:sldChg>
      <pc:sldChg chg="del">
        <pc:chgData name="Abels, Patrick" userId="ba666de4-0d21-43a6-8e66-51a18aae1b4a" providerId="ADAL" clId="{8E1CAED1-DF48-4F63-88DD-06A97E00A05D}" dt="2025-06-20T14:55:43.196" v="133" actId="47"/>
        <pc:sldMkLst>
          <pc:docMk/>
          <pc:sldMk cId="2279468608" sldId="306"/>
        </pc:sldMkLst>
      </pc:sldChg>
      <pc:sldChg chg="del">
        <pc:chgData name="Abels, Patrick" userId="ba666de4-0d21-43a6-8e66-51a18aae1b4a" providerId="ADAL" clId="{8E1CAED1-DF48-4F63-88DD-06A97E00A05D}" dt="2025-06-20T14:55:43.196" v="133" actId="47"/>
        <pc:sldMkLst>
          <pc:docMk/>
          <pc:sldMk cId="3321718867" sldId="307"/>
        </pc:sldMkLst>
      </pc:sldChg>
      <pc:sldChg chg="del">
        <pc:chgData name="Abels, Patrick" userId="ba666de4-0d21-43a6-8e66-51a18aae1b4a" providerId="ADAL" clId="{8E1CAED1-DF48-4F63-88DD-06A97E00A05D}" dt="2025-06-20T14:55:43.196" v="133" actId="47"/>
        <pc:sldMkLst>
          <pc:docMk/>
          <pc:sldMk cId="1157579050" sldId="308"/>
        </pc:sldMkLst>
      </pc:sldChg>
      <pc:sldChg chg="del">
        <pc:chgData name="Abels, Patrick" userId="ba666de4-0d21-43a6-8e66-51a18aae1b4a" providerId="ADAL" clId="{8E1CAED1-DF48-4F63-88DD-06A97E00A05D}" dt="2025-06-20T14:55:43.196" v="133" actId="47"/>
        <pc:sldMkLst>
          <pc:docMk/>
          <pc:sldMk cId="2461274880" sldId="309"/>
        </pc:sldMkLst>
      </pc:sldChg>
      <pc:sldChg chg="del">
        <pc:chgData name="Abels, Patrick" userId="ba666de4-0d21-43a6-8e66-51a18aae1b4a" providerId="ADAL" clId="{8E1CAED1-DF48-4F63-88DD-06A97E00A05D}" dt="2025-06-20T14:55:43.196" v="133" actId="47"/>
        <pc:sldMkLst>
          <pc:docMk/>
          <pc:sldMk cId="2369116801" sldId="310"/>
        </pc:sldMkLst>
      </pc:sldChg>
      <pc:sldChg chg="del">
        <pc:chgData name="Abels, Patrick" userId="ba666de4-0d21-43a6-8e66-51a18aae1b4a" providerId="ADAL" clId="{8E1CAED1-DF48-4F63-88DD-06A97E00A05D}" dt="2025-06-20T14:55:43.196" v="133" actId="47"/>
        <pc:sldMkLst>
          <pc:docMk/>
          <pc:sldMk cId="944642049" sldId="311"/>
        </pc:sldMkLst>
      </pc:sldChg>
      <pc:sldChg chg="del">
        <pc:chgData name="Abels, Patrick" userId="ba666de4-0d21-43a6-8e66-51a18aae1b4a" providerId="ADAL" clId="{8E1CAED1-DF48-4F63-88DD-06A97E00A05D}" dt="2025-06-20T14:55:43.196" v="133" actId="47"/>
        <pc:sldMkLst>
          <pc:docMk/>
          <pc:sldMk cId="838617174" sldId="312"/>
        </pc:sldMkLst>
      </pc:sldChg>
      <pc:sldChg chg="del">
        <pc:chgData name="Abels, Patrick" userId="ba666de4-0d21-43a6-8e66-51a18aae1b4a" providerId="ADAL" clId="{8E1CAED1-DF48-4F63-88DD-06A97E00A05D}" dt="2025-06-20T14:55:43.196" v="133" actId="47"/>
        <pc:sldMkLst>
          <pc:docMk/>
          <pc:sldMk cId="1460504570" sldId="313"/>
        </pc:sldMkLst>
      </pc:sldChg>
      <pc:sldChg chg="del">
        <pc:chgData name="Abels, Patrick" userId="ba666de4-0d21-43a6-8e66-51a18aae1b4a" providerId="ADAL" clId="{8E1CAED1-DF48-4F63-88DD-06A97E00A05D}" dt="2025-06-20T14:55:43.196" v="133" actId="47"/>
        <pc:sldMkLst>
          <pc:docMk/>
          <pc:sldMk cId="2819239900" sldId="314"/>
        </pc:sldMkLst>
      </pc:sldChg>
      <pc:sldChg chg="del">
        <pc:chgData name="Abels, Patrick" userId="ba666de4-0d21-43a6-8e66-51a18aae1b4a" providerId="ADAL" clId="{8E1CAED1-DF48-4F63-88DD-06A97E00A05D}" dt="2025-06-20T14:55:43.196" v="133" actId="47"/>
        <pc:sldMkLst>
          <pc:docMk/>
          <pc:sldMk cId="2436263934" sldId="315"/>
        </pc:sldMkLst>
      </pc:sldChg>
      <pc:sldChg chg="del">
        <pc:chgData name="Abels, Patrick" userId="ba666de4-0d21-43a6-8e66-51a18aae1b4a" providerId="ADAL" clId="{8E1CAED1-DF48-4F63-88DD-06A97E00A05D}" dt="2025-06-20T14:55:43.196" v="133" actId="47"/>
        <pc:sldMkLst>
          <pc:docMk/>
          <pc:sldMk cId="1066324462" sldId="316"/>
        </pc:sldMkLst>
      </pc:sldChg>
      <pc:sldChg chg="del">
        <pc:chgData name="Abels, Patrick" userId="ba666de4-0d21-43a6-8e66-51a18aae1b4a" providerId="ADAL" clId="{8E1CAED1-DF48-4F63-88DD-06A97E00A05D}" dt="2025-06-20T14:55:43.196" v="133" actId="47"/>
        <pc:sldMkLst>
          <pc:docMk/>
          <pc:sldMk cId="1250591342" sldId="317"/>
        </pc:sldMkLst>
      </pc:sldChg>
      <pc:sldChg chg="del">
        <pc:chgData name="Abels, Patrick" userId="ba666de4-0d21-43a6-8e66-51a18aae1b4a" providerId="ADAL" clId="{8E1CAED1-DF48-4F63-88DD-06A97E00A05D}" dt="2025-06-20T14:55:43.196" v="133" actId="47"/>
        <pc:sldMkLst>
          <pc:docMk/>
          <pc:sldMk cId="1523415873" sldId="318"/>
        </pc:sldMkLst>
      </pc:sldChg>
      <pc:sldChg chg="del">
        <pc:chgData name="Abels, Patrick" userId="ba666de4-0d21-43a6-8e66-51a18aae1b4a" providerId="ADAL" clId="{8E1CAED1-DF48-4F63-88DD-06A97E00A05D}" dt="2025-06-20T14:55:43.196" v="133" actId="47"/>
        <pc:sldMkLst>
          <pc:docMk/>
          <pc:sldMk cId="2771396843" sldId="319"/>
        </pc:sldMkLst>
      </pc:sldChg>
      <pc:sldChg chg="del">
        <pc:chgData name="Abels, Patrick" userId="ba666de4-0d21-43a6-8e66-51a18aae1b4a" providerId="ADAL" clId="{8E1CAED1-DF48-4F63-88DD-06A97E00A05D}" dt="2025-06-20T14:55:43.196" v="133" actId="47"/>
        <pc:sldMkLst>
          <pc:docMk/>
          <pc:sldMk cId="1818704120" sldId="321"/>
        </pc:sldMkLst>
      </pc:sldChg>
      <pc:sldChg chg="del">
        <pc:chgData name="Abels, Patrick" userId="ba666de4-0d21-43a6-8e66-51a18aae1b4a" providerId="ADAL" clId="{8E1CAED1-DF48-4F63-88DD-06A97E00A05D}" dt="2025-06-20T14:55:43.196" v="133" actId="47"/>
        <pc:sldMkLst>
          <pc:docMk/>
          <pc:sldMk cId="3289851751" sldId="322"/>
        </pc:sldMkLst>
      </pc:sldChg>
      <pc:sldChg chg="del">
        <pc:chgData name="Abels, Patrick" userId="ba666de4-0d21-43a6-8e66-51a18aae1b4a" providerId="ADAL" clId="{8E1CAED1-DF48-4F63-88DD-06A97E00A05D}" dt="2025-06-20T14:55:43.196" v="133" actId="47"/>
        <pc:sldMkLst>
          <pc:docMk/>
          <pc:sldMk cId="575384107" sldId="323"/>
        </pc:sldMkLst>
      </pc:sldChg>
      <pc:sldChg chg="del">
        <pc:chgData name="Abels, Patrick" userId="ba666de4-0d21-43a6-8e66-51a18aae1b4a" providerId="ADAL" clId="{8E1CAED1-DF48-4F63-88DD-06A97E00A05D}" dt="2025-06-20T14:55:43.196" v="133" actId="47"/>
        <pc:sldMkLst>
          <pc:docMk/>
          <pc:sldMk cId="4239492742" sldId="324"/>
        </pc:sldMkLst>
      </pc:sldChg>
      <pc:sldChg chg="del">
        <pc:chgData name="Abels, Patrick" userId="ba666de4-0d21-43a6-8e66-51a18aae1b4a" providerId="ADAL" clId="{8E1CAED1-DF48-4F63-88DD-06A97E00A05D}" dt="2025-06-20T14:55:43.196" v="133" actId="47"/>
        <pc:sldMkLst>
          <pc:docMk/>
          <pc:sldMk cId="2922718326" sldId="325"/>
        </pc:sldMkLst>
      </pc:sldChg>
      <pc:sldChg chg="del">
        <pc:chgData name="Abels, Patrick" userId="ba666de4-0d21-43a6-8e66-51a18aae1b4a" providerId="ADAL" clId="{8E1CAED1-DF48-4F63-88DD-06A97E00A05D}" dt="2025-06-20T14:55:43.196" v="133" actId="47"/>
        <pc:sldMkLst>
          <pc:docMk/>
          <pc:sldMk cId="3065035548" sldId="326"/>
        </pc:sldMkLst>
      </pc:sldChg>
      <pc:sldChg chg="del">
        <pc:chgData name="Abels, Patrick" userId="ba666de4-0d21-43a6-8e66-51a18aae1b4a" providerId="ADAL" clId="{8E1CAED1-DF48-4F63-88DD-06A97E00A05D}" dt="2025-06-20T14:55:43.196" v="133" actId="47"/>
        <pc:sldMkLst>
          <pc:docMk/>
          <pc:sldMk cId="1421541758" sldId="327"/>
        </pc:sldMkLst>
      </pc:sldChg>
      <pc:sldChg chg="del">
        <pc:chgData name="Abels, Patrick" userId="ba666de4-0d21-43a6-8e66-51a18aae1b4a" providerId="ADAL" clId="{8E1CAED1-DF48-4F63-88DD-06A97E00A05D}" dt="2025-06-20T14:55:43.196" v="133" actId="47"/>
        <pc:sldMkLst>
          <pc:docMk/>
          <pc:sldMk cId="435340239" sldId="328"/>
        </pc:sldMkLst>
      </pc:sldChg>
      <pc:sldChg chg="del">
        <pc:chgData name="Abels, Patrick" userId="ba666de4-0d21-43a6-8e66-51a18aae1b4a" providerId="ADAL" clId="{8E1CAED1-DF48-4F63-88DD-06A97E00A05D}" dt="2025-06-20T14:55:43.196" v="133" actId="47"/>
        <pc:sldMkLst>
          <pc:docMk/>
          <pc:sldMk cId="717596490" sldId="329"/>
        </pc:sldMkLst>
      </pc:sldChg>
      <pc:sldChg chg="del">
        <pc:chgData name="Abels, Patrick" userId="ba666de4-0d21-43a6-8e66-51a18aae1b4a" providerId="ADAL" clId="{8E1CAED1-DF48-4F63-88DD-06A97E00A05D}" dt="2025-06-20T14:55:43.196" v="133" actId="47"/>
        <pc:sldMkLst>
          <pc:docMk/>
          <pc:sldMk cId="994043925" sldId="330"/>
        </pc:sldMkLst>
      </pc:sldChg>
      <pc:sldChg chg="del">
        <pc:chgData name="Abels, Patrick" userId="ba666de4-0d21-43a6-8e66-51a18aae1b4a" providerId="ADAL" clId="{8E1CAED1-DF48-4F63-88DD-06A97E00A05D}" dt="2025-06-20T14:55:43.196" v="133" actId="47"/>
        <pc:sldMkLst>
          <pc:docMk/>
          <pc:sldMk cId="1477663117" sldId="331"/>
        </pc:sldMkLst>
      </pc:sldChg>
      <pc:sldChg chg="del">
        <pc:chgData name="Abels, Patrick" userId="ba666de4-0d21-43a6-8e66-51a18aae1b4a" providerId="ADAL" clId="{8E1CAED1-DF48-4F63-88DD-06A97E00A05D}" dt="2025-06-20T14:55:43.196" v="133" actId="47"/>
        <pc:sldMkLst>
          <pc:docMk/>
          <pc:sldMk cId="48828708" sldId="332"/>
        </pc:sldMkLst>
      </pc:sldChg>
      <pc:sldChg chg="del">
        <pc:chgData name="Abels, Patrick" userId="ba666de4-0d21-43a6-8e66-51a18aae1b4a" providerId="ADAL" clId="{8E1CAED1-DF48-4F63-88DD-06A97E00A05D}" dt="2025-06-20T14:55:43.196" v="133" actId="47"/>
        <pc:sldMkLst>
          <pc:docMk/>
          <pc:sldMk cId="1047709854" sldId="333"/>
        </pc:sldMkLst>
      </pc:sldChg>
      <pc:sldChg chg="del">
        <pc:chgData name="Abels, Patrick" userId="ba666de4-0d21-43a6-8e66-51a18aae1b4a" providerId="ADAL" clId="{8E1CAED1-DF48-4F63-88DD-06A97E00A05D}" dt="2025-06-20T14:55:43.196" v="133" actId="47"/>
        <pc:sldMkLst>
          <pc:docMk/>
          <pc:sldMk cId="2665870171" sldId="334"/>
        </pc:sldMkLst>
      </pc:sldChg>
      <pc:sldChg chg="del">
        <pc:chgData name="Abels, Patrick" userId="ba666de4-0d21-43a6-8e66-51a18aae1b4a" providerId="ADAL" clId="{8E1CAED1-DF48-4F63-88DD-06A97E00A05D}" dt="2025-06-20T14:55:43.196" v="133" actId="47"/>
        <pc:sldMkLst>
          <pc:docMk/>
          <pc:sldMk cId="3894621556" sldId="336"/>
        </pc:sldMkLst>
      </pc:sldChg>
      <pc:sldChg chg="del">
        <pc:chgData name="Abels, Patrick" userId="ba666de4-0d21-43a6-8e66-51a18aae1b4a" providerId="ADAL" clId="{8E1CAED1-DF48-4F63-88DD-06A97E00A05D}" dt="2025-06-20T14:55:43.196" v="133" actId="47"/>
        <pc:sldMkLst>
          <pc:docMk/>
          <pc:sldMk cId="2015372204" sldId="339"/>
        </pc:sldMkLst>
      </pc:sldChg>
      <pc:sldChg chg="del">
        <pc:chgData name="Abels, Patrick" userId="ba666de4-0d21-43a6-8e66-51a18aae1b4a" providerId="ADAL" clId="{8E1CAED1-DF48-4F63-88DD-06A97E00A05D}" dt="2025-06-20T14:55:43.196" v="133" actId="47"/>
        <pc:sldMkLst>
          <pc:docMk/>
          <pc:sldMk cId="2568701760" sldId="341"/>
        </pc:sldMkLst>
      </pc:sldChg>
      <pc:sldChg chg="del">
        <pc:chgData name="Abels, Patrick" userId="ba666de4-0d21-43a6-8e66-51a18aae1b4a" providerId="ADAL" clId="{8E1CAED1-DF48-4F63-88DD-06A97E00A05D}" dt="2025-06-20T14:55:43.196" v="133" actId="47"/>
        <pc:sldMkLst>
          <pc:docMk/>
          <pc:sldMk cId="1762515" sldId="343"/>
        </pc:sldMkLst>
      </pc:sldChg>
      <pc:sldChg chg="del">
        <pc:chgData name="Abels, Patrick" userId="ba666de4-0d21-43a6-8e66-51a18aae1b4a" providerId="ADAL" clId="{8E1CAED1-DF48-4F63-88DD-06A97E00A05D}" dt="2025-06-20T14:55:43.196" v="133" actId="47"/>
        <pc:sldMkLst>
          <pc:docMk/>
          <pc:sldMk cId="2205367767" sldId="344"/>
        </pc:sldMkLst>
      </pc:sldChg>
      <pc:sldChg chg="del">
        <pc:chgData name="Abels, Patrick" userId="ba666de4-0d21-43a6-8e66-51a18aae1b4a" providerId="ADAL" clId="{8E1CAED1-DF48-4F63-88DD-06A97E00A05D}" dt="2025-06-20T14:55:43.196" v="133" actId="47"/>
        <pc:sldMkLst>
          <pc:docMk/>
          <pc:sldMk cId="3624770452" sldId="345"/>
        </pc:sldMkLst>
      </pc:sldChg>
      <pc:sldChg chg="del">
        <pc:chgData name="Abels, Patrick" userId="ba666de4-0d21-43a6-8e66-51a18aae1b4a" providerId="ADAL" clId="{8E1CAED1-DF48-4F63-88DD-06A97E00A05D}" dt="2025-06-20T14:55:43.196" v="133" actId="47"/>
        <pc:sldMkLst>
          <pc:docMk/>
          <pc:sldMk cId="2253509826" sldId="346"/>
        </pc:sldMkLst>
      </pc:sldChg>
      <pc:sldChg chg="del">
        <pc:chgData name="Abels, Patrick" userId="ba666de4-0d21-43a6-8e66-51a18aae1b4a" providerId="ADAL" clId="{8E1CAED1-DF48-4F63-88DD-06A97E00A05D}" dt="2025-06-20T14:55:43.196" v="133" actId="47"/>
        <pc:sldMkLst>
          <pc:docMk/>
          <pc:sldMk cId="547301057" sldId="347"/>
        </pc:sldMkLst>
      </pc:sldChg>
      <pc:sldChg chg="del">
        <pc:chgData name="Abels, Patrick" userId="ba666de4-0d21-43a6-8e66-51a18aae1b4a" providerId="ADAL" clId="{8E1CAED1-DF48-4F63-88DD-06A97E00A05D}" dt="2025-06-20T14:55:43.196" v="133" actId="47"/>
        <pc:sldMkLst>
          <pc:docMk/>
          <pc:sldMk cId="1797989139" sldId="348"/>
        </pc:sldMkLst>
      </pc:sldChg>
      <pc:sldChg chg="del">
        <pc:chgData name="Abels, Patrick" userId="ba666de4-0d21-43a6-8e66-51a18aae1b4a" providerId="ADAL" clId="{8E1CAED1-DF48-4F63-88DD-06A97E00A05D}" dt="2025-06-20T14:55:43.196" v="133" actId="47"/>
        <pc:sldMkLst>
          <pc:docMk/>
          <pc:sldMk cId="2637758791" sldId="349"/>
        </pc:sldMkLst>
      </pc:sldChg>
      <pc:sldChg chg="del">
        <pc:chgData name="Abels, Patrick" userId="ba666de4-0d21-43a6-8e66-51a18aae1b4a" providerId="ADAL" clId="{8E1CAED1-DF48-4F63-88DD-06A97E00A05D}" dt="2025-06-20T14:55:43.196" v="133" actId="47"/>
        <pc:sldMkLst>
          <pc:docMk/>
          <pc:sldMk cId="734328465" sldId="350"/>
        </pc:sldMkLst>
      </pc:sldChg>
      <pc:sldChg chg="del">
        <pc:chgData name="Abels, Patrick" userId="ba666de4-0d21-43a6-8e66-51a18aae1b4a" providerId="ADAL" clId="{8E1CAED1-DF48-4F63-88DD-06A97E00A05D}" dt="2025-06-20T14:55:43.196" v="133" actId="47"/>
        <pc:sldMkLst>
          <pc:docMk/>
          <pc:sldMk cId="3636249086" sldId="351"/>
        </pc:sldMkLst>
      </pc:sldChg>
      <pc:sldChg chg="del">
        <pc:chgData name="Abels, Patrick" userId="ba666de4-0d21-43a6-8e66-51a18aae1b4a" providerId="ADAL" clId="{8E1CAED1-DF48-4F63-88DD-06A97E00A05D}" dt="2025-06-20T14:55:43.196" v="133" actId="47"/>
        <pc:sldMkLst>
          <pc:docMk/>
          <pc:sldMk cId="3573621278" sldId="352"/>
        </pc:sldMkLst>
      </pc:sldChg>
      <pc:sldChg chg="del">
        <pc:chgData name="Abels, Patrick" userId="ba666de4-0d21-43a6-8e66-51a18aae1b4a" providerId="ADAL" clId="{8E1CAED1-DF48-4F63-88DD-06A97E00A05D}" dt="2025-06-20T14:55:43.196" v="133" actId="47"/>
        <pc:sldMkLst>
          <pc:docMk/>
          <pc:sldMk cId="4136447439" sldId="353"/>
        </pc:sldMkLst>
      </pc:sldChg>
      <pc:sldChg chg="del">
        <pc:chgData name="Abels, Patrick" userId="ba666de4-0d21-43a6-8e66-51a18aae1b4a" providerId="ADAL" clId="{8E1CAED1-DF48-4F63-88DD-06A97E00A05D}" dt="2025-06-20T14:55:43.196" v="133" actId="47"/>
        <pc:sldMkLst>
          <pc:docMk/>
          <pc:sldMk cId="2473381897" sldId="354"/>
        </pc:sldMkLst>
      </pc:sldChg>
      <pc:sldChg chg="del">
        <pc:chgData name="Abels, Patrick" userId="ba666de4-0d21-43a6-8e66-51a18aae1b4a" providerId="ADAL" clId="{8E1CAED1-DF48-4F63-88DD-06A97E00A05D}" dt="2025-06-20T14:55:43.196" v="133" actId="47"/>
        <pc:sldMkLst>
          <pc:docMk/>
          <pc:sldMk cId="299456922" sldId="355"/>
        </pc:sldMkLst>
      </pc:sldChg>
      <pc:sldChg chg="del">
        <pc:chgData name="Abels, Patrick" userId="ba666de4-0d21-43a6-8e66-51a18aae1b4a" providerId="ADAL" clId="{8E1CAED1-DF48-4F63-88DD-06A97E00A05D}" dt="2025-06-20T14:55:43.196" v="133" actId="47"/>
        <pc:sldMkLst>
          <pc:docMk/>
          <pc:sldMk cId="3405729526" sldId="356"/>
        </pc:sldMkLst>
      </pc:sldChg>
      <pc:sldChg chg="del">
        <pc:chgData name="Abels, Patrick" userId="ba666de4-0d21-43a6-8e66-51a18aae1b4a" providerId="ADAL" clId="{8E1CAED1-DF48-4F63-88DD-06A97E00A05D}" dt="2025-06-20T14:55:43.196" v="133" actId="47"/>
        <pc:sldMkLst>
          <pc:docMk/>
          <pc:sldMk cId="3245633570" sldId="357"/>
        </pc:sldMkLst>
      </pc:sldChg>
      <pc:sldChg chg="del">
        <pc:chgData name="Abels, Patrick" userId="ba666de4-0d21-43a6-8e66-51a18aae1b4a" providerId="ADAL" clId="{8E1CAED1-DF48-4F63-88DD-06A97E00A05D}" dt="2025-06-20T14:55:43.196" v="133" actId="47"/>
        <pc:sldMkLst>
          <pc:docMk/>
          <pc:sldMk cId="548041540" sldId="358"/>
        </pc:sldMkLst>
      </pc:sldChg>
      <pc:sldChg chg="del">
        <pc:chgData name="Abels, Patrick" userId="ba666de4-0d21-43a6-8e66-51a18aae1b4a" providerId="ADAL" clId="{8E1CAED1-DF48-4F63-88DD-06A97E00A05D}" dt="2025-06-20T14:55:43.196" v="133" actId="47"/>
        <pc:sldMkLst>
          <pc:docMk/>
          <pc:sldMk cId="1656097455" sldId="359"/>
        </pc:sldMkLst>
      </pc:sldChg>
      <pc:sldChg chg="del">
        <pc:chgData name="Abels, Patrick" userId="ba666de4-0d21-43a6-8e66-51a18aae1b4a" providerId="ADAL" clId="{8E1CAED1-DF48-4F63-88DD-06A97E00A05D}" dt="2025-06-20T14:55:43.196" v="133" actId="47"/>
        <pc:sldMkLst>
          <pc:docMk/>
          <pc:sldMk cId="1853899470" sldId="360"/>
        </pc:sldMkLst>
      </pc:sldChg>
      <pc:sldChg chg="del">
        <pc:chgData name="Abels, Patrick" userId="ba666de4-0d21-43a6-8e66-51a18aae1b4a" providerId="ADAL" clId="{8E1CAED1-DF48-4F63-88DD-06A97E00A05D}" dt="2025-06-20T14:55:43.196" v="133" actId="47"/>
        <pc:sldMkLst>
          <pc:docMk/>
          <pc:sldMk cId="1975759717" sldId="361"/>
        </pc:sldMkLst>
      </pc:sldChg>
      <pc:sldChg chg="add">
        <pc:chgData name="Abels, Patrick" userId="ba666de4-0d21-43a6-8e66-51a18aae1b4a" providerId="ADAL" clId="{8E1CAED1-DF48-4F63-88DD-06A97E00A05D}" dt="2025-06-20T14:43:39.958" v="47"/>
        <pc:sldMkLst>
          <pc:docMk/>
          <pc:sldMk cId="2238490315" sldId="362"/>
        </pc:sldMkLst>
      </pc:sldChg>
      <pc:sldChg chg="addSp delSp modSp add mod">
        <pc:chgData name="Abels, Patrick" userId="ba666de4-0d21-43a6-8e66-51a18aae1b4a" providerId="ADAL" clId="{8E1CAED1-DF48-4F63-88DD-06A97E00A05D}" dt="2025-06-20T15:01:39.459" v="153" actId="1076"/>
        <pc:sldMkLst>
          <pc:docMk/>
          <pc:sldMk cId="2364029609" sldId="363"/>
        </pc:sldMkLst>
      </pc:sldChg>
      <pc:sldChg chg="addSp delSp modSp add mod">
        <pc:chgData name="Abels, Patrick" userId="ba666de4-0d21-43a6-8e66-51a18aae1b4a" providerId="ADAL" clId="{8E1CAED1-DF48-4F63-88DD-06A97E00A05D}" dt="2025-06-20T15:02:46.486" v="164" actId="1076"/>
        <pc:sldMkLst>
          <pc:docMk/>
          <pc:sldMk cId="1539138307" sldId="364"/>
        </pc:sldMkLst>
      </pc:sldChg>
      <pc:sldChg chg="addSp delSp modSp add mod setBg">
        <pc:chgData name="Abels, Patrick" userId="ba666de4-0d21-43a6-8e66-51a18aae1b4a" providerId="ADAL" clId="{8E1CAED1-DF48-4F63-88DD-06A97E00A05D}" dt="2025-06-20T15:06:15.136" v="176" actId="14100"/>
        <pc:sldMkLst>
          <pc:docMk/>
          <pc:sldMk cId="2475432373" sldId="365"/>
        </pc:sldMkLst>
      </pc:sldChg>
      <pc:sldChg chg="addSp delSp modSp add mod">
        <pc:chgData name="Abels, Patrick" userId="ba666de4-0d21-43a6-8e66-51a18aae1b4a" providerId="ADAL" clId="{8E1CAED1-DF48-4F63-88DD-06A97E00A05D}" dt="2025-06-20T15:07:22.105" v="211" actId="1038"/>
        <pc:sldMkLst>
          <pc:docMk/>
          <pc:sldMk cId="2190353095" sldId="366"/>
        </pc:sldMkLst>
      </pc:sldChg>
      <pc:sldChg chg="addSp delSp modSp add mod">
        <pc:chgData name="Abels, Patrick" userId="ba666de4-0d21-43a6-8e66-51a18aae1b4a" providerId="ADAL" clId="{8E1CAED1-DF48-4F63-88DD-06A97E00A05D}" dt="2025-06-20T15:08:19.808" v="221" actId="1076"/>
        <pc:sldMkLst>
          <pc:docMk/>
          <pc:sldMk cId="3785649994" sldId="367"/>
        </pc:sldMkLst>
      </pc:sldChg>
      <pc:sldChg chg="addSp delSp modSp add mod">
        <pc:chgData name="Abels, Patrick" userId="ba666de4-0d21-43a6-8e66-51a18aae1b4a" providerId="ADAL" clId="{8E1CAED1-DF48-4F63-88DD-06A97E00A05D}" dt="2025-06-20T15:44:36.408" v="238" actId="1076"/>
        <pc:sldMkLst>
          <pc:docMk/>
          <pc:sldMk cId="2234497718" sldId="368"/>
        </pc:sldMkLst>
        <pc:spChg chg="mod">
          <ac:chgData name="Abels, Patrick" userId="ba666de4-0d21-43a6-8e66-51a18aae1b4a" providerId="ADAL" clId="{8E1CAED1-DF48-4F63-88DD-06A97E00A05D}" dt="2025-06-20T15:09:38.289" v="228" actId="20577"/>
          <ac:spMkLst>
            <pc:docMk/>
            <pc:sldMk cId="2234497718" sldId="368"/>
            <ac:spMk id="2" creationId="{9C8BB473-91B4-5F87-15F1-ABC3B8B44921}"/>
          </ac:spMkLst>
        </pc:spChg>
      </pc:sldChg>
      <pc:sldChg chg="addSp delSp modSp add mod">
        <pc:chgData name="Abels, Patrick" userId="ba666de4-0d21-43a6-8e66-51a18aae1b4a" providerId="ADAL" clId="{8E1CAED1-DF48-4F63-88DD-06A97E00A05D}" dt="2025-06-20T15:44:57.745" v="243" actId="1076"/>
        <pc:sldMkLst>
          <pc:docMk/>
          <pc:sldMk cId="826556508" sldId="369"/>
        </pc:sldMkLst>
      </pc:sldChg>
      <pc:sldChg chg="add">
        <pc:chgData name="Abels, Patrick" userId="ba666de4-0d21-43a6-8e66-51a18aae1b4a" providerId="ADAL" clId="{8E1CAED1-DF48-4F63-88DD-06A97E00A05D}" dt="2025-06-20T14:53:16.926" v="132"/>
        <pc:sldMkLst>
          <pc:docMk/>
          <pc:sldMk cId="2067859836" sldId="370"/>
        </pc:sldMkLst>
      </pc:sldChg>
      <pc:sldChg chg="addSp modSp add mod">
        <pc:chgData name="Abels, Patrick" userId="ba666de4-0d21-43a6-8e66-51a18aae1b4a" providerId="ADAL" clId="{8E1CAED1-DF48-4F63-88DD-06A97E00A05D}" dt="2025-06-20T15:51:12.647" v="291" actId="1076"/>
        <pc:sldMkLst>
          <pc:docMk/>
          <pc:sldMk cId="1766607737" sldId="371"/>
        </pc:sldMkLst>
      </pc:sldChg>
      <pc:sldChg chg="addSp delSp modSp add mod">
        <pc:chgData name="Abels, Patrick" userId="ba666de4-0d21-43a6-8e66-51a18aae1b4a" providerId="ADAL" clId="{8E1CAED1-DF48-4F63-88DD-06A97E00A05D}" dt="2025-06-20T15:57:09.300" v="300" actId="1076"/>
        <pc:sldMkLst>
          <pc:docMk/>
          <pc:sldMk cId="1536764036" sldId="372"/>
        </pc:sldMkLst>
      </pc:sldChg>
      <pc:sldChg chg="add">
        <pc:chgData name="Abels, Patrick" userId="ba666de4-0d21-43a6-8e66-51a18aae1b4a" providerId="ADAL" clId="{8E1CAED1-DF48-4F63-88DD-06A97E00A05D}" dt="2025-06-20T14:53:16.926" v="132"/>
        <pc:sldMkLst>
          <pc:docMk/>
          <pc:sldMk cId="512235540" sldId="373"/>
        </pc:sldMkLst>
      </pc:sldChg>
      <pc:sldChg chg="addSp delSp modSp add mod">
        <pc:chgData name="Abels, Patrick" userId="ba666de4-0d21-43a6-8e66-51a18aae1b4a" providerId="ADAL" clId="{8E1CAED1-DF48-4F63-88DD-06A97E00A05D}" dt="2025-06-20T16:06:21.555" v="361" actId="11"/>
        <pc:sldMkLst>
          <pc:docMk/>
          <pc:sldMk cId="2761457570" sldId="374"/>
        </pc:sldMkLst>
      </pc:sldChg>
      <pc:sldChg chg="addSp delSp modSp add mod">
        <pc:chgData name="Abels, Patrick" userId="ba666de4-0d21-43a6-8e66-51a18aae1b4a" providerId="ADAL" clId="{8E1CAED1-DF48-4F63-88DD-06A97E00A05D}" dt="2025-06-20T16:02:27.203" v="320" actId="1076"/>
        <pc:sldMkLst>
          <pc:docMk/>
          <pc:sldMk cId="3459538872" sldId="375"/>
        </pc:sldMkLst>
      </pc:sldChg>
      <pc:sldChg chg="addSp delSp modSp add mod">
        <pc:chgData name="Abels, Patrick" userId="ba666de4-0d21-43a6-8e66-51a18aae1b4a" providerId="ADAL" clId="{8E1CAED1-DF48-4F63-88DD-06A97E00A05D}" dt="2025-06-20T16:24:47.664" v="495" actId="20577"/>
        <pc:sldMkLst>
          <pc:docMk/>
          <pc:sldMk cId="2830826162" sldId="376"/>
        </pc:sldMkLst>
      </pc:sldChg>
      <pc:sldChg chg="addSp delSp modSp add mod">
        <pc:chgData name="Abels, Patrick" userId="ba666de4-0d21-43a6-8e66-51a18aae1b4a" providerId="ADAL" clId="{8E1CAED1-DF48-4F63-88DD-06A97E00A05D}" dt="2025-06-20T16:21:29.822" v="431" actId="1076"/>
        <pc:sldMkLst>
          <pc:docMk/>
          <pc:sldMk cId="2467767843" sldId="377"/>
        </pc:sldMkLst>
      </pc:sldChg>
    </pc:docChg>
  </pc:docChgLst>
  <pc:docChgLst>
    <pc:chgData name="Abels, Patrick" userId="ba666de4-0d21-43a6-8e66-51a18aae1b4a" providerId="ADAL" clId="{8A49E47F-0203-440A-A070-D957724FB7D2}"/>
    <pc:docChg chg="modSld">
      <pc:chgData name="Abels, Patrick" userId="ba666de4-0d21-43a6-8e66-51a18aae1b4a" providerId="ADAL" clId="{8A49E47F-0203-440A-A070-D957724FB7D2}" dt="2024-07-02T15:06:39.271" v="73" actId="20577"/>
      <pc:docMkLst>
        <pc:docMk/>
      </pc:docMkLst>
      <pc:sldChg chg="modSp mod">
        <pc:chgData name="Abels, Patrick" userId="ba666de4-0d21-43a6-8e66-51a18aae1b4a" providerId="ADAL" clId="{8A49E47F-0203-440A-A070-D957724FB7D2}" dt="2024-07-01T18:43:00.500" v="39" actId="207"/>
        <pc:sldMkLst>
          <pc:docMk/>
          <pc:sldMk cId="3348838403" sldId="294"/>
        </pc:sldMkLst>
      </pc:sldChg>
      <pc:sldChg chg="modSp mod">
        <pc:chgData name="Abels, Patrick" userId="ba666de4-0d21-43a6-8e66-51a18aae1b4a" providerId="ADAL" clId="{8A49E47F-0203-440A-A070-D957724FB7D2}" dt="2024-07-02T15:06:39.271" v="73" actId="20577"/>
        <pc:sldMkLst>
          <pc:docMk/>
          <pc:sldMk cId="1934247724" sldId="306"/>
        </pc:sldMkLst>
      </pc:sldChg>
    </pc:docChg>
  </pc:docChgLst>
  <pc:docChgLst>
    <pc:chgData name="Abels, Patrick" userId="ba666de4-0d21-43a6-8e66-51a18aae1b4a" providerId="ADAL" clId="{7F8B0299-3096-4BB0-A206-AA5860A2431E}"/>
    <pc:docChg chg="undo custSel addSld modSld">
      <pc:chgData name="Abels, Patrick" userId="ba666de4-0d21-43a6-8e66-51a18aae1b4a" providerId="ADAL" clId="{7F8B0299-3096-4BB0-A206-AA5860A2431E}" dt="2024-10-01T10:44:33.355" v="98" actId="1036"/>
      <pc:docMkLst>
        <pc:docMk/>
      </pc:docMkLst>
      <pc:sldChg chg="addSp delSp modSp add mod modClrScheme chgLayout">
        <pc:chgData name="Abels, Patrick" userId="ba666de4-0d21-43a6-8e66-51a18aae1b4a" providerId="ADAL" clId="{7F8B0299-3096-4BB0-A206-AA5860A2431E}" dt="2024-10-01T10:44:33.355" v="98" actId="1036"/>
        <pc:sldMkLst>
          <pc:docMk/>
          <pc:sldMk cId="1777212815" sldId="293"/>
        </pc:sldMkLst>
      </pc:sldChg>
    </pc:docChg>
  </pc:docChgLst>
  <pc:docChgLst>
    <pc:chgData name="Abels, Patrick" userId="ba666de4-0d21-43a6-8e66-51a18aae1b4a" providerId="ADAL" clId="{A0EBA631-604F-42DE-A4D0-9764EC04908E}"/>
    <pc:docChg chg="modSld">
      <pc:chgData name="Abels, Patrick" userId="ba666de4-0d21-43a6-8e66-51a18aae1b4a" providerId="ADAL" clId="{A0EBA631-604F-42DE-A4D0-9764EC04908E}" dt="2023-07-04T16:09:21.932" v="65" actId="404"/>
      <pc:docMkLst>
        <pc:docMk/>
      </pc:docMkLst>
      <pc:sldChg chg="modSp mod">
        <pc:chgData name="Abels, Patrick" userId="ba666de4-0d21-43a6-8e66-51a18aae1b4a" providerId="ADAL" clId="{A0EBA631-604F-42DE-A4D0-9764EC04908E}" dt="2023-07-04T16:08:03.684" v="3" actId="20577"/>
        <pc:sldMkLst>
          <pc:docMk/>
          <pc:sldMk cId="1283346392" sldId="256"/>
        </pc:sldMkLst>
      </pc:sldChg>
      <pc:sldChg chg="modSp mod">
        <pc:chgData name="Abels, Patrick" userId="ba666de4-0d21-43a6-8e66-51a18aae1b4a" providerId="ADAL" clId="{A0EBA631-604F-42DE-A4D0-9764EC04908E}" dt="2023-07-04T16:09:21.932" v="65" actId="404"/>
        <pc:sldMkLst>
          <pc:docMk/>
          <pc:sldMk cId="3641686394" sldId="267"/>
        </pc:sldMkLst>
      </pc:sldChg>
    </pc:docChg>
  </pc:docChgLst>
  <pc:docChgLst>
    <pc:chgData name="Abels, Patrick" userId="ba666de4-0d21-43a6-8e66-51a18aae1b4a" providerId="ADAL" clId="{ECB1A921-A9E6-4342-8255-64502BBB9D7C}"/>
    <pc:docChg chg="modSld">
      <pc:chgData name="Abels, Patrick" userId="ba666de4-0d21-43a6-8e66-51a18aae1b4a" providerId="ADAL" clId="{ECB1A921-A9E6-4342-8255-64502BBB9D7C}" dt="2024-05-17T21:58:27.371" v="0" actId="113"/>
      <pc:docMkLst>
        <pc:docMk/>
      </pc:docMkLst>
      <pc:sldChg chg="modSp mod">
        <pc:chgData name="Abels, Patrick" userId="ba666de4-0d21-43a6-8e66-51a18aae1b4a" providerId="ADAL" clId="{ECB1A921-A9E6-4342-8255-64502BBB9D7C}" dt="2024-05-17T21:58:27.371" v="0" actId="113"/>
        <pc:sldMkLst>
          <pc:docMk/>
          <pc:sldMk cId="1934247724" sldId="306"/>
        </pc:sldMkLst>
      </pc:sldChg>
    </pc:docChg>
  </pc:docChgLst>
  <pc:docChgLst>
    <pc:chgData name="Abels, Patrick" userId="ba666de4-0d21-43a6-8e66-51a18aae1b4a" providerId="ADAL" clId="{E82BAE72-16E8-466B-BCBD-B3EBDBA39584}"/>
    <pc:docChg chg="undo custSel addSld delSld modSld">
      <pc:chgData name="Abels, Patrick" userId="ba666de4-0d21-43a6-8e66-51a18aae1b4a" providerId="ADAL" clId="{E82BAE72-16E8-466B-BCBD-B3EBDBA39584}" dt="2025-05-20T15:32:37.479" v="483" actId="14100"/>
      <pc:docMkLst>
        <pc:docMk/>
      </pc:docMkLst>
      <pc:sldChg chg="modSp mod">
        <pc:chgData name="Abels, Patrick" userId="ba666de4-0d21-43a6-8e66-51a18aae1b4a" providerId="ADAL" clId="{E82BAE72-16E8-466B-BCBD-B3EBDBA39584}" dt="2025-05-20T14:48:50.958" v="7" actId="20577"/>
        <pc:sldMkLst>
          <pc:docMk/>
          <pc:sldMk cId="2491210115" sldId="293"/>
        </pc:sldMkLst>
      </pc:sldChg>
      <pc:sldChg chg="addSp delSp modSp mod">
        <pc:chgData name="Abels, Patrick" userId="ba666de4-0d21-43a6-8e66-51a18aae1b4a" providerId="ADAL" clId="{E82BAE72-16E8-466B-BCBD-B3EBDBA39584}" dt="2025-05-20T15:21:37.352" v="447" actId="21"/>
        <pc:sldMkLst>
          <pc:docMk/>
          <pc:sldMk cId="3433871952" sldId="294"/>
        </pc:sldMkLst>
      </pc:sldChg>
      <pc:sldChg chg="addSp delSp modSp mod">
        <pc:chgData name="Abels, Patrick" userId="ba666de4-0d21-43a6-8e66-51a18aae1b4a" providerId="ADAL" clId="{E82BAE72-16E8-466B-BCBD-B3EBDBA39584}" dt="2025-05-20T15:32:37.479" v="483" actId="14100"/>
        <pc:sldMkLst>
          <pc:docMk/>
          <pc:sldMk cId="3670596577" sldId="295"/>
        </pc:sldMkLst>
      </pc:sldChg>
      <pc:sldChg chg="modSp mod">
        <pc:chgData name="Abels, Patrick" userId="ba666de4-0d21-43a6-8e66-51a18aae1b4a" providerId="ADAL" clId="{E82BAE72-16E8-466B-BCBD-B3EBDBA39584}" dt="2025-05-20T15:17:11.044" v="350" actId="6549"/>
        <pc:sldMkLst>
          <pc:docMk/>
          <pc:sldMk cId="1729450867" sldId="296"/>
        </pc:sldMkLst>
      </pc:sldChg>
      <pc:sldChg chg="addSp delSp modSp mod">
        <pc:chgData name="Abels, Patrick" userId="ba666de4-0d21-43a6-8e66-51a18aae1b4a" providerId="ADAL" clId="{E82BAE72-16E8-466B-BCBD-B3EBDBA39584}" dt="2025-05-20T15:22:29.432" v="469" actId="166"/>
        <pc:sldMkLst>
          <pc:docMk/>
          <pc:sldMk cId="847930977" sldId="297"/>
        </pc:sldMkLst>
      </pc:sldChg>
      <pc:sldChg chg="del">
        <pc:chgData name="Abels, Patrick" userId="ba666de4-0d21-43a6-8e66-51a18aae1b4a" providerId="ADAL" clId="{E82BAE72-16E8-466B-BCBD-B3EBDBA39584}" dt="2025-05-20T14:49:26.498" v="9" actId="47"/>
        <pc:sldMkLst>
          <pc:docMk/>
          <pc:sldMk cId="2207021051" sldId="310"/>
        </pc:sldMkLst>
      </pc:sldChg>
      <pc:sldChg chg="del">
        <pc:chgData name="Abels, Patrick" userId="ba666de4-0d21-43a6-8e66-51a18aae1b4a" providerId="ADAL" clId="{E82BAE72-16E8-466B-BCBD-B3EBDBA39584}" dt="2025-05-20T14:49:26.498" v="9" actId="47"/>
        <pc:sldMkLst>
          <pc:docMk/>
          <pc:sldMk cId="2375961618" sldId="311"/>
        </pc:sldMkLst>
      </pc:sldChg>
      <pc:sldChg chg="del">
        <pc:chgData name="Abels, Patrick" userId="ba666de4-0d21-43a6-8e66-51a18aae1b4a" providerId="ADAL" clId="{E82BAE72-16E8-466B-BCBD-B3EBDBA39584}" dt="2025-05-20T14:49:26.498" v="9" actId="47"/>
        <pc:sldMkLst>
          <pc:docMk/>
          <pc:sldMk cId="1158955029" sldId="312"/>
        </pc:sldMkLst>
      </pc:sldChg>
      <pc:sldChg chg="del">
        <pc:chgData name="Abels, Patrick" userId="ba666de4-0d21-43a6-8e66-51a18aae1b4a" providerId="ADAL" clId="{E82BAE72-16E8-466B-BCBD-B3EBDBA39584}" dt="2025-05-20T14:49:26.498" v="9" actId="47"/>
        <pc:sldMkLst>
          <pc:docMk/>
          <pc:sldMk cId="3572748217" sldId="313"/>
        </pc:sldMkLst>
      </pc:sldChg>
      <pc:sldChg chg="del">
        <pc:chgData name="Abels, Patrick" userId="ba666de4-0d21-43a6-8e66-51a18aae1b4a" providerId="ADAL" clId="{E82BAE72-16E8-466B-BCBD-B3EBDBA39584}" dt="2025-05-20T14:49:26.498" v="9" actId="47"/>
        <pc:sldMkLst>
          <pc:docMk/>
          <pc:sldMk cId="830998410" sldId="314"/>
        </pc:sldMkLst>
      </pc:sldChg>
      <pc:sldChg chg="del">
        <pc:chgData name="Abels, Patrick" userId="ba666de4-0d21-43a6-8e66-51a18aae1b4a" providerId="ADAL" clId="{E82BAE72-16E8-466B-BCBD-B3EBDBA39584}" dt="2025-05-20T14:49:26.498" v="9" actId="47"/>
        <pc:sldMkLst>
          <pc:docMk/>
          <pc:sldMk cId="3604050859" sldId="315"/>
        </pc:sldMkLst>
      </pc:sldChg>
      <pc:sldChg chg="del">
        <pc:chgData name="Abels, Patrick" userId="ba666de4-0d21-43a6-8e66-51a18aae1b4a" providerId="ADAL" clId="{E82BAE72-16E8-466B-BCBD-B3EBDBA39584}" dt="2025-05-20T14:49:26.498" v="9" actId="47"/>
        <pc:sldMkLst>
          <pc:docMk/>
          <pc:sldMk cId="1073379430" sldId="316"/>
        </pc:sldMkLst>
      </pc:sldChg>
      <pc:sldChg chg="del">
        <pc:chgData name="Abels, Patrick" userId="ba666de4-0d21-43a6-8e66-51a18aae1b4a" providerId="ADAL" clId="{E82BAE72-16E8-466B-BCBD-B3EBDBA39584}" dt="2025-05-20T14:49:26.498" v="9" actId="47"/>
        <pc:sldMkLst>
          <pc:docMk/>
          <pc:sldMk cId="2043534217" sldId="317"/>
        </pc:sldMkLst>
      </pc:sldChg>
      <pc:sldChg chg="add">
        <pc:chgData name="Abels, Patrick" userId="ba666de4-0d21-43a6-8e66-51a18aae1b4a" providerId="ADAL" clId="{E82BAE72-16E8-466B-BCBD-B3EBDBA39584}" dt="2025-05-20T14:49:21.141" v="8"/>
        <pc:sldMkLst>
          <pc:docMk/>
          <pc:sldMk cId="3722989841" sldId="318"/>
        </pc:sldMkLst>
      </pc:sldChg>
      <pc:sldChg chg="add">
        <pc:chgData name="Abels, Patrick" userId="ba666de4-0d21-43a6-8e66-51a18aae1b4a" providerId="ADAL" clId="{E82BAE72-16E8-466B-BCBD-B3EBDBA39584}" dt="2025-05-20T14:49:21.141" v="8"/>
        <pc:sldMkLst>
          <pc:docMk/>
          <pc:sldMk cId="1168010817" sldId="319"/>
        </pc:sldMkLst>
      </pc:sldChg>
      <pc:sldChg chg="add">
        <pc:chgData name="Abels, Patrick" userId="ba666de4-0d21-43a6-8e66-51a18aae1b4a" providerId="ADAL" clId="{E82BAE72-16E8-466B-BCBD-B3EBDBA39584}" dt="2025-05-20T14:49:21.141" v="8"/>
        <pc:sldMkLst>
          <pc:docMk/>
          <pc:sldMk cId="2802094293" sldId="320"/>
        </pc:sldMkLst>
      </pc:sldChg>
      <pc:sldChg chg="add">
        <pc:chgData name="Abels, Patrick" userId="ba666de4-0d21-43a6-8e66-51a18aae1b4a" providerId="ADAL" clId="{E82BAE72-16E8-466B-BCBD-B3EBDBA39584}" dt="2025-05-20T14:49:21.141" v="8"/>
        <pc:sldMkLst>
          <pc:docMk/>
          <pc:sldMk cId="629072211" sldId="321"/>
        </pc:sldMkLst>
      </pc:sldChg>
      <pc:sldChg chg="add">
        <pc:chgData name="Abels, Patrick" userId="ba666de4-0d21-43a6-8e66-51a18aae1b4a" providerId="ADAL" clId="{E82BAE72-16E8-466B-BCBD-B3EBDBA39584}" dt="2025-05-20T14:49:21.141" v="8"/>
        <pc:sldMkLst>
          <pc:docMk/>
          <pc:sldMk cId="1285858823" sldId="322"/>
        </pc:sldMkLst>
      </pc:sldChg>
      <pc:sldChg chg="add">
        <pc:chgData name="Abels, Patrick" userId="ba666de4-0d21-43a6-8e66-51a18aae1b4a" providerId="ADAL" clId="{E82BAE72-16E8-466B-BCBD-B3EBDBA39584}" dt="2025-05-20T14:49:21.141" v="8"/>
        <pc:sldMkLst>
          <pc:docMk/>
          <pc:sldMk cId="2627613512" sldId="323"/>
        </pc:sldMkLst>
      </pc:sldChg>
      <pc:sldChg chg="add">
        <pc:chgData name="Abels, Patrick" userId="ba666de4-0d21-43a6-8e66-51a18aae1b4a" providerId="ADAL" clId="{E82BAE72-16E8-466B-BCBD-B3EBDBA39584}" dt="2025-05-20T14:49:21.141" v="8"/>
        <pc:sldMkLst>
          <pc:docMk/>
          <pc:sldMk cId="434797660" sldId="324"/>
        </pc:sldMkLst>
      </pc:sldChg>
      <pc:sldChg chg="add">
        <pc:chgData name="Abels, Patrick" userId="ba666de4-0d21-43a6-8e66-51a18aae1b4a" providerId="ADAL" clId="{E82BAE72-16E8-466B-BCBD-B3EBDBA39584}" dt="2025-05-20T14:49:21.141" v="8"/>
        <pc:sldMkLst>
          <pc:docMk/>
          <pc:sldMk cId="2824663603" sldId="325"/>
        </pc:sldMkLst>
      </pc:sldChg>
    </pc:docChg>
  </pc:docChgLst>
  <pc:docChgLst>
    <pc:chgData name="Abels, Patrick" userId="ba666de4-0d21-43a6-8e66-51a18aae1b4a" providerId="ADAL" clId="{2C45B787-2C01-4CEF-AD18-33033F1E6DEC}"/>
    <pc:docChg chg="undo custSel addSld delSld modSld sldOrd modMainMaster">
      <pc:chgData name="Abels, Patrick" userId="ba666de4-0d21-43a6-8e66-51a18aae1b4a" providerId="ADAL" clId="{2C45B787-2C01-4CEF-AD18-33033F1E6DEC}" dt="2025-02-04T12:21:42.533" v="2473" actId="6549"/>
      <pc:docMkLst>
        <pc:docMk/>
      </pc:docMkLst>
      <pc:sldChg chg="del">
        <pc:chgData name="Abels, Patrick" userId="ba666de4-0d21-43a6-8e66-51a18aae1b4a" providerId="ADAL" clId="{2C45B787-2C01-4CEF-AD18-33033F1E6DEC}" dt="2025-01-27T20:15:51.256" v="36" actId="47"/>
        <pc:sldMkLst>
          <pc:docMk/>
          <pc:sldMk cId="1777212815" sldId="293"/>
        </pc:sldMkLst>
      </pc:sldChg>
      <pc:sldChg chg="del">
        <pc:chgData name="Abels, Patrick" userId="ba666de4-0d21-43a6-8e66-51a18aae1b4a" providerId="ADAL" clId="{2C45B787-2C01-4CEF-AD18-33033F1E6DEC}" dt="2025-01-27T20:14:22.782" v="1" actId="47"/>
        <pc:sldMkLst>
          <pc:docMk/>
          <pc:sldMk cId="3348838403" sldId="294"/>
        </pc:sldMkLst>
      </pc:sldChg>
      <pc:sldChg chg="modSp mod">
        <pc:chgData name="Abels, Patrick" userId="ba666de4-0d21-43a6-8e66-51a18aae1b4a" providerId="ADAL" clId="{2C45B787-2C01-4CEF-AD18-33033F1E6DEC}" dt="2025-01-28T21:56:13.540" v="2364" actId="114"/>
        <pc:sldMkLst>
          <pc:docMk/>
          <pc:sldMk cId="4259948035" sldId="304"/>
        </pc:sldMkLst>
      </pc:sldChg>
      <pc:sldChg chg="del">
        <pc:chgData name="Abels, Patrick" userId="ba666de4-0d21-43a6-8e66-51a18aae1b4a" providerId="ADAL" clId="{2C45B787-2C01-4CEF-AD18-33033F1E6DEC}" dt="2025-01-28T21:58:13.924" v="2367" actId="47"/>
        <pc:sldMkLst>
          <pc:docMk/>
          <pc:sldMk cId="3358983006" sldId="305"/>
        </pc:sldMkLst>
      </pc:sldChg>
      <pc:sldChg chg="del">
        <pc:chgData name="Abels, Patrick" userId="ba666de4-0d21-43a6-8e66-51a18aae1b4a" providerId="ADAL" clId="{2C45B787-2C01-4CEF-AD18-33033F1E6DEC}" dt="2025-01-27T20:15:52.160" v="37" actId="47"/>
        <pc:sldMkLst>
          <pc:docMk/>
          <pc:sldMk cId="1934247724" sldId="306"/>
        </pc:sldMkLst>
      </pc:sldChg>
      <pc:sldChg chg="modSp new add del mod">
        <pc:chgData name="Abels, Patrick" userId="ba666de4-0d21-43a6-8e66-51a18aae1b4a" providerId="ADAL" clId="{2C45B787-2C01-4CEF-AD18-33033F1E6DEC}" dt="2025-01-27T20:15:44.092" v="35" actId="113"/>
        <pc:sldMkLst>
          <pc:docMk/>
          <pc:sldMk cId="3308360042" sldId="307"/>
        </pc:sldMkLst>
      </pc:sldChg>
      <pc:sldChg chg="modSp new del mod">
        <pc:chgData name="Abels, Patrick" userId="ba666de4-0d21-43a6-8e66-51a18aae1b4a" providerId="ADAL" clId="{2C45B787-2C01-4CEF-AD18-33033F1E6DEC}" dt="2025-01-28T20:32:35.395" v="112" actId="47"/>
        <pc:sldMkLst>
          <pc:docMk/>
          <pc:sldMk cId="3400574960" sldId="308"/>
        </pc:sldMkLst>
      </pc:sldChg>
      <pc:sldChg chg="addSp delSp modSp new mod addAnim delAnim modAnim">
        <pc:chgData name="Abels, Patrick" userId="ba666de4-0d21-43a6-8e66-51a18aae1b4a" providerId="ADAL" clId="{2C45B787-2C01-4CEF-AD18-33033F1E6DEC}" dt="2025-01-28T21:00:35.589" v="1048" actId="207"/>
        <pc:sldMkLst>
          <pc:docMk/>
          <pc:sldMk cId="3941384217" sldId="309"/>
        </pc:sldMkLst>
      </pc:sldChg>
      <pc:sldChg chg="addSp modSp add mod modAnim">
        <pc:chgData name="Abels, Patrick" userId="ba666de4-0d21-43a6-8e66-51a18aae1b4a" providerId="ADAL" clId="{2C45B787-2C01-4CEF-AD18-33033F1E6DEC}" dt="2025-01-28T21:01:05.948" v="1049" actId="207"/>
        <pc:sldMkLst>
          <pc:docMk/>
          <pc:sldMk cId="1882043921" sldId="310"/>
        </pc:sldMkLst>
      </pc:sldChg>
      <pc:sldChg chg="modSp add mod">
        <pc:chgData name="Abels, Patrick" userId="ba666de4-0d21-43a6-8e66-51a18aae1b4a" providerId="ADAL" clId="{2C45B787-2C01-4CEF-AD18-33033F1E6DEC}" dt="2025-02-04T12:21:42.533" v="2473" actId="6549"/>
        <pc:sldMkLst>
          <pc:docMk/>
          <pc:sldMk cId="3138179062" sldId="311"/>
        </pc:sldMkLst>
      </pc:sldChg>
      <pc:sldChg chg="addSp delSp modSp new mod modAnim">
        <pc:chgData name="Abels, Patrick" userId="ba666de4-0d21-43a6-8e66-51a18aae1b4a" providerId="ADAL" clId="{2C45B787-2C01-4CEF-AD18-33033F1E6DEC}" dt="2025-01-28T21:38:55.869" v="1958"/>
        <pc:sldMkLst>
          <pc:docMk/>
          <pc:sldMk cId="1850063589" sldId="312"/>
        </pc:sldMkLst>
      </pc:sldChg>
      <pc:sldChg chg="addSp modSp new mod">
        <pc:chgData name="Abels, Patrick" userId="ba666de4-0d21-43a6-8e66-51a18aae1b4a" providerId="ADAL" clId="{2C45B787-2C01-4CEF-AD18-33033F1E6DEC}" dt="2025-01-28T21:45:15.899" v="2163" actId="1076"/>
        <pc:sldMkLst>
          <pc:docMk/>
          <pc:sldMk cId="3774974245" sldId="313"/>
        </pc:sldMkLst>
      </pc:sldChg>
      <pc:sldChg chg="new del">
        <pc:chgData name="Abels, Patrick" userId="ba666de4-0d21-43a6-8e66-51a18aae1b4a" providerId="ADAL" clId="{2C45B787-2C01-4CEF-AD18-33033F1E6DEC}" dt="2025-01-28T21:13:30.730" v="1272" actId="680"/>
        <pc:sldMkLst>
          <pc:docMk/>
          <pc:sldMk cId="4041206498" sldId="313"/>
        </pc:sldMkLst>
      </pc:sldChg>
      <pc:sldChg chg="addSp modSp new mod">
        <pc:chgData name="Abels, Patrick" userId="ba666de4-0d21-43a6-8e66-51a18aae1b4a" providerId="ADAL" clId="{2C45B787-2C01-4CEF-AD18-33033F1E6DEC}" dt="2025-01-28T21:49:44.591" v="2276" actId="1076"/>
        <pc:sldMkLst>
          <pc:docMk/>
          <pc:sldMk cId="3873359218" sldId="314"/>
        </pc:sldMkLst>
      </pc:sldChg>
      <pc:sldChg chg="addSp modSp new mod modTransition">
        <pc:chgData name="Abels, Patrick" userId="ba666de4-0d21-43a6-8e66-51a18aae1b4a" providerId="ADAL" clId="{2C45B787-2C01-4CEF-AD18-33033F1E6DEC}" dt="2025-01-28T21:56:26.700" v="2365"/>
        <pc:sldMkLst>
          <pc:docMk/>
          <pc:sldMk cId="480410903" sldId="315"/>
        </pc:sldMkLst>
      </pc:sldChg>
      <pc:sldChg chg="addSp modSp add mod ord modTransition">
        <pc:chgData name="Abels, Patrick" userId="ba666de4-0d21-43a6-8e66-51a18aae1b4a" providerId="ADAL" clId="{2C45B787-2C01-4CEF-AD18-33033F1E6DEC}" dt="2025-01-28T21:56:26.700" v="2365"/>
        <pc:sldMkLst>
          <pc:docMk/>
          <pc:sldMk cId="628429036" sldId="316"/>
        </pc:sldMkLst>
      </pc:sldChg>
      <pc:sldChg chg="modSp new mod">
        <pc:chgData name="Abels, Patrick" userId="ba666de4-0d21-43a6-8e66-51a18aae1b4a" providerId="ADAL" clId="{2C45B787-2C01-4CEF-AD18-33033F1E6DEC}" dt="2025-01-28T22:00:12.050" v="2470" actId="20577"/>
        <pc:sldMkLst>
          <pc:docMk/>
          <pc:sldMk cId="3906515469" sldId="317"/>
        </pc:sldMkLst>
      </pc:sldChg>
      <pc:sldMasterChg chg="modSldLayout">
        <pc:chgData name="Abels, Patrick" userId="ba666de4-0d21-43a6-8e66-51a18aae1b4a" providerId="ADAL" clId="{2C45B787-2C01-4CEF-AD18-33033F1E6DEC}" dt="2025-01-28T21:56:26.700" v="2365"/>
        <pc:sldMasterMkLst>
          <pc:docMk/>
          <pc:sldMasterMk cId="1610205472" sldId="2147483671"/>
        </pc:sldMasterMkLst>
        <pc:sldLayoutChg chg="modSp">
          <pc:chgData name="Abels, Patrick" userId="ba666de4-0d21-43a6-8e66-51a18aae1b4a" providerId="ADAL" clId="{2C45B787-2C01-4CEF-AD18-33033F1E6DEC}" dt="2025-01-28T20:35:07.904" v="228" actId="404"/>
          <pc:sldLayoutMkLst>
            <pc:docMk/>
            <pc:sldMasterMk cId="1610205472" sldId="2147483671"/>
            <pc:sldLayoutMk cId="283652769" sldId="2147483676"/>
          </pc:sldLayoutMkLst>
        </pc:sldLayoutChg>
        <pc:sldLayoutChg chg="modSp">
          <pc:chgData name="Abels, Patrick" userId="ba666de4-0d21-43a6-8e66-51a18aae1b4a" providerId="ADAL" clId="{2C45B787-2C01-4CEF-AD18-33033F1E6DEC}" dt="2025-01-28T20:34:54.571" v="226" actId="404"/>
          <pc:sldLayoutMkLst>
            <pc:docMk/>
            <pc:sldMasterMk cId="1610205472" sldId="2147483671"/>
            <pc:sldLayoutMk cId="2741195092" sldId="2147483680"/>
          </pc:sldLayoutMkLst>
        </pc:sldLayoutChg>
        <pc:sldLayoutChg chg="modSp">
          <pc:chgData name="Abels, Patrick" userId="ba666de4-0d21-43a6-8e66-51a18aae1b4a" providerId="ADAL" clId="{2C45B787-2C01-4CEF-AD18-33033F1E6DEC}" dt="2025-01-28T20:34:45.538" v="225" actId="403"/>
          <pc:sldLayoutMkLst>
            <pc:docMk/>
            <pc:sldMasterMk cId="1610205472" sldId="2147483671"/>
            <pc:sldLayoutMk cId="4163331159" sldId="2147483685"/>
          </pc:sldLayoutMkLst>
        </pc:sldLayoutChg>
        <pc:sldLayoutChg chg="addSp modSp modTransition">
          <pc:chgData name="Abels, Patrick" userId="ba666de4-0d21-43a6-8e66-51a18aae1b4a" providerId="ADAL" clId="{2C45B787-2C01-4CEF-AD18-33033F1E6DEC}" dt="2025-01-28T21:56:26.700" v="2365"/>
          <pc:sldLayoutMkLst>
            <pc:docMk/>
            <pc:sldMasterMk cId="1610205472" sldId="2147483671"/>
            <pc:sldLayoutMk cId="3228861618" sldId="2147483687"/>
          </pc:sldLayoutMkLst>
        </pc:sldLayoutChg>
        <pc:sldLayoutChg chg="addSp modSp mod">
          <pc:chgData name="Abels, Patrick" userId="ba666de4-0d21-43a6-8e66-51a18aae1b4a" providerId="ADAL" clId="{2C45B787-2C01-4CEF-AD18-33033F1E6DEC}" dt="2025-01-28T20:34:36.306" v="215" actId="404"/>
          <pc:sldLayoutMkLst>
            <pc:docMk/>
            <pc:sldMasterMk cId="1610205472" sldId="2147483671"/>
            <pc:sldLayoutMk cId="1612882208" sldId="2147483688"/>
          </pc:sldLayoutMkLst>
        </pc:sldLayoutChg>
      </pc:sldMasterChg>
    </pc:docChg>
  </pc:docChgLst>
  <pc:docChgLst>
    <pc:chgData name="Abels, Patrick" userId="ba666de4-0d21-43a6-8e66-51a18aae1b4a" providerId="ADAL" clId="{DF9EA154-5116-476D-8EB8-B39978C56247}"/>
    <pc:docChg chg="undo custSel addSld delSld modSld modMainMaster">
      <pc:chgData name="Abels, Patrick" userId="ba666de4-0d21-43a6-8e66-51a18aae1b4a" providerId="ADAL" clId="{DF9EA154-5116-476D-8EB8-B39978C56247}" dt="2024-04-03T10:56:11.830" v="817" actId="47"/>
      <pc:docMkLst>
        <pc:docMk/>
      </pc:docMkLst>
      <pc:sldChg chg="modSp mod">
        <pc:chgData name="Abels, Patrick" userId="ba666de4-0d21-43a6-8e66-51a18aae1b4a" providerId="ADAL" clId="{DF9EA154-5116-476D-8EB8-B39978C56247}" dt="2024-04-03T02:19:15.468" v="797" actId="207"/>
        <pc:sldMkLst>
          <pc:docMk/>
          <pc:sldMk cId="3348838403" sldId="294"/>
        </pc:sldMkLst>
      </pc:sldChg>
      <pc:sldChg chg="modSp del mod">
        <pc:chgData name="Abels, Patrick" userId="ba666de4-0d21-43a6-8e66-51a18aae1b4a" providerId="ADAL" clId="{DF9EA154-5116-476D-8EB8-B39978C56247}" dt="2024-04-03T01:33:13.024" v="136" actId="47"/>
        <pc:sldMkLst>
          <pc:docMk/>
          <pc:sldMk cId="2545230209" sldId="295"/>
        </pc:sldMkLst>
      </pc:sldChg>
      <pc:sldChg chg="modSp del mod">
        <pc:chgData name="Abels, Patrick" userId="ba666de4-0d21-43a6-8e66-51a18aae1b4a" providerId="ADAL" clId="{DF9EA154-5116-476D-8EB8-B39978C56247}" dt="2024-04-03T01:33:33.815" v="138" actId="47"/>
        <pc:sldMkLst>
          <pc:docMk/>
          <pc:sldMk cId="4147734968" sldId="296"/>
        </pc:sldMkLst>
      </pc:sldChg>
      <pc:sldChg chg="del">
        <pc:chgData name="Abels, Patrick" userId="ba666de4-0d21-43a6-8e66-51a18aae1b4a" providerId="ADAL" clId="{DF9EA154-5116-476D-8EB8-B39978C56247}" dt="2024-04-03T01:31:48.557" v="96" actId="47"/>
        <pc:sldMkLst>
          <pc:docMk/>
          <pc:sldMk cId="4151411595" sldId="297"/>
        </pc:sldMkLst>
      </pc:sldChg>
      <pc:sldChg chg="del">
        <pc:chgData name="Abels, Patrick" userId="ba666de4-0d21-43a6-8e66-51a18aae1b4a" providerId="ADAL" clId="{DF9EA154-5116-476D-8EB8-B39978C56247}" dt="2024-04-03T01:31:54.163" v="97" actId="47"/>
        <pc:sldMkLst>
          <pc:docMk/>
          <pc:sldMk cId="436696663" sldId="298"/>
        </pc:sldMkLst>
      </pc:sldChg>
      <pc:sldChg chg="del">
        <pc:chgData name="Abels, Patrick" userId="ba666de4-0d21-43a6-8e66-51a18aae1b4a" providerId="ADAL" clId="{DF9EA154-5116-476D-8EB8-B39978C56247}" dt="2024-04-03T01:31:54.163" v="97" actId="47"/>
        <pc:sldMkLst>
          <pc:docMk/>
          <pc:sldMk cId="3013138608" sldId="299"/>
        </pc:sldMkLst>
      </pc:sldChg>
      <pc:sldChg chg="del">
        <pc:chgData name="Abels, Patrick" userId="ba666de4-0d21-43a6-8e66-51a18aae1b4a" providerId="ADAL" clId="{DF9EA154-5116-476D-8EB8-B39978C56247}" dt="2024-04-03T01:31:54.163" v="97" actId="47"/>
        <pc:sldMkLst>
          <pc:docMk/>
          <pc:sldMk cId="1770763940" sldId="300"/>
        </pc:sldMkLst>
      </pc:sldChg>
      <pc:sldChg chg="del">
        <pc:chgData name="Abels, Patrick" userId="ba666de4-0d21-43a6-8e66-51a18aae1b4a" providerId="ADAL" clId="{DF9EA154-5116-476D-8EB8-B39978C56247}" dt="2024-04-03T01:31:54.163" v="97" actId="47"/>
        <pc:sldMkLst>
          <pc:docMk/>
          <pc:sldMk cId="2768151853" sldId="301"/>
        </pc:sldMkLst>
      </pc:sldChg>
      <pc:sldChg chg="modSp new del mod">
        <pc:chgData name="Abels, Patrick" userId="ba666de4-0d21-43a6-8e66-51a18aae1b4a" providerId="ADAL" clId="{DF9EA154-5116-476D-8EB8-B39978C56247}" dt="2024-04-03T01:47:21.274" v="262" actId="47"/>
        <pc:sldMkLst>
          <pc:docMk/>
          <pc:sldMk cId="112177617" sldId="302"/>
        </pc:sldMkLst>
      </pc:sldChg>
      <pc:sldChg chg="addSp delSp modSp new mod modNotesTx">
        <pc:chgData name="Abels, Patrick" userId="ba666de4-0d21-43a6-8e66-51a18aae1b4a" providerId="ADAL" clId="{DF9EA154-5116-476D-8EB8-B39978C56247}" dt="2024-04-03T02:21:15.719" v="815"/>
        <pc:sldMkLst>
          <pc:docMk/>
          <pc:sldMk cId="1284580195" sldId="303"/>
        </pc:sldMkLst>
      </pc:sldChg>
      <pc:sldChg chg="modSp new mod">
        <pc:chgData name="Abels, Patrick" userId="ba666de4-0d21-43a6-8e66-51a18aae1b4a" providerId="ADAL" clId="{DF9EA154-5116-476D-8EB8-B39978C56247}" dt="2024-04-03T02:00:21.629" v="636" actId="20577"/>
        <pc:sldMkLst>
          <pc:docMk/>
          <pc:sldMk cId="4259948035" sldId="304"/>
        </pc:sldMkLst>
      </pc:sldChg>
      <pc:sldChg chg="addSp modSp new mod">
        <pc:chgData name="Abels, Patrick" userId="ba666de4-0d21-43a6-8e66-51a18aae1b4a" providerId="ADAL" clId="{DF9EA154-5116-476D-8EB8-B39978C56247}" dt="2024-04-03T02:00:13.426" v="631" actId="1076"/>
        <pc:sldMkLst>
          <pc:docMk/>
          <pc:sldMk cId="3358983006" sldId="305"/>
        </pc:sldMkLst>
      </pc:sldChg>
      <pc:sldChg chg="addSp delSp modSp new mod modAnim">
        <pc:chgData name="Abels, Patrick" userId="ba666de4-0d21-43a6-8e66-51a18aae1b4a" providerId="ADAL" clId="{DF9EA154-5116-476D-8EB8-B39978C56247}" dt="2024-04-03T02:18:10.292" v="796"/>
        <pc:sldMkLst>
          <pc:docMk/>
          <pc:sldMk cId="1934247724" sldId="306"/>
        </pc:sldMkLst>
      </pc:sldChg>
      <pc:sldChg chg="new del">
        <pc:chgData name="Abels, Patrick" userId="ba666de4-0d21-43a6-8e66-51a18aae1b4a" providerId="ADAL" clId="{DF9EA154-5116-476D-8EB8-B39978C56247}" dt="2024-04-03T10:56:11.830" v="817" actId="47"/>
        <pc:sldMkLst>
          <pc:docMk/>
          <pc:sldMk cId="2231504061" sldId="307"/>
        </pc:sldMkLst>
      </pc:sldChg>
      <pc:sldMasterChg chg="addSldLayout modSldLayout">
        <pc:chgData name="Abels, Patrick" userId="ba666de4-0d21-43a6-8e66-51a18aae1b4a" providerId="ADAL" clId="{DF9EA154-5116-476D-8EB8-B39978C56247}" dt="2024-04-03T01:47:00.192" v="261" actId="404"/>
        <pc:sldMasterMkLst>
          <pc:docMk/>
          <pc:sldMasterMk cId="1610205472" sldId="2147483671"/>
        </pc:sldMasterMkLst>
        <pc:sldLayoutChg chg="addSp delSp modSp add mod">
          <pc:chgData name="Abels, Patrick" userId="ba666de4-0d21-43a6-8e66-51a18aae1b4a" providerId="ADAL" clId="{DF9EA154-5116-476D-8EB8-B39978C56247}" dt="2024-04-03T01:47:00.192" v="261" actId="404"/>
          <pc:sldLayoutMkLst>
            <pc:docMk/>
            <pc:sldMasterMk cId="1610205472" sldId="2147483671"/>
            <pc:sldLayoutMk cId="4163331159" sldId="2147483685"/>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19AB42-9EA2-4386-9B0A-48A1FEDC4EE7}" type="datetimeFigureOut">
              <a:rPr lang="en-DE" smtClean="0"/>
              <a:t>06/24/2025</a:t>
            </a:fld>
            <a:endParaRPr lang="en-D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D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1056ED-1E2F-4A5B-B6C9-FC658BDA5132}" type="slidenum">
              <a:rPr lang="en-DE" smtClean="0"/>
              <a:t>‹#›</a:t>
            </a:fld>
            <a:endParaRPr lang="en-DE"/>
          </a:p>
        </p:txBody>
      </p:sp>
    </p:spTree>
    <p:extLst>
      <p:ext uri="{BB962C8B-B14F-4D97-AF65-F5344CB8AC3E}">
        <p14:creationId xmlns:p14="http://schemas.microsoft.com/office/powerpoint/2010/main" val="163169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E" dirty="0"/>
          </a:p>
        </p:txBody>
      </p:sp>
      <p:sp>
        <p:nvSpPr>
          <p:cNvPr id="4" name="Slide Number Placeholder 3"/>
          <p:cNvSpPr>
            <a:spLocks noGrp="1"/>
          </p:cNvSpPr>
          <p:nvPr>
            <p:ph type="sldNum" sz="quarter" idx="5"/>
          </p:nvPr>
        </p:nvSpPr>
        <p:spPr/>
        <p:txBody>
          <a:bodyPr/>
          <a:lstStyle/>
          <a:p>
            <a:fld id="{521056ED-1E2F-4A5B-B6C9-FC658BDA5132}" type="slidenum">
              <a:rPr lang="en-DE" smtClean="0"/>
              <a:t>1</a:t>
            </a:fld>
            <a:endParaRPr lang="en-DE"/>
          </a:p>
        </p:txBody>
      </p:sp>
    </p:spTree>
    <p:extLst>
      <p:ext uri="{BB962C8B-B14F-4D97-AF65-F5344CB8AC3E}">
        <p14:creationId xmlns:p14="http://schemas.microsoft.com/office/powerpoint/2010/main" val="4244248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am Check">
    <p:bg>
      <p:bgPr>
        <a:solidFill>
          <a:schemeClr val="tx1"/>
        </a:solid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2CB35870-924C-FCEE-621F-5B1A5DAC2D9A}"/>
              </a:ext>
            </a:extLst>
          </p:cNvPr>
          <p:cNvSpPr/>
          <p:nvPr userDrawn="1"/>
        </p:nvSpPr>
        <p:spPr>
          <a:xfrm>
            <a:off x="10173680" y="4826062"/>
            <a:ext cx="1908000" cy="19080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p>
        </p:txBody>
      </p:sp>
    </p:spTree>
    <p:extLst>
      <p:ext uri="{BB962C8B-B14F-4D97-AF65-F5344CB8AC3E}">
        <p14:creationId xmlns:p14="http://schemas.microsoft.com/office/powerpoint/2010/main" val="2811598716"/>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ekly">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1A6C134-3551-6DE4-1C26-0EAF373048EE}"/>
              </a:ext>
            </a:extLst>
          </p:cNvPr>
          <p:cNvSpPr txBox="1"/>
          <p:nvPr userDrawn="1"/>
        </p:nvSpPr>
        <p:spPr>
          <a:xfrm>
            <a:off x="1652847" y="571913"/>
            <a:ext cx="7114032" cy="646331"/>
          </a:xfrm>
          <a:prstGeom prst="rect">
            <a:avLst/>
          </a:prstGeom>
          <a:noFill/>
        </p:spPr>
        <p:txBody>
          <a:bodyPr wrap="square" rtlCol="0">
            <a:spAutoFit/>
          </a:bodyPr>
          <a:lstStyle/>
          <a:p>
            <a:r>
              <a:rPr lang="en-GB" sz="3600" b="1" dirty="0" err="1">
                <a:solidFill>
                  <a:schemeClr val="bg1"/>
                </a:solidFill>
                <a:latin typeface="Montserrat" pitchFamily="2" charset="0"/>
              </a:rPr>
              <a:t>Wochenübung</a:t>
            </a:r>
            <a:endParaRPr lang="en-DE" sz="3600" b="1" dirty="0">
              <a:solidFill>
                <a:schemeClr val="bg1"/>
              </a:solidFill>
              <a:latin typeface="Montserrat" pitchFamily="2" charset="0"/>
            </a:endParaRPr>
          </a:p>
        </p:txBody>
      </p:sp>
      <p:pic>
        <p:nvPicPr>
          <p:cNvPr id="11" name="Graphic 10" descr="Questions with solid fill">
            <a:extLst>
              <a:ext uri="{FF2B5EF4-FFF2-40B4-BE49-F238E27FC236}">
                <a16:creationId xmlns:a16="http://schemas.microsoft.com/office/drawing/2014/main" id="{583C38F4-65D6-97A2-2BA6-A89F6A9860F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342" y="437878"/>
            <a:ext cx="914400" cy="914400"/>
          </a:xfrm>
          <a:prstGeom prst="rect">
            <a:avLst/>
          </a:prstGeom>
        </p:spPr>
      </p:pic>
      <p:sp>
        <p:nvSpPr>
          <p:cNvPr id="2" name="Text Placeholder 7">
            <a:extLst>
              <a:ext uri="{FF2B5EF4-FFF2-40B4-BE49-F238E27FC236}">
                <a16:creationId xmlns:a16="http://schemas.microsoft.com/office/drawing/2014/main" id="{DB68C441-BBE8-81F1-FFCE-116243F88821}"/>
              </a:ext>
            </a:extLst>
          </p:cNvPr>
          <p:cNvSpPr>
            <a:spLocks noGrp="1"/>
          </p:cNvSpPr>
          <p:nvPr>
            <p:ph type="body" sz="quarter" idx="10" hasCustomPrompt="1"/>
          </p:nvPr>
        </p:nvSpPr>
        <p:spPr>
          <a:xfrm>
            <a:off x="506027" y="1807536"/>
            <a:ext cx="11070455" cy="4343362"/>
          </a:xfrm>
          <a:prstGeom prst="rect">
            <a:avLst/>
          </a:prstGeom>
        </p:spPr>
        <p:txBody>
          <a:bodyPr anchor="t"/>
          <a:lstStyle>
            <a:lvl1pPr marL="0" indent="0" algn="l">
              <a:buNone/>
              <a:defRPr sz="2000">
                <a:solidFill>
                  <a:schemeClr val="bg1"/>
                </a:solidFill>
                <a:latin typeface="Montserrat" pitchFamily="2" charset="0"/>
              </a:defRPr>
            </a:lvl1pPr>
          </a:lstStyle>
          <a:p>
            <a:pPr lvl="0"/>
            <a:r>
              <a:rPr lang="en-US" dirty="0"/>
              <a:t>Click to add text</a:t>
            </a:r>
            <a:endParaRPr lang="en-DE" dirty="0"/>
          </a:p>
        </p:txBody>
      </p:sp>
      <p:sp>
        <p:nvSpPr>
          <p:cNvPr id="3" name="Half Frame 2">
            <a:extLst>
              <a:ext uri="{FF2B5EF4-FFF2-40B4-BE49-F238E27FC236}">
                <a16:creationId xmlns:a16="http://schemas.microsoft.com/office/drawing/2014/main" id="{36175F8E-2B98-2FCB-9BA8-B930F4A18D42}"/>
              </a:ext>
            </a:extLst>
          </p:cNvPr>
          <p:cNvSpPr/>
          <p:nvPr userDrawn="1"/>
        </p:nvSpPr>
        <p:spPr>
          <a:xfrm rot="10800000">
            <a:off x="10916486" y="5638998"/>
            <a:ext cx="1057275" cy="1000125"/>
          </a:xfrm>
          <a:prstGeom prst="halfFrame">
            <a:avLst>
              <a:gd name="adj1" fmla="val 18095"/>
              <a:gd name="adj2" fmla="val 16190"/>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Tree>
    <p:extLst>
      <p:ext uri="{BB962C8B-B14F-4D97-AF65-F5344CB8AC3E}">
        <p14:creationId xmlns:p14="http://schemas.microsoft.com/office/powerpoint/2010/main" val="274119509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Input Slid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n-lt"/>
              </a:defRPr>
            </a:lvl1pPr>
          </a:lstStyle>
          <a:p>
            <a:pPr lvl="0"/>
            <a:r>
              <a:rPr lang="en-US" dirty="0"/>
              <a:t>Click to add text</a:t>
            </a:r>
            <a:endParaRPr lang="en-DE" dirty="0"/>
          </a:p>
        </p:txBody>
      </p:sp>
    </p:spTree>
    <p:extLst>
      <p:ext uri="{BB962C8B-B14F-4D97-AF65-F5344CB8AC3E}">
        <p14:creationId xmlns:p14="http://schemas.microsoft.com/office/powerpoint/2010/main" val="2774715875"/>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rs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ontserrat" pitchFamily="2" charset="0"/>
              </a:defRPr>
            </a:lvl1pPr>
          </a:lstStyle>
          <a:p>
            <a:pPr lvl="0"/>
            <a:r>
              <a:rPr lang="en-US" dirty="0"/>
              <a:t>Subject Semester Teacher</a:t>
            </a:r>
            <a:endParaRPr lang="en-DE" dirty="0"/>
          </a:p>
        </p:txBody>
      </p:sp>
      <p:pic>
        <p:nvPicPr>
          <p:cNvPr id="2" name="Picture 1">
            <a:extLst>
              <a:ext uri="{FF2B5EF4-FFF2-40B4-BE49-F238E27FC236}">
                <a16:creationId xmlns:a16="http://schemas.microsoft.com/office/drawing/2014/main" id="{8F347CEE-7F3F-E855-C48C-379C2E6F633E}"/>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6987" b="98690" l="4911" r="99554">
                        <a14:foregroundMark x1="55804" y1="6987" x2="68304" y2="7860"/>
                        <a14:foregroundMark x1="97321" y1="53275" x2="95982" y2="79913"/>
                        <a14:foregroundMark x1="77232" y1="95633" x2="92411" y2="93013"/>
                        <a14:foregroundMark x1="91518" y1="98690" x2="99554" y2="96070"/>
                        <a14:foregroundMark x1="9821" y1="60699" x2="7143" y2="53275"/>
                        <a14:foregroundMark x1="7589" y1="51965" x2="4911" y2="51092"/>
                      </a14:backgroundRemoval>
                    </a14:imgEffect>
                  </a14:imgLayer>
                </a14:imgProps>
              </a:ext>
              <a:ext uri="{28A0092B-C50C-407E-A947-70E740481C1C}">
                <a14:useLocalDpi xmlns:a14="http://schemas.microsoft.com/office/drawing/2010/main" val="0"/>
              </a:ext>
            </a:extLst>
          </a:blip>
          <a:stretch>
            <a:fillRect/>
          </a:stretch>
        </p:blipFill>
        <p:spPr>
          <a:xfrm>
            <a:off x="10237142" y="4872722"/>
            <a:ext cx="1649114" cy="1685925"/>
          </a:xfrm>
          <a:custGeom>
            <a:avLst/>
            <a:gdLst>
              <a:gd name="connsiteX0" fmla="*/ 0 w 1649114"/>
              <a:gd name="connsiteY0" fmla="*/ 0 h 1685925"/>
              <a:gd name="connsiteX1" fmla="*/ 500231 w 1649114"/>
              <a:gd name="connsiteY1" fmla="*/ 0 h 1685925"/>
              <a:gd name="connsiteX2" fmla="*/ 1016954 w 1649114"/>
              <a:gd name="connsiteY2" fmla="*/ 0 h 1685925"/>
              <a:gd name="connsiteX3" fmla="*/ 1649114 w 1649114"/>
              <a:gd name="connsiteY3" fmla="*/ 0 h 1685925"/>
              <a:gd name="connsiteX4" fmla="*/ 1649114 w 1649114"/>
              <a:gd name="connsiteY4" fmla="*/ 545116 h 1685925"/>
              <a:gd name="connsiteX5" fmla="*/ 1649114 w 1649114"/>
              <a:gd name="connsiteY5" fmla="*/ 1073372 h 1685925"/>
              <a:gd name="connsiteX6" fmla="*/ 1649114 w 1649114"/>
              <a:gd name="connsiteY6" fmla="*/ 1685925 h 1685925"/>
              <a:gd name="connsiteX7" fmla="*/ 1132392 w 1649114"/>
              <a:gd name="connsiteY7" fmla="*/ 1685925 h 1685925"/>
              <a:gd name="connsiteX8" fmla="*/ 566196 w 1649114"/>
              <a:gd name="connsiteY8" fmla="*/ 1685925 h 1685925"/>
              <a:gd name="connsiteX9" fmla="*/ 0 w 1649114"/>
              <a:gd name="connsiteY9" fmla="*/ 1685925 h 1685925"/>
              <a:gd name="connsiteX10" fmla="*/ 0 w 1649114"/>
              <a:gd name="connsiteY10" fmla="*/ 1157669 h 1685925"/>
              <a:gd name="connsiteX11" fmla="*/ 0 w 1649114"/>
              <a:gd name="connsiteY11" fmla="*/ 646271 h 1685925"/>
              <a:gd name="connsiteX12" fmla="*/ 0 w 1649114"/>
              <a:gd name="connsiteY12" fmla="*/ 0 h 1685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9114" h="1685925" fill="none" extrusionOk="0">
                <a:moveTo>
                  <a:pt x="0" y="0"/>
                </a:moveTo>
                <a:cubicBezTo>
                  <a:pt x="141797" y="-647"/>
                  <a:pt x="367167" y="31833"/>
                  <a:pt x="500231" y="0"/>
                </a:cubicBezTo>
                <a:cubicBezTo>
                  <a:pt x="633295" y="-31833"/>
                  <a:pt x="793124" y="6931"/>
                  <a:pt x="1016954" y="0"/>
                </a:cubicBezTo>
                <a:cubicBezTo>
                  <a:pt x="1240784" y="-6931"/>
                  <a:pt x="1463633" y="47685"/>
                  <a:pt x="1649114" y="0"/>
                </a:cubicBezTo>
                <a:cubicBezTo>
                  <a:pt x="1669925" y="127734"/>
                  <a:pt x="1615179" y="424519"/>
                  <a:pt x="1649114" y="545116"/>
                </a:cubicBezTo>
                <a:cubicBezTo>
                  <a:pt x="1683049" y="665713"/>
                  <a:pt x="1619356" y="886729"/>
                  <a:pt x="1649114" y="1073372"/>
                </a:cubicBezTo>
                <a:cubicBezTo>
                  <a:pt x="1678872" y="1260015"/>
                  <a:pt x="1588666" y="1528832"/>
                  <a:pt x="1649114" y="1685925"/>
                </a:cubicBezTo>
                <a:cubicBezTo>
                  <a:pt x="1491958" y="1744123"/>
                  <a:pt x="1315024" y="1633381"/>
                  <a:pt x="1132392" y="1685925"/>
                </a:cubicBezTo>
                <a:cubicBezTo>
                  <a:pt x="949760" y="1738469"/>
                  <a:pt x="787506" y="1638489"/>
                  <a:pt x="566196" y="1685925"/>
                </a:cubicBezTo>
                <a:cubicBezTo>
                  <a:pt x="344886" y="1733361"/>
                  <a:pt x="196220" y="1685913"/>
                  <a:pt x="0" y="1685925"/>
                </a:cubicBezTo>
                <a:cubicBezTo>
                  <a:pt x="-20970" y="1480859"/>
                  <a:pt x="58950" y="1351215"/>
                  <a:pt x="0" y="1157669"/>
                </a:cubicBezTo>
                <a:cubicBezTo>
                  <a:pt x="-58950" y="964123"/>
                  <a:pt x="40473" y="889960"/>
                  <a:pt x="0" y="646271"/>
                </a:cubicBezTo>
                <a:cubicBezTo>
                  <a:pt x="-40473" y="402582"/>
                  <a:pt x="51559" y="248494"/>
                  <a:pt x="0" y="0"/>
                </a:cubicBezTo>
                <a:close/>
              </a:path>
              <a:path w="1649114" h="1685925" stroke="0" extrusionOk="0">
                <a:moveTo>
                  <a:pt x="0" y="0"/>
                </a:moveTo>
                <a:cubicBezTo>
                  <a:pt x="127869" y="-58549"/>
                  <a:pt x="457140" y="69205"/>
                  <a:pt x="582687" y="0"/>
                </a:cubicBezTo>
                <a:cubicBezTo>
                  <a:pt x="708234" y="-69205"/>
                  <a:pt x="908511" y="30986"/>
                  <a:pt x="1132392" y="0"/>
                </a:cubicBezTo>
                <a:cubicBezTo>
                  <a:pt x="1356274" y="-30986"/>
                  <a:pt x="1395117" y="21620"/>
                  <a:pt x="1649114" y="0"/>
                </a:cubicBezTo>
                <a:cubicBezTo>
                  <a:pt x="1718274" y="183323"/>
                  <a:pt x="1604149" y="370961"/>
                  <a:pt x="1649114" y="578834"/>
                </a:cubicBezTo>
                <a:cubicBezTo>
                  <a:pt x="1694079" y="786707"/>
                  <a:pt x="1587358" y="934167"/>
                  <a:pt x="1649114" y="1140809"/>
                </a:cubicBezTo>
                <a:cubicBezTo>
                  <a:pt x="1710870" y="1347452"/>
                  <a:pt x="1603545" y="1496505"/>
                  <a:pt x="1649114" y="1685925"/>
                </a:cubicBezTo>
                <a:cubicBezTo>
                  <a:pt x="1393847" y="1708125"/>
                  <a:pt x="1279860" y="1656742"/>
                  <a:pt x="1115900" y="1685925"/>
                </a:cubicBezTo>
                <a:cubicBezTo>
                  <a:pt x="951940" y="1715108"/>
                  <a:pt x="703268" y="1637728"/>
                  <a:pt x="566196" y="1685925"/>
                </a:cubicBezTo>
                <a:cubicBezTo>
                  <a:pt x="429124" y="1734122"/>
                  <a:pt x="229164" y="1635991"/>
                  <a:pt x="0" y="1685925"/>
                </a:cubicBezTo>
                <a:cubicBezTo>
                  <a:pt x="-564" y="1539796"/>
                  <a:pt x="30978" y="1364816"/>
                  <a:pt x="0" y="1140809"/>
                </a:cubicBezTo>
                <a:cubicBezTo>
                  <a:pt x="-30978" y="916802"/>
                  <a:pt x="21974" y="735115"/>
                  <a:pt x="0" y="545116"/>
                </a:cubicBezTo>
                <a:cubicBezTo>
                  <a:pt x="-21974" y="355117"/>
                  <a:pt x="32467" y="194198"/>
                  <a:pt x="0" y="0"/>
                </a:cubicBezTo>
                <a:close/>
              </a:path>
            </a:pathLst>
          </a:custGeom>
          <a:ln>
            <a:solidFill>
              <a:schemeClr val="tx1"/>
            </a:solidFill>
            <a:extLst>
              <a:ext uri="{C807C97D-BFC1-408E-A445-0C87EB9F89A2}">
                <ask:lineSketchStyleProps xmlns:ask="http://schemas.microsoft.com/office/drawing/2018/sketchyshapes" sd="1879376400">
                  <a:prstGeom prst="rect">
                    <a:avLst/>
                  </a:prstGeom>
                  <ask:type>
                    <ask:lineSketchScribble/>
                  </ask:type>
                </ask:lineSketchStyleProps>
              </a:ext>
            </a:extLst>
          </a:ln>
        </p:spPr>
      </p:pic>
    </p:spTree>
    <p:extLst>
      <p:ext uri="{BB962C8B-B14F-4D97-AF65-F5344CB8AC3E}">
        <p14:creationId xmlns:p14="http://schemas.microsoft.com/office/powerpoint/2010/main" val="279973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ontserrat" pitchFamily="2" charset="0"/>
              </a:defRPr>
            </a:lvl1pPr>
          </a:lstStyle>
          <a:p>
            <a:pPr lvl="0"/>
            <a:r>
              <a:rPr lang="en-US" dirty="0"/>
              <a:t>Title</a:t>
            </a:r>
            <a:endParaRPr lang="en-DE" dirty="0"/>
          </a:p>
        </p:txBody>
      </p:sp>
    </p:spTree>
    <p:extLst>
      <p:ext uri="{BB962C8B-B14F-4D97-AF65-F5344CB8AC3E}">
        <p14:creationId xmlns:p14="http://schemas.microsoft.com/office/powerpoint/2010/main" val="27456551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iterate type="lt">
                                    <p:tmAbs val="40"/>
                                  </p:iterate>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tmplLst>
          <p:tmpl>
            <p:tnLst>
              <p:par>
                <p:cTn presetID="1" presetClass="entr" presetSubtype="0" fill="hold" nodeType="afterEffect">
                  <p:stCondLst>
                    <p:cond delay="0"/>
                  </p:stCondLst>
                  <p:iterate type="lt">
                    <p:tmAbs val="40"/>
                  </p:iterate>
                  <p:childTnLst>
                    <p:set>
                      <p:cBhvr>
                        <p:cTn dur="1" fill="hold">
                          <p:stCondLst>
                            <p:cond delay="0"/>
                          </p:stCondLst>
                        </p:cTn>
                        <p:tgtEl>
                          <p:spTgt spid="8"/>
                        </p:tgtEl>
                        <p:attrNameLst>
                          <p:attrName>style.visibility</p:attrName>
                        </p:attrNameLst>
                      </p:cBhvr>
                      <p:to>
                        <p:strVal val="visible"/>
                      </p:to>
                    </p:se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put">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023937"/>
            <a:ext cx="11915775" cy="4810125"/>
          </a:xfrm>
          <a:prstGeom prst="rect">
            <a:avLst/>
          </a:prstGeom>
        </p:spPr>
        <p:txBody>
          <a:bodyPr anchor="ctr"/>
          <a:lstStyle>
            <a:lvl1pPr marL="0" indent="0" algn="ctr">
              <a:buNone/>
              <a:defRPr sz="6000">
                <a:solidFill>
                  <a:schemeClr val="bg1"/>
                </a:solidFill>
                <a:latin typeface="Montserrat" pitchFamily="2" charset="0"/>
              </a:defRPr>
            </a:lvl1pPr>
          </a:lstStyle>
          <a:p>
            <a:pPr lvl="0"/>
            <a:r>
              <a:rPr lang="en-US" dirty="0"/>
              <a:t>Input</a:t>
            </a:r>
            <a:endParaRPr lang="en-DE" dirty="0"/>
          </a:p>
        </p:txBody>
      </p:sp>
    </p:spTree>
    <p:extLst>
      <p:ext uri="{BB962C8B-B14F-4D97-AF65-F5344CB8AC3E}">
        <p14:creationId xmlns:p14="http://schemas.microsoft.com/office/powerpoint/2010/main" val="2150223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put-Titl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1778856"/>
            <a:ext cx="11915775" cy="4810125"/>
          </a:xfrm>
          <a:prstGeom prst="rect">
            <a:avLst/>
          </a:prstGeom>
        </p:spPr>
        <p:txBody>
          <a:bodyPr anchor="ctr"/>
          <a:lstStyle>
            <a:lvl1pPr marL="0" indent="0" algn="ctr">
              <a:buNone/>
              <a:defRPr sz="2000">
                <a:solidFill>
                  <a:schemeClr val="bg1"/>
                </a:solidFill>
                <a:latin typeface="Montserrat" pitchFamily="2" charset="0"/>
              </a:defRPr>
            </a:lvl1pPr>
          </a:lstStyle>
          <a:p>
            <a:pPr lvl="0"/>
            <a:r>
              <a:rPr lang="en-US" dirty="0"/>
              <a:t>Input</a:t>
            </a:r>
            <a:endParaRPr lang="en-DE" dirty="0"/>
          </a:p>
        </p:txBody>
      </p:sp>
      <p:sp>
        <p:nvSpPr>
          <p:cNvPr id="3" name="Text Placeholder 2">
            <a:extLst>
              <a:ext uri="{FF2B5EF4-FFF2-40B4-BE49-F238E27FC236}">
                <a16:creationId xmlns:a16="http://schemas.microsoft.com/office/drawing/2014/main" id="{DE0E9B06-1DFC-5243-A9D6-EE869AC3CF1B}"/>
              </a:ext>
            </a:extLst>
          </p:cNvPr>
          <p:cNvSpPr>
            <a:spLocks noGrp="1"/>
          </p:cNvSpPr>
          <p:nvPr>
            <p:ph type="body" sz="quarter" idx="11" hasCustomPrompt="1"/>
          </p:nvPr>
        </p:nvSpPr>
        <p:spPr>
          <a:xfrm>
            <a:off x="138113" y="287338"/>
            <a:ext cx="11915775" cy="1296987"/>
          </a:xfrm>
          <a:prstGeom prst="rect">
            <a:avLst/>
          </a:prstGeom>
        </p:spPr>
        <p:txBody>
          <a:bodyPr anchor="ctr"/>
          <a:lstStyle>
            <a:lvl1pPr marL="0" indent="0" algn="ctr">
              <a:buNone/>
              <a:defRPr sz="6000" b="1">
                <a:solidFill>
                  <a:schemeClr val="bg1"/>
                </a:solidFill>
                <a:latin typeface="Montserrat" pitchFamily="2" charset="0"/>
              </a:defRPr>
            </a:lvl1pPr>
          </a:lstStyle>
          <a:p>
            <a:pPr lvl="0"/>
            <a:r>
              <a:rPr lang="en-GB" dirty="0"/>
              <a:t>Title</a:t>
            </a:r>
            <a:endParaRPr lang="en-DE" dirty="0"/>
          </a:p>
        </p:txBody>
      </p:sp>
    </p:spTree>
    <p:extLst>
      <p:ext uri="{BB962C8B-B14F-4D97-AF65-F5344CB8AC3E}">
        <p14:creationId xmlns:p14="http://schemas.microsoft.com/office/powerpoint/2010/main" val="41633311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Input-Titl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138112" y="2311977"/>
            <a:ext cx="11915775" cy="4277004"/>
          </a:xfrm>
          <a:prstGeom prst="rect">
            <a:avLst/>
          </a:prstGeom>
        </p:spPr>
        <p:txBody>
          <a:bodyPr anchor="ctr"/>
          <a:lstStyle>
            <a:lvl1pPr marL="0" indent="0" algn="ctr">
              <a:buNone/>
              <a:defRPr sz="2000">
                <a:solidFill>
                  <a:schemeClr val="bg1"/>
                </a:solidFill>
                <a:latin typeface="Montserrat" pitchFamily="2" charset="0"/>
              </a:defRPr>
            </a:lvl1pPr>
          </a:lstStyle>
          <a:p>
            <a:pPr lvl="0"/>
            <a:r>
              <a:rPr lang="en-US" dirty="0"/>
              <a:t>Input</a:t>
            </a:r>
            <a:endParaRPr lang="en-DE" dirty="0"/>
          </a:p>
        </p:txBody>
      </p:sp>
      <p:sp>
        <p:nvSpPr>
          <p:cNvPr id="3" name="Text Placeholder 2">
            <a:extLst>
              <a:ext uri="{FF2B5EF4-FFF2-40B4-BE49-F238E27FC236}">
                <a16:creationId xmlns:a16="http://schemas.microsoft.com/office/drawing/2014/main" id="{DE0E9B06-1DFC-5243-A9D6-EE869AC3CF1B}"/>
              </a:ext>
            </a:extLst>
          </p:cNvPr>
          <p:cNvSpPr>
            <a:spLocks noGrp="1"/>
          </p:cNvSpPr>
          <p:nvPr>
            <p:ph type="body" sz="quarter" idx="11" hasCustomPrompt="1"/>
          </p:nvPr>
        </p:nvSpPr>
        <p:spPr>
          <a:xfrm>
            <a:off x="138113" y="287338"/>
            <a:ext cx="11915775" cy="1296987"/>
          </a:xfrm>
          <a:prstGeom prst="rect">
            <a:avLst/>
          </a:prstGeom>
        </p:spPr>
        <p:txBody>
          <a:bodyPr anchor="ctr"/>
          <a:lstStyle>
            <a:lvl1pPr marL="0" indent="0" algn="ctr">
              <a:buNone/>
              <a:defRPr sz="6000" b="1">
                <a:solidFill>
                  <a:schemeClr val="bg1"/>
                </a:solidFill>
                <a:latin typeface="Montserrat" pitchFamily="2" charset="0"/>
              </a:defRPr>
            </a:lvl1pPr>
          </a:lstStyle>
          <a:p>
            <a:pPr lvl="0"/>
            <a:r>
              <a:rPr lang="en-GB" dirty="0"/>
              <a:t>Title</a:t>
            </a:r>
            <a:endParaRPr lang="en-DE" dirty="0"/>
          </a:p>
        </p:txBody>
      </p:sp>
      <p:sp>
        <p:nvSpPr>
          <p:cNvPr id="2" name="Text Placeholder 2">
            <a:extLst>
              <a:ext uri="{FF2B5EF4-FFF2-40B4-BE49-F238E27FC236}">
                <a16:creationId xmlns:a16="http://schemas.microsoft.com/office/drawing/2014/main" id="{E7144AB9-2B00-DAB3-7745-28835A07D0EF}"/>
              </a:ext>
            </a:extLst>
          </p:cNvPr>
          <p:cNvSpPr>
            <a:spLocks noGrp="1"/>
          </p:cNvSpPr>
          <p:nvPr>
            <p:ph type="body" sz="quarter" idx="12" hasCustomPrompt="1"/>
          </p:nvPr>
        </p:nvSpPr>
        <p:spPr>
          <a:xfrm>
            <a:off x="138112" y="1433670"/>
            <a:ext cx="11915775" cy="556202"/>
          </a:xfrm>
          <a:prstGeom prst="rect">
            <a:avLst/>
          </a:prstGeom>
        </p:spPr>
        <p:txBody>
          <a:bodyPr anchor="ctr"/>
          <a:lstStyle>
            <a:lvl1pPr marL="0" indent="0" algn="ctr">
              <a:buNone/>
              <a:defRPr sz="2400" b="1">
                <a:solidFill>
                  <a:schemeClr val="bg1"/>
                </a:solidFill>
                <a:latin typeface="Montserrat" pitchFamily="2" charset="0"/>
              </a:defRPr>
            </a:lvl1pPr>
          </a:lstStyle>
          <a:p>
            <a:pPr lvl="0"/>
            <a:r>
              <a:rPr lang="en-GB" dirty="0"/>
              <a:t>Subtitle</a:t>
            </a:r>
            <a:endParaRPr lang="en-DE" dirty="0"/>
          </a:p>
        </p:txBody>
      </p:sp>
    </p:spTree>
    <p:extLst>
      <p:ext uri="{BB962C8B-B14F-4D97-AF65-F5344CB8AC3E}">
        <p14:creationId xmlns:p14="http://schemas.microsoft.com/office/powerpoint/2010/main" val="16128822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ercis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506027" y="1807536"/>
            <a:ext cx="11070455" cy="4343362"/>
          </a:xfrm>
          <a:prstGeom prst="rect">
            <a:avLst/>
          </a:prstGeom>
        </p:spPr>
        <p:txBody>
          <a:bodyPr anchor="t"/>
          <a:lstStyle>
            <a:lvl1pPr marL="0" indent="0" algn="l">
              <a:buNone/>
              <a:defRPr sz="2000">
                <a:solidFill>
                  <a:schemeClr val="bg1"/>
                </a:solidFill>
                <a:latin typeface="Montserrat" pitchFamily="2" charset="0"/>
              </a:defRPr>
            </a:lvl1pPr>
          </a:lstStyle>
          <a:p>
            <a:pPr lvl="0"/>
            <a:r>
              <a:rPr lang="en-US" dirty="0"/>
              <a:t>Click to add text</a:t>
            </a:r>
            <a:endParaRPr lang="en-DE" dirty="0"/>
          </a:p>
        </p:txBody>
      </p:sp>
      <p:pic>
        <p:nvPicPr>
          <p:cNvPr id="3" name="Graphic 2" descr="Pencil with solid fill">
            <a:extLst>
              <a:ext uri="{FF2B5EF4-FFF2-40B4-BE49-F238E27FC236}">
                <a16:creationId xmlns:a16="http://schemas.microsoft.com/office/drawing/2014/main" id="{C4D818B0-1F4F-3D42-C666-C9B13E8444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268" y="468437"/>
            <a:ext cx="961297" cy="1037706"/>
          </a:xfrm>
          <a:prstGeom prst="rect">
            <a:avLst/>
          </a:prstGeom>
        </p:spPr>
      </p:pic>
      <p:sp>
        <p:nvSpPr>
          <p:cNvPr id="5" name="Text Placeholder 8">
            <a:extLst>
              <a:ext uri="{FF2B5EF4-FFF2-40B4-BE49-F238E27FC236}">
                <a16:creationId xmlns:a16="http://schemas.microsoft.com/office/drawing/2014/main" id="{DD23C22D-C9DD-219B-C738-804E4CB2C5E9}"/>
              </a:ext>
            </a:extLst>
          </p:cNvPr>
          <p:cNvSpPr>
            <a:spLocks noGrp="1"/>
          </p:cNvSpPr>
          <p:nvPr>
            <p:ph type="body" sz="quarter" idx="12" hasCustomPrompt="1"/>
          </p:nvPr>
        </p:nvSpPr>
        <p:spPr>
          <a:xfrm>
            <a:off x="1652588" y="707102"/>
            <a:ext cx="9923894" cy="646112"/>
          </a:xfrm>
          <a:prstGeom prst="rect">
            <a:avLst/>
          </a:prstGeom>
        </p:spPr>
        <p:txBody>
          <a:bodyPr/>
          <a:lstStyle>
            <a:lvl1pPr marL="0" indent="0">
              <a:buNone/>
              <a:defRPr sz="3600" b="1">
                <a:solidFill>
                  <a:schemeClr val="bg1"/>
                </a:solidFill>
                <a:latin typeface="Montserrat" pitchFamily="2" charset="0"/>
              </a:defRPr>
            </a:lvl1pPr>
          </a:lstStyle>
          <a:p>
            <a:pPr lvl="0"/>
            <a:r>
              <a:rPr lang="en-GB" dirty="0" err="1"/>
              <a:t>Übung</a:t>
            </a:r>
            <a:r>
              <a:rPr lang="en-GB" dirty="0"/>
              <a:t> …</a:t>
            </a:r>
            <a:endParaRPr lang="en-DE" dirty="0"/>
          </a:p>
        </p:txBody>
      </p:sp>
      <p:sp>
        <p:nvSpPr>
          <p:cNvPr id="2" name="Half Frame 1">
            <a:extLst>
              <a:ext uri="{FF2B5EF4-FFF2-40B4-BE49-F238E27FC236}">
                <a16:creationId xmlns:a16="http://schemas.microsoft.com/office/drawing/2014/main" id="{663055F1-9100-7F17-5074-36706F4E8201}"/>
              </a:ext>
            </a:extLst>
          </p:cNvPr>
          <p:cNvSpPr/>
          <p:nvPr userDrawn="1"/>
        </p:nvSpPr>
        <p:spPr>
          <a:xfrm rot="10800000">
            <a:off x="10916486" y="5638998"/>
            <a:ext cx="1057275" cy="1000125"/>
          </a:xfrm>
          <a:prstGeom prst="halfFrame">
            <a:avLst>
              <a:gd name="adj1" fmla="val 18095"/>
              <a:gd name="adj2" fmla="val 1619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Tree>
    <p:extLst>
      <p:ext uri="{BB962C8B-B14F-4D97-AF65-F5344CB8AC3E}">
        <p14:creationId xmlns:p14="http://schemas.microsoft.com/office/powerpoint/2010/main" val="283652769"/>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Exercise">
    <p:bg>
      <p:bgPr>
        <a:solidFill>
          <a:schemeClr val="tx1"/>
        </a:solidFill>
        <a:effectLst/>
      </p:bgPr>
    </p:bg>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EA51075-EC79-4DDA-91ED-645C6E44ABC7}"/>
              </a:ext>
            </a:extLst>
          </p:cNvPr>
          <p:cNvSpPr>
            <a:spLocks noGrp="1"/>
          </p:cNvSpPr>
          <p:nvPr>
            <p:ph type="body" sz="quarter" idx="10" hasCustomPrompt="1"/>
          </p:nvPr>
        </p:nvSpPr>
        <p:spPr>
          <a:xfrm>
            <a:off x="506027" y="1807536"/>
            <a:ext cx="11070455" cy="4343362"/>
          </a:xfrm>
          <a:prstGeom prst="rect">
            <a:avLst/>
          </a:prstGeom>
        </p:spPr>
        <p:txBody>
          <a:bodyPr anchor="t"/>
          <a:lstStyle>
            <a:lvl1pPr marL="0" indent="0" algn="l">
              <a:buNone/>
              <a:defRPr sz="2000">
                <a:solidFill>
                  <a:schemeClr val="bg1"/>
                </a:solidFill>
                <a:latin typeface="Montserrat" pitchFamily="2" charset="0"/>
              </a:defRPr>
            </a:lvl1pPr>
          </a:lstStyle>
          <a:p>
            <a:pPr lvl="0"/>
            <a:r>
              <a:rPr lang="en-US" dirty="0"/>
              <a:t>Click to add text</a:t>
            </a:r>
            <a:endParaRPr lang="en-DE" dirty="0"/>
          </a:p>
        </p:txBody>
      </p:sp>
      <p:pic>
        <p:nvPicPr>
          <p:cNvPr id="3" name="Graphic 2" descr="Pencil with solid fill">
            <a:extLst>
              <a:ext uri="{FF2B5EF4-FFF2-40B4-BE49-F238E27FC236}">
                <a16:creationId xmlns:a16="http://schemas.microsoft.com/office/drawing/2014/main" id="{C4D818B0-1F4F-3D42-C666-C9B13E84447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3268" y="468437"/>
            <a:ext cx="961297" cy="1037706"/>
          </a:xfrm>
          <a:prstGeom prst="rect">
            <a:avLst/>
          </a:prstGeom>
        </p:spPr>
      </p:pic>
      <p:sp>
        <p:nvSpPr>
          <p:cNvPr id="5" name="Text Placeholder 8">
            <a:extLst>
              <a:ext uri="{FF2B5EF4-FFF2-40B4-BE49-F238E27FC236}">
                <a16:creationId xmlns:a16="http://schemas.microsoft.com/office/drawing/2014/main" id="{DD23C22D-C9DD-219B-C738-804E4CB2C5E9}"/>
              </a:ext>
            </a:extLst>
          </p:cNvPr>
          <p:cNvSpPr>
            <a:spLocks noGrp="1"/>
          </p:cNvSpPr>
          <p:nvPr>
            <p:ph type="body" sz="quarter" idx="12" hasCustomPrompt="1"/>
          </p:nvPr>
        </p:nvSpPr>
        <p:spPr>
          <a:xfrm>
            <a:off x="1652588" y="707102"/>
            <a:ext cx="9923894" cy="646112"/>
          </a:xfrm>
          <a:prstGeom prst="rect">
            <a:avLst/>
          </a:prstGeom>
        </p:spPr>
        <p:txBody>
          <a:bodyPr/>
          <a:lstStyle>
            <a:lvl1pPr marL="0" indent="0">
              <a:buNone/>
              <a:defRPr sz="3600" b="1">
                <a:solidFill>
                  <a:schemeClr val="bg1"/>
                </a:solidFill>
                <a:latin typeface="Montserrat" pitchFamily="2" charset="0"/>
              </a:defRPr>
            </a:lvl1pPr>
          </a:lstStyle>
          <a:p>
            <a:pPr lvl="0"/>
            <a:r>
              <a:rPr lang="en-GB" dirty="0" err="1"/>
              <a:t>Übung</a:t>
            </a:r>
            <a:r>
              <a:rPr lang="en-GB" dirty="0"/>
              <a:t> …</a:t>
            </a:r>
            <a:endParaRPr lang="en-DE" dirty="0"/>
          </a:p>
        </p:txBody>
      </p:sp>
      <p:sp>
        <p:nvSpPr>
          <p:cNvPr id="2" name="Half Frame 1">
            <a:extLst>
              <a:ext uri="{FF2B5EF4-FFF2-40B4-BE49-F238E27FC236}">
                <a16:creationId xmlns:a16="http://schemas.microsoft.com/office/drawing/2014/main" id="{663055F1-9100-7F17-5074-36706F4E8201}"/>
              </a:ext>
            </a:extLst>
          </p:cNvPr>
          <p:cNvSpPr/>
          <p:nvPr userDrawn="1"/>
        </p:nvSpPr>
        <p:spPr>
          <a:xfrm rot="10800000">
            <a:off x="10916486" y="5638998"/>
            <a:ext cx="1057275" cy="1000125"/>
          </a:xfrm>
          <a:prstGeom prst="halfFrame">
            <a:avLst>
              <a:gd name="adj1" fmla="val 18095"/>
              <a:gd name="adj2" fmla="val 16190"/>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4" name="Partial Circle 3">
            <a:extLst>
              <a:ext uri="{FF2B5EF4-FFF2-40B4-BE49-F238E27FC236}">
                <a16:creationId xmlns:a16="http://schemas.microsoft.com/office/drawing/2014/main" id="{80410F9E-077B-F7AD-130C-9E838916DB06}"/>
              </a:ext>
            </a:extLst>
          </p:cNvPr>
          <p:cNvSpPr/>
          <p:nvPr userDrawn="1"/>
        </p:nvSpPr>
        <p:spPr>
          <a:xfrm>
            <a:off x="9602344" y="-1809345"/>
            <a:ext cx="5203154" cy="3596191"/>
          </a:xfrm>
          <a:prstGeom prst="pie">
            <a:avLst>
              <a:gd name="adj1" fmla="val 5387427"/>
              <a:gd name="adj2" fmla="val 10792375"/>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dirty="0">
              <a:solidFill>
                <a:schemeClr val="bg1"/>
              </a:solidFill>
            </a:endParaRPr>
          </a:p>
        </p:txBody>
      </p:sp>
      <p:pic>
        <p:nvPicPr>
          <p:cNvPr id="6" name="Graphic 5" descr="Checkmark with solid fill">
            <a:extLst>
              <a:ext uri="{FF2B5EF4-FFF2-40B4-BE49-F238E27FC236}">
                <a16:creationId xmlns:a16="http://schemas.microsoft.com/office/drawing/2014/main" id="{1E6F2764-F2C5-60DA-26D4-D177D0DB89CC}"/>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847057" y="396597"/>
            <a:ext cx="914400" cy="914400"/>
          </a:xfrm>
          <a:prstGeom prst="rect">
            <a:avLst/>
          </a:prstGeom>
        </p:spPr>
      </p:pic>
    </p:spTree>
    <p:extLst>
      <p:ext uri="{BB962C8B-B14F-4D97-AF65-F5344CB8AC3E}">
        <p14:creationId xmlns:p14="http://schemas.microsoft.com/office/powerpoint/2010/main" val="32288616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ry">
    <p:bg>
      <p:bgPr>
        <a:solidFill>
          <a:schemeClr val="tx1"/>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7B8AC5E-4F07-913B-6471-29597C792985}"/>
              </a:ext>
            </a:extLst>
          </p:cNvPr>
          <p:cNvSpPr txBox="1"/>
          <p:nvPr userDrawn="1"/>
        </p:nvSpPr>
        <p:spPr>
          <a:xfrm>
            <a:off x="1652847" y="561281"/>
            <a:ext cx="7114032" cy="646331"/>
          </a:xfrm>
          <a:prstGeom prst="rect">
            <a:avLst/>
          </a:prstGeom>
          <a:noFill/>
          <a:ln>
            <a:noFill/>
          </a:ln>
        </p:spPr>
        <p:txBody>
          <a:bodyPr wrap="square" rtlCol="0">
            <a:spAutoFit/>
          </a:bodyPr>
          <a:lstStyle/>
          <a:p>
            <a:r>
              <a:rPr lang="en-GB" sz="3600" b="1" dirty="0" err="1">
                <a:solidFill>
                  <a:schemeClr val="bg1"/>
                </a:solidFill>
              </a:rPr>
              <a:t>Tagebucheintrag</a:t>
            </a:r>
            <a:endParaRPr lang="en-DE" sz="3600" b="1" dirty="0">
              <a:solidFill>
                <a:schemeClr val="bg1"/>
              </a:solidFill>
            </a:endParaRPr>
          </a:p>
        </p:txBody>
      </p:sp>
      <p:pic>
        <p:nvPicPr>
          <p:cNvPr id="11" name="Graphic 10" descr="Open book with solid fill">
            <a:extLst>
              <a:ext uri="{FF2B5EF4-FFF2-40B4-BE49-F238E27FC236}">
                <a16:creationId xmlns:a16="http://schemas.microsoft.com/office/drawing/2014/main" id="{46D9EE8F-FC58-5590-C56E-DC3C6D78A0F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78342" y="427246"/>
            <a:ext cx="914400" cy="914400"/>
          </a:xfrm>
          <a:prstGeom prst="rect">
            <a:avLst/>
          </a:prstGeom>
        </p:spPr>
      </p:pic>
      <p:grpSp>
        <p:nvGrpSpPr>
          <p:cNvPr id="22" name="Group 21">
            <a:extLst>
              <a:ext uri="{FF2B5EF4-FFF2-40B4-BE49-F238E27FC236}">
                <a16:creationId xmlns:a16="http://schemas.microsoft.com/office/drawing/2014/main" id="{E47C1DD1-A76C-9A3C-B4BA-8AF278FC06C8}"/>
              </a:ext>
            </a:extLst>
          </p:cNvPr>
          <p:cNvGrpSpPr/>
          <p:nvPr userDrawn="1"/>
        </p:nvGrpSpPr>
        <p:grpSpPr>
          <a:xfrm>
            <a:off x="1188019" y="1665962"/>
            <a:ext cx="9634469" cy="4630757"/>
            <a:chOff x="1188019" y="1665962"/>
            <a:chExt cx="9634469" cy="4630757"/>
          </a:xfrm>
        </p:grpSpPr>
        <p:sp>
          <p:nvSpPr>
            <p:cNvPr id="9" name="Rectangle 8">
              <a:extLst>
                <a:ext uri="{FF2B5EF4-FFF2-40B4-BE49-F238E27FC236}">
                  <a16:creationId xmlns:a16="http://schemas.microsoft.com/office/drawing/2014/main" id="{4A3A2996-CEA9-A52A-5C2F-4E4B5480146C}"/>
                </a:ext>
              </a:extLst>
            </p:cNvPr>
            <p:cNvSpPr/>
            <p:nvPr userDrawn="1"/>
          </p:nvSpPr>
          <p:spPr>
            <a:xfrm>
              <a:off x="1392742" y="1665962"/>
              <a:ext cx="9429746" cy="4630757"/>
            </a:xfrm>
            <a:prstGeom prst="rect">
              <a:avLst/>
            </a:prstGeom>
            <a:solidFill>
              <a:srgbClr val="EDEDE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2" name="Oval 11">
              <a:extLst>
                <a:ext uri="{FF2B5EF4-FFF2-40B4-BE49-F238E27FC236}">
                  <a16:creationId xmlns:a16="http://schemas.microsoft.com/office/drawing/2014/main" id="{F006F7FC-7B8B-83AF-7478-5A2300CD9035}"/>
                </a:ext>
              </a:extLst>
            </p:cNvPr>
            <p:cNvSpPr/>
            <p:nvPr userDrawn="1"/>
          </p:nvSpPr>
          <p:spPr>
            <a:xfrm>
              <a:off x="1553227" y="2091847"/>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3" name="Oval 12">
              <a:extLst>
                <a:ext uri="{FF2B5EF4-FFF2-40B4-BE49-F238E27FC236}">
                  <a16:creationId xmlns:a16="http://schemas.microsoft.com/office/drawing/2014/main" id="{4CEA32AD-EEDF-49AB-BB81-0B64164495C8}"/>
                </a:ext>
              </a:extLst>
            </p:cNvPr>
            <p:cNvSpPr/>
            <p:nvPr userDrawn="1"/>
          </p:nvSpPr>
          <p:spPr>
            <a:xfrm>
              <a:off x="1553227" y="3206350"/>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4" name="Oval 13">
              <a:extLst>
                <a:ext uri="{FF2B5EF4-FFF2-40B4-BE49-F238E27FC236}">
                  <a16:creationId xmlns:a16="http://schemas.microsoft.com/office/drawing/2014/main" id="{C4635288-42A5-5DA6-8739-F44C5834A910}"/>
                </a:ext>
              </a:extLst>
            </p:cNvPr>
            <p:cNvSpPr/>
            <p:nvPr userDrawn="1"/>
          </p:nvSpPr>
          <p:spPr>
            <a:xfrm>
              <a:off x="1553227" y="4320853"/>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p>
          </p:txBody>
        </p:sp>
        <p:sp>
          <p:nvSpPr>
            <p:cNvPr id="15" name="Oval 14">
              <a:extLst>
                <a:ext uri="{FF2B5EF4-FFF2-40B4-BE49-F238E27FC236}">
                  <a16:creationId xmlns:a16="http://schemas.microsoft.com/office/drawing/2014/main" id="{79F1A893-D163-7C74-9FEC-80F76F089957}"/>
                </a:ext>
              </a:extLst>
            </p:cNvPr>
            <p:cNvSpPr/>
            <p:nvPr userDrawn="1"/>
          </p:nvSpPr>
          <p:spPr>
            <a:xfrm>
              <a:off x="1553226" y="5435355"/>
              <a:ext cx="413359" cy="425885"/>
            </a:xfrm>
            <a:prstGeom prst="ellipse">
              <a:avLst/>
            </a:prstGeom>
            <a:solidFill>
              <a:schemeClr val="tx1">
                <a:lumMod val="85000"/>
                <a:lumOff val="1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p>
          </p:txBody>
        </p:sp>
        <p:sp>
          <p:nvSpPr>
            <p:cNvPr id="16" name="Block Arc 15">
              <a:extLst>
                <a:ext uri="{FF2B5EF4-FFF2-40B4-BE49-F238E27FC236}">
                  <a16:creationId xmlns:a16="http://schemas.microsoft.com/office/drawing/2014/main" id="{A7259D4F-4E5E-3CF3-0939-0F792D23F379}"/>
                </a:ext>
              </a:extLst>
            </p:cNvPr>
            <p:cNvSpPr/>
            <p:nvPr userDrawn="1"/>
          </p:nvSpPr>
          <p:spPr>
            <a:xfrm>
              <a:off x="1216003" y="2265609"/>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dirty="0">
                <a:solidFill>
                  <a:schemeClr val="tx1"/>
                </a:solidFill>
              </a:endParaRPr>
            </a:p>
          </p:txBody>
        </p:sp>
        <p:sp>
          <p:nvSpPr>
            <p:cNvPr id="17" name="Block Arc 16">
              <a:extLst>
                <a:ext uri="{FF2B5EF4-FFF2-40B4-BE49-F238E27FC236}">
                  <a16:creationId xmlns:a16="http://schemas.microsoft.com/office/drawing/2014/main" id="{48A0EDDC-BDD5-F07C-09F0-C691B3E1B2FA}"/>
                </a:ext>
              </a:extLst>
            </p:cNvPr>
            <p:cNvSpPr/>
            <p:nvPr userDrawn="1"/>
          </p:nvSpPr>
          <p:spPr>
            <a:xfrm>
              <a:off x="1188019" y="3352590"/>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18" name="Block Arc 17">
              <a:extLst>
                <a:ext uri="{FF2B5EF4-FFF2-40B4-BE49-F238E27FC236}">
                  <a16:creationId xmlns:a16="http://schemas.microsoft.com/office/drawing/2014/main" id="{B786A0B9-B4D3-AA71-44DE-CC5448D9BBD4}"/>
                </a:ext>
              </a:extLst>
            </p:cNvPr>
            <p:cNvSpPr/>
            <p:nvPr userDrawn="1"/>
          </p:nvSpPr>
          <p:spPr>
            <a:xfrm>
              <a:off x="1188019" y="4393972"/>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
          <p:nvSpPr>
            <p:cNvPr id="19" name="Block Arc 18">
              <a:extLst>
                <a:ext uri="{FF2B5EF4-FFF2-40B4-BE49-F238E27FC236}">
                  <a16:creationId xmlns:a16="http://schemas.microsoft.com/office/drawing/2014/main" id="{B349A6F1-CAC2-606F-639B-3FD8C2036A5C}"/>
                </a:ext>
              </a:extLst>
            </p:cNvPr>
            <p:cNvSpPr/>
            <p:nvPr userDrawn="1"/>
          </p:nvSpPr>
          <p:spPr>
            <a:xfrm>
              <a:off x="1188019" y="5546101"/>
              <a:ext cx="569932" cy="252123"/>
            </a:xfrm>
            <a:prstGeom prst="blockArc">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grpSp>
      <p:graphicFrame>
        <p:nvGraphicFramePr>
          <p:cNvPr id="21" name="Table 21">
            <a:extLst>
              <a:ext uri="{FF2B5EF4-FFF2-40B4-BE49-F238E27FC236}">
                <a16:creationId xmlns:a16="http://schemas.microsoft.com/office/drawing/2014/main" id="{632C864F-336F-9C63-0C06-99CD8D40F8CB}"/>
              </a:ext>
            </a:extLst>
          </p:cNvPr>
          <p:cNvGraphicFramePr>
            <a:graphicFrameLocks noGrp="1"/>
          </p:cNvGraphicFramePr>
          <p:nvPr userDrawn="1">
            <p:extLst>
              <p:ext uri="{D42A27DB-BD31-4B8C-83A1-F6EECF244321}">
                <p14:modId xmlns:p14="http://schemas.microsoft.com/office/powerpoint/2010/main" val="2352277630"/>
              </p:ext>
            </p:extLst>
          </p:nvPr>
        </p:nvGraphicFramePr>
        <p:xfrm>
          <a:off x="2171309" y="1929008"/>
          <a:ext cx="8467464" cy="4096014"/>
        </p:xfrm>
        <a:graphic>
          <a:graphicData uri="http://schemas.openxmlformats.org/drawingml/2006/table">
            <a:tbl>
              <a:tblPr firstRow="1" bandRow="1">
                <a:tableStyleId>{5C22544A-7EE6-4342-B048-85BDC9FD1C3A}</a:tableStyleId>
              </a:tblPr>
              <a:tblGrid>
                <a:gridCol w="8467464">
                  <a:extLst>
                    <a:ext uri="{9D8B030D-6E8A-4147-A177-3AD203B41FA5}">
                      <a16:colId xmlns:a16="http://schemas.microsoft.com/office/drawing/2014/main" val="889989886"/>
                    </a:ext>
                  </a:extLst>
                </a:gridCol>
              </a:tblGrid>
              <a:tr h="682669">
                <a:tc>
                  <a:txBody>
                    <a:bodyPr/>
                    <a:lstStyle/>
                    <a:p>
                      <a:endParaRPr lang="en-DE"/>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781412"/>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8311390"/>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02400930"/>
                  </a:ext>
                </a:extLst>
              </a:tr>
              <a:tr h="682669">
                <a:tc>
                  <a:txBody>
                    <a:bodyPr/>
                    <a:lstStyle/>
                    <a:p>
                      <a:endParaRPr lang="en-DE"/>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9233595"/>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67086951"/>
                  </a:ext>
                </a:extLst>
              </a:tr>
              <a:tr h="682669">
                <a:tc>
                  <a:txBody>
                    <a:bodyPr/>
                    <a:lstStyle/>
                    <a:p>
                      <a:endParaRPr lang="en-DE" dirty="0"/>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46848687"/>
                  </a:ext>
                </a:extLst>
              </a:tr>
            </a:tbl>
          </a:graphicData>
        </a:graphic>
      </p:graphicFrame>
      <p:sp>
        <p:nvSpPr>
          <p:cNvPr id="24" name="Text Placeholder 23">
            <a:extLst>
              <a:ext uri="{FF2B5EF4-FFF2-40B4-BE49-F238E27FC236}">
                <a16:creationId xmlns:a16="http://schemas.microsoft.com/office/drawing/2014/main" id="{11996C77-3770-2B17-DE2E-6BFAF105594D}"/>
              </a:ext>
            </a:extLst>
          </p:cNvPr>
          <p:cNvSpPr>
            <a:spLocks noGrp="1"/>
          </p:cNvSpPr>
          <p:nvPr>
            <p:ph type="body" sz="quarter" idx="10" hasCustomPrompt="1"/>
          </p:nvPr>
        </p:nvSpPr>
        <p:spPr>
          <a:xfrm>
            <a:off x="2592388" y="1803747"/>
            <a:ext cx="7427912" cy="4221275"/>
          </a:xfrm>
          <a:prstGeom prst="rect">
            <a:avLst/>
          </a:prstGeom>
        </p:spPr>
        <p:txBody>
          <a:bodyPr anchor="ctr"/>
          <a:lstStyle>
            <a:lvl1pPr marL="0" indent="0" algn="ctr">
              <a:buNone/>
              <a:defRPr sz="4000">
                <a:latin typeface="Sacramento" panose="02000507000000020000" pitchFamily="2" charset="0"/>
              </a:defRPr>
            </a:lvl1pPr>
          </a:lstStyle>
          <a:p>
            <a:pPr lvl="0"/>
            <a:r>
              <a:rPr lang="en-GB" dirty="0"/>
              <a:t>Click to add text</a:t>
            </a:r>
            <a:endParaRPr lang="en-DE" dirty="0"/>
          </a:p>
        </p:txBody>
      </p:sp>
      <p:sp>
        <p:nvSpPr>
          <p:cNvPr id="2" name="Half Frame 1">
            <a:extLst>
              <a:ext uri="{FF2B5EF4-FFF2-40B4-BE49-F238E27FC236}">
                <a16:creationId xmlns:a16="http://schemas.microsoft.com/office/drawing/2014/main" id="{6994B2A7-E401-08E1-3616-84546B7393F4}"/>
              </a:ext>
            </a:extLst>
          </p:cNvPr>
          <p:cNvSpPr/>
          <p:nvPr userDrawn="1"/>
        </p:nvSpPr>
        <p:spPr>
          <a:xfrm rot="10800000">
            <a:off x="10916486" y="5638998"/>
            <a:ext cx="1057275" cy="1000125"/>
          </a:xfrm>
          <a:prstGeom prst="halfFrame">
            <a:avLst>
              <a:gd name="adj1" fmla="val 18095"/>
              <a:gd name="adj2" fmla="val 16190"/>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DE">
              <a:solidFill>
                <a:schemeClr val="tx1"/>
              </a:solidFill>
            </a:endParaRPr>
          </a:p>
        </p:txBody>
      </p:sp>
    </p:spTree>
    <p:extLst>
      <p:ext uri="{BB962C8B-B14F-4D97-AF65-F5344CB8AC3E}">
        <p14:creationId xmlns:p14="http://schemas.microsoft.com/office/powerpoint/2010/main" val="127117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iterate type="lt">
                                    <p:tmAbs val="40"/>
                                  </p:iterate>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tmplLst>
          <p:tmpl>
            <p:tnLst>
              <p:par>
                <p:cTn presetID="1" presetClass="entr" presetSubtype="0" fill="hold" nodeType="withEffect">
                  <p:stCondLst>
                    <p:cond delay="0"/>
                  </p:stCondLst>
                  <p:iterate type="lt">
                    <p:tmAbs val="40"/>
                  </p:iterate>
                  <p:childTnLst>
                    <p:set>
                      <p:cBhvr>
                        <p:cTn dur="1" fill="hold">
                          <p:stCondLst>
                            <p:cond delay="0"/>
                          </p:stCondLst>
                        </p:cTn>
                        <p:tgtEl>
                          <p:spTgt spid="24"/>
                        </p:tgtEl>
                        <p:attrNameLst>
                          <p:attrName>style.visibility</p:attrName>
                        </p:attrNameLst>
                      </p:cBhvr>
                      <p:to>
                        <p:strVal val="visible"/>
                      </p:to>
                    </p:se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0205472"/>
      </p:ext>
    </p:extLst>
  </p:cSld>
  <p:clrMap bg1="lt1" tx1="dk1" bg2="lt2" tx2="dk2" accent1="accent1" accent2="accent2" accent3="accent3" accent4="accent4" accent5="accent5" accent6="accent6" hlink="hlink" folHlink="folHlink"/>
  <p:sldLayoutIdLst>
    <p:sldLayoutId id="2147483672" r:id="rId1"/>
    <p:sldLayoutId id="2147483684" r:id="rId2"/>
    <p:sldLayoutId id="2147483682" r:id="rId3"/>
    <p:sldLayoutId id="2147483673" r:id="rId4"/>
    <p:sldLayoutId id="2147483685" r:id="rId5"/>
    <p:sldLayoutId id="2147483688" r:id="rId6"/>
    <p:sldLayoutId id="2147483676" r:id="rId7"/>
    <p:sldLayoutId id="2147483687" r:id="rId8"/>
    <p:sldLayoutId id="2147483679" r:id="rId9"/>
    <p:sldLayoutId id="2147483680" r:id="rId10"/>
    <p:sldLayoutId id="214748368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3E51AF0-D57D-E817-34D7-0FAFFB286C15}"/>
              </a:ext>
            </a:extLst>
          </p:cNvPr>
          <p:cNvSpPr>
            <a:spLocks noGrp="1"/>
          </p:cNvSpPr>
          <p:nvPr>
            <p:ph type="body" sz="quarter" idx="10"/>
          </p:nvPr>
        </p:nvSpPr>
        <p:spPr/>
        <p:txBody>
          <a:bodyPr/>
          <a:lstStyle/>
          <a:p>
            <a:r>
              <a:rPr lang="en-GB" dirty="0"/>
              <a:t>Informatik Q1 Abels</a:t>
            </a:r>
            <a:endParaRPr lang="en-DE" dirty="0"/>
          </a:p>
        </p:txBody>
      </p:sp>
    </p:spTree>
    <p:extLst>
      <p:ext uri="{BB962C8B-B14F-4D97-AF65-F5344CB8AC3E}">
        <p14:creationId xmlns:p14="http://schemas.microsoft.com/office/powerpoint/2010/main" val="22439338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C8BB473-91B4-5F87-15F1-ABC3B8B44921}"/>
              </a:ext>
            </a:extLst>
          </p:cNvPr>
          <p:cNvSpPr>
            <a:spLocks noGrp="1"/>
          </p:cNvSpPr>
          <p:nvPr>
            <p:ph type="body" sz="quarter" idx="10"/>
          </p:nvPr>
        </p:nvSpPr>
        <p:spPr/>
        <p:txBody>
          <a:bodyPr/>
          <a:lstStyle/>
          <a:p>
            <a:r>
              <a:rPr lang="en-GB" dirty="0" err="1"/>
              <a:t>Modelliere</a:t>
            </a:r>
            <a:r>
              <a:rPr lang="en-GB" dirty="0"/>
              <a:t> die </a:t>
            </a:r>
            <a:r>
              <a:rPr lang="en-GB" dirty="0" err="1"/>
              <a:t>folgenden</a:t>
            </a:r>
            <a:r>
              <a:rPr lang="en-GB" dirty="0"/>
              <a:t> </a:t>
            </a:r>
            <a:r>
              <a:rPr lang="en-GB" dirty="0" err="1"/>
              <a:t>Situationen</a:t>
            </a:r>
            <a:r>
              <a:rPr lang="en-GB" dirty="0"/>
              <a:t> </a:t>
            </a:r>
            <a:r>
              <a:rPr lang="en-GB" dirty="0" err="1"/>
              <a:t>als</a:t>
            </a:r>
            <a:r>
              <a:rPr lang="en-GB" dirty="0"/>
              <a:t> UML </a:t>
            </a:r>
            <a:r>
              <a:rPr lang="en-GB" dirty="0" err="1"/>
              <a:t>Klassendiagramm</a:t>
            </a:r>
            <a:r>
              <a:rPr lang="en-GB" dirty="0"/>
              <a:t> </a:t>
            </a:r>
            <a:r>
              <a:rPr lang="en-GB" dirty="0" err="1"/>
              <a:t>inkl</a:t>
            </a:r>
            <a:r>
              <a:rPr lang="en-GB" dirty="0"/>
              <a:t>. </a:t>
            </a:r>
            <a:r>
              <a:rPr lang="en-GB" dirty="0" err="1"/>
              <a:t>Beziehungen</a:t>
            </a:r>
            <a:r>
              <a:rPr lang="en-GB" dirty="0"/>
              <a:t>.</a:t>
            </a:r>
          </a:p>
          <a:p>
            <a:pPr marL="457200" indent="-457200">
              <a:buFont typeface="+mj-lt"/>
              <a:buAutoNum type="alphaLcParenR"/>
            </a:pPr>
            <a:r>
              <a:rPr lang="de-DE" dirty="0"/>
              <a:t>Zwischen einem Musiker und einem Musik-Label besteht in der Regel eine Verbindung, die als „Vertrag“ bezeichnet wird. Musiker können bei einem oder auch keinem Label unter Vertrag stehen.</a:t>
            </a:r>
          </a:p>
          <a:p>
            <a:pPr marL="457200" indent="-457200">
              <a:buFont typeface="+mj-lt"/>
              <a:buAutoNum type="alphaLcParenR"/>
            </a:pPr>
            <a:r>
              <a:rPr lang="de-DE" dirty="0"/>
              <a:t>Ein Zug besteht aus genau 4 Waggons und einer Lok, wobei Waggons und Loks auch ohne Zug existieren können.</a:t>
            </a:r>
          </a:p>
          <a:p>
            <a:pPr marL="457200" indent="-457200">
              <a:buFont typeface="+mj-lt"/>
              <a:buAutoNum type="alphaLcParenR"/>
            </a:pPr>
            <a:r>
              <a:rPr lang="de-DE" dirty="0"/>
              <a:t>In einem Buch gibt es Seiten, Absätze und Wörter. Die Absätze können dabei über mehrere Seiten gehen. Auch ein allein stehendes Wort bildet schon einen Absatz. Jede Seite kann herausgerissen werden. Wenn das Buch verbrennt, verbrennen auch alle seine Seiten.</a:t>
            </a:r>
          </a:p>
          <a:p>
            <a:pPr marL="457200" indent="-457200">
              <a:buFont typeface="+mj-lt"/>
              <a:buAutoNum type="alphaLcParenR"/>
            </a:pPr>
            <a:r>
              <a:rPr lang="de-DE" dirty="0"/>
              <a:t>Eine Bank hat viele Kunden. Jeder Kunde besitzt einen Namen und kann über mehrere Konten verfügen. Zu jedem Konto gehören eine Kontonummer, der Kontostand und die vielen, mit dem Konto verbundenen Einzahlungen und Auszahlungen. Ein- und Auszahlungen bestehen jeweils aus einem Betrag und einem Datum.</a:t>
            </a:r>
          </a:p>
        </p:txBody>
      </p:sp>
      <p:sp>
        <p:nvSpPr>
          <p:cNvPr id="3" name="Text Placeholder 2">
            <a:extLst>
              <a:ext uri="{FF2B5EF4-FFF2-40B4-BE49-F238E27FC236}">
                <a16:creationId xmlns:a16="http://schemas.microsoft.com/office/drawing/2014/main" id="{F51CEF88-E96D-BFEF-54BD-073A442A1F3D}"/>
              </a:ext>
            </a:extLst>
          </p:cNvPr>
          <p:cNvSpPr>
            <a:spLocks noGrp="1"/>
          </p:cNvSpPr>
          <p:nvPr>
            <p:ph type="body" sz="quarter" idx="12"/>
          </p:nvPr>
        </p:nvSpPr>
        <p:spPr/>
        <p:txBody>
          <a:bodyPr/>
          <a:lstStyle/>
          <a:p>
            <a:r>
              <a:rPr lang="en-GB" dirty="0" err="1"/>
              <a:t>Übung</a:t>
            </a:r>
            <a:r>
              <a:rPr lang="en-GB" dirty="0"/>
              <a:t> 2</a:t>
            </a:r>
            <a:endParaRPr lang="en-DE" dirty="0"/>
          </a:p>
        </p:txBody>
      </p:sp>
    </p:spTree>
    <p:extLst>
      <p:ext uri="{BB962C8B-B14F-4D97-AF65-F5344CB8AC3E}">
        <p14:creationId xmlns:p14="http://schemas.microsoft.com/office/powerpoint/2010/main" val="223449771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7F290F3-E690-6F05-E43C-5E0E34718546}"/>
              </a:ext>
            </a:extLst>
          </p:cNvPr>
          <p:cNvSpPr>
            <a:spLocks noGrp="1"/>
          </p:cNvSpPr>
          <p:nvPr>
            <p:ph type="body" sz="quarter" idx="10"/>
          </p:nvPr>
        </p:nvSpPr>
        <p:spPr/>
        <p:txBody>
          <a:bodyPr/>
          <a:lstStyle/>
          <a:p>
            <a:r>
              <a:rPr lang="en-GB" sz="8000" dirty="0" err="1"/>
              <a:t>Assoziation</a:t>
            </a:r>
            <a:endParaRPr lang="en-GB" sz="8000" dirty="0"/>
          </a:p>
          <a:p>
            <a:r>
              <a:rPr lang="en-GB" sz="8000" dirty="0"/>
              <a:t>Aggregation</a:t>
            </a:r>
          </a:p>
          <a:p>
            <a:r>
              <a:rPr lang="en-GB" sz="8000" dirty="0" err="1"/>
              <a:t>Komposition</a:t>
            </a:r>
            <a:endParaRPr lang="en-DE" sz="8000" dirty="0"/>
          </a:p>
        </p:txBody>
      </p:sp>
    </p:spTree>
    <p:extLst>
      <p:ext uri="{BB962C8B-B14F-4D97-AF65-F5344CB8AC3E}">
        <p14:creationId xmlns:p14="http://schemas.microsoft.com/office/powerpoint/2010/main" val="425994803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87A831-46BC-80E9-D025-6C65803653EF}"/>
              </a:ext>
            </a:extLst>
          </p:cNvPr>
          <p:cNvSpPr>
            <a:spLocks noGrp="1"/>
          </p:cNvSpPr>
          <p:nvPr>
            <p:ph type="body" sz="quarter" idx="10"/>
          </p:nvPr>
        </p:nvSpPr>
        <p:spPr/>
        <p:txBody>
          <a:bodyPr/>
          <a:lstStyle/>
          <a:p>
            <a:pPr marL="457200" indent="-457200">
              <a:buFont typeface="+mj-lt"/>
              <a:buAutoNum type="alphaLcParenR"/>
            </a:pPr>
            <a:r>
              <a:rPr lang="de-DE" dirty="0"/>
              <a:t>Erstelle ein UML-Klassendiagramm zum Thema </a:t>
            </a:r>
            <a:r>
              <a:rPr lang="de-DE" b="1" dirty="0">
                <a:solidFill>
                  <a:srgbClr val="00B0F0"/>
                </a:solidFill>
                <a:latin typeface="Consolas" panose="020B0609020204030204" pitchFamily="49" charset="0"/>
              </a:rPr>
              <a:t>Fitnessstudio</a:t>
            </a:r>
            <a:r>
              <a:rPr lang="de-DE" dirty="0"/>
              <a:t> mit den Klassen </a:t>
            </a:r>
            <a:r>
              <a:rPr lang="de-DE" b="1" dirty="0">
                <a:solidFill>
                  <a:srgbClr val="FFC000"/>
                </a:solidFill>
                <a:latin typeface="Consolas" panose="020B0609020204030204" pitchFamily="49" charset="0"/>
              </a:rPr>
              <a:t>Mitglied</a:t>
            </a:r>
            <a:r>
              <a:rPr lang="de-DE" dirty="0"/>
              <a:t>, </a:t>
            </a:r>
            <a:r>
              <a:rPr lang="de-DE" b="1" dirty="0">
                <a:solidFill>
                  <a:srgbClr val="FFC000"/>
                </a:solidFill>
                <a:latin typeface="Consolas" panose="020B0609020204030204" pitchFamily="49" charset="0"/>
              </a:rPr>
              <a:t>Trainer</a:t>
            </a:r>
            <a:r>
              <a:rPr lang="de-DE" dirty="0"/>
              <a:t>, </a:t>
            </a:r>
            <a:r>
              <a:rPr lang="de-DE" b="1" dirty="0">
                <a:solidFill>
                  <a:srgbClr val="FFC000"/>
                </a:solidFill>
                <a:latin typeface="Consolas" panose="020B0609020204030204" pitchFamily="49" charset="0"/>
              </a:rPr>
              <a:t>Kurs</a:t>
            </a:r>
            <a:r>
              <a:rPr lang="de-DE" dirty="0"/>
              <a:t>, wobei ein Trainer selbst auch Mitglied ist. Dabei wird ein Kurs von einem Trainer geleitet und von mehreren Mitgliedern bestritten.</a:t>
            </a:r>
            <a:endParaRPr lang="en-GB" dirty="0"/>
          </a:p>
          <a:p>
            <a:pPr marL="457200" indent="-457200">
              <a:buFont typeface="+mj-lt"/>
              <a:buAutoNum type="alphaLcParenR"/>
            </a:pPr>
            <a:r>
              <a:rPr lang="en-GB" dirty="0" err="1"/>
              <a:t>Implementiere</a:t>
            </a:r>
            <a:r>
              <a:rPr lang="en-GB" dirty="0"/>
              <a:t> </a:t>
            </a:r>
            <a:r>
              <a:rPr lang="en-GB" dirty="0" err="1"/>
              <a:t>entsprechende</a:t>
            </a:r>
            <a:r>
              <a:rPr lang="en-GB" dirty="0"/>
              <a:t> Klassen und teste </a:t>
            </a:r>
            <a:r>
              <a:rPr lang="en-GB" dirty="0" err="1"/>
              <a:t>sie</a:t>
            </a:r>
            <a:r>
              <a:rPr lang="en-GB" dirty="0"/>
              <a:t>.</a:t>
            </a:r>
            <a:endParaRPr lang="en-DE" dirty="0"/>
          </a:p>
        </p:txBody>
      </p:sp>
      <p:pic>
        <p:nvPicPr>
          <p:cNvPr id="5" name="Picture 4">
            <a:extLst>
              <a:ext uri="{FF2B5EF4-FFF2-40B4-BE49-F238E27FC236}">
                <a16:creationId xmlns:a16="http://schemas.microsoft.com/office/drawing/2014/main" id="{D596E550-F51F-C99C-2BFB-B42188247CFC}"/>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foregroundMark x1="22889" y1="56111" x2="22889" y2="47556"/>
                        <a14:foregroundMark x1="46556" y1="47667" x2="46889" y2="35222"/>
                        <a14:foregroundMark x1="34889" y1="67333" x2="34889" y2="67333"/>
                        <a14:foregroundMark x1="56667" y1="52667" x2="56667" y2="52667"/>
                        <a14:foregroundMark x1="40778" y1="40556" x2="40778" y2="40556"/>
                        <a14:foregroundMark x1="35556" y1="35889" x2="35556" y2="35889"/>
                        <a14:foregroundMark x1="37667" y1="36111" x2="37667" y2="36111"/>
                        <a14:foregroundMark x1="36667" y1="36333" x2="36667" y2="36333"/>
                        <a14:foregroundMark x1="23556" y1="45222" x2="23556" y2="45222"/>
                        <a14:foregroundMark x1="42333" y1="41111" x2="42333" y2="41111"/>
                      </a14:backgroundRemoval>
                    </a14:imgEffect>
                  </a14:imgLayer>
                </a14:imgProps>
              </a:ext>
              <a:ext uri="{28A0092B-C50C-407E-A947-70E740481C1C}">
                <a14:useLocalDpi xmlns:a14="http://schemas.microsoft.com/office/drawing/2010/main" val="0"/>
              </a:ext>
            </a:extLst>
          </a:blip>
          <a:srcRect l="13043" t="18840" r="9238" b="24276"/>
          <a:stretch/>
        </p:blipFill>
        <p:spPr>
          <a:xfrm>
            <a:off x="3512366" y="2725276"/>
            <a:ext cx="5057775" cy="3701962"/>
          </a:xfrm>
          <a:prstGeom prst="rect">
            <a:avLst/>
          </a:prstGeom>
        </p:spPr>
      </p:pic>
    </p:spTree>
    <p:extLst>
      <p:ext uri="{BB962C8B-B14F-4D97-AF65-F5344CB8AC3E}">
        <p14:creationId xmlns:p14="http://schemas.microsoft.com/office/powerpoint/2010/main" val="335898300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D4517-C1E9-597B-8D85-9D9D3B16B916}"/>
              </a:ext>
            </a:extLst>
          </p:cNvPr>
          <p:cNvSpPr>
            <a:spLocks noGrp="1"/>
          </p:cNvSpPr>
          <p:nvPr>
            <p:ph type="body" sz="quarter" idx="10"/>
          </p:nvPr>
        </p:nvSpPr>
        <p:spPr/>
        <p:txBody>
          <a:bodyPr/>
          <a:lstStyle/>
          <a:p>
            <a:r>
              <a:rPr lang="en-GB" dirty="0" err="1"/>
              <a:t>Beziehungen</a:t>
            </a:r>
            <a:r>
              <a:rPr lang="en-GB" dirty="0"/>
              <a:t> von Klassen </a:t>
            </a:r>
            <a:r>
              <a:rPr lang="en-GB" dirty="0" err="1"/>
              <a:t>im</a:t>
            </a:r>
            <a:r>
              <a:rPr lang="en-GB" dirty="0"/>
              <a:t> </a:t>
            </a:r>
            <a:r>
              <a:rPr lang="en-GB" dirty="0">
                <a:solidFill>
                  <a:srgbClr val="FFC000"/>
                </a:solidFill>
              </a:rPr>
              <a:t>UML</a:t>
            </a:r>
            <a:endParaRPr lang="en-DE" dirty="0">
              <a:solidFill>
                <a:srgbClr val="FFC000"/>
              </a:solidFill>
            </a:endParaRPr>
          </a:p>
        </p:txBody>
      </p:sp>
    </p:spTree>
    <p:extLst>
      <p:ext uri="{BB962C8B-B14F-4D97-AF65-F5344CB8AC3E}">
        <p14:creationId xmlns:p14="http://schemas.microsoft.com/office/powerpoint/2010/main" val="334883840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93A204F-E68D-BB25-8AD3-57B17A51EE4C}"/>
              </a:ext>
            </a:extLst>
          </p:cNvPr>
          <p:cNvSpPr>
            <a:spLocks noGrp="1"/>
          </p:cNvSpPr>
          <p:nvPr>
            <p:ph type="body" sz="quarter" idx="11"/>
          </p:nvPr>
        </p:nvSpPr>
        <p:spPr/>
        <p:txBody>
          <a:bodyPr/>
          <a:lstStyle/>
          <a:p>
            <a:r>
              <a:rPr lang="de-DE" dirty="0"/>
              <a:t>UML</a:t>
            </a:r>
          </a:p>
        </p:txBody>
      </p:sp>
      <p:sp>
        <p:nvSpPr>
          <p:cNvPr id="2" name="Text Placeholder 1">
            <a:extLst>
              <a:ext uri="{FF2B5EF4-FFF2-40B4-BE49-F238E27FC236}">
                <a16:creationId xmlns:a16="http://schemas.microsoft.com/office/drawing/2014/main" id="{F905CBB6-E11F-44BA-67B1-AFD022A72116}"/>
              </a:ext>
            </a:extLst>
          </p:cNvPr>
          <p:cNvSpPr>
            <a:spLocks noGrp="1"/>
          </p:cNvSpPr>
          <p:nvPr>
            <p:ph type="body" sz="quarter" idx="10"/>
          </p:nvPr>
        </p:nvSpPr>
        <p:spPr>
          <a:xfrm>
            <a:off x="138112" y="1778857"/>
            <a:ext cx="11915775" cy="3966336"/>
          </a:xfrm>
        </p:spPr>
        <p:txBody>
          <a:bodyPr/>
          <a:lstStyle/>
          <a:p>
            <a:pPr>
              <a:lnSpc>
                <a:spcPct val="200000"/>
              </a:lnSpc>
            </a:pPr>
            <a:r>
              <a:rPr lang="en-GB" sz="4800" dirty="0" err="1"/>
              <a:t>Assoziation</a:t>
            </a:r>
            <a:endParaRPr lang="en-GB" sz="4800" dirty="0"/>
          </a:p>
          <a:p>
            <a:pPr>
              <a:lnSpc>
                <a:spcPct val="200000"/>
              </a:lnSpc>
            </a:pPr>
            <a:r>
              <a:rPr lang="en-GB" sz="4800" dirty="0"/>
              <a:t>Aggregation</a:t>
            </a:r>
          </a:p>
          <a:p>
            <a:pPr>
              <a:lnSpc>
                <a:spcPct val="200000"/>
              </a:lnSpc>
            </a:pPr>
            <a:r>
              <a:rPr lang="en-GB" sz="4800" dirty="0" err="1"/>
              <a:t>Komposition</a:t>
            </a:r>
            <a:endParaRPr lang="en-DE" sz="4800" dirty="0"/>
          </a:p>
        </p:txBody>
      </p:sp>
      <p:grpSp>
        <p:nvGrpSpPr>
          <p:cNvPr id="19" name="Group 18">
            <a:extLst>
              <a:ext uri="{FF2B5EF4-FFF2-40B4-BE49-F238E27FC236}">
                <a16:creationId xmlns:a16="http://schemas.microsoft.com/office/drawing/2014/main" id="{92E819F4-F5EC-5BD8-3B45-9055C5B8F388}"/>
              </a:ext>
            </a:extLst>
          </p:cNvPr>
          <p:cNvGrpSpPr/>
          <p:nvPr/>
        </p:nvGrpSpPr>
        <p:grpSpPr>
          <a:xfrm>
            <a:off x="5384320" y="2833779"/>
            <a:ext cx="1423359" cy="314326"/>
            <a:chOff x="1587260" y="2094331"/>
            <a:chExt cx="1423359" cy="314326"/>
          </a:xfrm>
        </p:grpSpPr>
        <p:cxnSp>
          <p:nvCxnSpPr>
            <p:cNvPr id="13" name="Straight Connector 12">
              <a:extLst>
                <a:ext uri="{FF2B5EF4-FFF2-40B4-BE49-F238E27FC236}">
                  <a16:creationId xmlns:a16="http://schemas.microsoft.com/office/drawing/2014/main" id="{5C8AE3D7-7100-E7B8-02C8-DD1C86CFD822}"/>
                </a:ext>
              </a:extLst>
            </p:cNvPr>
            <p:cNvCxnSpPr/>
            <p:nvPr/>
          </p:nvCxnSpPr>
          <p:spPr>
            <a:xfrm>
              <a:off x="1587260" y="2251494"/>
              <a:ext cx="14233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96D2A15-0B1A-CF32-8323-520D42D6D6BD}"/>
                </a:ext>
              </a:extLst>
            </p:cNvPr>
            <p:cNvCxnSpPr/>
            <p:nvPr/>
          </p:nvCxnSpPr>
          <p:spPr>
            <a:xfrm flipH="1" flipV="1">
              <a:off x="2796307" y="2094331"/>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CC86C22-62D4-80D2-7613-4A6FCA44DF0B}"/>
                </a:ext>
              </a:extLst>
            </p:cNvPr>
            <p:cNvCxnSpPr>
              <a:cxnSpLocks/>
            </p:cNvCxnSpPr>
            <p:nvPr/>
          </p:nvCxnSpPr>
          <p:spPr>
            <a:xfrm flipH="1">
              <a:off x="2796307" y="2251494"/>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B468A1F-58E3-AF71-80C8-5BE557985725}"/>
                </a:ext>
              </a:extLst>
            </p:cNvPr>
            <p:cNvCxnSpPr>
              <a:cxnSpLocks/>
            </p:cNvCxnSpPr>
            <p:nvPr/>
          </p:nvCxnSpPr>
          <p:spPr>
            <a:xfrm flipV="1">
              <a:off x="1587260" y="2094331"/>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3181FC7-4297-AAC3-B79E-D3180E0D0FDE}"/>
                </a:ext>
              </a:extLst>
            </p:cNvPr>
            <p:cNvCxnSpPr>
              <a:cxnSpLocks/>
            </p:cNvCxnSpPr>
            <p:nvPr/>
          </p:nvCxnSpPr>
          <p:spPr>
            <a:xfrm>
              <a:off x="1587260" y="2251494"/>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33" name="Group 32">
            <a:extLst>
              <a:ext uri="{FF2B5EF4-FFF2-40B4-BE49-F238E27FC236}">
                <a16:creationId xmlns:a16="http://schemas.microsoft.com/office/drawing/2014/main" id="{CDA1739A-D4C1-4342-5F56-D73EB10A8EF4}"/>
              </a:ext>
            </a:extLst>
          </p:cNvPr>
          <p:cNvGrpSpPr/>
          <p:nvPr/>
        </p:nvGrpSpPr>
        <p:grpSpPr>
          <a:xfrm>
            <a:off x="5384320" y="4564813"/>
            <a:ext cx="1423359" cy="314326"/>
            <a:chOff x="5384320" y="4564813"/>
            <a:chExt cx="1423359" cy="314326"/>
          </a:xfrm>
        </p:grpSpPr>
        <p:cxnSp>
          <p:nvCxnSpPr>
            <p:cNvPr id="21" name="Straight Connector 20">
              <a:extLst>
                <a:ext uri="{FF2B5EF4-FFF2-40B4-BE49-F238E27FC236}">
                  <a16:creationId xmlns:a16="http://schemas.microsoft.com/office/drawing/2014/main" id="{7C880DB6-DA5C-DED2-0810-BAFC6641E0FF}"/>
                </a:ext>
              </a:extLst>
            </p:cNvPr>
            <p:cNvCxnSpPr>
              <a:cxnSpLocks/>
            </p:cNvCxnSpPr>
            <p:nvPr/>
          </p:nvCxnSpPr>
          <p:spPr>
            <a:xfrm>
              <a:off x="5384320" y="4721976"/>
              <a:ext cx="1000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2B4ED53-873C-000F-1C4C-4751404D2872}"/>
                </a:ext>
              </a:extLst>
            </p:cNvPr>
            <p:cNvCxnSpPr/>
            <p:nvPr/>
          </p:nvCxnSpPr>
          <p:spPr>
            <a:xfrm flipH="1" flipV="1">
              <a:off x="6593367" y="4564813"/>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FC0814F6-EEC3-66A0-663E-18DD05BFCD73}"/>
                </a:ext>
              </a:extLst>
            </p:cNvPr>
            <p:cNvCxnSpPr>
              <a:cxnSpLocks/>
            </p:cNvCxnSpPr>
            <p:nvPr/>
          </p:nvCxnSpPr>
          <p:spPr>
            <a:xfrm flipH="1">
              <a:off x="6593367" y="4721976"/>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10FB753-E1D7-3ECB-9DA0-465412914363}"/>
                </a:ext>
              </a:extLst>
            </p:cNvPr>
            <p:cNvCxnSpPr>
              <a:cxnSpLocks/>
            </p:cNvCxnSpPr>
            <p:nvPr/>
          </p:nvCxnSpPr>
          <p:spPr>
            <a:xfrm flipV="1">
              <a:off x="6384445" y="4564813"/>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50CC4D99-6022-552C-2F17-840B329BB240}"/>
                </a:ext>
              </a:extLst>
            </p:cNvPr>
            <p:cNvCxnSpPr>
              <a:cxnSpLocks/>
            </p:cNvCxnSpPr>
            <p:nvPr/>
          </p:nvCxnSpPr>
          <p:spPr>
            <a:xfrm>
              <a:off x="6384445" y="4721976"/>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C34244C2-3A71-0705-91E3-54FF0E127948}"/>
              </a:ext>
            </a:extLst>
          </p:cNvPr>
          <p:cNvGrpSpPr/>
          <p:nvPr/>
        </p:nvGrpSpPr>
        <p:grpSpPr>
          <a:xfrm>
            <a:off x="5384320" y="6184062"/>
            <a:ext cx="1423359" cy="314327"/>
            <a:chOff x="5384320" y="6184062"/>
            <a:chExt cx="1423359" cy="314327"/>
          </a:xfrm>
        </p:grpSpPr>
        <p:sp>
          <p:nvSpPr>
            <p:cNvPr id="40" name="Diamond 39">
              <a:extLst>
                <a:ext uri="{FF2B5EF4-FFF2-40B4-BE49-F238E27FC236}">
                  <a16:creationId xmlns:a16="http://schemas.microsoft.com/office/drawing/2014/main" id="{D93FF98F-07BD-DAE6-A337-466899E500AE}"/>
                </a:ext>
              </a:extLst>
            </p:cNvPr>
            <p:cNvSpPr/>
            <p:nvPr/>
          </p:nvSpPr>
          <p:spPr>
            <a:xfrm>
              <a:off x="6384445" y="6184062"/>
              <a:ext cx="423234" cy="314325"/>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34" name="Group 33">
              <a:extLst>
                <a:ext uri="{FF2B5EF4-FFF2-40B4-BE49-F238E27FC236}">
                  <a16:creationId xmlns:a16="http://schemas.microsoft.com/office/drawing/2014/main" id="{C5341AE7-BCDF-AD72-F20C-8E619B3CA436}"/>
                </a:ext>
              </a:extLst>
            </p:cNvPr>
            <p:cNvGrpSpPr/>
            <p:nvPr/>
          </p:nvGrpSpPr>
          <p:grpSpPr>
            <a:xfrm>
              <a:off x="5384320" y="6184063"/>
              <a:ext cx="1423359" cy="314326"/>
              <a:chOff x="5384320" y="4564813"/>
              <a:chExt cx="1423359" cy="314326"/>
            </a:xfrm>
          </p:grpSpPr>
          <p:cxnSp>
            <p:nvCxnSpPr>
              <p:cNvPr id="35" name="Straight Connector 34">
                <a:extLst>
                  <a:ext uri="{FF2B5EF4-FFF2-40B4-BE49-F238E27FC236}">
                    <a16:creationId xmlns:a16="http://schemas.microsoft.com/office/drawing/2014/main" id="{02A39301-E9FF-64BC-A708-6BEA0E8C3698}"/>
                  </a:ext>
                </a:extLst>
              </p:cNvPr>
              <p:cNvCxnSpPr>
                <a:cxnSpLocks/>
              </p:cNvCxnSpPr>
              <p:nvPr/>
            </p:nvCxnSpPr>
            <p:spPr>
              <a:xfrm>
                <a:off x="5384320" y="4721976"/>
                <a:ext cx="1000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E31E7C4-9326-86EF-403F-37F06E537456}"/>
                  </a:ext>
                </a:extLst>
              </p:cNvPr>
              <p:cNvCxnSpPr/>
              <p:nvPr/>
            </p:nvCxnSpPr>
            <p:spPr>
              <a:xfrm flipH="1" flipV="1">
                <a:off x="6593367" y="4564813"/>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FF2D3907-428A-597F-6573-664DB7461D3E}"/>
                  </a:ext>
                </a:extLst>
              </p:cNvPr>
              <p:cNvCxnSpPr>
                <a:cxnSpLocks/>
              </p:cNvCxnSpPr>
              <p:nvPr/>
            </p:nvCxnSpPr>
            <p:spPr>
              <a:xfrm flipH="1">
                <a:off x="6593367" y="4721976"/>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374BF2F1-70E5-7FDE-6A12-79A319B4C232}"/>
                  </a:ext>
                </a:extLst>
              </p:cNvPr>
              <p:cNvCxnSpPr>
                <a:cxnSpLocks/>
              </p:cNvCxnSpPr>
              <p:nvPr/>
            </p:nvCxnSpPr>
            <p:spPr>
              <a:xfrm flipV="1">
                <a:off x="6384445" y="4564813"/>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3226424-E5F7-B4CF-796E-78A5D50F9E03}"/>
                  </a:ext>
                </a:extLst>
              </p:cNvPr>
              <p:cNvCxnSpPr>
                <a:cxnSpLocks/>
              </p:cNvCxnSpPr>
              <p:nvPr/>
            </p:nvCxnSpPr>
            <p:spPr>
              <a:xfrm>
                <a:off x="6384445" y="4721976"/>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7103908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2474EF9-1B19-CD02-1BAF-004C4F152B18}"/>
              </a:ext>
            </a:extLst>
          </p:cNvPr>
          <p:cNvSpPr>
            <a:spLocks noGrp="1"/>
          </p:cNvSpPr>
          <p:nvPr>
            <p:ph type="body" sz="quarter" idx="10"/>
          </p:nvPr>
        </p:nvSpPr>
        <p:spPr>
          <a:xfrm>
            <a:off x="703097" y="1865120"/>
            <a:ext cx="10785804" cy="4810125"/>
          </a:xfrm>
        </p:spPr>
        <p:txBody>
          <a:bodyPr/>
          <a:lstStyle/>
          <a:p>
            <a:r>
              <a:rPr lang="en-GB" sz="1600" b="1" dirty="0"/>
              <a:t>Definition</a:t>
            </a:r>
            <a:r>
              <a:rPr lang="en-GB" sz="1600" dirty="0"/>
              <a:t>: Eine </a:t>
            </a:r>
            <a:r>
              <a:rPr lang="en-GB" sz="1600" dirty="0" err="1"/>
              <a:t>Assoziation</a:t>
            </a:r>
            <a:r>
              <a:rPr lang="en-GB" sz="1600" dirty="0"/>
              <a:t> </a:t>
            </a:r>
            <a:r>
              <a:rPr lang="en-GB" sz="1600" dirty="0" err="1"/>
              <a:t>beschreibt</a:t>
            </a:r>
            <a:r>
              <a:rPr lang="en-GB" sz="1600" dirty="0"/>
              <a:t> die </a:t>
            </a:r>
            <a:r>
              <a:rPr lang="en-GB" sz="1600" dirty="0" err="1"/>
              <a:t>Beziehung</a:t>
            </a:r>
            <a:r>
              <a:rPr lang="en-GB" sz="1600" dirty="0"/>
              <a:t> zwischen </a:t>
            </a:r>
            <a:r>
              <a:rPr lang="en-GB" sz="1600" dirty="0" err="1"/>
              <a:t>zwei</a:t>
            </a:r>
            <a:r>
              <a:rPr lang="en-GB" sz="1600" dirty="0"/>
              <a:t> Klassen, </a:t>
            </a:r>
            <a:r>
              <a:rPr lang="en-GB" sz="1600" dirty="0" err="1"/>
              <a:t>bei</a:t>
            </a:r>
            <a:r>
              <a:rPr lang="en-GB" sz="1600" dirty="0"/>
              <a:t> der </a:t>
            </a:r>
            <a:r>
              <a:rPr lang="en-GB" sz="1600" dirty="0" err="1"/>
              <a:t>jedes</a:t>
            </a:r>
            <a:r>
              <a:rPr lang="en-GB" sz="1600" dirty="0"/>
              <a:t> Objekt einer Klasse </a:t>
            </a:r>
            <a:r>
              <a:rPr lang="en-GB" sz="1600" dirty="0" err="1"/>
              <a:t>mit</a:t>
            </a:r>
            <a:r>
              <a:rPr lang="en-GB" sz="1600" dirty="0"/>
              <a:t> </a:t>
            </a:r>
            <a:r>
              <a:rPr lang="en-GB" sz="1600" dirty="0" err="1"/>
              <a:t>Objekten</a:t>
            </a:r>
            <a:r>
              <a:rPr lang="en-GB" sz="1600" dirty="0"/>
              <a:t> einer anderen Klasse in Verbindung </a:t>
            </a:r>
            <a:r>
              <a:rPr lang="en-GB" sz="1600" dirty="0" err="1"/>
              <a:t>steht</a:t>
            </a:r>
            <a:r>
              <a:rPr lang="en-GB" sz="1600" dirty="0"/>
              <a:t>.</a:t>
            </a: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r>
              <a:rPr lang="en-GB" sz="1600" b="1" dirty="0" err="1"/>
              <a:t>Beispiel</a:t>
            </a:r>
            <a:r>
              <a:rPr lang="en-GB" sz="1600" dirty="0"/>
              <a:t>: Die Klassen </a:t>
            </a:r>
            <a:r>
              <a:rPr lang="en-GB" sz="1600" b="1" dirty="0" err="1">
                <a:solidFill>
                  <a:srgbClr val="FFC000"/>
                </a:solidFill>
                <a:latin typeface="Consolas" panose="020B0609020204030204" pitchFamily="49" charset="0"/>
              </a:rPr>
              <a:t>Schueler</a:t>
            </a:r>
            <a:r>
              <a:rPr lang="en-GB" sz="1600" dirty="0"/>
              <a:t> und </a:t>
            </a:r>
            <a:r>
              <a:rPr lang="en-GB" sz="1600" b="1" dirty="0">
                <a:solidFill>
                  <a:srgbClr val="FFC000"/>
                </a:solidFill>
                <a:latin typeface="Consolas" panose="020B0609020204030204" pitchFamily="49" charset="0"/>
              </a:rPr>
              <a:t>Lehrer</a:t>
            </a:r>
            <a:r>
              <a:rPr lang="en-GB" sz="1600" dirty="0"/>
              <a:t> </a:t>
            </a:r>
            <a:r>
              <a:rPr lang="en-GB" sz="1600" dirty="0" err="1"/>
              <a:t>können</a:t>
            </a:r>
            <a:r>
              <a:rPr lang="en-GB" sz="1600" dirty="0"/>
              <a:t> in einer </a:t>
            </a:r>
            <a:r>
              <a:rPr lang="en-GB" sz="1600" dirty="0" err="1"/>
              <a:t>Assoziation</a:t>
            </a:r>
            <a:r>
              <a:rPr lang="en-GB" sz="1600" dirty="0"/>
              <a:t> </a:t>
            </a:r>
            <a:r>
              <a:rPr lang="en-GB" sz="1600" dirty="0" err="1"/>
              <a:t>stehen</a:t>
            </a:r>
            <a:r>
              <a:rPr lang="en-GB" sz="1600" dirty="0"/>
              <a:t>, da </a:t>
            </a:r>
            <a:r>
              <a:rPr lang="en-GB" sz="1600" dirty="0" err="1"/>
              <a:t>Schüler</a:t>
            </a:r>
            <a:r>
              <a:rPr lang="en-GB" sz="1600" dirty="0"/>
              <a:t> </a:t>
            </a:r>
            <a:r>
              <a:rPr lang="en-GB" sz="1600" dirty="0" err="1"/>
              <a:t>Beziehungen</a:t>
            </a:r>
            <a:r>
              <a:rPr lang="en-GB" sz="1600" dirty="0"/>
              <a:t> </a:t>
            </a:r>
            <a:r>
              <a:rPr lang="en-GB" sz="1600" dirty="0" err="1"/>
              <a:t>zu</a:t>
            </a:r>
            <a:r>
              <a:rPr lang="en-GB" sz="1600" dirty="0"/>
              <a:t> </a:t>
            </a:r>
            <a:r>
              <a:rPr lang="en-GB" sz="1600" dirty="0" err="1"/>
              <a:t>Lehrern</a:t>
            </a:r>
            <a:r>
              <a:rPr lang="en-GB" sz="1600" dirty="0"/>
              <a:t> </a:t>
            </a:r>
            <a:r>
              <a:rPr lang="en-GB" sz="1600" dirty="0" err="1"/>
              <a:t>haben</a:t>
            </a:r>
            <a:r>
              <a:rPr lang="en-GB" sz="1600" dirty="0"/>
              <a:t>. Es </a:t>
            </a:r>
            <a:r>
              <a:rPr lang="en-GB" sz="1600" dirty="0" err="1"/>
              <a:t>gibt</a:t>
            </a:r>
            <a:r>
              <a:rPr lang="en-GB" sz="1600" dirty="0"/>
              <a:t> jedoch </a:t>
            </a:r>
            <a:r>
              <a:rPr lang="en-GB" sz="1600" dirty="0" err="1"/>
              <a:t>keine</a:t>
            </a:r>
            <a:r>
              <a:rPr lang="en-GB" sz="1600" dirty="0"/>
              <a:t> </a:t>
            </a:r>
            <a:r>
              <a:rPr lang="en-GB" sz="1600" dirty="0" err="1"/>
              <a:t>direkte</a:t>
            </a:r>
            <a:r>
              <a:rPr lang="en-GB" sz="1600" dirty="0"/>
              <a:t> </a:t>
            </a:r>
            <a:r>
              <a:rPr lang="en-GB" sz="1600" dirty="0" err="1"/>
              <a:t>Abhängigkeit</a:t>
            </a:r>
            <a:r>
              <a:rPr lang="en-GB" sz="1600" dirty="0"/>
              <a:t>, und beide Klassen </a:t>
            </a:r>
            <a:r>
              <a:rPr lang="en-GB" sz="1600" dirty="0" err="1">
                <a:solidFill>
                  <a:srgbClr val="FFC000"/>
                </a:solidFill>
              </a:rPr>
              <a:t>können</a:t>
            </a:r>
            <a:r>
              <a:rPr lang="en-GB" sz="1600" dirty="0">
                <a:solidFill>
                  <a:srgbClr val="FFC000"/>
                </a:solidFill>
              </a:rPr>
              <a:t> </a:t>
            </a:r>
            <a:r>
              <a:rPr lang="en-GB" sz="1600" dirty="0" err="1">
                <a:solidFill>
                  <a:srgbClr val="FFC000"/>
                </a:solidFill>
              </a:rPr>
              <a:t>unabhängig</a:t>
            </a:r>
            <a:r>
              <a:rPr lang="en-GB" sz="1600" dirty="0">
                <a:solidFill>
                  <a:srgbClr val="FFC000"/>
                </a:solidFill>
              </a:rPr>
              <a:t> </a:t>
            </a:r>
            <a:r>
              <a:rPr lang="en-GB" sz="1600" dirty="0" err="1">
                <a:solidFill>
                  <a:srgbClr val="FFC000"/>
                </a:solidFill>
              </a:rPr>
              <a:t>voneinander</a:t>
            </a:r>
            <a:r>
              <a:rPr lang="en-GB" sz="1600" dirty="0">
                <a:solidFill>
                  <a:srgbClr val="FFC000"/>
                </a:solidFill>
              </a:rPr>
              <a:t> </a:t>
            </a:r>
            <a:r>
              <a:rPr lang="en-GB" sz="1600" dirty="0" err="1">
                <a:solidFill>
                  <a:srgbClr val="FFC000"/>
                </a:solidFill>
              </a:rPr>
              <a:t>existieren</a:t>
            </a:r>
            <a:r>
              <a:rPr lang="en-GB" sz="1600" dirty="0"/>
              <a:t>.</a:t>
            </a:r>
          </a:p>
        </p:txBody>
      </p:sp>
      <p:sp>
        <p:nvSpPr>
          <p:cNvPr id="3" name="Text Placeholder 2">
            <a:extLst>
              <a:ext uri="{FF2B5EF4-FFF2-40B4-BE49-F238E27FC236}">
                <a16:creationId xmlns:a16="http://schemas.microsoft.com/office/drawing/2014/main" id="{5E5DA067-59D2-5821-3472-359D7AC89D06}"/>
              </a:ext>
            </a:extLst>
          </p:cNvPr>
          <p:cNvSpPr>
            <a:spLocks noGrp="1"/>
          </p:cNvSpPr>
          <p:nvPr>
            <p:ph type="body" sz="quarter" idx="11"/>
          </p:nvPr>
        </p:nvSpPr>
        <p:spPr/>
        <p:txBody>
          <a:bodyPr/>
          <a:lstStyle/>
          <a:p>
            <a:r>
              <a:rPr lang="en-GB" sz="4400" dirty="0" err="1">
                <a:solidFill>
                  <a:srgbClr val="FFC000"/>
                </a:solidFill>
              </a:rPr>
              <a:t>Assoziation</a:t>
            </a:r>
            <a:r>
              <a:rPr lang="en-GB" sz="4400" dirty="0"/>
              <a:t> Aggregation </a:t>
            </a:r>
            <a:r>
              <a:rPr lang="en-GB" sz="4400" dirty="0" err="1"/>
              <a:t>Komposition</a:t>
            </a:r>
            <a:endParaRPr lang="en-DE" sz="4400" dirty="0"/>
          </a:p>
        </p:txBody>
      </p:sp>
      <p:sp>
        <p:nvSpPr>
          <p:cNvPr id="4" name="Text Placeholder 2">
            <a:extLst>
              <a:ext uri="{FF2B5EF4-FFF2-40B4-BE49-F238E27FC236}">
                <a16:creationId xmlns:a16="http://schemas.microsoft.com/office/drawing/2014/main" id="{68CFC722-EDE6-BCE1-7CBD-3C2227A780AB}"/>
              </a:ext>
            </a:extLst>
          </p:cNvPr>
          <p:cNvSpPr txBox="1">
            <a:spLocks/>
          </p:cNvSpPr>
          <p:nvPr/>
        </p:nvSpPr>
        <p:spPr>
          <a:xfrm>
            <a:off x="138113" y="840954"/>
            <a:ext cx="4042002" cy="129698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6000" b="1" kern="1200">
                <a:solidFill>
                  <a:schemeClr val="bg1"/>
                </a:solidFill>
                <a:latin typeface="Montserra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FFC000"/>
                </a:solidFill>
              </a:rPr>
              <a:t>“</a:t>
            </a:r>
            <a:r>
              <a:rPr lang="en-GB" sz="2000" dirty="0" err="1">
                <a:solidFill>
                  <a:srgbClr val="FFC000"/>
                </a:solidFill>
              </a:rPr>
              <a:t>kennt</a:t>
            </a:r>
            <a:r>
              <a:rPr lang="en-GB" sz="2000" dirty="0">
                <a:solidFill>
                  <a:srgbClr val="FFC000"/>
                </a:solidFill>
              </a:rPr>
              <a:t>” – </a:t>
            </a:r>
            <a:r>
              <a:rPr lang="en-GB" sz="2000" dirty="0" err="1">
                <a:solidFill>
                  <a:srgbClr val="FFC000"/>
                </a:solidFill>
              </a:rPr>
              <a:t>Beziehung</a:t>
            </a:r>
            <a:endParaRPr lang="en-DE" sz="2000" dirty="0"/>
          </a:p>
        </p:txBody>
      </p:sp>
      <p:pic>
        <p:nvPicPr>
          <p:cNvPr id="7" name="Picture 6">
            <a:extLst>
              <a:ext uri="{FF2B5EF4-FFF2-40B4-BE49-F238E27FC236}">
                <a16:creationId xmlns:a16="http://schemas.microsoft.com/office/drawing/2014/main" id="{0B191189-FFF1-2511-A5E1-18EA0A0AD1A0}"/>
              </a:ext>
            </a:extLst>
          </p:cNvPr>
          <p:cNvPicPr>
            <a:picLocks noChangeAspect="1"/>
          </p:cNvPicPr>
          <p:nvPr/>
        </p:nvPicPr>
        <p:blipFill>
          <a:blip r:embed="rId2"/>
          <a:stretch>
            <a:fillRect/>
          </a:stretch>
        </p:blipFill>
        <p:spPr>
          <a:xfrm>
            <a:off x="1812984" y="2764333"/>
            <a:ext cx="8566030" cy="2783716"/>
          </a:xfrm>
          <a:prstGeom prst="rect">
            <a:avLst/>
          </a:prstGeom>
        </p:spPr>
      </p:pic>
      <p:grpSp>
        <p:nvGrpSpPr>
          <p:cNvPr id="8" name="Group 7">
            <a:extLst>
              <a:ext uri="{FF2B5EF4-FFF2-40B4-BE49-F238E27FC236}">
                <a16:creationId xmlns:a16="http://schemas.microsoft.com/office/drawing/2014/main" id="{91E8165D-CEB7-A562-0A86-54DACC7FADC0}"/>
              </a:ext>
            </a:extLst>
          </p:cNvPr>
          <p:cNvGrpSpPr/>
          <p:nvPr/>
        </p:nvGrpSpPr>
        <p:grpSpPr>
          <a:xfrm>
            <a:off x="5513718" y="3953432"/>
            <a:ext cx="1145876" cy="314326"/>
            <a:chOff x="1587260" y="2094331"/>
            <a:chExt cx="1423359" cy="314326"/>
          </a:xfrm>
        </p:grpSpPr>
        <p:cxnSp>
          <p:nvCxnSpPr>
            <p:cNvPr id="9" name="Straight Connector 8">
              <a:extLst>
                <a:ext uri="{FF2B5EF4-FFF2-40B4-BE49-F238E27FC236}">
                  <a16:creationId xmlns:a16="http://schemas.microsoft.com/office/drawing/2014/main" id="{F3413851-10EA-4DDD-4F1F-486276603A27}"/>
                </a:ext>
              </a:extLst>
            </p:cNvPr>
            <p:cNvCxnSpPr/>
            <p:nvPr/>
          </p:nvCxnSpPr>
          <p:spPr>
            <a:xfrm>
              <a:off x="1587260" y="2251494"/>
              <a:ext cx="14233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6552878-F97A-EDAD-D498-AC8515AC2A9D}"/>
                </a:ext>
              </a:extLst>
            </p:cNvPr>
            <p:cNvCxnSpPr/>
            <p:nvPr/>
          </p:nvCxnSpPr>
          <p:spPr>
            <a:xfrm flipH="1" flipV="1">
              <a:off x="2796307" y="2094331"/>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D565DE4E-0BEB-5989-8AEB-2CDFA802164A}"/>
                </a:ext>
              </a:extLst>
            </p:cNvPr>
            <p:cNvCxnSpPr>
              <a:cxnSpLocks/>
            </p:cNvCxnSpPr>
            <p:nvPr/>
          </p:nvCxnSpPr>
          <p:spPr>
            <a:xfrm flipH="1">
              <a:off x="2796307" y="2251494"/>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3B39CFD-8547-7E67-E564-F6B647CF06D9}"/>
                </a:ext>
              </a:extLst>
            </p:cNvPr>
            <p:cNvCxnSpPr>
              <a:cxnSpLocks/>
            </p:cNvCxnSpPr>
            <p:nvPr/>
          </p:nvCxnSpPr>
          <p:spPr>
            <a:xfrm flipV="1">
              <a:off x="1587260" y="2094331"/>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84C4398-CD01-7336-00BC-EF61174B5BCA}"/>
                </a:ext>
              </a:extLst>
            </p:cNvPr>
            <p:cNvCxnSpPr>
              <a:cxnSpLocks/>
            </p:cNvCxnSpPr>
            <p:nvPr/>
          </p:nvCxnSpPr>
          <p:spPr>
            <a:xfrm>
              <a:off x="1587260" y="2251494"/>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361227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772517B0-BBEF-5806-F59D-8293BB01413D}"/>
              </a:ext>
            </a:extLst>
          </p:cNvPr>
          <p:cNvSpPr txBox="1">
            <a:spLocks/>
          </p:cNvSpPr>
          <p:nvPr/>
        </p:nvSpPr>
        <p:spPr>
          <a:xfrm>
            <a:off x="3945003" y="840954"/>
            <a:ext cx="4042002" cy="129698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6000" b="1" kern="1200">
                <a:solidFill>
                  <a:schemeClr val="bg1"/>
                </a:solidFill>
                <a:latin typeface="Montserra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chemeClr val="tx1"/>
                </a:solidFill>
              </a:rPr>
              <a:t>“</a:t>
            </a:r>
            <a:r>
              <a:rPr lang="en-GB" sz="2000" dirty="0" err="1">
                <a:solidFill>
                  <a:schemeClr val="tx1"/>
                </a:solidFill>
              </a:rPr>
              <a:t>kennt</a:t>
            </a:r>
            <a:r>
              <a:rPr lang="en-GB" sz="2000" dirty="0">
                <a:solidFill>
                  <a:schemeClr val="tx1"/>
                </a:solidFill>
              </a:rPr>
              <a:t>” – </a:t>
            </a:r>
            <a:r>
              <a:rPr lang="en-GB" sz="2000" dirty="0" err="1">
                <a:solidFill>
                  <a:schemeClr val="tx1"/>
                </a:solidFill>
              </a:rPr>
              <a:t>Beziehung</a:t>
            </a:r>
            <a:endParaRPr lang="en-DE" sz="2000" dirty="0">
              <a:solidFill>
                <a:schemeClr val="tx1"/>
              </a:solidFill>
            </a:endParaRPr>
          </a:p>
        </p:txBody>
      </p:sp>
      <p:sp>
        <p:nvSpPr>
          <p:cNvPr id="2" name="Text Placeholder 1">
            <a:extLst>
              <a:ext uri="{FF2B5EF4-FFF2-40B4-BE49-F238E27FC236}">
                <a16:creationId xmlns:a16="http://schemas.microsoft.com/office/drawing/2014/main" id="{52474EF9-1B19-CD02-1BAF-004C4F152B18}"/>
              </a:ext>
            </a:extLst>
          </p:cNvPr>
          <p:cNvSpPr>
            <a:spLocks noGrp="1"/>
          </p:cNvSpPr>
          <p:nvPr>
            <p:ph type="body" sz="quarter" idx="10"/>
          </p:nvPr>
        </p:nvSpPr>
        <p:spPr>
          <a:xfrm>
            <a:off x="573701" y="1778854"/>
            <a:ext cx="11044596" cy="4810125"/>
          </a:xfrm>
        </p:spPr>
        <p:txBody>
          <a:bodyPr/>
          <a:lstStyle/>
          <a:p>
            <a:r>
              <a:rPr lang="en-GB" sz="1600" b="1" dirty="0"/>
              <a:t>Definition</a:t>
            </a:r>
            <a:r>
              <a:rPr lang="en-GB" sz="1600" dirty="0"/>
              <a:t>: </a:t>
            </a:r>
            <a:r>
              <a:rPr lang="de-DE" sz="1600" dirty="0"/>
              <a:t>Eine Aggregation ist eine spezielle Form der Assoziation, bei der eine Klasse (Container) eine Sammlung von Objekten einer anderen Klasse besitzt, und diese Objekte </a:t>
            </a:r>
            <a:r>
              <a:rPr lang="de-DE" sz="1600" dirty="0">
                <a:solidFill>
                  <a:srgbClr val="FFC000"/>
                </a:solidFill>
              </a:rPr>
              <a:t>können unabhängig voneinander existieren</a:t>
            </a:r>
            <a:r>
              <a:rPr lang="de-DE" sz="1600" dirty="0"/>
              <a:t>.</a:t>
            </a:r>
          </a:p>
          <a:p>
            <a:endParaRPr lang="de-DE" sz="1600" dirty="0"/>
          </a:p>
          <a:p>
            <a:endParaRPr lang="de-DE" sz="1600" dirty="0"/>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r>
              <a:rPr lang="de-DE" sz="1600" b="1" dirty="0"/>
              <a:t>Beispiel</a:t>
            </a:r>
            <a:r>
              <a:rPr lang="de-DE" sz="1600" dirty="0"/>
              <a:t>: Die Klasse </a:t>
            </a:r>
            <a:r>
              <a:rPr lang="de-DE" sz="1600" b="1" dirty="0">
                <a:solidFill>
                  <a:srgbClr val="FFC000"/>
                </a:solidFill>
                <a:latin typeface="Consolas" panose="020B0609020204030204" pitchFamily="49" charset="0"/>
              </a:rPr>
              <a:t>Klasse</a:t>
            </a:r>
            <a:r>
              <a:rPr lang="de-DE" sz="1600" dirty="0"/>
              <a:t> kann eine Aggregation mit der Klasse </a:t>
            </a:r>
            <a:r>
              <a:rPr lang="de-DE" sz="1600" b="1" dirty="0">
                <a:solidFill>
                  <a:srgbClr val="FFC000"/>
                </a:solidFill>
                <a:latin typeface="Consolas" panose="020B0609020204030204" pitchFamily="49" charset="0"/>
              </a:rPr>
              <a:t>Schueler</a:t>
            </a:r>
            <a:r>
              <a:rPr lang="de-DE" sz="1600" dirty="0"/>
              <a:t> haben, da eine Klasse eine Sammlung von Schülern enthält. Die Schüler können jedoch auch ohne die Klasse existieren.</a:t>
            </a:r>
            <a:endParaRPr lang="en-GB" sz="1600" dirty="0"/>
          </a:p>
        </p:txBody>
      </p:sp>
      <p:sp>
        <p:nvSpPr>
          <p:cNvPr id="3" name="Text Placeholder 2">
            <a:extLst>
              <a:ext uri="{FF2B5EF4-FFF2-40B4-BE49-F238E27FC236}">
                <a16:creationId xmlns:a16="http://schemas.microsoft.com/office/drawing/2014/main" id="{5E5DA067-59D2-5821-3472-359D7AC89D06}"/>
              </a:ext>
            </a:extLst>
          </p:cNvPr>
          <p:cNvSpPr>
            <a:spLocks noGrp="1"/>
          </p:cNvSpPr>
          <p:nvPr>
            <p:ph type="body" sz="quarter" idx="11"/>
          </p:nvPr>
        </p:nvSpPr>
        <p:spPr/>
        <p:txBody>
          <a:bodyPr/>
          <a:lstStyle/>
          <a:p>
            <a:r>
              <a:rPr lang="en-GB" sz="4400" dirty="0" err="1"/>
              <a:t>Assoziation</a:t>
            </a:r>
            <a:r>
              <a:rPr lang="en-GB" sz="4400" dirty="0"/>
              <a:t> </a:t>
            </a:r>
            <a:r>
              <a:rPr lang="en-GB" sz="4400" dirty="0">
                <a:solidFill>
                  <a:srgbClr val="FFC000"/>
                </a:solidFill>
              </a:rPr>
              <a:t>Aggregation</a:t>
            </a:r>
            <a:r>
              <a:rPr lang="en-GB" sz="4400" dirty="0"/>
              <a:t> </a:t>
            </a:r>
            <a:r>
              <a:rPr lang="en-GB" sz="4400" dirty="0" err="1"/>
              <a:t>Komposition</a:t>
            </a:r>
            <a:endParaRPr lang="en-DE" sz="4400" dirty="0"/>
          </a:p>
        </p:txBody>
      </p:sp>
      <p:sp>
        <p:nvSpPr>
          <p:cNvPr id="4" name="Text Placeholder 2">
            <a:extLst>
              <a:ext uri="{FF2B5EF4-FFF2-40B4-BE49-F238E27FC236}">
                <a16:creationId xmlns:a16="http://schemas.microsoft.com/office/drawing/2014/main" id="{68CFC722-EDE6-BCE1-7CBD-3C2227A780AB}"/>
              </a:ext>
            </a:extLst>
          </p:cNvPr>
          <p:cNvSpPr txBox="1">
            <a:spLocks/>
          </p:cNvSpPr>
          <p:nvPr/>
        </p:nvSpPr>
        <p:spPr>
          <a:xfrm>
            <a:off x="3648269" y="840954"/>
            <a:ext cx="4534678" cy="129698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6000" b="1" kern="1200">
                <a:solidFill>
                  <a:schemeClr val="bg1"/>
                </a:solidFill>
                <a:latin typeface="Montserra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FFC000"/>
                </a:solidFill>
              </a:rPr>
              <a:t>“</a:t>
            </a:r>
            <a:r>
              <a:rPr lang="en-GB" sz="2000" dirty="0" err="1">
                <a:solidFill>
                  <a:srgbClr val="FFC000"/>
                </a:solidFill>
              </a:rPr>
              <a:t>ist</a:t>
            </a:r>
            <a:r>
              <a:rPr lang="en-GB" sz="2000" dirty="0">
                <a:solidFill>
                  <a:srgbClr val="FFC000"/>
                </a:solidFill>
              </a:rPr>
              <a:t>-Teil-von” – </a:t>
            </a:r>
            <a:r>
              <a:rPr lang="en-GB" sz="2000" dirty="0" err="1">
                <a:solidFill>
                  <a:srgbClr val="FFC000"/>
                </a:solidFill>
              </a:rPr>
              <a:t>Beziehung</a:t>
            </a:r>
            <a:endParaRPr lang="en-DE" sz="2000" dirty="0"/>
          </a:p>
        </p:txBody>
      </p:sp>
      <p:pic>
        <p:nvPicPr>
          <p:cNvPr id="10" name="Picture 9">
            <a:extLst>
              <a:ext uri="{FF2B5EF4-FFF2-40B4-BE49-F238E27FC236}">
                <a16:creationId xmlns:a16="http://schemas.microsoft.com/office/drawing/2014/main" id="{4C341344-F7C8-89E9-F208-50B89C324BFC}"/>
              </a:ext>
            </a:extLst>
          </p:cNvPr>
          <p:cNvPicPr>
            <a:picLocks noChangeAspect="1"/>
          </p:cNvPicPr>
          <p:nvPr/>
        </p:nvPicPr>
        <p:blipFill>
          <a:blip r:embed="rId2"/>
          <a:stretch>
            <a:fillRect/>
          </a:stretch>
        </p:blipFill>
        <p:spPr>
          <a:xfrm>
            <a:off x="1928003" y="2898705"/>
            <a:ext cx="8335992" cy="2691185"/>
          </a:xfrm>
          <a:prstGeom prst="rect">
            <a:avLst/>
          </a:prstGeom>
        </p:spPr>
      </p:pic>
      <p:grpSp>
        <p:nvGrpSpPr>
          <p:cNvPr id="11" name="Group 10">
            <a:extLst>
              <a:ext uri="{FF2B5EF4-FFF2-40B4-BE49-F238E27FC236}">
                <a16:creationId xmlns:a16="http://schemas.microsoft.com/office/drawing/2014/main" id="{0267CE62-C32C-F0E3-5A7B-CB60DB4718E9}"/>
              </a:ext>
            </a:extLst>
          </p:cNvPr>
          <p:cNvGrpSpPr/>
          <p:nvPr/>
        </p:nvGrpSpPr>
        <p:grpSpPr>
          <a:xfrm>
            <a:off x="5522344" y="4183916"/>
            <a:ext cx="1145876" cy="314326"/>
            <a:chOff x="5384320" y="4564813"/>
            <a:chExt cx="1423359" cy="314326"/>
          </a:xfrm>
        </p:grpSpPr>
        <p:cxnSp>
          <p:nvCxnSpPr>
            <p:cNvPr id="12" name="Straight Connector 11">
              <a:extLst>
                <a:ext uri="{FF2B5EF4-FFF2-40B4-BE49-F238E27FC236}">
                  <a16:creationId xmlns:a16="http://schemas.microsoft.com/office/drawing/2014/main" id="{3838808B-2F53-86A4-12BA-BD20970C48D1}"/>
                </a:ext>
              </a:extLst>
            </p:cNvPr>
            <p:cNvCxnSpPr>
              <a:cxnSpLocks/>
            </p:cNvCxnSpPr>
            <p:nvPr/>
          </p:nvCxnSpPr>
          <p:spPr>
            <a:xfrm>
              <a:off x="5384320" y="4721976"/>
              <a:ext cx="1000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C5A3A45-DEC9-DEB6-FE47-4566AA41A1F3}"/>
                </a:ext>
              </a:extLst>
            </p:cNvPr>
            <p:cNvCxnSpPr/>
            <p:nvPr/>
          </p:nvCxnSpPr>
          <p:spPr>
            <a:xfrm flipH="1" flipV="1">
              <a:off x="6593367" y="4564813"/>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277AC0E-1EAC-BCA1-1F14-B24FE79FC6C6}"/>
                </a:ext>
              </a:extLst>
            </p:cNvPr>
            <p:cNvCxnSpPr>
              <a:cxnSpLocks/>
            </p:cNvCxnSpPr>
            <p:nvPr/>
          </p:nvCxnSpPr>
          <p:spPr>
            <a:xfrm flipH="1">
              <a:off x="6593367" y="4721976"/>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5B6B591-23AC-4E7D-95CB-971795C43CEA}"/>
                </a:ext>
              </a:extLst>
            </p:cNvPr>
            <p:cNvCxnSpPr>
              <a:cxnSpLocks/>
            </p:cNvCxnSpPr>
            <p:nvPr/>
          </p:nvCxnSpPr>
          <p:spPr>
            <a:xfrm flipV="1">
              <a:off x="6384445" y="4564813"/>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05959B7-5909-3DAA-AE23-E1524D9375D2}"/>
                </a:ext>
              </a:extLst>
            </p:cNvPr>
            <p:cNvCxnSpPr>
              <a:cxnSpLocks/>
            </p:cNvCxnSpPr>
            <p:nvPr/>
          </p:nvCxnSpPr>
          <p:spPr>
            <a:xfrm>
              <a:off x="6384445" y="4721976"/>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351490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D6F44AC6-20BF-46C2-EDE7-4FA61ACE0196}"/>
              </a:ext>
            </a:extLst>
          </p:cNvPr>
          <p:cNvPicPr>
            <a:picLocks noChangeAspect="1"/>
          </p:cNvPicPr>
          <p:nvPr/>
        </p:nvPicPr>
        <p:blipFill>
          <a:blip r:embed="rId2"/>
          <a:srcRect r="66857"/>
          <a:stretch>
            <a:fillRect/>
          </a:stretch>
        </p:blipFill>
        <p:spPr>
          <a:xfrm>
            <a:off x="2700400" y="3042458"/>
            <a:ext cx="2659879" cy="2713767"/>
          </a:xfrm>
          <a:prstGeom prst="rect">
            <a:avLst/>
          </a:prstGeom>
        </p:spPr>
      </p:pic>
      <p:sp>
        <p:nvSpPr>
          <p:cNvPr id="2" name="Text Placeholder 1">
            <a:extLst>
              <a:ext uri="{FF2B5EF4-FFF2-40B4-BE49-F238E27FC236}">
                <a16:creationId xmlns:a16="http://schemas.microsoft.com/office/drawing/2014/main" id="{52474EF9-1B19-CD02-1BAF-004C4F152B18}"/>
              </a:ext>
            </a:extLst>
          </p:cNvPr>
          <p:cNvSpPr>
            <a:spLocks noGrp="1"/>
          </p:cNvSpPr>
          <p:nvPr>
            <p:ph type="body" sz="quarter" idx="10"/>
          </p:nvPr>
        </p:nvSpPr>
        <p:spPr>
          <a:xfrm>
            <a:off x="659964" y="1760537"/>
            <a:ext cx="10872068" cy="4810125"/>
          </a:xfrm>
        </p:spPr>
        <p:txBody>
          <a:bodyPr/>
          <a:lstStyle/>
          <a:p>
            <a:r>
              <a:rPr lang="en-GB" sz="1600" b="1" dirty="0"/>
              <a:t>Definition</a:t>
            </a:r>
            <a:r>
              <a:rPr lang="en-GB" sz="1600" dirty="0"/>
              <a:t>: </a:t>
            </a:r>
            <a:r>
              <a:rPr lang="de-DE" sz="1600" dirty="0"/>
              <a:t>Eine Komposition ist eine strenge Form der Aggregation, bei der die Lebensdauer der enthaltenen Objekte von der Lebensdauer des übergeordneten Objekts abhängt. </a:t>
            </a:r>
            <a:r>
              <a:rPr lang="de-DE" sz="1600" dirty="0">
                <a:solidFill>
                  <a:srgbClr val="FFC000"/>
                </a:solidFill>
              </a:rPr>
              <a:t>Wenn das übergeordnete Objekt zerstört wird, werden auch die enthaltenen Objekte zerstört.</a:t>
            </a:r>
          </a:p>
          <a:p>
            <a:endParaRPr lang="de-DE" sz="1600" dirty="0">
              <a:solidFill>
                <a:srgbClr val="FFC000"/>
              </a:solidFill>
            </a:endParaRPr>
          </a:p>
          <a:p>
            <a:endParaRPr lang="de-DE" sz="1600" dirty="0">
              <a:solidFill>
                <a:srgbClr val="FFC000"/>
              </a:solidFill>
            </a:endParaRPr>
          </a:p>
          <a:p>
            <a:endParaRPr lang="en-GB" sz="1600" dirty="0"/>
          </a:p>
          <a:p>
            <a:endParaRPr lang="en-GB" sz="1600" dirty="0"/>
          </a:p>
          <a:p>
            <a:endParaRPr lang="en-GB" sz="1600" dirty="0"/>
          </a:p>
          <a:p>
            <a:endParaRPr lang="en-GB" sz="1600" dirty="0"/>
          </a:p>
          <a:p>
            <a:endParaRPr lang="en-GB" sz="1600" dirty="0"/>
          </a:p>
          <a:p>
            <a:endParaRPr lang="en-GB" sz="1600" dirty="0"/>
          </a:p>
          <a:p>
            <a:endParaRPr lang="en-GB" sz="1600" dirty="0"/>
          </a:p>
          <a:p>
            <a:r>
              <a:rPr lang="de-DE" sz="1600" b="1" dirty="0"/>
              <a:t>Beispiel</a:t>
            </a:r>
            <a:r>
              <a:rPr lang="de-DE" sz="1600" dirty="0"/>
              <a:t>: Die Klasse </a:t>
            </a:r>
            <a:r>
              <a:rPr lang="de-DE" sz="1600" b="1" dirty="0">
                <a:solidFill>
                  <a:srgbClr val="FFC000"/>
                </a:solidFill>
                <a:latin typeface="Consolas" panose="020B0609020204030204" pitchFamily="49" charset="0"/>
              </a:rPr>
              <a:t>Raum</a:t>
            </a:r>
            <a:r>
              <a:rPr lang="de-DE" sz="1600" dirty="0"/>
              <a:t> kann eine Komposition mit der Klasse </a:t>
            </a:r>
            <a:r>
              <a:rPr lang="de-DE" sz="1600" b="1" dirty="0" err="1">
                <a:solidFill>
                  <a:srgbClr val="FFC000"/>
                </a:solidFill>
                <a:latin typeface="Consolas" panose="020B0609020204030204" pitchFamily="49" charset="0"/>
              </a:rPr>
              <a:t>Gebaeude</a:t>
            </a:r>
            <a:r>
              <a:rPr lang="de-DE" sz="1600" dirty="0"/>
              <a:t> haben, da der Raum nur im Kontext des Gebäudes existiert. Wird das Schulgebäude zerstört, endet auch die Existenz des Raums.</a:t>
            </a:r>
            <a:endParaRPr lang="en-GB" sz="1600" dirty="0"/>
          </a:p>
        </p:txBody>
      </p:sp>
      <p:sp>
        <p:nvSpPr>
          <p:cNvPr id="3" name="Text Placeholder 2">
            <a:extLst>
              <a:ext uri="{FF2B5EF4-FFF2-40B4-BE49-F238E27FC236}">
                <a16:creationId xmlns:a16="http://schemas.microsoft.com/office/drawing/2014/main" id="{5E5DA067-59D2-5821-3472-359D7AC89D06}"/>
              </a:ext>
            </a:extLst>
          </p:cNvPr>
          <p:cNvSpPr>
            <a:spLocks noGrp="1"/>
          </p:cNvSpPr>
          <p:nvPr>
            <p:ph type="body" sz="quarter" idx="11"/>
          </p:nvPr>
        </p:nvSpPr>
        <p:spPr/>
        <p:txBody>
          <a:bodyPr/>
          <a:lstStyle/>
          <a:p>
            <a:r>
              <a:rPr lang="en-GB" sz="4400" dirty="0" err="1"/>
              <a:t>Assoziation</a:t>
            </a:r>
            <a:r>
              <a:rPr lang="en-GB" sz="4400" dirty="0"/>
              <a:t> Aggregation </a:t>
            </a:r>
            <a:r>
              <a:rPr lang="en-GB" sz="4400" dirty="0" err="1">
                <a:solidFill>
                  <a:srgbClr val="FFC000"/>
                </a:solidFill>
              </a:rPr>
              <a:t>Komposition</a:t>
            </a:r>
            <a:endParaRPr lang="en-DE" sz="4400" dirty="0">
              <a:solidFill>
                <a:srgbClr val="FFC000"/>
              </a:solidFill>
            </a:endParaRPr>
          </a:p>
        </p:txBody>
      </p:sp>
      <p:sp>
        <p:nvSpPr>
          <p:cNvPr id="4" name="Text Placeholder 2">
            <a:extLst>
              <a:ext uri="{FF2B5EF4-FFF2-40B4-BE49-F238E27FC236}">
                <a16:creationId xmlns:a16="http://schemas.microsoft.com/office/drawing/2014/main" id="{68CFC722-EDE6-BCE1-7CBD-3C2227A780AB}"/>
              </a:ext>
            </a:extLst>
          </p:cNvPr>
          <p:cNvSpPr txBox="1">
            <a:spLocks/>
          </p:cNvSpPr>
          <p:nvPr/>
        </p:nvSpPr>
        <p:spPr>
          <a:xfrm>
            <a:off x="7623110" y="840954"/>
            <a:ext cx="4348065" cy="129698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6000" b="1" kern="1200">
                <a:solidFill>
                  <a:schemeClr val="bg1"/>
                </a:solidFill>
                <a:latin typeface="Montserrat"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000" dirty="0">
                <a:solidFill>
                  <a:srgbClr val="FFC000"/>
                </a:solidFill>
              </a:rPr>
              <a:t>“</a:t>
            </a:r>
            <a:r>
              <a:rPr lang="en-GB" sz="2000" dirty="0" err="1">
                <a:solidFill>
                  <a:srgbClr val="FFC000"/>
                </a:solidFill>
              </a:rPr>
              <a:t>ist</a:t>
            </a:r>
            <a:r>
              <a:rPr lang="en-GB" sz="2000" dirty="0">
                <a:solidFill>
                  <a:srgbClr val="FFC000"/>
                </a:solidFill>
              </a:rPr>
              <a:t>-Teil-von” – </a:t>
            </a:r>
            <a:r>
              <a:rPr lang="en-GB" sz="2000" dirty="0" err="1">
                <a:solidFill>
                  <a:srgbClr val="FFC000"/>
                </a:solidFill>
              </a:rPr>
              <a:t>Beziehung</a:t>
            </a:r>
            <a:endParaRPr lang="en-DE" sz="2000" dirty="0"/>
          </a:p>
        </p:txBody>
      </p:sp>
      <p:pic>
        <p:nvPicPr>
          <p:cNvPr id="9" name="Picture 8">
            <a:extLst>
              <a:ext uri="{FF2B5EF4-FFF2-40B4-BE49-F238E27FC236}">
                <a16:creationId xmlns:a16="http://schemas.microsoft.com/office/drawing/2014/main" id="{9CDCA71D-40C2-F34A-1E59-0356420DDB69}"/>
              </a:ext>
            </a:extLst>
          </p:cNvPr>
          <p:cNvPicPr>
            <a:picLocks noChangeAspect="1"/>
          </p:cNvPicPr>
          <p:nvPr/>
        </p:nvPicPr>
        <p:blipFill>
          <a:blip r:embed="rId2"/>
          <a:srcRect l="52841"/>
          <a:stretch>
            <a:fillRect/>
          </a:stretch>
        </p:blipFill>
        <p:spPr>
          <a:xfrm>
            <a:off x="6324005" y="2926629"/>
            <a:ext cx="3784713" cy="2713767"/>
          </a:xfrm>
          <a:prstGeom prst="rect">
            <a:avLst/>
          </a:prstGeom>
        </p:spPr>
      </p:pic>
      <p:grpSp>
        <p:nvGrpSpPr>
          <p:cNvPr id="10" name="Group 9">
            <a:extLst>
              <a:ext uri="{FF2B5EF4-FFF2-40B4-BE49-F238E27FC236}">
                <a16:creationId xmlns:a16="http://schemas.microsoft.com/office/drawing/2014/main" id="{84969DF2-A55C-0613-6B4B-A872B3907BA6}"/>
              </a:ext>
            </a:extLst>
          </p:cNvPr>
          <p:cNvGrpSpPr/>
          <p:nvPr/>
        </p:nvGrpSpPr>
        <p:grpSpPr>
          <a:xfrm>
            <a:off x="5167223" y="4008435"/>
            <a:ext cx="1355785" cy="314327"/>
            <a:chOff x="5384320" y="6184062"/>
            <a:chExt cx="1423359" cy="314327"/>
          </a:xfrm>
        </p:grpSpPr>
        <p:sp>
          <p:nvSpPr>
            <p:cNvPr id="11" name="Diamond 10">
              <a:extLst>
                <a:ext uri="{FF2B5EF4-FFF2-40B4-BE49-F238E27FC236}">
                  <a16:creationId xmlns:a16="http://schemas.microsoft.com/office/drawing/2014/main" id="{A7E71D13-6115-4F5F-1A53-E2D750736BBF}"/>
                </a:ext>
              </a:extLst>
            </p:cNvPr>
            <p:cNvSpPr/>
            <p:nvPr/>
          </p:nvSpPr>
          <p:spPr>
            <a:xfrm>
              <a:off x="6384445" y="6184062"/>
              <a:ext cx="423234" cy="314325"/>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2" name="Group 11">
              <a:extLst>
                <a:ext uri="{FF2B5EF4-FFF2-40B4-BE49-F238E27FC236}">
                  <a16:creationId xmlns:a16="http://schemas.microsoft.com/office/drawing/2014/main" id="{636B5530-1332-C3C2-5E46-6C0F43E9F9D3}"/>
                </a:ext>
              </a:extLst>
            </p:cNvPr>
            <p:cNvGrpSpPr/>
            <p:nvPr/>
          </p:nvGrpSpPr>
          <p:grpSpPr>
            <a:xfrm>
              <a:off x="5384320" y="6184063"/>
              <a:ext cx="1423359" cy="314326"/>
              <a:chOff x="5384320" y="4564813"/>
              <a:chExt cx="1423359" cy="314326"/>
            </a:xfrm>
          </p:grpSpPr>
          <p:cxnSp>
            <p:nvCxnSpPr>
              <p:cNvPr id="13" name="Straight Connector 12">
                <a:extLst>
                  <a:ext uri="{FF2B5EF4-FFF2-40B4-BE49-F238E27FC236}">
                    <a16:creationId xmlns:a16="http://schemas.microsoft.com/office/drawing/2014/main" id="{C560090C-A1C8-350B-2D96-79A3F2997FF2}"/>
                  </a:ext>
                </a:extLst>
              </p:cNvPr>
              <p:cNvCxnSpPr>
                <a:cxnSpLocks/>
              </p:cNvCxnSpPr>
              <p:nvPr/>
            </p:nvCxnSpPr>
            <p:spPr>
              <a:xfrm>
                <a:off x="5384320" y="4721976"/>
                <a:ext cx="1000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0F69543-BAE0-3AF2-11AC-56BA89417070}"/>
                  </a:ext>
                </a:extLst>
              </p:cNvPr>
              <p:cNvCxnSpPr/>
              <p:nvPr/>
            </p:nvCxnSpPr>
            <p:spPr>
              <a:xfrm flipH="1" flipV="1">
                <a:off x="6593367" y="4564813"/>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880F75D-43AA-C475-9F02-0BCF11E8E41C}"/>
                  </a:ext>
                </a:extLst>
              </p:cNvPr>
              <p:cNvCxnSpPr>
                <a:cxnSpLocks/>
              </p:cNvCxnSpPr>
              <p:nvPr/>
            </p:nvCxnSpPr>
            <p:spPr>
              <a:xfrm flipH="1">
                <a:off x="6593367" y="4721976"/>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47E75C-C22C-F930-8F84-FC97571B75C4}"/>
                  </a:ext>
                </a:extLst>
              </p:cNvPr>
              <p:cNvCxnSpPr>
                <a:cxnSpLocks/>
              </p:cNvCxnSpPr>
              <p:nvPr/>
            </p:nvCxnSpPr>
            <p:spPr>
              <a:xfrm flipV="1">
                <a:off x="6384445" y="4564813"/>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83778D3-79B3-5B65-7A7D-04C20BF02133}"/>
                  </a:ext>
                </a:extLst>
              </p:cNvPr>
              <p:cNvCxnSpPr>
                <a:cxnSpLocks/>
              </p:cNvCxnSpPr>
              <p:nvPr/>
            </p:nvCxnSpPr>
            <p:spPr>
              <a:xfrm>
                <a:off x="6384445" y="4721976"/>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77942985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B03F9B-92DA-24D1-16A6-F451B3021DC4}"/>
              </a:ext>
            </a:extLst>
          </p:cNvPr>
          <p:cNvSpPr>
            <a:spLocks noGrp="1"/>
          </p:cNvSpPr>
          <p:nvPr>
            <p:ph type="body" sz="quarter" idx="10"/>
          </p:nvPr>
        </p:nvSpPr>
        <p:spPr/>
        <p:txBody>
          <a:bodyPr/>
          <a:lstStyle/>
          <a:p>
            <a:r>
              <a:rPr lang="en-GB" sz="1800" dirty="0"/>
              <a:t>Wir </a:t>
            </a:r>
            <a:r>
              <a:rPr lang="en-GB" sz="1800" dirty="0" err="1"/>
              <a:t>betrachten</a:t>
            </a:r>
            <a:r>
              <a:rPr lang="en-GB" sz="1800" dirty="0"/>
              <a:t> </a:t>
            </a:r>
            <a:r>
              <a:rPr lang="de-DE" sz="1800" dirty="0"/>
              <a:t>einen </a:t>
            </a:r>
            <a:r>
              <a:rPr lang="de-DE" sz="1800" b="1" dirty="0">
                <a:solidFill>
                  <a:srgbClr val="00B0F0"/>
                </a:solidFill>
                <a:latin typeface="Consolas" panose="020B0609020204030204" pitchFamily="49" charset="0"/>
              </a:rPr>
              <a:t>Buchladen</a:t>
            </a:r>
            <a:r>
              <a:rPr lang="de-DE" sz="1800" dirty="0"/>
              <a:t>. </a:t>
            </a:r>
          </a:p>
          <a:p>
            <a:r>
              <a:rPr lang="de-DE" sz="1800" dirty="0"/>
              <a:t>Die Klasse </a:t>
            </a:r>
            <a:r>
              <a:rPr lang="de-DE" sz="1800" b="1" dirty="0">
                <a:solidFill>
                  <a:srgbClr val="FFC000"/>
                </a:solidFill>
                <a:latin typeface="Consolas" panose="020B0609020204030204" pitchFamily="49" charset="0"/>
              </a:rPr>
              <a:t>Autor</a:t>
            </a:r>
            <a:r>
              <a:rPr lang="de-DE" sz="1800" dirty="0"/>
              <a:t> wird durch die Attribute </a:t>
            </a:r>
            <a:r>
              <a:rPr lang="de-DE" sz="1800" dirty="0" err="1">
                <a:solidFill>
                  <a:srgbClr val="FFC000"/>
                </a:solidFill>
                <a:latin typeface="Consolas" panose="020B0609020204030204" pitchFamily="49" charset="0"/>
              </a:rPr>
              <a:t>name</a:t>
            </a:r>
            <a:r>
              <a:rPr lang="de-DE" sz="1800" dirty="0"/>
              <a:t>, </a:t>
            </a:r>
            <a:r>
              <a:rPr lang="de-DE" sz="1800" dirty="0">
                <a:solidFill>
                  <a:srgbClr val="FFC000"/>
                </a:solidFill>
                <a:latin typeface="Consolas" panose="020B0609020204030204" pitchFamily="49" charset="0"/>
              </a:rPr>
              <a:t>synonym</a:t>
            </a:r>
            <a:r>
              <a:rPr lang="de-DE" sz="1800" dirty="0"/>
              <a:t> und </a:t>
            </a:r>
            <a:r>
              <a:rPr lang="de-DE" sz="1800" dirty="0" err="1">
                <a:solidFill>
                  <a:srgbClr val="FFC000"/>
                </a:solidFill>
                <a:latin typeface="Consolas" panose="020B0609020204030204" pitchFamily="49" charset="0"/>
              </a:rPr>
              <a:t>gage</a:t>
            </a:r>
            <a:r>
              <a:rPr lang="de-DE" sz="1800" dirty="0"/>
              <a:t> gekennzeichnet. Ein Autor wird mit seinem Namen erzeugt, Alle Attribute können gelesen werden, Synonym und Gage können auch gesetzt werden. Die Klasse Autor besitzt eine Methode </a:t>
            </a:r>
            <a:r>
              <a:rPr lang="de-DE" sz="1800" dirty="0" err="1">
                <a:solidFill>
                  <a:srgbClr val="FFC000"/>
                </a:solidFill>
                <a:latin typeface="Consolas" panose="020B0609020204030204" pitchFamily="49" charset="0"/>
              </a:rPr>
              <a:t>stelle_vor</a:t>
            </a:r>
            <a:r>
              <a:rPr lang="de-DE" sz="1800" dirty="0">
                <a:solidFill>
                  <a:srgbClr val="FFC000"/>
                </a:solidFill>
                <a:latin typeface="Consolas" panose="020B0609020204030204" pitchFamily="49" charset="0"/>
              </a:rPr>
              <a:t>()</a:t>
            </a:r>
            <a:r>
              <a:rPr lang="de-DE" sz="1800" dirty="0"/>
              <a:t>.</a:t>
            </a:r>
          </a:p>
          <a:p>
            <a:r>
              <a:rPr lang="de-DE" sz="1800" dirty="0"/>
              <a:t>Die Klasse </a:t>
            </a:r>
            <a:r>
              <a:rPr lang="de-DE" sz="1800" b="1" dirty="0">
                <a:solidFill>
                  <a:srgbClr val="FFC000"/>
                </a:solidFill>
                <a:latin typeface="Consolas" panose="020B0609020204030204" pitchFamily="49" charset="0"/>
              </a:rPr>
              <a:t>Buch</a:t>
            </a:r>
            <a:r>
              <a:rPr lang="de-DE" sz="1800" dirty="0"/>
              <a:t> besitzt die Attribute </a:t>
            </a:r>
            <a:r>
              <a:rPr lang="de-DE" sz="1800" dirty="0" err="1">
                <a:solidFill>
                  <a:srgbClr val="FFC000"/>
                </a:solidFill>
                <a:latin typeface="Consolas" panose="020B0609020204030204" pitchFamily="49" charset="0"/>
              </a:rPr>
              <a:t>autor</a:t>
            </a:r>
            <a:r>
              <a:rPr lang="de-DE" sz="1800" dirty="0">
                <a:solidFill>
                  <a:srgbClr val="FFC000"/>
                </a:solidFill>
                <a:latin typeface="Consolas" panose="020B0609020204030204" pitchFamily="49" charset="0"/>
              </a:rPr>
              <a:t>: Autor</a:t>
            </a:r>
            <a:r>
              <a:rPr lang="de-DE" sz="1800" dirty="0"/>
              <a:t>, </a:t>
            </a:r>
            <a:r>
              <a:rPr lang="de-DE" sz="1800" dirty="0" err="1">
                <a:solidFill>
                  <a:srgbClr val="FFC000"/>
                </a:solidFill>
                <a:latin typeface="Consolas" panose="020B0609020204030204" pitchFamily="49" charset="0"/>
              </a:rPr>
              <a:t>titel</a:t>
            </a:r>
            <a:r>
              <a:rPr lang="de-DE" sz="1800" dirty="0"/>
              <a:t>, </a:t>
            </a:r>
            <a:r>
              <a:rPr lang="de-DE" sz="1800" dirty="0" err="1">
                <a:solidFill>
                  <a:srgbClr val="FFC000"/>
                </a:solidFill>
                <a:latin typeface="Consolas" panose="020B0609020204030204" pitchFamily="49" charset="0"/>
              </a:rPr>
              <a:t>isbn</a:t>
            </a:r>
            <a:r>
              <a:rPr lang="de-DE" sz="1800" dirty="0"/>
              <a:t> und </a:t>
            </a:r>
            <a:r>
              <a:rPr lang="de-DE" sz="1800" dirty="0">
                <a:solidFill>
                  <a:srgbClr val="FFC000"/>
                </a:solidFill>
                <a:latin typeface="Consolas" panose="020B0609020204030204" pitchFamily="49" charset="0"/>
              </a:rPr>
              <a:t>preis</a:t>
            </a:r>
            <a:r>
              <a:rPr lang="de-DE" sz="1800" dirty="0"/>
              <a:t>. Ein Buch wird mit seinem Autor, der ISBN und seinem Titel erzeugt. Alle Attribute sollen gelesen werden können, nur der Preis soll geändert werden können. Die Klasse besitzt eine Methode </a:t>
            </a:r>
            <a:r>
              <a:rPr lang="de-DE" sz="1800" dirty="0" err="1">
                <a:solidFill>
                  <a:srgbClr val="FFC000"/>
                </a:solidFill>
                <a:latin typeface="Consolas" panose="020B0609020204030204" pitchFamily="49" charset="0"/>
              </a:rPr>
              <a:t>stelle_vor</a:t>
            </a:r>
            <a:r>
              <a:rPr lang="de-DE" sz="1800" dirty="0">
                <a:solidFill>
                  <a:srgbClr val="FFC000"/>
                </a:solidFill>
                <a:latin typeface="Consolas" panose="020B0609020204030204" pitchFamily="49" charset="0"/>
              </a:rPr>
              <a:t>()</a:t>
            </a:r>
            <a:r>
              <a:rPr lang="de-DE" sz="1800" dirty="0"/>
              <a:t>.</a:t>
            </a:r>
          </a:p>
          <a:p>
            <a:endParaRPr lang="de-DE" sz="1800" dirty="0"/>
          </a:p>
          <a:p>
            <a:pPr marL="457200" indent="-457200">
              <a:buFont typeface="+mj-lt"/>
              <a:buAutoNum type="alphaLcParenR"/>
            </a:pPr>
            <a:r>
              <a:rPr lang="de-DE" sz="1800" dirty="0"/>
              <a:t>Modelliere ein UML-Klassendiagramm mit beiden Klassen und deren Beziehung.</a:t>
            </a:r>
          </a:p>
          <a:p>
            <a:pPr marL="457200" indent="-457200">
              <a:buFont typeface="+mj-lt"/>
              <a:buAutoNum type="alphaLcParenR"/>
            </a:pPr>
            <a:r>
              <a:rPr lang="de-DE" sz="1800" dirty="0"/>
              <a:t>Implementiere das Programm.</a:t>
            </a:r>
          </a:p>
          <a:p>
            <a:pPr marL="457200" indent="-457200">
              <a:buFont typeface="+mj-lt"/>
              <a:buAutoNum type="alphaLcParenR"/>
            </a:pPr>
            <a:r>
              <a:rPr lang="de-DE" sz="1800" dirty="0"/>
              <a:t>Teste das Programm, indem du zwei Autoren erzeugst, die jeweils drei Bücher geschrieben haben. Zuerst sollen beide Autoren und dann alle Bücher vorgestellt werden.</a:t>
            </a:r>
          </a:p>
        </p:txBody>
      </p:sp>
      <p:sp>
        <p:nvSpPr>
          <p:cNvPr id="3" name="Text Placeholder 2">
            <a:extLst>
              <a:ext uri="{FF2B5EF4-FFF2-40B4-BE49-F238E27FC236}">
                <a16:creationId xmlns:a16="http://schemas.microsoft.com/office/drawing/2014/main" id="{BF7951AA-0B8D-376D-F425-F5652D28D7C6}"/>
              </a:ext>
            </a:extLst>
          </p:cNvPr>
          <p:cNvSpPr>
            <a:spLocks noGrp="1"/>
          </p:cNvSpPr>
          <p:nvPr>
            <p:ph type="body" sz="quarter" idx="12"/>
          </p:nvPr>
        </p:nvSpPr>
        <p:spPr/>
        <p:txBody>
          <a:bodyPr/>
          <a:lstStyle/>
          <a:p>
            <a:r>
              <a:rPr lang="de-DE" dirty="0"/>
              <a:t>Übung 1</a:t>
            </a:r>
          </a:p>
        </p:txBody>
      </p:sp>
    </p:spTree>
    <p:extLst>
      <p:ext uri="{BB962C8B-B14F-4D97-AF65-F5344CB8AC3E}">
        <p14:creationId xmlns:p14="http://schemas.microsoft.com/office/powerpoint/2010/main" val="2418498909"/>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9B3EC-0B9E-7DF6-8CBE-6A532BB35BE1}"/>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77C6F338-D3B2-6F3D-1989-8E415CF03B64}"/>
              </a:ext>
            </a:extLst>
          </p:cNvPr>
          <p:cNvSpPr>
            <a:spLocks noGrp="1"/>
          </p:cNvSpPr>
          <p:nvPr>
            <p:ph type="body" sz="quarter" idx="12"/>
          </p:nvPr>
        </p:nvSpPr>
        <p:spPr/>
        <p:txBody>
          <a:bodyPr/>
          <a:lstStyle/>
          <a:p>
            <a:r>
              <a:rPr lang="de-DE" dirty="0"/>
              <a:t>Übung 1</a:t>
            </a:r>
          </a:p>
        </p:txBody>
      </p:sp>
      <p:pic>
        <p:nvPicPr>
          <p:cNvPr id="17" name="Picture 16" descr="A screenshot of a computer program&#10;&#10;AI-generated content may be incorrect.">
            <a:extLst>
              <a:ext uri="{FF2B5EF4-FFF2-40B4-BE49-F238E27FC236}">
                <a16:creationId xmlns:a16="http://schemas.microsoft.com/office/drawing/2014/main" id="{9C718375-9F44-999A-7257-6837D562EDD7}"/>
              </a:ext>
            </a:extLst>
          </p:cNvPr>
          <p:cNvPicPr>
            <a:picLocks noChangeAspect="1"/>
          </p:cNvPicPr>
          <p:nvPr/>
        </p:nvPicPr>
        <p:blipFill>
          <a:blip r:embed="rId2">
            <a:extLst>
              <a:ext uri="{28A0092B-C50C-407E-A947-70E740481C1C}">
                <a14:useLocalDpi xmlns:a14="http://schemas.microsoft.com/office/drawing/2010/main" val="0"/>
              </a:ext>
            </a:extLst>
          </a:blip>
          <a:srcRect b="43773"/>
          <a:stretch>
            <a:fillRect/>
          </a:stretch>
        </p:blipFill>
        <p:spPr>
          <a:xfrm>
            <a:off x="155270" y="1168179"/>
            <a:ext cx="5779698" cy="5581619"/>
          </a:xfrm>
          <a:prstGeom prst="rect">
            <a:avLst/>
          </a:prstGeom>
        </p:spPr>
      </p:pic>
      <p:pic>
        <p:nvPicPr>
          <p:cNvPr id="18" name="Picture 17" descr="A screenshot of a computer program&#10;&#10;AI-generated content may be incorrect.">
            <a:extLst>
              <a:ext uri="{FF2B5EF4-FFF2-40B4-BE49-F238E27FC236}">
                <a16:creationId xmlns:a16="http://schemas.microsoft.com/office/drawing/2014/main" id="{8BD1B646-0428-B0AE-188A-63F2CA87F030}"/>
              </a:ext>
            </a:extLst>
          </p:cNvPr>
          <p:cNvPicPr>
            <a:picLocks noChangeAspect="1"/>
          </p:cNvPicPr>
          <p:nvPr/>
        </p:nvPicPr>
        <p:blipFill>
          <a:blip r:embed="rId2">
            <a:extLst>
              <a:ext uri="{28A0092B-C50C-407E-A947-70E740481C1C}">
                <a14:useLocalDpi xmlns:a14="http://schemas.microsoft.com/office/drawing/2010/main" val="0"/>
              </a:ext>
            </a:extLst>
          </a:blip>
          <a:srcRect t="55891"/>
          <a:stretch>
            <a:fillRect/>
          </a:stretch>
        </p:blipFill>
        <p:spPr>
          <a:xfrm>
            <a:off x="5607164" y="1934743"/>
            <a:ext cx="6355639" cy="4815055"/>
          </a:xfrm>
          <a:prstGeom prst="rect">
            <a:avLst/>
          </a:prstGeom>
        </p:spPr>
      </p:pic>
      <p:sp>
        <p:nvSpPr>
          <p:cNvPr id="24" name="Free-form: Shape 23">
            <a:extLst>
              <a:ext uri="{FF2B5EF4-FFF2-40B4-BE49-F238E27FC236}">
                <a16:creationId xmlns:a16="http://schemas.microsoft.com/office/drawing/2014/main" id="{FDB395FF-2840-EB3F-E081-E0235C0C4438}"/>
              </a:ext>
            </a:extLst>
          </p:cNvPr>
          <p:cNvSpPr/>
          <p:nvPr/>
        </p:nvSpPr>
        <p:spPr>
          <a:xfrm>
            <a:off x="5891836" y="1749846"/>
            <a:ext cx="5796951" cy="216975"/>
          </a:xfrm>
          <a:custGeom>
            <a:avLst/>
            <a:gdLst>
              <a:gd name="connsiteX0" fmla="*/ 0 w 5796951"/>
              <a:gd name="connsiteY0" fmla="*/ 216975 h 216975"/>
              <a:gd name="connsiteX1" fmla="*/ 43132 w 5796951"/>
              <a:gd name="connsiteY1" fmla="*/ 173843 h 216975"/>
              <a:gd name="connsiteX2" fmla="*/ 86264 w 5796951"/>
              <a:gd name="connsiteY2" fmla="*/ 156591 h 216975"/>
              <a:gd name="connsiteX3" fmla="*/ 172529 w 5796951"/>
              <a:gd name="connsiteY3" fmla="*/ 122085 h 216975"/>
              <a:gd name="connsiteX4" fmla="*/ 431321 w 5796951"/>
              <a:gd name="connsiteY4" fmla="*/ 165217 h 216975"/>
              <a:gd name="connsiteX5" fmla="*/ 483080 w 5796951"/>
              <a:gd name="connsiteY5" fmla="*/ 182470 h 216975"/>
              <a:gd name="connsiteX6" fmla="*/ 681487 w 5796951"/>
              <a:gd name="connsiteY6" fmla="*/ 208349 h 216975"/>
              <a:gd name="connsiteX7" fmla="*/ 923027 w 5796951"/>
              <a:gd name="connsiteY7" fmla="*/ 191096 h 216975"/>
              <a:gd name="connsiteX8" fmla="*/ 1026544 w 5796951"/>
              <a:gd name="connsiteY8" fmla="*/ 139338 h 216975"/>
              <a:gd name="connsiteX9" fmla="*/ 1293963 w 5796951"/>
              <a:gd name="connsiteY9" fmla="*/ 70326 h 216975"/>
              <a:gd name="connsiteX10" fmla="*/ 1664898 w 5796951"/>
              <a:gd name="connsiteY10" fmla="*/ 78953 h 216975"/>
              <a:gd name="connsiteX11" fmla="*/ 1725283 w 5796951"/>
              <a:gd name="connsiteY11" fmla="*/ 113458 h 216975"/>
              <a:gd name="connsiteX12" fmla="*/ 1751163 w 5796951"/>
              <a:gd name="connsiteY12" fmla="*/ 130711 h 216975"/>
              <a:gd name="connsiteX13" fmla="*/ 1785668 w 5796951"/>
              <a:gd name="connsiteY13" fmla="*/ 156591 h 216975"/>
              <a:gd name="connsiteX14" fmla="*/ 1811547 w 5796951"/>
              <a:gd name="connsiteY14" fmla="*/ 165217 h 216975"/>
              <a:gd name="connsiteX15" fmla="*/ 1846053 w 5796951"/>
              <a:gd name="connsiteY15" fmla="*/ 182470 h 216975"/>
              <a:gd name="connsiteX16" fmla="*/ 2147978 w 5796951"/>
              <a:gd name="connsiteY16" fmla="*/ 130711 h 216975"/>
              <a:gd name="connsiteX17" fmla="*/ 2216989 w 5796951"/>
              <a:gd name="connsiteY17" fmla="*/ 87579 h 216975"/>
              <a:gd name="connsiteX18" fmla="*/ 2363638 w 5796951"/>
              <a:gd name="connsiteY18" fmla="*/ 44447 h 216975"/>
              <a:gd name="connsiteX19" fmla="*/ 2622430 w 5796951"/>
              <a:gd name="connsiteY19" fmla="*/ 78953 h 216975"/>
              <a:gd name="connsiteX20" fmla="*/ 2682815 w 5796951"/>
              <a:gd name="connsiteY20" fmla="*/ 122085 h 216975"/>
              <a:gd name="connsiteX21" fmla="*/ 2777706 w 5796951"/>
              <a:gd name="connsiteY21" fmla="*/ 173843 h 216975"/>
              <a:gd name="connsiteX22" fmla="*/ 2941608 w 5796951"/>
              <a:gd name="connsiteY22" fmla="*/ 113458 h 216975"/>
              <a:gd name="connsiteX23" fmla="*/ 3096883 w 5796951"/>
              <a:gd name="connsiteY23" fmla="*/ 53074 h 216975"/>
              <a:gd name="connsiteX24" fmla="*/ 3424687 w 5796951"/>
              <a:gd name="connsiteY24" fmla="*/ 70326 h 216975"/>
              <a:gd name="connsiteX25" fmla="*/ 3485072 w 5796951"/>
              <a:gd name="connsiteY25" fmla="*/ 104832 h 216975"/>
              <a:gd name="connsiteX26" fmla="*/ 3536830 w 5796951"/>
              <a:gd name="connsiteY26" fmla="*/ 130711 h 216975"/>
              <a:gd name="connsiteX27" fmla="*/ 3743864 w 5796951"/>
              <a:gd name="connsiteY27" fmla="*/ 53074 h 216975"/>
              <a:gd name="connsiteX28" fmla="*/ 3847381 w 5796951"/>
              <a:gd name="connsiteY28" fmla="*/ 9941 h 216975"/>
              <a:gd name="connsiteX29" fmla="*/ 4157932 w 5796951"/>
              <a:gd name="connsiteY29" fmla="*/ 35821 h 216975"/>
              <a:gd name="connsiteX30" fmla="*/ 4278702 w 5796951"/>
              <a:gd name="connsiteY30" fmla="*/ 70326 h 216975"/>
              <a:gd name="connsiteX31" fmla="*/ 4364966 w 5796951"/>
              <a:gd name="connsiteY31" fmla="*/ 96206 h 216975"/>
              <a:gd name="connsiteX32" fmla="*/ 4528868 w 5796951"/>
              <a:gd name="connsiteY32" fmla="*/ 53074 h 216975"/>
              <a:gd name="connsiteX33" fmla="*/ 4675517 w 5796951"/>
              <a:gd name="connsiteY33" fmla="*/ 9941 h 216975"/>
              <a:gd name="connsiteX34" fmla="*/ 4787661 w 5796951"/>
              <a:gd name="connsiteY34" fmla="*/ 1315 h 216975"/>
              <a:gd name="connsiteX35" fmla="*/ 4951563 w 5796951"/>
              <a:gd name="connsiteY35" fmla="*/ 53074 h 216975"/>
              <a:gd name="connsiteX36" fmla="*/ 5003321 w 5796951"/>
              <a:gd name="connsiteY36" fmla="*/ 87579 h 216975"/>
              <a:gd name="connsiteX37" fmla="*/ 5037827 w 5796951"/>
              <a:gd name="connsiteY37" fmla="*/ 104832 h 216975"/>
              <a:gd name="connsiteX38" fmla="*/ 5322498 w 5796951"/>
              <a:gd name="connsiteY38" fmla="*/ 1315 h 216975"/>
              <a:gd name="connsiteX39" fmla="*/ 5503653 w 5796951"/>
              <a:gd name="connsiteY39" fmla="*/ 9941 h 216975"/>
              <a:gd name="connsiteX40" fmla="*/ 5598544 w 5796951"/>
              <a:gd name="connsiteY40" fmla="*/ 61700 h 216975"/>
              <a:gd name="connsiteX41" fmla="*/ 5624423 w 5796951"/>
              <a:gd name="connsiteY41" fmla="*/ 78953 h 216975"/>
              <a:gd name="connsiteX42" fmla="*/ 5702061 w 5796951"/>
              <a:gd name="connsiteY42" fmla="*/ 156591 h 216975"/>
              <a:gd name="connsiteX43" fmla="*/ 5796951 w 5796951"/>
              <a:gd name="connsiteY43" fmla="*/ 199723 h 21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96951" h="216975">
                <a:moveTo>
                  <a:pt x="0" y="216975"/>
                </a:moveTo>
                <a:cubicBezTo>
                  <a:pt x="14377" y="202598"/>
                  <a:pt x="26475" y="185503"/>
                  <a:pt x="43132" y="173843"/>
                </a:cubicBezTo>
                <a:cubicBezTo>
                  <a:pt x="55818" y="164963"/>
                  <a:pt x="72414" y="163516"/>
                  <a:pt x="86264" y="156591"/>
                </a:cubicBezTo>
                <a:cubicBezTo>
                  <a:pt x="160540" y="119454"/>
                  <a:pt x="96717" y="137247"/>
                  <a:pt x="172529" y="122085"/>
                </a:cubicBezTo>
                <a:cubicBezTo>
                  <a:pt x="258793" y="136462"/>
                  <a:pt x="345475" y="148525"/>
                  <a:pt x="431321" y="165217"/>
                </a:cubicBezTo>
                <a:cubicBezTo>
                  <a:pt x="449173" y="168688"/>
                  <a:pt x="465437" y="178059"/>
                  <a:pt x="483080" y="182470"/>
                </a:cubicBezTo>
                <a:cubicBezTo>
                  <a:pt x="570568" y="204342"/>
                  <a:pt x="585544" y="200969"/>
                  <a:pt x="681487" y="208349"/>
                </a:cubicBezTo>
                <a:cubicBezTo>
                  <a:pt x="762000" y="202598"/>
                  <a:pt x="843876" y="206926"/>
                  <a:pt x="923027" y="191096"/>
                </a:cubicBezTo>
                <a:cubicBezTo>
                  <a:pt x="960856" y="183530"/>
                  <a:pt x="990933" y="154176"/>
                  <a:pt x="1026544" y="139338"/>
                </a:cubicBezTo>
                <a:cubicBezTo>
                  <a:pt x="1119770" y="100494"/>
                  <a:pt x="1191569" y="91883"/>
                  <a:pt x="1293963" y="70326"/>
                </a:cubicBezTo>
                <a:lnTo>
                  <a:pt x="1664898" y="78953"/>
                </a:lnTo>
                <a:cubicBezTo>
                  <a:pt x="1687966" y="81260"/>
                  <a:pt x="1705404" y="101531"/>
                  <a:pt x="1725283" y="113458"/>
                </a:cubicBezTo>
                <a:cubicBezTo>
                  <a:pt x="1734173" y="118792"/>
                  <a:pt x="1742726" y="124685"/>
                  <a:pt x="1751163" y="130711"/>
                </a:cubicBezTo>
                <a:cubicBezTo>
                  <a:pt x="1762862" y="139068"/>
                  <a:pt x="1773185" y="149458"/>
                  <a:pt x="1785668" y="156591"/>
                </a:cubicBezTo>
                <a:cubicBezTo>
                  <a:pt x="1793563" y="161102"/>
                  <a:pt x="1803189" y="161635"/>
                  <a:pt x="1811547" y="165217"/>
                </a:cubicBezTo>
                <a:cubicBezTo>
                  <a:pt x="1823367" y="170283"/>
                  <a:pt x="1834551" y="176719"/>
                  <a:pt x="1846053" y="182470"/>
                </a:cubicBezTo>
                <a:cubicBezTo>
                  <a:pt x="1946695" y="165217"/>
                  <a:pt x="2049054" y="156017"/>
                  <a:pt x="2147978" y="130711"/>
                </a:cubicBezTo>
                <a:cubicBezTo>
                  <a:pt x="2174259" y="123988"/>
                  <a:pt x="2192473" y="99192"/>
                  <a:pt x="2216989" y="87579"/>
                </a:cubicBezTo>
                <a:cubicBezTo>
                  <a:pt x="2288409" y="53749"/>
                  <a:pt x="2299421" y="55151"/>
                  <a:pt x="2363638" y="44447"/>
                </a:cubicBezTo>
                <a:cubicBezTo>
                  <a:pt x="2449902" y="55949"/>
                  <a:pt x="2537868" y="58384"/>
                  <a:pt x="2622430" y="78953"/>
                </a:cubicBezTo>
                <a:cubicBezTo>
                  <a:pt x="2646465" y="84799"/>
                  <a:pt x="2662008" y="108709"/>
                  <a:pt x="2682815" y="122085"/>
                </a:cubicBezTo>
                <a:cubicBezTo>
                  <a:pt x="2718599" y="145089"/>
                  <a:pt x="2742304" y="156143"/>
                  <a:pt x="2777706" y="173843"/>
                </a:cubicBezTo>
                <a:cubicBezTo>
                  <a:pt x="2832340" y="153715"/>
                  <a:pt x="2887416" y="134748"/>
                  <a:pt x="2941608" y="113458"/>
                </a:cubicBezTo>
                <a:cubicBezTo>
                  <a:pt x="3133056" y="38247"/>
                  <a:pt x="2906764" y="116447"/>
                  <a:pt x="3096883" y="53074"/>
                </a:cubicBezTo>
                <a:cubicBezTo>
                  <a:pt x="3206151" y="58825"/>
                  <a:pt x="3316228" y="55865"/>
                  <a:pt x="3424687" y="70326"/>
                </a:cubicBezTo>
                <a:cubicBezTo>
                  <a:pt x="3447667" y="73390"/>
                  <a:pt x="3464660" y="93841"/>
                  <a:pt x="3485072" y="104832"/>
                </a:cubicBezTo>
                <a:cubicBezTo>
                  <a:pt x="3502055" y="113977"/>
                  <a:pt x="3519577" y="122085"/>
                  <a:pt x="3536830" y="130711"/>
                </a:cubicBezTo>
                <a:lnTo>
                  <a:pt x="3743864" y="53074"/>
                </a:lnTo>
                <a:cubicBezTo>
                  <a:pt x="3778703" y="39525"/>
                  <a:pt x="3810032" y="11497"/>
                  <a:pt x="3847381" y="9941"/>
                </a:cubicBezTo>
                <a:cubicBezTo>
                  <a:pt x="3951167" y="5617"/>
                  <a:pt x="4054415" y="27194"/>
                  <a:pt x="4157932" y="35821"/>
                </a:cubicBezTo>
                <a:lnTo>
                  <a:pt x="4278702" y="70326"/>
                </a:lnTo>
                <a:cubicBezTo>
                  <a:pt x="4383739" y="101837"/>
                  <a:pt x="4285418" y="76317"/>
                  <a:pt x="4364966" y="96206"/>
                </a:cubicBezTo>
                <a:lnTo>
                  <a:pt x="4528868" y="53074"/>
                </a:lnTo>
                <a:cubicBezTo>
                  <a:pt x="4577963" y="39436"/>
                  <a:pt x="4625553" y="19934"/>
                  <a:pt x="4675517" y="9941"/>
                </a:cubicBezTo>
                <a:cubicBezTo>
                  <a:pt x="4712281" y="2588"/>
                  <a:pt x="4750280" y="4190"/>
                  <a:pt x="4787661" y="1315"/>
                </a:cubicBezTo>
                <a:cubicBezTo>
                  <a:pt x="4842295" y="18568"/>
                  <a:pt x="4898367" y="31796"/>
                  <a:pt x="4951563" y="53074"/>
                </a:cubicBezTo>
                <a:cubicBezTo>
                  <a:pt x="4970815" y="60775"/>
                  <a:pt x="4985541" y="76911"/>
                  <a:pt x="5003321" y="87579"/>
                </a:cubicBezTo>
                <a:cubicBezTo>
                  <a:pt x="5014348" y="94195"/>
                  <a:pt x="5026325" y="99081"/>
                  <a:pt x="5037827" y="104832"/>
                </a:cubicBezTo>
                <a:cubicBezTo>
                  <a:pt x="5115284" y="70407"/>
                  <a:pt x="5231854" y="8869"/>
                  <a:pt x="5322498" y="1315"/>
                </a:cubicBezTo>
                <a:cubicBezTo>
                  <a:pt x="5382743" y="-3706"/>
                  <a:pt x="5443268" y="7066"/>
                  <a:pt x="5503653" y="9941"/>
                </a:cubicBezTo>
                <a:cubicBezTo>
                  <a:pt x="5566037" y="34895"/>
                  <a:pt x="5533902" y="18605"/>
                  <a:pt x="5598544" y="61700"/>
                </a:cubicBezTo>
                <a:cubicBezTo>
                  <a:pt x="5607170" y="67451"/>
                  <a:pt x="5617092" y="71622"/>
                  <a:pt x="5624423" y="78953"/>
                </a:cubicBezTo>
                <a:cubicBezTo>
                  <a:pt x="5650302" y="104832"/>
                  <a:pt x="5667340" y="145017"/>
                  <a:pt x="5702061" y="156591"/>
                </a:cubicBezTo>
                <a:cubicBezTo>
                  <a:pt x="5787414" y="185042"/>
                  <a:pt x="5760409" y="163181"/>
                  <a:pt x="5796951" y="199723"/>
                </a:cubicBezTo>
              </a:path>
            </a:pathLst>
          </a:custGeom>
          <a:solidFill>
            <a:srgbClr val="1E1E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5" name="Free-form: Shape 24">
            <a:extLst>
              <a:ext uri="{FF2B5EF4-FFF2-40B4-BE49-F238E27FC236}">
                <a16:creationId xmlns:a16="http://schemas.microsoft.com/office/drawing/2014/main" id="{FD6D3E0C-28AC-1FDC-5DAA-F0220D4DC284}"/>
              </a:ext>
            </a:extLst>
          </p:cNvPr>
          <p:cNvSpPr/>
          <p:nvPr/>
        </p:nvSpPr>
        <p:spPr>
          <a:xfrm rot="10800000">
            <a:off x="439940" y="6676843"/>
            <a:ext cx="5259247" cy="125074"/>
          </a:xfrm>
          <a:custGeom>
            <a:avLst/>
            <a:gdLst>
              <a:gd name="connsiteX0" fmla="*/ 0 w 5796951"/>
              <a:gd name="connsiteY0" fmla="*/ 216975 h 216975"/>
              <a:gd name="connsiteX1" fmla="*/ 43132 w 5796951"/>
              <a:gd name="connsiteY1" fmla="*/ 173843 h 216975"/>
              <a:gd name="connsiteX2" fmla="*/ 86264 w 5796951"/>
              <a:gd name="connsiteY2" fmla="*/ 156591 h 216975"/>
              <a:gd name="connsiteX3" fmla="*/ 172529 w 5796951"/>
              <a:gd name="connsiteY3" fmla="*/ 122085 h 216975"/>
              <a:gd name="connsiteX4" fmla="*/ 431321 w 5796951"/>
              <a:gd name="connsiteY4" fmla="*/ 165217 h 216975"/>
              <a:gd name="connsiteX5" fmla="*/ 483080 w 5796951"/>
              <a:gd name="connsiteY5" fmla="*/ 182470 h 216975"/>
              <a:gd name="connsiteX6" fmla="*/ 681487 w 5796951"/>
              <a:gd name="connsiteY6" fmla="*/ 208349 h 216975"/>
              <a:gd name="connsiteX7" fmla="*/ 923027 w 5796951"/>
              <a:gd name="connsiteY7" fmla="*/ 191096 h 216975"/>
              <a:gd name="connsiteX8" fmla="*/ 1026544 w 5796951"/>
              <a:gd name="connsiteY8" fmla="*/ 139338 h 216975"/>
              <a:gd name="connsiteX9" fmla="*/ 1293963 w 5796951"/>
              <a:gd name="connsiteY9" fmla="*/ 70326 h 216975"/>
              <a:gd name="connsiteX10" fmla="*/ 1664898 w 5796951"/>
              <a:gd name="connsiteY10" fmla="*/ 78953 h 216975"/>
              <a:gd name="connsiteX11" fmla="*/ 1725283 w 5796951"/>
              <a:gd name="connsiteY11" fmla="*/ 113458 h 216975"/>
              <a:gd name="connsiteX12" fmla="*/ 1751163 w 5796951"/>
              <a:gd name="connsiteY12" fmla="*/ 130711 h 216975"/>
              <a:gd name="connsiteX13" fmla="*/ 1785668 w 5796951"/>
              <a:gd name="connsiteY13" fmla="*/ 156591 h 216975"/>
              <a:gd name="connsiteX14" fmla="*/ 1811547 w 5796951"/>
              <a:gd name="connsiteY14" fmla="*/ 165217 h 216975"/>
              <a:gd name="connsiteX15" fmla="*/ 1846053 w 5796951"/>
              <a:gd name="connsiteY15" fmla="*/ 182470 h 216975"/>
              <a:gd name="connsiteX16" fmla="*/ 2147978 w 5796951"/>
              <a:gd name="connsiteY16" fmla="*/ 130711 h 216975"/>
              <a:gd name="connsiteX17" fmla="*/ 2216989 w 5796951"/>
              <a:gd name="connsiteY17" fmla="*/ 87579 h 216975"/>
              <a:gd name="connsiteX18" fmla="*/ 2363638 w 5796951"/>
              <a:gd name="connsiteY18" fmla="*/ 44447 h 216975"/>
              <a:gd name="connsiteX19" fmla="*/ 2622430 w 5796951"/>
              <a:gd name="connsiteY19" fmla="*/ 78953 h 216975"/>
              <a:gd name="connsiteX20" fmla="*/ 2682815 w 5796951"/>
              <a:gd name="connsiteY20" fmla="*/ 122085 h 216975"/>
              <a:gd name="connsiteX21" fmla="*/ 2777706 w 5796951"/>
              <a:gd name="connsiteY21" fmla="*/ 173843 h 216975"/>
              <a:gd name="connsiteX22" fmla="*/ 2941608 w 5796951"/>
              <a:gd name="connsiteY22" fmla="*/ 113458 h 216975"/>
              <a:gd name="connsiteX23" fmla="*/ 3096883 w 5796951"/>
              <a:gd name="connsiteY23" fmla="*/ 53074 h 216975"/>
              <a:gd name="connsiteX24" fmla="*/ 3424687 w 5796951"/>
              <a:gd name="connsiteY24" fmla="*/ 70326 h 216975"/>
              <a:gd name="connsiteX25" fmla="*/ 3485072 w 5796951"/>
              <a:gd name="connsiteY25" fmla="*/ 104832 h 216975"/>
              <a:gd name="connsiteX26" fmla="*/ 3536830 w 5796951"/>
              <a:gd name="connsiteY26" fmla="*/ 130711 h 216975"/>
              <a:gd name="connsiteX27" fmla="*/ 3743864 w 5796951"/>
              <a:gd name="connsiteY27" fmla="*/ 53074 h 216975"/>
              <a:gd name="connsiteX28" fmla="*/ 3847381 w 5796951"/>
              <a:gd name="connsiteY28" fmla="*/ 9941 h 216975"/>
              <a:gd name="connsiteX29" fmla="*/ 4157932 w 5796951"/>
              <a:gd name="connsiteY29" fmla="*/ 35821 h 216975"/>
              <a:gd name="connsiteX30" fmla="*/ 4278702 w 5796951"/>
              <a:gd name="connsiteY30" fmla="*/ 70326 h 216975"/>
              <a:gd name="connsiteX31" fmla="*/ 4364966 w 5796951"/>
              <a:gd name="connsiteY31" fmla="*/ 96206 h 216975"/>
              <a:gd name="connsiteX32" fmla="*/ 4528868 w 5796951"/>
              <a:gd name="connsiteY32" fmla="*/ 53074 h 216975"/>
              <a:gd name="connsiteX33" fmla="*/ 4675517 w 5796951"/>
              <a:gd name="connsiteY33" fmla="*/ 9941 h 216975"/>
              <a:gd name="connsiteX34" fmla="*/ 4787661 w 5796951"/>
              <a:gd name="connsiteY34" fmla="*/ 1315 h 216975"/>
              <a:gd name="connsiteX35" fmla="*/ 4951563 w 5796951"/>
              <a:gd name="connsiteY35" fmla="*/ 53074 h 216975"/>
              <a:gd name="connsiteX36" fmla="*/ 5003321 w 5796951"/>
              <a:gd name="connsiteY36" fmla="*/ 87579 h 216975"/>
              <a:gd name="connsiteX37" fmla="*/ 5037827 w 5796951"/>
              <a:gd name="connsiteY37" fmla="*/ 104832 h 216975"/>
              <a:gd name="connsiteX38" fmla="*/ 5322498 w 5796951"/>
              <a:gd name="connsiteY38" fmla="*/ 1315 h 216975"/>
              <a:gd name="connsiteX39" fmla="*/ 5503653 w 5796951"/>
              <a:gd name="connsiteY39" fmla="*/ 9941 h 216975"/>
              <a:gd name="connsiteX40" fmla="*/ 5598544 w 5796951"/>
              <a:gd name="connsiteY40" fmla="*/ 61700 h 216975"/>
              <a:gd name="connsiteX41" fmla="*/ 5624423 w 5796951"/>
              <a:gd name="connsiteY41" fmla="*/ 78953 h 216975"/>
              <a:gd name="connsiteX42" fmla="*/ 5702061 w 5796951"/>
              <a:gd name="connsiteY42" fmla="*/ 156591 h 216975"/>
              <a:gd name="connsiteX43" fmla="*/ 5796951 w 5796951"/>
              <a:gd name="connsiteY43" fmla="*/ 199723 h 216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5796951" h="216975">
                <a:moveTo>
                  <a:pt x="0" y="216975"/>
                </a:moveTo>
                <a:cubicBezTo>
                  <a:pt x="14377" y="202598"/>
                  <a:pt x="26475" y="185503"/>
                  <a:pt x="43132" y="173843"/>
                </a:cubicBezTo>
                <a:cubicBezTo>
                  <a:pt x="55818" y="164963"/>
                  <a:pt x="72414" y="163516"/>
                  <a:pt x="86264" y="156591"/>
                </a:cubicBezTo>
                <a:cubicBezTo>
                  <a:pt x="160540" y="119454"/>
                  <a:pt x="96717" y="137247"/>
                  <a:pt x="172529" y="122085"/>
                </a:cubicBezTo>
                <a:cubicBezTo>
                  <a:pt x="258793" y="136462"/>
                  <a:pt x="345475" y="148525"/>
                  <a:pt x="431321" y="165217"/>
                </a:cubicBezTo>
                <a:cubicBezTo>
                  <a:pt x="449173" y="168688"/>
                  <a:pt x="465437" y="178059"/>
                  <a:pt x="483080" y="182470"/>
                </a:cubicBezTo>
                <a:cubicBezTo>
                  <a:pt x="570568" y="204342"/>
                  <a:pt x="585544" y="200969"/>
                  <a:pt x="681487" y="208349"/>
                </a:cubicBezTo>
                <a:cubicBezTo>
                  <a:pt x="762000" y="202598"/>
                  <a:pt x="843876" y="206926"/>
                  <a:pt x="923027" y="191096"/>
                </a:cubicBezTo>
                <a:cubicBezTo>
                  <a:pt x="960856" y="183530"/>
                  <a:pt x="990933" y="154176"/>
                  <a:pt x="1026544" y="139338"/>
                </a:cubicBezTo>
                <a:cubicBezTo>
                  <a:pt x="1119770" y="100494"/>
                  <a:pt x="1191569" y="91883"/>
                  <a:pt x="1293963" y="70326"/>
                </a:cubicBezTo>
                <a:lnTo>
                  <a:pt x="1664898" y="78953"/>
                </a:lnTo>
                <a:cubicBezTo>
                  <a:pt x="1687966" y="81260"/>
                  <a:pt x="1705404" y="101531"/>
                  <a:pt x="1725283" y="113458"/>
                </a:cubicBezTo>
                <a:cubicBezTo>
                  <a:pt x="1734173" y="118792"/>
                  <a:pt x="1742726" y="124685"/>
                  <a:pt x="1751163" y="130711"/>
                </a:cubicBezTo>
                <a:cubicBezTo>
                  <a:pt x="1762862" y="139068"/>
                  <a:pt x="1773185" y="149458"/>
                  <a:pt x="1785668" y="156591"/>
                </a:cubicBezTo>
                <a:cubicBezTo>
                  <a:pt x="1793563" y="161102"/>
                  <a:pt x="1803189" y="161635"/>
                  <a:pt x="1811547" y="165217"/>
                </a:cubicBezTo>
                <a:cubicBezTo>
                  <a:pt x="1823367" y="170283"/>
                  <a:pt x="1834551" y="176719"/>
                  <a:pt x="1846053" y="182470"/>
                </a:cubicBezTo>
                <a:cubicBezTo>
                  <a:pt x="1946695" y="165217"/>
                  <a:pt x="2049054" y="156017"/>
                  <a:pt x="2147978" y="130711"/>
                </a:cubicBezTo>
                <a:cubicBezTo>
                  <a:pt x="2174259" y="123988"/>
                  <a:pt x="2192473" y="99192"/>
                  <a:pt x="2216989" y="87579"/>
                </a:cubicBezTo>
                <a:cubicBezTo>
                  <a:pt x="2288409" y="53749"/>
                  <a:pt x="2299421" y="55151"/>
                  <a:pt x="2363638" y="44447"/>
                </a:cubicBezTo>
                <a:cubicBezTo>
                  <a:pt x="2449902" y="55949"/>
                  <a:pt x="2537868" y="58384"/>
                  <a:pt x="2622430" y="78953"/>
                </a:cubicBezTo>
                <a:cubicBezTo>
                  <a:pt x="2646465" y="84799"/>
                  <a:pt x="2662008" y="108709"/>
                  <a:pt x="2682815" y="122085"/>
                </a:cubicBezTo>
                <a:cubicBezTo>
                  <a:pt x="2718599" y="145089"/>
                  <a:pt x="2742304" y="156143"/>
                  <a:pt x="2777706" y="173843"/>
                </a:cubicBezTo>
                <a:cubicBezTo>
                  <a:pt x="2832340" y="153715"/>
                  <a:pt x="2887416" y="134748"/>
                  <a:pt x="2941608" y="113458"/>
                </a:cubicBezTo>
                <a:cubicBezTo>
                  <a:pt x="3133056" y="38247"/>
                  <a:pt x="2906764" y="116447"/>
                  <a:pt x="3096883" y="53074"/>
                </a:cubicBezTo>
                <a:cubicBezTo>
                  <a:pt x="3206151" y="58825"/>
                  <a:pt x="3316228" y="55865"/>
                  <a:pt x="3424687" y="70326"/>
                </a:cubicBezTo>
                <a:cubicBezTo>
                  <a:pt x="3447667" y="73390"/>
                  <a:pt x="3464660" y="93841"/>
                  <a:pt x="3485072" y="104832"/>
                </a:cubicBezTo>
                <a:cubicBezTo>
                  <a:pt x="3502055" y="113977"/>
                  <a:pt x="3519577" y="122085"/>
                  <a:pt x="3536830" y="130711"/>
                </a:cubicBezTo>
                <a:lnTo>
                  <a:pt x="3743864" y="53074"/>
                </a:lnTo>
                <a:cubicBezTo>
                  <a:pt x="3778703" y="39525"/>
                  <a:pt x="3810032" y="11497"/>
                  <a:pt x="3847381" y="9941"/>
                </a:cubicBezTo>
                <a:cubicBezTo>
                  <a:pt x="3951167" y="5617"/>
                  <a:pt x="4054415" y="27194"/>
                  <a:pt x="4157932" y="35821"/>
                </a:cubicBezTo>
                <a:lnTo>
                  <a:pt x="4278702" y="70326"/>
                </a:lnTo>
                <a:cubicBezTo>
                  <a:pt x="4383739" y="101837"/>
                  <a:pt x="4285418" y="76317"/>
                  <a:pt x="4364966" y="96206"/>
                </a:cubicBezTo>
                <a:lnTo>
                  <a:pt x="4528868" y="53074"/>
                </a:lnTo>
                <a:cubicBezTo>
                  <a:pt x="4577963" y="39436"/>
                  <a:pt x="4625553" y="19934"/>
                  <a:pt x="4675517" y="9941"/>
                </a:cubicBezTo>
                <a:cubicBezTo>
                  <a:pt x="4712281" y="2588"/>
                  <a:pt x="4750280" y="4190"/>
                  <a:pt x="4787661" y="1315"/>
                </a:cubicBezTo>
                <a:cubicBezTo>
                  <a:pt x="4842295" y="18568"/>
                  <a:pt x="4898367" y="31796"/>
                  <a:pt x="4951563" y="53074"/>
                </a:cubicBezTo>
                <a:cubicBezTo>
                  <a:pt x="4970815" y="60775"/>
                  <a:pt x="4985541" y="76911"/>
                  <a:pt x="5003321" y="87579"/>
                </a:cubicBezTo>
                <a:cubicBezTo>
                  <a:pt x="5014348" y="94195"/>
                  <a:pt x="5026325" y="99081"/>
                  <a:pt x="5037827" y="104832"/>
                </a:cubicBezTo>
                <a:cubicBezTo>
                  <a:pt x="5115284" y="70407"/>
                  <a:pt x="5231854" y="8869"/>
                  <a:pt x="5322498" y="1315"/>
                </a:cubicBezTo>
                <a:cubicBezTo>
                  <a:pt x="5382743" y="-3706"/>
                  <a:pt x="5443268" y="7066"/>
                  <a:pt x="5503653" y="9941"/>
                </a:cubicBezTo>
                <a:cubicBezTo>
                  <a:pt x="5566037" y="34895"/>
                  <a:pt x="5533902" y="18605"/>
                  <a:pt x="5598544" y="61700"/>
                </a:cubicBezTo>
                <a:cubicBezTo>
                  <a:pt x="5607170" y="67451"/>
                  <a:pt x="5617092" y="71622"/>
                  <a:pt x="5624423" y="78953"/>
                </a:cubicBezTo>
                <a:cubicBezTo>
                  <a:pt x="5650302" y="104832"/>
                  <a:pt x="5667340" y="145017"/>
                  <a:pt x="5702061" y="156591"/>
                </a:cubicBezTo>
                <a:cubicBezTo>
                  <a:pt x="5787414" y="185042"/>
                  <a:pt x="5760409" y="163181"/>
                  <a:pt x="5796951" y="199723"/>
                </a:cubicBezTo>
              </a:path>
            </a:pathLst>
          </a:custGeom>
          <a:solidFill>
            <a:srgbClr val="1E1E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957221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82516E-4197-19DB-164C-6D962CAF62DC}"/>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41283A15-8984-AB6C-FF66-B2A69A8021D3}"/>
              </a:ext>
            </a:extLst>
          </p:cNvPr>
          <p:cNvSpPr>
            <a:spLocks noGrp="1"/>
          </p:cNvSpPr>
          <p:nvPr>
            <p:ph type="body" sz="quarter" idx="12"/>
          </p:nvPr>
        </p:nvSpPr>
        <p:spPr/>
        <p:txBody>
          <a:bodyPr/>
          <a:lstStyle/>
          <a:p>
            <a:r>
              <a:rPr lang="de-DE" dirty="0"/>
              <a:t>Übung 1</a:t>
            </a:r>
          </a:p>
        </p:txBody>
      </p:sp>
      <p:pic>
        <p:nvPicPr>
          <p:cNvPr id="7" name="Picture 6">
            <a:extLst>
              <a:ext uri="{FF2B5EF4-FFF2-40B4-BE49-F238E27FC236}">
                <a16:creationId xmlns:a16="http://schemas.microsoft.com/office/drawing/2014/main" id="{819F1B02-CDC7-946F-DE56-3B1FD22FD655}"/>
              </a:ext>
            </a:extLst>
          </p:cNvPr>
          <p:cNvPicPr>
            <a:picLocks noChangeAspect="1"/>
          </p:cNvPicPr>
          <p:nvPr/>
        </p:nvPicPr>
        <p:blipFill>
          <a:blip r:embed="rId2"/>
          <a:stretch>
            <a:fillRect/>
          </a:stretch>
        </p:blipFill>
        <p:spPr>
          <a:xfrm>
            <a:off x="6313948" y="2724547"/>
            <a:ext cx="5109561" cy="2973466"/>
          </a:xfrm>
          <a:prstGeom prst="rect">
            <a:avLst/>
          </a:prstGeom>
        </p:spPr>
      </p:pic>
      <p:grpSp>
        <p:nvGrpSpPr>
          <p:cNvPr id="8" name="Group 7">
            <a:extLst>
              <a:ext uri="{FF2B5EF4-FFF2-40B4-BE49-F238E27FC236}">
                <a16:creationId xmlns:a16="http://schemas.microsoft.com/office/drawing/2014/main" id="{CB653E4D-D123-A92B-9525-78BAB63B1730}"/>
              </a:ext>
            </a:extLst>
          </p:cNvPr>
          <p:cNvGrpSpPr/>
          <p:nvPr/>
        </p:nvGrpSpPr>
        <p:grpSpPr>
          <a:xfrm rot="10800000">
            <a:off x="8315863" y="4061143"/>
            <a:ext cx="767751" cy="191679"/>
            <a:chOff x="5384320" y="6184062"/>
            <a:chExt cx="1423359" cy="314327"/>
          </a:xfrm>
        </p:grpSpPr>
        <p:sp>
          <p:nvSpPr>
            <p:cNvPr id="9" name="Diamond 8">
              <a:extLst>
                <a:ext uri="{FF2B5EF4-FFF2-40B4-BE49-F238E27FC236}">
                  <a16:creationId xmlns:a16="http://schemas.microsoft.com/office/drawing/2014/main" id="{FFDDB9E7-1C81-252C-C00A-8193CF061CF6}"/>
                </a:ext>
              </a:extLst>
            </p:cNvPr>
            <p:cNvSpPr/>
            <p:nvPr/>
          </p:nvSpPr>
          <p:spPr>
            <a:xfrm>
              <a:off x="6384445" y="6184062"/>
              <a:ext cx="423234" cy="314325"/>
            </a:xfrm>
            <a:prstGeom prst="diamond">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0" name="Group 9">
              <a:extLst>
                <a:ext uri="{FF2B5EF4-FFF2-40B4-BE49-F238E27FC236}">
                  <a16:creationId xmlns:a16="http://schemas.microsoft.com/office/drawing/2014/main" id="{31D5E12C-1261-5DD0-F177-B4078B53F112}"/>
                </a:ext>
              </a:extLst>
            </p:cNvPr>
            <p:cNvGrpSpPr/>
            <p:nvPr/>
          </p:nvGrpSpPr>
          <p:grpSpPr>
            <a:xfrm>
              <a:off x="5384320" y="6184063"/>
              <a:ext cx="1423359" cy="314326"/>
              <a:chOff x="5384320" y="4564813"/>
              <a:chExt cx="1423359" cy="314326"/>
            </a:xfrm>
          </p:grpSpPr>
          <p:cxnSp>
            <p:nvCxnSpPr>
              <p:cNvPr id="11" name="Straight Connector 10">
                <a:extLst>
                  <a:ext uri="{FF2B5EF4-FFF2-40B4-BE49-F238E27FC236}">
                    <a16:creationId xmlns:a16="http://schemas.microsoft.com/office/drawing/2014/main" id="{9329338B-8423-D328-2B7C-952AC1C90821}"/>
                  </a:ext>
                </a:extLst>
              </p:cNvPr>
              <p:cNvCxnSpPr>
                <a:cxnSpLocks/>
              </p:cNvCxnSpPr>
              <p:nvPr/>
            </p:nvCxnSpPr>
            <p:spPr>
              <a:xfrm>
                <a:off x="5384320" y="4721976"/>
                <a:ext cx="100012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E3648D7-6431-48B2-F5A9-D201EC27A9A5}"/>
                  </a:ext>
                </a:extLst>
              </p:cNvPr>
              <p:cNvCxnSpPr/>
              <p:nvPr/>
            </p:nvCxnSpPr>
            <p:spPr>
              <a:xfrm flipH="1" flipV="1">
                <a:off x="6593367" y="4564813"/>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FB5F3E2-2618-A749-BB58-6D090EDCA2B2}"/>
                  </a:ext>
                </a:extLst>
              </p:cNvPr>
              <p:cNvCxnSpPr>
                <a:cxnSpLocks/>
              </p:cNvCxnSpPr>
              <p:nvPr/>
            </p:nvCxnSpPr>
            <p:spPr>
              <a:xfrm flipH="1">
                <a:off x="6593367" y="4721976"/>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3E7CE86-BA81-5C97-E994-D6496C83F275}"/>
                  </a:ext>
                </a:extLst>
              </p:cNvPr>
              <p:cNvCxnSpPr>
                <a:cxnSpLocks/>
              </p:cNvCxnSpPr>
              <p:nvPr/>
            </p:nvCxnSpPr>
            <p:spPr>
              <a:xfrm flipV="1">
                <a:off x="6384445" y="4564813"/>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264C416-CFF5-C359-70D6-E8DCB2B492AA}"/>
                  </a:ext>
                </a:extLst>
              </p:cNvPr>
              <p:cNvCxnSpPr>
                <a:cxnSpLocks/>
              </p:cNvCxnSpPr>
              <p:nvPr/>
            </p:nvCxnSpPr>
            <p:spPr>
              <a:xfrm>
                <a:off x="6384445" y="4721976"/>
                <a:ext cx="214312" cy="15716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pic>
        <p:nvPicPr>
          <p:cNvPr id="22" name="Picture 21" descr="A screenshot of a computer&#10;&#10;AI-generated content may be incorrect.">
            <a:extLst>
              <a:ext uri="{FF2B5EF4-FFF2-40B4-BE49-F238E27FC236}">
                <a16:creationId xmlns:a16="http://schemas.microsoft.com/office/drawing/2014/main" id="{1106C979-1D53-B4CC-422D-D12C9B8DF8E3}"/>
              </a:ext>
            </a:extLst>
          </p:cNvPr>
          <p:cNvPicPr>
            <a:picLocks noChangeAspect="1"/>
          </p:cNvPicPr>
          <p:nvPr/>
        </p:nvPicPr>
        <p:blipFill>
          <a:blip r:embed="rId3">
            <a:extLst>
              <a:ext uri="{28A0092B-C50C-407E-A947-70E740481C1C}">
                <a14:useLocalDpi xmlns:a14="http://schemas.microsoft.com/office/drawing/2010/main" val="0"/>
              </a:ext>
            </a:extLst>
          </a:blip>
          <a:srcRect b="13333"/>
          <a:stretch>
            <a:fillRect/>
          </a:stretch>
        </p:blipFill>
        <p:spPr>
          <a:xfrm>
            <a:off x="1256429" y="1414732"/>
            <a:ext cx="4303289" cy="5218979"/>
          </a:xfrm>
          <a:prstGeom prst="rect">
            <a:avLst/>
          </a:prstGeom>
        </p:spPr>
      </p:pic>
    </p:spTree>
    <p:extLst>
      <p:ext uri="{BB962C8B-B14F-4D97-AF65-F5344CB8AC3E}">
        <p14:creationId xmlns:p14="http://schemas.microsoft.com/office/powerpoint/2010/main" val="367639268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heme/theme1.xml><?xml version="1.0" encoding="utf-8"?>
<a:theme xmlns:a="http://schemas.openxmlformats.org/drawingml/2006/main" name="1_Youtube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Montserrat ExtraBold"/>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612</Words>
  <Application>Microsoft Office PowerPoint</Application>
  <PresentationFormat>Widescreen</PresentationFormat>
  <Paragraphs>68</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Consolas</vt:lpstr>
      <vt:lpstr>Montserrat</vt:lpstr>
      <vt:lpstr>Sacramento</vt:lpstr>
      <vt:lpstr>1_Youtube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Patrick Abels</dc:creator>
  <cp:lastModifiedBy>Abels, Patrick</cp:lastModifiedBy>
  <cp:revision>70</cp:revision>
  <dcterms:created xsi:type="dcterms:W3CDTF">2022-12-22T20:26:39Z</dcterms:created>
  <dcterms:modified xsi:type="dcterms:W3CDTF">2025-06-24T22:40:19Z</dcterms:modified>
</cp:coreProperties>
</file>