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sldIdLst>
    <p:sldId id="292" r:id="rId2"/>
    <p:sldId id="298" r:id="rId3"/>
    <p:sldId id="305" r:id="rId4"/>
    <p:sldId id="297" r:id="rId5"/>
    <p:sldId id="295" r:id="rId6"/>
    <p:sldId id="299" r:id="rId7"/>
    <p:sldId id="302" r:id="rId8"/>
    <p:sldId id="300" r:id="rId9"/>
    <p:sldId id="303" r:id="rId10"/>
    <p:sldId id="301" r:id="rId11"/>
    <p:sldId id="304" r:id="rId12"/>
    <p:sldId id="306" r:id="rId13"/>
    <p:sldId id="307" r:id="rId14"/>
    <p:sldId id="296" r:id="rId15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000000"/>
    <a:srgbClr val="FF0000"/>
    <a:srgbClr val="5B9BD5"/>
    <a:srgbClr val="70AD47"/>
    <a:srgbClr val="1F4E79"/>
    <a:srgbClr val="830D0D"/>
    <a:srgbClr val="FF5B5B"/>
    <a:srgbClr val="B220D4"/>
    <a:srgbClr val="D123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457" autoAdjust="0"/>
  </p:normalViewPr>
  <p:slideViewPr>
    <p:cSldViewPr snapToGrid="0">
      <p:cViewPr varScale="1">
        <p:scale>
          <a:sx n="114" d="100"/>
          <a:sy n="114" d="100"/>
        </p:scale>
        <p:origin x="438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7B52EAEB-B786-49D3-A0F9-69C8DFF6F37A}"/>
  </pc:docChgLst>
  <pc:docChgLst>
    <pc:chgData name="Abels, Patrick" userId="ba666de4-0d21-43a6-8e66-51a18aae1b4a" providerId="ADAL" clId="{2F70C712-435C-1849-AE39-D3EDCBEB9B10}"/>
    <pc:docChg chg="addSld modSld">
      <pc:chgData name="Abels, Patrick" userId="ba666de4-0d21-43a6-8e66-51a18aae1b4a" providerId="ADAL" clId="{2F70C712-435C-1849-AE39-D3EDCBEB9B10}" dt="2024-03-12T08:25:49.689" v="20" actId="14100"/>
      <pc:docMkLst>
        <pc:docMk/>
      </pc:docMkLst>
      <pc:sldChg chg="addSp modSp">
        <pc:chgData name="Abels, Patrick" userId="ba666de4-0d21-43a6-8e66-51a18aae1b4a" providerId="ADAL" clId="{2F70C712-435C-1849-AE39-D3EDCBEB9B10}" dt="2024-03-12T08:25:49.689" v="20" actId="14100"/>
        <pc:sldMkLst>
          <pc:docMk/>
          <pc:sldMk cId="4147734968" sldId="296"/>
        </pc:sldMkLst>
        <pc:spChg chg="mod">
          <ac:chgData name="Abels, Patrick" userId="ba666de4-0d21-43a6-8e66-51a18aae1b4a" providerId="ADAL" clId="{2F70C712-435C-1849-AE39-D3EDCBEB9B10}" dt="2024-03-12T08:25:28.572" v="16" actId="20577"/>
          <ac:spMkLst>
            <pc:docMk/>
            <pc:sldMk cId="4147734968" sldId="296"/>
            <ac:spMk id="2" creationId="{D4F717CF-7D38-86A1-1BC3-6D95F6B60CA0}"/>
          </ac:spMkLst>
        </pc:spChg>
        <pc:grpChg chg="add mod">
          <ac:chgData name="Abels, Patrick" userId="ba666de4-0d21-43a6-8e66-51a18aae1b4a" providerId="ADAL" clId="{2F70C712-435C-1849-AE39-D3EDCBEB9B10}" dt="2024-03-12T08:25:49.689" v="20" actId="14100"/>
          <ac:grpSpMkLst>
            <pc:docMk/>
            <pc:sldMk cId="4147734968" sldId="296"/>
            <ac:grpSpMk id="6" creationId="{A15164F1-E451-4C80-9432-1045A1B696E9}"/>
          </ac:grpSpMkLst>
        </pc:grpChg>
      </pc:sldChg>
      <pc:sldChg chg="modSp add">
        <pc:chgData name="Abels, Patrick" userId="ba666de4-0d21-43a6-8e66-51a18aae1b4a" providerId="ADAL" clId="{2F70C712-435C-1849-AE39-D3EDCBEB9B10}" dt="2024-03-12T08:24:12.145" v="9" actId="20577"/>
        <pc:sldMkLst>
          <pc:docMk/>
          <pc:sldMk cId="488022713" sldId="306"/>
        </pc:sldMkLst>
        <pc:spChg chg="mod">
          <ac:chgData name="Abels, Patrick" userId="ba666de4-0d21-43a6-8e66-51a18aae1b4a" providerId="ADAL" clId="{2F70C712-435C-1849-AE39-D3EDCBEB9B10}" dt="2024-03-12T08:24:12.145" v="9" actId="20577"/>
          <ac:spMkLst>
            <pc:docMk/>
            <pc:sldMk cId="488022713" sldId="306"/>
            <ac:spMk id="2" creationId="{A729617F-AFC2-325C-57B4-2C7B19A733AD}"/>
          </ac:spMkLst>
        </pc:spChg>
        <pc:spChg chg="mod">
          <ac:chgData name="Abels, Patrick" userId="ba666de4-0d21-43a6-8e66-51a18aae1b4a" providerId="ADAL" clId="{2F70C712-435C-1849-AE39-D3EDCBEB9B10}" dt="2024-03-12T08:23:14.769" v="2" actId="20577"/>
          <ac:spMkLst>
            <pc:docMk/>
            <pc:sldMk cId="488022713" sldId="306"/>
            <ac:spMk id="3" creationId="{97AA99D1-FF0E-A2F7-F601-3723F49BB4A6}"/>
          </ac:spMkLst>
        </pc:spChg>
      </pc:sldChg>
    </pc:docChg>
  </pc:docChgLst>
  <pc:docChgLst>
    <pc:chgData name="Abels, Patrick" userId="ba666de4-0d21-43a6-8e66-51a18aae1b4a" providerId="ADAL" clId="{81E1CB89-32E0-4386-8F20-9F6072437F0B}"/>
    <pc:docChg chg="undo custSel addSld delSld modSld sldOrd modMainMaster">
      <pc:chgData name="Abels, Patrick" userId="ba666de4-0d21-43a6-8e66-51a18aae1b4a" providerId="ADAL" clId="{81E1CB89-32E0-4386-8F20-9F6072437F0B}" dt="2023-12-22T23:05:16.211" v="3296" actId="20577"/>
      <pc:docMkLst>
        <pc:docMk/>
      </pc:docMkLst>
    </pc:docChg>
  </pc:docChgLst>
  <pc:docChgLst>
    <pc:chgData name="Abels, Patrick" userId="ba666de4-0d21-43a6-8e66-51a18aae1b4a" providerId="ADAL" clId="{4A6A1D73-E91C-4521-87F1-010C15553506}"/>
  </pc:docChgLst>
  <pc:docChgLst>
    <pc:chgData name="Abels, Patrick" userId="ba666de4-0d21-43a6-8e66-51a18aae1b4a" providerId="ADAL" clId="{D1F57674-2FAB-456B-8E21-F2313992BC22}"/>
    <pc:docChg chg="undo custSel addSld delSld modSld sldOrd">
      <pc:chgData name="Abels, Patrick" userId="ba666de4-0d21-43a6-8e66-51a18aae1b4a" providerId="ADAL" clId="{D1F57674-2FAB-456B-8E21-F2313992BC22}" dt="2024-03-12T16:05:38.074" v="812" actId="20577"/>
      <pc:docMkLst>
        <pc:docMk/>
      </pc:docMkLst>
      <pc:sldChg chg="addSp modSp mod ord modAnim">
        <pc:chgData name="Abels, Patrick" userId="ba666de4-0d21-43a6-8e66-51a18aae1b4a" providerId="ADAL" clId="{D1F57674-2FAB-456B-8E21-F2313992BC22}" dt="2024-01-28T10:00:34.329" v="509"/>
        <pc:sldMkLst>
          <pc:docMk/>
          <pc:sldMk cId="2545230209" sldId="295"/>
        </pc:sldMkLst>
        <pc:spChg chg="mod">
          <ac:chgData name="Abels, Patrick" userId="ba666de4-0d21-43a6-8e66-51a18aae1b4a" providerId="ADAL" clId="{D1F57674-2FAB-456B-8E21-F2313992BC22}" dt="2024-01-18T16:05:43.235" v="202" actId="1038"/>
          <ac:spMkLst>
            <pc:docMk/>
            <pc:sldMk cId="2545230209" sldId="295"/>
            <ac:spMk id="2" creationId="{60CE8E6A-7B60-8196-915C-17E10EF70E57}"/>
          </ac:spMkLst>
        </pc:spChg>
        <pc:spChg chg="add mod">
          <ac:chgData name="Abels, Patrick" userId="ba666de4-0d21-43a6-8e66-51a18aae1b4a" providerId="ADAL" clId="{D1F57674-2FAB-456B-8E21-F2313992BC22}" dt="2024-01-28T09:59:43.914" v="506" actId="20577"/>
          <ac:spMkLst>
            <pc:docMk/>
            <pc:sldMk cId="2545230209" sldId="295"/>
            <ac:spMk id="3" creationId="{54B3F1F9-5E67-4B26-C9D0-2F08ADDC314A}"/>
          </ac:spMkLst>
        </pc:spChg>
      </pc:sldChg>
      <pc:sldChg chg="addSp delSp modSp mod">
        <pc:chgData name="Abels, Patrick" userId="ba666de4-0d21-43a6-8e66-51a18aae1b4a" providerId="ADAL" clId="{D1F57674-2FAB-456B-8E21-F2313992BC22}" dt="2024-03-12T16:03:05.950" v="688" actId="20577"/>
        <pc:sldMkLst>
          <pc:docMk/>
          <pc:sldMk cId="4147734968" sldId="296"/>
        </pc:sldMkLst>
        <pc:spChg chg="mod">
          <ac:chgData name="Abels, Patrick" userId="ba666de4-0d21-43a6-8e66-51a18aae1b4a" providerId="ADAL" clId="{D1F57674-2FAB-456B-8E21-F2313992BC22}" dt="2024-03-12T16:03:05.950" v="688" actId="20577"/>
          <ac:spMkLst>
            <pc:docMk/>
            <pc:sldMk cId="4147734968" sldId="296"/>
            <ac:spMk id="2" creationId="{D4F717CF-7D38-86A1-1BC3-6D95F6B60CA0}"/>
          </ac:spMkLst>
        </pc:spChg>
        <pc:spChg chg="add mod">
          <ac:chgData name="Abels, Patrick" userId="ba666de4-0d21-43a6-8e66-51a18aae1b4a" providerId="ADAL" clId="{D1F57674-2FAB-456B-8E21-F2313992BC22}" dt="2024-03-12T15:57:39.196" v="552"/>
          <ac:spMkLst>
            <pc:docMk/>
            <pc:sldMk cId="4147734968" sldId="296"/>
            <ac:spMk id="3" creationId="{DBE3317F-4473-A4D9-07AE-1A4AF42ADFAF}"/>
          </ac:spMkLst>
        </pc:spChg>
        <pc:spChg chg="mod">
          <ac:chgData name="Abels, Patrick" userId="ba666de4-0d21-43a6-8e66-51a18aae1b4a" providerId="ADAL" clId="{D1F57674-2FAB-456B-8E21-F2313992BC22}" dt="2024-03-12T15:59:27.320" v="656"/>
          <ac:spMkLst>
            <pc:docMk/>
            <pc:sldMk cId="4147734968" sldId="296"/>
            <ac:spMk id="8" creationId="{F254E191-E469-CFEF-888F-1B62E6D5A0A6}"/>
          </ac:spMkLst>
        </pc:spChg>
        <pc:grpChg chg="del">
          <ac:chgData name="Abels, Patrick" userId="ba666de4-0d21-43a6-8e66-51a18aae1b4a" providerId="ADAL" clId="{D1F57674-2FAB-456B-8E21-F2313992BC22}" dt="2024-03-12T15:59:24.200" v="655" actId="478"/>
          <ac:grpSpMkLst>
            <pc:docMk/>
            <pc:sldMk cId="4147734968" sldId="296"/>
            <ac:grpSpMk id="6" creationId="{A15164F1-E451-4C80-9432-1045A1B696E9}"/>
          </ac:grpSpMkLst>
        </pc:grpChg>
        <pc:grpChg chg="add mod">
          <ac:chgData name="Abels, Patrick" userId="ba666de4-0d21-43a6-8e66-51a18aae1b4a" providerId="ADAL" clId="{D1F57674-2FAB-456B-8E21-F2313992BC22}" dt="2024-03-12T15:59:27.320" v="656"/>
          <ac:grpSpMkLst>
            <pc:docMk/>
            <pc:sldMk cId="4147734968" sldId="296"/>
            <ac:grpSpMk id="7" creationId="{6FBAFFB1-6E2E-88A8-794D-53685BB0405A}"/>
          </ac:grpSpMkLst>
        </pc:grpChg>
        <pc:picChg chg="mod">
          <ac:chgData name="Abels, Patrick" userId="ba666de4-0d21-43a6-8e66-51a18aae1b4a" providerId="ADAL" clId="{D1F57674-2FAB-456B-8E21-F2313992BC22}" dt="2024-03-12T15:59:27.320" v="656"/>
          <ac:picMkLst>
            <pc:docMk/>
            <pc:sldMk cId="4147734968" sldId="296"/>
            <ac:picMk id="9" creationId="{C23CF208-39B2-71F2-082A-398A077F9DE8}"/>
          </ac:picMkLst>
        </pc:picChg>
      </pc:sldChg>
      <pc:sldChg chg="addSp modSp new mod">
        <pc:chgData name="Abels, Patrick" userId="ba666de4-0d21-43a6-8e66-51a18aae1b4a" providerId="ADAL" clId="{D1F57674-2FAB-456B-8E21-F2313992BC22}" dt="2024-03-12T16:04:43.110" v="770" actId="5793"/>
        <pc:sldMkLst>
          <pc:docMk/>
          <pc:sldMk cId="3048134286" sldId="297"/>
        </pc:sldMkLst>
        <pc:spChg chg="mod">
          <ac:chgData name="Abels, Patrick" userId="ba666de4-0d21-43a6-8e66-51a18aae1b4a" providerId="ADAL" clId="{D1F57674-2FAB-456B-8E21-F2313992BC22}" dt="2024-01-18T16:10:22.866" v="322" actId="20577"/>
          <ac:spMkLst>
            <pc:docMk/>
            <pc:sldMk cId="3048134286" sldId="297"/>
            <ac:spMk id="2" creationId="{A729617F-AFC2-325C-57B4-2C7B19A733AD}"/>
          </ac:spMkLst>
        </pc:spChg>
        <pc:spChg chg="mod">
          <ac:chgData name="Abels, Patrick" userId="ba666de4-0d21-43a6-8e66-51a18aae1b4a" providerId="ADAL" clId="{D1F57674-2FAB-456B-8E21-F2313992BC22}" dt="2024-03-12T16:04:43.110" v="770" actId="5793"/>
          <ac:spMkLst>
            <pc:docMk/>
            <pc:sldMk cId="3048134286" sldId="297"/>
            <ac:spMk id="3" creationId="{97AA99D1-FF0E-A2F7-F601-3723F49BB4A6}"/>
          </ac:spMkLst>
        </pc:spChg>
        <pc:spChg chg="mod">
          <ac:chgData name="Abels, Patrick" userId="ba666de4-0d21-43a6-8e66-51a18aae1b4a" providerId="ADAL" clId="{D1F57674-2FAB-456B-8E21-F2313992BC22}" dt="2024-01-28T10:05:42.597" v="529"/>
          <ac:spMkLst>
            <pc:docMk/>
            <pc:sldMk cId="3048134286" sldId="297"/>
            <ac:spMk id="5" creationId="{D1282316-28EB-F20A-233D-CEE4ED434717}"/>
          </ac:spMkLst>
        </pc:spChg>
        <pc:grpChg chg="add mod">
          <ac:chgData name="Abels, Patrick" userId="ba666de4-0d21-43a6-8e66-51a18aae1b4a" providerId="ADAL" clId="{D1F57674-2FAB-456B-8E21-F2313992BC22}" dt="2024-01-28T10:05:42.597" v="529"/>
          <ac:grpSpMkLst>
            <pc:docMk/>
            <pc:sldMk cId="3048134286" sldId="297"/>
            <ac:grpSpMk id="4" creationId="{A591B39F-FC53-ABDA-C6B6-1003FC56A85B}"/>
          </ac:grpSpMkLst>
        </pc:grpChg>
        <pc:picChg chg="mod">
          <ac:chgData name="Abels, Patrick" userId="ba666de4-0d21-43a6-8e66-51a18aae1b4a" providerId="ADAL" clId="{D1F57674-2FAB-456B-8E21-F2313992BC22}" dt="2024-01-28T10:05:42.597" v="529"/>
          <ac:picMkLst>
            <pc:docMk/>
            <pc:sldMk cId="3048134286" sldId="297"/>
            <ac:picMk id="6" creationId="{2CD36599-C962-1465-66FD-9469C4D7A68F}"/>
          </ac:picMkLst>
        </pc:picChg>
      </pc:sldChg>
      <pc:sldChg chg="add">
        <pc:chgData name="Abels, Patrick" userId="ba666de4-0d21-43a6-8e66-51a18aae1b4a" providerId="ADAL" clId="{D1F57674-2FAB-456B-8E21-F2313992BC22}" dt="2024-01-18T16:06:16.659" v="214" actId="2890"/>
        <pc:sldMkLst>
          <pc:docMk/>
          <pc:sldMk cId="1145085321" sldId="298"/>
        </pc:sldMkLst>
      </pc:sldChg>
      <pc:sldChg chg="addSp modSp add mod">
        <pc:chgData name="Abels, Patrick" userId="ba666de4-0d21-43a6-8e66-51a18aae1b4a" providerId="ADAL" clId="{D1F57674-2FAB-456B-8E21-F2313992BC22}" dt="2024-03-12T16:04:23.408" v="753" actId="5793"/>
        <pc:sldMkLst>
          <pc:docMk/>
          <pc:sldMk cId="693088383" sldId="299"/>
        </pc:sldMkLst>
        <pc:spChg chg="mod">
          <ac:chgData name="Abels, Patrick" userId="ba666de4-0d21-43a6-8e66-51a18aae1b4a" providerId="ADAL" clId="{D1F57674-2FAB-456B-8E21-F2313992BC22}" dt="2024-02-13T15:12:54.068" v="549" actId="207"/>
          <ac:spMkLst>
            <pc:docMk/>
            <pc:sldMk cId="693088383" sldId="299"/>
            <ac:spMk id="2" creationId="{A729617F-AFC2-325C-57B4-2C7B19A733AD}"/>
          </ac:spMkLst>
        </pc:spChg>
        <pc:spChg chg="mod">
          <ac:chgData name="Abels, Patrick" userId="ba666de4-0d21-43a6-8e66-51a18aae1b4a" providerId="ADAL" clId="{D1F57674-2FAB-456B-8E21-F2313992BC22}" dt="2024-03-12T16:04:23.408" v="753" actId="5793"/>
          <ac:spMkLst>
            <pc:docMk/>
            <pc:sldMk cId="693088383" sldId="299"/>
            <ac:spMk id="3" creationId="{97AA99D1-FF0E-A2F7-F601-3723F49BB4A6}"/>
          </ac:spMkLst>
        </pc:spChg>
        <pc:spChg chg="add mod ord">
          <ac:chgData name="Abels, Patrick" userId="ba666de4-0d21-43a6-8e66-51a18aae1b4a" providerId="ADAL" clId="{D1F57674-2FAB-456B-8E21-F2313992BC22}" dt="2024-01-28T10:05:30.442" v="526" actId="164"/>
          <ac:spMkLst>
            <pc:docMk/>
            <pc:sldMk cId="693088383" sldId="299"/>
            <ac:spMk id="6" creationId="{61E06FD7-A2B4-58EE-C0FE-B1B3195FCD54}"/>
          </ac:spMkLst>
        </pc:spChg>
        <pc:grpChg chg="add mod">
          <ac:chgData name="Abels, Patrick" userId="ba666de4-0d21-43a6-8e66-51a18aae1b4a" providerId="ADAL" clId="{D1F57674-2FAB-456B-8E21-F2313992BC22}" dt="2024-01-28T10:05:37.044" v="528" actId="1076"/>
          <ac:grpSpMkLst>
            <pc:docMk/>
            <pc:sldMk cId="693088383" sldId="299"/>
            <ac:grpSpMk id="7" creationId="{6AF231B1-CDB3-550F-ECD9-AD47AE07B2EF}"/>
          </ac:grpSpMkLst>
        </pc:grpChg>
        <pc:picChg chg="add mod modCrop">
          <ac:chgData name="Abels, Patrick" userId="ba666de4-0d21-43a6-8e66-51a18aae1b4a" providerId="ADAL" clId="{D1F57674-2FAB-456B-8E21-F2313992BC22}" dt="2024-01-28T10:05:30.442" v="526" actId="164"/>
          <ac:picMkLst>
            <pc:docMk/>
            <pc:sldMk cId="693088383" sldId="299"/>
            <ac:picMk id="5" creationId="{17359316-78A8-2861-D967-F86E46674A03}"/>
          </ac:picMkLst>
        </pc:picChg>
      </pc:sldChg>
      <pc:sldChg chg="addSp modSp add mod">
        <pc:chgData name="Abels, Patrick" userId="ba666de4-0d21-43a6-8e66-51a18aae1b4a" providerId="ADAL" clId="{D1F57674-2FAB-456B-8E21-F2313992BC22}" dt="2024-03-12T16:04:27.152" v="755" actId="5793"/>
        <pc:sldMkLst>
          <pc:docMk/>
          <pc:sldMk cId="1844130420" sldId="300"/>
        </pc:sldMkLst>
        <pc:spChg chg="mod">
          <ac:chgData name="Abels, Patrick" userId="ba666de4-0d21-43a6-8e66-51a18aae1b4a" providerId="ADAL" clId="{D1F57674-2FAB-456B-8E21-F2313992BC22}" dt="2024-02-10T10:47:00.032" v="537" actId="207"/>
          <ac:spMkLst>
            <pc:docMk/>
            <pc:sldMk cId="1844130420" sldId="300"/>
            <ac:spMk id="2" creationId="{A729617F-AFC2-325C-57B4-2C7B19A733AD}"/>
          </ac:spMkLst>
        </pc:spChg>
        <pc:spChg chg="mod">
          <ac:chgData name="Abels, Patrick" userId="ba666de4-0d21-43a6-8e66-51a18aae1b4a" providerId="ADAL" clId="{D1F57674-2FAB-456B-8E21-F2313992BC22}" dt="2024-03-12T16:04:27.152" v="755" actId="5793"/>
          <ac:spMkLst>
            <pc:docMk/>
            <pc:sldMk cId="1844130420" sldId="300"/>
            <ac:spMk id="3" creationId="{97AA99D1-FF0E-A2F7-F601-3723F49BB4A6}"/>
          </ac:spMkLst>
        </pc:spChg>
        <pc:spChg chg="mod">
          <ac:chgData name="Abels, Patrick" userId="ba666de4-0d21-43a6-8e66-51a18aae1b4a" providerId="ADAL" clId="{D1F57674-2FAB-456B-8E21-F2313992BC22}" dt="2024-01-28T10:05:44.875" v="530"/>
          <ac:spMkLst>
            <pc:docMk/>
            <pc:sldMk cId="1844130420" sldId="300"/>
            <ac:spMk id="5" creationId="{98CFB2B6-741D-7A1D-E713-F11F73576892}"/>
          </ac:spMkLst>
        </pc:spChg>
        <pc:grpChg chg="add mod">
          <ac:chgData name="Abels, Patrick" userId="ba666de4-0d21-43a6-8e66-51a18aae1b4a" providerId="ADAL" clId="{D1F57674-2FAB-456B-8E21-F2313992BC22}" dt="2024-01-28T10:05:44.875" v="530"/>
          <ac:grpSpMkLst>
            <pc:docMk/>
            <pc:sldMk cId="1844130420" sldId="300"/>
            <ac:grpSpMk id="4" creationId="{30E84856-5A02-9D61-B0B7-64114C646F13}"/>
          </ac:grpSpMkLst>
        </pc:grpChg>
        <pc:picChg chg="mod">
          <ac:chgData name="Abels, Patrick" userId="ba666de4-0d21-43a6-8e66-51a18aae1b4a" providerId="ADAL" clId="{D1F57674-2FAB-456B-8E21-F2313992BC22}" dt="2024-01-28T10:05:44.875" v="530"/>
          <ac:picMkLst>
            <pc:docMk/>
            <pc:sldMk cId="1844130420" sldId="300"/>
            <ac:picMk id="6" creationId="{C7501C66-99D7-AE84-3ABA-751D7F12E3E6}"/>
          </ac:picMkLst>
        </pc:picChg>
      </pc:sldChg>
      <pc:sldChg chg="addSp modSp add mod">
        <pc:chgData name="Abels, Patrick" userId="ba666de4-0d21-43a6-8e66-51a18aae1b4a" providerId="ADAL" clId="{D1F57674-2FAB-456B-8E21-F2313992BC22}" dt="2024-03-12T16:04:29.718" v="757" actId="5793"/>
        <pc:sldMkLst>
          <pc:docMk/>
          <pc:sldMk cId="1504141912" sldId="301"/>
        </pc:sldMkLst>
        <pc:spChg chg="mod">
          <ac:chgData name="Abels, Patrick" userId="ba666de4-0d21-43a6-8e66-51a18aae1b4a" providerId="ADAL" clId="{D1F57674-2FAB-456B-8E21-F2313992BC22}" dt="2024-02-10T10:48:31.627" v="545" actId="207"/>
          <ac:spMkLst>
            <pc:docMk/>
            <pc:sldMk cId="1504141912" sldId="301"/>
            <ac:spMk id="2" creationId="{A729617F-AFC2-325C-57B4-2C7B19A733AD}"/>
          </ac:spMkLst>
        </pc:spChg>
        <pc:spChg chg="mod">
          <ac:chgData name="Abels, Patrick" userId="ba666de4-0d21-43a6-8e66-51a18aae1b4a" providerId="ADAL" clId="{D1F57674-2FAB-456B-8E21-F2313992BC22}" dt="2024-03-12T16:04:29.718" v="757" actId="5793"/>
          <ac:spMkLst>
            <pc:docMk/>
            <pc:sldMk cId="1504141912" sldId="301"/>
            <ac:spMk id="3" creationId="{97AA99D1-FF0E-A2F7-F601-3723F49BB4A6}"/>
          </ac:spMkLst>
        </pc:spChg>
        <pc:spChg chg="mod">
          <ac:chgData name="Abels, Patrick" userId="ba666de4-0d21-43a6-8e66-51a18aae1b4a" providerId="ADAL" clId="{D1F57674-2FAB-456B-8E21-F2313992BC22}" dt="2024-01-28T10:05:46.688" v="531"/>
          <ac:spMkLst>
            <pc:docMk/>
            <pc:sldMk cId="1504141912" sldId="301"/>
            <ac:spMk id="5" creationId="{C329B9A5-9663-3EA1-0B9F-7A322A36B6F2}"/>
          </ac:spMkLst>
        </pc:spChg>
        <pc:grpChg chg="add mod">
          <ac:chgData name="Abels, Patrick" userId="ba666de4-0d21-43a6-8e66-51a18aae1b4a" providerId="ADAL" clId="{D1F57674-2FAB-456B-8E21-F2313992BC22}" dt="2024-01-28T10:05:46.688" v="531"/>
          <ac:grpSpMkLst>
            <pc:docMk/>
            <pc:sldMk cId="1504141912" sldId="301"/>
            <ac:grpSpMk id="4" creationId="{34459D30-29E2-5501-9E65-A3A2393577F9}"/>
          </ac:grpSpMkLst>
        </pc:grpChg>
        <pc:picChg chg="mod">
          <ac:chgData name="Abels, Patrick" userId="ba666de4-0d21-43a6-8e66-51a18aae1b4a" providerId="ADAL" clId="{D1F57674-2FAB-456B-8E21-F2313992BC22}" dt="2024-01-28T10:05:46.688" v="531"/>
          <ac:picMkLst>
            <pc:docMk/>
            <pc:sldMk cId="1504141912" sldId="301"/>
            <ac:picMk id="6" creationId="{21404392-234E-0C7B-DD60-6D30A1573419}"/>
          </ac:picMkLst>
        </pc:picChg>
      </pc:sldChg>
      <pc:sldChg chg="delSp modSp add mod ord">
        <pc:chgData name="Abels, Patrick" userId="ba666de4-0d21-43a6-8e66-51a18aae1b4a" providerId="ADAL" clId="{D1F57674-2FAB-456B-8E21-F2313992BC22}" dt="2024-01-18T16:19:16.995" v="425" actId="20577"/>
        <pc:sldMkLst>
          <pc:docMk/>
          <pc:sldMk cId="1097275679" sldId="302"/>
        </pc:sldMkLst>
        <pc:spChg chg="mod">
          <ac:chgData name="Abels, Patrick" userId="ba666de4-0d21-43a6-8e66-51a18aae1b4a" providerId="ADAL" clId="{D1F57674-2FAB-456B-8E21-F2313992BC22}" dt="2024-01-18T16:19:16.995" v="425" actId="20577"/>
          <ac:spMkLst>
            <pc:docMk/>
            <pc:sldMk cId="1097275679" sldId="302"/>
            <ac:spMk id="2" creationId="{60CE8E6A-7B60-8196-915C-17E10EF70E57}"/>
          </ac:spMkLst>
        </pc:spChg>
        <pc:spChg chg="del">
          <ac:chgData name="Abels, Patrick" userId="ba666de4-0d21-43a6-8e66-51a18aae1b4a" providerId="ADAL" clId="{D1F57674-2FAB-456B-8E21-F2313992BC22}" dt="2024-01-18T16:19:00.942" v="409" actId="478"/>
          <ac:spMkLst>
            <pc:docMk/>
            <pc:sldMk cId="1097275679" sldId="302"/>
            <ac:spMk id="3" creationId="{54B3F1F9-5E67-4B26-C9D0-2F08ADDC314A}"/>
          </ac:spMkLst>
        </pc:spChg>
      </pc:sldChg>
      <pc:sldChg chg="delSp modSp add mod ord">
        <pc:chgData name="Abels, Patrick" userId="ba666de4-0d21-43a6-8e66-51a18aae1b4a" providerId="ADAL" clId="{D1F57674-2FAB-456B-8E21-F2313992BC22}" dt="2024-01-18T16:20:26.246" v="465" actId="122"/>
        <pc:sldMkLst>
          <pc:docMk/>
          <pc:sldMk cId="4147239322" sldId="303"/>
        </pc:sldMkLst>
        <pc:spChg chg="mod">
          <ac:chgData name="Abels, Patrick" userId="ba666de4-0d21-43a6-8e66-51a18aae1b4a" providerId="ADAL" clId="{D1F57674-2FAB-456B-8E21-F2313992BC22}" dt="2024-01-18T16:20:26.246" v="465" actId="122"/>
          <ac:spMkLst>
            <pc:docMk/>
            <pc:sldMk cId="4147239322" sldId="303"/>
            <ac:spMk id="2" creationId="{60CE8E6A-7B60-8196-915C-17E10EF70E57}"/>
          </ac:spMkLst>
        </pc:spChg>
        <pc:spChg chg="del">
          <ac:chgData name="Abels, Patrick" userId="ba666de4-0d21-43a6-8e66-51a18aae1b4a" providerId="ADAL" clId="{D1F57674-2FAB-456B-8E21-F2313992BC22}" dt="2024-01-18T16:20:19.203" v="457" actId="478"/>
          <ac:spMkLst>
            <pc:docMk/>
            <pc:sldMk cId="4147239322" sldId="303"/>
            <ac:spMk id="3" creationId="{54B3F1F9-5E67-4B26-C9D0-2F08ADDC314A}"/>
          </ac:spMkLst>
        </pc:spChg>
      </pc:sldChg>
      <pc:sldChg chg="delSp modSp add mod ord">
        <pc:chgData name="Abels, Patrick" userId="ba666de4-0d21-43a6-8e66-51a18aae1b4a" providerId="ADAL" clId="{D1F57674-2FAB-456B-8E21-F2313992BC22}" dt="2024-01-18T16:21:16.859" v="486" actId="20577"/>
        <pc:sldMkLst>
          <pc:docMk/>
          <pc:sldMk cId="742865924" sldId="304"/>
        </pc:sldMkLst>
        <pc:spChg chg="mod">
          <ac:chgData name="Abels, Patrick" userId="ba666de4-0d21-43a6-8e66-51a18aae1b4a" providerId="ADAL" clId="{D1F57674-2FAB-456B-8E21-F2313992BC22}" dt="2024-01-18T16:21:16.859" v="486" actId="20577"/>
          <ac:spMkLst>
            <pc:docMk/>
            <pc:sldMk cId="742865924" sldId="304"/>
            <ac:spMk id="2" creationId="{60CE8E6A-7B60-8196-915C-17E10EF70E57}"/>
          </ac:spMkLst>
        </pc:spChg>
        <pc:spChg chg="del">
          <ac:chgData name="Abels, Patrick" userId="ba666de4-0d21-43a6-8e66-51a18aae1b4a" providerId="ADAL" clId="{D1F57674-2FAB-456B-8E21-F2313992BC22}" dt="2024-01-18T16:21:10.036" v="482" actId="478"/>
          <ac:spMkLst>
            <pc:docMk/>
            <pc:sldMk cId="742865924" sldId="304"/>
            <ac:spMk id="3" creationId="{54B3F1F9-5E67-4B26-C9D0-2F08ADDC314A}"/>
          </ac:spMkLst>
        </pc:spChg>
      </pc:sldChg>
      <pc:sldChg chg="modSp new mod">
        <pc:chgData name="Abels, Patrick" userId="ba666de4-0d21-43a6-8e66-51a18aae1b4a" providerId="ADAL" clId="{D1F57674-2FAB-456B-8E21-F2313992BC22}" dt="2024-01-28T09:58:17.983" v="493" actId="20577"/>
        <pc:sldMkLst>
          <pc:docMk/>
          <pc:sldMk cId="3453113725" sldId="305"/>
        </pc:sldMkLst>
        <pc:spChg chg="mod">
          <ac:chgData name="Abels, Patrick" userId="ba666de4-0d21-43a6-8e66-51a18aae1b4a" providerId="ADAL" clId="{D1F57674-2FAB-456B-8E21-F2313992BC22}" dt="2024-01-28T09:58:17.983" v="493" actId="20577"/>
          <ac:spMkLst>
            <pc:docMk/>
            <pc:sldMk cId="3453113725" sldId="305"/>
            <ac:spMk id="2" creationId="{841CCC3F-26C4-2D26-79E1-34AE3557C634}"/>
          </ac:spMkLst>
        </pc:spChg>
      </pc:sldChg>
      <pc:sldChg chg="modSp mod">
        <pc:chgData name="Abels, Patrick" userId="ba666de4-0d21-43a6-8e66-51a18aae1b4a" providerId="ADAL" clId="{D1F57674-2FAB-456B-8E21-F2313992BC22}" dt="2024-03-12T16:04:32.720" v="759" actId="5793"/>
        <pc:sldMkLst>
          <pc:docMk/>
          <pc:sldMk cId="488022713" sldId="306"/>
        </pc:sldMkLst>
        <pc:spChg chg="mod">
          <ac:chgData name="Abels, Patrick" userId="ba666de4-0d21-43a6-8e66-51a18aae1b4a" providerId="ADAL" clId="{D1F57674-2FAB-456B-8E21-F2313992BC22}" dt="2024-03-12T16:04:32.720" v="759" actId="5793"/>
          <ac:spMkLst>
            <pc:docMk/>
            <pc:sldMk cId="488022713" sldId="306"/>
            <ac:spMk id="3" creationId="{97AA99D1-FF0E-A2F7-F601-3723F49BB4A6}"/>
          </ac:spMkLst>
        </pc:spChg>
      </pc:sldChg>
      <pc:sldChg chg="modSp add mod ord">
        <pc:chgData name="Abels, Patrick" userId="ba666de4-0d21-43a6-8e66-51a18aae1b4a" providerId="ADAL" clId="{D1F57674-2FAB-456B-8E21-F2313992BC22}" dt="2024-03-12T16:05:38.074" v="812" actId="20577"/>
        <pc:sldMkLst>
          <pc:docMk/>
          <pc:sldMk cId="1446391528" sldId="307"/>
        </pc:sldMkLst>
        <pc:spChg chg="mod">
          <ac:chgData name="Abels, Patrick" userId="ba666de4-0d21-43a6-8e66-51a18aae1b4a" providerId="ADAL" clId="{D1F57674-2FAB-456B-8E21-F2313992BC22}" dt="2024-03-12T16:05:38.074" v="812" actId="20577"/>
          <ac:spMkLst>
            <pc:docMk/>
            <pc:sldMk cId="1446391528" sldId="307"/>
            <ac:spMk id="2" creationId="{60CE8E6A-7B60-8196-915C-17E10EF70E57}"/>
          </ac:spMkLst>
        </pc:spChg>
      </pc:sldChg>
    </pc:docChg>
  </pc:docChgLst>
  <pc:docChgLst>
    <pc:chgData name="Abels, Patrick" userId="ba666de4-0d21-43a6-8e66-51a18aae1b4a" providerId="ADAL" clId="{A0EBA631-604F-42DE-A4D0-9764EC04908E}"/>
  </pc:docChgLst>
  <pc:docChgLst>
    <pc:chgData name="Abels, Patrick" userId="ba666de4-0d21-43a6-8e66-51a18aae1b4a" providerId="ADAL" clId="{E188DF6F-C1A7-44B4-AB99-5C1630689307}"/>
  </pc:docChgLst>
  <pc:docChgLst>
    <pc:chgData name="Abels, Patrick" userId="ba666de4-0d21-43a6-8e66-51a18aae1b4a" providerId="ADAL" clId="{2322EF6D-ADDA-4318-81E7-865040ABB4B9}"/>
    <pc:docChg chg="undo redo custSel addSld delSld modSld sldOrd">
      <pc:chgData name="Abels, Patrick" userId="ba666de4-0d21-43a6-8e66-51a18aae1b4a" providerId="ADAL" clId="{2322EF6D-ADDA-4318-81E7-865040ABB4B9}" dt="2023-12-23T01:11:35.289" v="2660" actId="20577"/>
      <pc:docMkLst>
        <pc:docMk/>
      </pc:docMkLst>
      <pc:sldChg chg="modSp mod">
        <pc:chgData name="Abels, Patrick" userId="ba666de4-0d21-43a6-8e66-51a18aae1b4a" providerId="ADAL" clId="{2322EF6D-ADDA-4318-81E7-865040ABB4B9}" dt="2023-12-23T00:52:14.300" v="2165" actId="20577"/>
        <pc:sldMkLst>
          <pc:docMk/>
          <pc:sldMk cId="2545230209" sldId="295"/>
        </pc:sldMkLst>
        <pc:spChg chg="mod">
          <ac:chgData name="Abels, Patrick" userId="ba666de4-0d21-43a6-8e66-51a18aae1b4a" providerId="ADAL" clId="{2322EF6D-ADDA-4318-81E7-865040ABB4B9}" dt="2023-12-23T00:52:14.300" v="2165" actId="20577"/>
          <ac:spMkLst>
            <pc:docMk/>
            <pc:sldMk cId="2545230209" sldId="295"/>
            <ac:spMk id="2" creationId="{60CE8E6A-7B60-8196-915C-17E10EF70E57}"/>
          </ac:spMkLst>
        </pc:spChg>
      </pc:sldChg>
      <pc:sldChg chg="modSp mod">
        <pc:chgData name="Abels, Patrick" userId="ba666de4-0d21-43a6-8e66-51a18aae1b4a" providerId="ADAL" clId="{2322EF6D-ADDA-4318-81E7-865040ABB4B9}" dt="2023-12-23T01:06:31.277" v="2588" actId="20577"/>
        <pc:sldMkLst>
          <pc:docMk/>
          <pc:sldMk cId="4147734968" sldId="296"/>
        </pc:sldMkLst>
        <pc:spChg chg="mod">
          <ac:chgData name="Abels, Patrick" userId="ba666de4-0d21-43a6-8e66-51a18aae1b4a" providerId="ADAL" clId="{2322EF6D-ADDA-4318-81E7-865040ABB4B9}" dt="2023-12-23T01:06:31.277" v="2588" actId="20577"/>
          <ac:spMkLst>
            <pc:docMk/>
            <pc:sldMk cId="4147734968" sldId="296"/>
            <ac:spMk id="2" creationId="{D4F717CF-7D38-86A1-1BC3-6D95F6B60CA0}"/>
          </ac:spMkLst>
        </pc:spChg>
      </pc:sldChg>
    </pc:docChg>
  </pc:docChgLst>
  <pc:docChgLst>
    <pc:chgData name="Abels, Patrick" userId="ba666de4-0d21-43a6-8e66-51a18aae1b4a" providerId="ADAL" clId="{817EF7AE-D7BA-1F40-A9DD-4A5018EDBD36}"/>
    <pc:docChg chg="undo custSel modSld">
      <pc:chgData name="Abels, Patrick" userId="ba666de4-0d21-43a6-8e66-51a18aae1b4a" providerId="ADAL" clId="{817EF7AE-D7BA-1F40-A9DD-4A5018EDBD36}" dt="2024-02-06T14:56:36.469" v="44" actId="1576"/>
      <pc:docMkLst>
        <pc:docMk/>
      </pc:docMkLst>
      <pc:sldChg chg="modSp">
        <pc:chgData name="Abels, Patrick" userId="ba666de4-0d21-43a6-8e66-51a18aae1b4a" providerId="ADAL" clId="{817EF7AE-D7BA-1F40-A9DD-4A5018EDBD36}" dt="2024-02-06T14:54:22.269" v="6" actId="20577"/>
        <pc:sldMkLst>
          <pc:docMk/>
          <pc:sldMk cId="3048134286" sldId="297"/>
        </pc:sldMkLst>
        <pc:spChg chg="mod">
          <ac:chgData name="Abels, Patrick" userId="ba666de4-0d21-43a6-8e66-51a18aae1b4a" providerId="ADAL" clId="{817EF7AE-D7BA-1F40-A9DD-4A5018EDBD36}" dt="2024-02-06T14:54:22.269" v="6" actId="20577"/>
          <ac:spMkLst>
            <pc:docMk/>
            <pc:sldMk cId="3048134286" sldId="297"/>
            <ac:spMk id="2" creationId="{A729617F-AFC2-325C-57B4-2C7B19A733AD}"/>
          </ac:spMkLst>
        </pc:spChg>
      </pc:sldChg>
      <pc:sldChg chg="modSp">
        <pc:chgData name="Abels, Patrick" userId="ba666de4-0d21-43a6-8e66-51a18aae1b4a" providerId="ADAL" clId="{817EF7AE-D7BA-1F40-A9DD-4A5018EDBD36}" dt="2024-02-06T14:56:18.518" v="33" actId="20577"/>
        <pc:sldMkLst>
          <pc:docMk/>
          <pc:sldMk cId="693088383" sldId="299"/>
        </pc:sldMkLst>
        <pc:spChg chg="mod">
          <ac:chgData name="Abels, Patrick" userId="ba666de4-0d21-43a6-8e66-51a18aae1b4a" providerId="ADAL" clId="{817EF7AE-D7BA-1F40-A9DD-4A5018EDBD36}" dt="2024-02-06T14:56:18.518" v="33" actId="20577"/>
          <ac:spMkLst>
            <pc:docMk/>
            <pc:sldMk cId="693088383" sldId="299"/>
            <ac:spMk id="2" creationId="{A729617F-AFC2-325C-57B4-2C7B19A733AD}"/>
          </ac:spMkLst>
        </pc:spChg>
      </pc:sldChg>
      <pc:sldChg chg="modSp">
        <pc:chgData name="Abels, Patrick" userId="ba666de4-0d21-43a6-8e66-51a18aae1b4a" providerId="ADAL" clId="{817EF7AE-D7BA-1F40-A9DD-4A5018EDBD36}" dt="2024-02-06T14:56:27.005" v="38" actId="20577"/>
        <pc:sldMkLst>
          <pc:docMk/>
          <pc:sldMk cId="1844130420" sldId="300"/>
        </pc:sldMkLst>
        <pc:spChg chg="mod">
          <ac:chgData name="Abels, Patrick" userId="ba666de4-0d21-43a6-8e66-51a18aae1b4a" providerId="ADAL" clId="{817EF7AE-D7BA-1F40-A9DD-4A5018EDBD36}" dt="2024-02-06T14:56:27.005" v="38" actId="20577"/>
          <ac:spMkLst>
            <pc:docMk/>
            <pc:sldMk cId="1844130420" sldId="300"/>
            <ac:spMk id="2" creationId="{A729617F-AFC2-325C-57B4-2C7B19A733AD}"/>
          </ac:spMkLst>
        </pc:spChg>
      </pc:sldChg>
      <pc:sldChg chg="modSp">
        <pc:chgData name="Abels, Patrick" userId="ba666de4-0d21-43a6-8e66-51a18aae1b4a" providerId="ADAL" clId="{817EF7AE-D7BA-1F40-A9DD-4A5018EDBD36}" dt="2024-02-06T14:56:36.469" v="44" actId="1576"/>
        <pc:sldMkLst>
          <pc:docMk/>
          <pc:sldMk cId="1504141912" sldId="301"/>
        </pc:sldMkLst>
        <pc:spChg chg="mod">
          <ac:chgData name="Abels, Patrick" userId="ba666de4-0d21-43a6-8e66-51a18aae1b4a" providerId="ADAL" clId="{817EF7AE-D7BA-1F40-A9DD-4A5018EDBD36}" dt="2024-02-06T14:56:36.469" v="44" actId="1576"/>
          <ac:spMkLst>
            <pc:docMk/>
            <pc:sldMk cId="1504141912" sldId="301"/>
            <ac:spMk id="2" creationId="{A729617F-AFC2-325C-57B4-2C7B19A733AD}"/>
          </ac:spMkLst>
        </pc:spChg>
      </pc:sldChg>
    </pc:docChg>
  </pc:docChgLst>
  <pc:docChgLst>
    <pc:chgData name="Abels, Patrick" userId="ba666de4-0d21-43a6-8e66-51a18aae1b4a" providerId="ADAL" clId="{9D0D8790-CC50-460C-BB68-2DB3AD53D229}"/>
  </pc:docChgLst>
  <pc:docChgLst>
    <pc:chgData name="Abels, Patrick" userId="ba666de4-0d21-43a6-8e66-51a18aae1b4a" providerId="ADAL" clId="{33522135-A5AC-48B3-9662-48DAF881796A}"/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81159871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r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Subject Semester Teacher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347CEE-7F3F-E855-C48C-379C2E6F63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xmlns="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7997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456551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1502239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52769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561281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27246"/>
            <a:ext cx="914400" cy="9144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E47C1DD1-A76C-9A3C-B4BA-8AF278FC06C8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A2996-CEA9-A52A-5C2F-4E4B5480146C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006F7FC-7B8B-83AF-7478-5A2300CD9035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CEA32AD-EEDF-49AB-BB81-0B64164495C8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4635288-42A5-5DA6-8739-F44C5834A910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9F1A893-D163-7C74-9FEC-80F76F089957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A7259D4F-4E5E-3CF3-0939-0F792D23F379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>
                <a:solidFill>
                  <a:schemeClr val="tx1"/>
                </a:solidFill>
              </a:endParaRPr>
            </a:p>
          </p:txBody>
        </p:sp>
        <p:sp>
          <p:nvSpPr>
            <p:cNvPr id="17" name="Block Arc 16">
              <a:extLst>
                <a:ext uri="{FF2B5EF4-FFF2-40B4-BE49-F238E27FC236}">
                  <a16:creationId xmlns:a16="http://schemas.microsoft.com/office/drawing/2014/main" id="{48A0EDDC-BDD5-F07C-09F0-C691B3E1B2FA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8" name="Block Arc 17">
              <a:extLst>
                <a:ext uri="{FF2B5EF4-FFF2-40B4-BE49-F238E27FC236}">
                  <a16:creationId xmlns:a16="http://schemas.microsoft.com/office/drawing/2014/main" id="{B786A0B9-B4D3-AA71-44DE-CC5448D9BBD4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9" name="Block Arc 18">
              <a:extLst>
                <a:ext uri="{FF2B5EF4-FFF2-40B4-BE49-F238E27FC236}">
                  <a16:creationId xmlns:a16="http://schemas.microsoft.com/office/drawing/2014/main" id="{B349A6F1-CAC2-606F-639B-3FD8C2036A5C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632C864F-336F-9C63-0C06-99CD8D40F8C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52277630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11996C77-3770-2B17-DE2E-6BFAF10559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433960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>
                <a:latin typeface="Sacramento" panose="02000507000000020000" pitchFamily="2" charset="0"/>
              </a:defRPr>
            </a:lvl1pPr>
          </a:lstStyle>
          <a:p>
            <a:pPr lvl="0"/>
            <a:r>
              <a:rPr lang="en-GB" dirty="0"/>
              <a:t>Click to add text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994B2A7-E401-08E1-3616-84546B7393F4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175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571913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Wochenübung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37878"/>
            <a:ext cx="914400" cy="914400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DB68C441-BBE8-81F1-FFCE-116243F8882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3" name="Half Frame 2">
            <a:extLst>
              <a:ext uri="{FF2B5EF4-FFF2-40B4-BE49-F238E27FC236}">
                <a16:creationId xmlns:a16="http://schemas.microsoft.com/office/drawing/2014/main" id="{36175F8E-2B98-2FCB-9BA8-B930F4A18D42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9509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6385" y="1077204"/>
            <a:ext cx="4176436" cy="2935504"/>
          </a:xfrm>
          <a:prstGeom prst="roundRect">
            <a:avLst>
              <a:gd name="adj" fmla="val 4872"/>
            </a:avLst>
          </a:prstGeom>
          <a:solidFill>
            <a:schemeClr val="tx1">
              <a:lumMod val="85000"/>
              <a:lumOff val="15000"/>
            </a:schemeClr>
          </a:solidFill>
          <a:effectLst/>
        </p:spPr>
        <p:txBody>
          <a:bodyPr anchor="t"/>
          <a:lstStyle>
            <a:lvl1pPr marL="0" indent="0" algn="l">
              <a:buNone/>
              <a:defRPr sz="1600">
                <a:solidFill>
                  <a:schemeClr val="bg1"/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5CF58D4-24C0-0064-5EF1-B74DA629C009}"/>
              </a:ext>
            </a:extLst>
          </p:cNvPr>
          <p:cNvCxnSpPr/>
          <p:nvPr userDrawn="1"/>
        </p:nvCxnSpPr>
        <p:spPr>
          <a:xfrm flipH="1">
            <a:off x="5344357" y="1233996"/>
            <a:ext cx="2219418" cy="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016900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020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84" r:id="rId2"/>
    <p:sldLayoutId id="2147483682" r:id="rId3"/>
    <p:sldLayoutId id="2147483673" r:id="rId4"/>
    <p:sldLayoutId id="2147483676" r:id="rId5"/>
    <p:sldLayoutId id="2147483679" r:id="rId6"/>
    <p:sldLayoutId id="2147483680" r:id="rId7"/>
    <p:sldLayoutId id="2147483683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sql-tutorial.de/home/uebungen.php?lektion=4" TargetMode="External"/><Relationship Id="rId2" Type="http://schemas.openxmlformats.org/officeDocument/2006/relationships/hyperlink" Target="https://sql-tutorial.de/home/lektionen.php?lektion=4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sql-tutorial.de/home/uebungen.php?lektion=4" TargetMode="External"/><Relationship Id="rId2" Type="http://schemas.openxmlformats.org/officeDocument/2006/relationships/hyperlink" Target="https://sql-tutorial.de/home/lektionen.php?lektion=6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ysqltutorial.org/mysql-cheat-sheet/" TargetMode="External"/><Relationship Id="rId3" Type="http://schemas.openxmlformats.org/officeDocument/2006/relationships/hyperlink" Target="https://sql-tutorial.de/home/uebungen.php?lektion=4" TargetMode="External"/><Relationship Id="rId7" Type="http://schemas.openxmlformats.org/officeDocument/2006/relationships/hyperlink" Target="https://gist.github.com/bradtraversy/c831baaad44343cc945e76c2e30927b3" TargetMode="External"/><Relationship Id="rId2" Type="http://schemas.openxmlformats.org/officeDocument/2006/relationships/hyperlink" Target="https://sql-tutorial.de/home/uebungen.php?lektion=7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devhints.io/mysql" TargetMode="External"/><Relationship Id="rId5" Type="http://schemas.openxmlformats.org/officeDocument/2006/relationships/hyperlink" Target="https://www.w3schools.com/mysql/exercise.asp" TargetMode="External"/><Relationship Id="rId10" Type="http://schemas.openxmlformats.org/officeDocument/2006/relationships/image" Target="../media/image8.gif"/><Relationship Id="rId4" Type="http://schemas.openxmlformats.org/officeDocument/2006/relationships/hyperlink" Target="https://www.w3schools.com/quiztest/quiztest.asp?qtest=MySQL" TargetMode="External"/><Relationship Id="rId9" Type="http://schemas.openxmlformats.org/officeDocument/2006/relationships/hyperlink" Target="https://learnsql.com/blog/mysql-cheat-sheet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uo-darmstadt.de/sql-tutorial/main.php?uebung=1" TargetMode="External"/><Relationship Id="rId2" Type="http://schemas.openxmlformats.org/officeDocument/2006/relationships/hyperlink" Target="https://luo-darmstadt.de/sql-tutorial/main.php?lektion=1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ql-tutorial.de/home/lektionen.php?lektion=2" TargetMode="External"/><Relationship Id="rId2" Type="http://schemas.openxmlformats.org/officeDocument/2006/relationships/hyperlink" Target="https://luo-darmstadt.de/sql-tutorial/main.php?lektion=1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gif"/><Relationship Id="rId4" Type="http://schemas.openxmlformats.org/officeDocument/2006/relationships/hyperlink" Target="https://sql-tutorial.de/home/uebungen.php?lektion=2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ql-tutorial.de/home/lektionen.php?lektion=3" TargetMode="External"/><Relationship Id="rId2" Type="http://schemas.openxmlformats.org/officeDocument/2006/relationships/hyperlink" Target="https://luo-darmstadt.de/sql-tutorial/main.php?lektion=1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gif"/><Relationship Id="rId4" Type="http://schemas.openxmlformats.org/officeDocument/2006/relationships/hyperlink" Target="https://sql-tutorial.de/home/uebungen.php?lektion=3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3E51AF0-D57D-E817-34D7-0FAFFB286C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Informatik</a:t>
            </a:r>
            <a:r>
              <a:rPr lang="en-GB" dirty="0"/>
              <a:t> Q2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43933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729617F-AFC2-325C-57B4-2C7B19A733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Input: </a:t>
            </a:r>
          </a:p>
          <a:p>
            <a:endParaRPr lang="en-GB" dirty="0">
              <a:solidFill>
                <a:srgbClr val="FFC000"/>
              </a:solidFill>
            </a:endParaRPr>
          </a:p>
          <a:p>
            <a:r>
              <a:rPr lang="en-GB" dirty="0">
                <a:solidFill>
                  <a:srgbClr val="FFC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https://sql-tutorial.de/home/lektionen.php?lektion=4</a:t>
            </a:r>
            <a:endParaRPr lang="de-DE" dirty="0">
              <a:solidFill>
                <a:srgbClr val="FFC000"/>
              </a:solidFill>
            </a:endParaRPr>
          </a:p>
          <a:p>
            <a:endParaRPr lang="en-GB" dirty="0"/>
          </a:p>
          <a:p>
            <a:endParaRPr lang="en-GB" dirty="0"/>
          </a:p>
          <a:p>
            <a:r>
              <a:rPr lang="en-GB" dirty="0" err="1"/>
              <a:t>Übungen</a:t>
            </a:r>
            <a:r>
              <a:rPr lang="en-GB" dirty="0"/>
              <a:t>: </a:t>
            </a:r>
            <a:endParaRPr lang="de-DE" dirty="0"/>
          </a:p>
          <a:p>
            <a:endParaRPr lang="en-GB" dirty="0"/>
          </a:p>
          <a:p>
            <a:r>
              <a:rPr lang="en-GB" dirty="0">
                <a:solidFill>
                  <a:srgbClr val="FFC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https://sql-tutorial.de/home/uebungen.php?lektion=</a:t>
            </a:r>
            <a:r>
              <a:rPr lang="de-DE" dirty="0">
                <a:solidFill>
                  <a:srgbClr val="FFC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endParaRPr lang="en-GB" i="1" dirty="0">
              <a:solidFill>
                <a:srgbClr val="FFC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AA99D1-FF0E-A2F7-F601-3723F49BB4A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4 – </a:t>
            </a:r>
            <a:r>
              <a:rPr lang="en-GB" dirty="0" err="1"/>
              <a:t>Gruppierung</a:t>
            </a:r>
            <a:r>
              <a:rPr lang="en-GB" dirty="0"/>
              <a:t> </a:t>
            </a:r>
            <a:endParaRPr lang="en-DE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4459D30-29E2-5501-9E65-A3A2393577F9}"/>
              </a:ext>
            </a:extLst>
          </p:cNvPr>
          <p:cNvGrpSpPr/>
          <p:nvPr/>
        </p:nvGrpSpPr>
        <p:grpSpPr>
          <a:xfrm>
            <a:off x="8369183" y="656818"/>
            <a:ext cx="3207299" cy="1439228"/>
            <a:chOff x="7435892" y="429136"/>
            <a:chExt cx="4551526" cy="2052083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C329B9A5-9663-3EA1-0B9F-7A322A36B6F2}"/>
                </a:ext>
              </a:extLst>
            </p:cNvPr>
            <p:cNvSpPr/>
            <p:nvPr/>
          </p:nvSpPr>
          <p:spPr>
            <a:xfrm>
              <a:off x="7435892" y="429136"/>
              <a:ext cx="4551526" cy="2052083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1404392-234E-0C7B-DD60-6D30A157341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7679"/>
            <a:stretch/>
          </p:blipFill>
          <p:spPr>
            <a:xfrm>
              <a:off x="7846828" y="707102"/>
              <a:ext cx="3729654" cy="14961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04141912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0CE8E6A-7B60-8196-915C-17E10EF70E5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66818" y="1803747"/>
            <a:ext cx="7657395" cy="4381900"/>
          </a:xfrm>
        </p:spPr>
        <p:txBody>
          <a:bodyPr/>
          <a:lstStyle/>
          <a:p>
            <a:r>
              <a:rPr lang="en-GB" sz="3200" dirty="0"/>
              <a:t>g</a:t>
            </a:r>
            <a:r>
              <a:rPr lang="en-GB" sz="3200"/>
              <a:t>roup </a:t>
            </a:r>
            <a:r>
              <a:rPr lang="en-GB" sz="3200" dirty="0"/>
              <a:t>by</a:t>
            </a:r>
          </a:p>
          <a:p>
            <a:r>
              <a:rPr lang="en-GB" sz="3200" dirty="0"/>
              <a:t>having</a:t>
            </a:r>
          </a:p>
        </p:txBody>
      </p:sp>
    </p:spTree>
    <p:extLst>
      <p:ext uri="{BB962C8B-B14F-4D97-AF65-F5344CB8AC3E}">
        <p14:creationId xmlns:p14="http://schemas.microsoft.com/office/powerpoint/2010/main" val="742865924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729617F-AFC2-325C-57B4-2C7B19A733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Input: </a:t>
            </a:r>
          </a:p>
          <a:p>
            <a:endParaRPr lang="en-GB" dirty="0">
              <a:solidFill>
                <a:srgbClr val="FFC000"/>
              </a:solidFill>
            </a:endParaRPr>
          </a:p>
          <a:p>
            <a:r>
              <a:rPr lang="en-GB" dirty="0">
                <a:solidFill>
                  <a:srgbClr val="FFC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https://sql-tutorial.de/home/lektionen.php?</a:t>
            </a:r>
            <a:r>
              <a:rPr lang="en-GB" dirty="0" err="1">
                <a:solidFill>
                  <a:srgbClr val="FFC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lektion</a:t>
            </a:r>
            <a:r>
              <a:rPr lang="en-GB" dirty="0">
                <a:solidFill>
                  <a:srgbClr val="FFC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=</a:t>
            </a:r>
            <a:r>
              <a:rPr lang="de-DE" dirty="0">
                <a:solidFill>
                  <a:srgbClr val="FFC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endParaRPr lang="de-DE" dirty="0">
              <a:solidFill>
                <a:srgbClr val="FFC000"/>
              </a:solidFill>
            </a:endParaRPr>
          </a:p>
          <a:p>
            <a:endParaRPr lang="en-GB" dirty="0"/>
          </a:p>
          <a:p>
            <a:endParaRPr lang="en-GB" dirty="0"/>
          </a:p>
          <a:p>
            <a:r>
              <a:rPr lang="en-GB" dirty="0" err="1"/>
              <a:t>Übungen</a:t>
            </a:r>
            <a:r>
              <a:rPr lang="en-GB" dirty="0"/>
              <a:t>: </a:t>
            </a:r>
            <a:endParaRPr lang="de-DE" dirty="0"/>
          </a:p>
          <a:p>
            <a:endParaRPr lang="en-GB" dirty="0"/>
          </a:p>
          <a:p>
            <a:r>
              <a:rPr lang="en-GB" dirty="0">
                <a:solidFill>
                  <a:srgbClr val="FFC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https://sql-tutorial.de/home/uebungen.php?</a:t>
            </a:r>
            <a:r>
              <a:rPr lang="en-GB" dirty="0" err="1">
                <a:solidFill>
                  <a:srgbClr val="FFC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lektion</a:t>
            </a:r>
            <a:r>
              <a:rPr lang="en-GB" dirty="0">
                <a:solidFill>
                  <a:srgbClr val="FFC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=</a:t>
            </a:r>
            <a:r>
              <a:rPr lang="de-DE" dirty="0">
                <a:solidFill>
                  <a:srgbClr val="FFC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endParaRPr lang="en-GB" i="1" dirty="0">
              <a:solidFill>
                <a:srgbClr val="FFC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AA99D1-FF0E-A2F7-F601-3723F49BB4A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</a:t>
            </a:r>
            <a:r>
              <a:rPr lang="de-DE" dirty="0"/>
              <a:t>5 – DML </a:t>
            </a:r>
            <a:endParaRPr lang="en-DE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4459D30-29E2-5501-9E65-A3A2393577F9}"/>
              </a:ext>
            </a:extLst>
          </p:cNvPr>
          <p:cNvGrpSpPr/>
          <p:nvPr/>
        </p:nvGrpSpPr>
        <p:grpSpPr>
          <a:xfrm>
            <a:off x="8369183" y="656818"/>
            <a:ext cx="3207299" cy="1439228"/>
            <a:chOff x="7435892" y="429136"/>
            <a:chExt cx="4551526" cy="2052083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C329B9A5-9663-3EA1-0B9F-7A322A36B6F2}"/>
                </a:ext>
              </a:extLst>
            </p:cNvPr>
            <p:cNvSpPr/>
            <p:nvPr/>
          </p:nvSpPr>
          <p:spPr>
            <a:xfrm>
              <a:off x="7435892" y="429136"/>
              <a:ext cx="4551526" cy="2052083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1404392-234E-0C7B-DD60-6D30A157341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7679"/>
            <a:stretch/>
          </p:blipFill>
          <p:spPr>
            <a:xfrm>
              <a:off x="7846828" y="707102"/>
              <a:ext cx="3729654" cy="14961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88022713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0CE8E6A-7B60-8196-915C-17E10EF70E5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66818" y="1803747"/>
            <a:ext cx="7657395" cy="4381900"/>
          </a:xfrm>
        </p:spPr>
        <p:txBody>
          <a:bodyPr/>
          <a:lstStyle/>
          <a:p>
            <a:r>
              <a:rPr lang="en-GB" sz="3200" dirty="0"/>
              <a:t>Insert</a:t>
            </a:r>
          </a:p>
          <a:p>
            <a:r>
              <a:rPr lang="en-GB" sz="3200" dirty="0"/>
              <a:t>Update</a:t>
            </a:r>
          </a:p>
          <a:p>
            <a:r>
              <a:rPr lang="en-GB" sz="3200" dirty="0"/>
              <a:t>Delete</a:t>
            </a:r>
          </a:p>
          <a:p>
            <a:r>
              <a:rPr lang="en-GB" sz="3200" dirty="0"/>
              <a:t>Create</a:t>
            </a:r>
          </a:p>
          <a:p>
            <a:r>
              <a:rPr lang="en-GB" sz="3200"/>
              <a:t>Drop</a:t>
            </a:r>
          </a:p>
        </p:txBody>
      </p:sp>
    </p:spTree>
    <p:extLst>
      <p:ext uri="{BB962C8B-B14F-4D97-AF65-F5344CB8AC3E}">
        <p14:creationId xmlns:p14="http://schemas.microsoft.com/office/powerpoint/2010/main" val="1446391528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4F717CF-7D38-86A1-1BC3-6D95F6B60C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6027" y="1511300"/>
            <a:ext cx="11070455" cy="4978400"/>
          </a:xfrm>
        </p:spPr>
        <p:txBody>
          <a:bodyPr/>
          <a:lstStyle/>
          <a:p>
            <a:r>
              <a:rPr lang="en-GB" sz="1800" dirty="0" err="1"/>
              <a:t>Übungen</a:t>
            </a:r>
            <a:r>
              <a:rPr lang="en-GB" sz="1800" dirty="0"/>
              <a:t> </a:t>
            </a:r>
            <a:r>
              <a:rPr lang="en-GB" sz="1800" dirty="0" err="1"/>
              <a:t>LuoSQL</a:t>
            </a:r>
            <a:r>
              <a:rPr lang="en-GB" sz="1800" dirty="0"/>
              <a:t>: </a:t>
            </a:r>
          </a:p>
          <a:p>
            <a:r>
              <a:rPr lang="en-GB" sz="1800" dirty="0">
                <a:solidFill>
                  <a:srgbClr val="FFC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https://sql-tutorial.de/home/uebungen.php?lektion=</a:t>
            </a:r>
            <a:r>
              <a:rPr lang="de-DE" sz="1800" dirty="0">
                <a:solidFill>
                  <a:srgbClr val="FFC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</a:t>
            </a:r>
            <a:endParaRPr lang="de-DE" sz="1800" dirty="0"/>
          </a:p>
          <a:p>
            <a:endParaRPr lang="en-GB" sz="1800" dirty="0">
              <a:solidFill>
                <a:srgbClr val="FFC000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GB" sz="1800" dirty="0"/>
              <a:t>Quiz W3Schools:</a:t>
            </a:r>
          </a:p>
          <a:p>
            <a:r>
              <a:rPr lang="en-GB" sz="1800" dirty="0">
                <a:solidFill>
                  <a:srgbClr val="FFC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https://www.w3schools.com/quiztest/quiztest.asp?qtest=MySQL</a:t>
            </a:r>
            <a:endParaRPr lang="en-GB" sz="1800" dirty="0">
              <a:solidFill>
                <a:srgbClr val="FFC000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GB" sz="1800" dirty="0">
              <a:solidFill>
                <a:srgbClr val="FFC000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GB" sz="1800" dirty="0"/>
              <a:t>Exercises W3Schools:</a:t>
            </a:r>
          </a:p>
          <a:p>
            <a:r>
              <a:rPr lang="en-GB" sz="1800" dirty="0">
                <a:solidFill>
                  <a:srgbClr val="FFC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https://www.w3schools.com/mysql/exercise.asp</a:t>
            </a:r>
            <a:endParaRPr lang="en-GB" sz="1800" dirty="0">
              <a:solidFill>
                <a:srgbClr val="FFC000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GB" sz="1800" dirty="0">
              <a:solidFill>
                <a:srgbClr val="FFC000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GB" sz="1800" dirty="0" err="1"/>
              <a:t>Cheatsheet</a:t>
            </a:r>
            <a:r>
              <a:rPr lang="en-GB" sz="1800" dirty="0"/>
              <a:t> Online:</a:t>
            </a:r>
          </a:p>
          <a:p>
            <a:r>
              <a:rPr lang="en-GB" sz="1800" dirty="0">
                <a:solidFill>
                  <a:srgbClr val="FFC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https://devhints.io/mysql</a:t>
            </a:r>
            <a:endParaRPr lang="en-GB" sz="1800" dirty="0">
              <a:solidFill>
                <a:srgbClr val="FFC000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GB" sz="1800" dirty="0">
                <a:solidFill>
                  <a:srgbClr val="FFC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https://gist.github.com/bradtraversy/c831baaad44343cc945e76c2e30927b3</a:t>
            </a:r>
            <a:endParaRPr lang="en-GB" sz="1800" dirty="0">
              <a:solidFill>
                <a:srgbClr val="FFC000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GB" sz="1800" dirty="0">
                <a:solidFill>
                  <a:srgbClr val="FFC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https://www.mysqltutorial.org/mysql-cheat-sheet/</a:t>
            </a:r>
            <a:endParaRPr lang="en-GB" sz="1800" dirty="0">
              <a:solidFill>
                <a:srgbClr val="FFC000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GB" sz="1800" dirty="0">
                <a:solidFill>
                  <a:srgbClr val="FFC000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https://learnsql.com/blog/mysql-cheat-sheet/</a:t>
            </a:r>
            <a:endParaRPr lang="en-GB" sz="1800" dirty="0">
              <a:solidFill>
                <a:srgbClr val="FFC000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FBAFFB1-6E2E-88A8-794D-53685BB0405A}"/>
              </a:ext>
            </a:extLst>
          </p:cNvPr>
          <p:cNvGrpSpPr/>
          <p:nvPr/>
        </p:nvGrpSpPr>
        <p:grpSpPr>
          <a:xfrm>
            <a:off x="8369183" y="656818"/>
            <a:ext cx="3207299" cy="1439228"/>
            <a:chOff x="7435892" y="429136"/>
            <a:chExt cx="4551526" cy="2052083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F254E191-E469-CFEF-888F-1B62E6D5A0A6}"/>
                </a:ext>
              </a:extLst>
            </p:cNvPr>
            <p:cNvSpPr/>
            <p:nvPr/>
          </p:nvSpPr>
          <p:spPr>
            <a:xfrm>
              <a:off x="7435892" y="429136"/>
              <a:ext cx="4551526" cy="2052083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23CF208-39B2-71F2-082A-398A077F9D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7679"/>
            <a:stretch/>
          </p:blipFill>
          <p:spPr>
            <a:xfrm>
              <a:off x="7846828" y="707102"/>
              <a:ext cx="3729654" cy="14961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47734968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63D4517-C1E9-597B-8D85-9D9D3B16B9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SQL</a:t>
            </a:r>
          </a:p>
        </p:txBody>
      </p:sp>
    </p:spTree>
    <p:extLst>
      <p:ext uri="{BB962C8B-B14F-4D97-AF65-F5344CB8AC3E}">
        <p14:creationId xmlns:p14="http://schemas.microsoft.com/office/powerpoint/2010/main" val="114508532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41CCC3F-26C4-2D26-79E1-34AE3557C6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22100" dirty="0">
                <a:solidFill>
                  <a:srgbClr val="00B050"/>
                </a:solidFill>
              </a:rPr>
              <a:t>S</a:t>
            </a:r>
            <a:r>
              <a:rPr lang="en-GB" sz="22100" dirty="0">
                <a:solidFill>
                  <a:srgbClr val="00B0F0"/>
                </a:solidFill>
              </a:rPr>
              <a:t>Q</a:t>
            </a:r>
            <a:r>
              <a:rPr lang="en-GB" sz="22100" dirty="0">
                <a:solidFill>
                  <a:schemeClr val="accent2">
                    <a:lumMod val="75000"/>
                  </a:schemeClr>
                </a:solidFill>
              </a:rPr>
              <a:t>L</a:t>
            </a:r>
          </a:p>
          <a:p>
            <a:r>
              <a:rPr lang="en-GB" sz="6000" dirty="0">
                <a:solidFill>
                  <a:srgbClr val="00B050"/>
                </a:solidFill>
              </a:rPr>
              <a:t>Structured</a:t>
            </a:r>
            <a:r>
              <a:rPr lang="en-GB" sz="6000" dirty="0">
                <a:solidFill>
                  <a:srgbClr val="FFC000"/>
                </a:solidFill>
              </a:rPr>
              <a:t> </a:t>
            </a:r>
            <a:r>
              <a:rPr lang="en-GB" sz="6000" dirty="0">
                <a:solidFill>
                  <a:srgbClr val="00B0F0"/>
                </a:solidFill>
              </a:rPr>
              <a:t>Query</a:t>
            </a:r>
            <a:r>
              <a:rPr lang="en-GB" sz="6000" dirty="0">
                <a:solidFill>
                  <a:srgbClr val="FFC000"/>
                </a:solidFill>
              </a:rPr>
              <a:t> </a:t>
            </a:r>
            <a:r>
              <a:rPr lang="en-GB" sz="6000" dirty="0">
                <a:solidFill>
                  <a:schemeClr val="accent2">
                    <a:lumMod val="75000"/>
                  </a:schemeClr>
                </a:solidFill>
              </a:rPr>
              <a:t>Language</a:t>
            </a:r>
          </a:p>
        </p:txBody>
      </p:sp>
    </p:spTree>
    <p:extLst>
      <p:ext uri="{BB962C8B-B14F-4D97-AF65-F5344CB8AC3E}">
        <p14:creationId xmlns:p14="http://schemas.microsoft.com/office/powerpoint/2010/main" val="34531137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729617F-AFC2-325C-57B4-2C7B19A733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Input: </a:t>
            </a:r>
            <a:endParaRPr lang="de-DE" dirty="0"/>
          </a:p>
          <a:p>
            <a:endParaRPr lang="en-GB" dirty="0"/>
          </a:p>
          <a:p>
            <a:r>
              <a:rPr lang="en-GB" dirty="0">
                <a:solidFill>
                  <a:srgbClr val="FFC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https://sql-tutorial.de/home/</a:t>
            </a:r>
            <a:r>
              <a:rPr lang="en-GB" dirty="0" err="1">
                <a:solidFill>
                  <a:srgbClr val="FFC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lektionen.php</a:t>
            </a:r>
            <a:r>
              <a:rPr lang="en-GB" dirty="0">
                <a:solidFill>
                  <a:srgbClr val="FFC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?</a:t>
            </a:r>
            <a:r>
              <a:rPr lang="en-GB" dirty="0" err="1">
                <a:solidFill>
                  <a:srgbClr val="FFC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lektion</a:t>
            </a:r>
            <a:r>
              <a:rPr lang="en-GB" dirty="0">
                <a:solidFill>
                  <a:srgbClr val="FFC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=1</a:t>
            </a:r>
            <a:endParaRPr lang="en-GB" dirty="0">
              <a:solidFill>
                <a:srgbClr val="FFC000"/>
              </a:solidFill>
            </a:endParaRPr>
          </a:p>
          <a:p>
            <a:endParaRPr lang="en-GB" dirty="0"/>
          </a:p>
          <a:p>
            <a:endParaRPr lang="en-GB" dirty="0"/>
          </a:p>
          <a:p>
            <a:r>
              <a:rPr lang="en-GB" dirty="0" err="1"/>
              <a:t>Übungen</a:t>
            </a:r>
            <a:r>
              <a:rPr lang="en-GB" dirty="0"/>
              <a:t>: </a:t>
            </a:r>
          </a:p>
          <a:p>
            <a:endParaRPr lang="de-DE" dirty="0">
              <a:solidFill>
                <a:srgbClr val="FFC000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GB" dirty="0">
                <a:solidFill>
                  <a:srgbClr val="FFC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https://sql-tutorial.de/home/</a:t>
            </a:r>
            <a:r>
              <a:rPr lang="en-GB" dirty="0" err="1">
                <a:solidFill>
                  <a:srgbClr val="FFC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uebungen.php</a:t>
            </a:r>
            <a:r>
              <a:rPr lang="en-GB" dirty="0">
                <a:solidFill>
                  <a:srgbClr val="FFC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?</a:t>
            </a:r>
            <a:r>
              <a:rPr lang="en-GB" dirty="0" err="1">
                <a:solidFill>
                  <a:srgbClr val="FFC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lektion</a:t>
            </a:r>
            <a:r>
              <a:rPr lang="en-GB" dirty="0">
                <a:solidFill>
                  <a:srgbClr val="FFC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=1</a:t>
            </a:r>
            <a:endParaRPr lang="en-GB" dirty="0">
              <a:solidFill>
                <a:srgbClr val="FFC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AA99D1-FF0E-A2F7-F601-3723F49BB4A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 – SELECT </a:t>
            </a:r>
            <a:endParaRPr lang="en-DE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591B39F-FC53-ABDA-C6B6-1003FC56A85B}"/>
              </a:ext>
            </a:extLst>
          </p:cNvPr>
          <p:cNvGrpSpPr/>
          <p:nvPr/>
        </p:nvGrpSpPr>
        <p:grpSpPr>
          <a:xfrm>
            <a:off x="8369183" y="656818"/>
            <a:ext cx="3207299" cy="1439228"/>
            <a:chOff x="7435892" y="429136"/>
            <a:chExt cx="4551526" cy="2052083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D1282316-28EB-F20A-233D-CEE4ED434717}"/>
                </a:ext>
              </a:extLst>
            </p:cNvPr>
            <p:cNvSpPr/>
            <p:nvPr/>
          </p:nvSpPr>
          <p:spPr>
            <a:xfrm>
              <a:off x="7435892" y="429136"/>
              <a:ext cx="4551526" cy="2052083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CD36599-C962-1465-66FD-9469C4D7A6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7679"/>
            <a:stretch/>
          </p:blipFill>
          <p:spPr>
            <a:xfrm>
              <a:off x="7846828" y="707102"/>
              <a:ext cx="3729654" cy="14961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4813428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0CE8E6A-7B60-8196-915C-17E10EF70E5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66819" y="1803747"/>
            <a:ext cx="4031696" cy="4381900"/>
          </a:xfrm>
        </p:spPr>
        <p:txBody>
          <a:bodyPr/>
          <a:lstStyle/>
          <a:p>
            <a:pPr algn="l"/>
            <a:r>
              <a:rPr lang="en-GB" sz="3200" dirty="0"/>
              <a:t>SQL</a:t>
            </a:r>
          </a:p>
          <a:p>
            <a:pPr algn="l"/>
            <a:r>
              <a:rPr lang="en-GB" sz="3200" dirty="0"/>
              <a:t>select ... from ... where</a:t>
            </a:r>
          </a:p>
          <a:p>
            <a:pPr algn="l"/>
            <a:r>
              <a:rPr lang="en-GB" sz="3200" dirty="0"/>
              <a:t>&lt;, &lt;=, =, &lt;&gt;, &gt;=, &gt;</a:t>
            </a:r>
          </a:p>
          <a:p>
            <a:pPr algn="l"/>
            <a:r>
              <a:rPr lang="en-GB" sz="3200" dirty="0"/>
              <a:t>and, or, not</a:t>
            </a:r>
          </a:p>
          <a:p>
            <a:pPr algn="l"/>
            <a:r>
              <a:rPr lang="en-GB" sz="3200" dirty="0"/>
              <a:t>between</a:t>
            </a:r>
          </a:p>
          <a:p>
            <a:pPr algn="l"/>
            <a:r>
              <a:rPr lang="en-GB" sz="3200" dirty="0"/>
              <a:t>like</a:t>
            </a:r>
          </a:p>
        </p:txBody>
      </p:sp>
      <p:sp>
        <p:nvSpPr>
          <p:cNvPr id="3" name="Text Placeholder 1">
            <a:extLst>
              <a:ext uri="{FF2B5EF4-FFF2-40B4-BE49-F238E27FC236}">
                <a16:creationId xmlns:a16="http://schemas.microsoft.com/office/drawing/2014/main" id="{54B3F1F9-5E67-4B26-C9D0-2F08ADDC314A}"/>
              </a:ext>
            </a:extLst>
          </p:cNvPr>
          <p:cNvSpPr txBox="1">
            <a:spLocks/>
          </p:cNvSpPr>
          <p:nvPr/>
        </p:nvSpPr>
        <p:spPr>
          <a:xfrm>
            <a:off x="6648897" y="1803747"/>
            <a:ext cx="4031696" cy="43819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>
                <a:solidFill>
                  <a:schemeClr val="tx1"/>
                </a:solidFill>
                <a:latin typeface="Sacramento" panose="02000507000000020000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3200" dirty="0"/>
              <a:t>in, not in</a:t>
            </a:r>
          </a:p>
          <a:p>
            <a:pPr algn="l"/>
            <a:r>
              <a:rPr lang="en-GB" sz="3200" dirty="0"/>
              <a:t>is null, not is null</a:t>
            </a:r>
          </a:p>
          <a:p>
            <a:pPr algn="l"/>
            <a:r>
              <a:rPr lang="en-GB" sz="3200" dirty="0"/>
              <a:t>distinct</a:t>
            </a:r>
          </a:p>
          <a:p>
            <a:pPr algn="l"/>
            <a:r>
              <a:rPr lang="en-GB" sz="3200" dirty="0"/>
              <a:t>as</a:t>
            </a:r>
          </a:p>
          <a:p>
            <a:pPr algn="l"/>
            <a:r>
              <a:rPr lang="en-GB" sz="3200" dirty="0"/>
              <a:t>order by</a:t>
            </a:r>
          </a:p>
          <a:p>
            <a:pPr algn="l"/>
            <a:r>
              <a:rPr lang="en-GB" sz="3200" dirty="0"/>
              <a:t>limit</a:t>
            </a:r>
          </a:p>
        </p:txBody>
      </p:sp>
    </p:spTree>
    <p:extLst>
      <p:ext uri="{BB962C8B-B14F-4D97-AF65-F5344CB8AC3E}">
        <p14:creationId xmlns:p14="http://schemas.microsoft.com/office/powerpoint/2010/main" val="25452302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729617F-AFC2-325C-57B4-2C7B19A733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Input: </a:t>
            </a:r>
          </a:p>
          <a:p>
            <a:endParaRPr lang="en-GB" dirty="0">
              <a:solidFill>
                <a:srgbClr val="FFC00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GB" dirty="0">
                <a:solidFill>
                  <a:srgbClr val="FFC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https://sql-tutorial.de/home/lektionen.php?lektion=2</a:t>
            </a:r>
            <a:endParaRPr lang="de-DE" dirty="0">
              <a:solidFill>
                <a:srgbClr val="FFC00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GB" dirty="0"/>
          </a:p>
          <a:p>
            <a:endParaRPr lang="en-GB" dirty="0"/>
          </a:p>
          <a:p>
            <a:r>
              <a:rPr lang="en-GB" dirty="0" err="1"/>
              <a:t>Übungen</a:t>
            </a:r>
            <a:r>
              <a:rPr lang="en-GB" dirty="0"/>
              <a:t>: </a:t>
            </a:r>
            <a:endParaRPr lang="de-DE" dirty="0"/>
          </a:p>
          <a:p>
            <a:endParaRPr lang="en-GB" dirty="0"/>
          </a:p>
          <a:p>
            <a:r>
              <a:rPr lang="en-GB" dirty="0">
                <a:solidFill>
                  <a:srgbClr val="FFC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https://sql-tutorial.de/home/</a:t>
            </a:r>
            <a:r>
              <a:rPr lang="en-GB" dirty="0" err="1">
                <a:solidFill>
                  <a:srgbClr val="FFC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uebungen.php</a:t>
            </a:r>
            <a:r>
              <a:rPr lang="en-GB" dirty="0">
                <a:solidFill>
                  <a:srgbClr val="FFC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?</a:t>
            </a:r>
            <a:r>
              <a:rPr lang="en-GB" dirty="0" err="1">
                <a:solidFill>
                  <a:srgbClr val="FFC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lektion</a:t>
            </a:r>
            <a:r>
              <a:rPr lang="en-GB" dirty="0">
                <a:solidFill>
                  <a:srgbClr val="FFC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=</a:t>
            </a:r>
            <a:r>
              <a:rPr lang="de-DE" dirty="0">
                <a:solidFill>
                  <a:srgbClr val="FFC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endParaRPr lang="en-GB" dirty="0">
              <a:solidFill>
                <a:srgbClr val="FFC000"/>
              </a:solidFill>
            </a:endParaRPr>
          </a:p>
          <a:p>
            <a:endParaRPr lang="en-GB" i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AA99D1-FF0E-A2F7-F601-3723F49BB4A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2 – </a:t>
            </a:r>
            <a:r>
              <a:rPr lang="en-GB" dirty="0" err="1"/>
              <a:t>Aggregatfkt</a:t>
            </a:r>
            <a:r>
              <a:rPr lang="en-GB" dirty="0"/>
              <a:t>.</a:t>
            </a:r>
            <a:endParaRPr lang="en-DE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AF231B1-CDB3-550F-ECD9-AD47AE07B2EF}"/>
              </a:ext>
            </a:extLst>
          </p:cNvPr>
          <p:cNvGrpSpPr/>
          <p:nvPr/>
        </p:nvGrpSpPr>
        <p:grpSpPr>
          <a:xfrm>
            <a:off x="8369183" y="656818"/>
            <a:ext cx="3207299" cy="1439228"/>
            <a:chOff x="7435892" y="429136"/>
            <a:chExt cx="4551526" cy="2052083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61E06FD7-A2B4-58EE-C0FE-B1B3195FCD54}"/>
                </a:ext>
              </a:extLst>
            </p:cNvPr>
            <p:cNvSpPr/>
            <p:nvPr/>
          </p:nvSpPr>
          <p:spPr>
            <a:xfrm>
              <a:off x="7435892" y="429136"/>
              <a:ext cx="4551526" cy="2052083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17359316-78A8-2861-D967-F86E46674A0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7679"/>
            <a:stretch/>
          </p:blipFill>
          <p:spPr>
            <a:xfrm>
              <a:off x="7846828" y="707102"/>
              <a:ext cx="3729654" cy="14961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9308838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0CE8E6A-7B60-8196-915C-17E10EF70E5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66818" y="1803747"/>
            <a:ext cx="7540437" cy="4381900"/>
          </a:xfrm>
        </p:spPr>
        <p:txBody>
          <a:bodyPr/>
          <a:lstStyle/>
          <a:p>
            <a:r>
              <a:rPr lang="en-GB" sz="3200" dirty="0"/>
              <a:t>sum(...)</a:t>
            </a:r>
          </a:p>
          <a:p>
            <a:r>
              <a:rPr lang="en-GB" sz="3200" dirty="0"/>
              <a:t>count(...)</a:t>
            </a:r>
          </a:p>
          <a:p>
            <a:r>
              <a:rPr lang="en-GB" sz="3200" dirty="0"/>
              <a:t>min(...)</a:t>
            </a:r>
          </a:p>
          <a:p>
            <a:r>
              <a:rPr lang="en-GB" sz="3200" dirty="0"/>
              <a:t>max(...)</a:t>
            </a:r>
          </a:p>
          <a:p>
            <a:r>
              <a:rPr lang="en-GB" sz="3200" dirty="0" err="1"/>
              <a:t>avg</a:t>
            </a:r>
            <a:r>
              <a:rPr lang="en-GB" sz="3200" dirty="0"/>
              <a:t>(...)</a:t>
            </a:r>
          </a:p>
        </p:txBody>
      </p:sp>
    </p:spTree>
    <p:extLst>
      <p:ext uri="{BB962C8B-B14F-4D97-AF65-F5344CB8AC3E}">
        <p14:creationId xmlns:p14="http://schemas.microsoft.com/office/powerpoint/2010/main" val="1097275679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729617F-AFC2-325C-57B4-2C7B19A733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Input: </a:t>
            </a:r>
          </a:p>
          <a:p>
            <a:endParaRPr lang="en-GB" dirty="0">
              <a:solidFill>
                <a:srgbClr val="FFC00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GB" dirty="0">
                <a:solidFill>
                  <a:srgbClr val="FFC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https://sql-tutorial.de/home/lektionen.php?lektion=3</a:t>
            </a:r>
            <a:endParaRPr lang="de-DE" dirty="0">
              <a:solidFill>
                <a:srgbClr val="FFC000"/>
              </a:solidFill>
            </a:endParaRPr>
          </a:p>
          <a:p>
            <a:endParaRPr lang="en-GB" dirty="0"/>
          </a:p>
          <a:p>
            <a:endParaRPr lang="en-GB" dirty="0"/>
          </a:p>
          <a:p>
            <a:r>
              <a:rPr lang="en-GB" dirty="0" err="1"/>
              <a:t>Übungen</a:t>
            </a:r>
            <a:r>
              <a:rPr lang="en-GB" dirty="0"/>
              <a:t>: </a:t>
            </a:r>
            <a:endParaRPr lang="de-DE" dirty="0"/>
          </a:p>
          <a:p>
            <a:endParaRPr lang="en-GB" dirty="0"/>
          </a:p>
          <a:p>
            <a:r>
              <a:rPr lang="en-GB" dirty="0">
                <a:solidFill>
                  <a:srgbClr val="FFC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https://sql-tutorial.de/home/uebungen.php?lektion=3</a:t>
            </a:r>
            <a:endParaRPr lang="en-GB" i="1" dirty="0">
              <a:solidFill>
                <a:srgbClr val="FFC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AA99D1-FF0E-A2F7-F601-3723F49BB4A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3 – Join </a:t>
            </a:r>
            <a:endParaRPr lang="en-DE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0E84856-5A02-9D61-B0B7-64114C646F13}"/>
              </a:ext>
            </a:extLst>
          </p:cNvPr>
          <p:cNvGrpSpPr/>
          <p:nvPr/>
        </p:nvGrpSpPr>
        <p:grpSpPr>
          <a:xfrm>
            <a:off x="8369183" y="656818"/>
            <a:ext cx="3207299" cy="1439228"/>
            <a:chOff x="7435892" y="429136"/>
            <a:chExt cx="4551526" cy="2052083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98CFB2B6-741D-7A1D-E713-F11F73576892}"/>
                </a:ext>
              </a:extLst>
            </p:cNvPr>
            <p:cNvSpPr/>
            <p:nvPr/>
          </p:nvSpPr>
          <p:spPr>
            <a:xfrm>
              <a:off x="7435892" y="429136"/>
              <a:ext cx="4551526" cy="2052083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C7501C66-99D7-AE84-3ABA-751D7F12E3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7679"/>
            <a:stretch/>
          </p:blipFill>
          <p:spPr>
            <a:xfrm>
              <a:off x="7846828" y="707102"/>
              <a:ext cx="3729654" cy="14961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44130420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0CE8E6A-7B60-8196-915C-17E10EF70E5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66819" y="1803747"/>
            <a:ext cx="7593600" cy="4381900"/>
          </a:xfrm>
        </p:spPr>
        <p:txBody>
          <a:bodyPr/>
          <a:lstStyle/>
          <a:p>
            <a:r>
              <a:rPr lang="en-GB" sz="3200" dirty="0"/>
              <a:t>join ... on</a:t>
            </a:r>
          </a:p>
          <a:p>
            <a:r>
              <a:rPr lang="en-GB" sz="3200" dirty="0"/>
              <a:t>inner join</a:t>
            </a:r>
          </a:p>
        </p:txBody>
      </p:sp>
    </p:spTree>
    <p:extLst>
      <p:ext uri="{BB962C8B-B14F-4D97-AF65-F5344CB8AC3E}">
        <p14:creationId xmlns:p14="http://schemas.microsoft.com/office/powerpoint/2010/main" val="414723932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351</Words>
  <Application>Microsoft Office PowerPoint</Application>
  <PresentationFormat>Breitbild</PresentationFormat>
  <Paragraphs>89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0" baseType="lpstr">
      <vt:lpstr>Arial</vt:lpstr>
      <vt:lpstr>Calibri</vt:lpstr>
      <vt:lpstr>Consolas</vt:lpstr>
      <vt:lpstr>Montserrat</vt:lpstr>
      <vt:lpstr>Sacramento</vt:lpstr>
      <vt:lpstr>1_Youtube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Patrick Abels</cp:lastModifiedBy>
  <cp:revision>72</cp:revision>
  <dcterms:created xsi:type="dcterms:W3CDTF">2022-12-22T20:26:39Z</dcterms:created>
  <dcterms:modified xsi:type="dcterms:W3CDTF">2024-03-19T15:21:00Z</dcterms:modified>
</cp:coreProperties>
</file>