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92" r:id="rId2"/>
    <p:sldId id="298" r:id="rId3"/>
    <p:sldId id="305" r:id="rId4"/>
    <p:sldId id="306" r:id="rId5"/>
    <p:sldId id="308" r:id="rId6"/>
    <p:sldId id="307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000000"/>
    <a:srgbClr val="FF0000"/>
    <a:srgbClr val="5B9BD5"/>
    <a:srgbClr val="70AD47"/>
    <a:srgbClr val="1F4E79"/>
    <a:srgbClr val="830D0D"/>
    <a:srgbClr val="FF5B5B"/>
    <a:srgbClr val="B220D4"/>
    <a:srgbClr val="D12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57" autoAdjust="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2322EF6D-ADDA-4318-81E7-865040ABB4B9}"/>
    <pc:docChg chg="undo redo custSel addSld delSld modSld sldOrd">
      <pc:chgData name="Abels, Patrick" userId="ba666de4-0d21-43a6-8e66-51a18aae1b4a" providerId="ADAL" clId="{2322EF6D-ADDA-4318-81E7-865040ABB4B9}" dt="2023-12-23T01:11:35.289" v="2660" actId="20577"/>
      <pc:docMkLst>
        <pc:docMk/>
      </pc:docMkLst>
      <pc:sldChg chg="modSp mod">
        <pc:chgData name="Abels, Patrick" userId="ba666de4-0d21-43a6-8e66-51a18aae1b4a" providerId="ADAL" clId="{2322EF6D-ADDA-4318-81E7-865040ABB4B9}" dt="2023-12-22T23:10:07.850" v="14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2322EF6D-ADDA-4318-81E7-865040ABB4B9}" dt="2023-12-22T23:10:07.850" v="14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2322EF6D-ADDA-4318-81E7-865040ABB4B9}" dt="2023-12-23T00:52:14.300" v="2165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2322EF6D-ADDA-4318-81E7-865040ABB4B9}" dt="2023-12-23T00:52:14.300" v="2165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modSp mod">
        <pc:chgData name="Abels, Patrick" userId="ba666de4-0d21-43a6-8e66-51a18aae1b4a" providerId="ADAL" clId="{2322EF6D-ADDA-4318-81E7-865040ABB4B9}" dt="2023-12-23T01:06:31.277" v="2588" actId="20577"/>
        <pc:sldMkLst>
          <pc:docMk/>
          <pc:sldMk cId="4147734968" sldId="296"/>
        </pc:sldMkLst>
        <pc:spChg chg="mod">
          <ac:chgData name="Abels, Patrick" userId="ba666de4-0d21-43a6-8e66-51a18aae1b4a" providerId="ADAL" clId="{2322EF6D-ADDA-4318-81E7-865040ABB4B9}" dt="2023-12-23T01:06:31.277" v="2588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del">
        <pc:chgData name="Abels, Patrick" userId="ba666de4-0d21-43a6-8e66-51a18aae1b4a" providerId="ADAL" clId="{2322EF6D-ADDA-4318-81E7-865040ABB4B9}" dt="2023-12-23T00:06:12.980" v="1035" actId="47"/>
        <pc:sldMkLst>
          <pc:docMk/>
          <pc:sldMk cId="3858293728" sldId="297"/>
        </pc:sldMkLst>
      </pc:sldChg>
      <pc:sldChg chg="del">
        <pc:chgData name="Abels, Patrick" userId="ba666de4-0d21-43a6-8e66-51a18aae1b4a" providerId="ADAL" clId="{2322EF6D-ADDA-4318-81E7-865040ABB4B9}" dt="2023-12-23T00:06:09.729" v="1033" actId="47"/>
        <pc:sldMkLst>
          <pc:docMk/>
          <pc:sldMk cId="402623437" sldId="298"/>
        </pc:sldMkLst>
      </pc:sldChg>
      <pc:sldChg chg="del">
        <pc:chgData name="Abels, Patrick" userId="ba666de4-0d21-43a6-8e66-51a18aae1b4a" providerId="ADAL" clId="{2322EF6D-ADDA-4318-81E7-865040ABB4B9}" dt="2023-12-23T00:06:11.842" v="1034" actId="47"/>
        <pc:sldMkLst>
          <pc:docMk/>
          <pc:sldMk cId="1797878123" sldId="299"/>
        </pc:sldMkLst>
      </pc:sldChg>
      <pc:sldChg chg="del">
        <pc:chgData name="Abels, Patrick" userId="ba666de4-0d21-43a6-8e66-51a18aae1b4a" providerId="ADAL" clId="{2322EF6D-ADDA-4318-81E7-865040ABB4B9}" dt="2023-12-23T00:06:13.890" v="1036" actId="47"/>
        <pc:sldMkLst>
          <pc:docMk/>
          <pc:sldMk cId="1591716121" sldId="300"/>
        </pc:sldMkLst>
      </pc:sldChg>
      <pc:sldChg chg="del">
        <pc:chgData name="Abels, Patrick" userId="ba666de4-0d21-43a6-8e66-51a18aae1b4a" providerId="ADAL" clId="{2322EF6D-ADDA-4318-81E7-865040ABB4B9}" dt="2023-12-23T00:06:14.912" v="1037" actId="47"/>
        <pc:sldMkLst>
          <pc:docMk/>
          <pc:sldMk cId="965767047" sldId="301"/>
        </pc:sldMkLst>
      </pc:sldChg>
      <pc:sldChg chg="del">
        <pc:chgData name="Abels, Patrick" userId="ba666de4-0d21-43a6-8e66-51a18aae1b4a" providerId="ADAL" clId="{2322EF6D-ADDA-4318-81E7-865040ABB4B9}" dt="2023-12-22T23:15:09.713" v="172" actId="47"/>
        <pc:sldMkLst>
          <pc:docMk/>
          <pc:sldMk cId="2817124012" sldId="303"/>
        </pc:sldMkLst>
      </pc:sldChg>
      <pc:sldChg chg="add del">
        <pc:chgData name="Abels, Patrick" userId="ba666de4-0d21-43a6-8e66-51a18aae1b4a" providerId="ADAL" clId="{2322EF6D-ADDA-4318-81E7-865040ABB4B9}" dt="2023-12-23T00:50:44.977" v="2133" actId="47"/>
        <pc:sldMkLst>
          <pc:docMk/>
          <pc:sldMk cId="2511067881" sldId="304"/>
        </pc:sldMkLst>
      </pc:sldChg>
      <pc:sldChg chg="del">
        <pc:chgData name="Abels, Patrick" userId="ba666de4-0d21-43a6-8e66-51a18aae1b4a" providerId="ADAL" clId="{2322EF6D-ADDA-4318-81E7-865040ABB4B9}" dt="2023-12-23T00:50:48.173" v="2134" actId="47"/>
        <pc:sldMkLst>
          <pc:docMk/>
          <pc:sldMk cId="1062227693" sldId="305"/>
        </pc:sldMkLst>
      </pc:sldChg>
      <pc:sldChg chg="modSp del mod">
        <pc:chgData name="Abels, Patrick" userId="ba666de4-0d21-43a6-8e66-51a18aae1b4a" providerId="ADAL" clId="{2322EF6D-ADDA-4318-81E7-865040ABB4B9}" dt="2023-12-22T23:14:55.500" v="163" actId="47"/>
        <pc:sldMkLst>
          <pc:docMk/>
          <pc:sldMk cId="1720414491" sldId="306"/>
        </pc:sldMkLst>
        <pc:spChg chg="mod">
          <ac:chgData name="Abels, Patrick" userId="ba666de4-0d21-43a6-8e66-51a18aae1b4a" providerId="ADAL" clId="{2322EF6D-ADDA-4318-81E7-865040ABB4B9}" dt="2023-12-22T23:14:24.588" v="162" actId="20577"/>
          <ac:spMkLst>
            <pc:docMk/>
            <pc:sldMk cId="1720414491" sldId="306"/>
            <ac:spMk id="2" creationId="{7DC0E6D0-225F-C61D-93C8-3960800FB31E}"/>
          </ac:spMkLst>
        </pc:spChg>
      </pc:sldChg>
      <pc:sldChg chg="addSp modSp new mod">
        <pc:chgData name="Abels, Patrick" userId="ba666de4-0d21-43a6-8e66-51a18aae1b4a" providerId="ADAL" clId="{2322EF6D-ADDA-4318-81E7-865040ABB4B9}" dt="2023-12-23T01:02:16.841" v="2373" actId="14100"/>
        <pc:sldMkLst>
          <pc:docMk/>
          <pc:sldMk cId="3345548008" sldId="306"/>
        </pc:sldMkLst>
        <pc:spChg chg="mod">
          <ac:chgData name="Abels, Patrick" userId="ba666de4-0d21-43a6-8e66-51a18aae1b4a" providerId="ADAL" clId="{2322EF6D-ADDA-4318-81E7-865040ABB4B9}" dt="2023-12-23T01:02:16.841" v="2373" actId="14100"/>
          <ac:spMkLst>
            <pc:docMk/>
            <pc:sldMk cId="3345548008" sldId="306"/>
            <ac:spMk id="2" creationId="{3DE52F2D-4A8D-696A-B183-E87AEF8C15F0}"/>
          </ac:spMkLst>
        </pc:spChg>
        <pc:spChg chg="mod">
          <ac:chgData name="Abels, Patrick" userId="ba666de4-0d21-43a6-8e66-51a18aae1b4a" providerId="ADAL" clId="{2322EF6D-ADDA-4318-81E7-865040ABB4B9}" dt="2023-12-22T23:15:02.184" v="171" actId="20577"/>
          <ac:spMkLst>
            <pc:docMk/>
            <pc:sldMk cId="3345548008" sldId="306"/>
            <ac:spMk id="3" creationId="{262E1DAC-E9F7-EEEA-C55F-DF7250376575}"/>
          </ac:spMkLst>
        </pc:spChg>
        <pc:spChg chg="add mod">
          <ac:chgData name="Abels, Patrick" userId="ba666de4-0d21-43a6-8e66-51a18aae1b4a" providerId="ADAL" clId="{2322EF6D-ADDA-4318-81E7-865040ABB4B9}" dt="2023-12-23T01:00:26.919" v="2241" actId="164"/>
          <ac:spMkLst>
            <pc:docMk/>
            <pc:sldMk cId="3345548008" sldId="306"/>
            <ac:spMk id="6" creationId="{9EFC42BF-3D57-3340-EF64-B17AD963D87D}"/>
          </ac:spMkLst>
        </pc:spChg>
        <pc:grpChg chg="add mod">
          <ac:chgData name="Abels, Patrick" userId="ba666de4-0d21-43a6-8e66-51a18aae1b4a" providerId="ADAL" clId="{2322EF6D-ADDA-4318-81E7-865040ABB4B9}" dt="2023-12-23T01:01:28.705" v="2277" actId="1076"/>
          <ac:grpSpMkLst>
            <pc:docMk/>
            <pc:sldMk cId="3345548008" sldId="306"/>
            <ac:grpSpMk id="7" creationId="{514CD838-E7A6-DC06-FA54-15311FE4C38C}"/>
          </ac:grpSpMkLst>
        </pc:grpChg>
        <pc:picChg chg="add mod">
          <ac:chgData name="Abels, Patrick" userId="ba666de4-0d21-43a6-8e66-51a18aae1b4a" providerId="ADAL" clId="{2322EF6D-ADDA-4318-81E7-865040ABB4B9}" dt="2023-12-23T01:00:26.919" v="2241" actId="164"/>
          <ac:picMkLst>
            <pc:docMk/>
            <pc:sldMk cId="3345548008" sldId="306"/>
            <ac:picMk id="5" creationId="{C2CB8848-9F03-BF8F-57E5-96B74FBAEE61}"/>
          </ac:picMkLst>
        </pc:picChg>
      </pc:sldChg>
      <pc:sldChg chg="new del">
        <pc:chgData name="Abels, Patrick" userId="ba666de4-0d21-43a6-8e66-51a18aae1b4a" providerId="ADAL" clId="{2322EF6D-ADDA-4318-81E7-865040ABB4B9}" dt="2023-12-22T23:59:37.956" v="969" actId="47"/>
        <pc:sldMkLst>
          <pc:docMk/>
          <pc:sldMk cId="575104621" sldId="307"/>
        </pc:sldMkLst>
      </pc:sldChg>
      <pc:sldChg chg="addSp delSp modSp add mod delAnim modAnim">
        <pc:chgData name="Abels, Patrick" userId="ba666de4-0d21-43a6-8e66-51a18aae1b4a" providerId="ADAL" clId="{2322EF6D-ADDA-4318-81E7-865040ABB4B9}" dt="2023-12-22T23:58:00.878" v="943" actId="20577"/>
        <pc:sldMkLst>
          <pc:docMk/>
          <pc:sldMk cId="3734986130" sldId="308"/>
        </pc:sldMkLst>
        <pc:spChg chg="del">
          <ac:chgData name="Abels, Patrick" userId="ba666de4-0d21-43a6-8e66-51a18aae1b4a" providerId="ADAL" clId="{2322EF6D-ADDA-4318-81E7-865040ABB4B9}" dt="2023-12-22T23:31:02.372" v="243" actId="478"/>
          <ac:spMkLst>
            <pc:docMk/>
            <pc:sldMk cId="3734986130" sldId="308"/>
            <ac:spMk id="2" creationId="{D9DF2B69-835B-E2D6-59A8-95DFD36E876D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3" creationId="{1AE6C8C4-B855-84B9-1566-54918A88B46E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4" creationId="{562509C6-183F-5CFE-F84C-5720E2617837}"/>
          </ac:spMkLst>
        </pc:spChg>
        <pc:spChg chg="del">
          <ac:chgData name="Abels, Patrick" userId="ba666de4-0d21-43a6-8e66-51a18aae1b4a" providerId="ADAL" clId="{2322EF6D-ADDA-4318-81E7-865040ABB4B9}" dt="2023-12-22T23:31:02.372" v="243" actId="478"/>
          <ac:spMkLst>
            <pc:docMk/>
            <pc:sldMk cId="3734986130" sldId="308"/>
            <ac:spMk id="5" creationId="{1A2AC50A-D0F7-DE07-45FF-01DA28D92AA7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6" creationId="{4D8E1252-844C-148D-E269-5851BCB31395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7" creationId="{ABD4ECEF-4502-95C4-1BDB-9F87AB50F2A5}"/>
          </ac:spMkLst>
        </pc:spChg>
        <pc:spChg chg="del">
          <ac:chgData name="Abels, Patrick" userId="ba666de4-0d21-43a6-8e66-51a18aae1b4a" providerId="ADAL" clId="{2322EF6D-ADDA-4318-81E7-865040ABB4B9}" dt="2023-12-22T23:31:02.372" v="243" actId="478"/>
          <ac:spMkLst>
            <pc:docMk/>
            <pc:sldMk cId="3734986130" sldId="308"/>
            <ac:spMk id="8" creationId="{EEDB0355-78F5-1859-435E-F5070C953D74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27" creationId="{6EE4CADD-FC91-846B-D8B3-0013B50E0594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33" creationId="{9ACD67A2-99BF-76F4-F02F-1A4AA8227652}"/>
          </ac:spMkLst>
        </pc:spChg>
        <pc:spChg chg="del">
          <ac:chgData name="Abels, Patrick" userId="ba666de4-0d21-43a6-8e66-51a18aae1b4a" providerId="ADAL" clId="{2322EF6D-ADDA-4318-81E7-865040ABB4B9}" dt="2023-12-22T23:35:17.013" v="339" actId="478"/>
          <ac:spMkLst>
            <pc:docMk/>
            <pc:sldMk cId="3734986130" sldId="308"/>
            <ac:spMk id="35" creationId="{D58B1C13-7970-E0E0-AAEA-960CD6047A82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36" creationId="{370587D3-039F-BC78-F9EB-2F76F979E94C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37" creationId="{496C4779-F72A-EA0C-2783-32FB49A354D9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38" creationId="{6D493D06-3A86-6336-F0C5-E677E3482077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57" creationId="{F32E8436-FE86-81EA-1AF2-1B231D7C8885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58" creationId="{020BABE0-EA48-8DCF-46C8-A23FD9085065}"/>
          </ac:spMkLst>
        </pc:spChg>
        <pc:spChg chg="del">
          <ac:chgData name="Abels, Patrick" userId="ba666de4-0d21-43a6-8e66-51a18aae1b4a" providerId="ADAL" clId="{2322EF6D-ADDA-4318-81E7-865040ABB4B9}" dt="2023-12-22T23:34:55.931" v="336" actId="478"/>
          <ac:spMkLst>
            <pc:docMk/>
            <pc:sldMk cId="3734986130" sldId="308"/>
            <ac:spMk id="59" creationId="{6B4ACD19-FA9D-F727-28DD-06EFFAC96CB1}"/>
          </ac:spMkLst>
        </pc:spChg>
        <pc:spChg chg="del">
          <ac:chgData name="Abels, Patrick" userId="ba666de4-0d21-43a6-8e66-51a18aae1b4a" providerId="ADAL" clId="{2322EF6D-ADDA-4318-81E7-865040ABB4B9}" dt="2023-12-22T23:34:54.197" v="335" actId="478"/>
          <ac:spMkLst>
            <pc:docMk/>
            <pc:sldMk cId="3734986130" sldId="308"/>
            <ac:spMk id="60" creationId="{B2B8570B-57A2-9CE0-3863-5C2ACE51C2B8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61" creationId="{E5F4A50D-D981-33AE-CAD3-90DF86249BEF}"/>
          </ac:spMkLst>
        </pc:spChg>
        <pc:spChg chg="del">
          <ac:chgData name="Abels, Patrick" userId="ba666de4-0d21-43a6-8e66-51a18aae1b4a" providerId="ADAL" clId="{2322EF6D-ADDA-4318-81E7-865040ABB4B9}" dt="2023-12-22T23:34:55.931" v="336" actId="478"/>
          <ac:spMkLst>
            <pc:docMk/>
            <pc:sldMk cId="3734986130" sldId="308"/>
            <ac:spMk id="62" creationId="{2C949168-FDDC-1848-941A-3AF9FCF445DB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63" creationId="{3D7C031F-D0DF-224E-BD57-BB892F6DE54C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127" creationId="{966F2BFB-C32A-694F-B00B-804767818F6F}"/>
          </ac:spMkLst>
        </pc:spChg>
        <pc:spChg chg="add mod">
          <ac:chgData name="Abels, Patrick" userId="ba666de4-0d21-43a6-8e66-51a18aae1b4a" providerId="ADAL" clId="{2322EF6D-ADDA-4318-81E7-865040ABB4B9}" dt="2023-12-22T23:44:41.100" v="496" actId="571"/>
          <ac:spMkLst>
            <pc:docMk/>
            <pc:sldMk cId="3734986130" sldId="308"/>
            <ac:spMk id="134" creationId="{6CE9146F-8C3E-1253-37AE-1D60A5D7E06B}"/>
          </ac:spMkLst>
        </pc:spChg>
        <pc:spChg chg="add mod">
          <ac:chgData name="Abels, Patrick" userId="ba666de4-0d21-43a6-8e66-51a18aae1b4a" providerId="ADAL" clId="{2322EF6D-ADDA-4318-81E7-865040ABB4B9}" dt="2023-12-22T23:44:41.100" v="496" actId="571"/>
          <ac:spMkLst>
            <pc:docMk/>
            <pc:sldMk cId="3734986130" sldId="308"/>
            <ac:spMk id="135" creationId="{7F2CFEBD-4442-213F-BC7C-CA0FCCAACDA2}"/>
          </ac:spMkLst>
        </pc:spChg>
        <pc:spChg chg="add mod">
          <ac:chgData name="Abels, Patrick" userId="ba666de4-0d21-43a6-8e66-51a18aae1b4a" providerId="ADAL" clId="{2322EF6D-ADDA-4318-81E7-865040ABB4B9}" dt="2023-12-22T23:44:41.100" v="496" actId="571"/>
          <ac:spMkLst>
            <pc:docMk/>
            <pc:sldMk cId="3734986130" sldId="308"/>
            <ac:spMk id="137" creationId="{FD878D8A-C2DF-4A46-127F-55BBBEDA4901}"/>
          </ac:spMkLst>
        </pc:spChg>
        <pc:spChg chg="add mod">
          <ac:chgData name="Abels, Patrick" userId="ba666de4-0d21-43a6-8e66-51a18aae1b4a" providerId="ADAL" clId="{2322EF6D-ADDA-4318-81E7-865040ABB4B9}" dt="2023-12-22T23:44:41.100" v="496" actId="571"/>
          <ac:spMkLst>
            <pc:docMk/>
            <pc:sldMk cId="3734986130" sldId="308"/>
            <ac:spMk id="138" creationId="{2C7E6D7F-BCC5-FCF5-240D-6F333494B6F7}"/>
          </ac:spMkLst>
        </pc:spChg>
        <pc:spChg chg="add mod">
          <ac:chgData name="Abels, Patrick" userId="ba666de4-0d21-43a6-8e66-51a18aae1b4a" providerId="ADAL" clId="{2322EF6D-ADDA-4318-81E7-865040ABB4B9}" dt="2023-12-22T23:44:41.100" v="496" actId="571"/>
          <ac:spMkLst>
            <pc:docMk/>
            <pc:sldMk cId="3734986130" sldId="308"/>
            <ac:spMk id="139" creationId="{3B270E1C-73EC-BEE6-84CD-D735842C4C97}"/>
          </ac:spMkLst>
        </pc:spChg>
        <pc:spChg chg="add mod">
          <ac:chgData name="Abels, Patrick" userId="ba666de4-0d21-43a6-8e66-51a18aae1b4a" providerId="ADAL" clId="{2322EF6D-ADDA-4318-81E7-865040ABB4B9}" dt="2023-12-22T23:44:41.100" v="496" actId="571"/>
          <ac:spMkLst>
            <pc:docMk/>
            <pc:sldMk cId="3734986130" sldId="308"/>
            <ac:spMk id="140" creationId="{9135B307-CC37-6F7F-321F-6B88AB2D699B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161" creationId="{1FFD07B0-9399-E490-D6E0-AA7FCE0353F1}"/>
          </ac:spMkLst>
        </pc:spChg>
        <pc:spChg chg="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172" creationId="{0AE3E9C1-7C73-2397-72B2-C70570B55D84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208" creationId="{3F1ACF1D-1477-62FE-D219-37510ACDEEDB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209" creationId="{F547CAC2-963D-F284-E09A-E21B2447D989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210" creationId="{D32A0B2E-5417-6BAA-2A2C-D537332A6E14}"/>
          </ac:spMkLst>
        </pc:spChg>
        <pc:spChg chg="add mod">
          <ac:chgData name="Abels, Patrick" userId="ba666de4-0d21-43a6-8e66-51a18aae1b4a" providerId="ADAL" clId="{2322EF6D-ADDA-4318-81E7-865040ABB4B9}" dt="2023-12-22T23:49:41.140" v="584" actId="164"/>
          <ac:spMkLst>
            <pc:docMk/>
            <pc:sldMk cId="3734986130" sldId="308"/>
            <ac:spMk id="211" creationId="{CC543C38-B0CB-812D-8093-E7EE66B846EA}"/>
          </ac:spMkLst>
        </pc:spChg>
        <pc:spChg chg="add mod">
          <ac:chgData name="Abels, Patrick" userId="ba666de4-0d21-43a6-8e66-51a18aae1b4a" providerId="ADAL" clId="{2322EF6D-ADDA-4318-81E7-865040ABB4B9}" dt="2023-12-22T23:58:00.878" v="943" actId="20577"/>
          <ac:spMkLst>
            <pc:docMk/>
            <pc:sldMk cId="3734986130" sldId="308"/>
            <ac:spMk id="213" creationId="{06EEF8DF-7183-DE8B-3F37-139E26E4E5A5}"/>
          </ac:spMkLst>
        </pc:spChg>
        <pc:spChg chg="add del mod">
          <ac:chgData name="Abels, Patrick" userId="ba666de4-0d21-43a6-8e66-51a18aae1b4a" providerId="ADAL" clId="{2322EF6D-ADDA-4318-81E7-865040ABB4B9}" dt="2023-12-22T23:56:51.198" v="880" actId="478"/>
          <ac:spMkLst>
            <pc:docMk/>
            <pc:sldMk cId="3734986130" sldId="308"/>
            <ac:spMk id="214" creationId="{98176975-A9A5-CCE9-19D2-1F3D3BA23060}"/>
          </ac:spMkLst>
        </pc:spChg>
        <pc:grpChg chg="add del mod">
          <ac:chgData name="Abels, Patrick" userId="ba666de4-0d21-43a6-8e66-51a18aae1b4a" providerId="ADAL" clId="{2322EF6D-ADDA-4318-81E7-865040ABB4B9}" dt="2023-12-22T23:57:03.937" v="883" actId="478"/>
          <ac:grpSpMkLst>
            <pc:docMk/>
            <pc:sldMk cId="3734986130" sldId="308"/>
            <ac:grpSpMk id="212" creationId="{FB82318F-073F-478C-0230-6A73CE5CF3C8}"/>
          </ac:grpSpMkLst>
        </pc:grpChg>
        <pc:cxnChg chg="del mod">
          <ac:chgData name="Abels, Patrick" userId="ba666de4-0d21-43a6-8e66-51a18aae1b4a" providerId="ADAL" clId="{2322EF6D-ADDA-4318-81E7-865040ABB4B9}" dt="2023-12-22T23:31:02.372" v="243" actId="478"/>
          <ac:cxnSpMkLst>
            <pc:docMk/>
            <pc:sldMk cId="3734986130" sldId="308"/>
            <ac:cxnSpMk id="10" creationId="{A8200466-3DB9-B96B-E3C7-FE61426BF599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2" creationId="{A2FD4DBA-CFEA-8DB8-32FA-EB1285B0FC93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5" creationId="{EA961FDC-8AA9-1437-D294-523B1A2225B9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8" creationId="{14553BD7-0560-8AF7-5763-1507FEB14E91}"/>
          </ac:cxnSpMkLst>
        </pc:cxnChg>
        <pc:cxnChg chg="del mod">
          <ac:chgData name="Abels, Patrick" userId="ba666de4-0d21-43a6-8e66-51a18aae1b4a" providerId="ADAL" clId="{2322EF6D-ADDA-4318-81E7-865040ABB4B9}" dt="2023-12-22T23:31:02.372" v="243" actId="478"/>
          <ac:cxnSpMkLst>
            <pc:docMk/>
            <pc:sldMk cId="3734986130" sldId="308"/>
            <ac:cxnSpMk id="21" creationId="{5A9E2BB3-BE4D-85E7-58F6-6EF8F760C814}"/>
          </ac:cxnSpMkLst>
        </pc:cxnChg>
        <pc:cxnChg chg="del mod">
          <ac:chgData name="Abels, Patrick" userId="ba666de4-0d21-43a6-8e66-51a18aae1b4a" providerId="ADAL" clId="{2322EF6D-ADDA-4318-81E7-865040ABB4B9}" dt="2023-12-22T23:31:02.372" v="243" actId="478"/>
          <ac:cxnSpMkLst>
            <pc:docMk/>
            <pc:sldMk cId="3734986130" sldId="308"/>
            <ac:cxnSpMk id="24" creationId="{015E9324-71E4-6239-15E3-BC34AAA679B4}"/>
          </ac:cxnSpMkLst>
        </pc:cxnChg>
        <pc:cxnChg chg="add 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28" creationId="{F27A54F7-2AD7-BABA-1B23-62D3D55EBDA3}"/>
          </ac:cxnSpMkLst>
        </pc:cxnChg>
        <pc:cxnChg chg="del mod">
          <ac:chgData name="Abels, Patrick" userId="ba666de4-0d21-43a6-8e66-51a18aae1b4a" providerId="ADAL" clId="{2322EF6D-ADDA-4318-81E7-865040ABB4B9}" dt="2023-12-22T23:35:17.013" v="339" actId="478"/>
          <ac:cxnSpMkLst>
            <pc:docMk/>
            <pc:sldMk cId="3734986130" sldId="308"/>
            <ac:cxnSpMk id="34" creationId="{ED3641BE-92CF-A712-62C3-E714EA74D81B}"/>
          </ac:cxnSpMkLst>
        </pc:cxnChg>
        <pc:cxnChg chg="add 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39" creationId="{07E78C76-8A4B-F795-9666-3906C3B556CB}"/>
          </ac:cxnSpMkLst>
        </pc:cxnChg>
        <pc:cxnChg chg="add 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40" creationId="{9CF1C711-B113-814E-69FE-B19C9C8DD06D}"/>
          </ac:cxnSpMkLst>
        </pc:cxnChg>
        <pc:cxnChg chg="add 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41" creationId="{DD72E0CB-3612-4675-4182-0DF797EE3FD5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64" creationId="{3EE53703-9656-DA5A-A190-F074ABCB866B}"/>
          </ac:cxnSpMkLst>
        </pc:cxnChg>
        <pc:cxnChg chg="del mod">
          <ac:chgData name="Abels, Patrick" userId="ba666de4-0d21-43a6-8e66-51a18aae1b4a" providerId="ADAL" clId="{2322EF6D-ADDA-4318-81E7-865040ABB4B9}" dt="2023-12-22T23:34:54.197" v="335" actId="478"/>
          <ac:cxnSpMkLst>
            <pc:docMk/>
            <pc:sldMk cId="3734986130" sldId="308"/>
            <ac:cxnSpMk id="65" creationId="{1B780312-379D-729D-8253-4819401C0550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66" creationId="{F7D4F12B-780C-385B-6C20-63F2DC6B0732}"/>
          </ac:cxnSpMkLst>
        </pc:cxnChg>
        <pc:cxnChg chg="del mod">
          <ac:chgData name="Abels, Patrick" userId="ba666de4-0d21-43a6-8e66-51a18aae1b4a" providerId="ADAL" clId="{2322EF6D-ADDA-4318-81E7-865040ABB4B9}" dt="2023-12-22T23:34:55.931" v="336" actId="478"/>
          <ac:cxnSpMkLst>
            <pc:docMk/>
            <pc:sldMk cId="3734986130" sldId="308"/>
            <ac:cxnSpMk id="67" creationId="{0550D2A7-5F96-A7D5-1BB6-A59D65BF31CB}"/>
          </ac:cxnSpMkLst>
        </pc:cxnChg>
        <pc:cxnChg chg="del mod">
          <ac:chgData name="Abels, Patrick" userId="ba666de4-0d21-43a6-8e66-51a18aae1b4a" providerId="ADAL" clId="{2322EF6D-ADDA-4318-81E7-865040ABB4B9}" dt="2023-12-22T23:34:55.931" v="336" actId="478"/>
          <ac:cxnSpMkLst>
            <pc:docMk/>
            <pc:sldMk cId="3734986130" sldId="308"/>
            <ac:cxnSpMk id="68" creationId="{99352525-73B8-EE55-E389-DB27B2B5B226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69" creationId="{B6FEBEE9-7FC5-229D-8219-AE094285E8AF}"/>
          </ac:cxnSpMkLst>
        </pc:cxnChg>
        <pc:cxnChg chg="add 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28" creationId="{36728269-2418-B8E5-B2C3-8C2BCA1CE328}"/>
          </ac:cxnSpMkLst>
        </pc:cxnChg>
        <pc:cxnChg chg="add 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29" creationId="{DEAB3C62-55FB-8715-7D81-E987D3998DF2}"/>
          </ac:cxnSpMkLst>
        </pc:cxnChg>
        <pc:cxnChg chg="add mod">
          <ac:chgData name="Abels, Patrick" userId="ba666de4-0d21-43a6-8e66-51a18aae1b4a" providerId="ADAL" clId="{2322EF6D-ADDA-4318-81E7-865040ABB4B9}" dt="2023-12-22T23:44:41.100" v="496" actId="571"/>
          <ac:cxnSpMkLst>
            <pc:docMk/>
            <pc:sldMk cId="3734986130" sldId="308"/>
            <ac:cxnSpMk id="136" creationId="{1888B790-A097-E4D9-488C-D7B0CF2380A3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63" creationId="{25458E45-2D43-1010-252B-E57CB3B6DB2C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64" creationId="{8FAC6E48-A445-E8DA-AED9-588203C062AA}"/>
          </ac:cxnSpMkLst>
        </pc:cxnChg>
        <pc:cxnChg chg="mod">
          <ac:chgData name="Abels, Patrick" userId="ba666de4-0d21-43a6-8e66-51a18aae1b4a" providerId="ADAL" clId="{2322EF6D-ADDA-4318-81E7-865040ABB4B9}" dt="2023-12-22T23:57:03.937" v="883" actId="478"/>
          <ac:cxnSpMkLst>
            <pc:docMk/>
            <pc:sldMk cId="3734986130" sldId="308"/>
            <ac:cxnSpMk id="173" creationId="{034D6E42-FC61-0E79-B982-E33846748728}"/>
          </ac:cxnSpMkLst>
        </pc:cxnChg>
      </pc:sldChg>
      <pc:sldChg chg="addSp delSp modSp add mod">
        <pc:chgData name="Abels, Patrick" userId="ba666de4-0d21-43a6-8e66-51a18aae1b4a" providerId="ADAL" clId="{2322EF6D-ADDA-4318-81E7-865040ABB4B9}" dt="2023-12-23T00:37:57.991" v="1721" actId="478"/>
        <pc:sldMkLst>
          <pc:docMk/>
          <pc:sldMk cId="4171431326" sldId="309"/>
        </pc:sldMkLst>
        <pc:spChg chg="add mod">
          <ac:chgData name="Abels, Patrick" userId="ba666de4-0d21-43a6-8e66-51a18aae1b4a" providerId="ADAL" clId="{2322EF6D-ADDA-4318-81E7-865040ABB4B9}" dt="2023-12-23T00:13:36.256" v="1214"/>
          <ac:spMkLst>
            <pc:docMk/>
            <pc:sldMk cId="4171431326" sldId="309"/>
            <ac:spMk id="2" creationId="{BFB6D594-8B69-2644-89F6-53D7E617276E}"/>
          </ac:spMkLst>
        </pc:spChg>
        <pc:spChg chg="add mod">
          <ac:chgData name="Abels, Patrick" userId="ba666de4-0d21-43a6-8e66-51a18aae1b4a" providerId="ADAL" clId="{2322EF6D-ADDA-4318-81E7-865040ABB4B9}" dt="2023-12-23T00:13:36.256" v="1214"/>
          <ac:spMkLst>
            <pc:docMk/>
            <pc:sldMk cId="4171431326" sldId="309"/>
            <ac:spMk id="5" creationId="{2B609791-9DA9-6566-C6B4-9D8E05CFD05A}"/>
          </ac:spMkLst>
        </pc:spChg>
        <pc:spChg chg="add mod">
          <ac:chgData name="Abels, Patrick" userId="ba666de4-0d21-43a6-8e66-51a18aae1b4a" providerId="ADAL" clId="{2322EF6D-ADDA-4318-81E7-865040ABB4B9}" dt="2023-12-23T00:13:36.256" v="1214"/>
          <ac:spMkLst>
            <pc:docMk/>
            <pc:sldMk cId="4171431326" sldId="309"/>
            <ac:spMk id="8" creationId="{BF654CF2-466B-B09E-41F8-AFC0F57012A4}"/>
          </ac:spMkLst>
        </pc:spChg>
        <pc:spChg chg="del">
          <ac:chgData name="Abels, Patrick" userId="ba666de4-0d21-43a6-8e66-51a18aae1b4a" providerId="ADAL" clId="{2322EF6D-ADDA-4318-81E7-865040ABB4B9}" dt="2023-12-23T00:37:56.597" v="1720" actId="478"/>
          <ac:spMkLst>
            <pc:docMk/>
            <pc:sldMk cId="4171431326" sldId="309"/>
            <ac:spMk id="27" creationId="{6EE4CADD-FC91-846B-D8B3-0013B50E0594}"/>
          </ac:spMkLst>
        </pc:spChg>
        <pc:spChg chg="mod">
          <ac:chgData name="Abels, Patrick" userId="ba666de4-0d21-43a6-8e66-51a18aae1b4a" providerId="ADAL" clId="{2322EF6D-ADDA-4318-81E7-865040ABB4B9}" dt="2023-12-23T00:07:16.744" v="1065" actId="14100"/>
          <ac:spMkLst>
            <pc:docMk/>
            <pc:sldMk cId="4171431326" sldId="309"/>
            <ac:spMk id="213" creationId="{06EEF8DF-7183-DE8B-3F37-139E26E4E5A5}"/>
          </ac:spMkLst>
        </pc:spChg>
        <pc:spChg chg="mod">
          <ac:chgData name="Abels, Patrick" userId="ba666de4-0d21-43a6-8e66-51a18aae1b4a" providerId="ADAL" clId="{2322EF6D-ADDA-4318-81E7-865040ABB4B9}" dt="2023-12-23T00:34:18.750" v="1552" actId="404"/>
          <ac:spMkLst>
            <pc:docMk/>
            <pc:sldMk cId="4171431326" sldId="309"/>
            <ac:spMk id="214" creationId="{98176975-A9A5-CCE9-19D2-1F3D3BA23060}"/>
          </ac:spMkLst>
        </pc:spChg>
        <pc:grpChg chg="mod">
          <ac:chgData name="Abels, Patrick" userId="ba666de4-0d21-43a6-8e66-51a18aae1b4a" providerId="ADAL" clId="{2322EF6D-ADDA-4318-81E7-865040ABB4B9}" dt="2023-12-23T00:07:14.815" v="1064" actId="1036"/>
          <ac:grpSpMkLst>
            <pc:docMk/>
            <pc:sldMk cId="4171431326" sldId="309"/>
            <ac:grpSpMk id="212" creationId="{FB82318F-073F-478C-0230-6A73CE5CF3C8}"/>
          </ac:grpSpMkLst>
        </pc:grpChg>
        <pc:cxnChg chg="del mod">
          <ac:chgData name="Abels, Patrick" userId="ba666de4-0d21-43a6-8e66-51a18aae1b4a" providerId="ADAL" clId="{2322EF6D-ADDA-4318-81E7-865040ABB4B9}" dt="2023-12-23T00:37:57.991" v="1721" actId="478"/>
          <ac:cxnSpMkLst>
            <pc:docMk/>
            <pc:sldMk cId="4171431326" sldId="309"/>
            <ac:cxnSpMk id="28" creationId="{F27A54F7-2AD7-BABA-1B23-62D3D55EBDA3}"/>
          </ac:cxnSpMkLst>
        </pc:cxnChg>
      </pc:sldChg>
      <pc:sldChg chg="delSp modSp add mod">
        <pc:chgData name="Abels, Patrick" userId="ba666de4-0d21-43a6-8e66-51a18aae1b4a" providerId="ADAL" clId="{2322EF6D-ADDA-4318-81E7-865040ABB4B9}" dt="2023-12-23T00:38:02.536" v="1723" actId="478"/>
        <pc:sldMkLst>
          <pc:docMk/>
          <pc:sldMk cId="2723396431" sldId="310"/>
        </pc:sldMkLst>
        <pc:spChg chg="del">
          <ac:chgData name="Abels, Patrick" userId="ba666de4-0d21-43a6-8e66-51a18aae1b4a" providerId="ADAL" clId="{2322EF6D-ADDA-4318-81E7-865040ABB4B9}" dt="2023-12-23T00:38:00.991" v="1722" actId="478"/>
          <ac:spMkLst>
            <pc:docMk/>
            <pc:sldMk cId="2723396431" sldId="310"/>
            <ac:spMk id="27" creationId="{6EE4CADD-FC91-846B-D8B3-0013B50E0594}"/>
          </ac:spMkLst>
        </pc:spChg>
        <pc:spChg chg="mod">
          <ac:chgData name="Abels, Patrick" userId="ba666de4-0d21-43a6-8e66-51a18aae1b4a" providerId="ADAL" clId="{2322EF6D-ADDA-4318-81E7-865040ABB4B9}" dt="2023-12-22T23:58:25.312" v="945" actId="14100"/>
          <ac:spMkLst>
            <pc:docMk/>
            <pc:sldMk cId="2723396431" sldId="310"/>
            <ac:spMk id="213" creationId="{06EEF8DF-7183-DE8B-3F37-139E26E4E5A5}"/>
          </ac:spMkLst>
        </pc:spChg>
        <pc:grpChg chg="mod">
          <ac:chgData name="Abels, Patrick" userId="ba666de4-0d21-43a6-8e66-51a18aae1b4a" providerId="ADAL" clId="{2322EF6D-ADDA-4318-81E7-865040ABB4B9}" dt="2023-12-22T23:58:22.643" v="944" actId="1076"/>
          <ac:grpSpMkLst>
            <pc:docMk/>
            <pc:sldMk cId="2723396431" sldId="310"/>
            <ac:grpSpMk id="212" creationId="{FB82318F-073F-478C-0230-6A73CE5CF3C8}"/>
          </ac:grpSpMkLst>
        </pc:grpChg>
        <pc:cxnChg chg="del mod">
          <ac:chgData name="Abels, Patrick" userId="ba666de4-0d21-43a6-8e66-51a18aae1b4a" providerId="ADAL" clId="{2322EF6D-ADDA-4318-81E7-865040ABB4B9}" dt="2023-12-23T00:38:02.536" v="1723" actId="478"/>
          <ac:cxnSpMkLst>
            <pc:docMk/>
            <pc:sldMk cId="2723396431" sldId="310"/>
            <ac:cxnSpMk id="28" creationId="{F27A54F7-2AD7-BABA-1B23-62D3D55EBDA3}"/>
          </ac:cxnSpMkLst>
        </pc:cxnChg>
      </pc:sldChg>
      <pc:sldChg chg="addSp delSp modSp add del mod">
        <pc:chgData name="Abels, Patrick" userId="ba666de4-0d21-43a6-8e66-51a18aae1b4a" providerId="ADAL" clId="{2322EF6D-ADDA-4318-81E7-865040ABB4B9}" dt="2023-12-23T00:13:49.763" v="1215" actId="47"/>
        <pc:sldMkLst>
          <pc:docMk/>
          <pc:sldMk cId="2986917152" sldId="311"/>
        </pc:sldMkLst>
        <pc:spChg chg="add del mod">
          <ac:chgData name="Abels, Patrick" userId="ba666de4-0d21-43a6-8e66-51a18aae1b4a" providerId="ADAL" clId="{2322EF6D-ADDA-4318-81E7-865040ABB4B9}" dt="2023-12-23T00:02:24.380" v="977" actId="478"/>
          <ac:spMkLst>
            <pc:docMk/>
            <pc:sldMk cId="2986917152" sldId="311"/>
            <ac:spMk id="5" creationId="{B54D57D4-398D-1F55-70AF-91B37255B473}"/>
          </ac:spMkLst>
        </pc:spChg>
        <pc:spChg chg="add mod">
          <ac:chgData name="Abels, Patrick" userId="ba666de4-0d21-43a6-8e66-51a18aae1b4a" providerId="ADAL" clId="{2322EF6D-ADDA-4318-81E7-865040ABB4B9}" dt="2023-12-23T00:05:01.393" v="1010" actId="1076"/>
          <ac:spMkLst>
            <pc:docMk/>
            <pc:sldMk cId="2986917152" sldId="311"/>
            <ac:spMk id="9" creationId="{369AF7B7-9316-19D2-BCF3-D56E43A80CFF}"/>
          </ac:spMkLst>
        </pc:spChg>
        <pc:spChg chg="add mod">
          <ac:chgData name="Abels, Patrick" userId="ba666de4-0d21-43a6-8e66-51a18aae1b4a" providerId="ADAL" clId="{2322EF6D-ADDA-4318-81E7-865040ABB4B9}" dt="2023-12-23T00:05:13.756" v="1031" actId="207"/>
          <ac:spMkLst>
            <pc:docMk/>
            <pc:sldMk cId="2986917152" sldId="311"/>
            <ac:spMk id="10" creationId="{D26C0264-5C2E-6236-AA22-1EA1A0B6B6DB}"/>
          </ac:spMkLst>
        </pc:spChg>
        <pc:spChg chg="add mod">
          <ac:chgData name="Abels, Patrick" userId="ba666de4-0d21-43a6-8e66-51a18aae1b4a" providerId="ADAL" clId="{2322EF6D-ADDA-4318-81E7-865040ABB4B9}" dt="2023-12-23T00:05:17.822" v="1032" actId="207"/>
          <ac:spMkLst>
            <pc:docMk/>
            <pc:sldMk cId="2986917152" sldId="311"/>
            <ac:spMk id="11" creationId="{DF62ADB6-3DDE-A818-66EB-AD2D54A1331E}"/>
          </ac:spMkLst>
        </pc:spChg>
        <pc:spChg chg="del mod">
          <ac:chgData name="Abels, Patrick" userId="ba666de4-0d21-43a6-8e66-51a18aae1b4a" providerId="ADAL" clId="{2322EF6D-ADDA-4318-81E7-865040ABB4B9}" dt="2023-12-23T00:08:41.211" v="1067" actId="478"/>
          <ac:spMkLst>
            <pc:docMk/>
            <pc:sldMk cId="2986917152" sldId="311"/>
            <ac:spMk id="214" creationId="{98176975-A9A5-CCE9-19D2-1F3D3BA23060}"/>
          </ac:spMkLst>
        </pc:spChg>
        <pc:graphicFrameChg chg="add del mod">
          <ac:chgData name="Abels, Patrick" userId="ba666de4-0d21-43a6-8e66-51a18aae1b4a" providerId="ADAL" clId="{2322EF6D-ADDA-4318-81E7-865040ABB4B9}" dt="2023-12-23T00:02:24.380" v="977" actId="478"/>
          <ac:graphicFrameMkLst>
            <pc:docMk/>
            <pc:sldMk cId="2986917152" sldId="311"/>
            <ac:graphicFrameMk id="2" creationId="{1391600B-EC03-F84B-3E85-4222BF208D91}"/>
          </ac:graphicFrameMkLst>
        </pc:graphicFrameChg>
        <pc:graphicFrameChg chg="add del mod">
          <ac:chgData name="Abels, Patrick" userId="ba666de4-0d21-43a6-8e66-51a18aae1b4a" providerId="ADAL" clId="{2322EF6D-ADDA-4318-81E7-865040ABB4B9}" dt="2023-12-23T00:04:08.532" v="1000" actId="478"/>
          <ac:graphicFrameMkLst>
            <pc:docMk/>
            <pc:sldMk cId="2986917152" sldId="311"/>
            <ac:graphicFrameMk id="8" creationId="{C5785D5F-DEC9-C597-EAF0-E0E5C966F5BA}"/>
          </ac:graphicFrameMkLst>
        </pc:graphicFrameChg>
        <pc:graphicFrameChg chg="add del mod modGraphic">
          <ac:chgData name="Abels, Patrick" userId="ba666de4-0d21-43a6-8e66-51a18aae1b4a" providerId="ADAL" clId="{2322EF6D-ADDA-4318-81E7-865040ABB4B9}" dt="2023-12-23T00:09:48.831" v="1099" actId="478"/>
          <ac:graphicFrameMkLst>
            <pc:docMk/>
            <pc:sldMk cId="2986917152" sldId="311"/>
            <ac:graphicFrameMk id="13" creationId="{F666711C-4976-E4F3-9535-66142725AEB8}"/>
          </ac:graphicFrameMkLst>
        </pc:graphicFrameChg>
        <pc:graphicFrameChg chg="add mod modGraphic">
          <ac:chgData name="Abels, Patrick" userId="ba666de4-0d21-43a6-8e66-51a18aae1b4a" providerId="ADAL" clId="{2322EF6D-ADDA-4318-81E7-865040ABB4B9}" dt="2023-12-23T00:10:16.752" v="1132" actId="1076"/>
          <ac:graphicFrameMkLst>
            <pc:docMk/>
            <pc:sldMk cId="2986917152" sldId="311"/>
            <ac:graphicFrameMk id="14" creationId="{40321EC6-FF12-2189-51BD-49C3C259EC39}"/>
          </ac:graphicFrameMkLst>
        </pc:graphicFrameChg>
        <pc:graphicFrameChg chg="add mod modGraphic">
          <ac:chgData name="Abels, Patrick" userId="ba666de4-0d21-43a6-8e66-51a18aae1b4a" providerId="ADAL" clId="{2322EF6D-ADDA-4318-81E7-865040ABB4B9}" dt="2023-12-23T00:10:56.473" v="1159" actId="1076"/>
          <ac:graphicFrameMkLst>
            <pc:docMk/>
            <pc:sldMk cId="2986917152" sldId="311"/>
            <ac:graphicFrameMk id="16" creationId="{F853C680-3DF5-D541-AFA2-F2B9A6BECB54}"/>
          </ac:graphicFrameMkLst>
        </pc:graphicFrameChg>
        <pc:graphicFrameChg chg="add mod modGraphic">
          <ac:chgData name="Abels, Patrick" userId="ba666de4-0d21-43a6-8e66-51a18aae1b4a" providerId="ADAL" clId="{2322EF6D-ADDA-4318-81E7-865040ABB4B9}" dt="2023-12-23T00:11:54.357" v="1203" actId="207"/>
          <ac:graphicFrameMkLst>
            <pc:docMk/>
            <pc:sldMk cId="2986917152" sldId="311"/>
            <ac:graphicFrameMk id="17" creationId="{EFD5DD43-E57B-0A85-6D1C-2153849E409F}"/>
          </ac:graphicFrameMkLst>
        </pc:graphicFrameChg>
      </pc:sldChg>
      <pc:sldChg chg="add del">
        <pc:chgData name="Abels, Patrick" userId="ba666de4-0d21-43a6-8e66-51a18aae1b4a" providerId="ADAL" clId="{2322EF6D-ADDA-4318-81E7-865040ABB4B9}" dt="2023-12-23T00:14:07.410" v="1218" actId="47"/>
        <pc:sldMkLst>
          <pc:docMk/>
          <pc:sldMk cId="734219154" sldId="312"/>
        </pc:sldMkLst>
      </pc:sldChg>
      <pc:sldChg chg="add del">
        <pc:chgData name="Abels, Patrick" userId="ba666de4-0d21-43a6-8e66-51a18aae1b4a" providerId="ADAL" clId="{2322EF6D-ADDA-4318-81E7-865040ABB4B9}" dt="2023-12-23T00:06:41.822" v="1041" actId="47"/>
        <pc:sldMkLst>
          <pc:docMk/>
          <pc:sldMk cId="2145970385" sldId="312"/>
        </pc:sldMkLst>
      </pc:sldChg>
      <pc:sldChg chg="add del ord">
        <pc:chgData name="Abels, Patrick" userId="ba666de4-0d21-43a6-8e66-51a18aae1b4a" providerId="ADAL" clId="{2322EF6D-ADDA-4318-81E7-865040ABB4B9}" dt="2023-12-23T00:13:06.138" v="1208" actId="47"/>
        <pc:sldMkLst>
          <pc:docMk/>
          <pc:sldMk cId="1801514159" sldId="313"/>
        </pc:sldMkLst>
      </pc:sldChg>
      <pc:sldChg chg="addSp delSp modSp add mod">
        <pc:chgData name="Abels, Patrick" userId="ba666de4-0d21-43a6-8e66-51a18aae1b4a" providerId="ADAL" clId="{2322EF6D-ADDA-4318-81E7-865040ABB4B9}" dt="2023-12-23T00:37:53.993" v="1719" actId="478"/>
        <pc:sldMkLst>
          <pc:docMk/>
          <pc:sldMk cId="2788430181" sldId="313"/>
        </pc:sldMkLst>
        <pc:spChg chg="del">
          <ac:chgData name="Abels, Patrick" userId="ba666de4-0d21-43a6-8e66-51a18aae1b4a" providerId="ADAL" clId="{2322EF6D-ADDA-4318-81E7-865040ABB4B9}" dt="2023-12-23T00:37:52.510" v="1718" actId="478"/>
          <ac:spMkLst>
            <pc:docMk/>
            <pc:sldMk cId="2788430181" sldId="313"/>
            <ac:spMk id="27" creationId="{6EE4CADD-FC91-846B-D8B3-0013B50E0594}"/>
          </ac:spMkLst>
        </pc:spChg>
        <pc:spChg chg="mod">
          <ac:chgData name="Abels, Patrick" userId="ba666de4-0d21-43a6-8e66-51a18aae1b4a" providerId="ADAL" clId="{2322EF6D-ADDA-4318-81E7-865040ABB4B9}" dt="2023-12-23T00:34:13.957" v="1551" actId="404"/>
          <ac:spMkLst>
            <pc:docMk/>
            <pc:sldMk cId="2788430181" sldId="313"/>
            <ac:spMk id="214" creationId="{98176975-A9A5-CCE9-19D2-1F3D3BA23060}"/>
          </ac:spMkLst>
        </pc:spChg>
        <pc:graphicFrameChg chg="add mod modGraphic">
          <ac:chgData name="Abels, Patrick" userId="ba666de4-0d21-43a6-8e66-51a18aae1b4a" providerId="ADAL" clId="{2322EF6D-ADDA-4318-81E7-865040ABB4B9}" dt="2023-12-23T00:23:06.961" v="1287" actId="115"/>
          <ac:graphicFrameMkLst>
            <pc:docMk/>
            <pc:sldMk cId="2788430181" sldId="313"/>
            <ac:graphicFrameMk id="9" creationId="{B0D48004-AB9D-E2A7-48A4-3137E74CFA33}"/>
          </ac:graphicFrameMkLst>
        </pc:graphicFrameChg>
        <pc:graphicFrameChg chg="add mod modGraphic">
          <ac:chgData name="Abels, Patrick" userId="ba666de4-0d21-43a6-8e66-51a18aae1b4a" providerId="ADAL" clId="{2322EF6D-ADDA-4318-81E7-865040ABB4B9}" dt="2023-12-23T00:23:10.540" v="1289" actId="115"/>
          <ac:graphicFrameMkLst>
            <pc:docMk/>
            <pc:sldMk cId="2788430181" sldId="313"/>
            <ac:graphicFrameMk id="10" creationId="{134345D5-8CDE-2535-7868-83B9183579BE}"/>
          </ac:graphicFrameMkLst>
        </pc:graphicFrameChg>
        <pc:graphicFrameChg chg="add mod modGraphic">
          <ac:chgData name="Abels, Patrick" userId="ba666de4-0d21-43a6-8e66-51a18aae1b4a" providerId="ADAL" clId="{2322EF6D-ADDA-4318-81E7-865040ABB4B9}" dt="2023-12-23T00:23:08.615" v="1288" actId="115"/>
          <ac:graphicFrameMkLst>
            <pc:docMk/>
            <pc:sldMk cId="2788430181" sldId="313"/>
            <ac:graphicFrameMk id="11" creationId="{1DA0DAF9-D087-E4C2-1AE6-225DA4863D87}"/>
          </ac:graphicFrameMkLst>
        </pc:graphicFrameChg>
        <pc:cxnChg chg="del mod">
          <ac:chgData name="Abels, Patrick" userId="ba666de4-0d21-43a6-8e66-51a18aae1b4a" providerId="ADAL" clId="{2322EF6D-ADDA-4318-81E7-865040ABB4B9}" dt="2023-12-23T00:37:53.993" v="1719" actId="478"/>
          <ac:cxnSpMkLst>
            <pc:docMk/>
            <pc:sldMk cId="2788430181" sldId="313"/>
            <ac:cxnSpMk id="28" creationId="{F27A54F7-2AD7-BABA-1B23-62D3D55EBDA3}"/>
          </ac:cxnSpMkLst>
        </pc:cxnChg>
      </pc:sldChg>
      <pc:sldChg chg="delSp modSp add mod">
        <pc:chgData name="Abels, Patrick" userId="ba666de4-0d21-43a6-8e66-51a18aae1b4a" providerId="ADAL" clId="{2322EF6D-ADDA-4318-81E7-865040ABB4B9}" dt="2023-12-23T00:37:49.693" v="1717" actId="478"/>
        <pc:sldMkLst>
          <pc:docMk/>
          <pc:sldMk cId="2278550884" sldId="314"/>
        </pc:sldMkLst>
        <pc:spChg chg="del">
          <ac:chgData name="Abels, Patrick" userId="ba666de4-0d21-43a6-8e66-51a18aae1b4a" providerId="ADAL" clId="{2322EF6D-ADDA-4318-81E7-865040ABB4B9}" dt="2023-12-23T00:37:48.343" v="1716" actId="478"/>
          <ac:spMkLst>
            <pc:docMk/>
            <pc:sldMk cId="2278550884" sldId="314"/>
            <ac:spMk id="27" creationId="{6EE4CADD-FC91-846B-D8B3-0013B50E0594}"/>
          </ac:spMkLst>
        </pc:spChg>
        <pc:spChg chg="mod">
          <ac:chgData name="Abels, Patrick" userId="ba666de4-0d21-43a6-8e66-51a18aae1b4a" providerId="ADAL" clId="{2322EF6D-ADDA-4318-81E7-865040ABB4B9}" dt="2023-12-23T00:34:11.045" v="1550" actId="404"/>
          <ac:spMkLst>
            <pc:docMk/>
            <pc:sldMk cId="2278550884" sldId="314"/>
            <ac:spMk id="214" creationId="{98176975-A9A5-CCE9-19D2-1F3D3BA23060}"/>
          </ac:spMkLst>
        </pc:spChg>
        <pc:cxnChg chg="del mod">
          <ac:chgData name="Abels, Patrick" userId="ba666de4-0d21-43a6-8e66-51a18aae1b4a" providerId="ADAL" clId="{2322EF6D-ADDA-4318-81E7-865040ABB4B9}" dt="2023-12-23T00:37:49.693" v="1717" actId="478"/>
          <ac:cxnSpMkLst>
            <pc:docMk/>
            <pc:sldMk cId="2278550884" sldId="314"/>
            <ac:cxnSpMk id="28" creationId="{F27A54F7-2AD7-BABA-1B23-62D3D55EBDA3}"/>
          </ac:cxnSpMkLst>
        </pc:cxnChg>
      </pc:sldChg>
      <pc:sldChg chg="addSp delSp modSp add mod">
        <pc:chgData name="Abels, Patrick" userId="ba666de4-0d21-43a6-8e66-51a18aae1b4a" providerId="ADAL" clId="{2322EF6D-ADDA-4318-81E7-865040ABB4B9}" dt="2023-12-23T00:37:45.633" v="1715" actId="478"/>
        <pc:sldMkLst>
          <pc:docMk/>
          <pc:sldMk cId="574497335" sldId="315"/>
        </pc:sldMkLst>
        <pc:spChg chg="del">
          <ac:chgData name="Abels, Patrick" userId="ba666de4-0d21-43a6-8e66-51a18aae1b4a" providerId="ADAL" clId="{2322EF6D-ADDA-4318-81E7-865040ABB4B9}" dt="2023-12-23T00:29:00.695" v="1388" actId="478"/>
          <ac:spMkLst>
            <pc:docMk/>
            <pc:sldMk cId="574497335" sldId="315"/>
            <ac:spMk id="2" creationId="{BFB6D594-8B69-2644-89F6-53D7E617276E}"/>
          </ac:spMkLst>
        </pc:spChg>
        <pc:spChg chg="del">
          <ac:chgData name="Abels, Patrick" userId="ba666de4-0d21-43a6-8e66-51a18aae1b4a" providerId="ADAL" clId="{2322EF6D-ADDA-4318-81E7-865040ABB4B9}" dt="2023-12-23T00:29:00.695" v="1388" actId="478"/>
          <ac:spMkLst>
            <pc:docMk/>
            <pc:sldMk cId="574497335" sldId="315"/>
            <ac:spMk id="5" creationId="{2B609791-9DA9-6566-C6B4-9D8E05CFD05A}"/>
          </ac:spMkLst>
        </pc:spChg>
        <pc:spChg chg="del">
          <ac:chgData name="Abels, Patrick" userId="ba666de4-0d21-43a6-8e66-51a18aae1b4a" providerId="ADAL" clId="{2322EF6D-ADDA-4318-81E7-865040ABB4B9}" dt="2023-12-23T00:29:00.695" v="1388" actId="478"/>
          <ac:spMkLst>
            <pc:docMk/>
            <pc:sldMk cId="574497335" sldId="315"/>
            <ac:spMk id="8" creationId="{BF654CF2-466B-B09E-41F8-AFC0F57012A4}"/>
          </ac:spMkLst>
        </pc:spChg>
        <pc:spChg chg="add mod">
          <ac:chgData name="Abels, Patrick" userId="ba666de4-0d21-43a6-8e66-51a18aae1b4a" providerId="ADAL" clId="{2322EF6D-ADDA-4318-81E7-865040ABB4B9}" dt="2023-12-23T00:29:00.994" v="1389"/>
          <ac:spMkLst>
            <pc:docMk/>
            <pc:sldMk cId="574497335" sldId="315"/>
            <ac:spMk id="13" creationId="{949874A0-6BF3-47FB-16D2-5C66BBC6B3AF}"/>
          </ac:spMkLst>
        </pc:spChg>
        <pc:spChg chg="add mod">
          <ac:chgData name="Abels, Patrick" userId="ba666de4-0d21-43a6-8e66-51a18aae1b4a" providerId="ADAL" clId="{2322EF6D-ADDA-4318-81E7-865040ABB4B9}" dt="2023-12-23T00:29:00.994" v="1389"/>
          <ac:spMkLst>
            <pc:docMk/>
            <pc:sldMk cId="574497335" sldId="315"/>
            <ac:spMk id="14" creationId="{2F6AE16E-438D-6727-BFEA-758D0CD1B198}"/>
          </ac:spMkLst>
        </pc:spChg>
        <pc:spChg chg="add mod">
          <ac:chgData name="Abels, Patrick" userId="ba666de4-0d21-43a6-8e66-51a18aae1b4a" providerId="ADAL" clId="{2322EF6D-ADDA-4318-81E7-865040ABB4B9}" dt="2023-12-23T00:29:00.994" v="1389"/>
          <ac:spMkLst>
            <pc:docMk/>
            <pc:sldMk cId="574497335" sldId="315"/>
            <ac:spMk id="16" creationId="{9F56AC30-B0EA-7A9F-1DD1-9EEFB365FF0C}"/>
          </ac:spMkLst>
        </pc:spChg>
        <pc:spChg chg="del">
          <ac:chgData name="Abels, Patrick" userId="ba666de4-0d21-43a6-8e66-51a18aae1b4a" providerId="ADAL" clId="{2322EF6D-ADDA-4318-81E7-865040ABB4B9}" dt="2023-12-23T00:37:44.122" v="1714" actId="478"/>
          <ac:spMkLst>
            <pc:docMk/>
            <pc:sldMk cId="574497335" sldId="315"/>
            <ac:spMk id="27" creationId="{6EE4CADD-FC91-846B-D8B3-0013B50E0594}"/>
          </ac:spMkLst>
        </pc:spChg>
        <pc:spChg chg="mod">
          <ac:chgData name="Abels, Patrick" userId="ba666de4-0d21-43a6-8e66-51a18aae1b4a" providerId="ADAL" clId="{2322EF6D-ADDA-4318-81E7-865040ABB4B9}" dt="2023-12-23T00:34:07.307" v="1549" actId="404"/>
          <ac:spMkLst>
            <pc:docMk/>
            <pc:sldMk cId="574497335" sldId="315"/>
            <ac:spMk id="214" creationId="{98176975-A9A5-CCE9-19D2-1F3D3BA23060}"/>
          </ac:spMkLst>
        </pc:spChg>
        <pc:graphicFrameChg chg="del">
          <ac:chgData name="Abels, Patrick" userId="ba666de4-0d21-43a6-8e66-51a18aae1b4a" providerId="ADAL" clId="{2322EF6D-ADDA-4318-81E7-865040ABB4B9}" dt="2023-12-23T00:29:00.695" v="1388" actId="478"/>
          <ac:graphicFrameMkLst>
            <pc:docMk/>
            <pc:sldMk cId="574497335" sldId="315"/>
            <ac:graphicFrameMk id="9" creationId="{B0D48004-AB9D-E2A7-48A4-3137E74CFA33}"/>
          </ac:graphicFrameMkLst>
        </pc:graphicFrameChg>
        <pc:graphicFrameChg chg="del mod modGraphic">
          <ac:chgData name="Abels, Patrick" userId="ba666de4-0d21-43a6-8e66-51a18aae1b4a" providerId="ADAL" clId="{2322EF6D-ADDA-4318-81E7-865040ABB4B9}" dt="2023-12-23T00:29:00.695" v="1388" actId="478"/>
          <ac:graphicFrameMkLst>
            <pc:docMk/>
            <pc:sldMk cId="574497335" sldId="315"/>
            <ac:graphicFrameMk id="10" creationId="{134345D5-8CDE-2535-7868-83B9183579BE}"/>
          </ac:graphicFrameMkLst>
        </pc:graphicFrameChg>
        <pc:graphicFrameChg chg="del">
          <ac:chgData name="Abels, Patrick" userId="ba666de4-0d21-43a6-8e66-51a18aae1b4a" providerId="ADAL" clId="{2322EF6D-ADDA-4318-81E7-865040ABB4B9}" dt="2023-12-23T00:29:00.695" v="1388" actId="478"/>
          <ac:graphicFrameMkLst>
            <pc:docMk/>
            <pc:sldMk cId="574497335" sldId="315"/>
            <ac:graphicFrameMk id="11" creationId="{1DA0DAF9-D087-E4C2-1AE6-225DA4863D87}"/>
          </ac:graphicFrameMkLst>
        </pc:graphicFrameChg>
        <pc:graphicFrameChg chg="add mod">
          <ac:chgData name="Abels, Patrick" userId="ba666de4-0d21-43a6-8e66-51a18aae1b4a" providerId="ADAL" clId="{2322EF6D-ADDA-4318-81E7-865040ABB4B9}" dt="2023-12-23T00:29:00.994" v="1389"/>
          <ac:graphicFrameMkLst>
            <pc:docMk/>
            <pc:sldMk cId="574497335" sldId="315"/>
            <ac:graphicFrameMk id="17" creationId="{469A36A1-DD40-8369-1EE7-14B7C2C41AEB}"/>
          </ac:graphicFrameMkLst>
        </pc:graphicFrameChg>
        <pc:graphicFrameChg chg="add mod">
          <ac:chgData name="Abels, Patrick" userId="ba666de4-0d21-43a6-8e66-51a18aae1b4a" providerId="ADAL" clId="{2322EF6D-ADDA-4318-81E7-865040ABB4B9}" dt="2023-12-23T00:29:00.994" v="1389"/>
          <ac:graphicFrameMkLst>
            <pc:docMk/>
            <pc:sldMk cId="574497335" sldId="315"/>
            <ac:graphicFrameMk id="19" creationId="{EB809F4A-1999-C1F4-6337-2AE561CE55E0}"/>
          </ac:graphicFrameMkLst>
        </pc:graphicFrameChg>
        <pc:graphicFrameChg chg="add mod">
          <ac:chgData name="Abels, Patrick" userId="ba666de4-0d21-43a6-8e66-51a18aae1b4a" providerId="ADAL" clId="{2322EF6D-ADDA-4318-81E7-865040ABB4B9}" dt="2023-12-23T00:29:00.994" v="1389"/>
          <ac:graphicFrameMkLst>
            <pc:docMk/>
            <pc:sldMk cId="574497335" sldId="315"/>
            <ac:graphicFrameMk id="20" creationId="{7FF0FB8C-7B1D-80E7-D026-820BB88B648E}"/>
          </ac:graphicFrameMkLst>
        </pc:graphicFrameChg>
        <pc:cxnChg chg="del mod">
          <ac:chgData name="Abels, Patrick" userId="ba666de4-0d21-43a6-8e66-51a18aae1b4a" providerId="ADAL" clId="{2322EF6D-ADDA-4318-81E7-865040ABB4B9}" dt="2023-12-23T00:37:45.633" v="1715" actId="478"/>
          <ac:cxnSpMkLst>
            <pc:docMk/>
            <pc:sldMk cId="574497335" sldId="315"/>
            <ac:cxnSpMk id="28" creationId="{F27A54F7-2AD7-BABA-1B23-62D3D55EBDA3}"/>
          </ac:cxnSpMkLst>
        </pc:cxnChg>
      </pc:sldChg>
      <pc:sldChg chg="delSp modSp add mod modTransition">
        <pc:chgData name="Abels, Patrick" userId="ba666de4-0d21-43a6-8e66-51a18aae1b4a" providerId="ADAL" clId="{2322EF6D-ADDA-4318-81E7-865040ABB4B9}" dt="2023-12-23T00:37:41.706" v="1713" actId="478"/>
        <pc:sldMkLst>
          <pc:docMk/>
          <pc:sldMk cId="769301039" sldId="316"/>
        </pc:sldMkLst>
        <pc:spChg chg="del">
          <ac:chgData name="Abels, Patrick" userId="ba666de4-0d21-43a6-8e66-51a18aae1b4a" providerId="ADAL" clId="{2322EF6D-ADDA-4318-81E7-865040ABB4B9}" dt="2023-12-23T00:37:39.424" v="1712" actId="478"/>
          <ac:spMkLst>
            <pc:docMk/>
            <pc:sldMk cId="769301039" sldId="316"/>
            <ac:spMk id="27" creationId="{6EE4CADD-FC91-846B-D8B3-0013B50E0594}"/>
          </ac:spMkLst>
        </pc:spChg>
        <pc:spChg chg="mod">
          <ac:chgData name="Abels, Patrick" userId="ba666de4-0d21-43a6-8e66-51a18aae1b4a" providerId="ADAL" clId="{2322EF6D-ADDA-4318-81E7-865040ABB4B9}" dt="2023-12-23T00:34:04.334" v="1548" actId="404"/>
          <ac:spMkLst>
            <pc:docMk/>
            <pc:sldMk cId="769301039" sldId="316"/>
            <ac:spMk id="214" creationId="{98176975-A9A5-CCE9-19D2-1F3D3BA23060}"/>
          </ac:spMkLst>
        </pc:spChg>
        <pc:cxnChg chg="del mod">
          <ac:chgData name="Abels, Patrick" userId="ba666de4-0d21-43a6-8e66-51a18aae1b4a" providerId="ADAL" clId="{2322EF6D-ADDA-4318-81E7-865040ABB4B9}" dt="2023-12-23T00:37:41.706" v="1713" actId="478"/>
          <ac:cxnSpMkLst>
            <pc:docMk/>
            <pc:sldMk cId="769301039" sldId="316"/>
            <ac:cxnSpMk id="28" creationId="{F27A54F7-2AD7-BABA-1B23-62D3D55EBDA3}"/>
          </ac:cxnSpMkLst>
        </pc:cxnChg>
      </pc:sldChg>
      <pc:sldChg chg="addSp delSp modSp add mod">
        <pc:chgData name="Abels, Patrick" userId="ba666de4-0d21-43a6-8e66-51a18aae1b4a" providerId="ADAL" clId="{2322EF6D-ADDA-4318-81E7-865040ABB4B9}" dt="2023-12-23T00:38:45.523" v="1809" actId="115"/>
        <pc:sldMkLst>
          <pc:docMk/>
          <pc:sldMk cId="4272718216" sldId="317"/>
        </pc:sldMkLst>
        <pc:spChg chg="mod">
          <ac:chgData name="Abels, Patrick" userId="ba666de4-0d21-43a6-8e66-51a18aae1b4a" providerId="ADAL" clId="{2322EF6D-ADDA-4318-81E7-865040ABB4B9}" dt="2023-12-23T00:38:33.101" v="1785" actId="1037"/>
          <ac:spMkLst>
            <pc:docMk/>
            <pc:sldMk cId="4272718216" sldId="317"/>
            <ac:spMk id="2" creationId="{BFB6D594-8B69-2644-89F6-53D7E617276E}"/>
          </ac:spMkLst>
        </pc:spChg>
        <pc:spChg chg="mod">
          <ac:chgData name="Abels, Patrick" userId="ba666de4-0d21-43a6-8e66-51a18aae1b4a" providerId="ADAL" clId="{2322EF6D-ADDA-4318-81E7-865040ABB4B9}" dt="2023-12-23T00:38:38.967" v="1808" actId="1038"/>
          <ac:spMkLst>
            <pc:docMk/>
            <pc:sldMk cId="4272718216" sldId="317"/>
            <ac:spMk id="5" creationId="{2B609791-9DA9-6566-C6B4-9D8E05CFD05A}"/>
          </ac:spMkLst>
        </pc:spChg>
        <pc:spChg chg="mod">
          <ac:chgData name="Abels, Patrick" userId="ba666de4-0d21-43a6-8e66-51a18aae1b4a" providerId="ADAL" clId="{2322EF6D-ADDA-4318-81E7-865040ABB4B9}" dt="2023-12-23T00:38:35.588" v="1797" actId="1038"/>
          <ac:spMkLst>
            <pc:docMk/>
            <pc:sldMk cId="4272718216" sldId="317"/>
            <ac:spMk id="8" creationId="{BF654CF2-466B-B09E-41F8-AFC0F57012A4}"/>
          </ac:spMkLst>
        </pc:spChg>
        <pc:spChg chg="add mod">
          <ac:chgData name="Abels, Patrick" userId="ba666de4-0d21-43a6-8e66-51a18aae1b4a" providerId="ADAL" clId="{2322EF6D-ADDA-4318-81E7-865040ABB4B9}" dt="2023-12-23T00:38:28.909" v="1770" actId="1038"/>
          <ac:spMkLst>
            <pc:docMk/>
            <pc:sldMk cId="4272718216" sldId="317"/>
            <ac:spMk id="13" creationId="{E64FDFA7-14D4-A4D7-5CDD-3B929FC9E402}"/>
          </ac:spMkLst>
        </pc:spChg>
        <pc:spChg chg="del">
          <ac:chgData name="Abels, Patrick" userId="ba666de4-0d21-43a6-8e66-51a18aae1b4a" providerId="ADAL" clId="{2322EF6D-ADDA-4318-81E7-865040ABB4B9}" dt="2023-12-23T00:37:34.455" v="1710" actId="478"/>
          <ac:spMkLst>
            <pc:docMk/>
            <pc:sldMk cId="4272718216" sldId="317"/>
            <ac:spMk id="27" creationId="{6EE4CADD-FC91-846B-D8B3-0013B50E0594}"/>
          </ac:spMkLst>
        </pc:spChg>
        <pc:spChg chg="mod">
          <ac:chgData name="Abels, Patrick" userId="ba666de4-0d21-43a6-8e66-51a18aae1b4a" providerId="ADAL" clId="{2322EF6D-ADDA-4318-81E7-865040ABB4B9}" dt="2023-12-23T00:33:58.190" v="1547" actId="404"/>
          <ac:spMkLst>
            <pc:docMk/>
            <pc:sldMk cId="4272718216" sldId="317"/>
            <ac:spMk id="214" creationId="{98176975-A9A5-CCE9-19D2-1F3D3BA23060}"/>
          </ac:spMkLst>
        </pc:spChg>
        <pc:graphicFrameChg chg="mod modGraphic">
          <ac:chgData name="Abels, Patrick" userId="ba666de4-0d21-43a6-8e66-51a18aae1b4a" providerId="ADAL" clId="{2322EF6D-ADDA-4318-81E7-865040ABB4B9}" dt="2023-12-23T00:36:33.212" v="1669" actId="14100"/>
          <ac:graphicFrameMkLst>
            <pc:docMk/>
            <pc:sldMk cId="4272718216" sldId="317"/>
            <ac:graphicFrameMk id="9" creationId="{B0D48004-AB9D-E2A7-48A4-3137E74CFA33}"/>
          </ac:graphicFrameMkLst>
        </pc:graphicFrameChg>
        <pc:graphicFrameChg chg="mod modGraphic">
          <ac:chgData name="Abels, Patrick" userId="ba666de4-0d21-43a6-8e66-51a18aae1b4a" providerId="ADAL" clId="{2322EF6D-ADDA-4318-81E7-865040ABB4B9}" dt="2023-12-23T00:36:40.213" v="1673" actId="14100"/>
          <ac:graphicFrameMkLst>
            <pc:docMk/>
            <pc:sldMk cId="4272718216" sldId="317"/>
            <ac:graphicFrameMk id="10" creationId="{134345D5-8CDE-2535-7868-83B9183579BE}"/>
          </ac:graphicFrameMkLst>
        </pc:graphicFrameChg>
        <pc:graphicFrameChg chg="mod modGraphic">
          <ac:chgData name="Abels, Patrick" userId="ba666de4-0d21-43a6-8e66-51a18aae1b4a" providerId="ADAL" clId="{2322EF6D-ADDA-4318-81E7-865040ABB4B9}" dt="2023-12-23T00:38:24.289" v="1750" actId="1038"/>
          <ac:graphicFrameMkLst>
            <pc:docMk/>
            <pc:sldMk cId="4272718216" sldId="317"/>
            <ac:graphicFrameMk id="11" creationId="{1DA0DAF9-D087-E4C2-1AE6-225DA4863D87}"/>
          </ac:graphicFrameMkLst>
        </pc:graphicFrameChg>
        <pc:graphicFrameChg chg="add mod modGraphic">
          <ac:chgData name="Abels, Patrick" userId="ba666de4-0d21-43a6-8e66-51a18aae1b4a" providerId="ADAL" clId="{2322EF6D-ADDA-4318-81E7-865040ABB4B9}" dt="2023-12-23T00:38:45.523" v="1809" actId="115"/>
          <ac:graphicFrameMkLst>
            <pc:docMk/>
            <pc:sldMk cId="4272718216" sldId="317"/>
            <ac:graphicFrameMk id="14" creationId="{65A070DE-7365-E78D-FCFA-07E5B303604A}"/>
          </ac:graphicFrameMkLst>
        </pc:graphicFrameChg>
        <pc:cxnChg chg="del mod">
          <ac:chgData name="Abels, Patrick" userId="ba666de4-0d21-43a6-8e66-51a18aae1b4a" providerId="ADAL" clId="{2322EF6D-ADDA-4318-81E7-865040ABB4B9}" dt="2023-12-23T00:37:36.530" v="1711" actId="478"/>
          <ac:cxnSpMkLst>
            <pc:docMk/>
            <pc:sldMk cId="4272718216" sldId="317"/>
            <ac:cxnSpMk id="28" creationId="{F27A54F7-2AD7-BABA-1B23-62D3D55EBDA3}"/>
          </ac:cxnSpMkLst>
        </pc:cxnChg>
      </pc:sldChg>
      <pc:sldChg chg="addSp delSp modSp add mod">
        <pc:chgData name="Abels, Patrick" userId="ba666de4-0d21-43a6-8e66-51a18aae1b4a" providerId="ADAL" clId="{2322EF6D-ADDA-4318-81E7-865040ABB4B9}" dt="2023-12-23T00:47:53.578" v="2132" actId="114"/>
        <pc:sldMkLst>
          <pc:docMk/>
          <pc:sldMk cId="1598395012" sldId="318"/>
        </pc:sldMkLst>
        <pc:spChg chg="mod">
          <ac:chgData name="Abels, Patrick" userId="ba666de4-0d21-43a6-8e66-51a18aae1b4a" providerId="ADAL" clId="{2322EF6D-ADDA-4318-81E7-865040ABB4B9}" dt="2023-12-23T00:39:31.618" v="1841" actId="1036"/>
          <ac:spMkLst>
            <pc:docMk/>
            <pc:sldMk cId="1598395012" sldId="318"/>
            <ac:spMk id="2" creationId="{BFB6D594-8B69-2644-89F6-53D7E617276E}"/>
          </ac:spMkLst>
        </pc:spChg>
        <pc:spChg chg="mod">
          <ac:chgData name="Abels, Patrick" userId="ba666de4-0d21-43a6-8e66-51a18aae1b4a" providerId="ADAL" clId="{2322EF6D-ADDA-4318-81E7-865040ABB4B9}" dt="2023-12-23T00:39:31.618" v="1841" actId="1036"/>
          <ac:spMkLst>
            <pc:docMk/>
            <pc:sldMk cId="1598395012" sldId="318"/>
            <ac:spMk id="5" creationId="{2B609791-9DA9-6566-C6B4-9D8E05CFD05A}"/>
          </ac:spMkLst>
        </pc:spChg>
        <pc:spChg chg="mod">
          <ac:chgData name="Abels, Patrick" userId="ba666de4-0d21-43a6-8e66-51a18aae1b4a" providerId="ADAL" clId="{2322EF6D-ADDA-4318-81E7-865040ABB4B9}" dt="2023-12-23T00:39:31.618" v="1841" actId="1036"/>
          <ac:spMkLst>
            <pc:docMk/>
            <pc:sldMk cId="1598395012" sldId="318"/>
            <ac:spMk id="8" creationId="{BF654CF2-466B-B09E-41F8-AFC0F57012A4}"/>
          </ac:spMkLst>
        </pc:spChg>
        <pc:spChg chg="mod">
          <ac:chgData name="Abels, Patrick" userId="ba666de4-0d21-43a6-8e66-51a18aae1b4a" providerId="ADAL" clId="{2322EF6D-ADDA-4318-81E7-865040ABB4B9}" dt="2023-12-23T00:39:31.618" v="1841" actId="1036"/>
          <ac:spMkLst>
            <pc:docMk/>
            <pc:sldMk cId="1598395012" sldId="318"/>
            <ac:spMk id="13" creationId="{E64FDFA7-14D4-A4D7-5CDD-3B929FC9E402}"/>
          </ac:spMkLst>
        </pc:spChg>
        <pc:spChg chg="add mod">
          <ac:chgData name="Abels, Patrick" userId="ba666de4-0d21-43a6-8e66-51a18aae1b4a" providerId="ADAL" clId="{2322EF6D-ADDA-4318-81E7-865040ABB4B9}" dt="2023-12-23T00:39:45.589" v="1842"/>
          <ac:spMkLst>
            <pc:docMk/>
            <pc:sldMk cId="1598395012" sldId="318"/>
            <ac:spMk id="16" creationId="{99FA925D-F62A-A29B-663E-02EB9A931031}"/>
          </ac:spMkLst>
        </pc:spChg>
        <pc:spChg chg="add mod">
          <ac:chgData name="Abels, Patrick" userId="ba666de4-0d21-43a6-8e66-51a18aae1b4a" providerId="ADAL" clId="{2322EF6D-ADDA-4318-81E7-865040ABB4B9}" dt="2023-12-23T00:47:53.578" v="2132" actId="114"/>
          <ac:spMkLst>
            <pc:docMk/>
            <pc:sldMk cId="1598395012" sldId="318"/>
            <ac:spMk id="17" creationId="{9089B378-0140-7FDC-8DEE-D15849FE293B}"/>
          </ac:spMkLst>
        </pc:spChg>
        <pc:spChg chg="add mod">
          <ac:chgData name="Abels, Patrick" userId="ba666de4-0d21-43a6-8e66-51a18aae1b4a" providerId="ADAL" clId="{2322EF6D-ADDA-4318-81E7-865040ABB4B9}" dt="2023-12-23T00:44:04.090" v="2105" actId="207"/>
          <ac:spMkLst>
            <pc:docMk/>
            <pc:sldMk cId="1598395012" sldId="318"/>
            <ac:spMk id="19" creationId="{46695831-6C5C-7906-2DDA-97E5459C48C4}"/>
          </ac:spMkLst>
        </pc:spChg>
        <pc:spChg chg="add mod">
          <ac:chgData name="Abels, Patrick" userId="ba666de4-0d21-43a6-8e66-51a18aae1b4a" providerId="ADAL" clId="{2322EF6D-ADDA-4318-81E7-865040ABB4B9}" dt="2023-12-23T00:47:51.085" v="2130" actId="114"/>
          <ac:spMkLst>
            <pc:docMk/>
            <pc:sldMk cId="1598395012" sldId="318"/>
            <ac:spMk id="20" creationId="{8358D655-F69C-F76B-1B22-25D128758B8D}"/>
          </ac:spMkLst>
        </pc:spChg>
        <pc:spChg chg="mod">
          <ac:chgData name="Abels, Patrick" userId="ba666de4-0d21-43a6-8e66-51a18aae1b4a" providerId="ADAL" clId="{2322EF6D-ADDA-4318-81E7-865040ABB4B9}" dt="2023-12-23T00:43:52.678" v="2103" actId="207"/>
          <ac:spMkLst>
            <pc:docMk/>
            <pc:sldMk cId="1598395012" sldId="318"/>
            <ac:spMk id="213" creationId="{06EEF8DF-7183-DE8B-3F37-139E26E4E5A5}"/>
          </ac:spMkLst>
        </pc:spChg>
        <pc:spChg chg="del">
          <ac:chgData name="Abels, Patrick" userId="ba666de4-0d21-43a6-8e66-51a18aae1b4a" providerId="ADAL" clId="{2322EF6D-ADDA-4318-81E7-865040ABB4B9}" dt="2023-12-23T00:39:22.397" v="1811" actId="478"/>
          <ac:spMkLst>
            <pc:docMk/>
            <pc:sldMk cId="1598395012" sldId="318"/>
            <ac:spMk id="214" creationId="{98176975-A9A5-CCE9-19D2-1F3D3BA23060}"/>
          </ac:spMkLst>
        </pc:spChg>
        <pc:graphicFrameChg chg="mod">
          <ac:chgData name="Abels, Patrick" userId="ba666de4-0d21-43a6-8e66-51a18aae1b4a" providerId="ADAL" clId="{2322EF6D-ADDA-4318-81E7-865040ABB4B9}" dt="2023-12-23T00:39:31.618" v="1841" actId="1036"/>
          <ac:graphicFrameMkLst>
            <pc:docMk/>
            <pc:sldMk cId="1598395012" sldId="318"/>
            <ac:graphicFrameMk id="9" creationId="{B0D48004-AB9D-E2A7-48A4-3137E74CFA33}"/>
          </ac:graphicFrameMkLst>
        </pc:graphicFrameChg>
        <pc:graphicFrameChg chg="mod">
          <ac:chgData name="Abels, Patrick" userId="ba666de4-0d21-43a6-8e66-51a18aae1b4a" providerId="ADAL" clId="{2322EF6D-ADDA-4318-81E7-865040ABB4B9}" dt="2023-12-23T00:39:31.618" v="1841" actId="1036"/>
          <ac:graphicFrameMkLst>
            <pc:docMk/>
            <pc:sldMk cId="1598395012" sldId="318"/>
            <ac:graphicFrameMk id="10" creationId="{134345D5-8CDE-2535-7868-83B9183579BE}"/>
          </ac:graphicFrameMkLst>
        </pc:graphicFrameChg>
        <pc:graphicFrameChg chg="mod">
          <ac:chgData name="Abels, Patrick" userId="ba666de4-0d21-43a6-8e66-51a18aae1b4a" providerId="ADAL" clId="{2322EF6D-ADDA-4318-81E7-865040ABB4B9}" dt="2023-12-23T00:39:31.618" v="1841" actId="1036"/>
          <ac:graphicFrameMkLst>
            <pc:docMk/>
            <pc:sldMk cId="1598395012" sldId="318"/>
            <ac:graphicFrameMk id="11" creationId="{1DA0DAF9-D087-E4C2-1AE6-225DA4863D87}"/>
          </ac:graphicFrameMkLst>
        </pc:graphicFrameChg>
        <pc:graphicFrameChg chg="mod">
          <ac:chgData name="Abels, Patrick" userId="ba666de4-0d21-43a6-8e66-51a18aae1b4a" providerId="ADAL" clId="{2322EF6D-ADDA-4318-81E7-865040ABB4B9}" dt="2023-12-23T00:39:31.618" v="1841" actId="1036"/>
          <ac:graphicFrameMkLst>
            <pc:docMk/>
            <pc:sldMk cId="1598395012" sldId="318"/>
            <ac:graphicFrameMk id="14" creationId="{65A070DE-7365-E78D-FCFA-07E5B303604A}"/>
          </ac:graphicFrameMkLst>
        </pc:graphicFrameChg>
      </pc:sldChg>
      <pc:sldChg chg="delSp modSp add mod">
        <pc:chgData name="Abels, Patrick" userId="ba666de4-0d21-43a6-8e66-51a18aae1b4a" providerId="ADAL" clId="{2322EF6D-ADDA-4318-81E7-865040ABB4B9}" dt="2023-12-23T00:47:48.263" v="2129" actId="114"/>
        <pc:sldMkLst>
          <pc:docMk/>
          <pc:sldMk cId="772860575" sldId="319"/>
        </pc:sldMkLst>
        <pc:spChg chg="del">
          <ac:chgData name="Abels, Patrick" userId="ba666de4-0d21-43a6-8e66-51a18aae1b4a" providerId="ADAL" clId="{2322EF6D-ADDA-4318-81E7-865040ABB4B9}" dt="2023-12-23T00:46:16.452" v="2112" actId="478"/>
          <ac:spMkLst>
            <pc:docMk/>
            <pc:sldMk cId="772860575" sldId="319"/>
            <ac:spMk id="2" creationId="{BFB6D594-8B69-2644-89F6-53D7E617276E}"/>
          </ac:spMkLst>
        </pc:spChg>
        <pc:spChg chg="del">
          <ac:chgData name="Abels, Patrick" userId="ba666de4-0d21-43a6-8e66-51a18aae1b4a" providerId="ADAL" clId="{2322EF6D-ADDA-4318-81E7-865040ABB4B9}" dt="2023-12-23T00:46:16.452" v="2112" actId="478"/>
          <ac:spMkLst>
            <pc:docMk/>
            <pc:sldMk cId="772860575" sldId="319"/>
            <ac:spMk id="5" creationId="{2B609791-9DA9-6566-C6B4-9D8E05CFD05A}"/>
          </ac:spMkLst>
        </pc:spChg>
        <pc:spChg chg="del">
          <ac:chgData name="Abels, Patrick" userId="ba666de4-0d21-43a6-8e66-51a18aae1b4a" providerId="ADAL" clId="{2322EF6D-ADDA-4318-81E7-865040ABB4B9}" dt="2023-12-23T00:46:16.452" v="2112" actId="478"/>
          <ac:spMkLst>
            <pc:docMk/>
            <pc:sldMk cId="772860575" sldId="319"/>
            <ac:spMk id="8" creationId="{BF654CF2-466B-B09E-41F8-AFC0F57012A4}"/>
          </ac:spMkLst>
        </pc:spChg>
        <pc:spChg chg="del">
          <ac:chgData name="Abels, Patrick" userId="ba666de4-0d21-43a6-8e66-51a18aae1b4a" providerId="ADAL" clId="{2322EF6D-ADDA-4318-81E7-865040ABB4B9}" dt="2023-12-23T00:46:16.452" v="2112" actId="478"/>
          <ac:spMkLst>
            <pc:docMk/>
            <pc:sldMk cId="772860575" sldId="319"/>
            <ac:spMk id="13" creationId="{E64FDFA7-14D4-A4D7-5CDD-3B929FC9E402}"/>
          </ac:spMkLst>
        </pc:spChg>
        <pc:spChg chg="mod">
          <ac:chgData name="Abels, Patrick" userId="ba666de4-0d21-43a6-8e66-51a18aae1b4a" providerId="ADAL" clId="{2322EF6D-ADDA-4318-81E7-865040ABB4B9}" dt="2023-12-23T00:47:48.263" v="2129" actId="114"/>
          <ac:spMkLst>
            <pc:docMk/>
            <pc:sldMk cId="772860575" sldId="319"/>
            <ac:spMk id="17" creationId="{9089B378-0140-7FDC-8DEE-D15849FE293B}"/>
          </ac:spMkLst>
        </pc:spChg>
        <pc:spChg chg="mod">
          <ac:chgData name="Abels, Patrick" userId="ba666de4-0d21-43a6-8e66-51a18aae1b4a" providerId="ADAL" clId="{2322EF6D-ADDA-4318-81E7-865040ABB4B9}" dt="2023-12-23T00:47:07.491" v="2121" actId="1076"/>
          <ac:spMkLst>
            <pc:docMk/>
            <pc:sldMk cId="772860575" sldId="319"/>
            <ac:spMk id="19" creationId="{46695831-6C5C-7906-2DDA-97E5459C48C4}"/>
          </ac:spMkLst>
        </pc:spChg>
        <pc:spChg chg="mod">
          <ac:chgData name="Abels, Patrick" userId="ba666de4-0d21-43a6-8e66-51a18aae1b4a" providerId="ADAL" clId="{2322EF6D-ADDA-4318-81E7-865040ABB4B9}" dt="2023-12-23T00:47:46.293" v="2127" actId="114"/>
          <ac:spMkLst>
            <pc:docMk/>
            <pc:sldMk cId="772860575" sldId="319"/>
            <ac:spMk id="20" creationId="{8358D655-F69C-F76B-1B22-25D128758B8D}"/>
          </ac:spMkLst>
        </pc:spChg>
        <pc:spChg chg="mod">
          <ac:chgData name="Abels, Patrick" userId="ba666de4-0d21-43a6-8e66-51a18aae1b4a" providerId="ADAL" clId="{2322EF6D-ADDA-4318-81E7-865040ABB4B9}" dt="2023-12-23T00:47:07.491" v="2121" actId="1076"/>
          <ac:spMkLst>
            <pc:docMk/>
            <pc:sldMk cId="772860575" sldId="319"/>
            <ac:spMk id="213" creationId="{06EEF8DF-7183-DE8B-3F37-139E26E4E5A5}"/>
          </ac:spMkLst>
        </pc:spChg>
        <pc:graphicFrameChg chg="del">
          <ac:chgData name="Abels, Patrick" userId="ba666de4-0d21-43a6-8e66-51a18aae1b4a" providerId="ADAL" clId="{2322EF6D-ADDA-4318-81E7-865040ABB4B9}" dt="2023-12-23T00:46:16.452" v="2112" actId="478"/>
          <ac:graphicFrameMkLst>
            <pc:docMk/>
            <pc:sldMk cId="772860575" sldId="319"/>
            <ac:graphicFrameMk id="9" creationId="{B0D48004-AB9D-E2A7-48A4-3137E74CFA33}"/>
          </ac:graphicFrameMkLst>
        </pc:graphicFrameChg>
        <pc:graphicFrameChg chg="del">
          <ac:chgData name="Abels, Patrick" userId="ba666de4-0d21-43a6-8e66-51a18aae1b4a" providerId="ADAL" clId="{2322EF6D-ADDA-4318-81E7-865040ABB4B9}" dt="2023-12-23T00:46:16.452" v="2112" actId="478"/>
          <ac:graphicFrameMkLst>
            <pc:docMk/>
            <pc:sldMk cId="772860575" sldId="319"/>
            <ac:graphicFrameMk id="10" creationId="{134345D5-8CDE-2535-7868-83B9183579BE}"/>
          </ac:graphicFrameMkLst>
        </pc:graphicFrameChg>
        <pc:graphicFrameChg chg="del">
          <ac:chgData name="Abels, Patrick" userId="ba666de4-0d21-43a6-8e66-51a18aae1b4a" providerId="ADAL" clId="{2322EF6D-ADDA-4318-81E7-865040ABB4B9}" dt="2023-12-23T00:46:16.452" v="2112" actId="478"/>
          <ac:graphicFrameMkLst>
            <pc:docMk/>
            <pc:sldMk cId="772860575" sldId="319"/>
            <ac:graphicFrameMk id="11" creationId="{1DA0DAF9-D087-E4C2-1AE6-225DA4863D87}"/>
          </ac:graphicFrameMkLst>
        </pc:graphicFrameChg>
        <pc:graphicFrameChg chg="del">
          <ac:chgData name="Abels, Patrick" userId="ba666de4-0d21-43a6-8e66-51a18aae1b4a" providerId="ADAL" clId="{2322EF6D-ADDA-4318-81E7-865040ABB4B9}" dt="2023-12-23T00:46:16.452" v="2112" actId="478"/>
          <ac:graphicFrameMkLst>
            <pc:docMk/>
            <pc:sldMk cId="772860575" sldId="319"/>
            <ac:graphicFrameMk id="14" creationId="{65A070DE-7365-E78D-FCFA-07E5B303604A}"/>
          </ac:graphicFrameMkLst>
        </pc:graphicFrameChg>
      </pc:sldChg>
      <pc:sldChg chg="add del">
        <pc:chgData name="Abels, Patrick" userId="ba666de4-0d21-43a6-8e66-51a18aae1b4a" providerId="ADAL" clId="{2322EF6D-ADDA-4318-81E7-865040ABB4B9}" dt="2023-12-23T00:46:12.672" v="2111" actId="47"/>
        <pc:sldMkLst>
          <pc:docMk/>
          <pc:sldMk cId="409778364" sldId="320"/>
        </pc:sldMkLst>
      </pc:sldChg>
      <pc:sldChg chg="modSp add mod">
        <pc:chgData name="Abels, Patrick" userId="ba666de4-0d21-43a6-8e66-51a18aae1b4a" providerId="ADAL" clId="{2322EF6D-ADDA-4318-81E7-865040ABB4B9}" dt="2023-12-23T00:47:37.583" v="2126" actId="114"/>
        <pc:sldMkLst>
          <pc:docMk/>
          <pc:sldMk cId="2336734452" sldId="320"/>
        </pc:sldMkLst>
        <pc:spChg chg="mod">
          <ac:chgData name="Abels, Patrick" userId="ba666de4-0d21-43a6-8e66-51a18aae1b4a" providerId="ADAL" clId="{2322EF6D-ADDA-4318-81E7-865040ABB4B9}" dt="2023-12-23T00:47:37.583" v="2126" actId="114"/>
          <ac:spMkLst>
            <pc:docMk/>
            <pc:sldMk cId="2336734452" sldId="320"/>
            <ac:spMk id="17" creationId="{9089B378-0140-7FDC-8DEE-D15849FE293B}"/>
          </ac:spMkLst>
        </pc:spChg>
        <pc:spChg chg="mod">
          <ac:chgData name="Abels, Patrick" userId="ba666de4-0d21-43a6-8e66-51a18aae1b4a" providerId="ADAL" clId="{2322EF6D-ADDA-4318-81E7-865040ABB4B9}" dt="2023-12-23T00:47:23.067" v="2123" actId="207"/>
          <ac:spMkLst>
            <pc:docMk/>
            <pc:sldMk cId="2336734452" sldId="320"/>
            <ac:spMk id="19" creationId="{46695831-6C5C-7906-2DDA-97E5459C48C4}"/>
          </ac:spMkLst>
        </pc:spChg>
        <pc:spChg chg="mod">
          <ac:chgData name="Abels, Patrick" userId="ba666de4-0d21-43a6-8e66-51a18aae1b4a" providerId="ADAL" clId="{2322EF6D-ADDA-4318-81E7-865040ABB4B9}" dt="2023-12-23T00:47:31.866" v="2124" actId="114"/>
          <ac:spMkLst>
            <pc:docMk/>
            <pc:sldMk cId="2336734452" sldId="320"/>
            <ac:spMk id="20" creationId="{8358D655-F69C-F76B-1B22-25D128758B8D}"/>
          </ac:spMkLst>
        </pc:spChg>
        <pc:spChg chg="mod">
          <ac:chgData name="Abels, Patrick" userId="ba666de4-0d21-43a6-8e66-51a18aae1b4a" providerId="ADAL" clId="{2322EF6D-ADDA-4318-81E7-865040ABB4B9}" dt="2023-12-23T00:47:23.067" v="2123" actId="207"/>
          <ac:spMkLst>
            <pc:docMk/>
            <pc:sldMk cId="2336734452" sldId="320"/>
            <ac:spMk id="213" creationId="{06EEF8DF-7183-DE8B-3F37-139E26E4E5A5}"/>
          </ac:spMkLst>
        </pc:spChg>
      </pc:sldChg>
      <pc:sldChg chg="addSp modSp new mod">
        <pc:chgData name="Abels, Patrick" userId="ba666de4-0d21-43a6-8e66-51a18aae1b4a" providerId="ADAL" clId="{2322EF6D-ADDA-4318-81E7-865040ABB4B9}" dt="2023-12-23T01:03:18.433" v="2393" actId="14100"/>
        <pc:sldMkLst>
          <pc:docMk/>
          <pc:sldMk cId="1479812718" sldId="321"/>
        </pc:sldMkLst>
        <pc:spChg chg="mod">
          <ac:chgData name="Abels, Patrick" userId="ba666de4-0d21-43a6-8e66-51a18aae1b4a" providerId="ADAL" clId="{2322EF6D-ADDA-4318-81E7-865040ABB4B9}" dt="2023-12-23T01:03:18.433" v="2393" actId="14100"/>
          <ac:spMkLst>
            <pc:docMk/>
            <pc:sldMk cId="1479812718" sldId="321"/>
            <ac:spMk id="2" creationId="{5A16FA8B-9FEA-A2BC-63C2-9B0723116471}"/>
          </ac:spMkLst>
        </pc:spChg>
        <pc:spChg chg="mod">
          <ac:chgData name="Abels, Patrick" userId="ba666de4-0d21-43a6-8e66-51a18aae1b4a" providerId="ADAL" clId="{2322EF6D-ADDA-4318-81E7-865040ABB4B9}" dt="2023-12-23T01:00:42.504" v="2249" actId="20577"/>
          <ac:spMkLst>
            <pc:docMk/>
            <pc:sldMk cId="1479812718" sldId="321"/>
            <ac:spMk id="3" creationId="{B1C4044D-AA59-C98E-98D0-159B80EB7246}"/>
          </ac:spMkLst>
        </pc:spChg>
        <pc:spChg chg="add mod">
          <ac:chgData name="Abels, Patrick" userId="ba666de4-0d21-43a6-8e66-51a18aae1b4a" providerId="ADAL" clId="{2322EF6D-ADDA-4318-81E7-865040ABB4B9}" dt="2023-12-23T01:03:14.276" v="2392" actId="164"/>
          <ac:spMkLst>
            <pc:docMk/>
            <pc:sldMk cId="1479812718" sldId="321"/>
            <ac:spMk id="6" creationId="{A1694EAE-192E-FCF6-5005-7568E98AD3C7}"/>
          </ac:spMkLst>
        </pc:spChg>
        <pc:grpChg chg="add mod">
          <ac:chgData name="Abels, Patrick" userId="ba666de4-0d21-43a6-8e66-51a18aae1b4a" providerId="ADAL" clId="{2322EF6D-ADDA-4318-81E7-865040ABB4B9}" dt="2023-12-23T01:03:14.276" v="2392" actId="164"/>
          <ac:grpSpMkLst>
            <pc:docMk/>
            <pc:sldMk cId="1479812718" sldId="321"/>
            <ac:grpSpMk id="7" creationId="{88B530BD-EC08-99F5-9128-A2894BA1FDC4}"/>
          </ac:grpSpMkLst>
        </pc:grpChg>
        <pc:picChg chg="add mod">
          <ac:chgData name="Abels, Patrick" userId="ba666de4-0d21-43a6-8e66-51a18aae1b4a" providerId="ADAL" clId="{2322EF6D-ADDA-4318-81E7-865040ABB4B9}" dt="2023-12-23T01:03:14.276" v="2392" actId="164"/>
          <ac:picMkLst>
            <pc:docMk/>
            <pc:sldMk cId="1479812718" sldId="321"/>
            <ac:picMk id="5" creationId="{19D30A46-3F92-10B9-0D15-EB98872185B2}"/>
          </ac:picMkLst>
        </pc:picChg>
      </pc:sldChg>
      <pc:sldChg chg="addSp delSp modSp new del mod">
        <pc:chgData name="Abels, Patrick" userId="ba666de4-0d21-43a6-8e66-51a18aae1b4a" providerId="ADAL" clId="{2322EF6D-ADDA-4318-81E7-865040ABB4B9}" dt="2023-12-23T01:10:39.982" v="2642" actId="47"/>
        <pc:sldMkLst>
          <pc:docMk/>
          <pc:sldMk cId="188330636" sldId="322"/>
        </pc:sldMkLst>
        <pc:spChg chg="del mod">
          <ac:chgData name="Abels, Patrick" userId="ba666de4-0d21-43a6-8e66-51a18aae1b4a" providerId="ADAL" clId="{2322EF6D-ADDA-4318-81E7-865040ABB4B9}" dt="2023-12-23T01:09:55.717" v="2619" actId="478"/>
          <ac:spMkLst>
            <pc:docMk/>
            <pc:sldMk cId="188330636" sldId="322"/>
            <ac:spMk id="2" creationId="{66765A5B-3479-8BE3-80BC-E49E0C8B7E06}"/>
          </ac:spMkLst>
        </pc:spChg>
        <pc:spChg chg="mod">
          <ac:chgData name="Abels, Patrick" userId="ba666de4-0d21-43a6-8e66-51a18aae1b4a" providerId="ADAL" clId="{2322EF6D-ADDA-4318-81E7-865040ABB4B9}" dt="2023-12-23T01:06:45.186" v="2596" actId="20577"/>
          <ac:spMkLst>
            <pc:docMk/>
            <pc:sldMk cId="188330636" sldId="322"/>
            <ac:spMk id="3" creationId="{C7045076-030A-4421-D30B-4CA48366EE38}"/>
          </ac:spMkLst>
        </pc:spChg>
        <pc:picChg chg="add mod">
          <ac:chgData name="Abels, Patrick" userId="ba666de4-0d21-43a6-8e66-51a18aae1b4a" providerId="ADAL" clId="{2322EF6D-ADDA-4318-81E7-865040ABB4B9}" dt="2023-12-23T01:09:13.320" v="2609" actId="1076"/>
          <ac:picMkLst>
            <pc:docMk/>
            <pc:sldMk cId="188330636" sldId="322"/>
            <ac:picMk id="5" creationId="{3745BC65-B363-6C03-3421-20C26C811D53}"/>
          </ac:picMkLst>
        </pc:picChg>
        <pc:picChg chg="add mod">
          <ac:chgData name="Abels, Patrick" userId="ba666de4-0d21-43a6-8e66-51a18aae1b4a" providerId="ADAL" clId="{2322EF6D-ADDA-4318-81E7-865040ABB4B9}" dt="2023-12-23T01:09:57.863" v="2620" actId="1076"/>
          <ac:picMkLst>
            <pc:docMk/>
            <pc:sldMk cId="188330636" sldId="322"/>
            <ac:picMk id="7" creationId="{FAB199A6-ABDA-1831-10E4-E070C3916916}"/>
          </ac:picMkLst>
        </pc:picChg>
        <pc:picChg chg="add mod">
          <ac:chgData name="Abels, Patrick" userId="ba666de4-0d21-43a6-8e66-51a18aae1b4a" providerId="ADAL" clId="{2322EF6D-ADDA-4318-81E7-865040ABB4B9}" dt="2023-12-23T01:09:50.800" v="2617" actId="14100"/>
          <ac:picMkLst>
            <pc:docMk/>
            <pc:sldMk cId="188330636" sldId="322"/>
            <ac:picMk id="9" creationId="{36A0E5EC-54CE-3515-A401-3CD87152E34C}"/>
          </ac:picMkLst>
        </pc:picChg>
        <pc:picChg chg="add del mod">
          <ac:chgData name="Abels, Patrick" userId="ba666de4-0d21-43a6-8e66-51a18aae1b4a" providerId="ADAL" clId="{2322EF6D-ADDA-4318-81E7-865040ABB4B9}" dt="2023-12-23T01:09:29.884" v="2615" actId="478"/>
          <ac:picMkLst>
            <pc:docMk/>
            <pc:sldMk cId="188330636" sldId="322"/>
            <ac:picMk id="11" creationId="{96AEEA57-7701-0A0F-49DB-BF479C9FC037}"/>
          </ac:picMkLst>
        </pc:picChg>
      </pc:sldChg>
      <pc:sldChg chg="addSp modSp new mod">
        <pc:chgData name="Abels, Patrick" userId="ba666de4-0d21-43a6-8e66-51a18aae1b4a" providerId="ADAL" clId="{2322EF6D-ADDA-4318-81E7-865040ABB4B9}" dt="2023-12-23T01:10:51.736" v="2647" actId="14100"/>
        <pc:sldMkLst>
          <pc:docMk/>
          <pc:sldMk cId="336165532" sldId="323"/>
        </pc:sldMkLst>
        <pc:spChg chg="mod">
          <ac:chgData name="Abels, Patrick" userId="ba666de4-0d21-43a6-8e66-51a18aae1b4a" providerId="ADAL" clId="{2322EF6D-ADDA-4318-81E7-865040ABB4B9}" dt="2023-12-23T01:10:51.736" v="2647" actId="14100"/>
          <ac:spMkLst>
            <pc:docMk/>
            <pc:sldMk cId="336165532" sldId="323"/>
            <ac:spMk id="2" creationId="{31605AC6-2F89-8406-3376-0F0D6B6498F0}"/>
          </ac:spMkLst>
        </pc:spChg>
        <pc:spChg chg="mod">
          <ac:chgData name="Abels, Patrick" userId="ba666de4-0d21-43a6-8e66-51a18aae1b4a" providerId="ADAL" clId="{2322EF6D-ADDA-4318-81E7-865040ABB4B9}" dt="2023-12-23T01:10:12.052" v="2628" actId="20577"/>
          <ac:spMkLst>
            <pc:docMk/>
            <pc:sldMk cId="336165532" sldId="323"/>
            <ac:spMk id="3" creationId="{40AB1972-BD24-CF7E-D7D2-0A288E7A39B3}"/>
          </ac:spMkLst>
        </pc:spChg>
        <pc:picChg chg="add mod">
          <ac:chgData name="Abels, Patrick" userId="ba666de4-0d21-43a6-8e66-51a18aae1b4a" providerId="ADAL" clId="{2322EF6D-ADDA-4318-81E7-865040ABB4B9}" dt="2023-12-23T01:10:47.927" v="2646" actId="14100"/>
          <ac:picMkLst>
            <pc:docMk/>
            <pc:sldMk cId="336165532" sldId="323"/>
            <ac:picMk id="4" creationId="{4A088E2C-F4C7-78A3-B8EB-2B4D74FAA267}"/>
          </ac:picMkLst>
        </pc:picChg>
      </pc:sldChg>
      <pc:sldChg chg="addSp modSp add mod">
        <pc:chgData name="Abels, Patrick" userId="ba666de4-0d21-43a6-8e66-51a18aae1b4a" providerId="ADAL" clId="{2322EF6D-ADDA-4318-81E7-865040ABB4B9}" dt="2023-12-23T01:11:11.088" v="2651" actId="14100"/>
        <pc:sldMkLst>
          <pc:docMk/>
          <pc:sldMk cId="3931876798" sldId="324"/>
        </pc:sldMkLst>
        <pc:spChg chg="mod">
          <ac:chgData name="Abels, Patrick" userId="ba666de4-0d21-43a6-8e66-51a18aae1b4a" providerId="ADAL" clId="{2322EF6D-ADDA-4318-81E7-865040ABB4B9}" dt="2023-12-23T01:11:11.088" v="2651" actId="14100"/>
          <ac:spMkLst>
            <pc:docMk/>
            <pc:sldMk cId="3931876798" sldId="324"/>
            <ac:spMk id="2" creationId="{31605AC6-2F89-8406-3376-0F0D6B6498F0}"/>
          </ac:spMkLst>
        </pc:spChg>
        <pc:spChg chg="mod">
          <ac:chgData name="Abels, Patrick" userId="ba666de4-0d21-43a6-8e66-51a18aae1b4a" providerId="ADAL" clId="{2322EF6D-ADDA-4318-81E7-865040ABB4B9}" dt="2023-12-23T01:10:26.101" v="2636" actId="6549"/>
          <ac:spMkLst>
            <pc:docMk/>
            <pc:sldMk cId="3931876798" sldId="324"/>
            <ac:spMk id="3" creationId="{40AB1972-BD24-CF7E-D7D2-0A288E7A39B3}"/>
          </ac:spMkLst>
        </pc:spChg>
        <pc:picChg chg="add mod">
          <ac:chgData name="Abels, Patrick" userId="ba666de4-0d21-43a6-8e66-51a18aae1b4a" providerId="ADAL" clId="{2322EF6D-ADDA-4318-81E7-865040ABB4B9}" dt="2023-12-23T01:10:58.711" v="2649" actId="1076"/>
          <ac:picMkLst>
            <pc:docMk/>
            <pc:sldMk cId="3931876798" sldId="324"/>
            <ac:picMk id="4" creationId="{DAFC8CE2-FC6C-CC0B-89F7-2D0FA818270F}"/>
          </ac:picMkLst>
        </pc:picChg>
      </pc:sldChg>
      <pc:sldChg chg="addSp modSp add mod">
        <pc:chgData name="Abels, Patrick" userId="ba666de4-0d21-43a6-8e66-51a18aae1b4a" providerId="ADAL" clId="{2322EF6D-ADDA-4318-81E7-865040ABB4B9}" dt="2023-12-23T01:11:35.289" v="2660" actId="20577"/>
        <pc:sldMkLst>
          <pc:docMk/>
          <pc:sldMk cId="4254343655" sldId="325"/>
        </pc:sldMkLst>
        <pc:spChg chg="mod">
          <ac:chgData name="Abels, Patrick" userId="ba666de4-0d21-43a6-8e66-51a18aae1b4a" providerId="ADAL" clId="{2322EF6D-ADDA-4318-81E7-865040ABB4B9}" dt="2023-12-23T01:11:35.289" v="2660" actId="20577"/>
          <ac:spMkLst>
            <pc:docMk/>
            <pc:sldMk cId="4254343655" sldId="325"/>
            <ac:spMk id="2" creationId="{31605AC6-2F89-8406-3376-0F0D6B6498F0}"/>
          </ac:spMkLst>
        </pc:spChg>
        <pc:spChg chg="mod">
          <ac:chgData name="Abels, Patrick" userId="ba666de4-0d21-43a6-8e66-51a18aae1b4a" providerId="ADAL" clId="{2322EF6D-ADDA-4318-81E7-865040ABB4B9}" dt="2023-12-23T01:10:28.933" v="2638" actId="6549"/>
          <ac:spMkLst>
            <pc:docMk/>
            <pc:sldMk cId="4254343655" sldId="325"/>
            <ac:spMk id="3" creationId="{40AB1972-BD24-CF7E-D7D2-0A288E7A39B3}"/>
          </ac:spMkLst>
        </pc:spChg>
        <pc:picChg chg="add mod">
          <ac:chgData name="Abels, Patrick" userId="ba666de4-0d21-43a6-8e66-51a18aae1b4a" providerId="ADAL" clId="{2322EF6D-ADDA-4318-81E7-865040ABB4B9}" dt="2023-12-23T01:11:27.044" v="2658" actId="1037"/>
          <ac:picMkLst>
            <pc:docMk/>
            <pc:sldMk cId="4254343655" sldId="325"/>
            <ac:picMk id="4" creationId="{D239FF28-AF77-D3F7-D7F6-B8112780CD5B}"/>
          </ac:picMkLst>
        </pc:picChg>
      </pc:sldChg>
    </pc:docChg>
  </pc:docChgLst>
  <pc:docChgLst>
    <pc:chgData name="Abels, Patrick" userId="ba666de4-0d21-43a6-8e66-51a18aae1b4a" providerId="ADAL" clId="{B28BAB6E-26DD-439D-ACB4-1B6EF2596D6C}"/>
    <pc:docChg chg="modSld">
      <pc:chgData name="Abels, Patrick" userId="ba666de4-0d21-43a6-8e66-51a18aae1b4a" providerId="ADAL" clId="{B28BAB6E-26DD-439D-ACB4-1B6EF2596D6C}" dt="2024-05-28T14:22:58.282" v="5" actId="6549"/>
      <pc:docMkLst>
        <pc:docMk/>
      </pc:docMkLst>
      <pc:sldChg chg="modSp mod">
        <pc:chgData name="Abels, Patrick" userId="ba666de4-0d21-43a6-8e66-51a18aae1b4a" providerId="ADAL" clId="{B28BAB6E-26DD-439D-ACB4-1B6EF2596D6C}" dt="2024-05-28T14:22:58.282" v="5" actId="6549"/>
        <pc:sldMkLst>
          <pc:docMk/>
          <pc:sldMk cId="3259571810" sldId="305"/>
        </pc:sldMkLst>
        <pc:graphicFrameChg chg="modGraphic">
          <ac:chgData name="Abels, Patrick" userId="ba666de4-0d21-43a6-8e66-51a18aae1b4a" providerId="ADAL" clId="{B28BAB6E-26DD-439D-ACB4-1B6EF2596D6C}" dt="2024-05-28T14:22:58.282" v="5" actId="6549"/>
          <ac:graphicFrameMkLst>
            <pc:docMk/>
            <pc:sldMk cId="3259571810" sldId="305"/>
            <ac:graphicFrameMk id="4" creationId="{1B2B81B0-D0D9-537C-F0E4-395D9C1C077A}"/>
          </ac:graphicFrameMkLst>
        </pc:graphicFrameChg>
      </pc:sldChg>
    </pc:docChg>
  </pc:docChgLst>
  <pc:docChgLst>
    <pc:chgData name="Abels, Patrick" userId="ba666de4-0d21-43a6-8e66-51a18aae1b4a" providerId="ADAL" clId="{4A6A1D73-E91C-4521-87F1-010C15553506}"/>
    <pc:docChg chg="undo custSel addSld delSld modSld modMainMaster">
      <pc:chgData name="Abels, Patrick" userId="ba666de4-0d21-43a6-8e66-51a18aae1b4a" providerId="ADAL" clId="{4A6A1D73-E91C-4521-87F1-010C15553506}" dt="2023-12-14T13:04:51.332" v="532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modSp new mod">
        <pc:chgData name="Abels, Patrick" userId="ba666de4-0d21-43a6-8e66-51a18aae1b4a" providerId="ADAL" clId="{4A6A1D73-E91C-4521-87F1-010C15553506}" dt="2023-12-14T12:26:07.031" v="237" actId="20577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02:37.146" v="515"/>
          <ac:spMkLst>
            <pc:docMk/>
            <pc:sldMk cId="3153593050" sldId="301"/>
            <ac:spMk id="3" creationId="{5415D508-206F-C856-2BBA-5E385A0421ED}"/>
          </ac:spMkLst>
        </pc:spChg>
        <pc:picChg chg="add mod">
          <ac:chgData name="Abels, Patrick" userId="ba666de4-0d21-43a6-8e66-51a18aae1b4a" providerId="ADAL" clId="{4A6A1D73-E91C-4521-87F1-010C15553506}" dt="2023-12-14T13:02:37.146" v="515"/>
          <ac:picMkLst>
            <pc:docMk/>
            <pc:sldMk cId="3153593050" sldId="301"/>
            <ac:picMk id="4" creationId="{D6D9134A-4179-77A6-9F09-79809B5DB259}"/>
          </ac:picMkLst>
        </pc:picChg>
        <pc:picChg chg="add mod">
          <ac:chgData name="Abels, Patrick" userId="ba666de4-0d21-43a6-8e66-51a18aae1b4a" providerId="ADAL" clId="{4A6A1D73-E91C-4521-87F1-010C15553506}" dt="2023-12-14T13:02:37.146" v="515"/>
          <ac:picMkLst>
            <pc:docMk/>
            <pc:sldMk cId="3153593050" sldId="301"/>
            <ac:picMk id="5" creationId="{47891174-2CDC-4FFD-171F-1AC6F6B08BCA}"/>
          </ac:picMkLst>
        </pc:picChg>
        <pc:picChg chg="add mod">
          <ac:chgData name="Abels, Patrick" userId="ba666de4-0d21-43a6-8e66-51a18aae1b4a" providerId="ADAL" clId="{4A6A1D73-E91C-4521-87F1-010C15553506}" dt="2023-12-14T13:02:37.146" v="515"/>
          <ac:picMkLst>
            <pc:docMk/>
            <pc:sldMk cId="3153593050" sldId="301"/>
            <ac:picMk id="6" creationId="{272A3521-B3E1-676A-A692-E0B050735E97}"/>
          </ac:picMkLst>
        </pc:picChg>
        <pc:picChg chg="add mod">
          <ac:chgData name="Abels, Patrick" userId="ba666de4-0d21-43a6-8e66-51a18aae1b4a" providerId="ADAL" clId="{4A6A1D73-E91C-4521-87F1-010C15553506}" dt="2023-12-14T13:02:37.146" v="515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11.487" v="530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">
          <ac:chgData name="Abels, Patrick" userId="ba666de4-0d21-43a6-8e66-51a18aae1b4a" providerId="ADAL" clId="{4A6A1D73-E91C-4521-87F1-010C15553506}" dt="2023-12-14T13:04:11.487" v="530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MasterChg chg="addSldLayout delSldLayout modSldLayout sldLayoutOrd">
        <pc:chgData name="Abels, Patrick" userId="ba666de4-0d21-43a6-8e66-51a18aae1b4a" providerId="ADAL" clId="{4A6A1D73-E91C-4521-87F1-010C15553506}" dt="2023-12-14T13:04:51.332" v="532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14T12:11:53.212" v="64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  <pc:docChgLst>
    <pc:chgData name="Abels, Patrick" userId="ba666de4-0d21-43a6-8e66-51a18aae1b4a" providerId="ADAL" clId="{F1AC0CD4-FE3E-4B9F-B69B-6AB7735947DB}"/>
    <pc:docChg chg="modSld">
      <pc:chgData name="Abels, Patrick" userId="ba666de4-0d21-43a6-8e66-51a18aae1b4a" providerId="ADAL" clId="{F1AC0CD4-FE3E-4B9F-B69B-6AB7735947DB}" dt="2024-08-27T09:03:59.877" v="11" actId="20577"/>
      <pc:docMkLst>
        <pc:docMk/>
      </pc:docMkLst>
      <pc:sldChg chg="modSp mod">
        <pc:chgData name="Abels, Patrick" userId="ba666de4-0d21-43a6-8e66-51a18aae1b4a" providerId="ADAL" clId="{F1AC0CD4-FE3E-4B9F-B69B-6AB7735947DB}" dt="2024-08-27T09:03:59.877" v="11" actId="20577"/>
        <pc:sldMkLst>
          <pc:docMk/>
          <pc:sldMk cId="3259571810" sldId="305"/>
        </pc:sldMkLst>
        <pc:graphicFrameChg chg="modGraphic">
          <ac:chgData name="Abels, Patrick" userId="ba666de4-0d21-43a6-8e66-51a18aae1b4a" providerId="ADAL" clId="{F1AC0CD4-FE3E-4B9F-B69B-6AB7735947DB}" dt="2024-08-27T09:03:59.877" v="11" actId="20577"/>
          <ac:graphicFrameMkLst>
            <pc:docMk/>
            <pc:sldMk cId="3259571810" sldId="305"/>
            <ac:graphicFrameMk id="4" creationId="{1B2B81B0-D0D9-537C-F0E4-395D9C1C077A}"/>
          </ac:graphicFrameMkLst>
        </pc:graphicFrameChg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81E1CB89-32E0-4386-8F20-9F6072437F0B}"/>
    <pc:docChg chg="undo custSel addSld delSld modSld sldOrd modMainMaster">
      <pc:chgData name="Abels, Patrick" userId="ba666de4-0d21-43a6-8e66-51a18aae1b4a" providerId="ADAL" clId="{81E1CB89-32E0-4386-8F20-9F6072437F0B}" dt="2023-12-22T23:05:16.211" v="3296" actId="20577"/>
      <pc:docMkLst>
        <pc:docMk/>
      </pc:docMkLst>
      <pc:sldChg chg="del">
        <pc:chgData name="Abels, Patrick" userId="ba666de4-0d21-43a6-8e66-51a18aae1b4a" providerId="ADAL" clId="{81E1CB89-32E0-4386-8F20-9F6072437F0B}" dt="2023-12-14T13:10:12.199" v="0" actId="47"/>
        <pc:sldMkLst>
          <pc:docMk/>
          <pc:sldMk cId="1883550496" sldId="293"/>
        </pc:sldMkLst>
      </pc:sldChg>
      <pc:sldChg chg="modSp mod">
        <pc:chgData name="Abels, Patrick" userId="ba666de4-0d21-43a6-8e66-51a18aae1b4a" providerId="ADAL" clId="{81E1CB89-32E0-4386-8F20-9F6072437F0B}" dt="2023-12-14T13:10:18.662" v="11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81E1CB89-32E0-4386-8F20-9F6072437F0B}" dt="2023-12-14T13:10:18.662" v="11" actId="20577"/>
          <ac:spMkLst>
            <pc:docMk/>
            <pc:sldMk cId="3348838403" sldId="294"/>
            <ac:spMk id="2" creationId="{563D4517-C1E9-597B-8D85-9D9D3B16B916}"/>
          </ac:spMkLst>
        </pc:spChg>
      </pc:sldChg>
      <pc:sldChg chg="modSp mod">
        <pc:chgData name="Abels, Patrick" userId="ba666de4-0d21-43a6-8e66-51a18aae1b4a" providerId="ADAL" clId="{81E1CB89-32E0-4386-8F20-9F6072437F0B}" dt="2023-12-15T16:56:56.299" v="2041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81E1CB89-32E0-4386-8F20-9F6072437F0B}" dt="2023-12-15T16:56:56.299" v="2041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modSp mod">
        <pc:chgData name="Abels, Patrick" userId="ba666de4-0d21-43a6-8e66-51a18aae1b4a" providerId="ADAL" clId="{81E1CB89-32E0-4386-8F20-9F6072437F0B}" dt="2023-12-15T18:05:01.902" v="3124" actId="20577"/>
        <pc:sldMkLst>
          <pc:docMk/>
          <pc:sldMk cId="4147734968" sldId="296"/>
        </pc:sldMkLst>
        <pc:spChg chg="mod">
          <ac:chgData name="Abels, Patrick" userId="ba666de4-0d21-43a6-8e66-51a18aae1b4a" providerId="ADAL" clId="{81E1CB89-32E0-4386-8F20-9F6072437F0B}" dt="2023-12-15T18:05:01.902" v="3124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addSp delSp modSp new mod modAnim">
        <pc:chgData name="Abels, Patrick" userId="ba666de4-0d21-43a6-8e66-51a18aae1b4a" providerId="ADAL" clId="{81E1CB89-32E0-4386-8F20-9F6072437F0B}" dt="2023-12-15T16:10:58.108" v="1389"/>
        <pc:sldMkLst>
          <pc:docMk/>
          <pc:sldMk cId="3858293728" sldId="297"/>
        </pc:sldMkLst>
        <pc:spChg chg="del">
          <ac:chgData name="Abels, Patrick" userId="ba666de4-0d21-43a6-8e66-51a18aae1b4a" providerId="ADAL" clId="{81E1CB89-32E0-4386-8F20-9F6072437F0B}" dt="2023-12-15T14:44:27.179" v="96" actId="478"/>
          <ac:spMkLst>
            <pc:docMk/>
            <pc:sldMk cId="3858293728" sldId="297"/>
            <ac:spMk id="2" creationId="{502E16E2-4105-54BE-5BEE-D215F62D1B8B}"/>
          </ac:spMkLst>
        </pc:spChg>
        <pc:spChg chg="add del mod">
          <ac:chgData name="Abels, Patrick" userId="ba666de4-0d21-43a6-8e66-51a18aae1b4a" providerId="ADAL" clId="{81E1CB89-32E0-4386-8F20-9F6072437F0B}" dt="2023-12-15T15:08:03.280" v="607" actId="478"/>
          <ac:spMkLst>
            <pc:docMk/>
            <pc:sldMk cId="3858293728" sldId="297"/>
            <ac:spMk id="3" creationId="{4A2EF753-DEBA-F848-F900-595584C3CDCE}"/>
          </ac:spMkLst>
        </pc:spChg>
        <pc:spChg chg="add mod">
          <ac:chgData name="Abels, Patrick" userId="ba666de4-0d21-43a6-8e66-51a18aae1b4a" providerId="ADAL" clId="{81E1CB89-32E0-4386-8F20-9F6072437F0B}" dt="2023-12-15T15:08:40.030" v="622" actId="2711"/>
          <ac:spMkLst>
            <pc:docMk/>
            <pc:sldMk cId="3858293728" sldId="297"/>
            <ac:spMk id="4" creationId="{562509C6-183F-5CFE-F84C-5720E2617837}"/>
          </ac:spMkLst>
        </pc:spChg>
        <pc:spChg chg="add del mod">
          <ac:chgData name="Abels, Patrick" userId="ba666de4-0d21-43a6-8e66-51a18aae1b4a" providerId="ADAL" clId="{81E1CB89-32E0-4386-8F20-9F6072437F0B}" dt="2023-12-15T15:09:37.796" v="628" actId="478"/>
          <ac:spMkLst>
            <pc:docMk/>
            <pc:sldMk cId="3858293728" sldId="297"/>
            <ac:spMk id="5" creationId="{1A2AC50A-D0F7-DE07-45FF-01DA28D92AA7}"/>
          </ac:spMkLst>
        </pc:spChg>
        <pc:spChg chg="add mod">
          <ac:chgData name="Abels, Patrick" userId="ba666de4-0d21-43a6-8e66-51a18aae1b4a" providerId="ADAL" clId="{81E1CB89-32E0-4386-8F20-9F6072437F0B}" dt="2023-12-15T16:02:47.497" v="1241" actId="14100"/>
          <ac:spMkLst>
            <pc:docMk/>
            <pc:sldMk cId="3858293728" sldId="297"/>
            <ac:spMk id="8" creationId="{ED2B016E-B137-D0BC-FEC6-CC9262ED1C7B}"/>
          </ac:spMkLst>
        </pc:spChg>
        <pc:cxnChg chg="add mod">
          <ac:chgData name="Abels, Patrick" userId="ba666de4-0d21-43a6-8e66-51a18aae1b4a" providerId="ADAL" clId="{81E1CB89-32E0-4386-8F20-9F6072437F0B}" dt="2023-12-15T16:02:47.497" v="1241" actId="14100"/>
          <ac:cxnSpMkLst>
            <pc:docMk/>
            <pc:sldMk cId="3858293728" sldId="297"/>
            <ac:cxnSpMk id="7" creationId="{7547CCBE-D6C2-436D-18D0-18D9E023E27A}"/>
          </ac:cxnSpMkLst>
        </pc:cxnChg>
      </pc:sldChg>
      <pc:sldChg chg="addSp delSp modSp new mod modTransition">
        <pc:chgData name="Abels, Patrick" userId="ba666de4-0d21-43a6-8e66-51a18aae1b4a" providerId="ADAL" clId="{81E1CB89-32E0-4386-8F20-9F6072437F0B}" dt="2023-12-15T16:10:04.707" v="1388" actId="1035"/>
        <pc:sldMkLst>
          <pc:docMk/>
          <pc:sldMk cId="402623437" sldId="298"/>
        </pc:sldMkLst>
        <pc:spChg chg="del">
          <ac:chgData name="Abels, Patrick" userId="ba666de4-0d21-43a6-8e66-51a18aae1b4a" providerId="ADAL" clId="{81E1CB89-32E0-4386-8F20-9F6072437F0B}" dt="2023-12-15T14:46:05.476" v="124" actId="478"/>
          <ac:spMkLst>
            <pc:docMk/>
            <pc:sldMk cId="402623437" sldId="298"/>
            <ac:spMk id="2" creationId="{DB86DCE2-86B9-5CB1-3FF4-69385545F58A}"/>
          </ac:spMkLst>
        </pc:spChg>
        <pc:spChg chg="add del mod">
          <ac:chgData name="Abels, Patrick" userId="ba666de4-0d21-43a6-8e66-51a18aae1b4a" providerId="ADAL" clId="{81E1CB89-32E0-4386-8F20-9F6072437F0B}" dt="2023-12-15T15:01:14.945" v="514" actId="478"/>
          <ac:spMkLst>
            <pc:docMk/>
            <pc:sldMk cId="402623437" sldId="298"/>
            <ac:spMk id="4" creationId="{63CCC5F9-4CE1-AC8E-BC07-96B629F01AC6}"/>
          </ac:spMkLst>
        </pc:spChg>
        <pc:spChg chg="add del mod">
          <ac:chgData name="Abels, Patrick" userId="ba666de4-0d21-43a6-8e66-51a18aae1b4a" providerId="ADAL" clId="{81E1CB89-32E0-4386-8F20-9F6072437F0B}" dt="2023-12-15T14:59:47.726" v="494" actId="478"/>
          <ac:spMkLst>
            <pc:docMk/>
            <pc:sldMk cId="402623437" sldId="298"/>
            <ac:spMk id="6" creationId="{BE81822D-66B3-21C2-4FA0-2F8DC2E7C313}"/>
          </ac:spMkLst>
        </pc:spChg>
        <pc:spChg chg="add del mod">
          <ac:chgData name="Abels, Patrick" userId="ba666de4-0d21-43a6-8e66-51a18aae1b4a" providerId="ADAL" clId="{81E1CB89-32E0-4386-8F20-9F6072437F0B}" dt="2023-12-15T15:01:16.828" v="515" actId="478"/>
          <ac:spMkLst>
            <pc:docMk/>
            <pc:sldMk cId="402623437" sldId="298"/>
            <ac:spMk id="8" creationId="{3D051AA0-CC89-80BD-3AD9-3428ACC9B6B5}"/>
          </ac:spMkLst>
        </pc:spChg>
        <pc:spChg chg="add del mod">
          <ac:chgData name="Abels, Patrick" userId="ba666de4-0d21-43a6-8e66-51a18aae1b4a" providerId="ADAL" clId="{81E1CB89-32E0-4386-8F20-9F6072437F0B}" dt="2023-12-15T15:03:02.407" v="542" actId="478"/>
          <ac:spMkLst>
            <pc:docMk/>
            <pc:sldMk cId="402623437" sldId="298"/>
            <ac:spMk id="9" creationId="{F13486F9-1CD6-FAD9-9E7C-398C51178610}"/>
          </ac:spMkLst>
        </pc:spChg>
        <pc:spChg chg="add mod">
          <ac:chgData name="Abels, Patrick" userId="ba666de4-0d21-43a6-8e66-51a18aae1b4a" providerId="ADAL" clId="{81E1CB89-32E0-4386-8F20-9F6072437F0B}" dt="2023-12-15T16:10:00.449" v="1383" actId="1036"/>
          <ac:spMkLst>
            <pc:docMk/>
            <pc:sldMk cId="402623437" sldId="298"/>
            <ac:spMk id="20" creationId="{07E65E30-6C18-0FCA-66FB-89B34B33BB6D}"/>
          </ac:spMkLst>
        </pc:spChg>
        <pc:spChg chg="add mod">
          <ac:chgData name="Abels, Patrick" userId="ba666de4-0d21-43a6-8e66-51a18aae1b4a" providerId="ADAL" clId="{81E1CB89-32E0-4386-8F20-9F6072437F0B}" dt="2023-12-15T16:09:55.974" v="1382" actId="2085"/>
          <ac:spMkLst>
            <pc:docMk/>
            <pc:sldMk cId="402623437" sldId="298"/>
            <ac:spMk id="21" creationId="{AAA45565-E9D8-3A65-D925-2E8D748F6751}"/>
          </ac:spMkLst>
        </pc:spChg>
        <pc:spChg chg="add mod">
          <ac:chgData name="Abels, Patrick" userId="ba666de4-0d21-43a6-8e66-51a18aae1b4a" providerId="ADAL" clId="{81E1CB89-32E0-4386-8F20-9F6072437F0B}" dt="2023-12-15T16:10:04.707" v="1388" actId="1035"/>
          <ac:spMkLst>
            <pc:docMk/>
            <pc:sldMk cId="402623437" sldId="298"/>
            <ac:spMk id="22" creationId="{719A074F-3699-43F3-9DC5-05FCF8614C86}"/>
          </ac:spMkLst>
        </pc:spChg>
        <pc:graphicFrameChg chg="add mod modGraphic">
          <ac:chgData name="Abels, Patrick" userId="ba666de4-0d21-43a6-8e66-51a18aae1b4a" providerId="ADAL" clId="{81E1CB89-32E0-4386-8F20-9F6072437F0B}" dt="2023-12-15T15:04:53.198" v="580" actId="1076"/>
          <ac:graphicFrameMkLst>
            <pc:docMk/>
            <pc:sldMk cId="402623437" sldId="298"/>
            <ac:graphicFrameMk id="3" creationId="{72FFC79A-B69B-EDB5-973C-EFC660B5F95A}"/>
          </ac:graphicFrameMkLst>
        </pc:graphicFrameChg>
        <pc:graphicFrameChg chg="add del mod">
          <ac:chgData name="Abels, Patrick" userId="ba666de4-0d21-43a6-8e66-51a18aae1b4a" providerId="ADAL" clId="{81E1CB89-32E0-4386-8F20-9F6072437F0B}" dt="2023-12-15T14:59:47.726" v="494" actId="478"/>
          <ac:graphicFrameMkLst>
            <pc:docMk/>
            <pc:sldMk cId="402623437" sldId="298"/>
            <ac:graphicFrameMk id="5" creationId="{8AC43D9E-A1DE-C7DE-D519-2FA457339F8D}"/>
          </ac:graphicFrameMkLst>
        </pc:graphicFrameChg>
        <pc:graphicFrameChg chg="add del mod">
          <ac:chgData name="Abels, Patrick" userId="ba666de4-0d21-43a6-8e66-51a18aae1b4a" providerId="ADAL" clId="{81E1CB89-32E0-4386-8F20-9F6072437F0B}" dt="2023-12-15T15:01:16.828" v="515" actId="478"/>
          <ac:graphicFrameMkLst>
            <pc:docMk/>
            <pc:sldMk cId="402623437" sldId="298"/>
            <ac:graphicFrameMk id="7" creationId="{2F687E0D-F610-AE27-7805-FFA9C2E98663}"/>
          </ac:graphicFrameMkLst>
        </pc:graphicFrameChg>
        <pc:graphicFrameChg chg="add mod modGraphic">
          <ac:chgData name="Abels, Patrick" userId="ba666de4-0d21-43a6-8e66-51a18aae1b4a" providerId="ADAL" clId="{81E1CB89-32E0-4386-8F20-9F6072437F0B}" dt="2023-12-15T15:05:00.413" v="582" actId="1076"/>
          <ac:graphicFrameMkLst>
            <pc:docMk/>
            <pc:sldMk cId="402623437" sldId="298"/>
            <ac:graphicFrameMk id="10" creationId="{61689A9A-05AD-76D3-510B-E38041BF00B7}"/>
          </ac:graphicFrameMkLst>
        </pc:graphicFrameChg>
        <pc:graphicFrameChg chg="add mod modGraphic">
          <ac:chgData name="Abels, Patrick" userId="ba666de4-0d21-43a6-8e66-51a18aae1b4a" providerId="ADAL" clId="{81E1CB89-32E0-4386-8F20-9F6072437F0B}" dt="2023-12-15T15:05:04.285" v="583" actId="1076"/>
          <ac:graphicFrameMkLst>
            <pc:docMk/>
            <pc:sldMk cId="402623437" sldId="298"/>
            <ac:graphicFrameMk id="11" creationId="{C5FFF8EF-A93A-FCC5-1C48-F37DC0777279}"/>
          </ac:graphicFrameMkLst>
        </pc:graphicFrameChg>
        <pc:graphicFrameChg chg="add mod modGraphic">
          <ac:chgData name="Abels, Patrick" userId="ba666de4-0d21-43a6-8e66-51a18aae1b4a" providerId="ADAL" clId="{81E1CB89-32E0-4386-8F20-9F6072437F0B}" dt="2023-12-15T15:04:56.501" v="581" actId="1076"/>
          <ac:graphicFrameMkLst>
            <pc:docMk/>
            <pc:sldMk cId="402623437" sldId="298"/>
            <ac:graphicFrameMk id="12" creationId="{97D05872-7498-DB23-2C19-1FEE1D3DFADC}"/>
          </ac:graphicFrameMkLst>
        </pc:graphicFrameChg>
        <pc:graphicFrameChg chg="add mod modGraphic">
          <ac:chgData name="Abels, Patrick" userId="ba666de4-0d21-43a6-8e66-51a18aae1b4a" providerId="ADAL" clId="{81E1CB89-32E0-4386-8F20-9F6072437F0B}" dt="2023-12-15T15:05:16.645" v="584" actId="1076"/>
          <ac:graphicFrameMkLst>
            <pc:docMk/>
            <pc:sldMk cId="402623437" sldId="298"/>
            <ac:graphicFrameMk id="13" creationId="{8748F024-1DC1-1F2E-CA95-B86038C80081}"/>
          </ac:graphicFrameMkLst>
        </pc:graphicFrameChg>
        <pc:graphicFrameChg chg="add del mod">
          <ac:chgData name="Abels, Patrick" userId="ba666de4-0d21-43a6-8e66-51a18aae1b4a" providerId="ADAL" clId="{81E1CB89-32E0-4386-8F20-9F6072437F0B}" dt="2023-12-15T15:04:40.372" v="578" actId="478"/>
          <ac:graphicFrameMkLst>
            <pc:docMk/>
            <pc:sldMk cId="402623437" sldId="298"/>
            <ac:graphicFrameMk id="14" creationId="{4555625D-9E7E-0FF6-C744-3FF881A7FA27}"/>
          </ac:graphicFrameMkLst>
        </pc:graphicFrameChg>
        <pc:graphicFrameChg chg="add mod">
          <ac:chgData name="Abels, Patrick" userId="ba666de4-0d21-43a6-8e66-51a18aae1b4a" providerId="ADAL" clId="{81E1CB89-32E0-4386-8F20-9F6072437F0B}" dt="2023-12-15T15:05:20.126" v="586" actId="1076"/>
          <ac:graphicFrameMkLst>
            <pc:docMk/>
            <pc:sldMk cId="402623437" sldId="298"/>
            <ac:graphicFrameMk id="15" creationId="{702F85E7-DE92-EA91-67F2-9A582CB5C89B}"/>
          </ac:graphicFrameMkLst>
        </pc:graphicFrameChg>
        <pc:graphicFrameChg chg="add mod modGraphic">
          <ac:chgData name="Abels, Patrick" userId="ba666de4-0d21-43a6-8e66-51a18aae1b4a" providerId="ADAL" clId="{81E1CB89-32E0-4386-8F20-9F6072437F0B}" dt="2023-12-15T15:07:19.393" v="606" actId="14100"/>
          <ac:graphicFrameMkLst>
            <pc:docMk/>
            <pc:sldMk cId="402623437" sldId="298"/>
            <ac:graphicFrameMk id="16" creationId="{F2E7EBDE-A2F5-9782-6DFD-8F3865E6C317}"/>
          </ac:graphicFrameMkLst>
        </pc:graphicFrameChg>
        <pc:graphicFrameChg chg="add mod">
          <ac:chgData name="Abels, Patrick" userId="ba666de4-0d21-43a6-8e66-51a18aae1b4a" providerId="ADAL" clId="{81E1CB89-32E0-4386-8F20-9F6072437F0B}" dt="2023-12-15T15:05:46.382" v="591" actId="1076"/>
          <ac:graphicFrameMkLst>
            <pc:docMk/>
            <pc:sldMk cId="402623437" sldId="298"/>
            <ac:graphicFrameMk id="17" creationId="{4785D5DD-50AE-DD30-B5C4-A1AD7A111E8A}"/>
          </ac:graphicFrameMkLst>
        </pc:graphicFrameChg>
        <pc:graphicFrameChg chg="add mod ord">
          <ac:chgData name="Abels, Patrick" userId="ba666de4-0d21-43a6-8e66-51a18aae1b4a" providerId="ADAL" clId="{81E1CB89-32E0-4386-8F20-9F6072437F0B}" dt="2023-12-15T15:06:16.299" v="594" actId="167"/>
          <ac:graphicFrameMkLst>
            <pc:docMk/>
            <pc:sldMk cId="402623437" sldId="298"/>
            <ac:graphicFrameMk id="18" creationId="{98BE5381-137B-D26A-0F76-DFD8C25F7A43}"/>
          </ac:graphicFrameMkLst>
        </pc:graphicFrameChg>
        <pc:graphicFrameChg chg="add mod ord modGraphic">
          <ac:chgData name="Abels, Patrick" userId="ba666de4-0d21-43a6-8e66-51a18aae1b4a" providerId="ADAL" clId="{81E1CB89-32E0-4386-8F20-9F6072437F0B}" dt="2023-12-15T15:06:39.518" v="600" actId="1076"/>
          <ac:graphicFrameMkLst>
            <pc:docMk/>
            <pc:sldMk cId="402623437" sldId="298"/>
            <ac:graphicFrameMk id="19" creationId="{9A49340D-454E-3920-0EC4-12D68B9749A7}"/>
          </ac:graphicFrameMkLst>
        </pc:graphicFrameChg>
      </pc:sldChg>
      <pc:sldChg chg="addSp modSp add mod modAnim">
        <pc:chgData name="Abels, Patrick" userId="ba666de4-0d21-43a6-8e66-51a18aae1b4a" providerId="ADAL" clId="{81E1CB89-32E0-4386-8F20-9F6072437F0B}" dt="2023-12-15T18:05:43.097" v="3125" actId="115"/>
        <pc:sldMkLst>
          <pc:docMk/>
          <pc:sldMk cId="1797878123" sldId="299"/>
        </pc:sldMkLst>
        <pc:spChg chg="add mod">
          <ac:chgData name="Abels, Patrick" userId="ba666de4-0d21-43a6-8e66-51a18aae1b4a" providerId="ADAL" clId="{81E1CB89-32E0-4386-8F20-9F6072437F0B}" dt="2023-12-15T16:12:28.550" v="1454" actId="14100"/>
          <ac:spMkLst>
            <pc:docMk/>
            <pc:sldMk cId="1797878123" sldId="299"/>
            <ac:spMk id="4" creationId="{C351554A-28B9-4ABF-826F-827458960AD6}"/>
          </ac:spMkLst>
        </pc:spChg>
        <pc:spChg chg="add mod">
          <ac:chgData name="Abels, Patrick" userId="ba666de4-0d21-43a6-8e66-51a18aae1b4a" providerId="ADAL" clId="{81E1CB89-32E0-4386-8F20-9F6072437F0B}" dt="2023-12-15T16:13:20.811" v="1462" actId="1035"/>
          <ac:spMkLst>
            <pc:docMk/>
            <pc:sldMk cId="1797878123" sldId="299"/>
            <ac:spMk id="7" creationId="{4D825CAF-EBA5-5224-196D-07F1FAFA407E}"/>
          </ac:spMkLst>
        </pc:spChg>
        <pc:spChg chg="mod">
          <ac:chgData name="Abels, Patrick" userId="ba666de4-0d21-43a6-8e66-51a18aae1b4a" providerId="ADAL" clId="{81E1CB89-32E0-4386-8F20-9F6072437F0B}" dt="2023-12-15T16:20:44.718" v="1621" actId="1035"/>
          <ac:spMkLst>
            <pc:docMk/>
            <pc:sldMk cId="1797878123" sldId="299"/>
            <ac:spMk id="9" creationId="{F13486F9-1CD6-FAD9-9E7C-398C51178610}"/>
          </ac:spMkLst>
        </pc:spChg>
        <pc:spChg chg="add mod">
          <ac:chgData name="Abels, Patrick" userId="ba666de4-0d21-43a6-8e66-51a18aae1b4a" providerId="ADAL" clId="{81E1CB89-32E0-4386-8F20-9F6072437F0B}" dt="2023-12-15T16:14:50.644" v="1526" actId="20577"/>
          <ac:spMkLst>
            <pc:docMk/>
            <pc:sldMk cId="1797878123" sldId="299"/>
            <ac:spMk id="10" creationId="{943F7E6A-0B04-A2D1-7D49-5D90CC3ECC24}"/>
          </ac:spMkLst>
        </pc:spChg>
        <pc:spChg chg="add mod">
          <ac:chgData name="Abels, Patrick" userId="ba666de4-0d21-43a6-8e66-51a18aae1b4a" providerId="ADAL" clId="{81E1CB89-32E0-4386-8F20-9F6072437F0B}" dt="2023-12-15T16:15:39.462" v="1567" actId="1036"/>
          <ac:spMkLst>
            <pc:docMk/>
            <pc:sldMk cId="1797878123" sldId="299"/>
            <ac:spMk id="11" creationId="{CF7F284F-184A-E885-8DC3-9E26EC0302E7}"/>
          </ac:spMkLst>
        </pc:spChg>
        <pc:graphicFrameChg chg="modGraphic">
          <ac:chgData name="Abels, Patrick" userId="ba666de4-0d21-43a6-8e66-51a18aae1b4a" providerId="ADAL" clId="{81E1CB89-32E0-4386-8F20-9F6072437F0B}" dt="2023-12-15T18:05:43.097" v="3125" actId="115"/>
          <ac:graphicFrameMkLst>
            <pc:docMk/>
            <pc:sldMk cId="1797878123" sldId="299"/>
            <ac:graphicFrameMk id="3" creationId="{72FFC79A-B69B-EDB5-973C-EFC660B5F95A}"/>
          </ac:graphicFrameMkLst>
        </pc:graphicFrameChg>
        <pc:cxnChg chg="add mod">
          <ac:chgData name="Abels, Patrick" userId="ba666de4-0d21-43a6-8e66-51a18aae1b4a" providerId="ADAL" clId="{81E1CB89-32E0-4386-8F20-9F6072437F0B}" dt="2023-12-15T16:12:38.827" v="1455" actId="14100"/>
          <ac:cxnSpMkLst>
            <pc:docMk/>
            <pc:sldMk cId="1797878123" sldId="299"/>
            <ac:cxnSpMk id="2" creationId="{1F574825-241C-4C89-F4D3-8DC842DD8D8C}"/>
          </ac:cxnSpMkLst>
        </pc:cxnChg>
        <pc:cxnChg chg="add mod">
          <ac:chgData name="Abels, Patrick" userId="ba666de4-0d21-43a6-8e66-51a18aae1b4a" providerId="ADAL" clId="{81E1CB89-32E0-4386-8F20-9F6072437F0B}" dt="2023-12-15T16:15:45.341" v="1568" actId="14100"/>
          <ac:cxnSpMkLst>
            <pc:docMk/>
            <pc:sldMk cId="1797878123" sldId="299"/>
            <ac:cxnSpMk id="8" creationId="{A3D202A3-4840-5595-427B-162EDE9A6081}"/>
          </ac:cxnSpMkLst>
        </pc:cxnChg>
      </pc:sldChg>
      <pc:sldChg chg="addSp modSp add mod modAnim">
        <pc:chgData name="Abels, Patrick" userId="ba666de4-0d21-43a6-8e66-51a18aae1b4a" providerId="ADAL" clId="{81E1CB89-32E0-4386-8F20-9F6072437F0B}" dt="2023-12-15T18:10:28.709" v="3218" actId="1076"/>
        <pc:sldMkLst>
          <pc:docMk/>
          <pc:sldMk cId="1591716121" sldId="300"/>
        </pc:sldMkLst>
        <pc:spChg chg="add mod">
          <ac:chgData name="Abels, Patrick" userId="ba666de4-0d21-43a6-8e66-51a18aae1b4a" providerId="ADAL" clId="{81E1CB89-32E0-4386-8F20-9F6072437F0B}" dt="2023-12-15T15:50:24.634" v="994" actId="207"/>
          <ac:spMkLst>
            <pc:docMk/>
            <pc:sldMk cId="1591716121" sldId="300"/>
            <ac:spMk id="2" creationId="{D9DF2B69-835B-E2D6-59A8-95DFD36E876D}"/>
          </ac:spMkLst>
        </pc:spChg>
        <pc:spChg chg="add mod">
          <ac:chgData name="Abels, Patrick" userId="ba666de4-0d21-43a6-8e66-51a18aae1b4a" providerId="ADAL" clId="{81E1CB89-32E0-4386-8F20-9F6072437F0B}" dt="2023-12-15T15:50:24.634" v="994" actId="207"/>
          <ac:spMkLst>
            <pc:docMk/>
            <pc:sldMk cId="1591716121" sldId="300"/>
            <ac:spMk id="3" creationId="{1AE6C8C4-B855-84B9-1566-54918A88B46E}"/>
          </ac:spMkLst>
        </pc:spChg>
        <pc:spChg chg="mod">
          <ac:chgData name="Abels, Patrick" userId="ba666de4-0d21-43a6-8e66-51a18aae1b4a" providerId="ADAL" clId="{81E1CB89-32E0-4386-8F20-9F6072437F0B}" dt="2023-12-15T18:05:55.010" v="3128" actId="115"/>
          <ac:spMkLst>
            <pc:docMk/>
            <pc:sldMk cId="1591716121" sldId="300"/>
            <ac:spMk id="5" creationId="{1A2AC50A-D0F7-DE07-45FF-01DA28D92AA7}"/>
          </ac:spMkLst>
        </pc:spChg>
        <pc:spChg chg="add mod">
          <ac:chgData name="Abels, Patrick" userId="ba666de4-0d21-43a6-8e66-51a18aae1b4a" providerId="ADAL" clId="{81E1CB89-32E0-4386-8F20-9F6072437F0B}" dt="2023-12-15T15:50:24.634" v="994" actId="207"/>
          <ac:spMkLst>
            <pc:docMk/>
            <pc:sldMk cId="1591716121" sldId="300"/>
            <ac:spMk id="6" creationId="{4D8E1252-844C-148D-E269-5851BCB31395}"/>
          </ac:spMkLst>
        </pc:spChg>
        <pc:spChg chg="add mod">
          <ac:chgData name="Abels, Patrick" userId="ba666de4-0d21-43a6-8e66-51a18aae1b4a" providerId="ADAL" clId="{81E1CB89-32E0-4386-8F20-9F6072437F0B}" dt="2023-12-15T15:50:24.634" v="994" actId="207"/>
          <ac:spMkLst>
            <pc:docMk/>
            <pc:sldMk cId="1591716121" sldId="300"/>
            <ac:spMk id="7" creationId="{ABD4ECEF-4502-95C4-1BDB-9F87AB50F2A5}"/>
          </ac:spMkLst>
        </pc:spChg>
        <pc:spChg chg="add mod">
          <ac:chgData name="Abels, Patrick" userId="ba666de4-0d21-43a6-8e66-51a18aae1b4a" providerId="ADAL" clId="{81E1CB89-32E0-4386-8F20-9F6072437F0B}" dt="2023-12-15T15:50:24.634" v="994" actId="207"/>
          <ac:spMkLst>
            <pc:docMk/>
            <pc:sldMk cId="1591716121" sldId="300"/>
            <ac:spMk id="8" creationId="{EEDB0355-78F5-1859-435E-F5070C953D74}"/>
          </ac:spMkLst>
        </pc:spChg>
        <pc:spChg chg="add mod">
          <ac:chgData name="Abels, Patrick" userId="ba666de4-0d21-43a6-8e66-51a18aae1b4a" providerId="ADAL" clId="{81E1CB89-32E0-4386-8F20-9F6072437F0B}" dt="2023-12-15T16:02:55.699" v="1243" actId="404"/>
          <ac:spMkLst>
            <pc:docMk/>
            <pc:sldMk cId="1591716121" sldId="300"/>
            <ac:spMk id="35" creationId="{D58B1C13-7970-E0E0-AAEA-960CD6047A82}"/>
          </ac:spMkLst>
        </pc:spChg>
        <pc:spChg chg="add mod">
          <ac:chgData name="Abels, Patrick" userId="ba666de4-0d21-43a6-8e66-51a18aae1b4a" providerId="ADAL" clId="{81E1CB89-32E0-4386-8F20-9F6072437F0B}" dt="2023-12-15T18:10:28.709" v="3218" actId="1076"/>
          <ac:spMkLst>
            <pc:docMk/>
            <pc:sldMk cId="1591716121" sldId="300"/>
            <ac:spMk id="40" creationId="{7736DF16-AF27-F8FA-12EA-E883511D07F6}"/>
          </ac:spMkLst>
        </pc:spChg>
        <pc:cxnChg chg="add mod">
          <ac:chgData name="Abels, Patrick" userId="ba666de4-0d21-43a6-8e66-51a18aae1b4a" providerId="ADAL" clId="{81E1CB89-32E0-4386-8F20-9F6072437F0B}" dt="2023-12-15T15:50:52.492" v="995" actId="208"/>
          <ac:cxnSpMkLst>
            <pc:docMk/>
            <pc:sldMk cId="1591716121" sldId="300"/>
            <ac:cxnSpMk id="10" creationId="{A8200466-3DB9-B96B-E3C7-FE61426BF599}"/>
          </ac:cxnSpMkLst>
        </pc:cxnChg>
        <pc:cxnChg chg="add mod">
          <ac:chgData name="Abels, Patrick" userId="ba666de4-0d21-43a6-8e66-51a18aae1b4a" providerId="ADAL" clId="{81E1CB89-32E0-4386-8F20-9F6072437F0B}" dt="2023-12-15T15:50:52.492" v="995" actId="208"/>
          <ac:cxnSpMkLst>
            <pc:docMk/>
            <pc:sldMk cId="1591716121" sldId="300"/>
            <ac:cxnSpMk id="12" creationId="{A2FD4DBA-CFEA-8DB8-32FA-EB1285B0FC93}"/>
          </ac:cxnSpMkLst>
        </pc:cxnChg>
        <pc:cxnChg chg="add mod">
          <ac:chgData name="Abels, Patrick" userId="ba666de4-0d21-43a6-8e66-51a18aae1b4a" providerId="ADAL" clId="{81E1CB89-32E0-4386-8F20-9F6072437F0B}" dt="2023-12-15T15:50:52.492" v="995" actId="208"/>
          <ac:cxnSpMkLst>
            <pc:docMk/>
            <pc:sldMk cId="1591716121" sldId="300"/>
            <ac:cxnSpMk id="15" creationId="{EA961FDC-8AA9-1437-D294-523B1A2225B9}"/>
          </ac:cxnSpMkLst>
        </pc:cxnChg>
        <pc:cxnChg chg="add mod">
          <ac:chgData name="Abels, Patrick" userId="ba666de4-0d21-43a6-8e66-51a18aae1b4a" providerId="ADAL" clId="{81E1CB89-32E0-4386-8F20-9F6072437F0B}" dt="2023-12-15T15:50:52.492" v="995" actId="208"/>
          <ac:cxnSpMkLst>
            <pc:docMk/>
            <pc:sldMk cId="1591716121" sldId="300"/>
            <ac:cxnSpMk id="18" creationId="{14553BD7-0560-8AF7-5763-1507FEB14E91}"/>
          </ac:cxnSpMkLst>
        </pc:cxnChg>
        <pc:cxnChg chg="add mod">
          <ac:chgData name="Abels, Patrick" userId="ba666de4-0d21-43a6-8e66-51a18aae1b4a" providerId="ADAL" clId="{81E1CB89-32E0-4386-8F20-9F6072437F0B}" dt="2023-12-15T15:50:52.492" v="995" actId="208"/>
          <ac:cxnSpMkLst>
            <pc:docMk/>
            <pc:sldMk cId="1591716121" sldId="300"/>
            <ac:cxnSpMk id="21" creationId="{5A9E2BB3-BE4D-85E7-58F6-6EF8F760C814}"/>
          </ac:cxnSpMkLst>
        </pc:cxnChg>
        <pc:cxnChg chg="add mod">
          <ac:chgData name="Abels, Patrick" userId="ba666de4-0d21-43a6-8e66-51a18aae1b4a" providerId="ADAL" clId="{81E1CB89-32E0-4386-8F20-9F6072437F0B}" dt="2023-12-15T18:05:52.285" v="3127" actId="1076"/>
          <ac:cxnSpMkLst>
            <pc:docMk/>
            <pc:sldMk cId="1591716121" sldId="300"/>
            <ac:cxnSpMk id="24" creationId="{015E9324-71E4-6239-15E3-BC34AAA679B4}"/>
          </ac:cxnSpMkLst>
        </pc:cxnChg>
        <pc:cxnChg chg="add mod">
          <ac:chgData name="Abels, Patrick" userId="ba666de4-0d21-43a6-8e66-51a18aae1b4a" providerId="ADAL" clId="{81E1CB89-32E0-4386-8F20-9F6072437F0B}" dt="2023-12-15T16:02:55.699" v="1243" actId="404"/>
          <ac:cxnSpMkLst>
            <pc:docMk/>
            <pc:sldMk cId="1591716121" sldId="300"/>
            <ac:cxnSpMk id="34" creationId="{ED3641BE-92CF-A712-62C3-E714EA74D81B}"/>
          </ac:cxnSpMkLst>
        </pc:cxnChg>
        <pc:cxnChg chg="add mod">
          <ac:chgData name="Abels, Patrick" userId="ba666de4-0d21-43a6-8e66-51a18aae1b4a" providerId="ADAL" clId="{81E1CB89-32E0-4386-8F20-9F6072437F0B}" dt="2023-12-15T18:08:24.873" v="3188" actId="14100"/>
          <ac:cxnSpMkLst>
            <pc:docMk/>
            <pc:sldMk cId="1591716121" sldId="300"/>
            <ac:cxnSpMk id="39" creationId="{390C508B-E6FA-5199-154C-96671ABDCDC0}"/>
          </ac:cxnSpMkLst>
        </pc:cxnChg>
      </pc:sldChg>
      <pc:sldChg chg="addSp modSp add mod modAnim">
        <pc:chgData name="Abels, Patrick" userId="ba666de4-0d21-43a6-8e66-51a18aae1b4a" providerId="ADAL" clId="{81E1CB89-32E0-4386-8F20-9F6072437F0B}" dt="2023-12-15T18:08:37.809" v="3190" actId="115"/>
        <pc:sldMkLst>
          <pc:docMk/>
          <pc:sldMk cId="965767047" sldId="301"/>
        </pc:sldMkLst>
        <pc:spChg chg="mod">
          <ac:chgData name="Abels, Patrick" userId="ba666de4-0d21-43a6-8e66-51a18aae1b4a" providerId="ADAL" clId="{81E1CB89-32E0-4386-8F20-9F6072437F0B}" dt="2023-12-15T15:59:47.510" v="1180" actId="1076"/>
          <ac:spMkLst>
            <pc:docMk/>
            <pc:sldMk cId="965767047" sldId="301"/>
            <ac:spMk id="2" creationId="{D9DF2B69-835B-E2D6-59A8-95DFD36E876D}"/>
          </ac:spMkLst>
        </pc:spChg>
        <pc:spChg chg="mod">
          <ac:chgData name="Abels, Patrick" userId="ba666de4-0d21-43a6-8e66-51a18aae1b4a" providerId="ADAL" clId="{81E1CB89-32E0-4386-8F20-9F6072437F0B}" dt="2023-12-15T15:59:44.407" v="1178" actId="1076"/>
          <ac:spMkLst>
            <pc:docMk/>
            <pc:sldMk cId="965767047" sldId="301"/>
            <ac:spMk id="3" creationId="{1AE6C8C4-B855-84B9-1566-54918A88B46E}"/>
          </ac:spMkLst>
        </pc:spChg>
        <pc:spChg chg="mod">
          <ac:chgData name="Abels, Patrick" userId="ba666de4-0d21-43a6-8e66-51a18aae1b4a" providerId="ADAL" clId="{81E1CB89-32E0-4386-8F20-9F6072437F0B}" dt="2023-12-15T16:57:58.993" v="2052" actId="113"/>
          <ac:spMkLst>
            <pc:docMk/>
            <pc:sldMk cId="965767047" sldId="301"/>
            <ac:spMk id="4" creationId="{562509C6-183F-5CFE-F84C-5720E2617837}"/>
          </ac:spMkLst>
        </pc:spChg>
        <pc:spChg chg="mod">
          <ac:chgData name="Abels, Patrick" userId="ba666de4-0d21-43a6-8e66-51a18aae1b4a" providerId="ADAL" clId="{81E1CB89-32E0-4386-8F20-9F6072437F0B}" dt="2023-12-15T18:08:35.245" v="3189" actId="115"/>
          <ac:spMkLst>
            <pc:docMk/>
            <pc:sldMk cId="965767047" sldId="301"/>
            <ac:spMk id="5" creationId="{1A2AC50A-D0F7-DE07-45FF-01DA28D92AA7}"/>
          </ac:spMkLst>
        </pc:spChg>
        <pc:spChg chg="mod">
          <ac:chgData name="Abels, Patrick" userId="ba666de4-0d21-43a6-8e66-51a18aae1b4a" providerId="ADAL" clId="{81E1CB89-32E0-4386-8F20-9F6072437F0B}" dt="2023-12-15T15:59:41.538" v="1177" actId="1037"/>
          <ac:spMkLst>
            <pc:docMk/>
            <pc:sldMk cId="965767047" sldId="301"/>
            <ac:spMk id="6" creationId="{4D8E1252-844C-148D-E269-5851BCB31395}"/>
          </ac:spMkLst>
        </pc:spChg>
        <pc:spChg chg="mod">
          <ac:chgData name="Abels, Patrick" userId="ba666de4-0d21-43a6-8e66-51a18aae1b4a" providerId="ADAL" clId="{81E1CB89-32E0-4386-8F20-9F6072437F0B}" dt="2023-12-15T15:59:48.894" v="1181" actId="1076"/>
          <ac:spMkLst>
            <pc:docMk/>
            <pc:sldMk cId="965767047" sldId="301"/>
            <ac:spMk id="7" creationId="{ABD4ECEF-4502-95C4-1BDB-9F87AB50F2A5}"/>
          </ac:spMkLst>
        </pc:spChg>
        <pc:spChg chg="mod">
          <ac:chgData name="Abels, Patrick" userId="ba666de4-0d21-43a6-8e66-51a18aae1b4a" providerId="ADAL" clId="{81E1CB89-32E0-4386-8F20-9F6072437F0B}" dt="2023-12-15T15:59:46.333" v="1179" actId="1076"/>
          <ac:spMkLst>
            <pc:docMk/>
            <pc:sldMk cId="965767047" sldId="301"/>
            <ac:spMk id="8" creationId="{EEDB0355-78F5-1859-435E-F5070C953D74}"/>
          </ac:spMkLst>
        </pc:spChg>
        <pc:spChg chg="mod">
          <ac:chgData name="Abels, Patrick" userId="ba666de4-0d21-43a6-8e66-51a18aae1b4a" providerId="ADAL" clId="{81E1CB89-32E0-4386-8F20-9F6072437F0B}" dt="2023-12-15T16:03:15.317" v="1249" actId="1076"/>
          <ac:spMkLst>
            <pc:docMk/>
            <pc:sldMk cId="965767047" sldId="301"/>
            <ac:spMk id="35" creationId="{D58B1C13-7970-E0E0-AAEA-960CD6047A82}"/>
          </ac:spMkLst>
        </pc:spChg>
        <pc:spChg chg="add mod">
          <ac:chgData name="Abels, Patrick" userId="ba666de4-0d21-43a6-8e66-51a18aae1b4a" providerId="ADAL" clId="{81E1CB89-32E0-4386-8F20-9F6072437F0B}" dt="2023-12-15T16:57:55.708" v="2051" actId="113"/>
          <ac:spMkLst>
            <pc:docMk/>
            <pc:sldMk cId="965767047" sldId="301"/>
            <ac:spMk id="57" creationId="{F32E8436-FE86-81EA-1AF2-1B231D7C8885}"/>
          </ac:spMkLst>
        </pc:spChg>
        <pc:spChg chg="add mod">
          <ac:chgData name="Abels, Patrick" userId="ba666de4-0d21-43a6-8e66-51a18aae1b4a" providerId="ADAL" clId="{81E1CB89-32E0-4386-8F20-9F6072437F0B}" dt="2023-12-15T18:08:37.809" v="3190" actId="115"/>
          <ac:spMkLst>
            <pc:docMk/>
            <pc:sldMk cId="965767047" sldId="301"/>
            <ac:spMk id="58" creationId="{020BABE0-EA48-8DCF-46C8-A23FD9085065}"/>
          </ac:spMkLst>
        </pc:spChg>
        <pc:spChg chg="add mod">
          <ac:chgData name="Abels, Patrick" userId="ba666de4-0d21-43a6-8e66-51a18aae1b4a" providerId="ADAL" clId="{81E1CB89-32E0-4386-8F20-9F6072437F0B}" dt="2023-12-15T16:00:18.122" v="1200" actId="1035"/>
          <ac:spMkLst>
            <pc:docMk/>
            <pc:sldMk cId="965767047" sldId="301"/>
            <ac:spMk id="59" creationId="{6B4ACD19-FA9D-F727-28DD-06EFFAC96CB1}"/>
          </ac:spMkLst>
        </pc:spChg>
        <pc:spChg chg="add mod">
          <ac:chgData name="Abels, Patrick" userId="ba666de4-0d21-43a6-8e66-51a18aae1b4a" providerId="ADAL" clId="{81E1CB89-32E0-4386-8F20-9F6072437F0B}" dt="2023-12-15T16:00:18.122" v="1200" actId="1035"/>
          <ac:spMkLst>
            <pc:docMk/>
            <pc:sldMk cId="965767047" sldId="301"/>
            <ac:spMk id="60" creationId="{B2B8570B-57A2-9CE0-3863-5C2ACE51C2B8}"/>
          </ac:spMkLst>
        </pc:spChg>
        <pc:spChg chg="add mod">
          <ac:chgData name="Abels, Patrick" userId="ba666de4-0d21-43a6-8e66-51a18aae1b4a" providerId="ADAL" clId="{81E1CB89-32E0-4386-8F20-9F6072437F0B}" dt="2023-12-15T16:00:18.122" v="1200" actId="1035"/>
          <ac:spMkLst>
            <pc:docMk/>
            <pc:sldMk cId="965767047" sldId="301"/>
            <ac:spMk id="61" creationId="{E5F4A50D-D981-33AE-CAD3-90DF86249BEF}"/>
          </ac:spMkLst>
        </pc:spChg>
        <pc:spChg chg="add mod">
          <ac:chgData name="Abels, Patrick" userId="ba666de4-0d21-43a6-8e66-51a18aae1b4a" providerId="ADAL" clId="{81E1CB89-32E0-4386-8F20-9F6072437F0B}" dt="2023-12-15T16:00:18.122" v="1200" actId="1035"/>
          <ac:spMkLst>
            <pc:docMk/>
            <pc:sldMk cId="965767047" sldId="301"/>
            <ac:spMk id="62" creationId="{2C949168-FDDC-1848-941A-3AF9FCF445DB}"/>
          </ac:spMkLst>
        </pc:spChg>
        <pc:spChg chg="add mod">
          <ac:chgData name="Abels, Patrick" userId="ba666de4-0d21-43a6-8e66-51a18aae1b4a" providerId="ADAL" clId="{81E1CB89-32E0-4386-8F20-9F6072437F0B}" dt="2023-12-15T16:00:18.122" v="1200" actId="1035"/>
          <ac:spMkLst>
            <pc:docMk/>
            <pc:sldMk cId="965767047" sldId="301"/>
            <ac:spMk id="63" creationId="{3D7C031F-D0DF-224E-BD57-BB892F6DE54C}"/>
          </ac:spMkLst>
        </pc:spChg>
        <pc:spChg chg="add mod">
          <ac:chgData name="Abels, Patrick" userId="ba666de4-0d21-43a6-8e66-51a18aae1b4a" providerId="ADAL" clId="{81E1CB89-32E0-4386-8F20-9F6072437F0B}" dt="2023-12-15T17:19:20.921" v="2563" actId="207"/>
          <ac:spMkLst>
            <pc:docMk/>
            <pc:sldMk cId="965767047" sldId="301"/>
            <ac:spMk id="161" creationId="{1FFD07B0-9399-E490-D6E0-AA7FCE0353F1}"/>
          </ac:spMkLst>
        </pc:spChg>
        <pc:spChg chg="add mod">
          <ac:chgData name="Abels, Patrick" userId="ba666de4-0d21-43a6-8e66-51a18aae1b4a" providerId="ADAL" clId="{81E1CB89-32E0-4386-8F20-9F6072437F0B}" dt="2023-12-15T17:19:30.522" v="2565" actId="207"/>
          <ac:spMkLst>
            <pc:docMk/>
            <pc:sldMk cId="965767047" sldId="301"/>
            <ac:spMk id="172" creationId="{0AE3E9C1-7C73-2397-72B2-C70570B55D84}"/>
          </ac:spMkLst>
        </pc:spChg>
        <pc:cxnChg chg="mod">
          <ac:chgData name="Abels, Patrick" userId="ba666de4-0d21-43a6-8e66-51a18aae1b4a" providerId="ADAL" clId="{81E1CB89-32E0-4386-8F20-9F6072437F0B}" dt="2023-12-15T15:59:46.333" v="1179" actId="1076"/>
          <ac:cxnSpMkLst>
            <pc:docMk/>
            <pc:sldMk cId="965767047" sldId="301"/>
            <ac:cxnSpMk id="10" creationId="{A8200466-3DB9-B96B-E3C7-FE61426BF599}"/>
          </ac:cxnSpMkLst>
        </pc:cxnChg>
        <pc:cxnChg chg="mod">
          <ac:chgData name="Abels, Patrick" userId="ba666de4-0d21-43a6-8e66-51a18aae1b4a" providerId="ADAL" clId="{81E1CB89-32E0-4386-8F20-9F6072437F0B}" dt="2023-12-15T15:59:44.407" v="1178" actId="1076"/>
          <ac:cxnSpMkLst>
            <pc:docMk/>
            <pc:sldMk cId="965767047" sldId="301"/>
            <ac:cxnSpMk id="12" creationId="{A2FD4DBA-CFEA-8DB8-32FA-EB1285B0FC93}"/>
          </ac:cxnSpMkLst>
        </pc:cxnChg>
        <pc:cxnChg chg="mod">
          <ac:chgData name="Abels, Patrick" userId="ba666de4-0d21-43a6-8e66-51a18aae1b4a" providerId="ADAL" clId="{81E1CB89-32E0-4386-8F20-9F6072437F0B}" dt="2023-12-15T15:59:41.538" v="1177" actId="1037"/>
          <ac:cxnSpMkLst>
            <pc:docMk/>
            <pc:sldMk cId="965767047" sldId="301"/>
            <ac:cxnSpMk id="15" creationId="{EA961FDC-8AA9-1437-D294-523B1A2225B9}"/>
          </ac:cxnSpMkLst>
        </pc:cxnChg>
        <pc:cxnChg chg="mod">
          <ac:chgData name="Abels, Patrick" userId="ba666de4-0d21-43a6-8e66-51a18aae1b4a" providerId="ADAL" clId="{81E1CB89-32E0-4386-8F20-9F6072437F0B}" dt="2023-12-15T15:59:48.894" v="1181" actId="1076"/>
          <ac:cxnSpMkLst>
            <pc:docMk/>
            <pc:sldMk cId="965767047" sldId="301"/>
            <ac:cxnSpMk id="18" creationId="{14553BD7-0560-8AF7-5763-1507FEB14E91}"/>
          </ac:cxnSpMkLst>
        </pc:cxnChg>
        <pc:cxnChg chg="mod">
          <ac:chgData name="Abels, Patrick" userId="ba666de4-0d21-43a6-8e66-51a18aae1b4a" providerId="ADAL" clId="{81E1CB89-32E0-4386-8F20-9F6072437F0B}" dt="2023-12-15T15:59:47.510" v="1180" actId="1076"/>
          <ac:cxnSpMkLst>
            <pc:docMk/>
            <pc:sldMk cId="965767047" sldId="301"/>
            <ac:cxnSpMk id="21" creationId="{5A9E2BB3-BE4D-85E7-58F6-6EF8F760C814}"/>
          </ac:cxnSpMkLst>
        </pc:cxnChg>
        <pc:cxnChg chg="mod">
          <ac:chgData name="Abels, Patrick" userId="ba666de4-0d21-43a6-8e66-51a18aae1b4a" providerId="ADAL" clId="{81E1CB89-32E0-4386-8F20-9F6072437F0B}" dt="2023-12-15T15:59:38.239" v="1175" actId="1038"/>
          <ac:cxnSpMkLst>
            <pc:docMk/>
            <pc:sldMk cId="965767047" sldId="301"/>
            <ac:cxnSpMk id="24" creationId="{015E9324-71E4-6239-15E3-BC34AAA679B4}"/>
          </ac:cxnSpMkLst>
        </pc:cxnChg>
        <pc:cxnChg chg="mod">
          <ac:chgData name="Abels, Patrick" userId="ba666de4-0d21-43a6-8e66-51a18aae1b4a" providerId="ADAL" clId="{81E1CB89-32E0-4386-8F20-9F6072437F0B}" dt="2023-12-15T16:03:23.068" v="1251" actId="14100"/>
          <ac:cxnSpMkLst>
            <pc:docMk/>
            <pc:sldMk cId="965767047" sldId="301"/>
            <ac:cxnSpMk id="34" creationId="{ED3641BE-92CF-A712-62C3-E714EA74D81B}"/>
          </ac:cxnSpMkLst>
        </pc:cxnChg>
        <pc:cxnChg chg="add mod">
          <ac:chgData name="Abels, Patrick" userId="ba666de4-0d21-43a6-8e66-51a18aae1b4a" providerId="ADAL" clId="{81E1CB89-32E0-4386-8F20-9F6072437F0B}" dt="2023-12-15T16:00:18.122" v="1200" actId="1035"/>
          <ac:cxnSpMkLst>
            <pc:docMk/>
            <pc:sldMk cId="965767047" sldId="301"/>
            <ac:cxnSpMk id="64" creationId="{3EE53703-9656-DA5A-A190-F074ABCB866B}"/>
          </ac:cxnSpMkLst>
        </pc:cxnChg>
        <pc:cxnChg chg="add mod">
          <ac:chgData name="Abels, Patrick" userId="ba666de4-0d21-43a6-8e66-51a18aae1b4a" providerId="ADAL" clId="{81E1CB89-32E0-4386-8F20-9F6072437F0B}" dt="2023-12-15T16:00:18.122" v="1200" actId="1035"/>
          <ac:cxnSpMkLst>
            <pc:docMk/>
            <pc:sldMk cId="965767047" sldId="301"/>
            <ac:cxnSpMk id="65" creationId="{1B780312-379D-729D-8253-4819401C0550}"/>
          </ac:cxnSpMkLst>
        </pc:cxnChg>
        <pc:cxnChg chg="add mod">
          <ac:chgData name="Abels, Patrick" userId="ba666de4-0d21-43a6-8e66-51a18aae1b4a" providerId="ADAL" clId="{81E1CB89-32E0-4386-8F20-9F6072437F0B}" dt="2023-12-15T16:00:18.122" v="1200" actId="1035"/>
          <ac:cxnSpMkLst>
            <pc:docMk/>
            <pc:sldMk cId="965767047" sldId="301"/>
            <ac:cxnSpMk id="66" creationId="{F7D4F12B-780C-385B-6C20-63F2DC6B0732}"/>
          </ac:cxnSpMkLst>
        </pc:cxnChg>
        <pc:cxnChg chg="add mod">
          <ac:chgData name="Abels, Patrick" userId="ba666de4-0d21-43a6-8e66-51a18aae1b4a" providerId="ADAL" clId="{81E1CB89-32E0-4386-8F20-9F6072437F0B}" dt="2023-12-15T16:00:18.122" v="1200" actId="1035"/>
          <ac:cxnSpMkLst>
            <pc:docMk/>
            <pc:sldMk cId="965767047" sldId="301"/>
            <ac:cxnSpMk id="67" creationId="{0550D2A7-5F96-A7D5-1BB6-A59D65BF31CB}"/>
          </ac:cxnSpMkLst>
        </pc:cxnChg>
        <pc:cxnChg chg="add mod">
          <ac:chgData name="Abels, Patrick" userId="ba666de4-0d21-43a6-8e66-51a18aae1b4a" providerId="ADAL" clId="{81E1CB89-32E0-4386-8F20-9F6072437F0B}" dt="2023-12-15T16:00:18.122" v="1200" actId="1035"/>
          <ac:cxnSpMkLst>
            <pc:docMk/>
            <pc:sldMk cId="965767047" sldId="301"/>
            <ac:cxnSpMk id="68" creationId="{99352525-73B8-EE55-E389-DB27B2B5B226}"/>
          </ac:cxnSpMkLst>
        </pc:cxnChg>
        <pc:cxnChg chg="add mod">
          <ac:chgData name="Abels, Patrick" userId="ba666de4-0d21-43a6-8e66-51a18aae1b4a" providerId="ADAL" clId="{81E1CB89-32E0-4386-8F20-9F6072437F0B}" dt="2023-12-15T16:00:18.122" v="1200" actId="1035"/>
          <ac:cxnSpMkLst>
            <pc:docMk/>
            <pc:sldMk cId="965767047" sldId="301"/>
            <ac:cxnSpMk id="69" creationId="{B6FEBEE9-7FC5-229D-8219-AE094285E8AF}"/>
          </ac:cxnSpMkLst>
        </pc:cxnChg>
        <pc:cxnChg chg="add mod">
          <ac:chgData name="Abels, Patrick" userId="ba666de4-0d21-43a6-8e66-51a18aae1b4a" providerId="ADAL" clId="{81E1CB89-32E0-4386-8F20-9F6072437F0B}" dt="2023-12-15T17:19:26.823" v="2564" actId="208"/>
          <ac:cxnSpMkLst>
            <pc:docMk/>
            <pc:sldMk cId="965767047" sldId="301"/>
            <ac:cxnSpMk id="163" creationId="{25458E45-2D43-1010-252B-E57CB3B6DB2C}"/>
          </ac:cxnSpMkLst>
        </pc:cxnChg>
        <pc:cxnChg chg="add mod">
          <ac:chgData name="Abels, Patrick" userId="ba666de4-0d21-43a6-8e66-51a18aae1b4a" providerId="ADAL" clId="{81E1CB89-32E0-4386-8F20-9F6072437F0B}" dt="2023-12-15T17:19:26.823" v="2564" actId="208"/>
          <ac:cxnSpMkLst>
            <pc:docMk/>
            <pc:sldMk cId="965767047" sldId="301"/>
            <ac:cxnSpMk id="164" creationId="{8FAC6E48-A445-E8DA-AED9-588203C062AA}"/>
          </ac:cxnSpMkLst>
        </pc:cxnChg>
        <pc:cxnChg chg="add mod">
          <ac:chgData name="Abels, Patrick" userId="ba666de4-0d21-43a6-8e66-51a18aae1b4a" providerId="ADAL" clId="{81E1CB89-32E0-4386-8F20-9F6072437F0B}" dt="2023-12-15T17:19:26.823" v="2564" actId="208"/>
          <ac:cxnSpMkLst>
            <pc:docMk/>
            <pc:sldMk cId="965767047" sldId="301"/>
            <ac:cxnSpMk id="173" creationId="{034D6E42-FC61-0E79-B982-E33846748728}"/>
          </ac:cxnSpMkLst>
        </pc:cxnChg>
      </pc:sldChg>
      <pc:sldChg chg="del">
        <pc:chgData name="Abels, Patrick" userId="ba666de4-0d21-43a6-8e66-51a18aae1b4a" providerId="ADAL" clId="{81E1CB89-32E0-4386-8F20-9F6072437F0B}" dt="2023-12-14T13:10:30.050" v="12" actId="47"/>
        <pc:sldMkLst>
          <pc:docMk/>
          <pc:sldMk cId="3153593050" sldId="301"/>
        </pc:sldMkLst>
      </pc:sldChg>
      <pc:sldChg chg="del">
        <pc:chgData name="Abels, Patrick" userId="ba666de4-0d21-43a6-8e66-51a18aae1b4a" providerId="ADAL" clId="{81E1CB89-32E0-4386-8F20-9F6072437F0B}" dt="2023-12-14T13:10:30.050" v="12" actId="47"/>
        <pc:sldMkLst>
          <pc:docMk/>
          <pc:sldMk cId="897531376" sldId="302"/>
        </pc:sldMkLst>
      </pc:sldChg>
      <pc:sldChg chg="modSp add del mod">
        <pc:chgData name="Abels, Patrick" userId="ba666de4-0d21-43a6-8e66-51a18aae1b4a" providerId="ADAL" clId="{81E1CB89-32E0-4386-8F20-9F6072437F0B}" dt="2023-12-15T16:07:30.138" v="1313" actId="47"/>
        <pc:sldMkLst>
          <pc:docMk/>
          <pc:sldMk cId="1000122078" sldId="302"/>
        </pc:sldMkLst>
        <pc:spChg chg="mod">
          <ac:chgData name="Abels, Patrick" userId="ba666de4-0d21-43a6-8e66-51a18aae1b4a" providerId="ADAL" clId="{81E1CB89-32E0-4386-8F20-9F6072437F0B}" dt="2023-12-15T16:06:35.392" v="1309" actId="403"/>
          <ac:spMkLst>
            <pc:docMk/>
            <pc:sldMk cId="1000122078" sldId="302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81E1CB89-32E0-4386-8F20-9F6072437F0B}" dt="2023-12-14T13:10:30.050" v="12" actId="47"/>
        <pc:sldMkLst>
          <pc:docMk/>
          <pc:sldMk cId="2261301157" sldId="303"/>
        </pc:sldMkLst>
      </pc:sldChg>
      <pc:sldChg chg="modSp new mod">
        <pc:chgData name="Abels, Patrick" userId="ba666de4-0d21-43a6-8e66-51a18aae1b4a" providerId="ADAL" clId="{81E1CB89-32E0-4386-8F20-9F6072437F0B}" dt="2023-12-15T16:07:40.942" v="1315" actId="255"/>
        <pc:sldMkLst>
          <pc:docMk/>
          <pc:sldMk cId="2817124012" sldId="303"/>
        </pc:sldMkLst>
        <pc:spChg chg="mod">
          <ac:chgData name="Abels, Patrick" userId="ba666de4-0d21-43a6-8e66-51a18aae1b4a" providerId="ADAL" clId="{81E1CB89-32E0-4386-8F20-9F6072437F0B}" dt="2023-12-15T16:07:40.942" v="1315" actId="255"/>
          <ac:spMkLst>
            <pc:docMk/>
            <pc:sldMk cId="2817124012" sldId="303"/>
            <ac:spMk id="2" creationId="{0A6CB7C0-C48B-8CD2-47AC-3A948B7A86CA}"/>
          </ac:spMkLst>
        </pc:spChg>
      </pc:sldChg>
      <pc:sldChg chg="add del">
        <pc:chgData name="Abels, Patrick" userId="ba666de4-0d21-43a6-8e66-51a18aae1b4a" providerId="ADAL" clId="{81E1CB89-32E0-4386-8F20-9F6072437F0B}" dt="2023-12-15T16:18:55.843" v="1574" actId="47"/>
        <pc:sldMkLst>
          <pc:docMk/>
          <pc:sldMk cId="921031521" sldId="304"/>
        </pc:sldMkLst>
      </pc:sldChg>
      <pc:sldChg chg="del">
        <pc:chgData name="Abels, Patrick" userId="ba666de4-0d21-43a6-8e66-51a18aae1b4a" providerId="ADAL" clId="{81E1CB89-32E0-4386-8F20-9F6072437F0B}" dt="2023-12-14T13:10:30.050" v="12" actId="47"/>
        <pc:sldMkLst>
          <pc:docMk/>
          <pc:sldMk cId="1163930591" sldId="304"/>
        </pc:sldMkLst>
      </pc:sldChg>
      <pc:sldChg chg="addSp delSp modSp new mod modAnim">
        <pc:chgData name="Abels, Patrick" userId="ba666de4-0d21-43a6-8e66-51a18aae1b4a" providerId="ADAL" clId="{81E1CB89-32E0-4386-8F20-9F6072437F0B}" dt="2023-12-22T23:05:16.211" v="3296" actId="20577"/>
        <pc:sldMkLst>
          <pc:docMk/>
          <pc:sldMk cId="2511067881" sldId="304"/>
        </pc:sldMkLst>
        <pc:spChg chg="del">
          <ac:chgData name="Abels, Patrick" userId="ba666de4-0d21-43a6-8e66-51a18aae1b4a" providerId="ADAL" clId="{81E1CB89-32E0-4386-8F20-9F6072437F0B}" dt="2023-12-15T16:19:06.593" v="1576" actId="478"/>
          <ac:spMkLst>
            <pc:docMk/>
            <pc:sldMk cId="2511067881" sldId="304"/>
            <ac:spMk id="2" creationId="{E4A0AEAD-6CB3-BACD-08FC-FD32CD85F569}"/>
          </ac:spMkLst>
        </pc:spChg>
        <pc:spChg chg="add mod">
          <ac:chgData name="Abels, Patrick" userId="ba666de4-0d21-43a6-8e66-51a18aae1b4a" providerId="ADAL" clId="{81E1CB89-32E0-4386-8F20-9F6072437F0B}" dt="2023-12-15T16:22:28.401" v="1648" actId="1035"/>
          <ac:spMkLst>
            <pc:docMk/>
            <pc:sldMk cId="2511067881" sldId="304"/>
            <ac:spMk id="4" creationId="{165054E2-F058-785B-9B74-1BF33FA24922}"/>
          </ac:spMkLst>
        </pc:spChg>
        <pc:spChg chg="add mod">
          <ac:chgData name="Abels, Patrick" userId="ba666de4-0d21-43a6-8e66-51a18aae1b4a" providerId="ADAL" clId="{81E1CB89-32E0-4386-8F20-9F6072437F0B}" dt="2023-12-15T16:30:10.684" v="1776" actId="1036"/>
          <ac:spMkLst>
            <pc:docMk/>
            <pc:sldMk cId="2511067881" sldId="304"/>
            <ac:spMk id="6" creationId="{F964B84E-DB83-F894-A2EC-8CA3E7EBB9D5}"/>
          </ac:spMkLst>
        </pc:spChg>
        <pc:spChg chg="add mod ord">
          <ac:chgData name="Abels, Patrick" userId="ba666de4-0d21-43a6-8e66-51a18aae1b4a" providerId="ADAL" clId="{81E1CB89-32E0-4386-8F20-9F6072437F0B}" dt="2023-12-15T17:21:26.626" v="2583" actId="1076"/>
          <ac:spMkLst>
            <pc:docMk/>
            <pc:sldMk cId="2511067881" sldId="304"/>
            <ac:spMk id="8" creationId="{8712C2B3-A436-A774-4B7F-8C357AC6B041}"/>
          </ac:spMkLst>
        </pc:spChg>
        <pc:spChg chg="add mod">
          <ac:chgData name="Abels, Patrick" userId="ba666de4-0d21-43a6-8e66-51a18aae1b4a" providerId="ADAL" clId="{81E1CB89-32E0-4386-8F20-9F6072437F0B}" dt="2023-12-15T16:33:48.139" v="1992" actId="1076"/>
          <ac:spMkLst>
            <pc:docMk/>
            <pc:sldMk cId="2511067881" sldId="304"/>
            <ac:spMk id="10" creationId="{C02EA550-4D32-2888-4507-83E9940CBE2F}"/>
          </ac:spMkLst>
        </pc:spChg>
        <pc:spChg chg="add mod">
          <ac:chgData name="Abels, Patrick" userId="ba666de4-0d21-43a6-8e66-51a18aae1b4a" providerId="ADAL" clId="{81E1CB89-32E0-4386-8F20-9F6072437F0B}" dt="2023-12-15T16:33:30.620" v="1988" actId="1037"/>
          <ac:spMkLst>
            <pc:docMk/>
            <pc:sldMk cId="2511067881" sldId="304"/>
            <ac:spMk id="13" creationId="{155D5039-8FAB-F447-4ACD-C471199B6CC4}"/>
          </ac:spMkLst>
        </pc:spChg>
        <pc:graphicFrameChg chg="add mod modGraphic">
          <ac:chgData name="Abels, Patrick" userId="ba666de4-0d21-43a6-8e66-51a18aae1b4a" providerId="ADAL" clId="{81E1CB89-32E0-4386-8F20-9F6072437F0B}" dt="2023-12-15T18:08:51.175" v="3191" actId="115"/>
          <ac:graphicFrameMkLst>
            <pc:docMk/>
            <pc:sldMk cId="2511067881" sldId="304"/>
            <ac:graphicFrameMk id="3" creationId="{FFD3CA93-80A8-F892-5923-E99653911E58}"/>
          </ac:graphicFrameMkLst>
        </pc:graphicFrameChg>
        <pc:graphicFrameChg chg="add mod modGraphic">
          <ac:chgData name="Abels, Patrick" userId="ba666de4-0d21-43a6-8e66-51a18aae1b4a" providerId="ADAL" clId="{81E1CB89-32E0-4386-8F20-9F6072437F0B}" dt="2023-12-22T23:05:16.211" v="3296" actId="20577"/>
          <ac:graphicFrameMkLst>
            <pc:docMk/>
            <pc:sldMk cId="2511067881" sldId="304"/>
            <ac:graphicFrameMk id="5" creationId="{AB58BD5B-7456-BE91-30FE-8ADAE64E03D1}"/>
          </ac:graphicFrameMkLst>
        </pc:graphicFrameChg>
        <pc:graphicFrameChg chg="add mod modGraphic">
          <ac:chgData name="Abels, Patrick" userId="ba666de4-0d21-43a6-8e66-51a18aae1b4a" providerId="ADAL" clId="{81E1CB89-32E0-4386-8F20-9F6072437F0B}" dt="2023-12-15T18:08:59.378" v="3194" actId="115"/>
          <ac:graphicFrameMkLst>
            <pc:docMk/>
            <pc:sldMk cId="2511067881" sldId="304"/>
            <ac:graphicFrameMk id="7" creationId="{768117D9-3361-636E-1772-56FD9F926741}"/>
          </ac:graphicFrameMkLst>
        </pc:graphicFrameChg>
        <pc:cxnChg chg="add mod">
          <ac:chgData name="Abels, Patrick" userId="ba666de4-0d21-43a6-8e66-51a18aae1b4a" providerId="ADAL" clId="{81E1CB89-32E0-4386-8F20-9F6072437F0B}" dt="2023-12-15T16:33:43.057" v="1990" actId="14100"/>
          <ac:cxnSpMkLst>
            <pc:docMk/>
            <pc:sldMk cId="2511067881" sldId="304"/>
            <ac:cxnSpMk id="9" creationId="{5561A080-5FF0-FB4D-2348-37ECE16DE7C7}"/>
          </ac:cxnSpMkLst>
        </pc:cxnChg>
      </pc:sldChg>
      <pc:sldChg chg="addSp delSp modSp add mod ord delAnim modAnim">
        <pc:chgData name="Abels, Patrick" userId="ba666de4-0d21-43a6-8e66-51a18aae1b4a" providerId="ADAL" clId="{81E1CB89-32E0-4386-8F20-9F6072437F0B}" dt="2023-12-15T17:25:50.279" v="2588" actId="2085"/>
        <pc:sldMkLst>
          <pc:docMk/>
          <pc:sldMk cId="1062227693" sldId="305"/>
        </pc:sldMkLst>
        <pc:spChg chg="del">
          <ac:chgData name="Abels, Patrick" userId="ba666de4-0d21-43a6-8e66-51a18aae1b4a" providerId="ADAL" clId="{81E1CB89-32E0-4386-8F20-9F6072437F0B}" dt="2023-12-15T17:04:31.057" v="2287" actId="478"/>
          <ac:spMkLst>
            <pc:docMk/>
            <pc:sldMk cId="1062227693" sldId="305"/>
            <ac:spMk id="2" creationId="{D9DF2B69-835B-E2D6-59A8-95DFD36E876D}"/>
          </ac:spMkLst>
        </pc:spChg>
        <pc:spChg chg="del">
          <ac:chgData name="Abels, Patrick" userId="ba666de4-0d21-43a6-8e66-51a18aae1b4a" providerId="ADAL" clId="{81E1CB89-32E0-4386-8F20-9F6072437F0B}" dt="2023-12-15T17:04:28.185" v="2284" actId="478"/>
          <ac:spMkLst>
            <pc:docMk/>
            <pc:sldMk cId="1062227693" sldId="305"/>
            <ac:spMk id="3" creationId="{1AE6C8C4-B855-84B9-1566-54918A88B46E}"/>
          </ac:spMkLst>
        </pc:spChg>
        <pc:spChg chg="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4" creationId="{562509C6-183F-5CFE-F84C-5720E2617837}"/>
          </ac:spMkLst>
        </pc:spChg>
        <pc:spChg chg="del">
          <ac:chgData name="Abels, Patrick" userId="ba666de4-0d21-43a6-8e66-51a18aae1b4a" providerId="ADAL" clId="{81E1CB89-32E0-4386-8F20-9F6072437F0B}" dt="2023-12-15T17:04:30.250" v="2286" actId="478"/>
          <ac:spMkLst>
            <pc:docMk/>
            <pc:sldMk cId="1062227693" sldId="305"/>
            <ac:spMk id="5" creationId="{1A2AC50A-D0F7-DE07-45FF-01DA28D92AA7}"/>
          </ac:spMkLst>
        </pc:spChg>
        <pc:spChg chg="del">
          <ac:chgData name="Abels, Patrick" userId="ba666de4-0d21-43a6-8e66-51a18aae1b4a" providerId="ADAL" clId="{81E1CB89-32E0-4386-8F20-9F6072437F0B}" dt="2023-12-15T17:04:29.265" v="2285" actId="478"/>
          <ac:spMkLst>
            <pc:docMk/>
            <pc:sldMk cId="1062227693" sldId="305"/>
            <ac:spMk id="6" creationId="{4D8E1252-844C-148D-E269-5851BCB31395}"/>
          </ac:spMkLst>
        </pc:spChg>
        <pc:spChg chg="del">
          <ac:chgData name="Abels, Patrick" userId="ba666de4-0d21-43a6-8e66-51a18aae1b4a" providerId="ADAL" clId="{81E1CB89-32E0-4386-8F20-9F6072437F0B}" dt="2023-12-15T17:04:29.265" v="2285" actId="478"/>
          <ac:spMkLst>
            <pc:docMk/>
            <pc:sldMk cId="1062227693" sldId="305"/>
            <ac:spMk id="7" creationId="{ABD4ECEF-4502-95C4-1BDB-9F87AB50F2A5}"/>
          </ac:spMkLst>
        </pc:spChg>
        <pc:spChg chg="del">
          <ac:chgData name="Abels, Patrick" userId="ba666de4-0d21-43a6-8e66-51a18aae1b4a" providerId="ADAL" clId="{81E1CB89-32E0-4386-8F20-9F6072437F0B}" dt="2023-12-15T17:04:28.185" v="2284" actId="478"/>
          <ac:spMkLst>
            <pc:docMk/>
            <pc:sldMk cId="1062227693" sldId="305"/>
            <ac:spMk id="8" creationId="{EEDB0355-78F5-1859-435E-F5070C953D74}"/>
          </ac:spMkLst>
        </pc:spChg>
        <pc:spChg chg="add del mod">
          <ac:chgData name="Abels, Patrick" userId="ba666de4-0d21-43a6-8e66-51a18aae1b4a" providerId="ADAL" clId="{81E1CB89-32E0-4386-8F20-9F6072437F0B}" dt="2023-12-15T17:02:41.228" v="2066" actId="478"/>
          <ac:spMkLst>
            <pc:docMk/>
            <pc:sldMk cId="1062227693" sldId="305"/>
            <ac:spMk id="9" creationId="{4850B4DC-A4EC-5999-74A3-5ED8121886E4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16" creationId="{C2F95501-5DC5-B581-3307-D13B00B57220}"/>
          </ac:spMkLst>
        </pc:spChg>
        <pc:spChg chg="add mod">
          <ac:chgData name="Abels, Patrick" userId="ba666de4-0d21-43a6-8e66-51a18aae1b4a" providerId="ADAL" clId="{81E1CB89-32E0-4386-8F20-9F6072437F0B}" dt="2023-12-15T17:07:12.700" v="2330"/>
          <ac:spMkLst>
            <pc:docMk/>
            <pc:sldMk cId="1062227693" sldId="305"/>
            <ac:spMk id="22" creationId="{336B9713-8BC3-50C8-D02C-60C8A5F9F0C4}"/>
          </ac:spMkLst>
        </pc:spChg>
        <pc:spChg chg="add mod">
          <ac:chgData name="Abels, Patrick" userId="ba666de4-0d21-43a6-8e66-51a18aae1b4a" providerId="ADAL" clId="{81E1CB89-32E0-4386-8F20-9F6072437F0B}" dt="2023-12-15T17:07:12.700" v="2330"/>
          <ac:spMkLst>
            <pc:docMk/>
            <pc:sldMk cId="1062227693" sldId="305"/>
            <ac:spMk id="25" creationId="{95E24F4F-E5D5-506A-C619-FDD09D2076DD}"/>
          </ac:spMkLst>
        </pc:spChg>
        <pc:spChg chg="add mod">
          <ac:chgData name="Abels, Patrick" userId="ba666de4-0d21-43a6-8e66-51a18aae1b4a" providerId="ADAL" clId="{81E1CB89-32E0-4386-8F20-9F6072437F0B}" dt="2023-12-15T17:07:12.700" v="2330"/>
          <ac:spMkLst>
            <pc:docMk/>
            <pc:sldMk cId="1062227693" sldId="305"/>
            <ac:spMk id="28" creationId="{B0892BDA-0625-49DA-ABA3-FCBC4650B843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29" creationId="{D06EC40C-0723-1207-EBF9-163112A118B5}"/>
          </ac:spMkLst>
        </pc:spChg>
        <pc:spChg chg="add mod">
          <ac:chgData name="Abels, Patrick" userId="ba666de4-0d21-43a6-8e66-51a18aae1b4a" providerId="ADAL" clId="{81E1CB89-32E0-4386-8F20-9F6072437F0B}" dt="2023-12-15T17:21:45.163" v="2584" actId="207"/>
          <ac:spMkLst>
            <pc:docMk/>
            <pc:sldMk cId="1062227693" sldId="305"/>
            <ac:spMk id="30" creationId="{7DAB4216-865B-4D9B-9C01-B10D68B8F8E5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33" creationId="{CFC61700-39AD-CE03-7451-F3F8DEB30D2F}"/>
          </ac:spMkLst>
        </pc:spChg>
        <pc:spChg chg="mod">
          <ac:chgData name="Abels, Patrick" userId="ba666de4-0d21-43a6-8e66-51a18aae1b4a" providerId="ADAL" clId="{81E1CB89-32E0-4386-8F20-9F6072437F0B}" dt="2023-12-15T17:17:39.855" v="2554" actId="1076"/>
          <ac:spMkLst>
            <pc:docMk/>
            <pc:sldMk cId="1062227693" sldId="305"/>
            <ac:spMk id="35" creationId="{D58B1C13-7970-E0E0-AAEA-960CD6047A82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36" creationId="{06CA5964-6CF8-6BCE-ED6F-406B2626F056}"/>
          </ac:spMkLst>
        </pc:spChg>
        <pc:spChg chg="add mod">
          <ac:chgData name="Abels, Patrick" userId="ba666de4-0d21-43a6-8e66-51a18aae1b4a" providerId="ADAL" clId="{81E1CB89-32E0-4386-8F20-9F6072437F0B}" dt="2023-12-15T17:25:50.279" v="2588" actId="2085"/>
          <ac:spMkLst>
            <pc:docMk/>
            <pc:sldMk cId="1062227693" sldId="305"/>
            <ac:spMk id="37" creationId="{31F5EF48-5B87-5047-B8B4-E60C8FC1CC2B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40" creationId="{DC76DED6-8AEA-C5BD-040B-FF7BB76F3537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56" creationId="{A6401B6B-104E-DA2F-2150-3F588393C809}"/>
          </ac:spMkLst>
        </pc:spChg>
        <pc:spChg chg="del">
          <ac:chgData name="Abels, Patrick" userId="ba666de4-0d21-43a6-8e66-51a18aae1b4a" providerId="ADAL" clId="{81E1CB89-32E0-4386-8F20-9F6072437F0B}" dt="2023-12-15T17:07:07.588" v="2328" actId="478"/>
          <ac:spMkLst>
            <pc:docMk/>
            <pc:sldMk cId="1062227693" sldId="305"/>
            <ac:spMk id="57" creationId="{F32E8436-FE86-81EA-1AF2-1B231D7C8885}"/>
          </ac:spMkLst>
        </pc:spChg>
        <pc:spChg chg="del">
          <ac:chgData name="Abels, Patrick" userId="ba666de4-0d21-43a6-8e66-51a18aae1b4a" providerId="ADAL" clId="{81E1CB89-32E0-4386-8F20-9F6072437F0B}" dt="2023-12-15T17:04:38.600" v="2292" actId="478"/>
          <ac:spMkLst>
            <pc:docMk/>
            <pc:sldMk cId="1062227693" sldId="305"/>
            <ac:spMk id="58" creationId="{020BABE0-EA48-8DCF-46C8-A23FD9085065}"/>
          </ac:spMkLst>
        </pc:spChg>
        <pc:spChg chg="del">
          <ac:chgData name="Abels, Patrick" userId="ba666de4-0d21-43a6-8e66-51a18aae1b4a" providerId="ADAL" clId="{81E1CB89-32E0-4386-8F20-9F6072437F0B}" dt="2023-12-15T17:04:38.600" v="2292" actId="478"/>
          <ac:spMkLst>
            <pc:docMk/>
            <pc:sldMk cId="1062227693" sldId="305"/>
            <ac:spMk id="59" creationId="{6B4ACD19-FA9D-F727-28DD-06EFFAC96CB1}"/>
          </ac:spMkLst>
        </pc:spChg>
        <pc:spChg chg="del">
          <ac:chgData name="Abels, Patrick" userId="ba666de4-0d21-43a6-8e66-51a18aae1b4a" providerId="ADAL" clId="{81E1CB89-32E0-4386-8F20-9F6072437F0B}" dt="2023-12-15T17:04:35.307" v="2290" actId="478"/>
          <ac:spMkLst>
            <pc:docMk/>
            <pc:sldMk cId="1062227693" sldId="305"/>
            <ac:spMk id="60" creationId="{B2B8570B-57A2-9CE0-3863-5C2ACE51C2B8}"/>
          </ac:spMkLst>
        </pc:spChg>
        <pc:spChg chg="del">
          <ac:chgData name="Abels, Patrick" userId="ba666de4-0d21-43a6-8e66-51a18aae1b4a" providerId="ADAL" clId="{81E1CB89-32E0-4386-8F20-9F6072437F0B}" dt="2023-12-15T17:04:36.488" v="2291" actId="478"/>
          <ac:spMkLst>
            <pc:docMk/>
            <pc:sldMk cId="1062227693" sldId="305"/>
            <ac:spMk id="61" creationId="{E5F4A50D-D981-33AE-CAD3-90DF86249BEF}"/>
          </ac:spMkLst>
        </pc:spChg>
        <pc:spChg chg="del">
          <ac:chgData name="Abels, Patrick" userId="ba666de4-0d21-43a6-8e66-51a18aae1b4a" providerId="ADAL" clId="{81E1CB89-32E0-4386-8F20-9F6072437F0B}" dt="2023-12-15T17:04:36.488" v="2291" actId="478"/>
          <ac:spMkLst>
            <pc:docMk/>
            <pc:sldMk cId="1062227693" sldId="305"/>
            <ac:spMk id="62" creationId="{2C949168-FDDC-1848-941A-3AF9FCF445DB}"/>
          </ac:spMkLst>
        </pc:spChg>
        <pc:spChg chg="del">
          <ac:chgData name="Abels, Patrick" userId="ba666de4-0d21-43a6-8e66-51a18aae1b4a" providerId="ADAL" clId="{81E1CB89-32E0-4386-8F20-9F6072437F0B}" dt="2023-12-15T17:04:35.307" v="2290" actId="478"/>
          <ac:spMkLst>
            <pc:docMk/>
            <pc:sldMk cId="1062227693" sldId="305"/>
            <ac:spMk id="63" creationId="{3D7C031F-D0DF-224E-BD57-BB892F6DE54C}"/>
          </ac:spMkLst>
        </pc:spChg>
        <pc:spChg chg="add mod">
          <ac:chgData name="Abels, Patrick" userId="ba666de4-0d21-43a6-8e66-51a18aae1b4a" providerId="ADAL" clId="{81E1CB89-32E0-4386-8F20-9F6072437F0B}" dt="2023-12-15T17:22:16.624" v="2587" actId="2085"/>
          <ac:spMkLst>
            <pc:docMk/>
            <pc:sldMk cId="1062227693" sldId="305"/>
            <ac:spMk id="70" creationId="{F8651BCC-ED68-8FE0-AC44-FFCC9B7E32F8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71" creationId="{503BC74A-1734-5DA4-1D1C-357A4BEA0F6F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72" creationId="{C3DD4C70-889F-20A3-4957-E2868F7B5264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73" creationId="{0A137A91-D61B-07FF-EDA2-C0B979959F88}"/>
          </ac:spMkLst>
        </pc:spChg>
        <pc:spChg chg="add mod">
          <ac:chgData name="Abels, Patrick" userId="ba666de4-0d21-43a6-8e66-51a18aae1b4a" providerId="ADAL" clId="{81E1CB89-32E0-4386-8F20-9F6072437F0B}" dt="2023-12-15T17:17:23.446" v="2552" actId="1036"/>
          <ac:spMkLst>
            <pc:docMk/>
            <pc:sldMk cId="1062227693" sldId="305"/>
            <ac:spMk id="74" creationId="{2A3E9CB2-0767-CEB1-E3CE-5BBDF16E3651}"/>
          </ac:spMkLst>
        </pc:spChg>
        <pc:spChg chg="mod">
          <ac:chgData name="Abels, Patrick" userId="ba666de4-0d21-43a6-8e66-51a18aae1b4a" providerId="ADAL" clId="{81E1CB89-32E0-4386-8F20-9F6072437F0B}" dt="2023-12-15T17:21:45.163" v="2584" actId="207"/>
          <ac:spMkLst>
            <pc:docMk/>
            <pc:sldMk cId="1062227693" sldId="305"/>
            <ac:spMk id="161" creationId="{1FFD07B0-9399-E490-D6E0-AA7FCE0353F1}"/>
          </ac:spMkLst>
        </pc:spChg>
        <pc:spChg chg="del">
          <ac:chgData name="Abels, Patrick" userId="ba666de4-0d21-43a6-8e66-51a18aae1b4a" providerId="ADAL" clId="{81E1CB89-32E0-4386-8F20-9F6072437F0B}" dt="2023-12-15T17:04:41.743" v="2293" actId="478"/>
          <ac:spMkLst>
            <pc:docMk/>
            <pc:sldMk cId="1062227693" sldId="305"/>
            <ac:spMk id="172" creationId="{0AE3E9C1-7C73-2397-72B2-C70570B55D84}"/>
          </ac:spMkLst>
        </pc:spChg>
        <pc:cxnChg chg="del mod">
          <ac:chgData name="Abels, Patrick" userId="ba666de4-0d21-43a6-8e66-51a18aae1b4a" providerId="ADAL" clId="{81E1CB89-32E0-4386-8F20-9F6072437F0B}" dt="2023-12-15T17:04:28.185" v="2284" actId="478"/>
          <ac:cxnSpMkLst>
            <pc:docMk/>
            <pc:sldMk cId="1062227693" sldId="305"/>
            <ac:cxnSpMk id="10" creationId="{A8200466-3DB9-B96B-E3C7-FE61426BF599}"/>
          </ac:cxnSpMkLst>
        </pc:cxnChg>
        <pc:cxnChg chg="del mod">
          <ac:chgData name="Abels, Patrick" userId="ba666de4-0d21-43a6-8e66-51a18aae1b4a" providerId="ADAL" clId="{81E1CB89-32E0-4386-8F20-9F6072437F0B}" dt="2023-12-15T17:04:28.185" v="2284" actId="478"/>
          <ac:cxnSpMkLst>
            <pc:docMk/>
            <pc:sldMk cId="1062227693" sldId="305"/>
            <ac:cxnSpMk id="12" creationId="{A2FD4DBA-CFEA-8DB8-32FA-EB1285B0FC93}"/>
          </ac:cxnSpMkLst>
        </pc:cxnChg>
        <pc:cxnChg chg="del mod">
          <ac:chgData name="Abels, Patrick" userId="ba666de4-0d21-43a6-8e66-51a18aae1b4a" providerId="ADAL" clId="{81E1CB89-32E0-4386-8F20-9F6072437F0B}" dt="2023-12-15T17:04:29.265" v="2285" actId="478"/>
          <ac:cxnSpMkLst>
            <pc:docMk/>
            <pc:sldMk cId="1062227693" sldId="305"/>
            <ac:cxnSpMk id="15" creationId="{EA961FDC-8AA9-1437-D294-523B1A2225B9}"/>
          </ac:cxnSpMkLst>
        </pc:cxnChg>
        <pc:cxnChg chg="del mod">
          <ac:chgData name="Abels, Patrick" userId="ba666de4-0d21-43a6-8e66-51a18aae1b4a" providerId="ADAL" clId="{81E1CB89-32E0-4386-8F20-9F6072437F0B}" dt="2023-12-15T17:04:29.265" v="2285" actId="478"/>
          <ac:cxnSpMkLst>
            <pc:docMk/>
            <pc:sldMk cId="1062227693" sldId="305"/>
            <ac:cxnSpMk id="18" creationId="{14553BD7-0560-8AF7-5763-1507FEB14E91}"/>
          </ac:cxnSpMkLst>
        </pc:cxnChg>
        <pc:cxnChg chg="del mod">
          <ac:chgData name="Abels, Patrick" userId="ba666de4-0d21-43a6-8e66-51a18aae1b4a" providerId="ADAL" clId="{81E1CB89-32E0-4386-8F20-9F6072437F0B}" dt="2023-12-15T17:04:31.745" v="2288" actId="478"/>
          <ac:cxnSpMkLst>
            <pc:docMk/>
            <pc:sldMk cId="1062227693" sldId="305"/>
            <ac:cxnSpMk id="21" creationId="{5A9E2BB3-BE4D-85E7-58F6-6EF8F760C814}"/>
          </ac:cxnSpMkLst>
        </pc:cxnChg>
        <pc:cxnChg chg="add mod">
          <ac:chgData name="Abels, Patrick" userId="ba666de4-0d21-43a6-8e66-51a18aae1b4a" providerId="ADAL" clId="{81E1CB89-32E0-4386-8F20-9F6072437F0B}" dt="2023-12-15T17:07:12.700" v="2330"/>
          <ac:cxnSpMkLst>
            <pc:docMk/>
            <pc:sldMk cId="1062227693" sldId="305"/>
            <ac:cxnSpMk id="23" creationId="{393C13AF-37F8-FCC7-7A67-6352AB0C32E1}"/>
          </ac:cxnSpMkLst>
        </pc:cxnChg>
        <pc:cxnChg chg="del mod">
          <ac:chgData name="Abels, Patrick" userId="ba666de4-0d21-43a6-8e66-51a18aae1b4a" providerId="ADAL" clId="{81E1CB89-32E0-4386-8F20-9F6072437F0B}" dt="2023-12-15T17:04:32.454" v="2289" actId="478"/>
          <ac:cxnSpMkLst>
            <pc:docMk/>
            <pc:sldMk cId="1062227693" sldId="305"/>
            <ac:cxnSpMk id="24" creationId="{015E9324-71E4-6239-15E3-BC34AAA679B4}"/>
          </ac:cxnSpMkLst>
        </pc:cxnChg>
        <pc:cxnChg chg="add mod">
          <ac:chgData name="Abels, Patrick" userId="ba666de4-0d21-43a6-8e66-51a18aae1b4a" providerId="ADAL" clId="{81E1CB89-32E0-4386-8F20-9F6072437F0B}" dt="2023-12-15T17:07:12.700" v="2330"/>
          <ac:cxnSpMkLst>
            <pc:docMk/>
            <pc:sldMk cId="1062227693" sldId="305"/>
            <ac:cxnSpMk id="26" creationId="{76D835FA-F94E-E1C8-EBCF-5B365A0E7062}"/>
          </ac:cxnSpMkLst>
        </pc:cxnChg>
        <pc:cxnChg chg="add mod">
          <ac:chgData name="Abels, Patrick" userId="ba666de4-0d21-43a6-8e66-51a18aae1b4a" providerId="ADAL" clId="{81E1CB89-32E0-4386-8F20-9F6072437F0B}" dt="2023-12-15T17:07:12.700" v="2330"/>
          <ac:cxnSpMkLst>
            <pc:docMk/>
            <pc:sldMk cId="1062227693" sldId="305"/>
            <ac:cxnSpMk id="27" creationId="{1AF56947-3331-97F6-6527-82234590821D}"/>
          </ac:cxnSpMkLst>
        </pc:cxnChg>
        <pc:cxnChg chg="add mod">
          <ac:chgData name="Abels, Patrick" userId="ba666de4-0d21-43a6-8e66-51a18aae1b4a" providerId="ADAL" clId="{81E1CB89-32E0-4386-8F20-9F6072437F0B}" dt="2023-12-15T17:22:05.910" v="2585" actId="208"/>
          <ac:cxnSpMkLst>
            <pc:docMk/>
            <pc:sldMk cId="1062227693" sldId="305"/>
            <ac:cxnSpMk id="31" creationId="{A1011DEF-FE60-1D9C-E62A-E5983F4D0C65}"/>
          </ac:cxnSpMkLst>
        </pc:cxnChg>
        <pc:cxnChg chg="add mod">
          <ac:chgData name="Abels, Patrick" userId="ba666de4-0d21-43a6-8e66-51a18aae1b4a" providerId="ADAL" clId="{81E1CB89-32E0-4386-8F20-9F6072437F0B}" dt="2023-12-15T17:22:05.910" v="2585" actId="208"/>
          <ac:cxnSpMkLst>
            <pc:docMk/>
            <pc:sldMk cId="1062227693" sldId="305"/>
            <ac:cxnSpMk id="32" creationId="{8F65D1B7-DF54-2620-249C-4911C71C13AC}"/>
          </ac:cxnSpMkLst>
        </pc:cxnChg>
        <pc:cxnChg chg="mod">
          <ac:chgData name="Abels, Patrick" userId="ba666de4-0d21-43a6-8e66-51a18aae1b4a" providerId="ADAL" clId="{81E1CB89-32E0-4386-8F20-9F6072437F0B}" dt="2023-12-15T17:17:54.940" v="2557" actId="14100"/>
          <ac:cxnSpMkLst>
            <pc:docMk/>
            <pc:sldMk cId="1062227693" sldId="305"/>
            <ac:cxnSpMk id="34" creationId="{ED3641BE-92CF-A712-62C3-E714EA74D81B}"/>
          </ac:cxnSpMkLst>
        </pc:cxnChg>
        <pc:cxnChg chg="add mod">
          <ac:chgData name="Abels, Patrick" userId="ba666de4-0d21-43a6-8e66-51a18aae1b4a" providerId="ADAL" clId="{81E1CB89-32E0-4386-8F20-9F6072437F0B}" dt="2023-12-15T17:22:05.910" v="2585" actId="208"/>
          <ac:cxnSpMkLst>
            <pc:docMk/>
            <pc:sldMk cId="1062227693" sldId="305"/>
            <ac:cxnSpMk id="38" creationId="{DDEED578-56F9-329B-BF0A-DABD689A88EA}"/>
          </ac:cxnSpMkLst>
        </pc:cxnChg>
        <pc:cxnChg chg="add mod">
          <ac:chgData name="Abels, Patrick" userId="ba666de4-0d21-43a6-8e66-51a18aae1b4a" providerId="ADAL" clId="{81E1CB89-32E0-4386-8F20-9F6072437F0B}" dt="2023-12-15T17:22:05.910" v="2585" actId="208"/>
          <ac:cxnSpMkLst>
            <pc:docMk/>
            <pc:sldMk cId="1062227693" sldId="305"/>
            <ac:cxnSpMk id="39" creationId="{BE9AE380-1C9B-F0E5-4C41-30A111EBE631}"/>
          </ac:cxnSpMkLst>
        </pc:cxnChg>
        <pc:cxnChg chg="del mod">
          <ac:chgData name="Abels, Patrick" userId="ba666de4-0d21-43a6-8e66-51a18aae1b4a" providerId="ADAL" clId="{81E1CB89-32E0-4386-8F20-9F6072437F0B}" dt="2023-12-15T17:04:35.307" v="2290" actId="478"/>
          <ac:cxnSpMkLst>
            <pc:docMk/>
            <pc:sldMk cId="1062227693" sldId="305"/>
            <ac:cxnSpMk id="64" creationId="{3EE53703-9656-DA5A-A190-F074ABCB866B}"/>
          </ac:cxnSpMkLst>
        </pc:cxnChg>
        <pc:cxnChg chg="del mod">
          <ac:chgData name="Abels, Patrick" userId="ba666de4-0d21-43a6-8e66-51a18aae1b4a" providerId="ADAL" clId="{81E1CB89-32E0-4386-8F20-9F6072437F0B}" dt="2023-12-15T17:04:35.307" v="2290" actId="478"/>
          <ac:cxnSpMkLst>
            <pc:docMk/>
            <pc:sldMk cId="1062227693" sldId="305"/>
            <ac:cxnSpMk id="65" creationId="{1B780312-379D-729D-8253-4819401C0550}"/>
          </ac:cxnSpMkLst>
        </pc:cxnChg>
        <pc:cxnChg chg="del mod">
          <ac:chgData name="Abels, Patrick" userId="ba666de4-0d21-43a6-8e66-51a18aae1b4a" providerId="ADAL" clId="{81E1CB89-32E0-4386-8F20-9F6072437F0B}" dt="2023-12-15T17:04:36.488" v="2291" actId="478"/>
          <ac:cxnSpMkLst>
            <pc:docMk/>
            <pc:sldMk cId="1062227693" sldId="305"/>
            <ac:cxnSpMk id="66" creationId="{F7D4F12B-780C-385B-6C20-63F2DC6B0732}"/>
          </ac:cxnSpMkLst>
        </pc:cxnChg>
        <pc:cxnChg chg="del mod">
          <ac:chgData name="Abels, Patrick" userId="ba666de4-0d21-43a6-8e66-51a18aae1b4a" providerId="ADAL" clId="{81E1CB89-32E0-4386-8F20-9F6072437F0B}" dt="2023-12-15T17:04:36.488" v="2291" actId="478"/>
          <ac:cxnSpMkLst>
            <pc:docMk/>
            <pc:sldMk cId="1062227693" sldId="305"/>
            <ac:cxnSpMk id="67" creationId="{0550D2A7-5F96-A7D5-1BB6-A59D65BF31CB}"/>
          </ac:cxnSpMkLst>
        </pc:cxnChg>
        <pc:cxnChg chg="del mod">
          <ac:chgData name="Abels, Patrick" userId="ba666de4-0d21-43a6-8e66-51a18aae1b4a" providerId="ADAL" clId="{81E1CB89-32E0-4386-8F20-9F6072437F0B}" dt="2023-12-15T17:04:38.600" v="2292" actId="478"/>
          <ac:cxnSpMkLst>
            <pc:docMk/>
            <pc:sldMk cId="1062227693" sldId="305"/>
            <ac:cxnSpMk id="68" creationId="{99352525-73B8-EE55-E389-DB27B2B5B226}"/>
          </ac:cxnSpMkLst>
        </pc:cxnChg>
        <pc:cxnChg chg="del mod">
          <ac:chgData name="Abels, Patrick" userId="ba666de4-0d21-43a6-8e66-51a18aae1b4a" providerId="ADAL" clId="{81E1CB89-32E0-4386-8F20-9F6072437F0B}" dt="2023-12-15T17:04:38.600" v="2292" actId="478"/>
          <ac:cxnSpMkLst>
            <pc:docMk/>
            <pc:sldMk cId="1062227693" sldId="305"/>
            <ac:cxnSpMk id="69" creationId="{B6FEBEE9-7FC5-229D-8219-AE094285E8AF}"/>
          </ac:cxnSpMkLst>
        </pc:cxnChg>
        <pc:cxnChg chg="add mod">
          <ac:chgData name="Abels, Patrick" userId="ba666de4-0d21-43a6-8e66-51a18aae1b4a" providerId="ADAL" clId="{81E1CB89-32E0-4386-8F20-9F6072437F0B}" dt="2023-12-15T17:18:09.517" v="2561" actId="14100"/>
          <ac:cxnSpMkLst>
            <pc:docMk/>
            <pc:sldMk cId="1062227693" sldId="305"/>
            <ac:cxnSpMk id="79" creationId="{745C141A-C56F-9EBD-97AD-B974DCD9B578}"/>
          </ac:cxnSpMkLst>
        </pc:cxnChg>
        <pc:cxnChg chg="mod">
          <ac:chgData name="Abels, Patrick" userId="ba666de4-0d21-43a6-8e66-51a18aae1b4a" providerId="ADAL" clId="{81E1CB89-32E0-4386-8F20-9F6072437F0B}" dt="2023-12-15T17:22:05.910" v="2585" actId="208"/>
          <ac:cxnSpMkLst>
            <pc:docMk/>
            <pc:sldMk cId="1062227693" sldId="305"/>
            <ac:cxnSpMk id="163" creationId="{25458E45-2D43-1010-252B-E57CB3B6DB2C}"/>
          </ac:cxnSpMkLst>
        </pc:cxnChg>
        <pc:cxnChg chg="mod">
          <ac:chgData name="Abels, Patrick" userId="ba666de4-0d21-43a6-8e66-51a18aae1b4a" providerId="ADAL" clId="{81E1CB89-32E0-4386-8F20-9F6072437F0B}" dt="2023-12-15T17:22:13.690" v="2586" actId="208"/>
          <ac:cxnSpMkLst>
            <pc:docMk/>
            <pc:sldMk cId="1062227693" sldId="305"/>
            <ac:cxnSpMk id="164" creationId="{8FAC6E48-A445-E8DA-AED9-588203C062AA}"/>
          </ac:cxnSpMkLst>
        </pc:cxnChg>
        <pc:cxnChg chg="del mod">
          <ac:chgData name="Abels, Patrick" userId="ba666de4-0d21-43a6-8e66-51a18aae1b4a" providerId="ADAL" clId="{81E1CB89-32E0-4386-8F20-9F6072437F0B}" dt="2023-12-15T17:04:41.743" v="2293" actId="478"/>
          <ac:cxnSpMkLst>
            <pc:docMk/>
            <pc:sldMk cId="1062227693" sldId="305"/>
            <ac:cxnSpMk id="173" creationId="{034D6E42-FC61-0E79-B982-E33846748728}"/>
          </ac:cxnSpMkLst>
        </pc:cxnChg>
      </pc:sldChg>
      <pc:sldChg chg="modSp new mod">
        <pc:chgData name="Abels, Patrick" userId="ba666de4-0d21-43a6-8e66-51a18aae1b4a" providerId="ADAL" clId="{81E1CB89-32E0-4386-8F20-9F6072437F0B}" dt="2023-12-15T18:02:51.611" v="3025" actId="20577"/>
        <pc:sldMkLst>
          <pc:docMk/>
          <pc:sldMk cId="1720414491" sldId="306"/>
        </pc:sldMkLst>
        <pc:spChg chg="mod">
          <ac:chgData name="Abels, Patrick" userId="ba666de4-0d21-43a6-8e66-51a18aae1b4a" providerId="ADAL" clId="{81E1CB89-32E0-4386-8F20-9F6072437F0B}" dt="2023-12-15T18:02:51.611" v="3025" actId="20577"/>
          <ac:spMkLst>
            <pc:docMk/>
            <pc:sldMk cId="1720414491" sldId="306"/>
            <ac:spMk id="2" creationId="{7DC0E6D0-225F-C61D-93C8-3960800FB31E}"/>
          </ac:spMkLst>
        </pc:spChg>
        <pc:spChg chg="mod">
          <ac:chgData name="Abels, Patrick" userId="ba666de4-0d21-43a6-8e66-51a18aae1b4a" providerId="ADAL" clId="{81E1CB89-32E0-4386-8F20-9F6072437F0B}" dt="2023-12-15T17:41:02.178" v="2596" actId="20577"/>
          <ac:spMkLst>
            <pc:docMk/>
            <pc:sldMk cId="1720414491" sldId="306"/>
            <ac:spMk id="3" creationId="{34F681EF-F44E-EE3C-1D6D-6E0E0B7BB530}"/>
          </ac:spMkLst>
        </pc:spChg>
      </pc:sldChg>
      <pc:sldChg chg="modSp add del mod">
        <pc:chgData name="Abels, Patrick" userId="ba666de4-0d21-43a6-8e66-51a18aae1b4a" providerId="ADAL" clId="{81E1CB89-32E0-4386-8F20-9F6072437F0B}" dt="2023-12-15T17:53:20.271" v="2856" actId="47"/>
        <pc:sldMkLst>
          <pc:docMk/>
          <pc:sldMk cId="717795030" sldId="307"/>
        </pc:sldMkLst>
        <pc:spChg chg="mod">
          <ac:chgData name="Abels, Patrick" userId="ba666de4-0d21-43a6-8e66-51a18aae1b4a" providerId="ADAL" clId="{81E1CB89-32E0-4386-8F20-9F6072437F0B}" dt="2023-12-15T17:47:47.645" v="2804" actId="404"/>
          <ac:spMkLst>
            <pc:docMk/>
            <pc:sldMk cId="717795030" sldId="307"/>
            <ac:spMk id="2" creationId="{7DC0E6D0-225F-C61D-93C8-3960800FB31E}"/>
          </ac:spMkLst>
        </pc:spChg>
      </pc:sldChg>
      <pc:sldChg chg="add del">
        <pc:chgData name="Abels, Patrick" userId="ba666de4-0d21-43a6-8e66-51a18aae1b4a" providerId="ADAL" clId="{81E1CB89-32E0-4386-8F20-9F6072437F0B}" dt="2023-12-15T17:45:30.598" v="2749" actId="47"/>
        <pc:sldMkLst>
          <pc:docMk/>
          <pc:sldMk cId="139026821" sldId="308"/>
        </pc:sldMkLst>
      </pc:sldChg>
      <pc:sldMasterChg chg="modSldLayout">
        <pc:chgData name="Abels, Patrick" userId="ba666de4-0d21-43a6-8e66-51a18aae1b4a" providerId="ADAL" clId="{81E1CB89-32E0-4386-8F20-9F6072437F0B}" dt="2023-12-14T13:31:42.386" v="94" actId="14100"/>
        <pc:sldMasterMkLst>
          <pc:docMk/>
          <pc:sldMasterMk cId="1610205472" sldId="2147483671"/>
        </pc:sldMasterMkLst>
        <pc:sldLayoutChg chg="addSp delSp modSp mod">
          <pc:chgData name="Abels, Patrick" userId="ba666de4-0d21-43a6-8e66-51a18aae1b4a" providerId="ADAL" clId="{81E1CB89-32E0-4386-8F20-9F6072437F0B}" dt="2023-12-14T13:31:42.386" v="94" actId="14100"/>
          <pc:sldLayoutMkLst>
            <pc:docMk/>
            <pc:sldMasterMk cId="1610205472" sldId="2147483671"/>
            <pc:sldLayoutMk cId="127117585" sldId="2147483679"/>
          </pc:sldLayoutMkLst>
          <pc:spChg chg="mod">
            <ac:chgData name="Abels, Patrick" userId="ba666de4-0d21-43a6-8e66-51a18aae1b4a" providerId="ADAL" clId="{81E1CB89-32E0-4386-8F20-9F6072437F0B}" dt="2023-12-14T13:31:42.386" v="94" actId="14100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  <pc:graphicFrameChg chg="add del">
            <ac:chgData name="Abels, Patrick" userId="ba666de4-0d21-43a6-8e66-51a18aae1b4a" providerId="ADAL" clId="{81E1CB89-32E0-4386-8F20-9F6072437F0B}" dt="2023-12-14T13:31:28.767" v="93" actId="478"/>
            <ac:graphicFrameMkLst>
              <pc:docMk/>
              <pc:sldMasterMk cId="1610205472" sldId="2147483671"/>
              <pc:sldLayoutMk cId="127117585" sldId="2147483679"/>
              <ac:graphicFrameMk id="21" creationId="{632C864F-336F-9C63-0C06-99CD8D40F8CB}"/>
            </ac:graphicFrameMkLst>
          </pc:graphicFrameChg>
        </pc:sldLayoutChg>
      </pc:sldMaster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D1F57674-2FAB-456B-8E21-F2313992BC22}"/>
    <pc:docChg chg="undo custSel addSld delSld modSld sldOrd">
      <pc:chgData name="Abels, Patrick" userId="ba666de4-0d21-43a6-8e66-51a18aae1b4a" providerId="ADAL" clId="{D1F57674-2FAB-456B-8E21-F2313992BC22}" dt="2024-01-18T16:21:16.859" v="486" actId="20577"/>
      <pc:docMkLst>
        <pc:docMk/>
      </pc:docMkLst>
      <pc:sldChg chg="modSp mod ord">
        <pc:chgData name="Abels, Patrick" userId="ba666de4-0d21-43a6-8e66-51a18aae1b4a" providerId="ADAL" clId="{D1F57674-2FAB-456B-8E21-F2313992BC22}" dt="2024-01-18T16:07:07.165" v="272"/>
        <pc:sldMkLst>
          <pc:docMk/>
          <pc:sldMk cId="3348838403" sldId="294"/>
        </pc:sldMkLst>
        <pc:spChg chg="mod">
          <ac:chgData name="Abels, Patrick" userId="ba666de4-0d21-43a6-8e66-51a18aae1b4a" providerId="ADAL" clId="{D1F57674-2FAB-456B-8E21-F2313992BC22}" dt="2024-01-18T16:07:04.359" v="270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addSp modSp mod ord">
        <pc:chgData name="Abels, Patrick" userId="ba666de4-0d21-43a6-8e66-51a18aae1b4a" providerId="ADAL" clId="{D1F57674-2FAB-456B-8E21-F2313992BC22}" dt="2024-01-18T16:13:22.550" v="349"/>
        <pc:sldMkLst>
          <pc:docMk/>
          <pc:sldMk cId="2545230209" sldId="295"/>
        </pc:sldMkLst>
        <pc:spChg chg="mod">
          <ac:chgData name="Abels, Patrick" userId="ba666de4-0d21-43a6-8e66-51a18aae1b4a" providerId="ADAL" clId="{D1F57674-2FAB-456B-8E21-F2313992BC22}" dt="2024-01-18T16:05:43.235" v="202" actId="1038"/>
          <ac:spMkLst>
            <pc:docMk/>
            <pc:sldMk cId="2545230209" sldId="295"/>
            <ac:spMk id="2" creationId="{60CE8E6A-7B60-8196-915C-17E10EF70E57}"/>
          </ac:spMkLst>
        </pc:spChg>
        <pc:spChg chg="add mod">
          <ac:chgData name="Abels, Patrick" userId="ba666de4-0d21-43a6-8e66-51a18aae1b4a" providerId="ADAL" clId="{D1F57674-2FAB-456B-8E21-F2313992BC22}" dt="2024-01-18T16:05:43.235" v="202" actId="1038"/>
          <ac:spMkLst>
            <pc:docMk/>
            <pc:sldMk cId="2545230209" sldId="295"/>
            <ac:spMk id="3" creationId="{54B3F1F9-5E67-4B26-C9D0-2F08ADDC314A}"/>
          </ac:spMkLst>
        </pc:spChg>
      </pc:sldChg>
      <pc:sldChg chg="modSp mod">
        <pc:chgData name="Abels, Patrick" userId="ba666de4-0d21-43a6-8e66-51a18aae1b4a" providerId="ADAL" clId="{D1F57674-2FAB-456B-8E21-F2313992BC22}" dt="2024-01-18T16:13:17.709" v="347" actId="20577"/>
        <pc:sldMkLst>
          <pc:docMk/>
          <pc:sldMk cId="4147734968" sldId="296"/>
        </pc:sldMkLst>
        <pc:spChg chg="mod">
          <ac:chgData name="Abels, Patrick" userId="ba666de4-0d21-43a6-8e66-51a18aae1b4a" providerId="ADAL" clId="{D1F57674-2FAB-456B-8E21-F2313992BC22}" dt="2024-01-18T16:13:17.709" v="347" actId="20577"/>
          <ac:spMkLst>
            <pc:docMk/>
            <pc:sldMk cId="4147734968" sldId="296"/>
            <ac:spMk id="2" creationId="{D4F717CF-7D38-86A1-1BC3-6D95F6B60CA0}"/>
          </ac:spMkLst>
        </pc:spChg>
      </pc:sldChg>
      <pc:sldChg chg="modSp new mod">
        <pc:chgData name="Abels, Patrick" userId="ba666de4-0d21-43a6-8e66-51a18aae1b4a" providerId="ADAL" clId="{D1F57674-2FAB-456B-8E21-F2313992BC22}" dt="2024-01-18T16:10:22.866" v="322" actId="20577"/>
        <pc:sldMkLst>
          <pc:docMk/>
          <pc:sldMk cId="3048134286" sldId="297"/>
        </pc:sldMkLst>
        <pc:spChg chg="mod">
          <ac:chgData name="Abels, Patrick" userId="ba666de4-0d21-43a6-8e66-51a18aae1b4a" providerId="ADAL" clId="{D1F57674-2FAB-456B-8E21-F2313992BC22}" dt="2024-01-18T16:10:22.866" v="322" actId="20577"/>
          <ac:spMkLst>
            <pc:docMk/>
            <pc:sldMk cId="3048134286" sldId="297"/>
            <ac:spMk id="2" creationId="{A729617F-AFC2-325C-57B4-2C7B19A733AD}"/>
          </ac:spMkLst>
        </pc:spChg>
        <pc:spChg chg="mod">
          <ac:chgData name="Abels, Patrick" userId="ba666de4-0d21-43a6-8e66-51a18aae1b4a" providerId="ADAL" clId="{D1F57674-2FAB-456B-8E21-F2313992BC22}" dt="2024-01-18T15:59:32.329" v="14" actId="20577"/>
          <ac:spMkLst>
            <pc:docMk/>
            <pc:sldMk cId="3048134286" sldId="297"/>
            <ac:spMk id="3" creationId="{97AA99D1-FF0E-A2F7-F601-3723F49BB4A6}"/>
          </ac:spMkLst>
        </pc:spChg>
      </pc:sldChg>
      <pc:sldChg chg="add">
        <pc:chgData name="Abels, Patrick" userId="ba666de4-0d21-43a6-8e66-51a18aae1b4a" providerId="ADAL" clId="{D1F57674-2FAB-456B-8E21-F2313992BC22}" dt="2024-01-18T16:06:16.659" v="214" actId="2890"/>
        <pc:sldMkLst>
          <pc:docMk/>
          <pc:sldMk cId="1145085321" sldId="298"/>
        </pc:sldMkLst>
      </pc:sldChg>
      <pc:sldChg chg="modSp add mod">
        <pc:chgData name="Abels, Patrick" userId="ba666de4-0d21-43a6-8e66-51a18aae1b4a" providerId="ADAL" clId="{D1F57674-2FAB-456B-8E21-F2313992BC22}" dt="2024-01-18T16:10:56.974" v="332" actId="6549"/>
        <pc:sldMkLst>
          <pc:docMk/>
          <pc:sldMk cId="693088383" sldId="299"/>
        </pc:sldMkLst>
        <pc:spChg chg="mod">
          <ac:chgData name="Abels, Patrick" userId="ba666de4-0d21-43a6-8e66-51a18aae1b4a" providerId="ADAL" clId="{D1F57674-2FAB-456B-8E21-F2313992BC22}" dt="2024-01-18T16:10:56.974" v="332" actId="6549"/>
          <ac:spMkLst>
            <pc:docMk/>
            <pc:sldMk cId="693088383" sldId="299"/>
            <ac:spMk id="2" creationId="{A729617F-AFC2-325C-57B4-2C7B19A733AD}"/>
          </ac:spMkLst>
        </pc:spChg>
        <pc:spChg chg="mod">
          <ac:chgData name="Abels, Patrick" userId="ba666de4-0d21-43a6-8e66-51a18aae1b4a" providerId="ADAL" clId="{D1F57674-2FAB-456B-8E21-F2313992BC22}" dt="2024-01-18T16:10:40.893" v="326" actId="20577"/>
          <ac:spMkLst>
            <pc:docMk/>
            <pc:sldMk cId="693088383" sldId="299"/>
            <ac:spMk id="3" creationId="{97AA99D1-FF0E-A2F7-F601-3723F49BB4A6}"/>
          </ac:spMkLst>
        </pc:spChg>
      </pc:sldChg>
      <pc:sldChg chg="modSp add mod">
        <pc:chgData name="Abels, Patrick" userId="ba666de4-0d21-43a6-8e66-51a18aae1b4a" providerId="ADAL" clId="{D1F57674-2FAB-456B-8E21-F2313992BC22}" dt="2024-01-18T16:11:06.452" v="338" actId="6549"/>
        <pc:sldMkLst>
          <pc:docMk/>
          <pc:sldMk cId="1844130420" sldId="300"/>
        </pc:sldMkLst>
        <pc:spChg chg="mod">
          <ac:chgData name="Abels, Patrick" userId="ba666de4-0d21-43a6-8e66-51a18aae1b4a" providerId="ADAL" clId="{D1F57674-2FAB-456B-8E21-F2313992BC22}" dt="2024-01-18T16:11:06.452" v="338" actId="6549"/>
          <ac:spMkLst>
            <pc:docMk/>
            <pc:sldMk cId="1844130420" sldId="300"/>
            <ac:spMk id="2" creationId="{A729617F-AFC2-325C-57B4-2C7B19A733AD}"/>
          </ac:spMkLst>
        </pc:spChg>
        <pc:spChg chg="mod">
          <ac:chgData name="Abels, Patrick" userId="ba666de4-0d21-43a6-8e66-51a18aae1b4a" providerId="ADAL" clId="{D1F57674-2FAB-456B-8E21-F2313992BC22}" dt="2024-01-18T16:11:01.460" v="334" actId="6549"/>
          <ac:spMkLst>
            <pc:docMk/>
            <pc:sldMk cId="1844130420" sldId="300"/>
            <ac:spMk id="3" creationId="{97AA99D1-FF0E-A2F7-F601-3723F49BB4A6}"/>
          </ac:spMkLst>
        </pc:spChg>
      </pc:sldChg>
      <pc:sldChg chg="modSp add mod">
        <pc:chgData name="Abels, Patrick" userId="ba666de4-0d21-43a6-8e66-51a18aae1b4a" providerId="ADAL" clId="{D1F57674-2FAB-456B-8E21-F2313992BC22}" dt="2024-01-18T16:11:14.457" v="344" actId="6549"/>
        <pc:sldMkLst>
          <pc:docMk/>
          <pc:sldMk cId="1504141912" sldId="301"/>
        </pc:sldMkLst>
        <pc:spChg chg="mod">
          <ac:chgData name="Abels, Patrick" userId="ba666de4-0d21-43a6-8e66-51a18aae1b4a" providerId="ADAL" clId="{D1F57674-2FAB-456B-8E21-F2313992BC22}" dt="2024-01-18T16:11:14.457" v="344" actId="6549"/>
          <ac:spMkLst>
            <pc:docMk/>
            <pc:sldMk cId="1504141912" sldId="301"/>
            <ac:spMk id="2" creationId="{A729617F-AFC2-325C-57B4-2C7B19A733AD}"/>
          </ac:spMkLst>
        </pc:spChg>
        <pc:spChg chg="mod">
          <ac:chgData name="Abels, Patrick" userId="ba666de4-0d21-43a6-8e66-51a18aae1b4a" providerId="ADAL" clId="{D1F57674-2FAB-456B-8E21-F2313992BC22}" dt="2024-01-18T16:11:10.072" v="340" actId="6549"/>
          <ac:spMkLst>
            <pc:docMk/>
            <pc:sldMk cId="1504141912" sldId="301"/>
            <ac:spMk id="3" creationId="{97AA99D1-FF0E-A2F7-F601-3723F49BB4A6}"/>
          </ac:spMkLst>
        </pc:spChg>
      </pc:sldChg>
      <pc:sldChg chg="delSp modSp add mod ord">
        <pc:chgData name="Abels, Patrick" userId="ba666de4-0d21-43a6-8e66-51a18aae1b4a" providerId="ADAL" clId="{D1F57674-2FAB-456B-8E21-F2313992BC22}" dt="2024-01-18T16:19:16.995" v="425" actId="20577"/>
        <pc:sldMkLst>
          <pc:docMk/>
          <pc:sldMk cId="1097275679" sldId="302"/>
        </pc:sldMkLst>
        <pc:spChg chg="mod">
          <ac:chgData name="Abels, Patrick" userId="ba666de4-0d21-43a6-8e66-51a18aae1b4a" providerId="ADAL" clId="{D1F57674-2FAB-456B-8E21-F2313992BC22}" dt="2024-01-18T16:19:16.995" v="425" actId="20577"/>
          <ac:spMkLst>
            <pc:docMk/>
            <pc:sldMk cId="1097275679" sldId="302"/>
            <ac:spMk id="2" creationId="{60CE8E6A-7B60-8196-915C-17E10EF70E57}"/>
          </ac:spMkLst>
        </pc:spChg>
        <pc:spChg chg="del">
          <ac:chgData name="Abels, Patrick" userId="ba666de4-0d21-43a6-8e66-51a18aae1b4a" providerId="ADAL" clId="{D1F57674-2FAB-456B-8E21-F2313992BC22}" dt="2024-01-18T16:19:00.942" v="409" actId="478"/>
          <ac:spMkLst>
            <pc:docMk/>
            <pc:sldMk cId="1097275679" sldId="302"/>
            <ac:spMk id="3" creationId="{54B3F1F9-5E67-4B26-C9D0-2F08ADDC314A}"/>
          </ac:spMkLst>
        </pc:spChg>
      </pc:sldChg>
      <pc:sldChg chg="delSp modSp add mod ord">
        <pc:chgData name="Abels, Patrick" userId="ba666de4-0d21-43a6-8e66-51a18aae1b4a" providerId="ADAL" clId="{D1F57674-2FAB-456B-8E21-F2313992BC22}" dt="2024-01-18T16:20:26.246" v="465" actId="122"/>
        <pc:sldMkLst>
          <pc:docMk/>
          <pc:sldMk cId="4147239322" sldId="303"/>
        </pc:sldMkLst>
        <pc:spChg chg="mod">
          <ac:chgData name="Abels, Patrick" userId="ba666de4-0d21-43a6-8e66-51a18aae1b4a" providerId="ADAL" clId="{D1F57674-2FAB-456B-8E21-F2313992BC22}" dt="2024-01-18T16:20:26.246" v="465" actId="122"/>
          <ac:spMkLst>
            <pc:docMk/>
            <pc:sldMk cId="4147239322" sldId="303"/>
            <ac:spMk id="2" creationId="{60CE8E6A-7B60-8196-915C-17E10EF70E57}"/>
          </ac:spMkLst>
        </pc:spChg>
        <pc:spChg chg="del">
          <ac:chgData name="Abels, Patrick" userId="ba666de4-0d21-43a6-8e66-51a18aae1b4a" providerId="ADAL" clId="{D1F57674-2FAB-456B-8E21-F2313992BC22}" dt="2024-01-18T16:20:19.203" v="457" actId="478"/>
          <ac:spMkLst>
            <pc:docMk/>
            <pc:sldMk cId="4147239322" sldId="303"/>
            <ac:spMk id="3" creationId="{54B3F1F9-5E67-4B26-C9D0-2F08ADDC314A}"/>
          </ac:spMkLst>
        </pc:spChg>
      </pc:sldChg>
      <pc:sldChg chg="delSp modSp add mod ord">
        <pc:chgData name="Abels, Patrick" userId="ba666de4-0d21-43a6-8e66-51a18aae1b4a" providerId="ADAL" clId="{D1F57674-2FAB-456B-8E21-F2313992BC22}" dt="2024-01-18T16:21:16.859" v="486" actId="20577"/>
        <pc:sldMkLst>
          <pc:docMk/>
          <pc:sldMk cId="742865924" sldId="304"/>
        </pc:sldMkLst>
        <pc:spChg chg="mod">
          <ac:chgData name="Abels, Patrick" userId="ba666de4-0d21-43a6-8e66-51a18aae1b4a" providerId="ADAL" clId="{D1F57674-2FAB-456B-8E21-F2313992BC22}" dt="2024-01-18T16:21:16.859" v="486" actId="20577"/>
          <ac:spMkLst>
            <pc:docMk/>
            <pc:sldMk cId="742865924" sldId="304"/>
            <ac:spMk id="2" creationId="{60CE8E6A-7B60-8196-915C-17E10EF70E57}"/>
          </ac:spMkLst>
        </pc:spChg>
        <pc:spChg chg="del">
          <ac:chgData name="Abels, Patrick" userId="ba666de4-0d21-43a6-8e66-51a18aae1b4a" providerId="ADAL" clId="{D1F57674-2FAB-456B-8E21-F2313992BC22}" dt="2024-01-18T16:21:10.036" v="482" actId="478"/>
          <ac:spMkLst>
            <pc:docMk/>
            <pc:sldMk cId="742865924" sldId="304"/>
            <ac:spMk id="3" creationId="{54B3F1F9-5E67-4B26-C9D0-2F08ADDC314A}"/>
          </ac:spMkLst>
        </pc:spChg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3345548008" sldId="306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3734986130" sldId="308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4171431326" sldId="309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2723396431" sldId="310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2788430181" sldId="313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2278550884" sldId="314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574497335" sldId="315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769301039" sldId="316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4272718216" sldId="317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1598395012" sldId="318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772860575" sldId="319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2336734452" sldId="320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1479812718" sldId="321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336165532" sldId="323"/>
        </pc:sldMkLst>
      </pc:sldChg>
      <pc:sldChg chg="del">
        <pc:chgData name="Abels, Patrick" userId="ba666de4-0d21-43a6-8e66-51a18aae1b4a" providerId="ADAL" clId="{D1F57674-2FAB-456B-8E21-F2313992BC22}" dt="2024-01-18T15:59:17.798" v="3" actId="47"/>
        <pc:sldMkLst>
          <pc:docMk/>
          <pc:sldMk cId="3931876798" sldId="324"/>
        </pc:sldMkLst>
      </pc:sldChg>
      <pc:sldChg chg="modSp del mod">
        <pc:chgData name="Abels, Patrick" userId="ba666de4-0d21-43a6-8e66-51a18aae1b4a" providerId="ADAL" clId="{D1F57674-2FAB-456B-8E21-F2313992BC22}" dt="2024-01-18T15:59:25.442" v="6" actId="47"/>
        <pc:sldMkLst>
          <pc:docMk/>
          <pc:sldMk cId="4254343655" sldId="325"/>
        </pc:sldMkLst>
        <pc:spChg chg="mod">
          <ac:chgData name="Abels, Patrick" userId="ba666de4-0d21-43a6-8e66-51a18aae1b4a" providerId="ADAL" clId="{D1F57674-2FAB-456B-8E21-F2313992BC22}" dt="2024-01-18T15:59:20.609" v="5" actId="6549"/>
          <ac:spMkLst>
            <pc:docMk/>
            <pc:sldMk cId="4254343655" sldId="325"/>
            <ac:spMk id="3" creationId="{40AB1972-BD24-CF7E-D7D2-0A288E7A39B3}"/>
          </ac:spMkLst>
        </pc:spChg>
      </pc:sldChg>
    </pc:docChg>
  </pc:docChgLst>
  <pc:docChgLst>
    <pc:chgData name="Abels, Patrick" userId="ba666de4-0d21-43a6-8e66-51a18aae1b4a" providerId="ADAL" clId="{63D5BBAC-3041-48DF-9DD2-6AF1C6DFF64E}"/>
    <pc:docChg chg="undo custSel addSld delSld modSld">
      <pc:chgData name="Abels, Patrick" userId="ba666de4-0d21-43a6-8e66-51a18aae1b4a" providerId="ADAL" clId="{63D5BBAC-3041-48DF-9DD2-6AF1C6DFF64E}" dt="2024-03-25T16:56:06.484" v="891" actId="20577"/>
      <pc:docMkLst>
        <pc:docMk/>
      </pc:docMkLst>
      <pc:sldChg chg="modSp mod">
        <pc:chgData name="Abels, Patrick" userId="ba666de4-0d21-43a6-8e66-51a18aae1b4a" providerId="ADAL" clId="{63D5BBAC-3041-48DF-9DD2-6AF1C6DFF64E}" dt="2024-03-25T16:56:06.484" v="891" actId="20577"/>
        <pc:sldMkLst>
          <pc:docMk/>
          <pc:sldMk cId="3259571810" sldId="305"/>
        </pc:sldMkLst>
        <pc:graphicFrameChg chg="mod modGraphic">
          <ac:chgData name="Abels, Patrick" userId="ba666de4-0d21-43a6-8e66-51a18aae1b4a" providerId="ADAL" clId="{63D5BBAC-3041-48DF-9DD2-6AF1C6DFF64E}" dt="2024-03-25T16:56:06.484" v="891" actId="20577"/>
          <ac:graphicFrameMkLst>
            <pc:docMk/>
            <pc:sldMk cId="3259571810" sldId="305"/>
            <ac:graphicFrameMk id="4" creationId="{1B2B81B0-D0D9-537C-F0E4-395D9C1C077A}"/>
          </ac:graphicFrameMkLst>
        </pc:graphicFrameChg>
        <pc:picChg chg="mod modCrop">
          <ac:chgData name="Abels, Patrick" userId="ba666de4-0d21-43a6-8e66-51a18aae1b4a" providerId="ADAL" clId="{63D5BBAC-3041-48DF-9DD2-6AF1C6DFF64E}" dt="2024-03-25T16:52:12.520" v="881" actId="14100"/>
          <ac:picMkLst>
            <pc:docMk/>
            <pc:sldMk cId="3259571810" sldId="305"/>
            <ac:picMk id="5" creationId="{B6610AB7-A58E-08B2-99DD-DB867FEA5003}"/>
          </ac:picMkLst>
        </pc:picChg>
      </pc:sldChg>
      <pc:sldChg chg="del">
        <pc:chgData name="Abels, Patrick" userId="ba666de4-0d21-43a6-8e66-51a18aae1b4a" providerId="ADAL" clId="{63D5BBAC-3041-48DF-9DD2-6AF1C6DFF64E}" dt="2024-03-25T16:07:31.072" v="18" actId="47"/>
        <pc:sldMkLst>
          <pc:docMk/>
          <pc:sldMk cId="526917432" sldId="306"/>
        </pc:sldMkLst>
      </pc:sldChg>
      <pc:sldChg chg="addSp delSp modSp new mod">
        <pc:chgData name="Abels, Patrick" userId="ba666de4-0d21-43a6-8e66-51a18aae1b4a" providerId="ADAL" clId="{63D5BBAC-3041-48DF-9DD2-6AF1C6DFF64E}" dt="2024-03-25T16:33:10.376" v="742" actId="403"/>
        <pc:sldMkLst>
          <pc:docMk/>
          <pc:sldMk cId="877447526" sldId="306"/>
        </pc:sldMkLst>
        <pc:spChg chg="del">
          <ac:chgData name="Abels, Patrick" userId="ba666de4-0d21-43a6-8e66-51a18aae1b4a" providerId="ADAL" clId="{63D5BBAC-3041-48DF-9DD2-6AF1C6DFF64E}" dt="2024-03-25T16:07:51.535" v="20" actId="478"/>
          <ac:spMkLst>
            <pc:docMk/>
            <pc:sldMk cId="877447526" sldId="306"/>
            <ac:spMk id="2" creationId="{C0998BD6-A450-F29D-B27E-2289557F6CCA}"/>
          </ac:spMkLst>
        </pc:spChg>
        <pc:spChg chg="add mod">
          <ac:chgData name="Abels, Patrick" userId="ba666de4-0d21-43a6-8e66-51a18aae1b4a" providerId="ADAL" clId="{63D5BBAC-3041-48DF-9DD2-6AF1C6DFF64E}" dt="2024-03-25T16:33:10.376" v="742" actId="403"/>
          <ac:spMkLst>
            <pc:docMk/>
            <pc:sldMk cId="877447526" sldId="306"/>
            <ac:spMk id="7" creationId="{DB14DB6C-528D-1768-C082-C31864C4F8F1}"/>
          </ac:spMkLst>
        </pc:spChg>
        <pc:spChg chg="add del mod">
          <ac:chgData name="Abels, Patrick" userId="ba666de4-0d21-43a6-8e66-51a18aae1b4a" providerId="ADAL" clId="{63D5BBAC-3041-48DF-9DD2-6AF1C6DFF64E}" dt="2024-03-25T16:29:21.399" v="701" actId="478"/>
          <ac:spMkLst>
            <pc:docMk/>
            <pc:sldMk cId="877447526" sldId="306"/>
            <ac:spMk id="8" creationId="{F67781C6-0AB2-E49C-D871-E524F6DF2DD5}"/>
          </ac:spMkLst>
        </pc:spChg>
        <pc:spChg chg="add del mod">
          <ac:chgData name="Abels, Patrick" userId="ba666de4-0d21-43a6-8e66-51a18aae1b4a" providerId="ADAL" clId="{63D5BBAC-3041-48DF-9DD2-6AF1C6DFF64E}" dt="2024-03-25T16:11:59.696" v="102" actId="478"/>
          <ac:spMkLst>
            <pc:docMk/>
            <pc:sldMk cId="877447526" sldId="306"/>
            <ac:spMk id="11" creationId="{76E9974C-4F2F-F24D-A04F-4EF119A8FE48}"/>
          </ac:spMkLst>
        </pc:spChg>
        <pc:spChg chg="add del mod">
          <ac:chgData name="Abels, Patrick" userId="ba666de4-0d21-43a6-8e66-51a18aae1b4a" providerId="ADAL" clId="{63D5BBAC-3041-48DF-9DD2-6AF1C6DFF64E}" dt="2024-03-25T16:11:19.867" v="88" actId="478"/>
          <ac:spMkLst>
            <pc:docMk/>
            <pc:sldMk cId="877447526" sldId="306"/>
            <ac:spMk id="14" creationId="{73AD114F-19FF-5587-4F5B-95E483352C56}"/>
          </ac:spMkLst>
        </pc:spChg>
        <pc:spChg chg="add del mod">
          <ac:chgData name="Abels, Patrick" userId="ba666de4-0d21-43a6-8e66-51a18aae1b4a" providerId="ADAL" clId="{63D5BBAC-3041-48DF-9DD2-6AF1C6DFF64E}" dt="2024-03-25T16:28:28.701" v="698" actId="478"/>
          <ac:spMkLst>
            <pc:docMk/>
            <pc:sldMk cId="877447526" sldId="306"/>
            <ac:spMk id="15" creationId="{278B82F1-94D8-B622-5082-4B1A0805B03E}"/>
          </ac:spMkLst>
        </pc:spChg>
        <pc:spChg chg="add del mod">
          <ac:chgData name="Abels, Patrick" userId="ba666de4-0d21-43a6-8e66-51a18aae1b4a" providerId="ADAL" clId="{63D5BBAC-3041-48DF-9DD2-6AF1C6DFF64E}" dt="2024-03-25T16:28:27.381" v="697" actId="478"/>
          <ac:spMkLst>
            <pc:docMk/>
            <pc:sldMk cId="877447526" sldId="306"/>
            <ac:spMk id="16" creationId="{F790B236-A90D-B865-8D41-5343F26E2F1F}"/>
          </ac:spMkLst>
        </pc:spChg>
        <pc:spChg chg="add del mod">
          <ac:chgData name="Abels, Patrick" userId="ba666de4-0d21-43a6-8e66-51a18aae1b4a" providerId="ADAL" clId="{63D5BBAC-3041-48DF-9DD2-6AF1C6DFF64E}" dt="2024-03-25T16:28:25.615" v="696" actId="478"/>
          <ac:spMkLst>
            <pc:docMk/>
            <pc:sldMk cId="877447526" sldId="306"/>
            <ac:spMk id="17" creationId="{90968997-D12C-5EF9-F960-D204856F7CA3}"/>
          </ac:spMkLst>
        </pc:spChg>
        <pc:picChg chg="add del mod">
          <ac:chgData name="Abels, Patrick" userId="ba666de4-0d21-43a6-8e66-51a18aae1b4a" providerId="ADAL" clId="{63D5BBAC-3041-48DF-9DD2-6AF1C6DFF64E}" dt="2024-03-25T16:29:20.633" v="700" actId="478"/>
          <ac:picMkLst>
            <pc:docMk/>
            <pc:sldMk cId="877447526" sldId="306"/>
            <ac:picMk id="4" creationId="{9045C357-3228-84A3-7FD8-A0817A1B1948}"/>
          </ac:picMkLst>
        </pc:picChg>
        <pc:picChg chg="add del mod">
          <ac:chgData name="Abels, Patrick" userId="ba666de4-0d21-43a6-8e66-51a18aae1b4a" providerId="ADAL" clId="{63D5BBAC-3041-48DF-9DD2-6AF1C6DFF64E}" dt="2024-03-25T16:29:43.825" v="702" actId="478"/>
          <ac:picMkLst>
            <pc:docMk/>
            <pc:sldMk cId="877447526" sldId="306"/>
            <ac:picMk id="6" creationId="{E1641F0C-9338-70C6-7428-045310F7D216}"/>
          </ac:picMkLst>
        </pc:picChg>
        <pc:picChg chg="add del mod">
          <ac:chgData name="Abels, Patrick" userId="ba666de4-0d21-43a6-8e66-51a18aae1b4a" providerId="ADAL" clId="{63D5BBAC-3041-48DF-9DD2-6AF1C6DFF64E}" dt="2024-03-25T16:11:58.961" v="101" actId="478"/>
          <ac:picMkLst>
            <pc:docMk/>
            <pc:sldMk cId="877447526" sldId="306"/>
            <ac:picMk id="10" creationId="{97FC1EEF-D60C-6DE0-F4D5-99EE343C634F}"/>
          </ac:picMkLst>
        </pc:picChg>
        <pc:picChg chg="add del mod">
          <ac:chgData name="Abels, Patrick" userId="ba666de4-0d21-43a6-8e66-51a18aae1b4a" providerId="ADAL" clId="{63D5BBAC-3041-48DF-9DD2-6AF1C6DFF64E}" dt="2024-03-25T16:11:58.537" v="100" actId="478"/>
          <ac:picMkLst>
            <pc:docMk/>
            <pc:sldMk cId="877447526" sldId="306"/>
            <ac:picMk id="13" creationId="{AFBCFA6A-23EE-B59D-4670-407BF75AD09F}"/>
          </ac:picMkLst>
        </pc:picChg>
        <pc:picChg chg="add mod">
          <ac:chgData name="Abels, Patrick" userId="ba666de4-0d21-43a6-8e66-51a18aae1b4a" providerId="ADAL" clId="{63D5BBAC-3041-48DF-9DD2-6AF1C6DFF64E}" dt="2024-03-25T16:33:06.809" v="735" actId="1076"/>
          <ac:picMkLst>
            <pc:docMk/>
            <pc:sldMk cId="877447526" sldId="306"/>
            <ac:picMk id="19" creationId="{B9FB2C96-70F1-0C74-3988-1702E0337428}"/>
          </ac:picMkLst>
        </pc:picChg>
      </pc:sldChg>
      <pc:sldChg chg="delSp modSp add mod">
        <pc:chgData name="Abels, Patrick" userId="ba666de4-0d21-43a6-8e66-51a18aae1b4a" providerId="ADAL" clId="{63D5BBAC-3041-48DF-9DD2-6AF1C6DFF64E}" dt="2024-03-25T16:33:52.721" v="757" actId="1076"/>
        <pc:sldMkLst>
          <pc:docMk/>
          <pc:sldMk cId="2474793731" sldId="307"/>
        </pc:sldMkLst>
        <pc:spChg chg="del">
          <ac:chgData name="Abels, Patrick" userId="ba666de4-0d21-43a6-8e66-51a18aae1b4a" providerId="ADAL" clId="{63D5BBAC-3041-48DF-9DD2-6AF1C6DFF64E}" dt="2024-03-25T16:11:33.789" v="90" actId="478"/>
          <ac:spMkLst>
            <pc:docMk/>
            <pc:sldMk cId="2474793731" sldId="307"/>
            <ac:spMk id="7" creationId="{DB14DB6C-528D-1768-C082-C31864C4F8F1}"/>
          </ac:spMkLst>
        </pc:spChg>
        <pc:spChg chg="del">
          <ac:chgData name="Abels, Patrick" userId="ba666de4-0d21-43a6-8e66-51a18aae1b4a" providerId="ADAL" clId="{63D5BBAC-3041-48DF-9DD2-6AF1C6DFF64E}" dt="2024-03-25T16:11:33.789" v="90" actId="478"/>
          <ac:spMkLst>
            <pc:docMk/>
            <pc:sldMk cId="2474793731" sldId="307"/>
            <ac:spMk id="8" creationId="{F67781C6-0AB2-E49C-D871-E524F6DF2DD5}"/>
          </ac:spMkLst>
        </pc:spChg>
        <pc:spChg chg="mod">
          <ac:chgData name="Abels, Patrick" userId="ba666de4-0d21-43a6-8e66-51a18aae1b4a" providerId="ADAL" clId="{63D5BBAC-3041-48DF-9DD2-6AF1C6DFF64E}" dt="2024-03-25T16:33:52.721" v="757" actId="1076"/>
          <ac:spMkLst>
            <pc:docMk/>
            <pc:sldMk cId="2474793731" sldId="307"/>
            <ac:spMk id="11" creationId="{76E9974C-4F2F-F24D-A04F-4EF119A8FE48}"/>
          </ac:spMkLst>
        </pc:spChg>
        <pc:picChg chg="del">
          <ac:chgData name="Abels, Patrick" userId="ba666de4-0d21-43a6-8e66-51a18aae1b4a" providerId="ADAL" clId="{63D5BBAC-3041-48DF-9DD2-6AF1C6DFF64E}" dt="2024-03-25T16:11:33.789" v="90" actId="478"/>
          <ac:picMkLst>
            <pc:docMk/>
            <pc:sldMk cId="2474793731" sldId="307"/>
            <ac:picMk id="4" creationId="{9045C357-3228-84A3-7FD8-A0817A1B1948}"/>
          </ac:picMkLst>
        </pc:picChg>
        <pc:picChg chg="del">
          <ac:chgData name="Abels, Patrick" userId="ba666de4-0d21-43a6-8e66-51a18aae1b4a" providerId="ADAL" clId="{63D5BBAC-3041-48DF-9DD2-6AF1C6DFF64E}" dt="2024-03-25T16:11:33.789" v="90" actId="478"/>
          <ac:picMkLst>
            <pc:docMk/>
            <pc:sldMk cId="2474793731" sldId="307"/>
            <ac:picMk id="6" creationId="{E1641F0C-9338-70C6-7428-045310F7D216}"/>
          </ac:picMkLst>
        </pc:picChg>
        <pc:picChg chg="mod ord">
          <ac:chgData name="Abels, Patrick" userId="ba666de4-0d21-43a6-8e66-51a18aae1b4a" providerId="ADAL" clId="{63D5BBAC-3041-48DF-9DD2-6AF1C6DFF64E}" dt="2024-03-25T16:33:45.953" v="756" actId="1076"/>
          <ac:picMkLst>
            <pc:docMk/>
            <pc:sldMk cId="2474793731" sldId="307"/>
            <ac:picMk id="10" creationId="{97FC1EEF-D60C-6DE0-F4D5-99EE343C634F}"/>
          </ac:picMkLst>
        </pc:picChg>
        <pc:picChg chg="mod modCrop">
          <ac:chgData name="Abels, Patrick" userId="ba666de4-0d21-43a6-8e66-51a18aae1b4a" providerId="ADAL" clId="{63D5BBAC-3041-48DF-9DD2-6AF1C6DFF64E}" dt="2024-03-25T16:33:35.375" v="753" actId="1076"/>
          <ac:picMkLst>
            <pc:docMk/>
            <pc:sldMk cId="2474793731" sldId="307"/>
            <ac:picMk id="13" creationId="{AFBCFA6A-23EE-B59D-4670-407BF75AD09F}"/>
          </ac:picMkLst>
        </pc:picChg>
      </pc:sldChg>
      <pc:sldChg chg="addSp delSp modSp add mod">
        <pc:chgData name="Abels, Patrick" userId="ba666de4-0d21-43a6-8e66-51a18aae1b4a" providerId="ADAL" clId="{63D5BBAC-3041-48DF-9DD2-6AF1C6DFF64E}" dt="2024-03-25T16:33:01.034" v="734" actId="14100"/>
        <pc:sldMkLst>
          <pc:docMk/>
          <pc:sldMk cId="1204683951" sldId="308"/>
        </pc:sldMkLst>
        <pc:spChg chg="add mod">
          <ac:chgData name="Abels, Patrick" userId="ba666de4-0d21-43a6-8e66-51a18aae1b4a" providerId="ADAL" clId="{63D5BBAC-3041-48DF-9DD2-6AF1C6DFF64E}" dt="2024-03-25T16:32:07.310" v="716" actId="207"/>
          <ac:spMkLst>
            <pc:docMk/>
            <pc:sldMk cId="1204683951" sldId="308"/>
            <ac:spMk id="5" creationId="{5E75B50B-5533-942C-E86C-15E59D07DAB2}"/>
          </ac:spMkLst>
        </pc:spChg>
        <pc:spChg chg="del">
          <ac:chgData name="Abels, Patrick" userId="ba666de4-0d21-43a6-8e66-51a18aae1b4a" providerId="ADAL" clId="{63D5BBAC-3041-48DF-9DD2-6AF1C6DFF64E}" dt="2024-03-25T16:29:51.760" v="705" actId="478"/>
          <ac:spMkLst>
            <pc:docMk/>
            <pc:sldMk cId="1204683951" sldId="308"/>
            <ac:spMk id="7" creationId="{DB14DB6C-528D-1768-C082-C31864C4F8F1}"/>
          </ac:spMkLst>
        </pc:spChg>
        <pc:spChg chg="mod">
          <ac:chgData name="Abels, Patrick" userId="ba666de4-0d21-43a6-8e66-51a18aae1b4a" providerId="ADAL" clId="{63D5BBAC-3041-48DF-9DD2-6AF1C6DFF64E}" dt="2024-03-25T16:33:01.034" v="734" actId="14100"/>
          <ac:spMkLst>
            <pc:docMk/>
            <pc:sldMk cId="1204683951" sldId="308"/>
            <ac:spMk id="8" creationId="{F67781C6-0AB2-E49C-D871-E524F6DF2DD5}"/>
          </ac:spMkLst>
        </pc:spChg>
        <pc:picChg chg="add mod">
          <ac:chgData name="Abels, Patrick" userId="ba666de4-0d21-43a6-8e66-51a18aae1b4a" providerId="ADAL" clId="{63D5BBAC-3041-48DF-9DD2-6AF1C6DFF64E}" dt="2024-03-25T16:31:40.481" v="710" actId="1076"/>
          <ac:picMkLst>
            <pc:docMk/>
            <pc:sldMk cId="1204683951" sldId="308"/>
            <ac:picMk id="3" creationId="{057C32F2-5D93-93CC-F4A6-FC2B22649749}"/>
          </ac:picMkLst>
        </pc:picChg>
        <pc:picChg chg="del">
          <ac:chgData name="Abels, Patrick" userId="ba666de4-0d21-43a6-8e66-51a18aae1b4a" providerId="ADAL" clId="{63D5BBAC-3041-48DF-9DD2-6AF1C6DFF64E}" dt="2024-03-25T16:29:50.596" v="704" actId="478"/>
          <ac:picMkLst>
            <pc:docMk/>
            <pc:sldMk cId="1204683951" sldId="308"/>
            <ac:picMk id="6" creationId="{E1641F0C-9338-70C6-7428-045310F7D216}"/>
          </ac:picMkLst>
        </pc:picChg>
        <pc:picChg chg="add mod modCrop">
          <ac:chgData name="Abels, Patrick" userId="ba666de4-0d21-43a6-8e66-51a18aae1b4a" providerId="ADAL" clId="{63D5BBAC-3041-48DF-9DD2-6AF1C6DFF64E}" dt="2024-03-25T16:32:36.603" v="726" actId="1035"/>
          <ac:picMkLst>
            <pc:docMk/>
            <pc:sldMk cId="1204683951" sldId="308"/>
            <ac:picMk id="9" creationId="{BF97BF9E-189C-F569-52C7-385D82D43788}"/>
          </ac:picMkLst>
        </pc:picChg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Patrick Abels" userId="ba666de4-0d21-43a6-8e66-51a18aae1b4a" providerId="ADAL" clId="{B9452877-432A-4A3F-AB19-B68138EDEDFC}"/>
    <pc:docChg chg="modSld">
      <pc:chgData name="Patrick Abels" userId="ba666de4-0d21-43a6-8e66-51a18aae1b4a" providerId="ADAL" clId="{B9452877-432A-4A3F-AB19-B68138EDEDFC}" dt="2024-04-16T13:25:17.047" v="15" actId="1076"/>
      <pc:docMkLst>
        <pc:docMk/>
      </pc:docMkLst>
      <pc:sldChg chg="addSp modSp">
        <pc:chgData name="Patrick Abels" userId="ba666de4-0d21-43a6-8e66-51a18aae1b4a" providerId="ADAL" clId="{B9452877-432A-4A3F-AB19-B68138EDEDFC}" dt="2024-04-16T13:25:17.047" v="15" actId="1076"/>
        <pc:sldMkLst>
          <pc:docMk/>
          <pc:sldMk cId="3259571810" sldId="305"/>
        </pc:sldMkLst>
        <pc:picChg chg="add mod">
          <ac:chgData name="Patrick Abels" userId="ba666de4-0d21-43a6-8e66-51a18aae1b4a" providerId="ADAL" clId="{B9452877-432A-4A3F-AB19-B68138EDEDFC}" dt="2024-04-16T13:25:11.338" v="13" actId="1076"/>
          <ac:picMkLst>
            <pc:docMk/>
            <pc:sldMk cId="3259571810" sldId="305"/>
            <ac:picMk id="6" creationId="{F5C38FE3-F4D7-4D4B-871A-9994DF157A19}"/>
          </ac:picMkLst>
        </pc:picChg>
        <pc:picChg chg="add mod">
          <ac:chgData name="Patrick Abels" userId="ba666de4-0d21-43a6-8e66-51a18aae1b4a" providerId="ADAL" clId="{B9452877-432A-4A3F-AB19-B68138EDEDFC}" dt="2024-04-16T13:25:17.047" v="15" actId="1076"/>
          <ac:picMkLst>
            <pc:docMk/>
            <pc:sldMk cId="3259571810" sldId="305"/>
            <ac:picMk id="7" creationId="{DF0050BA-8D7A-431F-90E8-581E6CB01B41}"/>
          </ac:picMkLst>
        </pc:picChg>
        <pc:picChg chg="add mod">
          <ac:chgData name="Patrick Abels" userId="ba666de4-0d21-43a6-8e66-51a18aae1b4a" providerId="ADAL" clId="{B9452877-432A-4A3F-AB19-B68138EDEDFC}" dt="2024-04-16T13:25:14.873" v="14" actId="1076"/>
          <ac:picMkLst>
            <pc:docMk/>
            <pc:sldMk cId="3259571810" sldId="305"/>
            <ac:picMk id="8" creationId="{7FABD5B2-176E-41FC-AF7B-B22CF0DB10E9}"/>
          </ac:picMkLst>
        </pc:picChg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093143DA-A7C7-474F-900E-50EFAA978A1A}"/>
    <pc:docChg chg="undo custSel addSld delSld modSld">
      <pc:chgData name="Abels, Patrick" userId="ba666de4-0d21-43a6-8e66-51a18aae1b4a" providerId="ADAL" clId="{093143DA-A7C7-474F-900E-50EFAA978A1A}" dt="2024-01-18T16:27:06.809" v="95" actId="20577"/>
      <pc:docMkLst>
        <pc:docMk/>
      </pc:docMkLst>
      <pc:sldChg chg="add del">
        <pc:chgData name="Abels, Patrick" userId="ba666de4-0d21-43a6-8e66-51a18aae1b4a" providerId="ADAL" clId="{093143DA-A7C7-474F-900E-50EFAA978A1A}" dt="2024-01-18T16:23:32.196" v="22" actId="47"/>
        <pc:sldMkLst>
          <pc:docMk/>
          <pc:sldMk cId="2582122168" sldId="280"/>
        </pc:sldMkLst>
      </pc:sldChg>
      <pc:sldChg chg="add del">
        <pc:chgData name="Abels, Patrick" userId="ba666de4-0d21-43a6-8e66-51a18aae1b4a" providerId="ADAL" clId="{093143DA-A7C7-474F-900E-50EFAA978A1A}" dt="2024-01-18T16:26:51.966" v="84" actId="47"/>
        <pc:sldMkLst>
          <pc:docMk/>
          <pc:sldMk cId="1123869808" sldId="281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3348838403" sldId="294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2545230209" sldId="295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4147734968" sldId="296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3048134286" sldId="297"/>
        </pc:sldMkLst>
      </pc:sldChg>
      <pc:sldChg chg="modSp mod">
        <pc:chgData name="Abels, Patrick" userId="ba666de4-0d21-43a6-8e66-51a18aae1b4a" providerId="ADAL" clId="{093143DA-A7C7-474F-900E-50EFAA978A1A}" dt="2024-01-18T16:22:19.974" v="6" actId="20577"/>
        <pc:sldMkLst>
          <pc:docMk/>
          <pc:sldMk cId="1145085321" sldId="298"/>
        </pc:sldMkLst>
        <pc:spChg chg="mod">
          <ac:chgData name="Abels, Patrick" userId="ba666de4-0d21-43a6-8e66-51a18aae1b4a" providerId="ADAL" clId="{093143DA-A7C7-474F-900E-50EFAA978A1A}" dt="2024-01-18T16:22:19.974" v="6" actId="20577"/>
          <ac:spMkLst>
            <pc:docMk/>
            <pc:sldMk cId="1145085321" sldId="298"/>
            <ac:spMk id="2" creationId="{563D4517-C1E9-597B-8D85-9D9D3B16B916}"/>
          </ac:spMkLst>
        </pc:spChg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693088383" sldId="299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1844130420" sldId="300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1504141912" sldId="301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1097275679" sldId="302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4147239322" sldId="303"/>
        </pc:sldMkLst>
      </pc:sldChg>
      <pc:sldChg chg="del">
        <pc:chgData name="Abels, Patrick" userId="ba666de4-0d21-43a6-8e66-51a18aae1b4a" providerId="ADAL" clId="{093143DA-A7C7-474F-900E-50EFAA978A1A}" dt="2024-01-18T16:26:56.921" v="85" actId="47"/>
        <pc:sldMkLst>
          <pc:docMk/>
          <pc:sldMk cId="742865924" sldId="304"/>
        </pc:sldMkLst>
      </pc:sldChg>
      <pc:sldChg chg="addSp delSp modSp new mod">
        <pc:chgData name="Abels, Patrick" userId="ba666de4-0d21-43a6-8e66-51a18aae1b4a" providerId="ADAL" clId="{093143DA-A7C7-474F-900E-50EFAA978A1A}" dt="2024-01-18T16:27:06.809" v="95" actId="20577"/>
        <pc:sldMkLst>
          <pc:docMk/>
          <pc:sldMk cId="3259571810" sldId="305"/>
        </pc:sldMkLst>
        <pc:spChg chg="mod">
          <ac:chgData name="Abels, Patrick" userId="ba666de4-0d21-43a6-8e66-51a18aae1b4a" providerId="ADAL" clId="{093143DA-A7C7-474F-900E-50EFAA978A1A}" dt="2024-01-18T16:23:09.231" v="17" actId="14100"/>
          <ac:spMkLst>
            <pc:docMk/>
            <pc:sldMk cId="3259571810" sldId="305"/>
            <ac:spMk id="2" creationId="{3BFFF46D-891D-16C8-75A6-E3B3FE820298}"/>
          </ac:spMkLst>
        </pc:spChg>
        <pc:graphicFrameChg chg="add mod modGraphic">
          <ac:chgData name="Abels, Patrick" userId="ba666de4-0d21-43a6-8e66-51a18aae1b4a" providerId="ADAL" clId="{093143DA-A7C7-474F-900E-50EFAA978A1A}" dt="2024-01-18T16:27:06.809" v="95" actId="20577"/>
          <ac:graphicFrameMkLst>
            <pc:docMk/>
            <pc:sldMk cId="3259571810" sldId="305"/>
            <ac:graphicFrameMk id="4" creationId="{1B2B81B0-D0D9-537C-F0E4-395D9C1C077A}"/>
          </ac:graphicFrameMkLst>
        </pc:graphicFrameChg>
        <pc:picChg chg="add del mod">
          <ac:chgData name="Abels, Patrick" userId="ba666de4-0d21-43a6-8e66-51a18aae1b4a" providerId="ADAL" clId="{093143DA-A7C7-474F-900E-50EFAA978A1A}" dt="2024-01-18T16:26:45.095" v="81" actId="478"/>
          <ac:picMkLst>
            <pc:docMk/>
            <pc:sldMk cId="3259571810" sldId="305"/>
            <ac:picMk id="3" creationId="{2CBB27E1-1F9B-2E55-E8C3-BA029BF7AD5A}"/>
          </ac:picMkLst>
        </pc:picChg>
        <pc:picChg chg="add mod">
          <ac:chgData name="Abels, Patrick" userId="ba666de4-0d21-43a6-8e66-51a18aae1b4a" providerId="ADAL" clId="{093143DA-A7C7-474F-900E-50EFAA978A1A}" dt="2024-01-18T16:26:47.614" v="83" actId="1076"/>
          <ac:picMkLst>
            <pc:docMk/>
            <pc:sldMk cId="3259571810" sldId="305"/>
            <ac:picMk id="5" creationId="{B6610AB7-A58E-08B2-99DD-DB867FEA5003}"/>
          </ac:picMkLst>
        </pc:picChg>
      </pc:sldChg>
      <pc:sldChg chg="addSp delSp modSp add mod">
        <pc:chgData name="Abels, Patrick" userId="ba666de4-0d21-43a6-8e66-51a18aae1b4a" providerId="ADAL" clId="{093143DA-A7C7-474F-900E-50EFAA978A1A}" dt="2024-01-18T16:26:31.074" v="80" actId="1076"/>
        <pc:sldMkLst>
          <pc:docMk/>
          <pc:sldMk cId="526917432" sldId="306"/>
        </pc:sldMkLst>
        <pc:spChg chg="mod">
          <ac:chgData name="Abels, Patrick" userId="ba666de4-0d21-43a6-8e66-51a18aae1b4a" providerId="ADAL" clId="{093143DA-A7C7-474F-900E-50EFAA978A1A}" dt="2024-01-18T16:23:49.570" v="40" actId="20577"/>
          <ac:spMkLst>
            <pc:docMk/>
            <pc:sldMk cId="526917432" sldId="306"/>
            <ac:spMk id="2" creationId="{3BFFF46D-891D-16C8-75A6-E3B3FE820298}"/>
          </ac:spMkLst>
        </pc:spChg>
        <pc:spChg chg="add mod">
          <ac:chgData name="Abels, Patrick" userId="ba666de4-0d21-43a6-8e66-51a18aae1b4a" providerId="ADAL" clId="{093143DA-A7C7-474F-900E-50EFAA978A1A}" dt="2024-01-18T16:26:31.074" v="80" actId="1076"/>
          <ac:spMkLst>
            <pc:docMk/>
            <pc:sldMk cId="526917432" sldId="306"/>
            <ac:spMk id="5" creationId="{200CAB5F-4265-58DA-E9CB-9612F893F1A1}"/>
          </ac:spMkLst>
        </pc:spChg>
        <pc:graphicFrameChg chg="del">
          <ac:chgData name="Abels, Patrick" userId="ba666de4-0d21-43a6-8e66-51a18aae1b4a" providerId="ADAL" clId="{093143DA-A7C7-474F-900E-50EFAA978A1A}" dt="2024-01-18T16:24:09.820" v="43" actId="478"/>
          <ac:graphicFrameMkLst>
            <pc:docMk/>
            <pc:sldMk cId="526917432" sldId="306"/>
            <ac:graphicFrameMk id="4" creationId="{1B2B81B0-D0D9-537C-F0E4-395D9C1C077A}"/>
          </ac:graphicFrameMkLst>
        </pc:graphicFrameChg>
        <pc:picChg chg="mod">
          <ac:chgData name="Abels, Patrick" userId="ba666de4-0d21-43a6-8e66-51a18aae1b4a" providerId="ADAL" clId="{093143DA-A7C7-474F-900E-50EFAA978A1A}" dt="2024-01-18T16:24:05.818" v="42" actId="14100"/>
          <ac:picMkLst>
            <pc:docMk/>
            <pc:sldMk cId="526917432" sldId="306"/>
            <ac:picMk id="3" creationId="{2CBB27E1-1F9B-2E55-E8C3-BA029BF7AD5A}"/>
          </ac:picMkLst>
        </pc:picChg>
      </pc:sldChg>
      <pc:sldMasterChg chg="delSldLayout">
        <pc:chgData name="Abels, Patrick" userId="ba666de4-0d21-43a6-8e66-51a18aae1b4a" providerId="ADAL" clId="{093143DA-A7C7-474F-900E-50EFAA978A1A}" dt="2024-01-18T16:26:51.966" v="84" actId="47"/>
        <pc:sldMasterMkLst>
          <pc:docMk/>
          <pc:sldMasterMk cId="1610205472" sldId="2147483671"/>
        </pc:sldMasterMkLst>
        <pc:sldLayoutChg chg="del">
          <pc:chgData name="Abels, Patrick" userId="ba666de4-0d21-43a6-8e66-51a18aae1b4a" providerId="ADAL" clId="{093143DA-A7C7-474F-900E-50EFAA978A1A}" dt="2024-01-18T16:26:51.966" v="84" actId="47"/>
          <pc:sldLayoutMkLst>
            <pc:docMk/>
            <pc:sldMasterMk cId="1610205472" sldId="2147483671"/>
            <pc:sldLayoutMk cId="2156434136" sldId="2147483685"/>
          </pc:sldLayoutMkLst>
        </pc:sldLayoutChg>
      </pc:sldMaster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339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76" r:id="rId5"/>
    <p:sldLayoutId id="2147483679" r:id="rId6"/>
    <p:sldLayoutId id="2147483680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Q2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C000"/>
                </a:solidFill>
              </a:rPr>
              <a:t>Projekt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532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FFF46D-891D-16C8-75A6-E3B3FE8202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95694"/>
            <a:ext cx="11915775" cy="1786270"/>
          </a:xfrm>
        </p:spPr>
        <p:txBody>
          <a:bodyPr/>
          <a:lstStyle/>
          <a:p>
            <a:r>
              <a:rPr lang="en-GB" dirty="0" err="1"/>
              <a:t>Projekt</a:t>
            </a:r>
            <a:endParaRPr lang="en-D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B2B81B0-D0D9-537C-F0E4-395D9C1C0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398590"/>
              </p:ext>
            </p:extLst>
          </p:nvPr>
        </p:nvGraphicFramePr>
        <p:xfrm>
          <a:off x="350874" y="1237808"/>
          <a:ext cx="11528181" cy="552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6">
                  <a:extLst>
                    <a:ext uri="{9D8B030D-6E8A-4147-A177-3AD203B41FA5}">
                      <a16:colId xmlns:a16="http://schemas.microsoft.com/office/drawing/2014/main" val="2143057362"/>
                    </a:ext>
                  </a:extLst>
                </a:gridCol>
                <a:gridCol w="9965195">
                  <a:extLst>
                    <a:ext uri="{9D8B030D-6E8A-4147-A177-3AD203B41FA5}">
                      <a16:colId xmlns:a16="http://schemas.microsoft.com/office/drawing/2014/main" val="3578362174"/>
                    </a:ext>
                  </a:extLst>
                </a:gridCol>
              </a:tblGrid>
              <a:tr h="988066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Montserrat" pitchFamily="2" charset="0"/>
                        </a:rPr>
                        <a:t>WER</a:t>
                      </a:r>
                      <a:endParaRPr lang="en-DE" sz="2800" b="1">
                        <a:solidFill>
                          <a:srgbClr val="FFC000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 der </a:t>
                      </a: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Größe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 </a:t>
                      </a:r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2-4</a:t>
                      </a:r>
                      <a:endParaRPr lang="en-DE" sz="2400" b="1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3213081"/>
                  </a:ext>
                </a:extLst>
              </a:tr>
              <a:tr h="3488682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Montserrat" pitchFamily="2" charset="0"/>
                        </a:rPr>
                        <a:t>WAS</a:t>
                      </a:r>
                      <a:endParaRPr lang="en-DE" sz="2800" b="1">
                        <a:solidFill>
                          <a:srgbClr val="FFC000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Euro2024.zip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ERdiagramm.png 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=&gt; Spiel, Gruppe, Mannschaft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Relationendiagramm.png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Euro.sql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 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=&gt; </a:t>
                      </a:r>
                      <a:r>
                        <a:rPr lang="en-GB" sz="2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aus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 phpMyAdmin </a:t>
                      </a:r>
                      <a:r>
                        <a:rPr lang="en-GB" sz="2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exportieren</a:t>
                      </a:r>
                      <a:endParaRPr lang="en-GB" sz="24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Montserrat" pitchFamily="2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db.php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index.php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spiele.php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gruppen.php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admin.php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login.php</a:t>
                      </a: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, ... 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=&gt; min. 3 Seiten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style.css 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=&gt; </a:t>
                      </a:r>
                      <a:r>
                        <a:rPr lang="en-GB" sz="2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zu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vernachlässigen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Image1.png, Image2.jpg, ... 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=&gt; </a:t>
                      </a:r>
                      <a:r>
                        <a:rPr lang="en-GB" sz="2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zu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vernachlässigen</a:t>
                      </a:r>
                      <a:endParaRPr lang="en-GB" sz="2400" b="0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dirty="0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Projekt.mp4 </a:t>
                      </a:r>
                      <a:r>
                        <a:rPr lang="en-GB" sz="2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Montserrat" pitchFamily="2" charset="0"/>
                        </a:rPr>
                        <a:t>=&gt; Demonstration der Website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170376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r"/>
                      <a:r>
                        <a:rPr lang="en-GB" sz="2800" b="1" dirty="0">
                          <a:solidFill>
                            <a:srgbClr val="FFC000"/>
                          </a:solidFill>
                          <a:latin typeface="Montserrat" pitchFamily="2" charset="0"/>
                        </a:rPr>
                        <a:t>WANN</a:t>
                      </a:r>
                      <a:endParaRPr lang="en-DE" sz="2800" b="1" dirty="0">
                        <a:solidFill>
                          <a:srgbClr val="FFC000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b="1">
                          <a:solidFill>
                            <a:schemeClr val="bg1"/>
                          </a:solidFill>
                          <a:latin typeface="Montserrat" pitchFamily="2" charset="0"/>
                        </a:rPr>
                        <a:t>dd.mm.yy</a:t>
                      </a:r>
                      <a:endParaRPr lang="en-DE" sz="2400" b="1" dirty="0">
                        <a:solidFill>
                          <a:schemeClr val="bg1"/>
                        </a:solidFill>
                        <a:latin typeface="Montserrat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25753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610AB7-A58E-08B2-99DD-DB867FEA5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4"/>
          <a:stretch/>
        </p:blipFill>
        <p:spPr>
          <a:xfrm>
            <a:off x="9229725" y="52279"/>
            <a:ext cx="2824162" cy="217088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5C38FE3-F4D7-4D4B-871A-9994DF157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291" y="4506597"/>
            <a:ext cx="799338" cy="554208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F0050BA-8D7A-431F-90E8-581E6CB01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99" y="4506597"/>
            <a:ext cx="647152" cy="65632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7FABD5B2-176E-41FC-AF7B-B22CF0DB1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43" y="5060374"/>
            <a:ext cx="1145896" cy="61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7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14DB6C-528D-1768-C082-C31864C4F8F1}"/>
              </a:ext>
            </a:extLst>
          </p:cNvPr>
          <p:cNvSpPr txBox="1"/>
          <p:nvPr/>
        </p:nvSpPr>
        <p:spPr>
          <a:xfrm>
            <a:off x="1644613" y="450656"/>
            <a:ext cx="185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solidFill>
                  <a:schemeClr val="bg1"/>
                </a:solidFill>
                <a:latin typeface="Montserrat" pitchFamily="2" charset="0"/>
              </a:rPr>
              <a:t>Spiele</a:t>
            </a:r>
            <a:endParaRPr lang="en-DE" sz="4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9FB2C96-70F1-0C74-3988-1702E0337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84" y="1466775"/>
            <a:ext cx="11983066" cy="522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47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5C357-3228-84A3-7FD8-A0817A1B1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7" y="3429000"/>
            <a:ext cx="11979581" cy="322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781C6-0AB2-E49C-D871-E524F6DF2DD5}"/>
              </a:ext>
            </a:extLst>
          </p:cNvPr>
          <p:cNvSpPr txBox="1"/>
          <p:nvPr/>
        </p:nvSpPr>
        <p:spPr>
          <a:xfrm>
            <a:off x="755677" y="853150"/>
            <a:ext cx="2225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ontserrat" pitchFamily="2" charset="0"/>
              </a:rPr>
              <a:t>Admin</a:t>
            </a:r>
            <a:endParaRPr lang="en-DE" sz="4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C32F2-5D93-93CC-F4A6-FC2B2264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183" y="224500"/>
            <a:ext cx="5190124" cy="2935399"/>
          </a:xfrm>
          <a:prstGeom prst="rect">
            <a:avLst/>
          </a:prstGeom>
        </p:spPr>
      </p:pic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5E75B50B-5533-942C-E86C-15E59D07DAB2}"/>
              </a:ext>
            </a:extLst>
          </p:cNvPr>
          <p:cNvSpPr/>
          <p:nvPr/>
        </p:nvSpPr>
        <p:spPr>
          <a:xfrm rot="2723727">
            <a:off x="4400103" y="658087"/>
            <a:ext cx="1334278" cy="3324565"/>
          </a:xfrm>
          <a:prstGeom prst="curv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7BF9E-189C-F569-52C7-385D82D43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57"/>
          <a:stretch/>
        </p:blipFill>
        <p:spPr>
          <a:xfrm>
            <a:off x="6333183" y="224254"/>
            <a:ext cx="5190124" cy="2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E9974C-4F2F-F24D-A04F-4EF119A8FE48}"/>
              </a:ext>
            </a:extLst>
          </p:cNvPr>
          <p:cNvSpPr txBox="1"/>
          <p:nvPr/>
        </p:nvSpPr>
        <p:spPr>
          <a:xfrm>
            <a:off x="232473" y="1681629"/>
            <a:ext cx="263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ontserrat" pitchFamily="2" charset="0"/>
              </a:rPr>
              <a:t>Gruppen</a:t>
            </a:r>
            <a:endParaRPr lang="en-DE" sz="4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BCFA6A-23EE-B59D-4670-407BF75AD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08"/>
          <a:stretch/>
        </p:blipFill>
        <p:spPr>
          <a:xfrm>
            <a:off x="74420" y="4634011"/>
            <a:ext cx="12043159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FC1EEF-D60C-6DE0-F4D5-99EE343C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50" y="611097"/>
            <a:ext cx="9088629" cy="40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3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2024-08-27T09:04:00Z</dcterms:modified>
</cp:coreProperties>
</file>