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26"/>
  </p:notesMasterIdLst>
  <p:sldIdLst>
    <p:sldId id="292" r:id="rId2"/>
    <p:sldId id="294" r:id="rId3"/>
    <p:sldId id="306" r:id="rId4"/>
    <p:sldId id="322" r:id="rId5"/>
    <p:sldId id="308" r:id="rId6"/>
    <p:sldId id="309" r:id="rId7"/>
    <p:sldId id="310" r:id="rId8"/>
    <p:sldId id="312" r:id="rId9"/>
    <p:sldId id="315" r:id="rId10"/>
    <p:sldId id="314" r:id="rId11"/>
    <p:sldId id="313" r:id="rId12"/>
    <p:sldId id="317" r:id="rId13"/>
    <p:sldId id="318" r:id="rId14"/>
    <p:sldId id="319" r:id="rId15"/>
    <p:sldId id="320" r:id="rId16"/>
    <p:sldId id="321" r:id="rId17"/>
    <p:sldId id="316" r:id="rId18"/>
    <p:sldId id="323" r:id="rId19"/>
    <p:sldId id="324" r:id="rId20"/>
    <p:sldId id="325" r:id="rId21"/>
    <p:sldId id="326" r:id="rId22"/>
    <p:sldId id="327" r:id="rId23"/>
    <p:sldId id="304" r:id="rId24"/>
    <p:sldId id="305" r:id="rId25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EDEDE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15536A-18C8-4232-927B-5B707C316FBD}" v="914" dt="2024-07-25T16:16:28.0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247" autoAdjust="0"/>
  </p:normalViewPr>
  <p:slideViewPr>
    <p:cSldViewPr snapToGrid="0">
      <p:cViewPr varScale="1">
        <p:scale>
          <a:sx n="107" d="100"/>
          <a:sy n="107" d="100"/>
        </p:scale>
        <p:origin x="63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02653065-E794-4DC4-9D42-1313DA281697}"/>
    <pc:docChg chg="modSld">
      <pc:chgData name="Abels, Patrick" userId="ba666de4-0d21-43a6-8e66-51a18aae1b4a" providerId="ADAL" clId="{02653065-E794-4DC4-9D42-1313DA281697}" dt="2024-01-14T19:21:15.120" v="18" actId="1035"/>
      <pc:docMkLst>
        <pc:docMk/>
      </pc:docMkLst>
      <pc:sldChg chg="addSp modSp mod modAnim">
        <pc:chgData name="Abels, Patrick" userId="ba666de4-0d21-43a6-8e66-51a18aae1b4a" providerId="ADAL" clId="{02653065-E794-4DC4-9D42-1313DA281697}" dt="2024-01-14T19:21:15.120" v="18" actId="1035"/>
        <pc:sldMkLst>
          <pc:docMk/>
          <pc:sldMk cId="897531376" sldId="302"/>
        </pc:sldMkLst>
        <pc:spChg chg="add mod">
          <ac:chgData name="Abels, Patrick" userId="ba666de4-0d21-43a6-8e66-51a18aae1b4a" providerId="ADAL" clId="{02653065-E794-4DC4-9D42-1313DA281697}" dt="2024-01-14T19:21:15.120" v="18" actId="1035"/>
          <ac:spMkLst>
            <pc:docMk/>
            <pc:sldMk cId="897531376" sldId="302"/>
            <ac:spMk id="2" creationId="{580D0D89-AC64-C6A4-B33A-E8B3E573C7A4}"/>
          </ac:spMkLst>
        </pc:spChg>
      </pc:sldChg>
      <pc:sldChg chg="addSp modSp mod modAnim">
        <pc:chgData name="Abels, Patrick" userId="ba666de4-0d21-43a6-8e66-51a18aae1b4a" providerId="ADAL" clId="{02653065-E794-4DC4-9D42-1313DA281697}" dt="2024-01-14T19:21:02.483" v="13"/>
        <pc:sldMkLst>
          <pc:docMk/>
          <pc:sldMk cId="2466356499" sldId="310"/>
        </pc:sldMkLst>
        <pc:spChg chg="add mod">
          <ac:chgData name="Abels, Patrick" userId="ba666de4-0d21-43a6-8e66-51a18aae1b4a" providerId="ADAL" clId="{02653065-E794-4DC4-9D42-1313DA281697}" dt="2024-01-14T19:20:39.347" v="3" actId="2085"/>
          <ac:spMkLst>
            <pc:docMk/>
            <pc:sldMk cId="2466356499" sldId="310"/>
            <ac:spMk id="2" creationId="{F4236FD1-C43B-1B29-CC3E-090BC419FBAD}"/>
          </ac:spMkLst>
        </pc:spChg>
      </pc:sldChg>
    </pc:docChg>
  </pc:docChgLst>
  <pc:docChgLst>
    <pc:chgData name="Abels, Patrick" userId="ba666de4-0d21-43a6-8e66-51a18aae1b4a" providerId="ADAL" clId="{DF9EA154-5116-476D-8EB8-B39978C56247}"/>
    <pc:docChg chg="undo custSel addSld delSld modSld modMainMaster">
      <pc:chgData name="Abels, Patrick" userId="ba666de4-0d21-43a6-8e66-51a18aae1b4a" providerId="ADAL" clId="{DF9EA154-5116-476D-8EB8-B39978C56247}" dt="2024-04-03T10:56:11.830" v="817" actId="47"/>
      <pc:docMkLst>
        <pc:docMk/>
      </pc:docMkLst>
      <pc:sldChg chg="modSp mod">
        <pc:chgData name="Abels, Patrick" userId="ba666de4-0d21-43a6-8e66-51a18aae1b4a" providerId="ADAL" clId="{DF9EA154-5116-476D-8EB8-B39978C56247}" dt="2024-04-03T02:19:15.468" v="797" actId="207"/>
        <pc:sldMkLst>
          <pc:docMk/>
          <pc:sldMk cId="3348838403" sldId="294"/>
        </pc:sldMkLst>
        <pc:spChg chg="mod">
          <ac:chgData name="Abels, Patrick" userId="ba666de4-0d21-43a6-8e66-51a18aae1b4a" providerId="ADAL" clId="{DF9EA154-5116-476D-8EB8-B39978C56247}" dt="2024-04-03T02:19:15.468" v="797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del mod">
        <pc:chgData name="Abels, Patrick" userId="ba666de4-0d21-43a6-8e66-51a18aae1b4a" providerId="ADAL" clId="{DF9EA154-5116-476D-8EB8-B39978C56247}" dt="2024-04-03T01:33:13.024" v="136" actId="47"/>
        <pc:sldMkLst>
          <pc:docMk/>
          <pc:sldMk cId="2545230209" sldId="295"/>
        </pc:sldMkLst>
        <pc:spChg chg="mod">
          <ac:chgData name="Abels, Patrick" userId="ba666de4-0d21-43a6-8e66-51a18aae1b4a" providerId="ADAL" clId="{DF9EA154-5116-476D-8EB8-B39978C56247}" dt="2024-04-03T01:32:54.987" v="109" actId="403"/>
          <ac:spMkLst>
            <pc:docMk/>
            <pc:sldMk cId="2545230209" sldId="295"/>
            <ac:spMk id="2" creationId="{60CE8E6A-7B60-8196-915C-17E10EF70E57}"/>
          </ac:spMkLst>
        </pc:spChg>
      </pc:sldChg>
      <pc:sldChg chg="modSp del mod">
        <pc:chgData name="Abels, Patrick" userId="ba666de4-0d21-43a6-8e66-51a18aae1b4a" providerId="ADAL" clId="{DF9EA154-5116-476D-8EB8-B39978C56247}" dt="2024-04-03T01:33:33.815" v="138" actId="47"/>
        <pc:sldMkLst>
          <pc:docMk/>
          <pc:sldMk cId="4147734968" sldId="296"/>
        </pc:sldMkLst>
        <pc:spChg chg="mod">
          <ac:chgData name="Abels, Patrick" userId="ba666de4-0d21-43a6-8e66-51a18aae1b4a" providerId="ADAL" clId="{DF9EA154-5116-476D-8EB8-B39978C56247}" dt="2024-04-03T01:33:30.580" v="137" actId="20577"/>
          <ac:spMkLst>
            <pc:docMk/>
            <pc:sldMk cId="4147734968" sldId="296"/>
            <ac:spMk id="2" creationId="{D4F717CF-7D38-86A1-1BC3-6D95F6B60CA0}"/>
          </ac:spMkLst>
        </pc:spChg>
      </pc:sldChg>
      <pc:sldChg chg="del">
        <pc:chgData name="Abels, Patrick" userId="ba666de4-0d21-43a6-8e66-51a18aae1b4a" providerId="ADAL" clId="{DF9EA154-5116-476D-8EB8-B39978C56247}" dt="2024-04-03T01:31:48.557" v="96" actId="47"/>
        <pc:sldMkLst>
          <pc:docMk/>
          <pc:sldMk cId="4151411595" sldId="297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436696663" sldId="298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3013138608" sldId="299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1770763940" sldId="300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2768151853" sldId="301"/>
        </pc:sldMkLst>
      </pc:sldChg>
      <pc:sldChg chg="modSp new del mod">
        <pc:chgData name="Abels, Patrick" userId="ba666de4-0d21-43a6-8e66-51a18aae1b4a" providerId="ADAL" clId="{DF9EA154-5116-476D-8EB8-B39978C56247}" dt="2024-04-03T01:47:21.274" v="262" actId="47"/>
        <pc:sldMkLst>
          <pc:docMk/>
          <pc:sldMk cId="112177617" sldId="302"/>
        </pc:sldMkLst>
        <pc:spChg chg="mod">
          <ac:chgData name="Abels, Patrick" userId="ba666de4-0d21-43a6-8e66-51a18aae1b4a" providerId="ADAL" clId="{DF9EA154-5116-476D-8EB8-B39978C56247}" dt="2024-04-03T01:44:58.168" v="204" actId="20577"/>
          <ac:spMkLst>
            <pc:docMk/>
            <pc:sldMk cId="112177617" sldId="302"/>
            <ac:spMk id="2" creationId="{F3033DE0-5DCC-D980-20BE-4161713D9C80}"/>
          </ac:spMkLst>
        </pc:spChg>
      </pc:sldChg>
      <pc:sldChg chg="addSp delSp modSp new mod modNotesTx">
        <pc:chgData name="Abels, Patrick" userId="ba666de4-0d21-43a6-8e66-51a18aae1b4a" providerId="ADAL" clId="{DF9EA154-5116-476D-8EB8-B39978C56247}" dt="2024-04-03T02:21:15.719" v="815"/>
        <pc:sldMkLst>
          <pc:docMk/>
          <pc:sldMk cId="1284580195" sldId="303"/>
        </pc:sldMkLst>
        <pc:spChg chg="mod">
          <ac:chgData name="Abels, Patrick" userId="ba666de4-0d21-43a6-8e66-51a18aae1b4a" providerId="ADAL" clId="{DF9EA154-5116-476D-8EB8-B39978C56247}" dt="2024-04-03T02:16:11.714" v="789" actId="20577"/>
          <ac:spMkLst>
            <pc:docMk/>
            <pc:sldMk cId="1284580195" sldId="303"/>
            <ac:spMk id="2" creationId="{87E57091-E83A-25F3-8464-604E96544A20}"/>
          </ac:spMkLst>
        </pc:spChg>
        <pc:spChg chg="mod">
          <ac:chgData name="Abels, Patrick" userId="ba666de4-0d21-43a6-8e66-51a18aae1b4a" providerId="ADAL" clId="{DF9EA154-5116-476D-8EB8-B39978C56247}" dt="2024-04-03T02:00:40.935" v="643" actId="20577"/>
          <ac:spMkLst>
            <pc:docMk/>
            <pc:sldMk cId="1284580195" sldId="303"/>
            <ac:spMk id="3" creationId="{378383B4-A539-14A8-8D51-D41E663B3D0F}"/>
          </ac:spMkLst>
        </pc:spChg>
        <pc:picChg chg="add del mod modCrop">
          <ac:chgData name="Abels, Patrick" userId="ba666de4-0d21-43a6-8e66-51a18aae1b4a" providerId="ADAL" clId="{DF9EA154-5116-476D-8EB8-B39978C56247}" dt="2024-04-03T02:10:38.698" v="757" actId="478"/>
          <ac:picMkLst>
            <pc:docMk/>
            <pc:sldMk cId="1284580195" sldId="303"/>
            <ac:picMk id="5" creationId="{CAF278BE-FA8D-F1B7-14A2-91E957958A9F}"/>
          </ac:picMkLst>
        </pc:picChg>
        <pc:picChg chg="add del mod">
          <ac:chgData name="Abels, Patrick" userId="ba666de4-0d21-43a6-8e66-51a18aae1b4a" providerId="ADAL" clId="{DF9EA154-5116-476D-8EB8-B39978C56247}" dt="2024-04-03T02:09:09.472" v="750" actId="478"/>
          <ac:picMkLst>
            <pc:docMk/>
            <pc:sldMk cId="1284580195" sldId="303"/>
            <ac:picMk id="7" creationId="{DEB36FEB-1665-E94F-CE19-BB424C6A608B}"/>
          </ac:picMkLst>
        </pc:picChg>
        <pc:picChg chg="add del mod modCrop">
          <ac:chgData name="Abels, Patrick" userId="ba666de4-0d21-43a6-8e66-51a18aae1b4a" providerId="ADAL" clId="{DF9EA154-5116-476D-8EB8-B39978C56247}" dt="2024-04-03T02:16:34.105" v="790" actId="478"/>
          <ac:picMkLst>
            <pc:docMk/>
            <pc:sldMk cId="1284580195" sldId="303"/>
            <ac:picMk id="9" creationId="{A7660FFF-71EC-0C3D-93C7-E97D4650D11C}"/>
          </ac:picMkLst>
        </pc:picChg>
        <pc:picChg chg="add del mod modCrop">
          <ac:chgData name="Abels, Patrick" userId="ba666de4-0d21-43a6-8e66-51a18aae1b4a" providerId="ADAL" clId="{DF9EA154-5116-476D-8EB8-B39978C56247}" dt="2024-04-03T02:12:51.773" v="768" actId="478"/>
          <ac:picMkLst>
            <pc:docMk/>
            <pc:sldMk cId="1284580195" sldId="303"/>
            <ac:picMk id="11" creationId="{8BC5484D-8C46-95B9-4AD8-596246D2E420}"/>
          </ac:picMkLst>
        </pc:picChg>
        <pc:picChg chg="add mod modCrop">
          <ac:chgData name="Abels, Patrick" userId="ba666de4-0d21-43a6-8e66-51a18aae1b4a" providerId="ADAL" clId="{DF9EA154-5116-476D-8EB8-B39978C56247}" dt="2024-04-03T02:13:03.138" v="771" actId="1076"/>
          <ac:picMkLst>
            <pc:docMk/>
            <pc:sldMk cId="1284580195" sldId="303"/>
            <ac:picMk id="13" creationId="{A79FDD88-8563-78A4-A2DB-4E201AACB05B}"/>
          </ac:picMkLst>
        </pc:picChg>
        <pc:picChg chg="add mod modCrop">
          <ac:chgData name="Abels, Patrick" userId="ba666de4-0d21-43a6-8e66-51a18aae1b4a" providerId="ADAL" clId="{DF9EA154-5116-476D-8EB8-B39978C56247}" dt="2024-04-03T02:16:48.197" v="794" actId="1076"/>
          <ac:picMkLst>
            <pc:docMk/>
            <pc:sldMk cId="1284580195" sldId="303"/>
            <ac:picMk id="15" creationId="{CAB0DD86-81C1-62F9-74C2-F8959711B00C}"/>
          </ac:picMkLst>
        </pc:picChg>
        <pc:picChg chg="add mod">
          <ac:chgData name="Abels, Patrick" userId="ba666de4-0d21-43a6-8e66-51a18aae1b4a" providerId="ADAL" clId="{DF9EA154-5116-476D-8EB8-B39978C56247}" dt="2024-04-03T02:14:59.699" v="780" actId="1076"/>
          <ac:picMkLst>
            <pc:docMk/>
            <pc:sldMk cId="1284580195" sldId="303"/>
            <ac:picMk id="2050" creationId="{37575913-73C5-D2B7-F9A5-A1339966BC5F}"/>
          </ac:picMkLst>
        </pc:picChg>
      </pc:sldChg>
      <pc:sldChg chg="modSp new mod">
        <pc:chgData name="Abels, Patrick" userId="ba666de4-0d21-43a6-8e66-51a18aae1b4a" providerId="ADAL" clId="{DF9EA154-5116-476D-8EB8-B39978C56247}" dt="2024-04-03T02:00:21.629" v="636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DF9EA154-5116-476D-8EB8-B39978C56247}" dt="2024-04-03T02:00:21.629" v="636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modSp new mod">
        <pc:chgData name="Abels, Patrick" userId="ba666de4-0d21-43a6-8e66-51a18aae1b4a" providerId="ADAL" clId="{DF9EA154-5116-476D-8EB8-B39978C56247}" dt="2024-04-03T02:00:13.426" v="631" actId="1076"/>
        <pc:sldMkLst>
          <pc:docMk/>
          <pc:sldMk cId="3358983006" sldId="305"/>
        </pc:sldMkLst>
        <pc:spChg chg="mod">
          <ac:chgData name="Abels, Patrick" userId="ba666de4-0d21-43a6-8e66-51a18aae1b4a" providerId="ADAL" clId="{DF9EA154-5116-476D-8EB8-B39978C56247}" dt="2024-04-03T02:00:00.006" v="629" actId="207"/>
          <ac:spMkLst>
            <pc:docMk/>
            <pc:sldMk cId="3358983006" sldId="305"/>
            <ac:spMk id="2" creationId="{2990A55F-57D0-5F13-873C-EC6A5D011C2D}"/>
          </ac:spMkLst>
        </pc:spChg>
        <pc:picChg chg="add mod">
          <ac:chgData name="Abels, Patrick" userId="ba666de4-0d21-43a6-8e66-51a18aae1b4a" providerId="ADAL" clId="{DF9EA154-5116-476D-8EB8-B39978C56247}" dt="2024-04-03T02:00:13.426" v="631" actId="1076"/>
          <ac:picMkLst>
            <pc:docMk/>
            <pc:sldMk cId="3358983006" sldId="305"/>
            <ac:picMk id="3" creationId="{88A95DC9-7617-B7D7-E22D-17F3F915DBEA}"/>
          </ac:picMkLst>
        </pc:picChg>
      </pc:sldChg>
      <pc:sldChg chg="addSp delSp modSp new mod modAnim">
        <pc:chgData name="Abels, Patrick" userId="ba666de4-0d21-43a6-8e66-51a18aae1b4a" providerId="ADAL" clId="{DF9EA154-5116-476D-8EB8-B39978C56247}" dt="2024-04-03T02:18:10.292" v="796"/>
        <pc:sldMkLst>
          <pc:docMk/>
          <pc:sldMk cId="1934247724" sldId="306"/>
        </pc:sldMkLst>
        <pc:spChg chg="mod">
          <ac:chgData name="Abels, Patrick" userId="ba666de4-0d21-43a6-8e66-51a18aae1b4a" providerId="ADAL" clId="{DF9EA154-5116-476D-8EB8-B39978C56247}" dt="2024-04-03T01:47:36.276" v="300" actId="20577"/>
          <ac:spMkLst>
            <pc:docMk/>
            <pc:sldMk cId="1934247724" sldId="306"/>
            <ac:spMk id="3" creationId="{DC61DCF5-CB1F-A83B-EB91-23017828879D}"/>
          </ac:spMkLst>
        </pc:spChg>
        <pc:spChg chg="mod">
          <ac:chgData name="Abels, Patrick" userId="ba666de4-0d21-43a6-8e66-51a18aae1b4a" providerId="ADAL" clId="{DF9EA154-5116-476D-8EB8-B39978C56247}" dt="2024-04-03T01:51:18.509" v="357" actId="1037"/>
          <ac:spMkLst>
            <pc:docMk/>
            <pc:sldMk cId="1934247724" sldId="306"/>
            <ac:spMk id="6" creationId="{E364D5CA-35B4-BFBE-2B44-B032BAF3F63E}"/>
          </ac:spMkLst>
        </pc:spChg>
        <pc:grpChg chg="add mod">
          <ac:chgData name="Abels, Patrick" userId="ba666de4-0d21-43a6-8e66-51a18aae1b4a" providerId="ADAL" clId="{DF9EA154-5116-476D-8EB8-B39978C56247}" dt="2024-04-03T01:53:10.643" v="373" actId="1076"/>
          <ac:grpSpMkLst>
            <pc:docMk/>
            <pc:sldMk cId="1934247724" sldId="306"/>
            <ac:grpSpMk id="4" creationId="{6F9323C1-594E-CC49-142D-0E25A301487F}"/>
          </ac:grpSpMkLst>
        </pc:grpChg>
        <pc:picChg chg="mod">
          <ac:chgData name="Abels, Patrick" userId="ba666de4-0d21-43a6-8e66-51a18aae1b4a" providerId="ADAL" clId="{DF9EA154-5116-476D-8EB8-B39978C56247}" dt="2024-04-03T01:51:18.509" v="357" actId="1037"/>
          <ac:picMkLst>
            <pc:docMk/>
            <pc:sldMk cId="1934247724" sldId="306"/>
            <ac:picMk id="5" creationId="{A974F009-D7DB-AFF1-8E28-5E59AF8CF58B}"/>
          </ac:picMkLst>
        </pc:picChg>
        <pc:picChg chg="add mod">
          <ac:chgData name="Abels, Patrick" userId="ba666de4-0d21-43a6-8e66-51a18aae1b4a" providerId="ADAL" clId="{DF9EA154-5116-476D-8EB8-B39978C56247}" dt="2024-04-03T01:53:18.373" v="375" actId="1076"/>
          <ac:picMkLst>
            <pc:docMk/>
            <pc:sldMk cId="1934247724" sldId="306"/>
            <ac:picMk id="7" creationId="{F4109FB6-6404-23F6-D1D9-448160C91317}"/>
          </ac:picMkLst>
        </pc:picChg>
        <pc:picChg chg="add mod">
          <ac:chgData name="Abels, Patrick" userId="ba666de4-0d21-43a6-8e66-51a18aae1b4a" providerId="ADAL" clId="{DF9EA154-5116-476D-8EB8-B39978C56247}" dt="2024-04-03T01:53:08.543" v="372" actId="1076"/>
          <ac:picMkLst>
            <pc:docMk/>
            <pc:sldMk cId="1934247724" sldId="306"/>
            <ac:picMk id="8" creationId="{C6336664-43EB-CE12-4FF0-8AF6B69AEB78}"/>
          </ac:picMkLst>
        </pc:picChg>
        <pc:picChg chg="add del mod">
          <ac:chgData name="Abels, Patrick" userId="ba666de4-0d21-43a6-8e66-51a18aae1b4a" providerId="ADAL" clId="{DF9EA154-5116-476D-8EB8-B39978C56247}" dt="2024-04-03T01:49:48.863" v="311" actId="478"/>
          <ac:picMkLst>
            <pc:docMk/>
            <pc:sldMk cId="1934247724" sldId="306"/>
            <ac:picMk id="1026" creationId="{3CB2D984-5290-C9E3-0E99-2B5842509B60}"/>
          </ac:picMkLst>
        </pc:picChg>
        <pc:picChg chg="add mod">
          <ac:chgData name="Abels, Patrick" userId="ba666de4-0d21-43a6-8e66-51a18aae1b4a" providerId="ADAL" clId="{DF9EA154-5116-476D-8EB8-B39978C56247}" dt="2024-04-03T01:53:05.735" v="371" actId="1076"/>
          <ac:picMkLst>
            <pc:docMk/>
            <pc:sldMk cId="1934247724" sldId="306"/>
            <ac:picMk id="1028" creationId="{C1DE6F87-4860-F331-ADE9-A39B6657E178}"/>
          </ac:picMkLst>
        </pc:picChg>
        <pc:picChg chg="add mod">
          <ac:chgData name="Abels, Patrick" userId="ba666de4-0d21-43a6-8e66-51a18aae1b4a" providerId="ADAL" clId="{DF9EA154-5116-476D-8EB8-B39978C56247}" dt="2024-04-03T01:53:16.264" v="374" actId="1076"/>
          <ac:picMkLst>
            <pc:docMk/>
            <pc:sldMk cId="1934247724" sldId="306"/>
            <ac:picMk id="1030" creationId="{42F8127D-2218-DE60-5ED1-E1E6F038D8AA}"/>
          </ac:picMkLst>
        </pc:picChg>
      </pc:sldChg>
      <pc:sldChg chg="new del">
        <pc:chgData name="Abels, Patrick" userId="ba666de4-0d21-43a6-8e66-51a18aae1b4a" providerId="ADAL" clId="{DF9EA154-5116-476D-8EB8-B39978C56247}" dt="2024-04-03T10:56:11.830" v="817" actId="47"/>
        <pc:sldMkLst>
          <pc:docMk/>
          <pc:sldMk cId="2231504061" sldId="307"/>
        </pc:sldMkLst>
      </pc:sldChg>
      <pc:sldMasterChg chg="addSldLayout modSldLayout">
        <pc:chgData name="Abels, Patrick" userId="ba666de4-0d21-43a6-8e66-51a18aae1b4a" providerId="ADAL" clId="{DF9EA154-5116-476D-8EB8-B39978C56247}" dt="2024-04-03T01:47:00.192" v="261" actId="404"/>
        <pc:sldMasterMkLst>
          <pc:docMk/>
          <pc:sldMasterMk cId="1610205472" sldId="2147483671"/>
        </pc:sldMasterMkLst>
        <pc:sldLayoutChg chg="addSp delSp modSp add mod">
          <pc:chgData name="Abels, Patrick" userId="ba666de4-0d21-43a6-8e66-51a18aae1b4a" providerId="ADAL" clId="{DF9EA154-5116-476D-8EB8-B39978C56247}" dt="2024-04-03T01:47:00.192" v="261" actId="404"/>
          <pc:sldLayoutMkLst>
            <pc:docMk/>
            <pc:sldMasterMk cId="1610205472" sldId="2147483671"/>
            <pc:sldLayoutMk cId="4163331159" sldId="2147483685"/>
          </pc:sldLayoutMkLst>
          <pc:spChg chg="add del">
            <ac:chgData name="Abels, Patrick" userId="ba666de4-0d21-43a6-8e66-51a18aae1b4a" providerId="ADAL" clId="{DF9EA154-5116-476D-8EB8-B39978C56247}" dt="2024-04-03T01:45:56.394" v="239" actId="11529"/>
            <ac:spMkLst>
              <pc:docMk/>
              <pc:sldMasterMk cId="1610205472" sldId="2147483671"/>
              <pc:sldLayoutMk cId="4163331159" sldId="2147483685"/>
              <ac:spMk id="2" creationId="{73526B4D-FBF2-FBBA-4522-FCEAC8BFF789}"/>
            </ac:spMkLst>
          </pc:spChg>
          <pc:spChg chg="add mod">
            <ac:chgData name="Abels, Patrick" userId="ba666de4-0d21-43a6-8e66-51a18aae1b4a" providerId="ADAL" clId="{DF9EA154-5116-476D-8EB8-B39978C56247}" dt="2024-04-03T01:46:39.560" v="259" actId="404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DF9EA154-5116-476D-8EB8-B39978C56247}" dt="2024-04-03T01:47:00.192" v="261" actId="404"/>
            <ac:spMkLst>
              <pc:docMk/>
              <pc:sldMasterMk cId="1610205472" sldId="2147483671"/>
              <pc:sldLayoutMk cId="4163331159" sldId="2147483685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6215536A-18C8-4232-927B-5B707C316FBD}"/>
    <pc:docChg chg="undo custSel addSld delSld modSld modMainMaster">
      <pc:chgData name="Abels, Patrick" userId="ba666de4-0d21-43a6-8e66-51a18aae1b4a" providerId="ADAL" clId="{6215536A-18C8-4232-927B-5B707C316FBD}" dt="2024-07-25T16:16:28.009" v="3407"/>
      <pc:docMkLst>
        <pc:docMk/>
      </pc:docMkLst>
      <pc:sldChg chg="modSp mod">
        <pc:chgData name="Abels, Patrick" userId="ba666de4-0d21-43a6-8e66-51a18aae1b4a" providerId="ADAL" clId="{6215536A-18C8-4232-927B-5B707C316FBD}" dt="2024-07-24T12:08:28.245" v="8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6215536A-18C8-4232-927B-5B707C316FBD}" dt="2024-07-24T12:08:28.245" v="8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6215536A-18C8-4232-927B-5B707C316FBD}" dt="2024-07-24T12:12:57.902" v="27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6215536A-18C8-4232-927B-5B707C316FBD}" dt="2024-07-24T12:12:57.902" v="27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delSp modSp mod">
        <pc:chgData name="Abels, Patrick" userId="ba666de4-0d21-43a6-8e66-51a18aae1b4a" providerId="ADAL" clId="{6215536A-18C8-4232-927B-5B707C316FBD}" dt="2024-07-25T16:12:11.324" v="3373" actId="2711"/>
        <pc:sldMkLst>
          <pc:docMk/>
          <pc:sldMk cId="3358983006" sldId="305"/>
        </pc:sldMkLst>
        <pc:spChg chg="mod">
          <ac:chgData name="Abels, Patrick" userId="ba666de4-0d21-43a6-8e66-51a18aae1b4a" providerId="ADAL" clId="{6215536A-18C8-4232-927B-5B707C316FBD}" dt="2024-07-25T16:12:11.324" v="3373" actId="2711"/>
          <ac:spMkLst>
            <pc:docMk/>
            <pc:sldMk cId="3358983006" sldId="305"/>
            <ac:spMk id="2" creationId="{2990A55F-57D0-5F13-873C-EC6A5D011C2D}"/>
          </ac:spMkLst>
        </pc:spChg>
        <pc:picChg chg="add del mod">
          <ac:chgData name="Abels, Patrick" userId="ba666de4-0d21-43a6-8e66-51a18aae1b4a" providerId="ADAL" clId="{6215536A-18C8-4232-927B-5B707C316FBD}" dt="2024-07-25T16:03:16.848" v="3238" actId="478"/>
          <ac:picMkLst>
            <pc:docMk/>
            <pc:sldMk cId="3358983006" sldId="305"/>
            <ac:picMk id="4" creationId="{C1567329-3957-596A-8D03-FAE3ACAB2C04}"/>
          </ac:picMkLst>
        </pc:picChg>
        <pc:picChg chg="add del mod">
          <ac:chgData name="Abels, Patrick" userId="ba666de4-0d21-43a6-8e66-51a18aae1b4a" providerId="ADAL" clId="{6215536A-18C8-4232-927B-5B707C316FBD}" dt="2024-07-25T16:08:48.743" v="3357" actId="478"/>
          <ac:picMkLst>
            <pc:docMk/>
            <pc:sldMk cId="3358983006" sldId="305"/>
            <ac:picMk id="1026" creationId="{F776132C-E7A0-371A-4A64-FD6C489C46AC}"/>
          </ac:picMkLst>
        </pc:picChg>
        <pc:picChg chg="add mod">
          <ac:chgData name="Abels, Patrick" userId="ba666de4-0d21-43a6-8e66-51a18aae1b4a" providerId="ADAL" clId="{6215536A-18C8-4232-927B-5B707C316FBD}" dt="2024-07-25T16:11:29.070" v="3369" actId="1076"/>
          <ac:picMkLst>
            <pc:docMk/>
            <pc:sldMk cId="3358983006" sldId="305"/>
            <ac:picMk id="1028" creationId="{D1C92538-AB1B-4805-BA8F-D796A3A5141F}"/>
          </ac:picMkLst>
        </pc:picChg>
      </pc:sldChg>
      <pc:sldChg chg="addSp delSp modSp new mod">
        <pc:chgData name="Abels, Patrick" userId="ba666de4-0d21-43a6-8e66-51a18aae1b4a" providerId="ADAL" clId="{6215536A-18C8-4232-927B-5B707C316FBD}" dt="2024-07-25T15:21:43.029" v="2340" actId="207"/>
        <pc:sldMkLst>
          <pc:docMk/>
          <pc:sldMk cId="1051392800" sldId="306"/>
        </pc:sldMkLst>
        <pc:spChg chg="del mod">
          <ac:chgData name="Abels, Patrick" userId="ba666de4-0d21-43a6-8e66-51a18aae1b4a" providerId="ADAL" clId="{6215536A-18C8-4232-927B-5B707C316FBD}" dt="2024-07-24T13:06:54.786" v="363" actId="478"/>
          <ac:spMkLst>
            <pc:docMk/>
            <pc:sldMk cId="1051392800" sldId="306"/>
            <ac:spMk id="2" creationId="{936A8F11-5356-4F77-21C2-A74A90F7EF3D}"/>
          </ac:spMkLst>
        </pc:spChg>
        <pc:spChg chg="add mod ord">
          <ac:chgData name="Abels, Patrick" userId="ba666de4-0d21-43a6-8e66-51a18aae1b4a" providerId="ADAL" clId="{6215536A-18C8-4232-927B-5B707C316FBD}" dt="2024-07-25T15:20:51.830" v="2328" actId="1035"/>
          <ac:spMkLst>
            <pc:docMk/>
            <pc:sldMk cId="1051392800" sldId="306"/>
            <ac:spMk id="2" creationId="{E6AB88FD-4289-A88C-00C8-22A7A09EA237}"/>
          </ac:spMkLst>
        </pc:spChg>
        <pc:spChg chg="mod">
          <ac:chgData name="Abels, Patrick" userId="ba666de4-0d21-43a6-8e66-51a18aae1b4a" providerId="ADAL" clId="{6215536A-18C8-4232-927B-5B707C316FBD}" dt="2024-07-24T12:16:42.710" v="59" actId="20577"/>
          <ac:spMkLst>
            <pc:docMk/>
            <pc:sldMk cId="1051392800" sldId="306"/>
            <ac:spMk id="3" creationId="{B444803F-31C4-CAE1-42A1-6542721C686D}"/>
          </ac:spMkLst>
        </pc:spChg>
        <pc:spChg chg="add del mod">
          <ac:chgData name="Abels, Patrick" userId="ba666de4-0d21-43a6-8e66-51a18aae1b4a" providerId="ADAL" clId="{6215536A-18C8-4232-927B-5B707C316FBD}" dt="2024-07-24T13:13:11.566" v="558" actId="478"/>
          <ac:spMkLst>
            <pc:docMk/>
            <pc:sldMk cId="1051392800" sldId="306"/>
            <ac:spMk id="5" creationId="{41DE1DE6-A9B9-C38F-D4A7-1424E4814B40}"/>
          </ac:spMkLst>
        </pc:spChg>
        <pc:spChg chg="add del mod">
          <ac:chgData name="Abels, Patrick" userId="ba666de4-0d21-43a6-8e66-51a18aae1b4a" providerId="ADAL" clId="{6215536A-18C8-4232-927B-5B707C316FBD}" dt="2024-07-24T13:13:15.113" v="560" actId="478"/>
          <ac:spMkLst>
            <pc:docMk/>
            <pc:sldMk cId="1051392800" sldId="306"/>
            <ac:spMk id="9" creationId="{741FF8B0-3BE2-1557-D3AC-33F8E32D7B41}"/>
          </ac:spMkLst>
        </pc:spChg>
        <pc:spChg chg="add del mod">
          <ac:chgData name="Abels, Patrick" userId="ba666de4-0d21-43a6-8e66-51a18aae1b4a" providerId="ADAL" clId="{6215536A-18C8-4232-927B-5B707C316FBD}" dt="2024-07-24T13:13:13.926" v="559" actId="478"/>
          <ac:spMkLst>
            <pc:docMk/>
            <pc:sldMk cId="1051392800" sldId="306"/>
            <ac:spMk id="12" creationId="{76012354-469D-74C7-C1E3-5E0C2E835469}"/>
          </ac:spMkLst>
        </pc:spChg>
        <pc:spChg chg="add del mod">
          <ac:chgData name="Abels, Patrick" userId="ba666de4-0d21-43a6-8e66-51a18aae1b4a" providerId="ADAL" clId="{6215536A-18C8-4232-927B-5B707C316FBD}" dt="2024-07-24T13:06:58.190" v="364" actId="478"/>
          <ac:spMkLst>
            <pc:docMk/>
            <pc:sldMk cId="1051392800" sldId="306"/>
            <ac:spMk id="17" creationId="{7ABEF2B1-8588-617E-5FE5-0D2A09F6599C}"/>
          </ac:spMkLst>
        </pc:spChg>
        <pc:spChg chg="add mod">
          <ac:chgData name="Abels, Patrick" userId="ba666de4-0d21-43a6-8e66-51a18aae1b4a" providerId="ADAL" clId="{6215536A-18C8-4232-927B-5B707C316FBD}" dt="2024-07-25T15:21:43.029" v="2340" actId="207"/>
          <ac:spMkLst>
            <pc:docMk/>
            <pc:sldMk cId="1051392800" sldId="306"/>
            <ac:spMk id="18" creationId="{C37C7F3A-B101-09B8-1FCB-B843D561791A}"/>
          </ac:spMkLst>
        </pc:spChg>
        <pc:graphicFrameChg chg="add mod modGraphic">
          <ac:chgData name="Abels, Patrick" userId="ba666de4-0d21-43a6-8e66-51a18aae1b4a" providerId="ADAL" clId="{6215536A-18C8-4232-927B-5B707C316FBD}" dt="2024-07-24T13:07:04.492" v="392" actId="1037"/>
          <ac:graphicFrameMkLst>
            <pc:docMk/>
            <pc:sldMk cId="1051392800" sldId="306"/>
            <ac:graphicFrameMk id="4" creationId="{2F40D753-4A20-2032-EC70-FE17F75549CB}"/>
          </ac:graphicFrameMkLst>
        </pc:graphicFrameChg>
        <pc:cxnChg chg="add del mod">
          <ac:chgData name="Abels, Patrick" userId="ba666de4-0d21-43a6-8e66-51a18aae1b4a" providerId="ADAL" clId="{6215536A-18C8-4232-927B-5B707C316FBD}" dt="2024-07-24T13:13:11.566" v="558" actId="478"/>
          <ac:cxnSpMkLst>
            <pc:docMk/>
            <pc:sldMk cId="1051392800" sldId="306"/>
            <ac:cxnSpMk id="7" creationId="{AE1F0DAB-0ED9-4615-914A-B2C2B46C8A90}"/>
          </ac:cxnSpMkLst>
        </pc:cxnChg>
        <pc:cxnChg chg="add del mod">
          <ac:chgData name="Abels, Patrick" userId="ba666de4-0d21-43a6-8e66-51a18aae1b4a" providerId="ADAL" clId="{6215536A-18C8-4232-927B-5B707C316FBD}" dt="2024-07-24T13:13:15.113" v="560" actId="478"/>
          <ac:cxnSpMkLst>
            <pc:docMk/>
            <pc:sldMk cId="1051392800" sldId="306"/>
            <ac:cxnSpMk id="10" creationId="{41E7642E-A908-FC64-EFA2-1D47702EE8F8}"/>
          </ac:cxnSpMkLst>
        </pc:cxnChg>
        <pc:cxnChg chg="add del mod">
          <ac:chgData name="Abels, Patrick" userId="ba666de4-0d21-43a6-8e66-51a18aae1b4a" providerId="ADAL" clId="{6215536A-18C8-4232-927B-5B707C316FBD}" dt="2024-07-24T13:13:13.926" v="559" actId="478"/>
          <ac:cxnSpMkLst>
            <pc:docMk/>
            <pc:sldMk cId="1051392800" sldId="306"/>
            <ac:cxnSpMk id="13" creationId="{B4759895-FE92-6415-E5A0-54FFD939FBB6}"/>
          </ac:cxnSpMkLst>
        </pc:cxnChg>
      </pc:sldChg>
      <pc:sldChg chg="modSp del mod">
        <pc:chgData name="Abels, Patrick" userId="ba666de4-0d21-43a6-8e66-51a18aae1b4a" providerId="ADAL" clId="{6215536A-18C8-4232-927B-5B707C316FBD}" dt="2024-07-24T12:13:05.483" v="28" actId="47"/>
        <pc:sldMkLst>
          <pc:docMk/>
          <pc:sldMk cId="1934247724" sldId="306"/>
        </pc:sldMkLst>
        <pc:spChg chg="mod">
          <ac:chgData name="Abels, Patrick" userId="ba666de4-0d21-43a6-8e66-51a18aae1b4a" providerId="ADAL" clId="{6215536A-18C8-4232-927B-5B707C316FBD}" dt="2024-07-24T12:08:33.214" v="17" actId="20577"/>
          <ac:spMkLst>
            <pc:docMk/>
            <pc:sldMk cId="1934247724" sldId="306"/>
            <ac:spMk id="3" creationId="{DC61DCF5-CB1F-A83B-EB91-23017828879D}"/>
          </ac:spMkLst>
        </pc:spChg>
      </pc:sldChg>
      <pc:sldChg chg="addSp delSp modSp add del mod">
        <pc:chgData name="Abels, Patrick" userId="ba666de4-0d21-43a6-8e66-51a18aae1b4a" providerId="ADAL" clId="{6215536A-18C8-4232-927B-5B707C316FBD}" dt="2024-07-24T13:27:26.686" v="964" actId="47"/>
        <pc:sldMkLst>
          <pc:docMk/>
          <pc:sldMk cId="719537069" sldId="307"/>
        </pc:sldMkLst>
        <pc:spChg chg="add mod">
          <ac:chgData name="Abels, Patrick" userId="ba666de4-0d21-43a6-8e66-51a18aae1b4a" providerId="ADAL" clId="{6215536A-18C8-4232-927B-5B707C316FBD}" dt="2024-07-24T13:15:54.229" v="631" actId="1076"/>
          <ac:spMkLst>
            <pc:docMk/>
            <pc:sldMk cId="719537069" sldId="307"/>
            <ac:spMk id="2" creationId="{FF7358FC-58FD-2E73-A72C-1EB94A1D9CD7}"/>
          </ac:spMkLst>
        </pc:spChg>
        <pc:spChg chg="mod">
          <ac:chgData name="Abels, Patrick" userId="ba666de4-0d21-43a6-8e66-51a18aae1b4a" providerId="ADAL" clId="{6215536A-18C8-4232-927B-5B707C316FBD}" dt="2024-07-24T13:08:25.893" v="395" actId="1076"/>
          <ac:spMkLst>
            <pc:docMk/>
            <pc:sldMk cId="719537069" sldId="307"/>
            <ac:spMk id="3" creationId="{B444803F-31C4-CAE1-42A1-6542721C686D}"/>
          </ac:spMkLst>
        </pc:spChg>
        <pc:spChg chg="del">
          <ac:chgData name="Abels, Patrick" userId="ba666de4-0d21-43a6-8e66-51a18aae1b4a" providerId="ADAL" clId="{6215536A-18C8-4232-927B-5B707C316FBD}" dt="2024-07-24T13:08:29.974" v="397" actId="478"/>
          <ac:spMkLst>
            <pc:docMk/>
            <pc:sldMk cId="719537069" sldId="307"/>
            <ac:spMk id="5" creationId="{41DE1DE6-A9B9-C38F-D4A7-1424E4814B40}"/>
          </ac:spMkLst>
        </pc:spChg>
        <pc:spChg chg="add mod">
          <ac:chgData name="Abels, Patrick" userId="ba666de4-0d21-43a6-8e66-51a18aae1b4a" providerId="ADAL" clId="{6215536A-18C8-4232-927B-5B707C316FBD}" dt="2024-07-24T13:19:09.313" v="648" actId="207"/>
          <ac:spMkLst>
            <pc:docMk/>
            <pc:sldMk cId="719537069" sldId="307"/>
            <ac:spMk id="6" creationId="{001E98C0-B459-F6AF-2BBD-D255D541A2BB}"/>
          </ac:spMkLst>
        </pc:spChg>
        <pc:spChg chg="del">
          <ac:chgData name="Abels, Patrick" userId="ba666de4-0d21-43a6-8e66-51a18aae1b4a" providerId="ADAL" clId="{6215536A-18C8-4232-927B-5B707C316FBD}" dt="2024-07-24T13:08:28.535" v="396" actId="478"/>
          <ac:spMkLst>
            <pc:docMk/>
            <pc:sldMk cId="719537069" sldId="307"/>
            <ac:spMk id="9" creationId="{741FF8B0-3BE2-1557-D3AC-33F8E32D7B41}"/>
          </ac:spMkLst>
        </pc:spChg>
        <pc:spChg chg="del">
          <ac:chgData name="Abels, Patrick" userId="ba666de4-0d21-43a6-8e66-51a18aae1b4a" providerId="ADAL" clId="{6215536A-18C8-4232-927B-5B707C316FBD}" dt="2024-07-24T13:08:30.817" v="398" actId="478"/>
          <ac:spMkLst>
            <pc:docMk/>
            <pc:sldMk cId="719537069" sldId="307"/>
            <ac:spMk id="12" creationId="{76012354-469D-74C7-C1E3-5E0C2E835469}"/>
          </ac:spMkLst>
        </pc:spChg>
        <pc:graphicFrameChg chg="mod">
          <ac:chgData name="Abels, Patrick" userId="ba666de4-0d21-43a6-8e66-51a18aae1b4a" providerId="ADAL" clId="{6215536A-18C8-4232-927B-5B707C316FBD}" dt="2024-07-24T13:08:37.211" v="431" actId="1035"/>
          <ac:graphicFrameMkLst>
            <pc:docMk/>
            <pc:sldMk cId="719537069" sldId="307"/>
            <ac:graphicFrameMk id="4" creationId="{2F40D753-4A20-2032-EC70-FE17F75549CB}"/>
          </ac:graphicFrameMkLst>
        </pc:graphicFrameChg>
        <pc:cxnChg chg="del">
          <ac:chgData name="Abels, Patrick" userId="ba666de4-0d21-43a6-8e66-51a18aae1b4a" providerId="ADAL" clId="{6215536A-18C8-4232-927B-5B707C316FBD}" dt="2024-07-24T13:08:29.974" v="397" actId="478"/>
          <ac:cxnSpMkLst>
            <pc:docMk/>
            <pc:sldMk cId="719537069" sldId="307"/>
            <ac:cxnSpMk id="7" creationId="{AE1F0DAB-0ED9-4615-914A-B2C2B46C8A90}"/>
          </ac:cxnSpMkLst>
        </pc:cxnChg>
        <pc:cxnChg chg="del">
          <ac:chgData name="Abels, Patrick" userId="ba666de4-0d21-43a6-8e66-51a18aae1b4a" providerId="ADAL" clId="{6215536A-18C8-4232-927B-5B707C316FBD}" dt="2024-07-24T13:08:28.535" v="396" actId="478"/>
          <ac:cxnSpMkLst>
            <pc:docMk/>
            <pc:sldMk cId="719537069" sldId="307"/>
            <ac:cxnSpMk id="10" creationId="{41E7642E-A908-FC64-EFA2-1D47702EE8F8}"/>
          </ac:cxnSpMkLst>
        </pc:cxnChg>
        <pc:cxnChg chg="del">
          <ac:chgData name="Abels, Patrick" userId="ba666de4-0d21-43a6-8e66-51a18aae1b4a" providerId="ADAL" clId="{6215536A-18C8-4232-927B-5B707C316FBD}" dt="2024-07-24T13:08:31.489" v="399" actId="478"/>
          <ac:cxnSpMkLst>
            <pc:docMk/>
            <pc:sldMk cId="719537069" sldId="307"/>
            <ac:cxnSpMk id="13" creationId="{B4759895-FE92-6415-E5A0-54FFD939FBB6}"/>
          </ac:cxnSpMkLst>
        </pc:cxnChg>
      </pc:sldChg>
      <pc:sldChg chg="modSp new del mod">
        <pc:chgData name="Abels, Patrick" userId="ba666de4-0d21-43a6-8e66-51a18aae1b4a" providerId="ADAL" clId="{6215536A-18C8-4232-927B-5B707C316FBD}" dt="2024-07-24T12:16:38.147" v="53" actId="47"/>
        <pc:sldMkLst>
          <pc:docMk/>
          <pc:sldMk cId="2993824435" sldId="307"/>
        </pc:sldMkLst>
        <pc:spChg chg="mod">
          <ac:chgData name="Abels, Patrick" userId="ba666de4-0d21-43a6-8e66-51a18aae1b4a" providerId="ADAL" clId="{6215536A-18C8-4232-927B-5B707C316FBD}" dt="2024-07-24T12:15:07.707" v="51" actId="20577"/>
          <ac:spMkLst>
            <pc:docMk/>
            <pc:sldMk cId="2993824435" sldId="307"/>
            <ac:spMk id="3" creationId="{DE9B0F6B-A3FB-9969-C6CC-0E474F67D614}"/>
          </ac:spMkLst>
        </pc:sp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678361184" sldId="307"/>
        </pc:sldMkLst>
      </pc:sldChg>
      <pc:sldChg chg="addSp delSp modSp add mod">
        <pc:chgData name="Abels, Patrick" userId="ba666de4-0d21-43a6-8e66-51a18aae1b4a" providerId="ADAL" clId="{6215536A-18C8-4232-927B-5B707C316FBD}" dt="2024-07-25T15:22:21.389" v="2349" actId="167"/>
        <pc:sldMkLst>
          <pc:docMk/>
          <pc:sldMk cId="3235021399" sldId="308"/>
        </pc:sldMkLst>
        <pc:spChg chg="add mod">
          <ac:chgData name="Abels, Patrick" userId="ba666de4-0d21-43a6-8e66-51a18aae1b4a" providerId="ADAL" clId="{6215536A-18C8-4232-927B-5B707C316FBD}" dt="2024-07-24T13:40:00.951" v="1422" actId="1076"/>
          <ac:spMkLst>
            <pc:docMk/>
            <pc:sldMk cId="3235021399" sldId="308"/>
            <ac:spMk id="2" creationId="{E9A69BE9-C9D3-ECA4-2976-AEDD6C170D79}"/>
          </ac:spMkLst>
        </pc:spChg>
        <pc:spChg chg="mod">
          <ac:chgData name="Abels, Patrick" userId="ba666de4-0d21-43a6-8e66-51a18aae1b4a" providerId="ADAL" clId="{6215536A-18C8-4232-927B-5B707C316FBD}" dt="2024-07-24T13:19:00.027" v="647" actId="207"/>
          <ac:spMkLst>
            <pc:docMk/>
            <pc:sldMk cId="3235021399" sldId="308"/>
            <ac:spMk id="5" creationId="{41DE1DE6-A9B9-C38F-D4A7-1424E4814B40}"/>
          </ac:spMkLst>
        </pc:spChg>
        <pc:spChg chg="add mod ord">
          <ac:chgData name="Abels, Patrick" userId="ba666de4-0d21-43a6-8e66-51a18aae1b4a" providerId="ADAL" clId="{6215536A-18C8-4232-927B-5B707C316FBD}" dt="2024-07-25T15:22:21.389" v="2349" actId="167"/>
          <ac:spMkLst>
            <pc:docMk/>
            <pc:sldMk cId="3235021399" sldId="308"/>
            <ac:spMk id="8" creationId="{DE728D39-176C-690B-6FB1-A4422CB67476}"/>
          </ac:spMkLst>
        </pc:spChg>
        <pc:spChg chg="del">
          <ac:chgData name="Abels, Patrick" userId="ba666de4-0d21-43a6-8e66-51a18aae1b4a" providerId="ADAL" clId="{6215536A-18C8-4232-927B-5B707C316FBD}" dt="2024-07-24T13:13:27.198" v="564" actId="478"/>
          <ac:spMkLst>
            <pc:docMk/>
            <pc:sldMk cId="3235021399" sldId="308"/>
            <ac:spMk id="9" creationId="{741FF8B0-3BE2-1557-D3AC-33F8E32D7B41}"/>
          </ac:spMkLst>
        </pc:spChg>
        <pc:spChg chg="del">
          <ac:chgData name="Abels, Patrick" userId="ba666de4-0d21-43a6-8e66-51a18aae1b4a" providerId="ADAL" clId="{6215536A-18C8-4232-927B-5B707C316FBD}" dt="2024-07-24T13:13:26.417" v="563" actId="478"/>
          <ac:spMkLst>
            <pc:docMk/>
            <pc:sldMk cId="3235021399" sldId="308"/>
            <ac:spMk id="12" creationId="{76012354-469D-74C7-C1E3-5E0C2E835469}"/>
          </ac:spMkLst>
        </pc:spChg>
        <pc:spChg chg="add mod">
          <ac:chgData name="Abels, Patrick" userId="ba666de4-0d21-43a6-8e66-51a18aae1b4a" providerId="ADAL" clId="{6215536A-18C8-4232-927B-5B707C316FBD}" dt="2024-07-25T15:21:36.521" v="2338" actId="207"/>
          <ac:spMkLst>
            <pc:docMk/>
            <pc:sldMk cId="3235021399" sldId="308"/>
            <ac:spMk id="15" creationId="{5D77BC27-434B-042C-EC0C-C66AE7874DF0}"/>
          </ac:spMkLst>
        </pc:spChg>
        <pc:graphicFrameChg chg="modGraphic">
          <ac:chgData name="Abels, Patrick" userId="ba666de4-0d21-43a6-8e66-51a18aae1b4a" providerId="ADAL" clId="{6215536A-18C8-4232-927B-5B707C316FBD}" dt="2024-07-24T13:40:11.457" v="1425" actId="207"/>
          <ac:graphicFrameMkLst>
            <pc:docMk/>
            <pc:sldMk cId="3235021399" sldId="308"/>
            <ac:graphicFrameMk id="4" creationId="{2F40D753-4A20-2032-EC70-FE17F75549CB}"/>
          </ac:graphicFrameMkLst>
        </pc:graphicFrameChg>
        <pc:cxnChg chg="add mod">
          <ac:chgData name="Abels, Patrick" userId="ba666de4-0d21-43a6-8e66-51a18aae1b4a" providerId="ADAL" clId="{6215536A-18C8-4232-927B-5B707C316FBD}" dt="2024-07-24T13:40:21.009" v="1426" actId="14100"/>
          <ac:cxnSpMkLst>
            <pc:docMk/>
            <pc:sldMk cId="3235021399" sldId="308"/>
            <ac:cxnSpMk id="6" creationId="{08726DDF-ABFA-364E-069B-4D50F523895A}"/>
          </ac:cxnSpMkLst>
        </pc:cxnChg>
        <pc:cxnChg chg="mod">
          <ac:chgData name="Abels, Patrick" userId="ba666de4-0d21-43a6-8e66-51a18aae1b4a" providerId="ADAL" clId="{6215536A-18C8-4232-927B-5B707C316FBD}" dt="2024-07-24T13:18:55.778" v="646" actId="208"/>
          <ac:cxnSpMkLst>
            <pc:docMk/>
            <pc:sldMk cId="3235021399" sldId="308"/>
            <ac:cxnSpMk id="7" creationId="{AE1F0DAB-0ED9-4615-914A-B2C2B46C8A90}"/>
          </ac:cxnSpMkLst>
        </pc:cxnChg>
        <pc:cxnChg chg="del">
          <ac:chgData name="Abels, Patrick" userId="ba666de4-0d21-43a6-8e66-51a18aae1b4a" providerId="ADAL" clId="{6215536A-18C8-4232-927B-5B707C316FBD}" dt="2024-07-24T13:13:27.886" v="565" actId="478"/>
          <ac:cxnSpMkLst>
            <pc:docMk/>
            <pc:sldMk cId="3235021399" sldId="308"/>
            <ac:cxnSpMk id="10" creationId="{41E7642E-A908-FC64-EFA2-1D47702EE8F8}"/>
          </ac:cxnSpMkLst>
        </pc:cxnChg>
        <pc:cxnChg chg="del">
          <ac:chgData name="Abels, Patrick" userId="ba666de4-0d21-43a6-8e66-51a18aae1b4a" providerId="ADAL" clId="{6215536A-18C8-4232-927B-5B707C316FBD}" dt="2024-07-24T13:13:24.275" v="562" actId="478"/>
          <ac:cxnSpMkLst>
            <pc:docMk/>
            <pc:sldMk cId="3235021399" sldId="308"/>
            <ac:cxnSpMk id="13" creationId="{B4759895-FE92-6415-E5A0-54FFD939FBB6}"/>
          </ac:cxnSpMkLst>
        </pc:cxn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240640036" sldId="308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316918673" sldId="309"/>
        </pc:sldMkLst>
      </pc:sldChg>
      <pc:sldChg chg="addSp delSp modSp add mod">
        <pc:chgData name="Abels, Patrick" userId="ba666de4-0d21-43a6-8e66-51a18aae1b4a" providerId="ADAL" clId="{6215536A-18C8-4232-927B-5B707C316FBD}" dt="2024-07-25T15:22:28.099" v="2351" actId="167"/>
        <pc:sldMkLst>
          <pc:docMk/>
          <pc:sldMk cId="3702634962" sldId="309"/>
        </pc:sldMkLst>
        <pc:spChg chg="add mod">
          <ac:chgData name="Abels, Patrick" userId="ba666de4-0d21-43a6-8e66-51a18aae1b4a" providerId="ADAL" clId="{6215536A-18C8-4232-927B-5B707C316FBD}" dt="2024-07-25T15:21:32.370" v="2337" actId="207"/>
          <ac:spMkLst>
            <pc:docMk/>
            <pc:sldMk cId="3702634962" sldId="309"/>
            <ac:spMk id="2" creationId="{A0E48575-51D7-4AD8-0269-521DE9CF1896}"/>
          </ac:spMkLst>
        </pc:spChg>
        <pc:spChg chg="add mod ord">
          <ac:chgData name="Abels, Patrick" userId="ba666de4-0d21-43a6-8e66-51a18aae1b4a" providerId="ADAL" clId="{6215536A-18C8-4232-927B-5B707C316FBD}" dt="2024-07-25T15:22:28.099" v="2351" actId="167"/>
          <ac:spMkLst>
            <pc:docMk/>
            <pc:sldMk cId="3702634962" sldId="309"/>
            <ac:spMk id="5" creationId="{0F4BB9E7-1248-3716-8B94-C78E21D5FF25}"/>
          </ac:spMkLst>
        </pc:spChg>
        <pc:spChg chg="del">
          <ac:chgData name="Abels, Patrick" userId="ba666de4-0d21-43a6-8e66-51a18aae1b4a" providerId="ADAL" clId="{6215536A-18C8-4232-927B-5B707C316FBD}" dt="2024-07-24T13:13:54.356" v="568" actId="478"/>
          <ac:spMkLst>
            <pc:docMk/>
            <pc:sldMk cId="3702634962" sldId="309"/>
            <ac:spMk id="5" creationId="{41DE1DE6-A9B9-C38F-D4A7-1424E4814B40}"/>
          </ac:spMkLst>
        </pc:spChg>
        <pc:spChg chg="mod">
          <ac:chgData name="Abels, Patrick" userId="ba666de4-0d21-43a6-8e66-51a18aae1b4a" providerId="ADAL" clId="{6215536A-18C8-4232-927B-5B707C316FBD}" dt="2024-07-24T13:18:34.819" v="643" actId="207"/>
          <ac:spMkLst>
            <pc:docMk/>
            <pc:sldMk cId="3702634962" sldId="309"/>
            <ac:spMk id="9" creationId="{741FF8B0-3BE2-1557-D3AC-33F8E32D7B41}"/>
          </ac:spMkLst>
        </pc:spChg>
        <pc:spChg chg="del">
          <ac:chgData name="Abels, Patrick" userId="ba666de4-0d21-43a6-8e66-51a18aae1b4a" providerId="ADAL" clId="{6215536A-18C8-4232-927B-5B707C316FBD}" dt="2024-07-24T13:13:56.466" v="569" actId="478"/>
          <ac:spMkLst>
            <pc:docMk/>
            <pc:sldMk cId="3702634962" sldId="309"/>
            <ac:spMk id="12" creationId="{76012354-469D-74C7-C1E3-5E0C2E835469}"/>
          </ac:spMkLst>
        </pc:spChg>
        <pc:graphicFrameChg chg="modGraphic">
          <ac:chgData name="Abels, Patrick" userId="ba666de4-0d21-43a6-8e66-51a18aae1b4a" providerId="ADAL" clId="{6215536A-18C8-4232-927B-5B707C316FBD}" dt="2024-07-24T13:18:32.537" v="642" actId="207"/>
          <ac:graphicFrameMkLst>
            <pc:docMk/>
            <pc:sldMk cId="3702634962" sldId="309"/>
            <ac:graphicFrameMk id="4" creationId="{2F40D753-4A20-2032-EC70-FE17F75549CB}"/>
          </ac:graphicFrameMkLst>
        </pc:graphicFrameChg>
        <pc:cxnChg chg="del">
          <ac:chgData name="Abels, Patrick" userId="ba666de4-0d21-43a6-8e66-51a18aae1b4a" providerId="ADAL" clId="{6215536A-18C8-4232-927B-5B707C316FBD}" dt="2024-07-24T13:13:54.356" v="568" actId="478"/>
          <ac:cxnSpMkLst>
            <pc:docMk/>
            <pc:sldMk cId="3702634962" sldId="309"/>
            <ac:cxnSpMk id="7" creationId="{AE1F0DAB-0ED9-4615-914A-B2C2B46C8A90}"/>
          </ac:cxnSpMkLst>
        </pc:cxnChg>
        <pc:cxnChg chg="mod">
          <ac:chgData name="Abels, Patrick" userId="ba666de4-0d21-43a6-8e66-51a18aae1b4a" providerId="ADAL" clId="{6215536A-18C8-4232-927B-5B707C316FBD}" dt="2024-07-24T13:18:39.474" v="644" actId="208"/>
          <ac:cxnSpMkLst>
            <pc:docMk/>
            <pc:sldMk cId="3702634962" sldId="309"/>
            <ac:cxnSpMk id="10" creationId="{41E7642E-A908-FC64-EFA2-1D47702EE8F8}"/>
          </ac:cxnSpMkLst>
        </pc:cxnChg>
        <pc:cxnChg chg="del">
          <ac:chgData name="Abels, Patrick" userId="ba666de4-0d21-43a6-8e66-51a18aae1b4a" providerId="ADAL" clId="{6215536A-18C8-4232-927B-5B707C316FBD}" dt="2024-07-24T13:13:57.108" v="570" actId="478"/>
          <ac:cxnSpMkLst>
            <pc:docMk/>
            <pc:sldMk cId="3702634962" sldId="309"/>
            <ac:cxnSpMk id="13" creationId="{B4759895-FE92-6415-E5A0-54FFD939FBB6}"/>
          </ac:cxnSpMkLst>
        </pc:cxn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107101755" sldId="310"/>
        </pc:sldMkLst>
      </pc:sldChg>
      <pc:sldChg chg="addSp delSp modSp add mod">
        <pc:chgData name="Abels, Patrick" userId="ba666de4-0d21-43a6-8e66-51a18aae1b4a" providerId="ADAL" clId="{6215536A-18C8-4232-927B-5B707C316FBD}" dt="2024-07-25T15:22:48.679" v="2357" actId="14100"/>
        <pc:sldMkLst>
          <pc:docMk/>
          <pc:sldMk cId="2859578829" sldId="310"/>
        </pc:sldMkLst>
        <pc:spChg chg="add mod">
          <ac:chgData name="Abels, Patrick" userId="ba666de4-0d21-43a6-8e66-51a18aae1b4a" providerId="ADAL" clId="{6215536A-18C8-4232-927B-5B707C316FBD}" dt="2024-07-25T15:22:37.449" v="2354" actId="113"/>
          <ac:spMkLst>
            <pc:docMk/>
            <pc:sldMk cId="2859578829" sldId="310"/>
            <ac:spMk id="2" creationId="{D20CE6D1-492C-F1AE-9E86-D89E6F89BD91}"/>
          </ac:spMkLst>
        </pc:spChg>
        <pc:spChg chg="add mod ord">
          <ac:chgData name="Abels, Patrick" userId="ba666de4-0d21-43a6-8e66-51a18aae1b4a" providerId="ADAL" clId="{6215536A-18C8-4232-927B-5B707C316FBD}" dt="2024-07-25T15:22:33.489" v="2353" actId="167"/>
          <ac:spMkLst>
            <pc:docMk/>
            <pc:sldMk cId="2859578829" sldId="310"/>
            <ac:spMk id="5" creationId="{32DCF4B0-845F-BEE7-8264-B7B3AE638D77}"/>
          </ac:spMkLst>
        </pc:spChg>
        <pc:spChg chg="del">
          <ac:chgData name="Abels, Patrick" userId="ba666de4-0d21-43a6-8e66-51a18aae1b4a" providerId="ADAL" clId="{6215536A-18C8-4232-927B-5B707C316FBD}" dt="2024-07-24T13:14:08.220" v="572" actId="478"/>
          <ac:spMkLst>
            <pc:docMk/>
            <pc:sldMk cId="2859578829" sldId="310"/>
            <ac:spMk id="5" creationId="{41DE1DE6-A9B9-C38F-D4A7-1424E4814B40}"/>
          </ac:spMkLst>
        </pc:spChg>
        <pc:spChg chg="del">
          <ac:chgData name="Abels, Patrick" userId="ba666de4-0d21-43a6-8e66-51a18aae1b4a" providerId="ADAL" clId="{6215536A-18C8-4232-927B-5B707C316FBD}" dt="2024-07-24T13:14:09.330" v="573" actId="478"/>
          <ac:spMkLst>
            <pc:docMk/>
            <pc:sldMk cId="2859578829" sldId="310"/>
            <ac:spMk id="9" creationId="{741FF8B0-3BE2-1557-D3AC-33F8E32D7B41}"/>
          </ac:spMkLst>
        </pc:spChg>
        <pc:spChg chg="mod">
          <ac:chgData name="Abels, Patrick" userId="ba666de4-0d21-43a6-8e66-51a18aae1b4a" providerId="ADAL" clId="{6215536A-18C8-4232-927B-5B707C316FBD}" dt="2024-07-25T15:22:44.099" v="2355" actId="1076"/>
          <ac:spMkLst>
            <pc:docMk/>
            <pc:sldMk cId="2859578829" sldId="310"/>
            <ac:spMk id="12" creationId="{76012354-469D-74C7-C1E3-5E0C2E835469}"/>
          </ac:spMkLst>
        </pc:spChg>
        <pc:graphicFrameChg chg="modGraphic">
          <ac:chgData name="Abels, Patrick" userId="ba666de4-0d21-43a6-8e66-51a18aae1b4a" providerId="ADAL" clId="{6215536A-18C8-4232-927B-5B707C316FBD}" dt="2024-07-24T13:14:33.614" v="574" actId="207"/>
          <ac:graphicFrameMkLst>
            <pc:docMk/>
            <pc:sldMk cId="2859578829" sldId="310"/>
            <ac:graphicFrameMk id="4" creationId="{2F40D753-4A20-2032-EC70-FE17F75549CB}"/>
          </ac:graphicFrameMkLst>
        </pc:graphicFrameChg>
        <pc:cxnChg chg="del">
          <ac:chgData name="Abels, Patrick" userId="ba666de4-0d21-43a6-8e66-51a18aae1b4a" providerId="ADAL" clId="{6215536A-18C8-4232-927B-5B707C316FBD}" dt="2024-07-24T13:14:08.220" v="572" actId="478"/>
          <ac:cxnSpMkLst>
            <pc:docMk/>
            <pc:sldMk cId="2859578829" sldId="310"/>
            <ac:cxnSpMk id="7" creationId="{AE1F0DAB-0ED9-4615-914A-B2C2B46C8A90}"/>
          </ac:cxnSpMkLst>
        </pc:cxnChg>
        <pc:cxnChg chg="del">
          <ac:chgData name="Abels, Patrick" userId="ba666de4-0d21-43a6-8e66-51a18aae1b4a" providerId="ADAL" clId="{6215536A-18C8-4232-927B-5B707C316FBD}" dt="2024-07-24T13:14:09.330" v="573" actId="478"/>
          <ac:cxnSpMkLst>
            <pc:docMk/>
            <pc:sldMk cId="2859578829" sldId="310"/>
            <ac:cxnSpMk id="10" creationId="{41E7642E-A908-FC64-EFA2-1D47702EE8F8}"/>
          </ac:cxnSpMkLst>
        </pc:cxnChg>
        <pc:cxnChg chg="mod">
          <ac:chgData name="Abels, Patrick" userId="ba666de4-0d21-43a6-8e66-51a18aae1b4a" providerId="ADAL" clId="{6215536A-18C8-4232-927B-5B707C316FBD}" dt="2024-07-25T15:22:48.679" v="2357" actId="14100"/>
          <ac:cxnSpMkLst>
            <pc:docMk/>
            <pc:sldMk cId="2859578829" sldId="310"/>
            <ac:cxnSpMk id="13" creationId="{B4759895-FE92-6415-E5A0-54FFD939FBB6}"/>
          </ac:cxnSpMkLst>
        </pc:cxnChg>
      </pc:sldChg>
      <pc:sldChg chg="addSp delSp modSp add del mod">
        <pc:chgData name="Abels, Patrick" userId="ba666de4-0d21-43a6-8e66-51a18aae1b4a" providerId="ADAL" clId="{6215536A-18C8-4232-927B-5B707C316FBD}" dt="2024-07-24T13:27:25.222" v="963" actId="47"/>
        <pc:sldMkLst>
          <pc:docMk/>
          <pc:sldMk cId="1643246162" sldId="311"/>
        </pc:sldMkLst>
        <pc:spChg chg="del">
          <ac:chgData name="Abels, Patrick" userId="ba666de4-0d21-43a6-8e66-51a18aae1b4a" providerId="ADAL" clId="{6215536A-18C8-4232-927B-5B707C316FBD}" dt="2024-07-24T13:16:10.911" v="634" actId="478"/>
          <ac:spMkLst>
            <pc:docMk/>
            <pc:sldMk cId="1643246162" sldId="311"/>
            <ac:spMk id="2" creationId="{FF7358FC-58FD-2E73-A72C-1EB94A1D9CD7}"/>
          </ac:spMkLst>
        </pc:spChg>
        <pc:spChg chg="add mod">
          <ac:chgData name="Abels, Patrick" userId="ba666de4-0d21-43a6-8e66-51a18aae1b4a" providerId="ADAL" clId="{6215536A-18C8-4232-927B-5B707C316FBD}" dt="2024-07-24T13:16:09.630" v="633"/>
          <ac:spMkLst>
            <pc:docMk/>
            <pc:sldMk cId="1643246162" sldId="311"/>
            <ac:spMk id="5" creationId="{3C5E4D70-867C-44DF-695D-49755DCABB59}"/>
          </ac:spMkLst>
        </pc:spChg>
        <pc:spChg chg="mod">
          <ac:chgData name="Abels, Patrick" userId="ba666de4-0d21-43a6-8e66-51a18aae1b4a" providerId="ADAL" clId="{6215536A-18C8-4232-927B-5B707C316FBD}" dt="2024-07-24T13:20:17.783" v="656" actId="113"/>
          <ac:spMkLst>
            <pc:docMk/>
            <pc:sldMk cId="1643246162" sldId="311"/>
            <ac:spMk id="6" creationId="{001E98C0-B459-F6AF-2BBD-D255D541A2BB}"/>
          </ac:spMkLst>
        </pc:spChg>
        <pc:graphicFrameChg chg="mod">
          <ac:chgData name="Abels, Patrick" userId="ba666de4-0d21-43a6-8e66-51a18aae1b4a" providerId="ADAL" clId="{6215536A-18C8-4232-927B-5B707C316FBD}" dt="2024-07-24T13:19:49.379" v="653" actId="207"/>
          <ac:graphicFrameMkLst>
            <pc:docMk/>
            <pc:sldMk cId="1643246162" sldId="311"/>
            <ac:graphicFrameMk id="4" creationId="{2F40D753-4A20-2032-EC70-FE17F75549CB}"/>
          </ac:graphicFrameMkLst>
        </pc:graphicFrameChg>
        <pc:cxnChg chg="add del mod">
          <ac:chgData name="Abels, Patrick" userId="ba666de4-0d21-43a6-8e66-51a18aae1b4a" providerId="ADAL" clId="{6215536A-18C8-4232-927B-5B707C316FBD}" dt="2024-07-24T13:19:45.329" v="652" actId="478"/>
          <ac:cxnSpMkLst>
            <pc:docMk/>
            <pc:sldMk cId="1643246162" sldId="311"/>
            <ac:cxnSpMk id="8" creationId="{A9B2612B-D388-4927-D226-3E2643E67D8C}"/>
          </ac:cxnSpMkLst>
        </pc:cxn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1909465663" sldId="311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400931854" sldId="312"/>
        </pc:sldMkLst>
      </pc:sldChg>
      <pc:sldChg chg="addSp delSp modSp add mod">
        <pc:chgData name="Abels, Patrick" userId="ba666de4-0d21-43a6-8e66-51a18aae1b4a" providerId="ADAL" clId="{6215536A-18C8-4232-927B-5B707C316FBD}" dt="2024-07-25T15:23:17.079" v="2376" actId="1035"/>
        <pc:sldMkLst>
          <pc:docMk/>
          <pc:sldMk cId="3586457616" sldId="312"/>
        </pc:sldMkLst>
        <pc:spChg chg="mod">
          <ac:chgData name="Abels, Patrick" userId="ba666de4-0d21-43a6-8e66-51a18aae1b4a" providerId="ADAL" clId="{6215536A-18C8-4232-927B-5B707C316FBD}" dt="2024-07-24T13:21:54.090" v="668" actId="1076"/>
          <ac:spMkLst>
            <pc:docMk/>
            <pc:sldMk cId="3586457616" sldId="312"/>
            <ac:spMk id="5" creationId="{3C5E4D70-867C-44DF-695D-49755DCABB59}"/>
          </ac:spMkLst>
        </pc:spChg>
        <pc:spChg chg="del mod">
          <ac:chgData name="Abels, Patrick" userId="ba666de4-0d21-43a6-8e66-51a18aae1b4a" providerId="ADAL" clId="{6215536A-18C8-4232-927B-5B707C316FBD}" dt="2024-07-24T13:21:44.647" v="665" actId="478"/>
          <ac:spMkLst>
            <pc:docMk/>
            <pc:sldMk cId="3586457616" sldId="312"/>
            <ac:spMk id="6" creationId="{001E98C0-B459-F6AF-2BBD-D255D541A2BB}"/>
          </ac:spMkLst>
        </pc:spChg>
        <pc:spChg chg="add mod ord">
          <ac:chgData name="Abels, Patrick" userId="ba666de4-0d21-43a6-8e66-51a18aae1b4a" providerId="ADAL" clId="{6215536A-18C8-4232-927B-5B707C316FBD}" dt="2024-07-25T15:23:17.079" v="2376" actId="1035"/>
          <ac:spMkLst>
            <pc:docMk/>
            <pc:sldMk cId="3586457616" sldId="312"/>
            <ac:spMk id="6" creationId="{FDF9649F-F831-8C0A-A8E1-37814BE811C6}"/>
          </ac:spMkLst>
        </pc:spChg>
        <pc:spChg chg="add del mod">
          <ac:chgData name="Abels, Patrick" userId="ba666de4-0d21-43a6-8e66-51a18aae1b4a" providerId="ADAL" clId="{6215536A-18C8-4232-927B-5B707C316FBD}" dt="2024-07-24T13:26:57.936" v="958" actId="478"/>
          <ac:spMkLst>
            <pc:docMk/>
            <pc:sldMk cId="3586457616" sldId="312"/>
            <ac:spMk id="7" creationId="{36118B91-0239-0049-9132-37EA4760D64A}"/>
          </ac:spMkLst>
        </pc:spChg>
        <pc:spChg chg="add del mod">
          <ac:chgData name="Abels, Patrick" userId="ba666de4-0d21-43a6-8e66-51a18aae1b4a" providerId="ADAL" clId="{6215536A-18C8-4232-927B-5B707C316FBD}" dt="2024-07-24T13:43:34.463" v="1502" actId="478"/>
          <ac:spMkLst>
            <pc:docMk/>
            <pc:sldMk cId="3586457616" sldId="312"/>
            <ac:spMk id="10" creationId="{6BEAD4AA-C002-FB38-54C5-CA7ECE8CA2F0}"/>
          </ac:spMkLst>
        </pc:spChg>
        <pc:graphicFrameChg chg="add mod modGraphic">
          <ac:chgData name="Abels, Patrick" userId="ba666de4-0d21-43a6-8e66-51a18aae1b4a" providerId="ADAL" clId="{6215536A-18C8-4232-927B-5B707C316FBD}" dt="2024-07-24T13:28:11.002" v="967" actId="207"/>
          <ac:graphicFrameMkLst>
            <pc:docMk/>
            <pc:sldMk cId="3586457616" sldId="312"/>
            <ac:graphicFrameMk id="2" creationId="{DEEA3E81-F310-A372-BCBE-8AE6608811DB}"/>
          </ac:graphicFrameMkLst>
        </pc:graphicFrameChg>
        <pc:graphicFrameChg chg="mod modGraphic">
          <ac:chgData name="Abels, Patrick" userId="ba666de4-0d21-43a6-8e66-51a18aae1b4a" providerId="ADAL" clId="{6215536A-18C8-4232-927B-5B707C316FBD}" dt="2024-07-24T13:21:30.518" v="659" actId="2710"/>
          <ac:graphicFrameMkLst>
            <pc:docMk/>
            <pc:sldMk cId="3586457616" sldId="312"/>
            <ac:graphicFrameMk id="4" creationId="{2F40D753-4A20-2032-EC70-FE17F75549CB}"/>
          </ac:graphicFrameMkLst>
        </pc:graphicFrameChg>
        <pc:cxnChg chg="add del mod">
          <ac:chgData name="Abels, Patrick" userId="ba666de4-0d21-43a6-8e66-51a18aae1b4a" providerId="ADAL" clId="{6215536A-18C8-4232-927B-5B707C316FBD}" dt="2024-07-24T13:26:58.686" v="959" actId="478"/>
          <ac:cxnSpMkLst>
            <pc:docMk/>
            <pc:sldMk cId="3586457616" sldId="312"/>
            <ac:cxnSpMk id="9" creationId="{BF853A0D-8966-F148-3767-EA11700E6AEE}"/>
          </ac:cxnSpMkLst>
        </pc:cxnChg>
      </pc:sldChg>
      <pc:sldChg chg="addSp delSp modSp add mod modTransition">
        <pc:chgData name="Abels, Patrick" userId="ba666de4-0d21-43a6-8e66-51a18aae1b4a" providerId="ADAL" clId="{6215536A-18C8-4232-927B-5B707C316FBD}" dt="2024-07-25T16:16:28.009" v="3407"/>
        <pc:sldMkLst>
          <pc:docMk/>
          <pc:sldMk cId="2771796598" sldId="313"/>
        </pc:sldMkLst>
        <pc:spChg chg="add mod ord">
          <ac:chgData name="Abels, Patrick" userId="ba666de4-0d21-43a6-8e66-51a18aae1b4a" providerId="ADAL" clId="{6215536A-18C8-4232-927B-5B707C316FBD}" dt="2024-07-25T15:23:38.909" v="2382" actId="167"/>
          <ac:spMkLst>
            <pc:docMk/>
            <pc:sldMk cId="2771796598" sldId="313"/>
            <ac:spMk id="6" creationId="{186490FD-F1F9-6EC1-E1AA-82490704EDB0}"/>
          </ac:spMkLst>
        </pc:spChg>
        <pc:spChg chg="del">
          <ac:chgData name="Abels, Patrick" userId="ba666de4-0d21-43a6-8e66-51a18aae1b4a" providerId="ADAL" clId="{6215536A-18C8-4232-927B-5B707C316FBD}" dt="2024-07-24T13:30:03.553" v="983" actId="478"/>
          <ac:spMkLst>
            <pc:docMk/>
            <pc:sldMk cId="2771796598" sldId="313"/>
            <ac:spMk id="7" creationId="{36118B91-0239-0049-9132-37EA4760D64A}"/>
          </ac:spMkLst>
        </pc:spChg>
        <pc:graphicFrameChg chg="mod modGraphic">
          <ac:chgData name="Abels, Patrick" userId="ba666de4-0d21-43a6-8e66-51a18aae1b4a" providerId="ADAL" clId="{6215536A-18C8-4232-927B-5B707C316FBD}" dt="2024-07-24T13:32:25.363" v="1012" actId="207"/>
          <ac:graphicFrameMkLst>
            <pc:docMk/>
            <pc:sldMk cId="2771796598" sldId="313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54.476" v="1010" actId="207"/>
          <ac:graphicFrameMkLst>
            <pc:docMk/>
            <pc:sldMk cId="2771796598" sldId="313"/>
            <ac:graphicFrameMk id="4" creationId="{2F40D753-4A20-2032-EC70-FE17F75549CB}"/>
          </ac:graphicFrameMkLst>
        </pc:graphicFrameChg>
        <pc:cxnChg chg="del">
          <ac:chgData name="Abels, Patrick" userId="ba666de4-0d21-43a6-8e66-51a18aae1b4a" providerId="ADAL" clId="{6215536A-18C8-4232-927B-5B707C316FBD}" dt="2024-07-24T13:30:04.570" v="984" actId="478"/>
          <ac:cxnSpMkLst>
            <pc:docMk/>
            <pc:sldMk cId="2771796598" sldId="313"/>
            <ac:cxnSpMk id="9" creationId="{BF853A0D-8966-F148-3767-EA11700E6AEE}"/>
          </ac:cxnSpMkLst>
        </pc:cxn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323533761" sldId="313"/>
        </pc:sldMkLst>
      </pc:sldChg>
      <pc:sldChg chg="addSp modSp add mod modTransition">
        <pc:chgData name="Abels, Patrick" userId="ba666de4-0d21-43a6-8e66-51a18aae1b4a" providerId="ADAL" clId="{6215536A-18C8-4232-927B-5B707C316FBD}" dt="2024-07-25T16:16:01.970" v="3403"/>
        <pc:sldMkLst>
          <pc:docMk/>
          <pc:sldMk cId="1277994254" sldId="314"/>
        </pc:sldMkLst>
        <pc:spChg chg="add mod ord">
          <ac:chgData name="Abels, Patrick" userId="ba666de4-0d21-43a6-8e66-51a18aae1b4a" providerId="ADAL" clId="{6215536A-18C8-4232-927B-5B707C316FBD}" dt="2024-07-25T15:23:33.839" v="2380" actId="167"/>
          <ac:spMkLst>
            <pc:docMk/>
            <pc:sldMk cId="1277994254" sldId="314"/>
            <ac:spMk id="6" creationId="{9FE5C273-8B4F-9DBA-74C2-ED72F25E6C43}"/>
          </ac:spMkLst>
        </pc:spChg>
        <pc:graphicFrameChg chg="mod modGraphic">
          <ac:chgData name="Abels, Patrick" userId="ba666de4-0d21-43a6-8e66-51a18aae1b4a" providerId="ADAL" clId="{6215536A-18C8-4232-927B-5B707C316FBD}" dt="2024-07-24T13:29:30.567" v="980" actId="20577"/>
          <ac:graphicFrameMkLst>
            <pc:docMk/>
            <pc:sldMk cId="1277994254" sldId="314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29:34.118" v="981" actId="207"/>
          <ac:graphicFrameMkLst>
            <pc:docMk/>
            <pc:sldMk cId="1277994254" sldId="314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797449532" sldId="314"/>
        </pc:sldMkLst>
      </pc:sldChg>
      <pc:sldChg chg="addSp modSp add mod">
        <pc:chgData name="Abels, Patrick" userId="ba666de4-0d21-43a6-8e66-51a18aae1b4a" providerId="ADAL" clId="{6215536A-18C8-4232-927B-5B707C316FBD}" dt="2024-07-25T15:23:27.681" v="2378" actId="167"/>
        <pc:sldMkLst>
          <pc:docMk/>
          <pc:sldMk cId="2161090837" sldId="315"/>
        </pc:sldMkLst>
        <pc:spChg chg="add mod ord">
          <ac:chgData name="Abels, Patrick" userId="ba666de4-0d21-43a6-8e66-51a18aae1b4a" providerId="ADAL" clId="{6215536A-18C8-4232-927B-5B707C316FBD}" dt="2024-07-25T15:23:27.681" v="2378" actId="167"/>
          <ac:spMkLst>
            <pc:docMk/>
            <pc:sldMk cId="2161090837" sldId="315"/>
            <ac:spMk id="6" creationId="{074A8060-6A90-2190-C298-3D3DCF71B9C0}"/>
          </ac:spMkLst>
        </pc:spChg>
        <pc:graphicFrameChg chg="mod modGraphic">
          <ac:chgData name="Abels, Patrick" userId="ba666de4-0d21-43a6-8e66-51a18aae1b4a" providerId="ADAL" clId="{6215536A-18C8-4232-927B-5B707C316FBD}" dt="2024-07-24T13:28:41.266" v="973" actId="20577"/>
          <ac:graphicFrameMkLst>
            <pc:docMk/>
            <pc:sldMk cId="2161090837" sldId="315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28:29.713" v="970" actId="207"/>
          <ac:graphicFrameMkLst>
            <pc:docMk/>
            <pc:sldMk cId="2161090837" sldId="315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913677630" sldId="315"/>
        </pc:sldMkLst>
      </pc:sldChg>
      <pc:sldChg chg="addSp modSp add mod">
        <pc:chgData name="Abels, Patrick" userId="ba666de4-0d21-43a6-8e66-51a18aae1b4a" providerId="ADAL" clId="{6215536A-18C8-4232-927B-5B707C316FBD}" dt="2024-07-25T15:23:56.639" v="2395"/>
        <pc:sldMkLst>
          <pc:docMk/>
          <pc:sldMk cId="1667377911" sldId="316"/>
        </pc:sldMkLst>
        <pc:spChg chg="add mod ord">
          <ac:chgData name="Abels, Patrick" userId="ba666de4-0d21-43a6-8e66-51a18aae1b4a" providerId="ADAL" clId="{6215536A-18C8-4232-927B-5B707C316FBD}" dt="2024-07-25T15:23:56.308" v="2394" actId="167"/>
          <ac:spMkLst>
            <pc:docMk/>
            <pc:sldMk cId="1667377911" sldId="316"/>
            <ac:spMk id="6" creationId="{07EF7256-050A-43D9-9BD9-111993A6E691}"/>
          </ac:spMkLst>
        </pc:spChg>
        <pc:spChg chg="add mod">
          <ac:chgData name="Abels, Patrick" userId="ba666de4-0d21-43a6-8e66-51a18aae1b4a" providerId="ADAL" clId="{6215536A-18C8-4232-927B-5B707C316FBD}" dt="2024-07-25T15:23:56.639" v="2395"/>
          <ac:spMkLst>
            <pc:docMk/>
            <pc:sldMk cId="1667377911" sldId="316"/>
            <ac:spMk id="8" creationId="{7B8FF84E-E86A-5047-FB1D-7849D6A4CFC9}"/>
          </ac:spMkLst>
        </pc:sp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054488210" sldId="316"/>
        </pc:sldMkLst>
      </pc:sldChg>
      <pc:sldChg chg="addSp modSp add mod modTransition">
        <pc:chgData name="Abels, Patrick" userId="ba666de4-0d21-43a6-8e66-51a18aae1b4a" providerId="ADAL" clId="{6215536A-18C8-4232-927B-5B707C316FBD}" dt="2024-07-25T16:16:28.009" v="3407"/>
        <pc:sldMkLst>
          <pc:docMk/>
          <pc:sldMk cId="2751796070" sldId="317"/>
        </pc:sldMkLst>
        <pc:spChg chg="add mod ord">
          <ac:chgData name="Abels, Patrick" userId="ba666de4-0d21-43a6-8e66-51a18aae1b4a" providerId="ADAL" clId="{6215536A-18C8-4232-927B-5B707C316FBD}" dt="2024-07-25T15:23:41.739" v="2384" actId="167"/>
          <ac:spMkLst>
            <pc:docMk/>
            <pc:sldMk cId="2751796070" sldId="317"/>
            <ac:spMk id="6" creationId="{9B4E56F4-F616-0935-3D7E-51614666E2AA}"/>
          </ac:spMkLst>
        </pc:spChg>
        <pc:graphicFrameChg chg="mod modGraphic">
          <ac:chgData name="Abels, Patrick" userId="ba666de4-0d21-43a6-8e66-51a18aae1b4a" providerId="ADAL" clId="{6215536A-18C8-4232-927B-5B707C316FBD}" dt="2024-07-24T13:32:38.353" v="1014" actId="207"/>
          <ac:graphicFrameMkLst>
            <pc:docMk/>
            <pc:sldMk cId="2751796070" sldId="317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43.786" v="1006" actId="207"/>
          <ac:graphicFrameMkLst>
            <pc:docMk/>
            <pc:sldMk cId="2751796070" sldId="317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221662512" sldId="317"/>
        </pc:sldMkLst>
      </pc:sldChg>
      <pc:sldChg chg="addSp modSp add mod modTransition">
        <pc:chgData name="Abels, Patrick" userId="ba666de4-0d21-43a6-8e66-51a18aae1b4a" providerId="ADAL" clId="{6215536A-18C8-4232-927B-5B707C316FBD}" dt="2024-07-25T16:16:28.009" v="3407"/>
        <pc:sldMkLst>
          <pc:docMk/>
          <pc:sldMk cId="1440877268" sldId="318"/>
        </pc:sldMkLst>
        <pc:spChg chg="add mod ord">
          <ac:chgData name="Abels, Patrick" userId="ba666de4-0d21-43a6-8e66-51a18aae1b4a" providerId="ADAL" clId="{6215536A-18C8-4232-927B-5B707C316FBD}" dt="2024-07-25T15:23:45.017" v="2386" actId="167"/>
          <ac:spMkLst>
            <pc:docMk/>
            <pc:sldMk cId="1440877268" sldId="318"/>
            <ac:spMk id="6" creationId="{7CA625E6-F08A-FB36-423C-B4EC1B91AD1B}"/>
          </ac:spMkLst>
        </pc:spChg>
        <pc:graphicFrameChg chg="mod modGraphic">
          <ac:chgData name="Abels, Patrick" userId="ba666de4-0d21-43a6-8e66-51a18aae1b4a" providerId="ADAL" clId="{6215536A-18C8-4232-927B-5B707C316FBD}" dt="2024-07-24T13:32:53.096" v="1016" actId="207"/>
          <ac:graphicFrameMkLst>
            <pc:docMk/>
            <pc:sldMk cId="1440877268" sldId="318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33.090" v="1003" actId="207"/>
          <ac:graphicFrameMkLst>
            <pc:docMk/>
            <pc:sldMk cId="1440877268" sldId="318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068876196" sldId="318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669973678" sldId="319"/>
        </pc:sldMkLst>
      </pc:sldChg>
      <pc:sldChg chg="addSp modSp add mod modTransition">
        <pc:chgData name="Abels, Patrick" userId="ba666de4-0d21-43a6-8e66-51a18aae1b4a" providerId="ADAL" clId="{6215536A-18C8-4232-927B-5B707C316FBD}" dt="2024-07-25T16:16:28.009" v="3407"/>
        <pc:sldMkLst>
          <pc:docMk/>
          <pc:sldMk cId="4006843438" sldId="319"/>
        </pc:sldMkLst>
        <pc:spChg chg="add mod ord">
          <ac:chgData name="Abels, Patrick" userId="ba666de4-0d21-43a6-8e66-51a18aae1b4a" providerId="ADAL" clId="{6215536A-18C8-4232-927B-5B707C316FBD}" dt="2024-07-25T15:23:47.698" v="2388" actId="167"/>
          <ac:spMkLst>
            <pc:docMk/>
            <pc:sldMk cId="4006843438" sldId="319"/>
            <ac:spMk id="6" creationId="{294193B2-1F89-ADF1-50DB-32B0888EADA8}"/>
          </ac:spMkLst>
        </pc:spChg>
        <pc:graphicFrameChg chg="mod modGraphic">
          <ac:chgData name="Abels, Patrick" userId="ba666de4-0d21-43a6-8e66-51a18aae1b4a" providerId="ADAL" clId="{6215536A-18C8-4232-927B-5B707C316FBD}" dt="2024-07-24T13:33:06.730" v="1018" actId="207"/>
          <ac:graphicFrameMkLst>
            <pc:docMk/>
            <pc:sldMk cId="4006843438" sldId="319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09.141" v="999" actId="207"/>
          <ac:graphicFrameMkLst>
            <pc:docMk/>
            <pc:sldMk cId="4006843438" sldId="319"/>
            <ac:graphicFrameMk id="4" creationId="{2F40D753-4A20-2032-EC70-FE17F75549CB}"/>
          </ac:graphicFrameMkLst>
        </pc:graphicFrameChg>
      </pc:sldChg>
      <pc:sldChg chg="addSp modSp add mod modTransition">
        <pc:chgData name="Abels, Patrick" userId="ba666de4-0d21-43a6-8e66-51a18aae1b4a" providerId="ADAL" clId="{6215536A-18C8-4232-927B-5B707C316FBD}" dt="2024-07-25T16:16:28.009" v="3407"/>
        <pc:sldMkLst>
          <pc:docMk/>
          <pc:sldMk cId="125043907" sldId="320"/>
        </pc:sldMkLst>
        <pc:spChg chg="add mod ord">
          <ac:chgData name="Abels, Patrick" userId="ba666de4-0d21-43a6-8e66-51a18aae1b4a" providerId="ADAL" clId="{6215536A-18C8-4232-927B-5B707C316FBD}" dt="2024-07-25T15:23:50.882" v="2390" actId="167"/>
          <ac:spMkLst>
            <pc:docMk/>
            <pc:sldMk cId="125043907" sldId="320"/>
            <ac:spMk id="6" creationId="{8571D0F0-D4FC-25F8-20EC-A3A71B265A43}"/>
          </ac:spMkLst>
        </pc:spChg>
        <pc:graphicFrameChg chg="mod modGraphic">
          <ac:chgData name="Abels, Patrick" userId="ba666de4-0d21-43a6-8e66-51a18aae1b4a" providerId="ADAL" clId="{6215536A-18C8-4232-927B-5B707C316FBD}" dt="2024-07-24T13:33:16.218" v="1020" actId="207"/>
          <ac:graphicFrameMkLst>
            <pc:docMk/>
            <pc:sldMk cId="125043907" sldId="320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21.240" v="1000" actId="207"/>
          <ac:graphicFrameMkLst>
            <pc:docMk/>
            <pc:sldMk cId="125043907" sldId="320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1416998796" sldId="320"/>
        </pc:sldMkLst>
      </pc:sldChg>
      <pc:sldChg chg="addSp modSp add mod modTransition">
        <pc:chgData name="Abels, Patrick" userId="ba666de4-0d21-43a6-8e66-51a18aae1b4a" providerId="ADAL" clId="{6215536A-18C8-4232-927B-5B707C316FBD}" dt="2024-07-25T16:16:28.009" v="3407"/>
        <pc:sldMkLst>
          <pc:docMk/>
          <pc:sldMk cId="210345307" sldId="321"/>
        </pc:sldMkLst>
        <pc:spChg chg="add mod ord">
          <ac:chgData name="Abels, Patrick" userId="ba666de4-0d21-43a6-8e66-51a18aae1b4a" providerId="ADAL" clId="{6215536A-18C8-4232-927B-5B707C316FBD}" dt="2024-07-25T15:23:54.223" v="2392" actId="167"/>
          <ac:spMkLst>
            <pc:docMk/>
            <pc:sldMk cId="210345307" sldId="321"/>
            <ac:spMk id="6" creationId="{6F6A2097-B4F0-D2E2-0186-36278B67E739}"/>
          </ac:spMkLst>
        </pc:sp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802387827" sldId="321"/>
        </pc:sldMkLst>
      </pc:sldChg>
      <pc:sldChg chg="addSp delSp modSp add mod">
        <pc:chgData name="Abels, Patrick" userId="ba666de4-0d21-43a6-8e66-51a18aae1b4a" providerId="ADAL" clId="{6215536A-18C8-4232-927B-5B707C316FBD}" dt="2024-07-25T15:22:17.429" v="2347" actId="167"/>
        <pc:sldMkLst>
          <pc:docMk/>
          <pc:sldMk cId="1638070181" sldId="322"/>
        </pc:sldMkLst>
        <pc:spChg chg="add mod">
          <ac:chgData name="Abels, Patrick" userId="ba666de4-0d21-43a6-8e66-51a18aae1b4a" providerId="ADAL" clId="{6215536A-18C8-4232-927B-5B707C316FBD}" dt="2024-07-24T13:34:23.449" v="1040" actId="207"/>
          <ac:spMkLst>
            <pc:docMk/>
            <pc:sldMk cId="1638070181" sldId="322"/>
            <ac:spMk id="2" creationId="{B3BB418E-812C-4D49-A8F7-6ED8DDF3B475}"/>
          </ac:spMkLst>
        </pc:spChg>
        <pc:spChg chg="add del mod ord">
          <ac:chgData name="Abels, Patrick" userId="ba666de4-0d21-43a6-8e66-51a18aae1b4a" providerId="ADAL" clId="{6215536A-18C8-4232-927B-5B707C316FBD}" dt="2024-07-25T15:22:10.609" v="2345" actId="478"/>
          <ac:spMkLst>
            <pc:docMk/>
            <pc:sldMk cId="1638070181" sldId="322"/>
            <ac:spMk id="6" creationId="{29893A16-57C5-76A5-7722-D0EAE7B05921}"/>
          </ac:spMkLst>
        </pc:spChg>
        <pc:spChg chg="add mod ord">
          <ac:chgData name="Abels, Patrick" userId="ba666de4-0d21-43a6-8e66-51a18aae1b4a" providerId="ADAL" clId="{6215536A-18C8-4232-927B-5B707C316FBD}" dt="2024-07-25T15:22:17.429" v="2347" actId="167"/>
          <ac:spMkLst>
            <pc:docMk/>
            <pc:sldMk cId="1638070181" sldId="322"/>
            <ac:spMk id="7" creationId="{F4D67736-6236-C7B0-C0E5-E61A934F364B}"/>
          </ac:spMkLst>
        </pc:spChg>
        <pc:spChg chg="add mod">
          <ac:chgData name="Abels, Patrick" userId="ba666de4-0d21-43a6-8e66-51a18aae1b4a" providerId="ADAL" clId="{6215536A-18C8-4232-927B-5B707C316FBD}" dt="2024-07-25T15:21:39.681" v="2339" actId="207"/>
          <ac:spMkLst>
            <pc:docMk/>
            <pc:sldMk cId="1638070181" sldId="322"/>
            <ac:spMk id="8" creationId="{7D128B03-CEA9-815F-5732-FE6565C1127E}"/>
          </ac:spMkLst>
        </pc:spChg>
        <pc:graphicFrameChg chg="mod">
          <ac:chgData name="Abels, Patrick" userId="ba666de4-0d21-43a6-8e66-51a18aae1b4a" providerId="ADAL" clId="{6215536A-18C8-4232-927B-5B707C316FBD}" dt="2024-07-24T13:33:55.109" v="1022" actId="207"/>
          <ac:graphicFrameMkLst>
            <pc:docMk/>
            <pc:sldMk cId="1638070181" sldId="322"/>
            <ac:graphicFrameMk id="4" creationId="{2F40D753-4A20-2032-EC70-FE17F75549CB}"/>
          </ac:graphicFrameMkLst>
        </pc:graphicFrameChg>
        <pc:cxnChg chg="add mod">
          <ac:chgData name="Abels, Patrick" userId="ba666de4-0d21-43a6-8e66-51a18aae1b4a" providerId="ADAL" clId="{6215536A-18C8-4232-927B-5B707C316FBD}" dt="2024-07-24T13:34:19.745" v="1039" actId="208"/>
          <ac:cxnSpMkLst>
            <pc:docMk/>
            <pc:sldMk cId="1638070181" sldId="322"/>
            <ac:cxnSpMk id="5" creationId="{3EF3BE8F-13A0-988D-245B-56100C3EE14A}"/>
          </ac:cxnSpMkLst>
        </pc:cxnChg>
      </pc:sldChg>
      <pc:sldChg chg="addSp modSp new mod">
        <pc:chgData name="Abels, Patrick" userId="ba666de4-0d21-43a6-8e66-51a18aae1b4a" providerId="ADAL" clId="{6215536A-18C8-4232-927B-5B707C316FBD}" dt="2024-07-25T15:24:10.129" v="2407" actId="1038"/>
        <pc:sldMkLst>
          <pc:docMk/>
          <pc:sldMk cId="2695868263" sldId="323"/>
        </pc:sldMkLst>
        <pc:spChg chg="mod">
          <ac:chgData name="Abels, Patrick" userId="ba666de4-0d21-43a6-8e66-51a18aae1b4a" providerId="ADAL" clId="{6215536A-18C8-4232-927B-5B707C316FBD}" dt="2024-07-24T13:39:01.251" v="1412" actId="179"/>
          <ac:spMkLst>
            <pc:docMk/>
            <pc:sldMk cId="2695868263" sldId="323"/>
            <ac:spMk id="2" creationId="{E881415B-DF99-2365-B97B-FD8AF982D6CD}"/>
          </ac:spMkLst>
        </pc:spChg>
        <pc:spChg chg="mod">
          <ac:chgData name="Abels, Patrick" userId="ba666de4-0d21-43a6-8e66-51a18aae1b4a" providerId="ADAL" clId="{6215536A-18C8-4232-927B-5B707C316FBD}" dt="2024-07-24T13:34:44.594" v="1048" actId="20577"/>
          <ac:spMkLst>
            <pc:docMk/>
            <pc:sldMk cId="2695868263" sldId="323"/>
            <ac:spMk id="3" creationId="{8466A387-0560-8DD4-5E91-91F54D4041F9}"/>
          </ac:spMkLst>
        </pc:spChg>
        <pc:spChg chg="add mod ord">
          <ac:chgData name="Abels, Patrick" userId="ba666de4-0d21-43a6-8e66-51a18aae1b4a" providerId="ADAL" clId="{6215536A-18C8-4232-927B-5B707C316FBD}" dt="2024-07-25T15:24:10.129" v="2407" actId="1038"/>
          <ac:spMkLst>
            <pc:docMk/>
            <pc:sldMk cId="2695868263" sldId="323"/>
            <ac:spMk id="4" creationId="{E9AB5F86-529A-000B-A769-239A4A15BD49}"/>
          </ac:spMkLst>
        </pc:spChg>
        <pc:graphicFrameChg chg="add mod">
          <ac:chgData name="Abels, Patrick" userId="ba666de4-0d21-43a6-8e66-51a18aae1b4a" providerId="ADAL" clId="{6215536A-18C8-4232-927B-5B707C316FBD}" dt="2024-07-24T13:37:38.996" v="1393" actId="1076"/>
          <ac:graphicFrameMkLst>
            <pc:docMk/>
            <pc:sldMk cId="2695868263" sldId="323"/>
            <ac:graphicFrameMk id="4" creationId="{237BA0FF-D32A-9DF3-2CE1-D1A585A1CEFA}"/>
          </ac:graphicFrameMkLst>
        </pc:graphicFrameChg>
        <pc:graphicFrameChg chg="add mod">
          <ac:chgData name="Abels, Patrick" userId="ba666de4-0d21-43a6-8e66-51a18aae1b4a" providerId="ADAL" clId="{6215536A-18C8-4232-927B-5B707C316FBD}" dt="2024-07-24T13:37:54.535" v="1402" actId="1076"/>
          <ac:graphicFrameMkLst>
            <pc:docMk/>
            <pc:sldMk cId="2695868263" sldId="323"/>
            <ac:graphicFrameMk id="5" creationId="{2B113CF6-B458-DCD7-AD81-139121C1F04D}"/>
          </ac:graphicFrameMkLst>
        </pc:graphicFrameChg>
      </pc:sldChg>
      <pc:sldChg chg="modSp new mod modTransition">
        <pc:chgData name="Abels, Patrick" userId="ba666de4-0d21-43a6-8e66-51a18aae1b4a" providerId="ADAL" clId="{6215536A-18C8-4232-927B-5B707C316FBD}" dt="2024-07-25T16:13:29.835" v="3374"/>
        <pc:sldMkLst>
          <pc:docMk/>
          <pc:sldMk cId="2849335001" sldId="324"/>
        </pc:sldMkLst>
        <pc:spChg chg="mod">
          <ac:chgData name="Abels, Patrick" userId="ba666de4-0d21-43a6-8e66-51a18aae1b4a" providerId="ADAL" clId="{6215536A-18C8-4232-927B-5B707C316FBD}" dt="2024-07-24T13:49:42.203" v="1732" actId="207"/>
          <ac:spMkLst>
            <pc:docMk/>
            <pc:sldMk cId="2849335001" sldId="324"/>
            <ac:spMk id="2" creationId="{DC7067E5-5B75-1068-17D3-B69A10CAAB50}"/>
          </ac:spMkLst>
        </pc:spChg>
        <pc:spChg chg="mod">
          <ac:chgData name="Abels, Patrick" userId="ba666de4-0d21-43a6-8e66-51a18aae1b4a" providerId="ADAL" clId="{6215536A-18C8-4232-927B-5B707C316FBD}" dt="2024-07-24T13:43:49.720" v="1512" actId="20577"/>
          <ac:spMkLst>
            <pc:docMk/>
            <pc:sldMk cId="2849335001" sldId="324"/>
            <ac:spMk id="3" creationId="{910E302D-D636-2054-1E0D-356E8878D986}"/>
          </ac:spMkLst>
        </pc:spChg>
      </pc:sldChg>
      <pc:sldChg chg="addSp delSp modSp new mod modTransition">
        <pc:chgData name="Abels, Patrick" userId="ba666de4-0d21-43a6-8e66-51a18aae1b4a" providerId="ADAL" clId="{6215536A-18C8-4232-927B-5B707C316FBD}" dt="2024-07-25T16:13:52.346" v="3378"/>
        <pc:sldMkLst>
          <pc:docMk/>
          <pc:sldMk cId="1809847715" sldId="325"/>
        </pc:sldMkLst>
        <pc:spChg chg="mod">
          <ac:chgData name="Abels, Patrick" userId="ba666de4-0d21-43a6-8e66-51a18aae1b4a" providerId="ADAL" clId="{6215536A-18C8-4232-927B-5B707C316FBD}" dt="2024-07-25T15:17:10.739" v="2285" actId="1076"/>
          <ac:spMkLst>
            <pc:docMk/>
            <pc:sldMk cId="1809847715" sldId="325"/>
            <ac:spMk id="2" creationId="{7869E797-53DA-2587-76E1-5B4A367D1F27}"/>
          </ac:spMkLst>
        </pc:spChg>
        <pc:spChg chg="mod">
          <ac:chgData name="Abels, Patrick" userId="ba666de4-0d21-43a6-8e66-51a18aae1b4a" providerId="ADAL" clId="{6215536A-18C8-4232-927B-5B707C316FBD}" dt="2024-07-25T15:17:01.009" v="2283" actId="1076"/>
          <ac:spMkLst>
            <pc:docMk/>
            <pc:sldMk cId="1809847715" sldId="325"/>
            <ac:spMk id="3" creationId="{CDFB534A-491D-CDCD-B116-3707A1DE6F35}"/>
          </ac:spMkLst>
        </pc:spChg>
        <pc:spChg chg="add mod">
          <ac:chgData name="Abels, Patrick" userId="ba666de4-0d21-43a6-8e66-51a18aae1b4a" providerId="ADAL" clId="{6215536A-18C8-4232-927B-5B707C316FBD}" dt="2024-07-25T15:25:11.720" v="2408" actId="207"/>
          <ac:spMkLst>
            <pc:docMk/>
            <pc:sldMk cId="1809847715" sldId="325"/>
            <ac:spMk id="6" creationId="{D357E652-A493-12C5-7D7B-B68C3E9447BF}"/>
          </ac:spMkLst>
        </pc:spChg>
        <pc:spChg chg="add mod">
          <ac:chgData name="Abels, Patrick" userId="ba666de4-0d21-43a6-8e66-51a18aae1b4a" providerId="ADAL" clId="{6215536A-18C8-4232-927B-5B707C316FBD}" dt="2024-07-25T15:25:30.171" v="2411" actId="207"/>
          <ac:spMkLst>
            <pc:docMk/>
            <pc:sldMk cId="1809847715" sldId="325"/>
            <ac:spMk id="7" creationId="{1CAE9EF0-8543-60D0-FF98-CAC663D28E21}"/>
          </ac:spMkLst>
        </pc:spChg>
        <pc:spChg chg="add mod ord">
          <ac:chgData name="Abels, Patrick" userId="ba666de4-0d21-43a6-8e66-51a18aae1b4a" providerId="ADAL" clId="{6215536A-18C8-4232-927B-5B707C316FBD}" dt="2024-07-25T15:17:10.739" v="2285" actId="1076"/>
          <ac:spMkLst>
            <pc:docMk/>
            <pc:sldMk cId="1809847715" sldId="325"/>
            <ac:spMk id="9" creationId="{80E771FA-47CB-2120-6B6F-E2B7D388146E}"/>
          </ac:spMkLst>
        </pc:spChg>
        <pc:picChg chg="add del mod">
          <ac:chgData name="Abels, Patrick" userId="ba666de4-0d21-43a6-8e66-51a18aae1b4a" providerId="ADAL" clId="{6215536A-18C8-4232-927B-5B707C316FBD}" dt="2024-07-25T15:05:14.118" v="1883" actId="478"/>
          <ac:picMkLst>
            <pc:docMk/>
            <pc:sldMk cId="1809847715" sldId="325"/>
            <ac:picMk id="4" creationId="{1A1CD94A-2195-D30B-C999-A6F1798ED7DF}"/>
          </ac:picMkLst>
        </pc:picChg>
        <pc:picChg chg="add del mod">
          <ac:chgData name="Abels, Patrick" userId="ba666de4-0d21-43a6-8e66-51a18aae1b4a" providerId="ADAL" clId="{6215536A-18C8-4232-927B-5B707C316FBD}" dt="2024-07-25T15:05:12.990" v="1882" actId="478"/>
          <ac:picMkLst>
            <pc:docMk/>
            <pc:sldMk cId="1809847715" sldId="325"/>
            <ac:picMk id="5" creationId="{ABA9F400-1ED1-34F6-F3F1-CE54F7B244EA}"/>
          </ac:picMkLst>
        </pc:picChg>
        <pc:picChg chg="add mod">
          <ac:chgData name="Abels, Patrick" userId="ba666de4-0d21-43a6-8e66-51a18aae1b4a" providerId="ADAL" clId="{6215536A-18C8-4232-927B-5B707C316FBD}" dt="2024-07-25T15:18:43.499" v="2303" actId="1076"/>
          <ac:picMkLst>
            <pc:docMk/>
            <pc:sldMk cId="1809847715" sldId="325"/>
            <ac:picMk id="8" creationId="{29CBB4A3-C47F-8DBA-77AD-2C33A694F866}"/>
          </ac:picMkLst>
        </pc:picChg>
        <pc:picChg chg="add mod">
          <ac:chgData name="Abels, Patrick" userId="ba666de4-0d21-43a6-8e66-51a18aae1b4a" providerId="ADAL" clId="{6215536A-18C8-4232-927B-5B707C316FBD}" dt="2024-07-25T15:18:46.244" v="2304" actId="14100"/>
          <ac:picMkLst>
            <pc:docMk/>
            <pc:sldMk cId="1809847715" sldId="325"/>
            <ac:picMk id="11" creationId="{E5D061E2-9EA3-051E-A425-4E16D57D090B}"/>
          </ac:picMkLst>
        </pc:picChg>
      </pc:sldChg>
      <pc:sldChg chg="addSp delSp modSp new mod">
        <pc:chgData name="Abels, Patrick" userId="ba666de4-0d21-43a6-8e66-51a18aae1b4a" providerId="ADAL" clId="{6215536A-18C8-4232-927B-5B707C316FBD}" dt="2024-07-25T15:56:03.738" v="2938" actId="20577"/>
        <pc:sldMkLst>
          <pc:docMk/>
          <pc:sldMk cId="1835699829" sldId="326"/>
        </pc:sldMkLst>
        <pc:spChg chg="mod">
          <ac:chgData name="Abels, Patrick" userId="ba666de4-0d21-43a6-8e66-51a18aae1b4a" providerId="ADAL" clId="{6215536A-18C8-4232-927B-5B707C316FBD}" dt="2024-07-25T15:56:03.738" v="2938" actId="20577"/>
          <ac:spMkLst>
            <pc:docMk/>
            <pc:sldMk cId="1835699829" sldId="326"/>
            <ac:spMk id="2" creationId="{B49A01F9-6015-EC2A-5623-9E2120DE50A7}"/>
          </ac:spMkLst>
        </pc:spChg>
        <pc:spChg chg="mod">
          <ac:chgData name="Abels, Patrick" userId="ba666de4-0d21-43a6-8e66-51a18aae1b4a" providerId="ADAL" clId="{6215536A-18C8-4232-927B-5B707C316FBD}" dt="2024-07-24T13:51:33.736" v="1776" actId="20577"/>
          <ac:spMkLst>
            <pc:docMk/>
            <pc:sldMk cId="1835699829" sldId="326"/>
            <ac:spMk id="3" creationId="{0363DCC1-3555-5072-A5E9-3366BA950AE8}"/>
          </ac:spMkLst>
        </pc:spChg>
        <pc:spChg chg="add mod ord">
          <ac:chgData name="Abels, Patrick" userId="ba666de4-0d21-43a6-8e66-51a18aae1b4a" providerId="ADAL" clId="{6215536A-18C8-4232-927B-5B707C316FBD}" dt="2024-07-25T15:29:19.289" v="2585" actId="14100"/>
          <ac:spMkLst>
            <pc:docMk/>
            <pc:sldMk cId="1835699829" sldId="326"/>
            <ac:spMk id="4" creationId="{26775E6D-2549-C3A4-9276-AA64F41A92D7}"/>
          </ac:spMkLst>
        </pc:spChg>
        <pc:picChg chg="add del mod">
          <ac:chgData name="Abels, Patrick" userId="ba666de4-0d21-43a6-8e66-51a18aae1b4a" providerId="ADAL" clId="{6215536A-18C8-4232-927B-5B707C316FBD}" dt="2024-07-25T15:26:45.499" v="2413" actId="478"/>
          <ac:picMkLst>
            <pc:docMk/>
            <pc:sldMk cId="1835699829" sldId="326"/>
            <ac:picMk id="5" creationId="{3A9B4F9C-A2BC-6685-C1EF-9FCD1D7C283B}"/>
          </ac:picMkLst>
        </pc:picChg>
        <pc:picChg chg="add del mod">
          <ac:chgData name="Abels, Patrick" userId="ba666de4-0d21-43a6-8e66-51a18aae1b4a" providerId="ADAL" clId="{6215536A-18C8-4232-927B-5B707C316FBD}" dt="2024-07-25T15:26:44.989" v="2412" actId="478"/>
          <ac:picMkLst>
            <pc:docMk/>
            <pc:sldMk cId="1835699829" sldId="326"/>
            <ac:picMk id="7" creationId="{C299EF3D-C911-9B29-0136-E15B80868A2E}"/>
          </ac:picMkLst>
        </pc:picChg>
      </pc:sldChg>
      <pc:sldChg chg="addSp delSp modSp new mod">
        <pc:chgData name="Abels, Patrick" userId="ba666de4-0d21-43a6-8e66-51a18aae1b4a" providerId="ADAL" clId="{6215536A-18C8-4232-927B-5B707C316FBD}" dt="2024-07-25T16:02:34.327" v="3231" actId="2711"/>
        <pc:sldMkLst>
          <pc:docMk/>
          <pc:sldMk cId="2365654585" sldId="327"/>
        </pc:sldMkLst>
        <pc:spChg chg="mod">
          <ac:chgData name="Abels, Patrick" userId="ba666de4-0d21-43a6-8e66-51a18aae1b4a" providerId="ADAL" clId="{6215536A-18C8-4232-927B-5B707C316FBD}" dt="2024-07-25T16:02:34.327" v="3231" actId="2711"/>
          <ac:spMkLst>
            <pc:docMk/>
            <pc:sldMk cId="2365654585" sldId="327"/>
            <ac:spMk id="2" creationId="{7F83E3A7-4BAF-BDF9-FCA4-7A42EEAF20AE}"/>
          </ac:spMkLst>
        </pc:spChg>
        <pc:spChg chg="mod">
          <ac:chgData name="Abels, Patrick" userId="ba666de4-0d21-43a6-8e66-51a18aae1b4a" providerId="ADAL" clId="{6215536A-18C8-4232-927B-5B707C316FBD}" dt="2024-07-25T15:32:32.719" v="2723" actId="20577"/>
          <ac:spMkLst>
            <pc:docMk/>
            <pc:sldMk cId="2365654585" sldId="327"/>
            <ac:spMk id="3" creationId="{7DE22B50-7FB2-95FF-A25B-B35CC8A99F0E}"/>
          </ac:spMkLst>
        </pc:spChg>
        <pc:spChg chg="add del">
          <ac:chgData name="Abels, Patrick" userId="ba666de4-0d21-43a6-8e66-51a18aae1b4a" providerId="ADAL" clId="{6215536A-18C8-4232-927B-5B707C316FBD}" dt="2024-07-25T15:33:15.644" v="2777" actId="22"/>
          <ac:spMkLst>
            <pc:docMk/>
            <pc:sldMk cId="2365654585" sldId="327"/>
            <ac:spMk id="5" creationId="{17E7D7E8-0A43-1082-5369-56ABB0CD62B7}"/>
          </ac:spMkLst>
        </pc:spChg>
        <pc:spChg chg="add mod">
          <ac:chgData name="Abels, Patrick" userId="ba666de4-0d21-43a6-8e66-51a18aae1b4a" providerId="ADAL" clId="{6215536A-18C8-4232-927B-5B707C316FBD}" dt="2024-07-25T15:56:34.908" v="2973" actId="1038"/>
          <ac:spMkLst>
            <pc:docMk/>
            <pc:sldMk cId="2365654585" sldId="327"/>
            <ac:spMk id="6" creationId="{DD5E2C86-2830-A7C9-819C-427642F01C16}"/>
          </ac:spMkLst>
        </pc:spChg>
        <pc:spChg chg="add mod">
          <ac:chgData name="Abels, Patrick" userId="ba666de4-0d21-43a6-8e66-51a18aae1b4a" providerId="ADAL" clId="{6215536A-18C8-4232-927B-5B707C316FBD}" dt="2024-07-25T15:56:34.908" v="2973" actId="1038"/>
          <ac:spMkLst>
            <pc:docMk/>
            <pc:sldMk cId="2365654585" sldId="327"/>
            <ac:spMk id="7" creationId="{EAD026B2-EF14-2E89-7D42-ABADF70BA5E5}"/>
          </ac:spMkLst>
        </pc:spChg>
        <pc:spChg chg="add mod">
          <ac:chgData name="Abels, Patrick" userId="ba666de4-0d21-43a6-8e66-51a18aae1b4a" providerId="ADAL" clId="{6215536A-18C8-4232-927B-5B707C316FBD}" dt="2024-07-25T15:56:37.906" v="2974" actId="1076"/>
          <ac:spMkLst>
            <pc:docMk/>
            <pc:sldMk cId="2365654585" sldId="327"/>
            <ac:spMk id="8" creationId="{6D7400DD-F851-40DA-511B-DB138735661A}"/>
          </ac:spMkLst>
        </pc:spChg>
        <pc:spChg chg="add mod ord">
          <ac:chgData name="Abels, Patrick" userId="ba666de4-0d21-43a6-8e66-51a18aae1b4a" providerId="ADAL" clId="{6215536A-18C8-4232-927B-5B707C316FBD}" dt="2024-07-25T15:57:03.257" v="2979" actId="14100"/>
          <ac:spMkLst>
            <pc:docMk/>
            <pc:sldMk cId="2365654585" sldId="327"/>
            <ac:spMk id="12" creationId="{782CF229-39D7-E030-53AD-6B7AF7BDFDA8}"/>
          </ac:spMkLst>
        </pc:spChg>
        <pc:cxnChg chg="add mod">
          <ac:chgData name="Abels, Patrick" userId="ba666de4-0d21-43a6-8e66-51a18aae1b4a" providerId="ADAL" clId="{6215536A-18C8-4232-927B-5B707C316FBD}" dt="2024-07-25T15:56:40.543" v="2975" actId="14100"/>
          <ac:cxnSpMkLst>
            <pc:docMk/>
            <pc:sldMk cId="2365654585" sldId="327"/>
            <ac:cxnSpMk id="10" creationId="{FDC4607F-9AC9-A9C8-1673-159346A1E29C}"/>
          </ac:cxnSpMkLst>
        </pc:cxnChg>
      </pc:sldChg>
      <pc:sldMasterChg chg="modSldLayout">
        <pc:chgData name="Abels, Patrick" userId="ba666de4-0d21-43a6-8e66-51a18aae1b4a" providerId="ADAL" clId="{6215536A-18C8-4232-927B-5B707C316FBD}" dt="2024-07-24T12:16:28.393" v="52" actId="113"/>
        <pc:sldMasterMkLst>
          <pc:docMk/>
          <pc:sldMasterMk cId="1610205472" sldId="2147483671"/>
        </pc:sldMasterMkLst>
        <pc:sldLayoutChg chg="modSp">
          <pc:chgData name="Abels, Patrick" userId="ba666de4-0d21-43a6-8e66-51a18aae1b4a" providerId="ADAL" clId="{6215536A-18C8-4232-927B-5B707C316FBD}" dt="2024-07-24T12:16:28.393" v="52" actId="113"/>
          <pc:sldLayoutMkLst>
            <pc:docMk/>
            <pc:sldMasterMk cId="1610205472" sldId="2147483671"/>
            <pc:sldLayoutMk cId="4163331159" sldId="2147483685"/>
          </pc:sldLayoutMkLst>
          <pc:spChg chg="mod">
            <ac:chgData name="Abels, Patrick" userId="ba666de4-0d21-43a6-8e66-51a18aae1b4a" providerId="ADAL" clId="{6215536A-18C8-4232-927B-5B707C316FBD}" dt="2024-07-24T12:16:28.393" v="52" actId="113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</pc:sldLayoutChg>
      </pc:sldMasterChg>
    </pc:docChg>
  </pc:docChgLst>
  <pc:docChgLst>
    <pc:chgData name="Abels, Patrick" userId="ba666de4-0d21-43a6-8e66-51a18aae1b4a" providerId="ADAL" clId="{54176FF9-95E6-4794-B806-5DDB49ECD278}"/>
    <pc:docChg chg="undo custSel addSld delSld modSld sldOrd modMainMaster">
      <pc:chgData name="Abels, Patrick" userId="ba666de4-0d21-43a6-8e66-51a18aae1b4a" providerId="ADAL" clId="{54176FF9-95E6-4794-B806-5DDB49ECD278}" dt="2024-07-24T11:53:00.253" v="3937" actId="164"/>
      <pc:docMkLst>
        <pc:docMk/>
      </pc:docMkLst>
      <pc:sldChg chg="modSp mod">
        <pc:chgData name="Abels, Patrick" userId="ba666de4-0d21-43a6-8e66-51a18aae1b4a" providerId="ADAL" clId="{54176FF9-95E6-4794-B806-5DDB49ECD278}" dt="2024-07-24T08:13:21.327" v="17" actId="207"/>
        <pc:sldMkLst>
          <pc:docMk/>
          <pc:sldMk cId="3348838403" sldId="294"/>
        </pc:sldMkLst>
        <pc:spChg chg="mod">
          <ac:chgData name="Abels, Patrick" userId="ba666de4-0d21-43a6-8e66-51a18aae1b4a" providerId="ADAL" clId="{54176FF9-95E6-4794-B806-5DDB49ECD278}" dt="2024-07-24T08:13:21.327" v="17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54176FF9-95E6-4794-B806-5DDB49ECD278}" dt="2024-07-24T08:13:45.121" v="54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54176FF9-95E6-4794-B806-5DDB49ECD278}" dt="2024-07-24T08:13:45.121" v="54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modSp mod">
        <pc:chgData name="Abels, Patrick" userId="ba666de4-0d21-43a6-8e66-51a18aae1b4a" providerId="ADAL" clId="{54176FF9-95E6-4794-B806-5DDB49ECD278}" dt="2024-07-24T10:27:41.299" v="2219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54176FF9-95E6-4794-B806-5DDB49ECD278}" dt="2024-07-24T10:27:41.299" v="2219" actId="20577"/>
          <ac:spMkLst>
            <pc:docMk/>
            <pc:sldMk cId="3358983006" sldId="305"/>
            <ac:spMk id="2" creationId="{2990A55F-57D0-5F13-873C-EC6A5D011C2D}"/>
          </ac:spMkLst>
        </pc:spChg>
      </pc:sldChg>
      <pc:sldChg chg="addSp delSp modSp mod">
        <pc:chgData name="Abels, Patrick" userId="ba666de4-0d21-43a6-8e66-51a18aae1b4a" providerId="ADAL" clId="{54176FF9-95E6-4794-B806-5DDB49ECD278}" dt="2024-07-24T10:31:51.100" v="2258" actId="14100"/>
        <pc:sldMkLst>
          <pc:docMk/>
          <pc:sldMk cId="1934247724" sldId="306"/>
        </pc:sldMkLst>
        <pc:spChg chg="mod">
          <ac:chgData name="Abels, Patrick" userId="ba666de4-0d21-43a6-8e66-51a18aae1b4a" providerId="ADAL" clId="{54176FF9-95E6-4794-B806-5DDB49ECD278}" dt="2024-07-24T10:31:51.100" v="2258" actId="14100"/>
          <ac:spMkLst>
            <pc:docMk/>
            <pc:sldMk cId="1934247724" sldId="306"/>
            <ac:spMk id="2" creationId="{9551B581-5D0C-349A-7D09-2EF98C39A468}"/>
          </ac:spMkLst>
        </pc:spChg>
        <pc:spChg chg="mod">
          <ac:chgData name="Abels, Patrick" userId="ba666de4-0d21-43a6-8e66-51a18aae1b4a" providerId="ADAL" clId="{54176FF9-95E6-4794-B806-5DDB49ECD278}" dt="2024-07-24T09:24:19.285" v="468" actId="20577"/>
          <ac:spMkLst>
            <pc:docMk/>
            <pc:sldMk cId="1934247724" sldId="306"/>
            <ac:spMk id="3" creationId="{DC61DCF5-CB1F-A83B-EB91-23017828879D}"/>
          </ac:spMkLst>
        </pc:spChg>
        <pc:grpChg chg="del">
          <ac:chgData name="Abels, Patrick" userId="ba666de4-0d21-43a6-8e66-51a18aae1b4a" providerId="ADAL" clId="{54176FF9-95E6-4794-B806-5DDB49ECD278}" dt="2024-07-24T08:13:35.803" v="38" actId="478"/>
          <ac:grpSpMkLst>
            <pc:docMk/>
            <pc:sldMk cId="1934247724" sldId="306"/>
            <ac:grpSpMk id="4" creationId="{6F9323C1-594E-CC49-142D-0E25A301487F}"/>
          </ac:grpSpMkLst>
        </pc:grpChg>
        <pc:picChg chg="add mod">
          <ac:chgData name="Abels, Patrick" userId="ba666de4-0d21-43a6-8e66-51a18aae1b4a" providerId="ADAL" clId="{54176FF9-95E6-4794-B806-5DDB49ECD278}" dt="2024-07-24T10:31:47.284" v="2257" actId="1076"/>
          <ac:picMkLst>
            <pc:docMk/>
            <pc:sldMk cId="1934247724" sldId="306"/>
            <ac:picMk id="7" creationId="{8CD1F628-E669-9497-C7B9-B6C447F8535E}"/>
          </ac:picMkLst>
        </pc:picChg>
        <pc:picChg chg="del">
          <ac:chgData name="Abels, Patrick" userId="ba666de4-0d21-43a6-8e66-51a18aae1b4a" providerId="ADAL" clId="{54176FF9-95E6-4794-B806-5DDB49ECD278}" dt="2024-07-24T08:13:35.803" v="38" actId="478"/>
          <ac:picMkLst>
            <pc:docMk/>
            <pc:sldMk cId="1934247724" sldId="306"/>
            <ac:picMk id="9" creationId="{AFC7FA41-5CE8-C109-2CBD-F89899B37799}"/>
          </ac:picMkLst>
        </pc:picChg>
        <pc:picChg chg="del">
          <ac:chgData name="Abels, Patrick" userId="ba666de4-0d21-43a6-8e66-51a18aae1b4a" providerId="ADAL" clId="{54176FF9-95E6-4794-B806-5DDB49ECD278}" dt="2024-07-24T08:13:35.803" v="38" actId="478"/>
          <ac:picMkLst>
            <pc:docMk/>
            <pc:sldMk cId="1934247724" sldId="306"/>
            <ac:picMk id="10" creationId="{E0D8B9AC-8387-56A6-FCD0-FAB04BC0796C}"/>
          </ac:picMkLst>
        </pc:picChg>
        <pc:cxnChg chg="del">
          <ac:chgData name="Abels, Patrick" userId="ba666de4-0d21-43a6-8e66-51a18aae1b4a" providerId="ADAL" clId="{54176FF9-95E6-4794-B806-5DDB49ECD278}" dt="2024-07-24T08:13:35.803" v="38" actId="478"/>
          <ac:cxnSpMkLst>
            <pc:docMk/>
            <pc:sldMk cId="1934247724" sldId="306"/>
            <ac:cxnSpMk id="12" creationId="{D80E4FEB-3590-07CE-EC8C-FFEB39DC4364}"/>
          </ac:cxnSpMkLst>
        </pc:cxnChg>
        <pc:cxnChg chg="del">
          <ac:chgData name="Abels, Patrick" userId="ba666de4-0d21-43a6-8e66-51a18aae1b4a" providerId="ADAL" clId="{54176FF9-95E6-4794-B806-5DDB49ECD278}" dt="2024-07-24T08:13:35.803" v="38" actId="478"/>
          <ac:cxnSpMkLst>
            <pc:docMk/>
            <pc:sldMk cId="1934247724" sldId="306"/>
            <ac:cxnSpMk id="13" creationId="{180C1CAE-FBB6-3D27-AEDE-52248CA8C08D}"/>
          </ac:cxnSpMkLst>
        </pc:cxnChg>
      </pc:sldChg>
      <pc:sldChg chg="del">
        <pc:chgData name="Abels, Patrick" userId="ba666de4-0d21-43a6-8e66-51a18aae1b4a" providerId="ADAL" clId="{54176FF9-95E6-4794-B806-5DDB49ECD278}" dt="2024-07-24T08:07:29.067" v="0" actId="47"/>
        <pc:sldMkLst>
          <pc:docMk/>
          <pc:sldMk cId="1496135496" sldId="307"/>
        </pc:sldMkLst>
      </pc:sldChg>
      <pc:sldChg chg="addSp modSp new mod">
        <pc:chgData name="Abels, Patrick" userId="ba666de4-0d21-43a6-8e66-51a18aae1b4a" providerId="ADAL" clId="{54176FF9-95E6-4794-B806-5DDB49ECD278}" dt="2024-07-24T11:19:30.200" v="3331" actId="5793"/>
        <pc:sldMkLst>
          <pc:docMk/>
          <pc:sldMk cId="3678361184" sldId="307"/>
        </pc:sldMkLst>
        <pc:spChg chg="mod">
          <ac:chgData name="Abels, Patrick" userId="ba666de4-0d21-43a6-8e66-51a18aae1b4a" providerId="ADAL" clId="{54176FF9-95E6-4794-B806-5DDB49ECD278}" dt="2024-07-24T11:19:30.200" v="3331" actId="5793"/>
          <ac:spMkLst>
            <pc:docMk/>
            <pc:sldMk cId="3678361184" sldId="307"/>
            <ac:spMk id="2" creationId="{3ED07F13-ECB2-F222-1DB0-2A14EDC1E125}"/>
          </ac:spMkLst>
        </pc:spChg>
        <pc:spChg chg="mod">
          <ac:chgData name="Abels, Patrick" userId="ba666de4-0d21-43a6-8e66-51a18aae1b4a" providerId="ADAL" clId="{54176FF9-95E6-4794-B806-5DDB49ECD278}" dt="2024-07-24T09:22:47.410" v="234" actId="20577"/>
          <ac:spMkLst>
            <pc:docMk/>
            <pc:sldMk cId="3678361184" sldId="307"/>
            <ac:spMk id="3" creationId="{24DB8293-53C7-0F10-B8D8-85B5D76C4DC0}"/>
          </ac:spMkLst>
        </pc:spChg>
        <pc:graphicFrameChg chg="add mod modGraphic">
          <ac:chgData name="Abels, Patrick" userId="ba666de4-0d21-43a6-8e66-51a18aae1b4a" providerId="ADAL" clId="{54176FF9-95E6-4794-B806-5DDB49ECD278}" dt="2024-07-24T11:18:48.117" v="3329" actId="572"/>
          <ac:graphicFrameMkLst>
            <pc:docMk/>
            <pc:sldMk cId="3678361184" sldId="307"/>
            <ac:graphicFrameMk id="10" creationId="{C6F1A1DE-5158-2E8D-67FC-1741F6B6ADBF}"/>
          </ac:graphicFrameMkLst>
        </pc:graphicFrameChg>
        <pc:picChg chg="add mod">
          <ac:chgData name="Abels, Patrick" userId="ba666de4-0d21-43a6-8e66-51a18aae1b4a" providerId="ADAL" clId="{54176FF9-95E6-4794-B806-5DDB49ECD278}" dt="2024-07-24T11:17:32.032" v="3313" actId="1076"/>
          <ac:picMkLst>
            <pc:docMk/>
            <pc:sldMk cId="3678361184" sldId="307"/>
            <ac:picMk id="5" creationId="{E7B3DBBF-6507-CB0E-B72A-090A8B883481}"/>
          </ac:picMkLst>
        </pc:picChg>
      </pc:sldChg>
      <pc:sldChg chg="addSp modSp new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3240640036" sldId="308"/>
        </pc:sldMkLst>
        <pc:spChg chg="mod">
          <ac:chgData name="Abels, Patrick" userId="ba666de4-0d21-43a6-8e66-51a18aae1b4a" providerId="ADAL" clId="{54176FF9-95E6-4794-B806-5DDB49ECD278}" dt="2024-07-24T11:19:52.901" v="3332" actId="20577"/>
          <ac:spMkLst>
            <pc:docMk/>
            <pc:sldMk cId="3240640036" sldId="308"/>
            <ac:spMk id="2" creationId="{96118823-5A01-6742-A9A3-B1E25081137E}"/>
          </ac:spMkLst>
        </pc:spChg>
        <pc:spChg chg="mod">
          <ac:chgData name="Abels, Patrick" userId="ba666de4-0d21-43a6-8e66-51a18aae1b4a" providerId="ADAL" clId="{54176FF9-95E6-4794-B806-5DDB49ECD278}" dt="2024-07-24T09:22:49.334" v="235" actId="20577"/>
          <ac:spMkLst>
            <pc:docMk/>
            <pc:sldMk cId="3240640036" sldId="308"/>
            <ac:spMk id="3" creationId="{026A10C6-0864-C249-DC7B-90D8330DB06B}"/>
          </ac:spMkLst>
        </pc:spChg>
        <pc:spChg chg="add mod">
          <ac:chgData name="Abels, Patrick" userId="ba666de4-0d21-43a6-8e66-51a18aae1b4a" providerId="ADAL" clId="{54176FF9-95E6-4794-B806-5DDB49ECD278}" dt="2024-07-24T11:33:44.079" v="3576" actId="20577"/>
          <ac:spMkLst>
            <pc:docMk/>
            <pc:sldMk cId="3240640036" sldId="308"/>
            <ac:spMk id="9" creationId="{691E87DF-9A0A-ADFF-91F6-DDBC8294BEE1}"/>
          </ac:spMkLst>
        </pc:spChg>
        <pc:graphicFrameChg chg="add mod">
          <ac:chgData name="Abels, Patrick" userId="ba666de4-0d21-43a6-8e66-51a18aae1b4a" providerId="ADAL" clId="{54176FF9-95E6-4794-B806-5DDB49ECD278}" dt="2024-07-24T11:19:57.152" v="3334" actId="1076"/>
          <ac:graphicFrameMkLst>
            <pc:docMk/>
            <pc:sldMk cId="3240640036" sldId="308"/>
            <ac:graphicFrameMk id="5" creationId="{79EEEFD2-D68A-55FA-EC0D-5AB10B896C30}"/>
          </ac:graphicFrameMkLst>
        </pc:graphicFrameChg>
        <pc:picChg chg="add mod">
          <ac:chgData name="Abels, Patrick" userId="ba666de4-0d21-43a6-8e66-51a18aae1b4a" providerId="ADAL" clId="{54176FF9-95E6-4794-B806-5DDB49ECD278}" dt="2024-07-24T11:19:57.152" v="3334" actId="1076"/>
          <ac:picMkLst>
            <pc:docMk/>
            <pc:sldMk cId="3240640036" sldId="308"/>
            <ac:picMk id="4" creationId="{D9DE9B27-801A-4FF7-A02E-61F0A86E8B98}"/>
          </ac:picMkLst>
        </pc:picChg>
        <pc:picChg chg="add mod">
          <ac:chgData name="Abels, Patrick" userId="ba666de4-0d21-43a6-8e66-51a18aae1b4a" providerId="ADAL" clId="{54176FF9-95E6-4794-B806-5DDB49ECD278}" dt="2024-07-24T11:27:11.248" v="3443" actId="1076"/>
          <ac:picMkLst>
            <pc:docMk/>
            <pc:sldMk cId="3240640036" sldId="308"/>
            <ac:picMk id="6" creationId="{D24ED2E0-FE6B-AF6E-C487-07AF72DE31E0}"/>
          </ac:picMkLst>
        </pc:picChg>
        <pc:picChg chg="add mod">
          <ac:chgData name="Abels, Patrick" userId="ba666de4-0d21-43a6-8e66-51a18aae1b4a" providerId="ADAL" clId="{54176FF9-95E6-4794-B806-5DDB49ECD278}" dt="2024-07-24T11:26:59.432" v="3437" actId="1076"/>
          <ac:picMkLst>
            <pc:docMk/>
            <pc:sldMk cId="3240640036" sldId="308"/>
            <ac:picMk id="8" creationId="{84710D08-D2B4-3B49-1D1B-EE625E7CDD47}"/>
          </ac:picMkLst>
        </pc:picChg>
      </pc:sldChg>
      <pc:sldChg chg="addSp modSp new mod">
        <pc:chgData name="Abels, Patrick" userId="ba666de4-0d21-43a6-8e66-51a18aae1b4a" providerId="ADAL" clId="{54176FF9-95E6-4794-B806-5DDB49ECD278}" dt="2024-07-24T11:48:22.147" v="3930" actId="1076"/>
        <pc:sldMkLst>
          <pc:docMk/>
          <pc:sldMk cId="3316918673" sldId="309"/>
        </pc:sldMkLst>
        <pc:spChg chg="mod">
          <ac:chgData name="Abels, Patrick" userId="ba666de4-0d21-43a6-8e66-51a18aae1b4a" providerId="ADAL" clId="{54176FF9-95E6-4794-B806-5DDB49ECD278}" dt="2024-07-24T10:28:19.522" v="2220" actId="12"/>
          <ac:spMkLst>
            <pc:docMk/>
            <pc:sldMk cId="3316918673" sldId="309"/>
            <ac:spMk id="2" creationId="{A8C9F056-DF64-56AA-A7E9-CCAE7C33B4CB}"/>
          </ac:spMkLst>
        </pc:spChg>
        <pc:spChg chg="mod">
          <ac:chgData name="Abels, Patrick" userId="ba666de4-0d21-43a6-8e66-51a18aae1b4a" providerId="ADAL" clId="{54176FF9-95E6-4794-B806-5DDB49ECD278}" dt="2024-07-24T09:22:58.104" v="243" actId="20577"/>
          <ac:spMkLst>
            <pc:docMk/>
            <pc:sldMk cId="3316918673" sldId="309"/>
            <ac:spMk id="3" creationId="{D7BD8727-49E8-FE80-AF4F-13766B1E6B1F}"/>
          </ac:spMkLst>
        </pc:spChg>
        <pc:picChg chg="add mod">
          <ac:chgData name="Abels, Patrick" userId="ba666de4-0d21-43a6-8e66-51a18aae1b4a" providerId="ADAL" clId="{54176FF9-95E6-4794-B806-5DDB49ECD278}" dt="2024-07-24T11:48:22.147" v="3930" actId="1076"/>
          <ac:picMkLst>
            <pc:docMk/>
            <pc:sldMk cId="3316918673" sldId="309"/>
            <ac:picMk id="5" creationId="{6ECA2F21-56DA-2888-9A4D-321DA694301E}"/>
          </ac:picMkLst>
        </pc:picChg>
      </pc:sldChg>
      <pc:sldChg chg="addSp modSp add mod ord modTransition">
        <pc:chgData name="Abels, Patrick" userId="ba666de4-0d21-43a6-8e66-51a18aae1b4a" providerId="ADAL" clId="{54176FF9-95E6-4794-B806-5DDB49ECD278}" dt="2024-07-24T11:48:41.040" v="3931"/>
        <pc:sldMkLst>
          <pc:docMk/>
          <pc:sldMk cId="107101755" sldId="310"/>
        </pc:sldMkLst>
        <pc:spChg chg="mod">
          <ac:chgData name="Abels, Patrick" userId="ba666de4-0d21-43a6-8e66-51a18aae1b4a" providerId="ADAL" clId="{54176FF9-95E6-4794-B806-5DDB49ECD278}" dt="2024-07-24T11:09:49.800" v="2871" actId="114"/>
          <ac:spMkLst>
            <pc:docMk/>
            <pc:sldMk cId="107101755" sldId="310"/>
            <ac:spMk id="2" creationId="{9551B581-5D0C-349A-7D09-2EF98C39A468}"/>
          </ac:spMkLst>
        </pc:spChg>
        <pc:picChg chg="add mod">
          <ac:chgData name="Abels, Patrick" userId="ba666de4-0d21-43a6-8e66-51a18aae1b4a" providerId="ADAL" clId="{54176FF9-95E6-4794-B806-5DDB49ECD278}" dt="2024-07-24T10:41:53.529" v="2300" actId="1076"/>
          <ac:picMkLst>
            <pc:docMk/>
            <pc:sldMk cId="107101755" sldId="310"/>
            <ac:picMk id="5" creationId="{09471427-309D-8EC4-07B5-2915D05E06EA}"/>
          </ac:picMkLst>
        </pc:picChg>
      </pc:sldChg>
      <pc:sldChg chg="modSp add mod">
        <pc:chgData name="Abels, Patrick" userId="ba666de4-0d21-43a6-8e66-51a18aae1b4a" providerId="ADAL" clId="{54176FF9-95E6-4794-B806-5DDB49ECD278}" dt="2024-07-24T10:58:59.699" v="2539" actId="207"/>
        <pc:sldMkLst>
          <pc:docMk/>
          <pc:sldMk cId="1909465663" sldId="311"/>
        </pc:sldMkLst>
        <pc:spChg chg="mod">
          <ac:chgData name="Abels, Patrick" userId="ba666de4-0d21-43a6-8e66-51a18aae1b4a" providerId="ADAL" clId="{54176FF9-95E6-4794-B806-5DDB49ECD278}" dt="2024-07-24T10:58:59.699" v="2539" actId="207"/>
          <ac:spMkLst>
            <pc:docMk/>
            <pc:sldMk cId="1909465663" sldId="311"/>
            <ac:spMk id="2" creationId="{9551B581-5D0C-349A-7D09-2EF98C39A468}"/>
          </ac:spMkLst>
        </pc:spChg>
      </pc:sldChg>
      <pc:sldChg chg="modSp add mod ord modTransition">
        <pc:chgData name="Abels, Patrick" userId="ba666de4-0d21-43a6-8e66-51a18aae1b4a" providerId="ADAL" clId="{54176FF9-95E6-4794-B806-5DDB49ECD278}" dt="2024-07-24T11:51:30.563" v="3935"/>
        <pc:sldMkLst>
          <pc:docMk/>
          <pc:sldMk cId="2400931854" sldId="312"/>
        </pc:sldMkLst>
        <pc:spChg chg="mod">
          <ac:chgData name="Abels, Patrick" userId="ba666de4-0d21-43a6-8e66-51a18aae1b4a" providerId="ADAL" clId="{54176FF9-95E6-4794-B806-5DDB49ECD278}" dt="2024-07-24T11:43:58.369" v="3922" actId="404"/>
          <ac:spMkLst>
            <pc:docMk/>
            <pc:sldMk cId="2400931854" sldId="312"/>
            <ac:spMk id="2" creationId="{9551B581-5D0C-349A-7D09-2EF98C39A468}"/>
          </ac:spMkLst>
        </pc:spChg>
      </pc:sldChg>
      <pc:sldChg chg="addSp modSp new mod">
        <pc:chgData name="Abels, Patrick" userId="ba666de4-0d21-43a6-8e66-51a18aae1b4a" providerId="ADAL" clId="{54176FF9-95E6-4794-B806-5DDB49ECD278}" dt="2024-07-24T09:46:05.258" v="881" actId="1076"/>
        <pc:sldMkLst>
          <pc:docMk/>
          <pc:sldMk cId="3323533761" sldId="313"/>
        </pc:sldMkLst>
        <pc:spChg chg="mod">
          <ac:chgData name="Abels, Patrick" userId="ba666de4-0d21-43a6-8e66-51a18aae1b4a" providerId="ADAL" clId="{54176FF9-95E6-4794-B806-5DDB49ECD278}" dt="2024-07-24T09:44:59.287" v="876" actId="20577"/>
          <ac:spMkLst>
            <pc:docMk/>
            <pc:sldMk cId="3323533761" sldId="313"/>
            <ac:spMk id="2" creationId="{7C92DF5A-5A59-3557-75F1-0EF30E451F6D}"/>
          </ac:spMkLst>
        </pc:spChg>
        <pc:spChg chg="mod">
          <ac:chgData name="Abels, Patrick" userId="ba666de4-0d21-43a6-8e66-51a18aae1b4a" providerId="ADAL" clId="{54176FF9-95E6-4794-B806-5DDB49ECD278}" dt="2024-07-24T09:28:39.618" v="526" actId="20577"/>
          <ac:spMkLst>
            <pc:docMk/>
            <pc:sldMk cId="3323533761" sldId="313"/>
            <ac:spMk id="3" creationId="{4E229807-5B26-C447-9EB6-C4241896FBFA}"/>
          </ac:spMkLst>
        </pc:spChg>
        <pc:picChg chg="add mod">
          <ac:chgData name="Abels, Patrick" userId="ba666de4-0d21-43a6-8e66-51a18aae1b4a" providerId="ADAL" clId="{54176FF9-95E6-4794-B806-5DDB49ECD278}" dt="2024-07-24T09:46:05.258" v="881" actId="1076"/>
          <ac:picMkLst>
            <pc:docMk/>
            <pc:sldMk cId="3323533761" sldId="313"/>
            <ac:picMk id="5" creationId="{48F61653-DBB6-6812-AC03-C99D03EE7F6B}"/>
          </ac:picMkLst>
        </pc:picChg>
        <pc:picChg chg="add mod">
          <ac:chgData name="Abels, Patrick" userId="ba666de4-0d21-43a6-8e66-51a18aae1b4a" providerId="ADAL" clId="{54176FF9-95E6-4794-B806-5DDB49ECD278}" dt="2024-07-24T09:46:05.258" v="881" actId="1076"/>
          <ac:picMkLst>
            <pc:docMk/>
            <pc:sldMk cId="3323533761" sldId="313"/>
            <ac:picMk id="7" creationId="{F404AFF0-DF4E-62E4-74C6-F06D02C6D113}"/>
          </ac:picMkLst>
        </pc:picChg>
        <pc:picChg chg="add mod">
          <ac:chgData name="Abels, Patrick" userId="ba666de4-0d21-43a6-8e66-51a18aae1b4a" providerId="ADAL" clId="{54176FF9-95E6-4794-B806-5DDB49ECD278}" dt="2024-07-24T09:46:05.258" v="881" actId="1076"/>
          <ac:picMkLst>
            <pc:docMk/>
            <pc:sldMk cId="3323533761" sldId="313"/>
            <ac:picMk id="9" creationId="{BE602B8B-BFBC-C5C6-F2B2-6B5975741574}"/>
          </ac:picMkLst>
        </pc:picChg>
        <pc:picChg chg="add mod">
          <ac:chgData name="Abels, Patrick" userId="ba666de4-0d21-43a6-8e66-51a18aae1b4a" providerId="ADAL" clId="{54176FF9-95E6-4794-B806-5DDB49ECD278}" dt="2024-07-24T09:46:05.258" v="881" actId="1076"/>
          <ac:picMkLst>
            <pc:docMk/>
            <pc:sldMk cId="3323533761" sldId="313"/>
            <ac:picMk id="11" creationId="{989C3234-09BB-322A-FA00-B6AD46A1B0EE}"/>
          </ac:picMkLst>
        </pc:picChg>
      </pc:sldChg>
      <pc:sldChg chg="addSp delSp modSp new mod modTransition">
        <pc:chgData name="Abels, Patrick" userId="ba666de4-0d21-43a6-8e66-51a18aae1b4a" providerId="ADAL" clId="{54176FF9-95E6-4794-B806-5DDB49ECD278}" dt="2024-07-24T11:53:00.253" v="3937" actId="164"/>
        <pc:sldMkLst>
          <pc:docMk/>
          <pc:sldMk cId="2797449532" sldId="314"/>
        </pc:sldMkLst>
        <pc:spChg chg="mod">
          <ac:chgData name="Abels, Patrick" userId="ba666de4-0d21-43a6-8e66-51a18aae1b4a" providerId="ADAL" clId="{54176FF9-95E6-4794-B806-5DDB49ECD278}" dt="2024-07-24T09:46:26.735" v="886" actId="6549"/>
          <ac:spMkLst>
            <pc:docMk/>
            <pc:sldMk cId="2797449532" sldId="314"/>
            <ac:spMk id="2" creationId="{235B6C97-C0B4-C388-A8FA-DE0AE7446063}"/>
          </ac:spMkLst>
        </pc:spChg>
        <pc:spChg chg="mod">
          <ac:chgData name="Abels, Patrick" userId="ba666de4-0d21-43a6-8e66-51a18aae1b4a" providerId="ADAL" clId="{54176FF9-95E6-4794-B806-5DDB49ECD278}" dt="2024-07-24T09:30:06.859" v="701" actId="20577"/>
          <ac:spMkLst>
            <pc:docMk/>
            <pc:sldMk cId="2797449532" sldId="314"/>
            <ac:spMk id="3" creationId="{42E4391C-FDE8-E710-8CA8-D8136C2F1DD1}"/>
          </ac:spMkLst>
        </pc:spChg>
        <pc:spChg chg="add del mod">
          <ac:chgData name="Abels, Patrick" userId="ba666de4-0d21-43a6-8e66-51a18aae1b4a" providerId="ADAL" clId="{54176FF9-95E6-4794-B806-5DDB49ECD278}" dt="2024-07-24T09:33:24.851" v="736" actId="478"/>
          <ac:spMkLst>
            <pc:docMk/>
            <pc:sldMk cId="2797449532" sldId="314"/>
            <ac:spMk id="4" creationId="{F5732C6C-E71D-B473-D69D-AA8925E14C14}"/>
          </ac:spMkLst>
        </pc:spChg>
        <pc:spChg chg="add mod">
          <ac:chgData name="Abels, Patrick" userId="ba666de4-0d21-43a6-8e66-51a18aae1b4a" providerId="ADAL" clId="{54176FF9-95E6-4794-B806-5DDB49ECD278}" dt="2024-07-24T11:53:00.253" v="3937" actId="164"/>
          <ac:spMkLst>
            <pc:docMk/>
            <pc:sldMk cId="2797449532" sldId="314"/>
            <ac:spMk id="15" creationId="{8BEF3511-17A1-09F3-D1C0-8230B3732333}"/>
          </ac:spMkLst>
        </pc:spChg>
        <pc:spChg chg="add mod">
          <ac:chgData name="Abels, Patrick" userId="ba666de4-0d21-43a6-8e66-51a18aae1b4a" providerId="ADAL" clId="{54176FF9-95E6-4794-B806-5DDB49ECD278}" dt="2024-07-24T11:53:00.253" v="3937" actId="164"/>
          <ac:spMkLst>
            <pc:docMk/>
            <pc:sldMk cId="2797449532" sldId="314"/>
            <ac:spMk id="16" creationId="{E2990F11-0928-268B-9510-E1456DA46247}"/>
          </ac:spMkLst>
        </pc:spChg>
        <pc:spChg chg="add mod">
          <ac:chgData name="Abels, Patrick" userId="ba666de4-0d21-43a6-8e66-51a18aae1b4a" providerId="ADAL" clId="{54176FF9-95E6-4794-B806-5DDB49ECD278}" dt="2024-07-24T11:53:00.253" v="3937" actId="164"/>
          <ac:spMkLst>
            <pc:docMk/>
            <pc:sldMk cId="2797449532" sldId="314"/>
            <ac:spMk id="17" creationId="{351CCBCA-A0CC-77B2-D003-0C4E5951ACF2}"/>
          </ac:spMkLst>
        </pc:spChg>
        <pc:spChg chg="add mod">
          <ac:chgData name="Abels, Patrick" userId="ba666de4-0d21-43a6-8e66-51a18aae1b4a" providerId="ADAL" clId="{54176FF9-95E6-4794-B806-5DDB49ECD278}" dt="2024-07-24T11:53:00.253" v="3937" actId="164"/>
          <ac:spMkLst>
            <pc:docMk/>
            <pc:sldMk cId="2797449532" sldId="314"/>
            <ac:spMk id="18" creationId="{C91C9005-6997-6887-FFAD-5BBCB8846522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19" creationId="{1F8486F1-323C-A588-8849-19766448C7F7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20" creationId="{DF73193C-3908-DBCB-1500-0B46C7472C9D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21" creationId="{300DE29A-8F5B-32DA-5729-A7C97CD4A700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22" creationId="{CE8A8237-492F-38F5-829B-BB3DE8064239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23" creationId="{EFE91162-46DA-F94A-59CF-2CBF2D50A45B}"/>
          </ac:spMkLst>
        </pc:spChg>
        <pc:grpChg chg="add mod">
          <ac:chgData name="Abels, Patrick" userId="ba666de4-0d21-43a6-8e66-51a18aae1b4a" providerId="ADAL" clId="{54176FF9-95E6-4794-B806-5DDB49ECD278}" dt="2024-07-24T11:52:25.520" v="3936" actId="164"/>
          <ac:grpSpMkLst>
            <pc:docMk/>
            <pc:sldMk cId="2797449532" sldId="314"/>
            <ac:grpSpMk id="34" creationId="{C80CD4D0-B819-6440-CEA0-94B42C872DE3}"/>
          </ac:grpSpMkLst>
        </pc:grpChg>
        <pc:grpChg chg="add mod">
          <ac:chgData name="Abels, Patrick" userId="ba666de4-0d21-43a6-8e66-51a18aae1b4a" providerId="ADAL" clId="{54176FF9-95E6-4794-B806-5DDB49ECD278}" dt="2024-07-24T11:53:00.253" v="3937" actId="164"/>
          <ac:grpSpMkLst>
            <pc:docMk/>
            <pc:sldMk cId="2797449532" sldId="314"/>
            <ac:grpSpMk id="35" creationId="{A76B38D0-4A85-17FA-F628-56FC68A54939}"/>
          </ac:grpSpMkLst>
        </pc:grpChg>
        <pc:picChg chg="add del mod">
          <ac:chgData name="Abels, Patrick" userId="ba666de4-0d21-43a6-8e66-51a18aae1b4a" providerId="ADAL" clId="{54176FF9-95E6-4794-B806-5DDB49ECD278}" dt="2024-07-24T09:35:53.554" v="758" actId="478"/>
          <ac:picMkLst>
            <pc:docMk/>
            <pc:sldMk cId="2797449532" sldId="314"/>
            <ac:picMk id="6" creationId="{4B1C7515-EB7E-57DD-A306-3A102D9FCA96}"/>
          </ac:picMkLst>
        </pc:picChg>
        <pc:picChg chg="add del mod">
          <ac:chgData name="Abels, Patrick" userId="ba666de4-0d21-43a6-8e66-51a18aae1b4a" providerId="ADAL" clId="{54176FF9-95E6-4794-B806-5DDB49ECD278}" dt="2024-07-24T09:35:54.133" v="759" actId="478"/>
          <ac:picMkLst>
            <pc:docMk/>
            <pc:sldMk cId="2797449532" sldId="314"/>
            <ac:picMk id="8" creationId="{3C43C3BD-A700-8077-0966-1F2369F18C24}"/>
          </ac:picMkLst>
        </pc:picChg>
        <pc:picChg chg="add del mod">
          <ac:chgData name="Abels, Patrick" userId="ba666de4-0d21-43a6-8e66-51a18aae1b4a" providerId="ADAL" clId="{54176FF9-95E6-4794-B806-5DDB49ECD278}" dt="2024-07-24T09:35:54.602" v="760" actId="478"/>
          <ac:picMkLst>
            <pc:docMk/>
            <pc:sldMk cId="2797449532" sldId="314"/>
            <ac:picMk id="10" creationId="{774FEE87-A2BF-23E4-5993-02C566214CE4}"/>
          </ac:picMkLst>
        </pc:picChg>
        <pc:picChg chg="add mod">
          <ac:chgData name="Abels, Patrick" userId="ba666de4-0d21-43a6-8e66-51a18aae1b4a" providerId="ADAL" clId="{54176FF9-95E6-4794-B806-5DDB49ECD278}" dt="2024-07-24T09:46:41.756" v="889" actId="1076"/>
          <ac:picMkLst>
            <pc:docMk/>
            <pc:sldMk cId="2797449532" sldId="314"/>
            <ac:picMk id="11" creationId="{A64E1DA0-9300-5FC0-B903-4FD8E801ACAE}"/>
          </ac:picMkLst>
        </pc:picChg>
        <pc:picChg chg="add mod">
          <ac:chgData name="Abels, Patrick" userId="ba666de4-0d21-43a6-8e66-51a18aae1b4a" providerId="ADAL" clId="{54176FF9-95E6-4794-B806-5DDB49ECD278}" dt="2024-07-24T11:53:00.253" v="3937" actId="164"/>
          <ac:picMkLst>
            <pc:docMk/>
            <pc:sldMk cId="2797449532" sldId="314"/>
            <ac:picMk id="12" creationId="{EB75847F-4098-7761-5E71-729978A67A36}"/>
          </ac:picMkLst>
        </pc:picChg>
        <pc:picChg chg="add mod">
          <ac:chgData name="Abels, Patrick" userId="ba666de4-0d21-43a6-8e66-51a18aae1b4a" providerId="ADAL" clId="{54176FF9-95E6-4794-B806-5DDB49ECD278}" dt="2024-07-24T09:46:41.756" v="889" actId="1076"/>
          <ac:picMkLst>
            <pc:docMk/>
            <pc:sldMk cId="2797449532" sldId="314"/>
            <ac:picMk id="13" creationId="{36F764B8-4C28-87CA-8DF3-AC077CCA10C1}"/>
          </ac:picMkLst>
        </pc:picChg>
        <pc:picChg chg="add mod">
          <ac:chgData name="Abels, Patrick" userId="ba666de4-0d21-43a6-8e66-51a18aae1b4a" providerId="ADAL" clId="{54176FF9-95E6-4794-B806-5DDB49ECD278}" dt="2024-07-24T11:52:25.520" v="3936" actId="164"/>
          <ac:picMkLst>
            <pc:docMk/>
            <pc:sldMk cId="2797449532" sldId="314"/>
            <ac:picMk id="14" creationId="{9F9D6F5A-3824-E4A8-E666-E388B5A8F4B5}"/>
          </ac:picMkLst>
        </pc:picChg>
        <pc:cxnChg chg="add mod">
          <ac:chgData name="Abels, Patrick" userId="ba666de4-0d21-43a6-8e66-51a18aae1b4a" providerId="ADAL" clId="{54176FF9-95E6-4794-B806-5DDB49ECD278}" dt="2024-07-24T09:50:29.993" v="993" actId="1076"/>
          <ac:cxnSpMkLst>
            <pc:docMk/>
            <pc:sldMk cId="2797449532" sldId="314"/>
            <ac:cxnSpMk id="25" creationId="{91A714FB-6DEA-FBE7-DDE0-5F596DBFF695}"/>
          </ac:cxnSpMkLst>
        </pc:cxnChg>
        <pc:cxnChg chg="add mod">
          <ac:chgData name="Abels, Patrick" userId="ba666de4-0d21-43a6-8e66-51a18aae1b4a" providerId="ADAL" clId="{54176FF9-95E6-4794-B806-5DDB49ECD278}" dt="2024-07-24T09:50:29.993" v="993" actId="1076"/>
          <ac:cxnSpMkLst>
            <pc:docMk/>
            <pc:sldMk cId="2797449532" sldId="314"/>
            <ac:cxnSpMk id="26" creationId="{9C34C8CD-49E1-CB8A-E15B-632CB86499CC}"/>
          </ac:cxnSpMkLst>
        </pc:cxnChg>
        <pc:cxnChg chg="add del mod">
          <ac:chgData name="Abels, Patrick" userId="ba666de4-0d21-43a6-8e66-51a18aae1b4a" providerId="ADAL" clId="{54176FF9-95E6-4794-B806-5DDB49ECD278}" dt="2024-07-24T09:50:02.794" v="988" actId="478"/>
          <ac:cxnSpMkLst>
            <pc:docMk/>
            <pc:sldMk cId="2797449532" sldId="314"/>
            <ac:cxnSpMk id="29" creationId="{2278036D-3039-BC3C-F26A-F51170D6200E}"/>
          </ac:cxnSpMkLst>
        </pc:cxnChg>
        <pc:cxnChg chg="add del mod">
          <ac:chgData name="Abels, Patrick" userId="ba666de4-0d21-43a6-8e66-51a18aae1b4a" providerId="ADAL" clId="{54176FF9-95E6-4794-B806-5DDB49ECD278}" dt="2024-07-24T09:50:03.669" v="989" actId="478"/>
          <ac:cxnSpMkLst>
            <pc:docMk/>
            <pc:sldMk cId="2797449532" sldId="314"/>
            <ac:cxnSpMk id="30" creationId="{9C98D8B4-F64B-BFF0-ACA5-BF966FD1E3FF}"/>
          </ac:cxnSpMkLst>
        </pc:cxnChg>
        <pc:cxnChg chg="add mod">
          <ac:chgData name="Abels, Patrick" userId="ba666de4-0d21-43a6-8e66-51a18aae1b4a" providerId="ADAL" clId="{54176FF9-95E6-4794-B806-5DDB49ECD278}" dt="2024-07-24T09:50:23.944" v="992" actId="1076"/>
          <ac:cxnSpMkLst>
            <pc:docMk/>
            <pc:sldMk cId="2797449532" sldId="314"/>
            <ac:cxnSpMk id="32" creationId="{3180EF02-1EA9-BEFC-6B61-366D08257098}"/>
          </ac:cxnSpMkLst>
        </pc:cxnChg>
        <pc:cxnChg chg="add mod">
          <ac:chgData name="Abels, Patrick" userId="ba666de4-0d21-43a6-8e66-51a18aae1b4a" providerId="ADAL" clId="{54176FF9-95E6-4794-B806-5DDB49ECD278}" dt="2024-07-24T09:50:23.944" v="992" actId="1076"/>
          <ac:cxnSpMkLst>
            <pc:docMk/>
            <pc:sldMk cId="2797449532" sldId="314"/>
            <ac:cxnSpMk id="33" creationId="{5692F06A-4703-0A77-67F2-55EAAC6FB6F2}"/>
          </ac:cxnSpMkLst>
        </pc:cxnChg>
      </pc:sldChg>
      <pc:sldChg chg="addSp delSp modSp add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2913677630" sldId="315"/>
        </pc:sldMkLst>
        <pc:spChg chg="add mod">
          <ac:chgData name="Abels, Patrick" userId="ba666de4-0d21-43a6-8e66-51a18aae1b4a" providerId="ADAL" clId="{54176FF9-95E6-4794-B806-5DDB49ECD278}" dt="2024-07-24T10:14:10.276" v="1340" actId="20577"/>
          <ac:spMkLst>
            <pc:docMk/>
            <pc:sldMk cId="2913677630" sldId="315"/>
            <ac:spMk id="7" creationId="{8CC9560C-7EDD-2E14-5F2F-93C4E00E4B56}"/>
          </ac:spMkLst>
        </pc:spChg>
        <pc:spChg chg="add mod">
          <ac:chgData name="Abels, Patrick" userId="ba666de4-0d21-43a6-8e66-51a18aae1b4a" providerId="ADAL" clId="{54176FF9-95E6-4794-B806-5DDB49ECD278}" dt="2024-07-24T10:14:18.391" v="1364" actId="20577"/>
          <ac:spMkLst>
            <pc:docMk/>
            <pc:sldMk cId="2913677630" sldId="315"/>
            <ac:spMk id="13" creationId="{C1B43EA8-0BD2-CE14-466C-85F1BEE279F5}"/>
          </ac:spMkLst>
        </pc:spChg>
        <pc:picChg chg="mod">
          <ac:chgData name="Abels, Patrick" userId="ba666de4-0d21-43a6-8e66-51a18aae1b4a" providerId="ADAL" clId="{54176FF9-95E6-4794-B806-5DDB49ECD278}" dt="2024-07-24T10:09:19.927" v="1163" actId="1038"/>
          <ac:picMkLst>
            <pc:docMk/>
            <pc:sldMk cId="2913677630" sldId="315"/>
            <ac:picMk id="6" creationId="{4B1C7515-EB7E-57DD-A306-3A102D9FCA96}"/>
          </ac:picMkLst>
        </pc:picChg>
        <pc:picChg chg="del">
          <ac:chgData name="Abels, Patrick" userId="ba666de4-0d21-43a6-8e66-51a18aae1b4a" providerId="ADAL" clId="{54176FF9-95E6-4794-B806-5DDB49ECD278}" dt="2024-07-24T09:36:03.216" v="767" actId="478"/>
          <ac:picMkLst>
            <pc:docMk/>
            <pc:sldMk cId="2913677630" sldId="315"/>
            <ac:picMk id="8" creationId="{3C43C3BD-A700-8077-0966-1F2369F18C24}"/>
          </ac:picMkLst>
        </pc:picChg>
        <pc:picChg chg="add mod">
          <ac:chgData name="Abels, Patrick" userId="ba666de4-0d21-43a6-8e66-51a18aae1b4a" providerId="ADAL" clId="{54176FF9-95E6-4794-B806-5DDB49ECD278}" dt="2024-07-24T10:14:16.499" v="1363" actId="1036"/>
          <ac:picMkLst>
            <pc:docMk/>
            <pc:sldMk cId="2913677630" sldId="315"/>
            <ac:picMk id="9" creationId="{DFA7477E-E6CC-14E4-46D2-6917D8A9FA79}"/>
          </ac:picMkLst>
        </pc:picChg>
        <pc:picChg chg="del">
          <ac:chgData name="Abels, Patrick" userId="ba666de4-0d21-43a6-8e66-51a18aae1b4a" providerId="ADAL" clId="{54176FF9-95E6-4794-B806-5DDB49ECD278}" dt="2024-07-24T09:36:03.950" v="768" actId="478"/>
          <ac:picMkLst>
            <pc:docMk/>
            <pc:sldMk cId="2913677630" sldId="315"/>
            <ac:picMk id="10" creationId="{774FEE87-A2BF-23E4-5993-02C566214CE4}"/>
          </ac:picMkLst>
        </pc:picChg>
        <pc:picChg chg="add del mod">
          <ac:chgData name="Abels, Patrick" userId="ba666de4-0d21-43a6-8e66-51a18aae1b4a" providerId="ADAL" clId="{54176FF9-95E6-4794-B806-5DDB49ECD278}" dt="2024-07-24T10:10:36.305" v="1175" actId="478"/>
          <ac:picMkLst>
            <pc:docMk/>
            <pc:sldMk cId="2913677630" sldId="315"/>
            <ac:picMk id="11" creationId="{006AF623-0094-2FEA-83F2-61CBEC092137}"/>
          </ac:picMkLst>
        </pc:picChg>
        <pc:picChg chg="add mod">
          <ac:chgData name="Abels, Patrick" userId="ba666de4-0d21-43a6-8e66-51a18aae1b4a" providerId="ADAL" clId="{54176FF9-95E6-4794-B806-5DDB49ECD278}" dt="2024-07-24T10:14:20.659" v="1368" actId="1036"/>
          <ac:picMkLst>
            <pc:docMk/>
            <pc:sldMk cId="2913677630" sldId="315"/>
            <ac:picMk id="14" creationId="{9119DECF-7A0B-5ED3-35C6-EDD479E06377}"/>
          </ac:picMkLst>
        </pc:picChg>
        <pc:cxnChg chg="add mod">
          <ac:chgData name="Abels, Patrick" userId="ba666de4-0d21-43a6-8e66-51a18aae1b4a" providerId="ADAL" clId="{54176FF9-95E6-4794-B806-5DDB49ECD278}" dt="2024-07-24T10:14:13.075" v="1344" actId="1036"/>
          <ac:cxnSpMkLst>
            <pc:docMk/>
            <pc:sldMk cId="2913677630" sldId="315"/>
            <ac:cxnSpMk id="5" creationId="{E1A890A4-E57F-B27D-89E8-02FAD3200113}"/>
          </ac:cxnSpMkLst>
        </pc:cxnChg>
        <pc:cxnChg chg="add mod">
          <ac:chgData name="Abels, Patrick" userId="ba666de4-0d21-43a6-8e66-51a18aae1b4a" providerId="ADAL" clId="{54176FF9-95E6-4794-B806-5DDB49ECD278}" dt="2024-07-24T10:14:23.754" v="1374" actId="1036"/>
          <ac:cxnSpMkLst>
            <pc:docMk/>
            <pc:sldMk cId="2913677630" sldId="315"/>
            <ac:cxnSpMk id="12" creationId="{94490355-8614-CA6F-0CA0-4BC2808A8415}"/>
          </ac:cxnSpMkLst>
        </pc:cxnChg>
      </pc:sldChg>
      <pc:sldChg chg="delSp modSp add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2054488210" sldId="316"/>
        </pc:sldMkLst>
        <pc:picChg chg="del">
          <ac:chgData name="Abels, Patrick" userId="ba666de4-0d21-43a6-8e66-51a18aae1b4a" providerId="ADAL" clId="{54176FF9-95E6-4794-B806-5DDB49ECD278}" dt="2024-07-24T09:36:16.988" v="772" actId="478"/>
          <ac:picMkLst>
            <pc:docMk/>
            <pc:sldMk cId="2054488210" sldId="316"/>
            <ac:picMk id="6" creationId="{4B1C7515-EB7E-57DD-A306-3A102D9FCA96}"/>
          </ac:picMkLst>
        </pc:picChg>
        <pc:picChg chg="mod">
          <ac:chgData name="Abels, Patrick" userId="ba666de4-0d21-43a6-8e66-51a18aae1b4a" providerId="ADAL" clId="{54176FF9-95E6-4794-B806-5DDB49ECD278}" dt="2024-07-24T09:36:36.159" v="782" actId="1076"/>
          <ac:picMkLst>
            <pc:docMk/>
            <pc:sldMk cId="2054488210" sldId="316"/>
            <ac:picMk id="8" creationId="{3C43C3BD-A700-8077-0966-1F2369F18C24}"/>
          </ac:picMkLst>
        </pc:picChg>
        <pc:picChg chg="mod">
          <ac:chgData name="Abels, Patrick" userId="ba666de4-0d21-43a6-8e66-51a18aae1b4a" providerId="ADAL" clId="{54176FF9-95E6-4794-B806-5DDB49ECD278}" dt="2024-07-24T09:36:38.300" v="783" actId="1076"/>
          <ac:picMkLst>
            <pc:docMk/>
            <pc:sldMk cId="2054488210" sldId="316"/>
            <ac:picMk id="10" creationId="{774FEE87-A2BF-23E4-5993-02C566214CE4}"/>
          </ac:picMkLst>
        </pc:picChg>
      </pc:sldChg>
      <pc:sldChg chg="addSp delSp modSp add mod">
        <pc:chgData name="Abels, Patrick" userId="ba666de4-0d21-43a6-8e66-51a18aae1b4a" providerId="ADAL" clId="{54176FF9-95E6-4794-B806-5DDB49ECD278}" dt="2024-07-24T11:11:54.936" v="2907" actId="20577"/>
        <pc:sldMkLst>
          <pc:docMk/>
          <pc:sldMk cId="3221662512" sldId="317"/>
        </pc:sldMkLst>
        <pc:spChg chg="del mod">
          <ac:chgData name="Abels, Patrick" userId="ba666de4-0d21-43a6-8e66-51a18aae1b4a" providerId="ADAL" clId="{54176FF9-95E6-4794-B806-5DDB49ECD278}" dt="2024-07-24T10:49:20.882" v="2330" actId="478"/>
          <ac:spMkLst>
            <pc:docMk/>
            <pc:sldMk cId="3221662512" sldId="317"/>
            <ac:spMk id="2" creationId="{9551B581-5D0C-349A-7D09-2EF98C39A468}"/>
          </ac:spMkLst>
        </pc:spChg>
        <pc:spChg chg="add mod">
          <ac:chgData name="Abels, Patrick" userId="ba666de4-0d21-43a6-8e66-51a18aae1b4a" providerId="ADAL" clId="{54176FF9-95E6-4794-B806-5DDB49ECD278}" dt="2024-07-24T11:11:54.936" v="2907" actId="20577"/>
          <ac:spMkLst>
            <pc:docMk/>
            <pc:sldMk cId="3221662512" sldId="317"/>
            <ac:spMk id="4" creationId="{10FCAAFD-83ED-4118-C60C-25EC182AF141}"/>
          </ac:spMkLst>
        </pc:spChg>
        <pc:picChg chg="add mod">
          <ac:chgData name="Abels, Patrick" userId="ba666de4-0d21-43a6-8e66-51a18aae1b4a" providerId="ADAL" clId="{54176FF9-95E6-4794-B806-5DDB49ECD278}" dt="2024-07-24T10:49:51.457" v="2337" actId="1076"/>
          <ac:picMkLst>
            <pc:docMk/>
            <pc:sldMk cId="3221662512" sldId="317"/>
            <ac:picMk id="6" creationId="{566B9A00-B381-FF1C-BFA5-08DF10E2782E}"/>
          </ac:picMkLst>
        </pc:picChg>
      </pc:sldChg>
      <pc:sldChg chg="modSp new del mod">
        <pc:chgData name="Abels, Patrick" userId="ba666de4-0d21-43a6-8e66-51a18aae1b4a" providerId="ADAL" clId="{54176FF9-95E6-4794-B806-5DDB49ECD278}" dt="2024-07-24T10:18:21.439" v="1401" actId="47"/>
        <pc:sldMkLst>
          <pc:docMk/>
          <pc:sldMk cId="3765814087" sldId="317"/>
        </pc:sldMkLst>
        <pc:spChg chg="mod">
          <ac:chgData name="Abels, Patrick" userId="ba666de4-0d21-43a6-8e66-51a18aae1b4a" providerId="ADAL" clId="{54176FF9-95E6-4794-B806-5DDB49ECD278}" dt="2024-07-24T10:18:18.499" v="1400" actId="20577"/>
          <ac:spMkLst>
            <pc:docMk/>
            <pc:sldMk cId="3765814087" sldId="317"/>
            <ac:spMk id="2" creationId="{7C480EC4-BEDB-8F74-5105-658526D569BC}"/>
          </ac:spMkLst>
        </pc:spChg>
        <pc:spChg chg="mod">
          <ac:chgData name="Abels, Patrick" userId="ba666de4-0d21-43a6-8e66-51a18aae1b4a" providerId="ADAL" clId="{54176FF9-95E6-4794-B806-5DDB49ECD278}" dt="2024-07-24T10:03:18.082" v="1025" actId="20577"/>
          <ac:spMkLst>
            <pc:docMk/>
            <pc:sldMk cId="3765814087" sldId="317"/>
            <ac:spMk id="3" creationId="{893C8A47-0092-5BCF-FDE6-36B5DC4FEAC4}"/>
          </ac:spMkLst>
        </pc:spChg>
      </pc:sldChg>
      <pc:sldChg chg="addSp delSp modSp add mod">
        <pc:chgData name="Abels, Patrick" userId="ba666de4-0d21-43a6-8e66-51a18aae1b4a" providerId="ADAL" clId="{54176FF9-95E6-4794-B806-5DDB49ECD278}" dt="2024-07-24T11:09:47.410" v="2870" actId="114"/>
        <pc:sldMkLst>
          <pc:docMk/>
          <pc:sldMk cId="3068876196" sldId="318"/>
        </pc:sldMkLst>
        <pc:spChg chg="del">
          <ac:chgData name="Abels, Patrick" userId="ba666de4-0d21-43a6-8e66-51a18aae1b4a" providerId="ADAL" clId="{54176FF9-95E6-4794-B806-5DDB49ECD278}" dt="2024-07-24T10:46:18.506" v="2316" actId="478"/>
          <ac:spMkLst>
            <pc:docMk/>
            <pc:sldMk cId="3068876196" sldId="318"/>
            <ac:spMk id="2" creationId="{9551B581-5D0C-349A-7D09-2EF98C39A468}"/>
          </ac:spMkLst>
        </pc:spChg>
        <pc:spChg chg="add del mod">
          <ac:chgData name="Abels, Patrick" userId="ba666de4-0d21-43a6-8e66-51a18aae1b4a" providerId="ADAL" clId="{54176FF9-95E6-4794-B806-5DDB49ECD278}" dt="2024-07-24T10:46:25.731" v="2318" actId="478"/>
          <ac:spMkLst>
            <pc:docMk/>
            <pc:sldMk cId="3068876196" sldId="318"/>
            <ac:spMk id="8" creationId="{9D11292C-37C0-886A-52E3-14F5FC03454B}"/>
          </ac:spMkLst>
        </pc:spChg>
        <pc:spChg chg="add mod">
          <ac:chgData name="Abels, Patrick" userId="ba666de4-0d21-43a6-8e66-51a18aae1b4a" providerId="ADAL" clId="{54176FF9-95E6-4794-B806-5DDB49ECD278}" dt="2024-07-24T11:09:47.410" v="2870" actId="114"/>
          <ac:spMkLst>
            <pc:docMk/>
            <pc:sldMk cId="3068876196" sldId="318"/>
            <ac:spMk id="9" creationId="{3919831D-7768-B9B6-D8B4-F10AB2885597}"/>
          </ac:spMkLst>
        </pc:spChg>
        <pc:picChg chg="mod">
          <ac:chgData name="Abels, Patrick" userId="ba666de4-0d21-43a6-8e66-51a18aae1b4a" providerId="ADAL" clId="{54176FF9-95E6-4794-B806-5DDB49ECD278}" dt="2024-07-24T10:46:28.076" v="2319" actId="1076"/>
          <ac:picMkLst>
            <pc:docMk/>
            <pc:sldMk cId="3068876196" sldId="318"/>
            <ac:picMk id="5" creationId="{09471427-309D-8EC4-07B5-2915D05E06EA}"/>
          </ac:picMkLst>
        </pc:picChg>
        <pc:picChg chg="add mod">
          <ac:chgData name="Abels, Patrick" userId="ba666de4-0d21-43a6-8e66-51a18aae1b4a" providerId="ADAL" clId="{54176FF9-95E6-4794-B806-5DDB49ECD278}" dt="2024-07-24T10:46:34" v="2320" actId="14100"/>
          <ac:picMkLst>
            <pc:docMk/>
            <pc:sldMk cId="3068876196" sldId="318"/>
            <ac:picMk id="6" creationId="{86E3F622-55CB-BD45-1779-A4620724CD11}"/>
          </ac:picMkLst>
        </pc:picChg>
        <pc:picChg chg="add mod">
          <ac:chgData name="Abels, Patrick" userId="ba666de4-0d21-43a6-8e66-51a18aae1b4a" providerId="ADAL" clId="{54176FF9-95E6-4794-B806-5DDB49ECD278}" dt="2024-07-24T10:47:10.184" v="2324" actId="1076"/>
          <ac:picMkLst>
            <pc:docMk/>
            <pc:sldMk cId="3068876196" sldId="318"/>
            <ac:picMk id="10" creationId="{34F493D8-EFF7-67E9-DCB6-B02019CD403C}"/>
          </ac:picMkLst>
        </pc:picChg>
      </pc:sldChg>
      <pc:sldChg chg="addSp delSp modSp add mod">
        <pc:chgData name="Abels, Patrick" userId="ba666de4-0d21-43a6-8e66-51a18aae1b4a" providerId="ADAL" clId="{54176FF9-95E6-4794-B806-5DDB49ECD278}" dt="2024-07-24T11:41:42.325" v="3891" actId="572"/>
        <pc:sldMkLst>
          <pc:docMk/>
          <pc:sldMk cId="2669973678" sldId="319"/>
        </pc:sldMkLst>
        <pc:spChg chg="mod">
          <ac:chgData name="Abels, Patrick" userId="ba666de4-0d21-43a6-8e66-51a18aae1b4a" providerId="ADAL" clId="{54176FF9-95E6-4794-B806-5DDB49ECD278}" dt="2024-07-24T11:11:45.212" v="2888" actId="20577"/>
          <ac:spMkLst>
            <pc:docMk/>
            <pc:sldMk cId="2669973678" sldId="319"/>
            <ac:spMk id="4" creationId="{10FCAAFD-83ED-4118-C60C-25EC182AF141}"/>
          </ac:spMkLst>
        </pc:spChg>
        <pc:graphicFrameChg chg="add mod modGraphic">
          <ac:chgData name="Abels, Patrick" userId="ba666de4-0d21-43a6-8e66-51a18aae1b4a" providerId="ADAL" clId="{54176FF9-95E6-4794-B806-5DDB49ECD278}" dt="2024-07-24T11:41:42.325" v="3891" actId="572"/>
          <ac:graphicFrameMkLst>
            <pc:docMk/>
            <pc:sldMk cId="2669973678" sldId="319"/>
            <ac:graphicFrameMk id="8" creationId="{582B4D11-A35B-58EB-E299-C1FB3BCF5A45}"/>
          </ac:graphicFrameMkLst>
        </pc:graphicFrameChg>
        <pc:graphicFrameChg chg="add del mod">
          <ac:chgData name="Abels, Patrick" userId="ba666de4-0d21-43a6-8e66-51a18aae1b4a" providerId="ADAL" clId="{54176FF9-95E6-4794-B806-5DDB49ECD278}" dt="2024-07-24T11:17:45.462" v="3315" actId="21"/>
          <ac:graphicFrameMkLst>
            <pc:docMk/>
            <pc:sldMk cId="2669973678" sldId="319"/>
            <ac:graphicFrameMk id="9" creationId="{C482B145-118D-222B-20A6-41525FC2A031}"/>
          </ac:graphicFrameMkLst>
        </pc:graphicFrameChg>
        <pc:graphicFrameChg chg="add del mod">
          <ac:chgData name="Abels, Patrick" userId="ba666de4-0d21-43a6-8e66-51a18aae1b4a" providerId="ADAL" clId="{54176FF9-95E6-4794-B806-5DDB49ECD278}" dt="2024-07-24T11:17:53.951" v="3319" actId="21"/>
          <ac:graphicFrameMkLst>
            <pc:docMk/>
            <pc:sldMk cId="2669973678" sldId="319"/>
            <ac:graphicFrameMk id="10" creationId="{C6F1A1DE-5158-2E8D-67FC-1741F6B6ADBF}"/>
          </ac:graphicFrameMkLst>
        </pc:graphicFrameChg>
        <pc:picChg chg="add mod">
          <ac:chgData name="Abels, Patrick" userId="ba666de4-0d21-43a6-8e66-51a18aae1b4a" providerId="ADAL" clId="{54176FF9-95E6-4794-B806-5DDB49ECD278}" dt="2024-07-24T10:52:57.603" v="2371" actId="1076"/>
          <ac:picMkLst>
            <pc:docMk/>
            <pc:sldMk cId="2669973678" sldId="319"/>
            <ac:picMk id="2" creationId="{DB470C8C-C7ED-E10F-1E46-D816715F10AC}"/>
          </ac:picMkLst>
        </pc:picChg>
        <pc:picChg chg="mod">
          <ac:chgData name="Abels, Patrick" userId="ba666de4-0d21-43a6-8e66-51a18aae1b4a" providerId="ADAL" clId="{54176FF9-95E6-4794-B806-5DDB49ECD278}" dt="2024-07-24T10:52:44.256" v="2366" actId="1076"/>
          <ac:picMkLst>
            <pc:docMk/>
            <pc:sldMk cId="2669973678" sldId="319"/>
            <ac:picMk id="6" creationId="{566B9A00-B381-FF1C-BFA5-08DF10E2782E}"/>
          </ac:picMkLst>
        </pc:picChg>
        <pc:picChg chg="add mod">
          <ac:chgData name="Abels, Patrick" userId="ba666de4-0d21-43a6-8e66-51a18aae1b4a" providerId="ADAL" clId="{54176FF9-95E6-4794-B806-5DDB49ECD278}" dt="2024-07-24T10:52:48.600" v="2367" actId="1076"/>
          <ac:picMkLst>
            <pc:docMk/>
            <pc:sldMk cId="2669973678" sldId="319"/>
            <ac:picMk id="7" creationId="{06A9D69B-10DE-BFA1-C323-574FC20627BC}"/>
          </ac:picMkLst>
        </pc:picChg>
      </pc:sldChg>
      <pc:sldChg chg="addSp modSp add mod">
        <pc:chgData name="Abels, Patrick" userId="ba666de4-0d21-43a6-8e66-51a18aae1b4a" providerId="ADAL" clId="{54176FF9-95E6-4794-B806-5DDB49ECD278}" dt="2024-07-24T11:49:49.663" v="3932" actId="114"/>
        <pc:sldMkLst>
          <pc:docMk/>
          <pc:sldMk cId="1416998796" sldId="320"/>
        </pc:sldMkLst>
        <pc:spChg chg="mod">
          <ac:chgData name="Abels, Patrick" userId="ba666de4-0d21-43a6-8e66-51a18aae1b4a" providerId="ADAL" clId="{54176FF9-95E6-4794-B806-5DDB49ECD278}" dt="2024-07-24T11:49:49.663" v="3932" actId="114"/>
          <ac:spMkLst>
            <pc:docMk/>
            <pc:sldMk cId="1416998796" sldId="320"/>
            <ac:spMk id="2" creationId="{9551B581-5D0C-349A-7D09-2EF98C39A468}"/>
          </ac:spMkLst>
        </pc:spChg>
        <pc:spChg chg="add mod">
          <ac:chgData name="Abels, Patrick" userId="ba666de4-0d21-43a6-8e66-51a18aae1b4a" providerId="ADAL" clId="{54176FF9-95E6-4794-B806-5DDB49ECD278}" dt="2024-07-24T11:09:25.352" v="2867" actId="114"/>
          <ac:spMkLst>
            <pc:docMk/>
            <pc:sldMk cId="1416998796" sldId="320"/>
            <ac:spMk id="4" creationId="{14553C80-F62E-DD14-E0AA-919A6D87C2B6}"/>
          </ac:spMkLst>
        </pc:spChg>
        <pc:spChg chg="add mod">
          <ac:chgData name="Abels, Patrick" userId="ba666de4-0d21-43a6-8e66-51a18aae1b4a" providerId="ADAL" clId="{54176FF9-95E6-4794-B806-5DDB49ECD278}" dt="2024-07-24T11:08:03.685" v="2842" actId="1076"/>
          <ac:spMkLst>
            <pc:docMk/>
            <pc:sldMk cId="1416998796" sldId="320"/>
            <ac:spMk id="5" creationId="{526355D4-AE00-3C56-EC08-72FFE7D3B66B}"/>
          </ac:spMkLst>
        </pc:spChg>
        <pc:spChg chg="add mod">
          <ac:chgData name="Abels, Patrick" userId="ba666de4-0d21-43a6-8e66-51a18aae1b4a" providerId="ADAL" clId="{54176FF9-95E6-4794-B806-5DDB49ECD278}" dt="2024-07-24T11:08:10.111" v="2846" actId="6549"/>
          <ac:spMkLst>
            <pc:docMk/>
            <pc:sldMk cId="1416998796" sldId="320"/>
            <ac:spMk id="6" creationId="{E0DC8EC5-CFEF-B774-F788-F6B146DF0219}"/>
          </ac:spMkLst>
        </pc:spChg>
        <pc:spChg chg="add mod">
          <ac:chgData name="Abels, Patrick" userId="ba666de4-0d21-43a6-8e66-51a18aae1b4a" providerId="ADAL" clId="{54176FF9-95E6-4794-B806-5DDB49ECD278}" dt="2024-07-24T11:08:21.222" v="2850" actId="6549"/>
          <ac:spMkLst>
            <pc:docMk/>
            <pc:sldMk cId="1416998796" sldId="320"/>
            <ac:spMk id="7" creationId="{10FFEF78-ABBD-BF11-0309-C35066623CD6}"/>
          </ac:spMkLst>
        </pc:spChg>
        <pc:spChg chg="add mod">
          <ac:chgData name="Abels, Patrick" userId="ba666de4-0d21-43a6-8e66-51a18aae1b4a" providerId="ADAL" clId="{54176FF9-95E6-4794-B806-5DDB49ECD278}" dt="2024-07-24T11:08:31.042" v="2854" actId="20577"/>
          <ac:spMkLst>
            <pc:docMk/>
            <pc:sldMk cId="1416998796" sldId="320"/>
            <ac:spMk id="8" creationId="{AEF608C7-0249-C030-9D41-029123203329}"/>
          </ac:spMkLst>
        </pc:spChg>
        <pc:spChg chg="add mod">
          <ac:chgData name="Abels, Patrick" userId="ba666de4-0d21-43a6-8e66-51a18aae1b4a" providerId="ADAL" clId="{54176FF9-95E6-4794-B806-5DDB49ECD278}" dt="2024-07-24T11:08:47.537" v="2866" actId="1038"/>
          <ac:spMkLst>
            <pc:docMk/>
            <pc:sldMk cId="1416998796" sldId="320"/>
            <ac:spMk id="9" creationId="{ABC47C84-CAB7-FC5F-B091-2621BFF4350F}"/>
          </ac:spMkLst>
        </pc:spChg>
      </pc:sldChg>
      <pc:sldChg chg="delSp modSp add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802387827" sldId="321"/>
        </pc:sldMkLst>
        <pc:spChg chg="mod">
          <ac:chgData name="Abels, Patrick" userId="ba666de4-0d21-43a6-8e66-51a18aae1b4a" providerId="ADAL" clId="{54176FF9-95E6-4794-B806-5DDB49ECD278}" dt="2024-07-24T11:39:16.608" v="3871" actId="20577"/>
          <ac:spMkLst>
            <pc:docMk/>
            <pc:sldMk cId="802387827" sldId="321"/>
            <ac:spMk id="2" creationId="{96118823-5A01-6742-A9A3-B1E25081137E}"/>
          </ac:spMkLst>
        </pc:spChg>
        <pc:graphicFrameChg chg="del">
          <ac:chgData name="Abels, Patrick" userId="ba666de4-0d21-43a6-8e66-51a18aae1b4a" providerId="ADAL" clId="{54176FF9-95E6-4794-B806-5DDB49ECD278}" dt="2024-07-24T11:21:25.528" v="3341" actId="478"/>
          <ac:graphicFrameMkLst>
            <pc:docMk/>
            <pc:sldMk cId="802387827" sldId="321"/>
            <ac:graphicFrameMk id="5" creationId="{79EEEFD2-D68A-55FA-EC0D-5AB10B896C30}"/>
          </ac:graphicFrameMkLst>
        </pc:graphicFrameChg>
        <pc:picChg chg="del">
          <ac:chgData name="Abels, Patrick" userId="ba666de4-0d21-43a6-8e66-51a18aae1b4a" providerId="ADAL" clId="{54176FF9-95E6-4794-B806-5DDB49ECD278}" dt="2024-07-24T11:21:25.528" v="3341" actId="478"/>
          <ac:picMkLst>
            <pc:docMk/>
            <pc:sldMk cId="802387827" sldId="321"/>
            <ac:picMk id="4" creationId="{D9DE9B27-801A-4FF7-A02E-61F0A86E8B98}"/>
          </ac:picMkLst>
        </pc:picChg>
        <pc:picChg chg="del">
          <ac:chgData name="Abels, Patrick" userId="ba666de4-0d21-43a6-8e66-51a18aae1b4a" providerId="ADAL" clId="{54176FF9-95E6-4794-B806-5DDB49ECD278}" dt="2024-07-24T11:34:29.017" v="3577" actId="478"/>
          <ac:picMkLst>
            <pc:docMk/>
            <pc:sldMk cId="802387827" sldId="321"/>
            <ac:picMk id="6" creationId="{D24ED2E0-FE6B-AF6E-C487-07AF72DE31E0}"/>
          </ac:picMkLst>
        </pc:picChg>
        <pc:picChg chg="del">
          <ac:chgData name="Abels, Patrick" userId="ba666de4-0d21-43a6-8e66-51a18aae1b4a" providerId="ADAL" clId="{54176FF9-95E6-4794-B806-5DDB49ECD278}" dt="2024-07-24T11:21:25.950" v="3342" actId="478"/>
          <ac:picMkLst>
            <pc:docMk/>
            <pc:sldMk cId="802387827" sldId="321"/>
            <ac:picMk id="8" creationId="{84710D08-D2B4-3B49-1D1B-EE625E7CDD47}"/>
          </ac:picMkLst>
        </pc:picChg>
      </pc:sldChg>
      <pc:sldChg chg="add del">
        <pc:chgData name="Abels, Patrick" userId="ba666de4-0d21-43a6-8e66-51a18aae1b4a" providerId="ADAL" clId="{54176FF9-95E6-4794-B806-5DDB49ECD278}" dt="2024-07-24T11:17:49.682" v="3317"/>
        <pc:sldMkLst>
          <pc:docMk/>
          <pc:sldMk cId="3712858240" sldId="321"/>
        </pc:sldMkLst>
      </pc:sldChg>
      <pc:sldMasterChg chg="addSldLayout modSldLayout">
        <pc:chgData name="Abels, Patrick" userId="ba666de4-0d21-43a6-8e66-51a18aae1b4a" providerId="ADAL" clId="{54176FF9-95E6-4794-B806-5DDB49ECD278}" dt="2024-07-24T11:50:27.685" v="3934"/>
        <pc:sldMasterMkLst>
          <pc:docMk/>
          <pc:sldMasterMk cId="1610205472" sldId="2147483671"/>
        </pc:sldMasterMkLst>
        <pc:sldLayoutChg chg="addSp modSp add mod modTransition">
          <pc:chgData name="Abels, Patrick" userId="ba666de4-0d21-43a6-8e66-51a18aae1b4a" providerId="ADAL" clId="{54176FF9-95E6-4794-B806-5DDB49ECD278}" dt="2024-07-24T11:50:27.685" v="3934"/>
          <pc:sldLayoutMkLst>
            <pc:docMk/>
            <pc:sldMasterMk cId="1610205472" sldId="2147483671"/>
            <pc:sldLayoutMk cId="2494602680" sldId="2147483686"/>
          </pc:sldLayoutMkLst>
          <pc:spChg chg="add mod">
            <ac:chgData name="Abels, Patrick" userId="ba666de4-0d21-43a6-8e66-51a18aae1b4a" providerId="ADAL" clId="{54176FF9-95E6-4794-B806-5DDB49ECD278}" dt="2024-07-24T09:18:44.372" v="136"/>
            <ac:spMkLst>
              <pc:docMk/>
              <pc:sldMasterMk cId="1610205472" sldId="2147483671"/>
              <pc:sldLayoutMk cId="2494602680" sldId="2147483686"/>
              <ac:spMk id="4" creationId="{1FE7EA0E-D605-D239-CE05-A65CD54D5C99}"/>
            </ac:spMkLst>
          </pc:spChg>
          <pc:picChg chg="add mod">
            <ac:chgData name="Abels, Patrick" userId="ba666de4-0d21-43a6-8e66-51a18aae1b4a" providerId="ADAL" clId="{54176FF9-95E6-4794-B806-5DDB49ECD278}" dt="2024-07-24T09:18:44.372" v="136"/>
            <ac:picMkLst>
              <pc:docMk/>
              <pc:sldMasterMk cId="1610205472" sldId="2147483671"/>
              <pc:sldLayoutMk cId="2494602680" sldId="2147483686"/>
              <ac:picMk id="6" creationId="{373BD0E0-225E-5E78-607A-070A38A31D58}"/>
            </ac:picMkLst>
          </pc:picChg>
        </pc:sldLayoutChg>
      </pc:sldMasterChg>
    </pc:docChg>
  </pc:docChgLst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  <pc:spChg chg="mod">
          <ac:chgData name="Abels, Patrick" userId="ba666de4-0d21-43a6-8e66-51a18aae1b4a" providerId="ADAL" clId="{E188DF6F-C1A7-44B4-AB99-5C1630689307}" dt="2023-07-24T09:25:29.230" v="94"/>
          <ac:spMkLst>
            <pc:docMk/>
            <pc:sldMk cId="2176156612" sldId="288"/>
            <ac:spMk id="2" creationId="{401F7D96-25E2-4399-5EDA-C71906BC8DD4}"/>
          </ac:spMkLst>
        </pc:spChg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  <pc:spChg chg="mod">
          <ac:chgData name="Abels, Patrick" userId="ba666de4-0d21-43a6-8e66-51a18aae1b4a" providerId="ADAL" clId="{E188DF6F-C1A7-44B4-AB99-5C1630689307}" dt="2023-07-24T09:24:44.986" v="89" actId="20577"/>
          <ac:spMkLst>
            <pc:docMk/>
            <pc:sldMk cId="1082503161" sldId="291"/>
            <ac:spMk id="2" creationId="{39581EDF-BC24-2853-902C-BEF01710D036}"/>
          </ac:spMkLst>
        </pc:spChg>
      </pc:sld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  <pc:picChg chg="del">
          <ac:chgData name="Abels, Patrick" userId="ba666de4-0d21-43a6-8e66-51a18aae1b4a" providerId="ADAL" clId="{33522135-A5AC-48B3-9662-48DAF881796A}" dt="2023-06-17T22:32:36.782" v="23" actId="478"/>
          <ac:picMkLst>
            <pc:docMk/>
            <pc:sldMk cId="2186497360" sldId="261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3:18.878" v="32" actId="1076"/>
          <ac:picMkLst>
            <pc:docMk/>
            <pc:sldMk cId="2186497360" sldId="261"/>
            <ac:picMk id="10" creationId="{135B38EC-5C06-44B7-842C-CC65734395CB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  <pc:spChg chg="mod">
          <ac:chgData name="Abels, Patrick" userId="ba666de4-0d21-43a6-8e66-51a18aae1b4a" providerId="ADAL" clId="{33522135-A5AC-48B3-9662-48DAF881796A}" dt="2023-06-17T23:08:52.895" v="403" actId="1038"/>
          <ac:spMkLst>
            <pc:docMk/>
            <pc:sldMk cId="1802174969" sldId="262"/>
            <ac:spMk id="19" creationId="{01BFFD79-7517-C803-63B9-EFBE86B9456E}"/>
          </ac:spMkLst>
        </pc:spChg>
        <pc:picChg chg="del">
          <ac:chgData name="Abels, Patrick" userId="ba666de4-0d21-43a6-8e66-51a18aae1b4a" providerId="ADAL" clId="{33522135-A5AC-48B3-9662-48DAF881796A}" dt="2023-06-17T22:34:21.484" v="33" actId="478"/>
          <ac:picMkLst>
            <pc:docMk/>
            <pc:sldMk cId="1802174969" sldId="262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39.804" v="35" actId="1366"/>
          <ac:picMkLst>
            <pc:docMk/>
            <pc:sldMk cId="1802174969" sldId="262"/>
            <ac:picMk id="9" creationId="{2789ABA0-89A2-35F8-8343-9A3AC971EC38}"/>
          </ac:picMkLst>
        </pc:picChg>
        <pc:picChg chg="mod">
          <ac:chgData name="Abels, Patrick" userId="ba666de4-0d21-43a6-8e66-51a18aae1b4a" providerId="ADAL" clId="{33522135-A5AC-48B3-9662-48DAF881796A}" dt="2023-06-17T23:08:25.020" v="339" actId="14100"/>
          <ac:picMkLst>
            <pc:docMk/>
            <pc:sldMk cId="1802174969" sldId="262"/>
            <ac:picMk id="12" creationId="{97AEF3E9-215C-C789-8618-108AE8BD60AA}"/>
          </ac:picMkLst>
        </pc:picChg>
        <pc:picChg chg="mod">
          <ac:chgData name="Abels, Patrick" userId="ba666de4-0d21-43a6-8e66-51a18aae1b4a" providerId="ADAL" clId="{33522135-A5AC-48B3-9662-48DAF881796A}" dt="2023-06-17T23:08:30.647" v="342" actId="1076"/>
          <ac:picMkLst>
            <pc:docMk/>
            <pc:sldMk cId="1802174969" sldId="262"/>
            <ac:picMk id="14" creationId="{36BEEFF7-F849-AA91-01C3-824CA28BB687}"/>
          </ac:picMkLst>
        </pc:picChg>
        <pc:picChg chg="mod">
          <ac:chgData name="Abels, Patrick" userId="ba666de4-0d21-43a6-8e66-51a18aae1b4a" providerId="ADAL" clId="{33522135-A5AC-48B3-9662-48DAF881796A}" dt="2023-06-17T23:08:45.560" v="395" actId="1035"/>
          <ac:picMkLst>
            <pc:docMk/>
            <pc:sldMk cId="1802174969" sldId="262"/>
            <ac:picMk id="16" creationId="{64E30D6E-0CBA-D1B5-719B-CB45A2B4A1F3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  <pc:spChg chg="mod">
          <ac:chgData name="Abels, Patrick" userId="ba666de4-0d21-43a6-8e66-51a18aae1b4a" providerId="ADAL" clId="{33522135-A5AC-48B3-9662-48DAF881796A}" dt="2023-06-17T23:09:42.829" v="411" actId="1076"/>
          <ac:spMkLst>
            <pc:docMk/>
            <pc:sldMk cId="4032491113" sldId="263"/>
            <ac:spMk id="25" creationId="{675DEA32-D29B-6D38-6C96-A5CBB0555B2E}"/>
          </ac:spMkLst>
        </pc:spChg>
        <pc:picChg chg="del mod">
          <ac:chgData name="Abels, Patrick" userId="ba666de4-0d21-43a6-8e66-51a18aae1b4a" providerId="ADAL" clId="{33522135-A5AC-48B3-9662-48DAF881796A}" dt="2023-06-17T22:34:49.867" v="37" actId="478"/>
          <ac:picMkLst>
            <pc:docMk/>
            <pc:sldMk cId="4032491113" sldId="263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0.180" v="38"/>
          <ac:picMkLst>
            <pc:docMk/>
            <pc:sldMk cId="4032491113" sldId="263"/>
            <ac:picMk id="9" creationId="{27C62F1F-76F7-0724-245E-95697F9406D3}"/>
          </ac:picMkLst>
        </pc:picChg>
        <pc:picChg chg="mod">
          <ac:chgData name="Abels, Patrick" userId="ba666de4-0d21-43a6-8e66-51a18aae1b4a" providerId="ADAL" clId="{33522135-A5AC-48B3-9662-48DAF881796A}" dt="2023-06-17T23:09:32.133" v="408" actId="1076"/>
          <ac:picMkLst>
            <pc:docMk/>
            <pc:sldMk cId="4032491113" sldId="263"/>
            <ac:picMk id="18" creationId="{AAE343A2-A16C-3CDC-0343-97DBD52DBA9B}"/>
          </ac:picMkLst>
        </pc:picChg>
        <pc:picChg chg="mod">
          <ac:chgData name="Abels, Patrick" userId="ba666de4-0d21-43a6-8e66-51a18aae1b4a" providerId="ADAL" clId="{33522135-A5AC-48B3-9662-48DAF881796A}" dt="2023-06-17T23:09:34.369" v="409" actId="1076"/>
          <ac:picMkLst>
            <pc:docMk/>
            <pc:sldMk cId="4032491113" sldId="263"/>
            <ac:picMk id="20" creationId="{70E8737F-B30E-F493-2A9F-22CF7939926F}"/>
          </ac:picMkLst>
        </pc:picChg>
        <pc:picChg chg="mod">
          <ac:chgData name="Abels, Patrick" userId="ba666de4-0d21-43a6-8e66-51a18aae1b4a" providerId="ADAL" clId="{33522135-A5AC-48B3-9662-48DAF881796A}" dt="2023-06-17T23:09:39.637" v="410" actId="1076"/>
          <ac:picMkLst>
            <pc:docMk/>
            <pc:sldMk cId="4032491113" sldId="263"/>
            <ac:picMk id="22" creationId="{A6E0D883-C452-9B26-E8CA-6DE992B88948}"/>
          </ac:picMkLst>
        </pc:picChg>
        <pc:picChg chg="mod">
          <ac:chgData name="Abels, Patrick" userId="ba666de4-0d21-43a6-8e66-51a18aae1b4a" providerId="ADAL" clId="{33522135-A5AC-48B3-9662-48DAF881796A}" dt="2023-06-17T23:09:45.611" v="412" actId="1076"/>
          <ac:picMkLst>
            <pc:docMk/>
            <pc:sldMk cId="4032491113" sldId="263"/>
            <ac:picMk id="24" creationId="{0CCDCCAB-E2B4-A36D-9A42-38D49F21C395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  <pc:spChg chg="mod">
          <ac:chgData name="Abels, Patrick" userId="ba666de4-0d21-43a6-8e66-51a18aae1b4a" providerId="ADAL" clId="{33522135-A5AC-48B3-9662-48DAF881796A}" dt="2023-06-17T23:10:51.914" v="425" actId="1076"/>
          <ac:spMkLst>
            <pc:docMk/>
            <pc:sldMk cId="3825939770" sldId="264"/>
            <ac:spMk id="2" creationId="{D61126FC-E7F0-7899-70B4-D45D3D46EE0E}"/>
          </ac:spMkLst>
        </pc:spChg>
        <pc:spChg chg="mod">
          <ac:chgData name="Abels, Patrick" userId="ba666de4-0d21-43a6-8e66-51a18aae1b4a" providerId="ADAL" clId="{33522135-A5AC-48B3-9662-48DAF881796A}" dt="2023-06-17T23:10:40.140" v="423" actId="1076"/>
          <ac:spMkLst>
            <pc:docMk/>
            <pc:sldMk cId="3825939770" sldId="264"/>
            <ac:spMk id="26" creationId="{E5DDFE97-3F17-C0F1-8DD2-BA5E84053D0A}"/>
          </ac:spMkLst>
        </pc:spChg>
        <pc:picChg chg="del">
          <ac:chgData name="Abels, Patrick" userId="ba666de4-0d21-43a6-8e66-51a18aae1b4a" providerId="ADAL" clId="{33522135-A5AC-48B3-9662-48DAF881796A}" dt="2023-06-17T22:35:05.586" v="41" actId="478"/>
          <ac:picMkLst>
            <pc:docMk/>
            <pc:sldMk cId="3825939770" sldId="264"/>
            <ac:picMk id="3" creationId="{D1414710-461F-662E-40B1-C0B71CC5B7FC}"/>
          </ac:picMkLst>
        </pc:picChg>
        <pc:picChg chg="add del mod">
          <ac:chgData name="Abels, Patrick" userId="ba666de4-0d21-43a6-8e66-51a18aae1b4a" providerId="ADAL" clId="{33522135-A5AC-48B3-9662-48DAF881796A}" dt="2023-06-17T22:35:32.155" v="47" actId="478"/>
          <ac:picMkLst>
            <pc:docMk/>
            <pc:sldMk cId="3825939770" sldId="264"/>
            <ac:picMk id="4" creationId="{A445C251-C069-DB9D-3014-3DBE011802B3}"/>
          </ac:picMkLst>
        </pc:picChg>
        <pc:picChg chg="add mod">
          <ac:chgData name="Abels, Patrick" userId="ba666de4-0d21-43a6-8e66-51a18aae1b4a" providerId="ADAL" clId="{33522135-A5AC-48B3-9662-48DAF881796A}" dt="2023-06-17T22:35:32.437" v="48"/>
          <ac:picMkLst>
            <pc:docMk/>
            <pc:sldMk cId="3825939770" sldId="264"/>
            <ac:picMk id="10" creationId="{05BC8C2A-EBAC-E465-F299-6EC1954D15B3}"/>
          </ac:picMkLst>
        </pc:picChg>
        <pc:picChg chg="mod">
          <ac:chgData name="Abels, Patrick" userId="ba666de4-0d21-43a6-8e66-51a18aae1b4a" providerId="ADAL" clId="{33522135-A5AC-48B3-9662-48DAF881796A}" dt="2023-06-17T23:10:16.253" v="416" actId="1076"/>
          <ac:picMkLst>
            <pc:docMk/>
            <pc:sldMk cId="3825939770" sldId="264"/>
            <ac:picMk id="11" creationId="{FD2B153A-EBCD-C0D4-6C8C-8E5A0634ADF8}"/>
          </ac:picMkLst>
        </pc:picChg>
        <pc:picChg chg="add mod">
          <ac:chgData name="Abels, Patrick" userId="ba666de4-0d21-43a6-8e66-51a18aae1b4a" providerId="ADAL" clId="{33522135-A5AC-48B3-9662-48DAF881796A}" dt="2023-06-17T23:10:34.996" v="421" actId="1076"/>
          <ac:picMkLst>
            <pc:docMk/>
            <pc:sldMk cId="3825939770" sldId="264"/>
            <ac:picMk id="12" creationId="{B9DF56A2-0458-B923-C8A0-862B33C2536D}"/>
          </ac:picMkLst>
        </pc:picChg>
        <pc:picChg chg="mod">
          <ac:chgData name="Abels, Patrick" userId="ba666de4-0d21-43a6-8e66-51a18aae1b4a" providerId="ADAL" clId="{33522135-A5AC-48B3-9662-48DAF881796A}" dt="2023-06-17T23:10:37.013" v="422" actId="1076"/>
          <ac:picMkLst>
            <pc:docMk/>
            <pc:sldMk cId="3825939770" sldId="264"/>
            <ac:picMk id="15" creationId="{A73172DF-FC97-620C-5649-1E6C4B8A4F60}"/>
          </ac:picMkLst>
        </pc:picChg>
        <pc:picChg chg="del">
          <ac:chgData name="Abels, Patrick" userId="ba666de4-0d21-43a6-8e66-51a18aae1b4a" providerId="ADAL" clId="{33522135-A5AC-48B3-9662-48DAF881796A}" dt="2023-06-17T22:36:04.777" v="50" actId="478"/>
          <ac:picMkLst>
            <pc:docMk/>
            <pc:sldMk cId="3825939770" sldId="264"/>
            <ac:picMk id="21" creationId="{DF969D49-3CC3-958A-0034-33E83E7B8CCD}"/>
          </ac:picMkLst>
        </pc:picChg>
        <pc:picChg chg="mod">
          <ac:chgData name="Abels, Patrick" userId="ba666de4-0d21-43a6-8e66-51a18aae1b4a" providerId="ADAL" clId="{33522135-A5AC-48B3-9662-48DAF881796A}" dt="2023-06-17T23:10:40.140" v="423" actId="1076"/>
          <ac:picMkLst>
            <pc:docMk/>
            <pc:sldMk cId="3825939770" sldId="264"/>
            <ac:picMk id="25" creationId="{48328F2E-71C9-21B4-EA8F-1CA5276EB06C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  <pc:picChg chg="del">
          <ac:chgData name="Abels, Patrick" userId="ba666de4-0d21-43a6-8e66-51a18aae1b4a" providerId="ADAL" clId="{33522135-A5AC-48B3-9662-48DAF881796A}" dt="2023-06-17T22:34:54.900" v="39" actId="478"/>
          <ac:picMkLst>
            <pc:docMk/>
            <pc:sldMk cId="302058619" sldId="265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5.183" v="40"/>
          <ac:picMkLst>
            <pc:docMk/>
            <pc:sldMk cId="302058619" sldId="265"/>
            <ac:picMk id="4" creationId="{F5FBD4A0-0CD2-9BE6-77B2-AF2424A695EC}"/>
          </ac:picMkLst>
        </pc:picChg>
        <pc:picChg chg="add del mod">
          <ac:chgData name="Abels, Patrick" userId="ba666de4-0d21-43a6-8e66-51a18aae1b4a" providerId="ADAL" clId="{33522135-A5AC-48B3-9662-48DAF881796A}" dt="2023-06-17T22:56:01.377" v="175" actId="478"/>
          <ac:picMkLst>
            <pc:docMk/>
            <pc:sldMk cId="302058619" sldId="265"/>
            <ac:picMk id="10" creationId="{94F1CEC0-C73F-C2DE-1DAD-8C1A22A9E1F2}"/>
          </ac:picMkLst>
        </pc:picChg>
        <pc:picChg chg="add mod">
          <ac:chgData name="Abels, Patrick" userId="ba666de4-0d21-43a6-8e66-51a18aae1b4a" providerId="ADAL" clId="{33522135-A5AC-48B3-9662-48DAF881796A}" dt="2023-06-17T23:07:32.095" v="329" actId="1076"/>
          <ac:picMkLst>
            <pc:docMk/>
            <pc:sldMk cId="302058619" sldId="265"/>
            <ac:picMk id="11" creationId="{0D5076C0-72C2-3474-8BF3-93E7B21E1492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2" creationId="{FA162A01-9C52-C3EF-372A-DFF737AFD4D5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3" creationId="{EAAB23FC-7E43-48F8-A4E4-80DFAA192A46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4" creationId="{5E82F9F4-3C85-EF5D-D743-6C827C68B5AE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20" creationId="{BD9A80C1-B2D6-F409-A3A0-D9FEAD9DBBA1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  <pc:spChg chg="mod">
          <ac:chgData name="Abels, Patrick" userId="ba666de4-0d21-43a6-8e66-51a18aae1b4a" providerId="ADAL" clId="{33522135-A5AC-48B3-9662-48DAF881796A}" dt="2023-06-17T22:57:02.287" v="192"/>
          <ac:spMkLst>
            <pc:docMk/>
            <pc:sldMk cId="3323176623" sldId="266"/>
            <ac:spMk id="13" creationId="{CCD8760F-CDE9-9A57-3F81-A4913AB130EE}"/>
          </ac:spMkLst>
        </pc:spChg>
        <pc:grpChg chg="del">
          <ac:chgData name="Abels, Patrick" userId="ba666de4-0d21-43a6-8e66-51a18aae1b4a" providerId="ADAL" clId="{33522135-A5AC-48B3-9662-48DAF881796A}" dt="2023-06-17T22:57:01.925" v="191" actId="478"/>
          <ac:grpSpMkLst>
            <pc:docMk/>
            <pc:sldMk cId="3323176623" sldId="266"/>
            <ac:grpSpMk id="5" creationId="{C68BBE3F-6605-30B0-BA8E-E0348D46C6F8}"/>
          </ac:grpSpMkLst>
        </pc:grpChg>
        <pc:grpChg chg="add mod">
          <ac:chgData name="Abels, Patrick" userId="ba666de4-0d21-43a6-8e66-51a18aae1b4a" providerId="ADAL" clId="{33522135-A5AC-48B3-9662-48DAF881796A}" dt="2023-06-17T22:57:02.287" v="192"/>
          <ac:grpSpMkLst>
            <pc:docMk/>
            <pc:sldMk cId="3323176623" sldId="266"/>
            <ac:grpSpMk id="10" creationId="{B4CA8E43-C5FB-9BE4-AB4E-7A35AC142946}"/>
          </ac:grpSpMkLst>
        </pc:grpChg>
        <pc:picChg chg="add del mod">
          <ac:chgData name="Abels, Patrick" userId="ba666de4-0d21-43a6-8e66-51a18aae1b4a" providerId="ADAL" clId="{33522135-A5AC-48B3-9662-48DAF881796A}" dt="2023-06-17T22:35:18.838" v="45" actId="478"/>
          <ac:picMkLst>
            <pc:docMk/>
            <pc:sldMk cId="3323176623" sldId="266"/>
            <ac:picMk id="2" creationId="{3CF79914-4BFC-EC35-FD8C-3DE926BB7DE9}"/>
          </ac:picMkLst>
        </pc:picChg>
        <pc:picChg chg="del mod">
          <ac:chgData name="Abels, Patrick" userId="ba666de4-0d21-43a6-8e66-51a18aae1b4a" providerId="ADAL" clId="{33522135-A5AC-48B3-9662-48DAF881796A}" dt="2023-06-17T22:35:36.939" v="49" actId="21"/>
          <ac:picMkLst>
            <pc:docMk/>
            <pc:sldMk cId="3323176623" sldId="266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5:26.692" v="46"/>
          <ac:picMkLst>
            <pc:docMk/>
            <pc:sldMk cId="3323176623" sldId="266"/>
            <ac:picMk id="9" creationId="{EB913FAB-5819-E315-2091-71A2902FD3B9}"/>
          </ac:picMkLst>
        </pc:picChg>
        <pc:picChg chg="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1" creationId="{A6E096FF-16D5-B4CF-F8CD-56C190C2D003}"/>
          </ac:picMkLst>
        </pc:picChg>
        <pc:picChg chg="add 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4" creationId="{6B9F6997-ADE7-C7CA-6204-CA028C19F2C6}"/>
          </ac:picMkLst>
        </pc:picChg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  <pc:spChg chg="mod">
          <ac:chgData name="Abels, Patrick" userId="ba666de4-0d21-43a6-8e66-51a18aae1b4a" providerId="ADAL" clId="{33522135-A5AC-48B3-9662-48DAF881796A}" dt="2023-06-17T22:28:32.051" v="22" actId="20577"/>
          <ac:spMkLst>
            <pc:docMk/>
            <pc:sldMk cId="3641686394" sldId="267"/>
            <ac:spMk id="2" creationId="{812DF8AA-1D36-C4A3-DE8B-6124CA62EF08}"/>
          </ac:spMkLst>
        </pc:spChg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  <pc:spChg chg="mod">
          <ac:chgData name="Abels, Patrick" userId="ba666de4-0d21-43a6-8e66-51a18aae1b4a" providerId="ADAL" clId="{33522135-A5AC-48B3-9662-48DAF881796A}" dt="2023-06-17T23:02:31.648" v="303" actId="5793"/>
          <ac:spMkLst>
            <pc:docMk/>
            <pc:sldMk cId="3705258987" sldId="268"/>
            <ac:spMk id="2" creationId="{E1788177-378C-C26F-42E5-92354076BDD6}"/>
          </ac:spMkLst>
        </pc:spChg>
        <pc:spChg chg="add del mod">
          <ac:chgData name="Abels, Patrick" userId="ba666de4-0d21-43a6-8e66-51a18aae1b4a" providerId="ADAL" clId="{33522135-A5AC-48B3-9662-48DAF881796A}" dt="2023-06-17T22:48:33.290" v="108" actId="478"/>
          <ac:spMkLst>
            <pc:docMk/>
            <pc:sldMk cId="3705258987" sldId="268"/>
            <ac:spMk id="4" creationId="{5FC7C21C-D0D9-D865-D17E-9F3756CC583B}"/>
          </ac:spMkLst>
        </pc:spChg>
        <pc:picChg chg="add mod">
          <ac:chgData name="Abels, Patrick" userId="ba666de4-0d21-43a6-8e66-51a18aae1b4a" providerId="ADAL" clId="{33522135-A5AC-48B3-9662-48DAF881796A}" dt="2023-06-17T22:48:20.786" v="105" actId="1076"/>
          <ac:picMkLst>
            <pc:docMk/>
            <pc:sldMk cId="3705258987" sldId="268"/>
            <ac:picMk id="3" creationId="{033E4FEC-1EA3-29E6-BF43-EF5A9A7B35A6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  <pc:spChg chg="add mod">
          <ac:chgData name="Abels, Patrick" userId="ba666de4-0d21-43a6-8e66-51a18aae1b4a" providerId="ADAL" clId="{33522135-A5AC-48B3-9662-48DAF881796A}" dt="2023-06-17T23:11:03.466" v="428"/>
          <ac:spMkLst>
            <pc:docMk/>
            <pc:sldMk cId="2334811558" sldId="269"/>
            <ac:spMk id="14" creationId="{67F80B66-016C-323E-2DF4-4DE120EA5659}"/>
          </ac:spMkLst>
        </pc:spChg>
        <pc:spChg chg="del">
          <ac:chgData name="Abels, Patrick" userId="ba666de4-0d21-43a6-8e66-51a18aae1b4a" providerId="ADAL" clId="{33522135-A5AC-48B3-9662-48DAF881796A}" dt="2023-06-17T23:11:01.591" v="426" actId="478"/>
          <ac:spMkLst>
            <pc:docMk/>
            <pc:sldMk cId="2334811558" sldId="269"/>
            <ac:spMk id="26" creationId="{E5DDFE97-3F17-C0F1-8DD2-BA5E84053D0A}"/>
          </ac:spMkLst>
        </pc:sp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3" creationId="{66E752B3-82F5-F451-A849-852F72367D8A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4" creationId="{A9576435-616E-D86E-34C0-AA5AA5879704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1" creationId="{FD2B153A-EBCD-C0D4-6C8C-8E5A0634ADF8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2" creationId="{B9DF56A2-0458-B923-C8A0-862B33C2536D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3" creationId="{31AC6E0E-8A54-154E-19C3-8AF64B9AE916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5" creationId="{A73172DF-FC97-620C-5649-1E6C4B8A4F60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6" creationId="{960EA661-D2D7-707A-F9C7-1910727E67B7}"/>
          </ac:picMkLst>
        </pc:picChg>
        <pc:picChg chg="del">
          <ac:chgData name="Abels, Patrick" userId="ba666de4-0d21-43a6-8e66-51a18aae1b4a" providerId="ADAL" clId="{33522135-A5AC-48B3-9662-48DAF881796A}" dt="2023-06-17T23:11:03.153" v="427" actId="478"/>
          <ac:picMkLst>
            <pc:docMk/>
            <pc:sldMk cId="2334811558" sldId="269"/>
            <ac:picMk id="25" creationId="{48328F2E-71C9-21B4-EA8F-1CA5276EB06C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  <pc:grpChg chg="mod">
          <ac:chgData name="Abels, Patrick" userId="ba666de4-0d21-43a6-8e66-51a18aae1b4a" providerId="ADAL" clId="{33522135-A5AC-48B3-9662-48DAF881796A}" dt="2023-06-17T22:56:41.125" v="190" actId="1038"/>
          <ac:grpSpMkLst>
            <pc:docMk/>
            <pc:sldMk cId="2164434686" sldId="270"/>
            <ac:grpSpMk id="5" creationId="{C68BBE3F-6605-30B0-BA8E-E0348D46C6F8}"/>
          </ac:grpSpMkLst>
        </pc:grpChg>
        <pc:picChg chg="add mod">
          <ac:chgData name="Abels, Patrick" userId="ba666de4-0d21-43a6-8e66-51a18aae1b4a" providerId="ADAL" clId="{33522135-A5AC-48B3-9662-48DAF881796A}" dt="2023-06-17T22:56:31.189" v="182" actId="1076"/>
          <ac:picMkLst>
            <pc:docMk/>
            <pc:sldMk cId="2164434686" sldId="270"/>
            <ac:picMk id="3" creationId="{6C80A47A-C9AA-FEA1-853E-1EBF1850B7A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0" creationId="{6456B623-5820-75DA-8545-0C2BF1C10527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1" creationId="{BEFA6C9B-BF09-EA21-1C74-99A09FE1E75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2" creationId="{17FA6DC8-A4B8-1453-4546-E481A90B14A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3" creationId="{EAAB23FC-7E43-48F8-A4E4-80DFAA192A4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20" creationId="{BD9A80C1-B2D6-F409-A3A0-D9FEAD9DBBA1}"/>
          </ac:picMkLst>
        </pc:picChg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  <pc:spChg chg="mod">
          <ac:chgData name="Abels, Patrick" userId="ba666de4-0d21-43a6-8e66-51a18aae1b4a" providerId="ADAL" clId="{33522135-A5AC-48B3-9662-48DAF881796A}" dt="2023-07-01T14:27:25.252" v="648" actId="20577"/>
          <ac:spMkLst>
            <pc:docMk/>
            <pc:sldMk cId="3908454189" sldId="271"/>
            <ac:spMk id="2" creationId="{138885E4-8F0E-46B9-4D55-B2AAFCF2ACAB}"/>
          </ac:spMkLst>
        </pc:spChg>
        <pc:spChg chg="mod">
          <ac:chgData name="Abels, Patrick" userId="ba666de4-0d21-43a6-8e66-51a18aae1b4a" providerId="ADAL" clId="{33522135-A5AC-48B3-9662-48DAF881796A}" dt="2023-06-17T22:57:48.848" v="194"/>
          <ac:spMkLst>
            <pc:docMk/>
            <pc:sldMk cId="3908454189" sldId="271"/>
            <ac:spMk id="5" creationId="{F1153F64-EB9F-E143-D8AB-7EF189ED4104}"/>
          </ac:spMkLst>
        </pc:spChg>
        <pc:grpChg chg="add mod">
          <ac:chgData name="Abels, Patrick" userId="ba666de4-0d21-43a6-8e66-51a18aae1b4a" providerId="ADAL" clId="{33522135-A5AC-48B3-9662-48DAF881796A}" dt="2023-06-17T22:57:52.378" v="195" actId="1076"/>
          <ac:grpSpMkLst>
            <pc:docMk/>
            <pc:sldMk cId="3908454189" sldId="271"/>
            <ac:grpSpMk id="3" creationId="{A88F01A2-160E-02C4-AC18-722B4B489174}"/>
          </ac:grpSpMkLst>
        </pc:grpChg>
        <pc:picChg chg="mod">
          <ac:chgData name="Abels, Patrick" userId="ba666de4-0d21-43a6-8e66-51a18aae1b4a" providerId="ADAL" clId="{33522135-A5AC-48B3-9662-48DAF881796A}" dt="2023-06-17T22:57:48.848" v="194"/>
          <ac:picMkLst>
            <pc:docMk/>
            <pc:sldMk cId="3908454189" sldId="271"/>
            <ac:picMk id="4" creationId="{E32C7535-711D-9A7A-473D-0B1971836953}"/>
          </ac:picMkLst>
        </pc:picChg>
        <pc:picChg chg="add mod">
          <ac:chgData name="Abels, Patrick" userId="ba666de4-0d21-43a6-8e66-51a18aae1b4a" providerId="ADAL" clId="{33522135-A5AC-48B3-9662-48DAF881796A}" dt="2023-06-17T22:57:52.378" v="195" actId="1076"/>
          <ac:picMkLst>
            <pc:docMk/>
            <pc:sldMk cId="3908454189" sldId="271"/>
            <ac:picMk id="6" creationId="{45CD8482-C8FC-E079-77E0-121E92C83AE7}"/>
          </ac:picMkLst>
        </pc:picChg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  <pc:picChg chg="mod">
          <ac:chgData name="Abels, Patrick" userId="ba666de4-0d21-43a6-8e66-51a18aae1b4a" providerId="ADAL" clId="{33522135-A5AC-48B3-9662-48DAF881796A}" dt="2023-06-17T23:06:13.190" v="319" actId="1076"/>
          <ac:picMkLst>
            <pc:docMk/>
            <pc:sldMk cId="3366190914" sldId="272"/>
            <ac:picMk id="13" creationId="{EAAB23FC-7E43-48F8-A4E4-80DFAA192A46}"/>
          </ac:picMkLst>
        </pc:picChg>
        <pc:picChg chg="mod">
          <ac:chgData name="Abels, Patrick" userId="ba666de4-0d21-43a6-8e66-51a18aae1b4a" providerId="ADAL" clId="{33522135-A5AC-48B3-9662-48DAF881796A}" dt="2023-06-17T23:06:16.771" v="320" actId="1076"/>
          <ac:picMkLst>
            <pc:docMk/>
            <pc:sldMk cId="3366190914" sldId="272"/>
            <ac:picMk id="18" creationId="{C1F07451-C1CC-2B28-A0D6-E8E547799BFB}"/>
          </ac:picMkLst>
        </pc:picChg>
        <pc:picChg chg="mod">
          <ac:chgData name="Abels, Patrick" userId="ba666de4-0d21-43a6-8e66-51a18aae1b4a" providerId="ADAL" clId="{33522135-A5AC-48B3-9662-48DAF881796A}" dt="2023-06-17T23:06:19.602" v="321" actId="1076"/>
          <ac:picMkLst>
            <pc:docMk/>
            <pc:sldMk cId="3366190914" sldId="272"/>
            <ac:picMk id="20" creationId="{BD9A80C1-B2D6-F409-A3A0-D9FEAD9DBBA1}"/>
          </ac:picMkLst>
        </pc:picChg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  <pc:spChg chg="mod">
          <ac:chgData name="Abels, Patrick" userId="ba666de4-0d21-43a6-8e66-51a18aae1b4a" providerId="ADAL" clId="{33522135-A5AC-48B3-9662-48DAF881796A}" dt="2023-06-17T23:15:37.647" v="627" actId="20577"/>
          <ac:spMkLst>
            <pc:docMk/>
            <pc:sldMk cId="3475594388" sldId="273"/>
            <ac:spMk id="2" creationId="{CAC20647-5DA0-AE7C-63FA-888516676539}"/>
          </ac:spMkLst>
        </pc:spChg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  <pc:spChg chg="mod">
          <ac:chgData name="Abels, Patrick" userId="ba666de4-0d21-43a6-8e66-51a18aae1b4a" providerId="ADAL" clId="{33522135-A5AC-48B3-9662-48DAF881796A}" dt="2023-06-17T23:15:49.447" v="647" actId="20577"/>
          <ac:spMkLst>
            <pc:docMk/>
            <pc:sldMk cId="2936399086" sldId="274"/>
            <ac:spMk id="2" creationId="{6E21CFAB-4B59-8A10-B123-B127A00004E5}"/>
          </ac:spMkLst>
        </pc:spChg>
      </pc:sldChg>
    </pc:docChg>
  </pc:docChgLst>
  <pc:docChgLst>
    <pc:chgData name="Abels, Patrick" userId="ba666de4-0d21-43a6-8e66-51a18aae1b4a" providerId="ADAL" clId="{07356728-5FFA-49AC-904F-BDFDC427D8AF}"/>
    <pc:docChg chg="undo custSel addSld delSld modSld sldOrd">
      <pc:chgData name="Abels, Patrick" userId="ba666de4-0d21-43a6-8e66-51a18aae1b4a" providerId="ADAL" clId="{07356728-5FFA-49AC-904F-BDFDC427D8AF}" dt="2024-02-06T18:31:11.476" v="1304" actId="1076"/>
      <pc:docMkLst>
        <pc:docMk/>
      </pc:docMkLst>
      <pc:sldChg chg="modSp mod">
        <pc:chgData name="Abels, Patrick" userId="ba666de4-0d21-43a6-8e66-51a18aae1b4a" providerId="ADAL" clId="{07356728-5FFA-49AC-904F-BDFDC427D8AF}" dt="2024-02-06T17:32:34.317" v="1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07356728-5FFA-49AC-904F-BDFDC427D8AF}" dt="2024-02-06T17:32:34.317" v="1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del">
        <pc:chgData name="Abels, Patrick" userId="ba666de4-0d21-43a6-8e66-51a18aae1b4a" providerId="ADAL" clId="{07356728-5FFA-49AC-904F-BDFDC427D8AF}" dt="2024-02-06T17:33:00.552" v="2" actId="47"/>
        <pc:sldMkLst>
          <pc:docMk/>
          <pc:sldMk cId="1883550496" sldId="293"/>
        </pc:sldMkLst>
      </pc:sldChg>
      <pc:sldChg chg="modSp mod">
        <pc:chgData name="Abels, Patrick" userId="ba666de4-0d21-43a6-8e66-51a18aae1b4a" providerId="ADAL" clId="{07356728-5FFA-49AC-904F-BDFDC427D8AF}" dt="2024-02-06T17:33:29.504" v="31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07356728-5FFA-49AC-904F-BDFDC427D8AF}" dt="2024-02-06T17:33:29.504" v="31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07356728-5FFA-49AC-904F-BDFDC427D8AF}" dt="2024-02-06T17:34:01.312" v="48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07356728-5FFA-49AC-904F-BDFDC427D8AF}" dt="2024-02-06T17:34:01.312" v="48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delSp modSp mod">
        <pc:chgData name="Abels, Patrick" userId="ba666de4-0d21-43a6-8e66-51a18aae1b4a" providerId="ADAL" clId="{07356728-5FFA-49AC-904F-BDFDC427D8AF}" dt="2024-02-06T17:39:26.790" v="357" actId="12"/>
        <pc:sldMkLst>
          <pc:docMk/>
          <pc:sldMk cId="4147734968" sldId="296"/>
        </pc:sldMkLst>
        <pc:spChg chg="mod">
          <ac:chgData name="Abels, Patrick" userId="ba666de4-0d21-43a6-8e66-51a18aae1b4a" providerId="ADAL" clId="{07356728-5FFA-49AC-904F-BDFDC427D8AF}" dt="2024-02-06T17:39:26.790" v="357" actId="12"/>
          <ac:spMkLst>
            <pc:docMk/>
            <pc:sldMk cId="4147734968" sldId="296"/>
            <ac:spMk id="2" creationId="{D4F717CF-7D38-86A1-1BC3-6D95F6B60CA0}"/>
          </ac:spMkLst>
        </pc:spChg>
        <pc:picChg chg="del">
          <ac:chgData name="Abels, Patrick" userId="ba666de4-0d21-43a6-8e66-51a18aae1b4a" providerId="ADAL" clId="{07356728-5FFA-49AC-904F-BDFDC427D8AF}" dt="2024-02-06T17:34:21.597" v="49" actId="478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delSp modSp new mod">
        <pc:chgData name="Abels, Patrick" userId="ba666de4-0d21-43a6-8e66-51a18aae1b4a" providerId="ADAL" clId="{07356728-5FFA-49AC-904F-BDFDC427D8AF}" dt="2024-02-06T18:21:53.467" v="1169" actId="1076"/>
        <pc:sldMkLst>
          <pc:docMk/>
          <pc:sldMk cId="4151411595" sldId="297"/>
        </pc:sldMkLst>
        <pc:spChg chg="del">
          <ac:chgData name="Abels, Patrick" userId="ba666de4-0d21-43a6-8e66-51a18aae1b4a" providerId="ADAL" clId="{07356728-5FFA-49AC-904F-BDFDC427D8AF}" dt="2024-02-06T17:40:16.263" v="360" actId="478"/>
          <ac:spMkLst>
            <pc:docMk/>
            <pc:sldMk cId="4151411595" sldId="297"/>
            <ac:spMk id="2" creationId="{6A0C3367-FF7E-3D83-766F-858034F25E6F}"/>
          </ac:spMkLst>
        </pc:spChg>
        <pc:spChg chg="add del mod">
          <ac:chgData name="Abels, Patrick" userId="ba666de4-0d21-43a6-8e66-51a18aae1b4a" providerId="ADAL" clId="{07356728-5FFA-49AC-904F-BDFDC427D8AF}" dt="2024-02-06T17:40:34.758" v="363" actId="478"/>
          <ac:spMkLst>
            <pc:docMk/>
            <pc:sldMk cId="4151411595" sldId="297"/>
            <ac:spMk id="3" creationId="{D598E9B8-908D-0FEF-C3DF-8539B32E288A}"/>
          </ac:spMkLst>
        </pc:spChg>
        <pc:spChg chg="add mod">
          <ac:chgData name="Abels, Patrick" userId="ba666de4-0d21-43a6-8e66-51a18aae1b4a" providerId="ADAL" clId="{07356728-5FFA-49AC-904F-BDFDC427D8AF}" dt="2024-02-06T17:40:46.398" v="364"/>
          <ac:spMkLst>
            <pc:docMk/>
            <pc:sldMk cId="4151411595" sldId="297"/>
            <ac:spMk id="4" creationId="{B04F1FD5-002B-A27D-2BBE-2968CD30FA17}"/>
          </ac:spMkLst>
        </pc:spChg>
        <pc:spChg chg="add mod">
          <ac:chgData name="Abels, Patrick" userId="ba666de4-0d21-43a6-8e66-51a18aae1b4a" providerId="ADAL" clId="{07356728-5FFA-49AC-904F-BDFDC427D8AF}" dt="2024-02-06T17:41:09.817" v="370"/>
          <ac:spMkLst>
            <pc:docMk/>
            <pc:sldMk cId="4151411595" sldId="297"/>
            <ac:spMk id="6" creationId="{DC2246CC-A6AE-634E-503E-C8EAF0A70F2A}"/>
          </ac:spMkLst>
        </pc:spChg>
        <pc:spChg chg="add mod or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8" creationId="{53235B6F-5B62-4367-605F-0FB3A9A6540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9" creationId="{E8B64A80-1D3C-1896-10D4-0494917D050A}"/>
          </ac:spMkLst>
        </pc:spChg>
        <pc:spChg chg="add del mod ord">
          <ac:chgData name="Abels, Patrick" userId="ba666de4-0d21-43a6-8e66-51a18aae1b4a" providerId="ADAL" clId="{07356728-5FFA-49AC-904F-BDFDC427D8AF}" dt="2024-02-06T18:05:42.646" v="771" actId="478"/>
          <ac:spMkLst>
            <pc:docMk/>
            <pc:sldMk cId="4151411595" sldId="297"/>
            <ac:spMk id="10" creationId="{F1DE5E03-317F-26AC-8622-0ACB9BE99E9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19" creationId="{60E172AD-741A-716C-2573-FD59E2DD1012}"/>
          </ac:spMkLst>
        </pc:spChg>
        <pc:spChg chg="add mod">
          <ac:chgData name="Abels, Patrick" userId="ba666de4-0d21-43a6-8e66-51a18aae1b4a" providerId="ADAL" clId="{07356728-5FFA-49AC-904F-BDFDC427D8AF}" dt="2024-02-06T18:20:34.507" v="1149" actId="20577"/>
          <ac:spMkLst>
            <pc:docMk/>
            <pc:sldMk cId="4151411595" sldId="297"/>
            <ac:spMk id="21" creationId="{4CA2849D-0187-3012-4233-3FB521545457}"/>
          </ac:spMkLst>
        </pc:spChg>
        <pc:spChg chg="add mod">
          <ac:chgData name="Abels, Patrick" userId="ba666de4-0d21-43a6-8e66-51a18aae1b4a" providerId="ADAL" clId="{07356728-5FFA-49AC-904F-BDFDC427D8AF}" dt="2024-02-06T18:21:53.467" v="1169" actId="1076"/>
          <ac:spMkLst>
            <pc:docMk/>
            <pc:sldMk cId="4151411595" sldId="297"/>
            <ac:spMk id="25" creationId="{99B2332A-C9D7-FFAD-901A-060EAF3487BD}"/>
          </ac:spMkLst>
        </pc:spChg>
        <pc:spChg chg="add mod">
          <ac:chgData name="Abels, Patrick" userId="ba666de4-0d21-43a6-8e66-51a18aae1b4a" providerId="ADAL" clId="{07356728-5FFA-49AC-904F-BDFDC427D8AF}" dt="2024-02-06T18:21:51.236" v="1168" actId="20577"/>
          <ac:spMkLst>
            <pc:docMk/>
            <pc:sldMk cId="4151411595" sldId="297"/>
            <ac:spMk id="31" creationId="{AFA170B6-FD15-9E06-A3C0-ED5B3A5DE695}"/>
          </ac:spMkLst>
        </pc:spChg>
        <pc:picChg chg="add del">
          <ac:chgData name="Abels, Patrick" userId="ba666de4-0d21-43a6-8e66-51a18aae1b4a" providerId="ADAL" clId="{07356728-5FFA-49AC-904F-BDFDC427D8AF}" dt="2024-02-06T17:40:58.295" v="366" actId="478"/>
          <ac:picMkLst>
            <pc:docMk/>
            <pc:sldMk cId="4151411595" sldId="297"/>
            <ac:picMk id="5" creationId="{CC61EABF-A6CE-6EDF-0231-1B2E61599EEA}"/>
          </ac:picMkLst>
        </pc:picChg>
        <pc:picChg chg="add del">
          <ac:chgData name="Abels, Patrick" userId="ba666de4-0d21-43a6-8e66-51a18aae1b4a" providerId="ADAL" clId="{07356728-5FFA-49AC-904F-BDFDC427D8AF}" dt="2024-02-06T17:41:39.621" v="372" actId="478"/>
          <ac:picMkLst>
            <pc:docMk/>
            <pc:sldMk cId="4151411595" sldId="297"/>
            <ac:picMk id="7" creationId="{F6B21E27-D9F6-6F66-6F5F-200ECDA76A2A}"/>
          </ac:picMkLst>
        </pc:picChg>
        <pc:picChg chg="add mod">
          <ac:chgData name="Abels, Patrick" userId="ba666de4-0d21-43a6-8e66-51a18aae1b4a" providerId="ADAL" clId="{07356728-5FFA-49AC-904F-BDFDC427D8AF}" dt="2024-02-06T18:20:14.745" v="1142" actId="1038"/>
          <ac:picMkLst>
            <pc:docMk/>
            <pc:sldMk cId="4151411595" sldId="297"/>
            <ac:picMk id="12" creationId="{14C5CB6C-21CE-1FBD-E92C-277D7F0067EF}"/>
          </ac:picMkLst>
        </pc:picChg>
        <pc:cxnChg chg="add del mod">
          <ac:chgData name="Abels, Patrick" userId="ba666de4-0d21-43a6-8e66-51a18aae1b4a" providerId="ADAL" clId="{07356728-5FFA-49AC-904F-BDFDC427D8AF}" dt="2024-02-06T18:18:39.963" v="1112" actId="478"/>
          <ac:cxnSpMkLst>
            <pc:docMk/>
            <pc:sldMk cId="4151411595" sldId="297"/>
            <ac:cxnSpMk id="14" creationId="{5AF548D3-56E0-0756-9F80-B5ACF90C8DD4}"/>
          </ac:cxnSpMkLst>
        </pc:cxnChg>
        <pc:cxnChg chg="add del mod">
          <ac:chgData name="Abels, Patrick" userId="ba666de4-0d21-43a6-8e66-51a18aae1b4a" providerId="ADAL" clId="{07356728-5FFA-49AC-904F-BDFDC427D8AF}" dt="2024-02-06T18:18:36.390" v="1111" actId="478"/>
          <ac:cxnSpMkLst>
            <pc:docMk/>
            <pc:sldMk cId="4151411595" sldId="297"/>
            <ac:cxnSpMk id="15" creationId="{94E13636-363C-AE9F-660F-FB60C9D63F4A}"/>
          </ac:cxnSpMkLst>
        </pc:cxnChg>
        <pc:cxnChg chg="add mod">
          <ac:chgData name="Abels, Patrick" userId="ba666de4-0d21-43a6-8e66-51a18aae1b4a" providerId="ADAL" clId="{07356728-5FFA-49AC-904F-BDFDC427D8AF}" dt="2024-02-06T18:20:14.745" v="1142" actId="1038"/>
          <ac:cxnSpMkLst>
            <pc:docMk/>
            <pc:sldMk cId="4151411595" sldId="297"/>
            <ac:cxnSpMk id="18" creationId="{D6AA7B43-924A-14BD-8993-B9F7E4487F1F}"/>
          </ac:cxnSpMkLst>
        </pc:cxnChg>
        <pc:cxnChg chg="add mod">
          <ac:chgData name="Abels, Patrick" userId="ba666de4-0d21-43a6-8e66-51a18aae1b4a" providerId="ADAL" clId="{07356728-5FFA-49AC-904F-BDFDC427D8AF}" dt="2024-02-06T18:20:31.477" v="1147" actId="1076"/>
          <ac:cxnSpMkLst>
            <pc:docMk/>
            <pc:sldMk cId="4151411595" sldId="297"/>
            <ac:cxnSpMk id="20" creationId="{C99AB6DD-AFCA-1A7F-4639-FD6A94C87957}"/>
          </ac:cxnSpMkLst>
        </pc:cxnChg>
        <pc:cxnChg chg="add mod">
          <ac:chgData name="Abels, Patrick" userId="ba666de4-0d21-43a6-8e66-51a18aae1b4a" providerId="ADAL" clId="{07356728-5FFA-49AC-904F-BDFDC427D8AF}" dt="2024-02-06T18:21:38.797" v="1164" actId="14100"/>
          <ac:cxnSpMkLst>
            <pc:docMk/>
            <pc:sldMk cId="4151411595" sldId="297"/>
            <ac:cxnSpMk id="24" creationId="{56E74CC6-27FF-00B9-12CA-D025079D810B}"/>
          </ac:cxnSpMkLst>
        </pc:cxnChg>
        <pc:cxnChg chg="add mod">
          <ac:chgData name="Abels, Patrick" userId="ba666de4-0d21-43a6-8e66-51a18aae1b4a" providerId="ADAL" clId="{07356728-5FFA-49AC-904F-BDFDC427D8AF}" dt="2024-02-06T18:21:33.511" v="1163" actId="1076"/>
          <ac:cxnSpMkLst>
            <pc:docMk/>
            <pc:sldMk cId="4151411595" sldId="297"/>
            <ac:cxnSpMk id="27" creationId="{5A3DF347-1E00-89C2-581E-EDF3636FD7CE}"/>
          </ac:cxnSpMkLst>
        </pc:cxnChg>
      </pc:sldChg>
      <pc:sldChg chg="new del">
        <pc:chgData name="Abels, Patrick" userId="ba666de4-0d21-43a6-8e66-51a18aae1b4a" providerId="ADAL" clId="{07356728-5FFA-49AC-904F-BDFDC427D8AF}" dt="2024-02-06T17:57:35.332" v="401" actId="47"/>
        <pc:sldMkLst>
          <pc:docMk/>
          <pc:sldMk cId="219810204" sldId="298"/>
        </pc:sldMkLst>
      </pc:sldChg>
      <pc:sldChg chg="modSp new mod">
        <pc:chgData name="Abels, Patrick" userId="ba666de4-0d21-43a6-8e66-51a18aae1b4a" providerId="ADAL" clId="{07356728-5FFA-49AC-904F-BDFDC427D8AF}" dt="2024-02-06T18:03:04.749" v="752" actId="207"/>
        <pc:sldMkLst>
          <pc:docMk/>
          <pc:sldMk cId="436696663" sldId="298"/>
        </pc:sldMkLst>
        <pc:spChg chg="mod">
          <ac:chgData name="Abels, Patrick" userId="ba666de4-0d21-43a6-8e66-51a18aae1b4a" providerId="ADAL" clId="{07356728-5FFA-49AC-904F-BDFDC427D8AF}" dt="2024-02-06T18:03:04.749" v="752" actId="207"/>
          <ac:spMkLst>
            <pc:docMk/>
            <pc:sldMk cId="436696663" sldId="298"/>
            <ac:spMk id="2" creationId="{71BF0750-EE8C-6083-9A99-3C0B7DC035D0}"/>
          </ac:spMkLst>
        </pc:spChg>
        <pc:spChg chg="mod">
          <ac:chgData name="Abels, Patrick" userId="ba666de4-0d21-43a6-8e66-51a18aae1b4a" providerId="ADAL" clId="{07356728-5FFA-49AC-904F-BDFDC427D8AF}" dt="2024-02-06T18:00:13.383" v="434" actId="20577"/>
          <ac:spMkLst>
            <pc:docMk/>
            <pc:sldMk cId="436696663" sldId="298"/>
            <ac:spMk id="3" creationId="{7248A614-4B68-47B3-0434-31E035C8D347}"/>
          </ac:spMkLst>
        </pc:spChg>
      </pc:sldChg>
      <pc:sldChg chg="modSp new del mod">
        <pc:chgData name="Abels, Patrick" userId="ba666de4-0d21-43a6-8e66-51a18aae1b4a" providerId="ADAL" clId="{07356728-5FFA-49AC-904F-BDFDC427D8AF}" dt="2024-02-06T17:41:42.664" v="373" actId="47"/>
        <pc:sldMkLst>
          <pc:docMk/>
          <pc:sldMk cId="1471344431" sldId="298"/>
        </pc:sldMkLst>
        <pc:spChg chg="mod">
          <ac:chgData name="Abels, Patrick" userId="ba666de4-0d21-43a6-8e66-51a18aae1b4a" providerId="ADAL" clId="{07356728-5FFA-49AC-904F-BDFDC427D8AF}" dt="2024-02-06T17:41:06.102" v="369" actId="20577"/>
          <ac:spMkLst>
            <pc:docMk/>
            <pc:sldMk cId="1471344431" sldId="298"/>
            <ac:spMk id="2" creationId="{960236BD-6153-33A6-3386-23C70F2BED7D}"/>
          </ac:spMkLst>
        </pc:spChg>
      </pc:sldChg>
      <pc:sldChg chg="new del">
        <pc:chgData name="Abels, Patrick" userId="ba666de4-0d21-43a6-8e66-51a18aae1b4a" providerId="ADAL" clId="{07356728-5FFA-49AC-904F-BDFDC427D8AF}" dt="2024-02-06T17:57:22.572" v="399" actId="47"/>
        <pc:sldMkLst>
          <pc:docMk/>
          <pc:sldMk cId="3649483825" sldId="298"/>
        </pc:sldMkLst>
      </pc:sldChg>
      <pc:sldChg chg="modSp add mod ord">
        <pc:chgData name="Abels, Patrick" userId="ba666de4-0d21-43a6-8e66-51a18aae1b4a" providerId="ADAL" clId="{07356728-5FFA-49AC-904F-BDFDC427D8AF}" dt="2024-02-06T18:04:01.643" v="761" actId="6549"/>
        <pc:sldMkLst>
          <pc:docMk/>
          <pc:sldMk cId="3013138608" sldId="299"/>
        </pc:sldMkLst>
        <pc:spChg chg="mod">
          <ac:chgData name="Abels, Patrick" userId="ba666de4-0d21-43a6-8e66-51a18aae1b4a" providerId="ADAL" clId="{07356728-5FFA-49AC-904F-BDFDC427D8AF}" dt="2024-02-06T18:04:01.643" v="761" actId="6549"/>
          <ac:spMkLst>
            <pc:docMk/>
            <pc:sldMk cId="3013138608" sldId="299"/>
            <ac:spMk id="2" creationId="{FF2AEFEB-7789-70F2-FC1D-6369E22ADAA0}"/>
          </ac:spMkLst>
        </pc:spChg>
      </pc:sldChg>
      <pc:sldChg chg="modSp add mod ord">
        <pc:chgData name="Abels, Patrick" userId="ba666de4-0d21-43a6-8e66-51a18aae1b4a" providerId="ADAL" clId="{07356728-5FFA-49AC-904F-BDFDC427D8AF}" dt="2024-02-06T18:16:11.589" v="1038" actId="207"/>
        <pc:sldMkLst>
          <pc:docMk/>
          <pc:sldMk cId="1770763940" sldId="300"/>
        </pc:sldMkLst>
        <pc:spChg chg="mod">
          <ac:chgData name="Abels, Patrick" userId="ba666de4-0d21-43a6-8e66-51a18aae1b4a" providerId="ADAL" clId="{07356728-5FFA-49AC-904F-BDFDC427D8AF}" dt="2024-02-06T18:16:11.589" v="1038" actId="207"/>
          <ac:spMkLst>
            <pc:docMk/>
            <pc:sldMk cId="1770763940" sldId="300"/>
            <ac:spMk id="2" creationId="{82301B24-F37C-8A25-C684-74133F0F8460}"/>
          </ac:spMkLst>
        </pc:spChg>
        <pc:spChg chg="mod">
          <ac:chgData name="Abels, Patrick" userId="ba666de4-0d21-43a6-8e66-51a18aae1b4a" providerId="ADAL" clId="{07356728-5FFA-49AC-904F-BDFDC427D8AF}" dt="2024-02-06T18:13:30.649" v="863" actId="6549"/>
          <ac:spMkLst>
            <pc:docMk/>
            <pc:sldMk cId="1770763940" sldId="300"/>
            <ac:spMk id="3" creationId="{9E51430C-78BC-6AED-3A37-C4CF8FDB99EF}"/>
          </ac:spMkLst>
        </pc:spChg>
      </pc:sldChg>
      <pc:sldChg chg="addSp modSp add mod ord">
        <pc:chgData name="Abels, Patrick" userId="ba666de4-0d21-43a6-8e66-51a18aae1b4a" providerId="ADAL" clId="{07356728-5FFA-49AC-904F-BDFDC427D8AF}" dt="2024-02-06T18:31:11.476" v="1304" actId="1076"/>
        <pc:sldMkLst>
          <pc:docMk/>
          <pc:sldMk cId="2768151853" sldId="301"/>
        </pc:sldMkLst>
        <pc:spChg chg="add mod">
          <ac:chgData name="Abels, Patrick" userId="ba666de4-0d21-43a6-8e66-51a18aae1b4a" providerId="ADAL" clId="{07356728-5FFA-49AC-904F-BDFDC427D8AF}" dt="2024-02-06T18:31:08.851" v="1303" actId="1076"/>
          <ac:spMkLst>
            <pc:docMk/>
            <pc:sldMk cId="2768151853" sldId="301"/>
            <ac:spMk id="5" creationId="{ACB28827-A9EB-6C2D-6641-FEFCA34E8AA9}"/>
          </ac:spMkLst>
        </pc:spChg>
        <pc:spChg chg="add mod">
          <ac:chgData name="Abels, Patrick" userId="ba666de4-0d21-43a6-8e66-51a18aae1b4a" providerId="ADAL" clId="{07356728-5FFA-49AC-904F-BDFDC427D8AF}" dt="2024-02-06T18:31:11.476" v="1304" actId="1076"/>
          <ac:spMkLst>
            <pc:docMk/>
            <pc:sldMk cId="2768151853" sldId="301"/>
            <ac:spMk id="7" creationId="{26347D16-3FB4-014E-C249-FD566474051F}"/>
          </ac:spMkLst>
        </pc:spChg>
        <pc:spChg chg="mod">
          <ac:chgData name="Abels, Patrick" userId="ba666de4-0d21-43a6-8e66-51a18aae1b4a" providerId="ADAL" clId="{07356728-5FFA-49AC-904F-BDFDC427D8AF}" dt="2024-02-06T18:29:50.885" v="1250" actId="20577"/>
          <ac:spMkLst>
            <pc:docMk/>
            <pc:sldMk cId="2768151853" sldId="301"/>
            <ac:spMk id="8" creationId="{A5F0C157-04DF-4DA0-436D-4155BC0F309B}"/>
          </ac:spMkLst>
        </pc:spChg>
        <pc:spChg chg="mod">
          <ac:chgData name="Abels, Patrick" userId="ba666de4-0d21-43a6-8e66-51a18aae1b4a" providerId="ADAL" clId="{07356728-5FFA-49AC-904F-BDFDC427D8AF}" dt="2024-02-06T18:25:55.684" v="1218" actId="1076"/>
          <ac:spMkLst>
            <pc:docMk/>
            <pc:sldMk cId="2768151853" sldId="301"/>
            <ac:spMk id="9" creationId="{5ECCC7B0-E465-A7D7-CCFE-D4B18892FEB1}"/>
          </ac:spMkLst>
        </pc:spChg>
        <pc:spChg chg="add mod">
          <ac:chgData name="Abels, Patrick" userId="ba666de4-0d21-43a6-8e66-51a18aae1b4a" providerId="ADAL" clId="{07356728-5FFA-49AC-904F-BDFDC427D8AF}" dt="2024-02-06T18:31:02.715" v="1301" actId="1076"/>
          <ac:spMkLst>
            <pc:docMk/>
            <pc:sldMk cId="2768151853" sldId="301"/>
            <ac:spMk id="13" creationId="{0CD4632B-E370-4F47-16D8-5E7F9275B66E}"/>
          </ac:spMkLst>
        </pc:spChg>
        <pc:spChg chg="add mod">
          <ac:chgData name="Abels, Patrick" userId="ba666de4-0d21-43a6-8e66-51a18aae1b4a" providerId="ADAL" clId="{07356728-5FFA-49AC-904F-BDFDC427D8AF}" dt="2024-02-06T18:31:06.132" v="1302" actId="1076"/>
          <ac:spMkLst>
            <pc:docMk/>
            <pc:sldMk cId="2768151853" sldId="301"/>
            <ac:spMk id="15" creationId="{206EF5DB-3E4B-163D-5ED1-B72173BA2F75}"/>
          </ac:spMkLst>
        </pc:spChg>
        <pc:picChg chg="add mod">
          <ac:chgData name="Abels, Patrick" userId="ba666de4-0d21-43a6-8e66-51a18aae1b4a" providerId="ADAL" clId="{07356728-5FFA-49AC-904F-BDFDC427D8AF}" dt="2024-02-06T18:30:09.771" v="1254" actId="1076"/>
          <ac:picMkLst>
            <pc:docMk/>
            <pc:sldMk cId="2768151853" sldId="301"/>
            <ac:picMk id="3" creationId="{7381867C-5FCC-DE8C-47E1-3316355935B8}"/>
          </ac:picMkLst>
        </pc:picChg>
        <pc:cxnChg chg="add mod">
          <ac:chgData name="Abels, Patrick" userId="ba666de4-0d21-43a6-8e66-51a18aae1b4a" providerId="ADAL" clId="{07356728-5FFA-49AC-904F-BDFDC427D8AF}" dt="2024-02-06T18:30:35.347" v="1288" actId="1038"/>
          <ac:cxnSpMkLst>
            <pc:docMk/>
            <pc:sldMk cId="2768151853" sldId="301"/>
            <ac:cxnSpMk id="4" creationId="{D3CA22A9-944D-AF9D-13CF-084A0AC46EF3}"/>
          </ac:cxnSpMkLst>
        </pc:cxnChg>
        <pc:cxnChg chg="add mod">
          <ac:chgData name="Abels, Patrick" userId="ba666de4-0d21-43a6-8e66-51a18aae1b4a" providerId="ADAL" clId="{07356728-5FFA-49AC-904F-BDFDC427D8AF}" dt="2024-02-06T18:30:42.626" v="1292" actId="1036"/>
          <ac:cxnSpMkLst>
            <pc:docMk/>
            <pc:sldMk cId="2768151853" sldId="301"/>
            <ac:cxnSpMk id="6" creationId="{1C460FA7-4A9C-5EEF-832A-13CA65A06C46}"/>
          </ac:cxnSpMkLst>
        </pc:cxnChg>
        <pc:cxnChg chg="add mod">
          <ac:chgData name="Abels, Patrick" userId="ba666de4-0d21-43a6-8e66-51a18aae1b4a" providerId="ADAL" clId="{07356728-5FFA-49AC-904F-BDFDC427D8AF}" dt="2024-02-06T18:30:58.152" v="1300" actId="1035"/>
          <ac:cxnSpMkLst>
            <pc:docMk/>
            <pc:sldMk cId="2768151853" sldId="301"/>
            <ac:cxnSpMk id="12" creationId="{C0758E95-2115-952C-DED5-CDCB1677F5C1}"/>
          </ac:cxnSpMkLst>
        </pc:cxnChg>
        <pc:cxnChg chg="add mod">
          <ac:chgData name="Abels, Patrick" userId="ba666de4-0d21-43a6-8e66-51a18aae1b4a" providerId="ADAL" clId="{07356728-5FFA-49AC-904F-BDFDC427D8AF}" dt="2024-02-06T18:30:48.003" v="1294" actId="14100"/>
          <ac:cxnSpMkLst>
            <pc:docMk/>
            <pc:sldMk cId="2768151853" sldId="301"/>
            <ac:cxnSpMk id="14" creationId="{A79F74DF-31DA-3302-3C82-B12064A894A7}"/>
          </ac:cxnSpMkLst>
        </pc:cxnChg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3153593050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897531376" sldId="302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261301157" sldId="303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63930591" sldId="304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760355346" sldId="305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42544294" sldId="306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831525817" sldId="307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89448111" sldId="308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652276269" sldId="309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466356499" sldId="310"/>
        </pc:sldMkLst>
      </pc:sld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7B52EAEB-B786-49D3-A0F9-69C8DFF6F37A}" dt="2023-06-17T22:21:28.541" v="12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  <pc:spChg chg="mod">
          <ac:chgData name="Abels, Patrick" userId="ba666de4-0d21-43a6-8e66-51a18aae1b4a" providerId="ADAL" clId="{7B52EAEB-B786-49D3-A0F9-69C8DFF6F37A}" dt="2023-06-17T22:20:26.912" v="6" actId="207"/>
          <ac:spMkLst>
            <pc:docMk/>
            <pc:sldMk cId="2186497360" sldId="261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  <pc:spChg chg="mod">
          <ac:chgData name="Abels, Patrick" userId="ba666de4-0d21-43a6-8e66-51a18aae1b4a" providerId="ADAL" clId="{7B52EAEB-B786-49D3-A0F9-69C8DFF6F37A}" dt="2023-06-17T22:20:31.275" v="7" actId="207"/>
          <ac:spMkLst>
            <pc:docMk/>
            <pc:sldMk cId="1802174969" sldId="262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  <pc:spChg chg="mod">
          <ac:chgData name="Abels, Patrick" userId="ba666de4-0d21-43a6-8e66-51a18aae1b4a" providerId="ADAL" clId="{7B52EAEB-B786-49D3-A0F9-69C8DFF6F37A}" dt="2023-06-17T22:20:36.043" v="8" actId="207"/>
          <ac:spMkLst>
            <pc:docMk/>
            <pc:sldMk cId="4032491113" sldId="263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  <pc:spChg chg="mod">
          <ac:chgData name="Abels, Patrick" userId="ba666de4-0d21-43a6-8e66-51a18aae1b4a" providerId="ADAL" clId="{7B52EAEB-B786-49D3-A0F9-69C8DFF6F37A}" dt="2023-06-17T22:20:40.889" v="9" actId="207"/>
          <ac:spMkLst>
            <pc:docMk/>
            <pc:sldMk cId="3825939770" sldId="264"/>
            <ac:spMk id="2" creationId="{D61126FC-E7F0-7899-70B4-D45D3D46EE0E}"/>
          </ac:spMkLst>
        </pc:spChg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  <pc:spChg chg="mod">
          <ac:chgData name="Abels, Patrick" userId="ba666de4-0d21-43a6-8e66-51a18aae1b4a" providerId="ADAL" clId="{7B52EAEB-B786-49D3-A0F9-69C8DFF6F37A}" dt="2023-06-17T22:20:45.953" v="10" actId="207"/>
          <ac:spMkLst>
            <pc:docMk/>
            <pc:sldMk cId="302058619" sldId="265"/>
            <ac:spMk id="2" creationId="{D61126FC-E7F0-7899-70B4-D45D3D46EE0E}"/>
          </ac:spMkLst>
        </pc:spChg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  <pc:spChg chg="del">
          <ac:chgData name="Abels, Patrick" userId="ba666de4-0d21-43a6-8e66-51a18aae1b4a" providerId="ADAL" clId="{7B52EAEB-B786-49D3-A0F9-69C8DFF6F37A}" dt="2023-06-17T22:20:03.262" v="1" actId="478"/>
          <ac:spMkLst>
            <pc:docMk/>
            <pc:sldMk cId="3323176623" sldId="266"/>
            <ac:spMk id="2" creationId="{D61126FC-E7F0-7899-70B4-D45D3D46EE0E}"/>
          </ac:spMkLst>
        </pc:spChg>
        <pc:spChg chg="add del mod">
          <ac:chgData name="Abels, Patrick" userId="ba666de4-0d21-43a6-8e66-51a18aae1b4a" providerId="ADAL" clId="{7B52EAEB-B786-49D3-A0F9-69C8DFF6F37A}" dt="2023-06-17T22:20:06.686" v="4" actId="478"/>
          <ac:spMkLst>
            <pc:docMk/>
            <pc:sldMk cId="3323176623" sldId="266"/>
            <ac:spMk id="10" creationId="{1D316E28-3F56-1B9A-6AAC-3816E217F44A}"/>
          </ac:spMkLst>
        </pc:spChg>
        <pc:spChg chg="add del mod">
          <ac:chgData name="Abels, Patrick" userId="ba666de4-0d21-43a6-8e66-51a18aae1b4a" providerId="ADAL" clId="{7B52EAEB-B786-49D3-A0F9-69C8DFF6F37A}" dt="2023-06-17T22:20:05.029" v="3"/>
          <ac:spMkLst>
            <pc:docMk/>
            <pc:sldMk cId="3323176623" sldId="266"/>
            <ac:spMk id="11" creationId="{36A0E490-B492-AA48-5562-8DD50A01EE0E}"/>
          </ac:spMkLst>
        </pc:spChg>
        <pc:spChg chg="add mod">
          <ac:chgData name="Abels, Patrick" userId="ba666de4-0d21-43a6-8e66-51a18aae1b4a" providerId="ADAL" clId="{7B52EAEB-B786-49D3-A0F9-69C8DFF6F37A}" dt="2023-06-17T22:20:07.092" v="5"/>
          <ac:spMkLst>
            <pc:docMk/>
            <pc:sldMk cId="3323176623" sldId="266"/>
            <ac:spMk id="12" creationId="{499136AB-E88B-60DB-99BE-931E53394DB1}"/>
          </ac:spMkLst>
        </pc:spChg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  <pc:spChg chg="mod">
          <ac:chgData name="Abels, Patrick" userId="ba666de4-0d21-43a6-8e66-51a18aae1b4a" providerId="ADAL" clId="{7B52EAEB-B786-49D3-A0F9-69C8DFF6F37A}" dt="2023-06-17T22:23:33.527" v="41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BD6A00C3-A9D0-4B8C-B53D-818D83EC183B}"/>
    <pc:docChg chg="undo custSel addSld delSld modSld">
      <pc:chgData name="Abels, Patrick" userId="ba666de4-0d21-43a6-8e66-51a18aae1b4a" providerId="ADAL" clId="{BD6A00C3-A9D0-4B8C-B53D-818D83EC183B}" dt="2024-07-24T07:59:01.927" v="474" actId="20577"/>
      <pc:docMkLst>
        <pc:docMk/>
      </pc:docMkLst>
      <pc:sldChg chg="modSp mod">
        <pc:chgData name="Abels, Patrick" userId="ba666de4-0d21-43a6-8e66-51a18aae1b4a" providerId="ADAL" clId="{BD6A00C3-A9D0-4B8C-B53D-818D83EC183B}" dt="2024-07-24T07:24:56.373" v="38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BD6A00C3-A9D0-4B8C-B53D-818D83EC183B}" dt="2024-07-24T07:24:56.373" v="38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modSp mod">
        <pc:chgData name="Abels, Patrick" userId="ba666de4-0d21-43a6-8e66-51a18aae1b4a" providerId="ADAL" clId="{BD6A00C3-A9D0-4B8C-B53D-818D83EC183B}" dt="2024-07-24T07:26:06.628" v="119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BD6A00C3-A9D0-4B8C-B53D-818D83EC183B}" dt="2024-07-24T07:26:06.628" v="119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del">
        <pc:chgData name="Abels, Patrick" userId="ba666de4-0d21-43a6-8e66-51a18aae1b4a" providerId="ADAL" clId="{BD6A00C3-A9D0-4B8C-B53D-818D83EC183B}" dt="2024-07-24T07:53:26.687" v="380" actId="47"/>
        <pc:sldMkLst>
          <pc:docMk/>
          <pc:sldMk cId="1284580195" sldId="303"/>
        </pc:sldMkLst>
      </pc:sldChg>
      <pc:sldChg chg="delSp modSp mod">
        <pc:chgData name="Abels, Patrick" userId="ba666de4-0d21-43a6-8e66-51a18aae1b4a" providerId="ADAL" clId="{BD6A00C3-A9D0-4B8C-B53D-818D83EC183B}" dt="2024-07-24T07:59:01.927" v="474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BD6A00C3-A9D0-4B8C-B53D-818D83EC183B}" dt="2024-07-24T07:59:01.927" v="474" actId="20577"/>
          <ac:spMkLst>
            <pc:docMk/>
            <pc:sldMk cId="3358983006" sldId="305"/>
            <ac:spMk id="2" creationId="{2990A55F-57D0-5F13-873C-EC6A5D011C2D}"/>
          </ac:spMkLst>
        </pc:spChg>
        <pc:picChg chg="del">
          <ac:chgData name="Abels, Patrick" userId="ba666de4-0d21-43a6-8e66-51a18aae1b4a" providerId="ADAL" clId="{BD6A00C3-A9D0-4B8C-B53D-818D83EC183B}" dt="2024-07-24T07:50:02.837" v="331" actId="478"/>
          <ac:picMkLst>
            <pc:docMk/>
            <pc:sldMk cId="3358983006" sldId="305"/>
            <ac:picMk id="3" creationId="{88A95DC9-7617-B7D7-E22D-17F3F915DBEA}"/>
          </ac:picMkLst>
        </pc:picChg>
      </pc:sldChg>
      <pc:sldChg chg="addSp delSp modSp mod modAnim">
        <pc:chgData name="Abels, Patrick" userId="ba666de4-0d21-43a6-8e66-51a18aae1b4a" providerId="ADAL" clId="{BD6A00C3-A9D0-4B8C-B53D-818D83EC183B}" dt="2024-07-24T07:46:59.971" v="318" actId="1076"/>
        <pc:sldMkLst>
          <pc:docMk/>
          <pc:sldMk cId="1934247724" sldId="306"/>
        </pc:sldMkLst>
        <pc:spChg chg="mod">
          <ac:chgData name="Abels, Patrick" userId="ba666de4-0d21-43a6-8e66-51a18aae1b4a" providerId="ADAL" clId="{BD6A00C3-A9D0-4B8C-B53D-818D83EC183B}" dt="2024-07-24T07:26:03.079" v="118" actId="20577"/>
          <ac:spMkLst>
            <pc:docMk/>
            <pc:sldMk cId="1934247724" sldId="306"/>
            <ac:spMk id="3" creationId="{DC61DCF5-CB1F-A83B-EB91-23017828879D}"/>
          </ac:spMkLst>
        </pc:spChg>
        <pc:spChg chg="mod">
          <ac:chgData name="Abels, Patrick" userId="ba666de4-0d21-43a6-8e66-51a18aae1b4a" providerId="ADAL" clId="{BD6A00C3-A9D0-4B8C-B53D-818D83EC183B}" dt="2024-07-24T07:44:40.950" v="297" actId="20577"/>
          <ac:spMkLst>
            <pc:docMk/>
            <pc:sldMk cId="1934247724" sldId="306"/>
            <ac:spMk id="6" creationId="{E364D5CA-35B4-BFBE-2B44-B032BAF3F63E}"/>
          </ac:spMkLst>
        </pc:spChg>
        <pc:grpChg chg="mod">
          <ac:chgData name="Abels, Patrick" userId="ba666de4-0d21-43a6-8e66-51a18aae1b4a" providerId="ADAL" clId="{BD6A00C3-A9D0-4B8C-B53D-818D83EC183B}" dt="2024-07-24T07:46:41.833" v="313" actId="1076"/>
          <ac:grpSpMkLst>
            <pc:docMk/>
            <pc:sldMk cId="1934247724" sldId="306"/>
            <ac:grpSpMk id="4" creationId="{6F9323C1-594E-CC49-142D-0E25A301487F}"/>
          </ac:grpSpMkLst>
        </pc:grpChg>
        <pc:picChg chg="del">
          <ac:chgData name="Abels, Patrick" userId="ba666de4-0d21-43a6-8e66-51a18aae1b4a" providerId="ADAL" clId="{BD6A00C3-A9D0-4B8C-B53D-818D83EC183B}" dt="2024-07-24T07:38:29.366" v="152" actId="478"/>
          <ac:picMkLst>
            <pc:docMk/>
            <pc:sldMk cId="1934247724" sldId="306"/>
            <ac:picMk id="7" creationId="{F4109FB6-6404-23F6-D1D9-448160C91317}"/>
          </ac:picMkLst>
        </pc:picChg>
        <pc:picChg chg="del">
          <ac:chgData name="Abels, Patrick" userId="ba666de4-0d21-43a6-8e66-51a18aae1b4a" providerId="ADAL" clId="{BD6A00C3-A9D0-4B8C-B53D-818D83EC183B}" dt="2024-07-24T07:38:31.523" v="155" actId="478"/>
          <ac:picMkLst>
            <pc:docMk/>
            <pc:sldMk cId="1934247724" sldId="306"/>
            <ac:picMk id="8" creationId="{C6336664-43EB-CE12-4FF0-8AF6B69AEB78}"/>
          </ac:picMkLst>
        </pc:picChg>
        <pc:picChg chg="add mod">
          <ac:chgData name="Abels, Patrick" userId="ba666de4-0d21-43a6-8e66-51a18aae1b4a" providerId="ADAL" clId="{BD6A00C3-A9D0-4B8C-B53D-818D83EC183B}" dt="2024-07-24T07:46:39.347" v="312" actId="1076"/>
          <ac:picMkLst>
            <pc:docMk/>
            <pc:sldMk cId="1934247724" sldId="306"/>
            <ac:picMk id="9" creationId="{AFC7FA41-5CE8-C109-2CBD-F89899B37799}"/>
          </ac:picMkLst>
        </pc:picChg>
        <pc:picChg chg="add mod">
          <ac:chgData name="Abels, Patrick" userId="ba666de4-0d21-43a6-8e66-51a18aae1b4a" providerId="ADAL" clId="{BD6A00C3-A9D0-4B8C-B53D-818D83EC183B}" dt="2024-07-24T07:46:36.064" v="311" actId="1076"/>
          <ac:picMkLst>
            <pc:docMk/>
            <pc:sldMk cId="1934247724" sldId="306"/>
            <ac:picMk id="10" creationId="{E0D8B9AC-8387-56A6-FCD0-FAB04BC0796C}"/>
          </ac:picMkLst>
        </pc:picChg>
        <pc:picChg chg="del">
          <ac:chgData name="Abels, Patrick" userId="ba666de4-0d21-43a6-8e66-51a18aae1b4a" providerId="ADAL" clId="{BD6A00C3-A9D0-4B8C-B53D-818D83EC183B}" dt="2024-07-24T07:38:30.147" v="153" actId="478"/>
          <ac:picMkLst>
            <pc:docMk/>
            <pc:sldMk cId="1934247724" sldId="306"/>
            <ac:picMk id="1028" creationId="{C1DE6F87-4860-F331-ADE9-A39B6657E178}"/>
          </ac:picMkLst>
        </pc:picChg>
        <pc:picChg chg="del">
          <ac:chgData name="Abels, Patrick" userId="ba666de4-0d21-43a6-8e66-51a18aae1b4a" providerId="ADAL" clId="{BD6A00C3-A9D0-4B8C-B53D-818D83EC183B}" dt="2024-07-24T07:38:30.867" v="154" actId="478"/>
          <ac:picMkLst>
            <pc:docMk/>
            <pc:sldMk cId="1934247724" sldId="306"/>
            <ac:picMk id="1030" creationId="{42F8127D-2218-DE60-5ED1-E1E6F038D8AA}"/>
          </ac:picMkLst>
        </pc:picChg>
        <pc:cxnChg chg="add mod">
          <ac:chgData name="Abels, Patrick" userId="ba666de4-0d21-43a6-8e66-51a18aae1b4a" providerId="ADAL" clId="{BD6A00C3-A9D0-4B8C-B53D-818D83EC183B}" dt="2024-07-24T07:46:54.903" v="316" actId="1076"/>
          <ac:cxnSpMkLst>
            <pc:docMk/>
            <pc:sldMk cId="1934247724" sldId="306"/>
            <ac:cxnSpMk id="12" creationId="{D80E4FEB-3590-07CE-EC8C-FFEB39DC4364}"/>
          </ac:cxnSpMkLst>
        </pc:cxnChg>
        <pc:cxnChg chg="add mod">
          <ac:chgData name="Abels, Patrick" userId="ba666de4-0d21-43a6-8e66-51a18aae1b4a" providerId="ADAL" clId="{BD6A00C3-A9D0-4B8C-B53D-818D83EC183B}" dt="2024-07-24T07:46:59.971" v="318" actId="1076"/>
          <ac:cxnSpMkLst>
            <pc:docMk/>
            <pc:sldMk cId="1934247724" sldId="306"/>
            <ac:cxnSpMk id="13" creationId="{180C1CAE-FBB6-3D27-AEDE-52248CA8C08D}"/>
          </ac:cxnSpMkLst>
        </pc:cxnChg>
      </pc:sldChg>
      <pc:sldChg chg="new del">
        <pc:chgData name="Abels, Patrick" userId="ba666de4-0d21-43a6-8e66-51a18aae1b4a" providerId="ADAL" clId="{BD6A00C3-A9D0-4B8C-B53D-818D83EC183B}" dt="2024-07-24T07:33:59.679" v="121" actId="47"/>
        <pc:sldMkLst>
          <pc:docMk/>
          <pc:sldMk cId="56786208" sldId="307"/>
        </pc:sldMkLst>
      </pc:sldChg>
      <pc:sldChg chg="addSp delSp modSp new mod">
        <pc:chgData name="Abels, Patrick" userId="ba666de4-0d21-43a6-8e66-51a18aae1b4a" providerId="ADAL" clId="{BD6A00C3-A9D0-4B8C-B53D-818D83EC183B}" dt="2024-07-24T07:37:35.839" v="151" actId="167"/>
        <pc:sldMkLst>
          <pc:docMk/>
          <pc:sldMk cId="1496135496" sldId="307"/>
        </pc:sldMkLst>
        <pc:picChg chg="add del mod">
          <ac:chgData name="Abels, Patrick" userId="ba666de4-0d21-43a6-8e66-51a18aae1b4a" providerId="ADAL" clId="{BD6A00C3-A9D0-4B8C-B53D-818D83EC183B}" dt="2024-07-24T07:37:28.554" v="149" actId="478"/>
          <ac:picMkLst>
            <pc:docMk/>
            <pc:sldMk cId="1496135496" sldId="307"/>
            <ac:picMk id="5" creationId="{C14E91B7-1AF9-7495-5FA2-3B18F82C0C81}"/>
          </ac:picMkLst>
        </pc:picChg>
        <pc:picChg chg="add ord">
          <ac:chgData name="Abels, Patrick" userId="ba666de4-0d21-43a6-8e66-51a18aae1b4a" providerId="ADAL" clId="{BD6A00C3-A9D0-4B8C-B53D-818D83EC183B}" dt="2024-07-24T07:37:35.839" v="151" actId="167"/>
          <ac:picMkLst>
            <pc:docMk/>
            <pc:sldMk cId="1496135496" sldId="307"/>
            <ac:picMk id="7" creationId="{C58D5BF5-B855-03D5-D90A-71878F682D4F}"/>
          </ac:picMkLst>
        </pc:picChg>
        <pc:picChg chg="add mod">
          <ac:chgData name="Abels, Patrick" userId="ba666de4-0d21-43a6-8e66-51a18aae1b4a" providerId="ADAL" clId="{BD6A00C3-A9D0-4B8C-B53D-818D83EC183B}" dt="2024-07-24T07:35:41.978" v="136" actId="1076"/>
          <ac:picMkLst>
            <pc:docMk/>
            <pc:sldMk cId="1496135496" sldId="307"/>
            <ac:picMk id="1026" creationId="{111090E8-FD21-5B6D-69F6-D1F080C66016}"/>
          </ac:picMkLst>
        </pc:picChg>
      </pc:sldChg>
    </pc:docChg>
  </pc:docChgLst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  <pc:docChgLst>
    <pc:chgData name="Abels, Patrick" userId="ba666de4-0d21-43a6-8e66-51a18aae1b4a" providerId="ADAL" clId="{ECB1A921-A9E6-4342-8255-64502BBB9D7C}"/>
    <pc:docChg chg="modSld">
      <pc:chgData name="Abels, Patrick" userId="ba666de4-0d21-43a6-8e66-51a18aae1b4a" providerId="ADAL" clId="{ECB1A921-A9E6-4342-8255-64502BBB9D7C}" dt="2024-05-17T21:58:27.371" v="0" actId="113"/>
      <pc:docMkLst>
        <pc:docMk/>
      </pc:docMkLst>
      <pc:sldChg chg="modSp mod">
        <pc:chgData name="Abels, Patrick" userId="ba666de4-0d21-43a6-8e66-51a18aae1b4a" providerId="ADAL" clId="{ECB1A921-A9E6-4342-8255-64502BBB9D7C}" dt="2024-05-17T21:58:27.371" v="0" actId="113"/>
        <pc:sldMkLst>
          <pc:docMk/>
          <pc:sldMk cId="1934247724" sldId="306"/>
        </pc:sldMkLst>
        <pc:spChg chg="mod">
          <ac:chgData name="Abels, Patrick" userId="ba666de4-0d21-43a6-8e66-51a18aae1b4a" providerId="ADAL" clId="{ECB1A921-A9E6-4342-8255-64502BBB9D7C}" dt="2024-05-17T21:58:27.371" v="0" actId="113"/>
          <ac:spMkLst>
            <pc:docMk/>
            <pc:sldMk cId="1934247724" sldId="306"/>
            <ac:spMk id="3" creationId="{DC61DCF5-CB1F-A83B-EB91-23017828879D}"/>
          </ac:spMkLst>
        </pc:spChg>
      </pc:sld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A0EBA631-604F-42DE-A4D0-9764EC04908E}" dt="2023-07-04T16:08:03.684" v="3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  <pc:spChg chg="mod">
          <ac:chgData name="Abels, Patrick" userId="ba666de4-0d21-43a6-8e66-51a18aae1b4a" providerId="ADAL" clId="{A0EBA631-604F-42DE-A4D0-9764EC04908E}" dt="2023-07-04T16:09:21.932" v="65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4A6A1D73-E91C-4521-87F1-010C15553506}"/>
    <pc:docChg chg="undo custSel addSld delSld modSld sldOrd modMainMaster">
      <pc:chgData name="Abels, Patrick" userId="ba666de4-0d21-43a6-8e66-51a18aae1b4a" providerId="ADAL" clId="{4A6A1D73-E91C-4521-87F1-010C15553506}" dt="2023-12-22T23:03:06.997" v="763" actId="207"/>
      <pc:docMkLst>
        <pc:docMk/>
      </pc:docMkLst>
      <pc:sldChg chg="modSp del mod">
        <pc:chgData name="Abels, Patrick" userId="ba666de4-0d21-43a6-8e66-51a18aae1b4a" providerId="ADAL" clId="{4A6A1D73-E91C-4521-87F1-010C15553506}" dt="2023-12-14T12:14:12.137" v="97" actId="47"/>
        <pc:sldMkLst>
          <pc:docMk/>
          <pc:sldMk cId="1283346392" sldId="256"/>
        </pc:sldMkLst>
        <pc:spChg chg="mod">
          <ac:chgData name="Abels, Patrick" userId="ba666de4-0d21-43a6-8e66-51a18aae1b4a" providerId="ADAL" clId="{4A6A1D73-E91C-4521-87F1-010C15553506}" dt="2023-12-14T12:12:12.690" v="66" actId="6549"/>
          <ac:spMkLst>
            <pc:docMk/>
            <pc:sldMk cId="1283346392" sldId="256"/>
            <ac:spMk id="2" creationId="{812DF8AA-1D36-C4A3-DE8B-6124CA62EF08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86497360" sldId="261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86497360" sldId="261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1802174969" sldId="26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1802174969" sldId="262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4032491113" sldId="263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4032491113" sldId="263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825939770" sldId="264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825939770" sldId="264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02058619" sldId="265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02058619" sldId="265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23176623" sldId="266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23176623" sldId="266"/>
            <ac:spMk id="12" creationId="{499136AB-E88B-60DB-99BE-931E53394DB1}"/>
          </ac:spMkLst>
        </pc:spChg>
      </pc:sldChg>
      <pc:sldChg chg="modSp del">
        <pc:chgData name="Abels, Patrick" userId="ba666de4-0d21-43a6-8e66-51a18aae1b4a" providerId="ADAL" clId="{4A6A1D73-E91C-4521-87F1-010C15553506}" dt="2023-12-14T12:15:42.315" v="138" actId="47"/>
        <pc:sldMkLst>
          <pc:docMk/>
          <pc:sldMk cId="3641686394" sldId="267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641686394" sldId="267"/>
            <ac:spMk id="2" creationId="{812DF8AA-1D36-C4A3-DE8B-6124CA62EF08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705258987" sldId="268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334811558" sldId="269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334811558" sldId="269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64434686" sldId="270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64434686" sldId="270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908454189" sldId="27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66190914" sldId="27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66190914" sldId="272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46.415" v="172" actId="47"/>
        <pc:sldMkLst>
          <pc:docMk/>
          <pc:sldMk cId="2176156612" sldId="288"/>
        </pc:sldMkLst>
      </pc:sldChg>
      <pc:sldChg chg="del">
        <pc:chgData name="Abels, Patrick" userId="ba666de4-0d21-43a6-8e66-51a18aae1b4a" providerId="ADAL" clId="{4A6A1D73-E91C-4521-87F1-010C15553506}" dt="2023-12-14T12:25:41.558" v="171" actId="47"/>
        <pc:sldMkLst>
          <pc:docMk/>
          <pc:sldMk cId="1082503161" sldId="291"/>
        </pc:sldMkLst>
      </pc:sldChg>
      <pc:sldChg chg="modSp new mod modTransition">
        <pc:chgData name="Abels, Patrick" userId="ba666de4-0d21-43a6-8e66-51a18aae1b4a" providerId="ADAL" clId="{4A6A1D73-E91C-4521-87F1-010C15553506}" dt="2023-12-14T13:04:51.332" v="532"/>
        <pc:sldMkLst>
          <pc:docMk/>
          <pc:sldMk cId="2243933812" sldId="292"/>
        </pc:sldMkLst>
        <pc:spChg chg="mod">
          <ac:chgData name="Abels, Patrick" userId="ba666de4-0d21-43a6-8e66-51a18aae1b4a" providerId="ADAL" clId="{4A6A1D73-E91C-4521-87F1-010C15553506}" dt="2023-12-14T12:14:08.472" v="96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new del">
        <pc:chgData name="Abels, Patrick" userId="ba666de4-0d21-43a6-8e66-51a18aae1b4a" providerId="ADAL" clId="{4A6A1D73-E91C-4521-87F1-010C15553506}" dt="2023-12-14T12:13:49.110" v="74" actId="47"/>
        <pc:sldMkLst>
          <pc:docMk/>
          <pc:sldMk cId="3359389727" sldId="292"/>
        </pc:sldMkLst>
      </pc:sldChg>
      <pc:sldChg chg="new del">
        <pc:chgData name="Abels, Patrick" userId="ba666de4-0d21-43a6-8e66-51a18aae1b4a" providerId="ADAL" clId="{4A6A1D73-E91C-4521-87F1-010C15553506}" dt="2023-12-14T12:13:51.797" v="76" actId="47"/>
        <pc:sldMkLst>
          <pc:docMk/>
          <pc:sldMk cId="3747716110" sldId="292"/>
        </pc:sldMkLst>
      </pc:sldChg>
      <pc:sldChg chg="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1883550496" sldId="293"/>
        </pc:sldMkLst>
        <pc:spChg chg="mod">
          <ac:chgData name="Abels, Patrick" userId="ba666de4-0d21-43a6-8e66-51a18aae1b4a" providerId="ADAL" clId="{4A6A1D73-E91C-4521-87F1-010C15553506}" dt="2023-12-14T12:15:27.700" v="137" actId="404"/>
          <ac:spMkLst>
            <pc:docMk/>
            <pc:sldMk cId="1883550496" sldId="293"/>
            <ac:spMk id="2" creationId="{BB9F76A4-CD79-34E0-6F22-563977B97D1C}"/>
          </ac:spMkLst>
        </pc:spChg>
      </pc:sldChg>
      <pc:sldChg chg="modSp new mod modAnim">
        <pc:chgData name="Abels, Patrick" userId="ba666de4-0d21-43a6-8e66-51a18aae1b4a" providerId="ADAL" clId="{4A6A1D73-E91C-4521-87F1-010C15553506}" dt="2023-12-14T12:30:52.166" v="30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4A6A1D73-E91C-4521-87F1-010C15553506}" dt="2023-12-14T12:16:00.824" v="145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new mod">
        <pc:chgData name="Abels, Patrick" userId="ba666de4-0d21-43a6-8e66-51a18aae1b4a" providerId="ADAL" clId="{4A6A1D73-E91C-4521-87F1-010C15553506}" dt="2023-12-14T12:25:26.834" v="170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4A6A1D73-E91C-4521-87F1-010C15553506}" dt="2023-12-14T12:25:26.834" v="170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addSp modSp new mod">
        <pc:chgData name="Abels, Patrick" userId="ba666de4-0d21-43a6-8e66-51a18aae1b4a" providerId="ADAL" clId="{4A6A1D73-E91C-4521-87F1-010C15553506}" dt="2023-12-14T13:29:18.384" v="760" actId="1076"/>
        <pc:sldMkLst>
          <pc:docMk/>
          <pc:sldMk cId="4147734968" sldId="296"/>
        </pc:sldMkLst>
        <pc:spChg chg="mod">
          <ac:chgData name="Abels, Patrick" userId="ba666de4-0d21-43a6-8e66-51a18aae1b4a" providerId="ADAL" clId="{4A6A1D73-E91C-4521-87F1-010C15553506}" dt="2023-12-14T12:26:07.031" v="237" actId="20577"/>
          <ac:spMkLst>
            <pc:docMk/>
            <pc:sldMk cId="4147734968" sldId="296"/>
            <ac:spMk id="2" creationId="{D4F717CF-7D38-86A1-1BC3-6D95F6B60CA0}"/>
          </ac:spMkLst>
        </pc:spChg>
        <pc:picChg chg="add mod">
          <ac:chgData name="Abels, Patrick" userId="ba666de4-0d21-43a6-8e66-51a18aae1b4a" providerId="ADAL" clId="{4A6A1D73-E91C-4521-87F1-010C15553506}" dt="2023-12-14T13:29:18.384" v="760" actId="1076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modSp add del mod modAnim">
        <pc:chgData name="Abels, Patrick" userId="ba666de4-0d21-43a6-8e66-51a18aae1b4a" providerId="ADAL" clId="{4A6A1D73-E91C-4521-87F1-010C15553506}" dt="2023-12-14T13:03:35.330" v="519" actId="47"/>
        <pc:sldMkLst>
          <pc:docMk/>
          <pc:sldMk cId="2681413729" sldId="297"/>
        </pc:sldMkLst>
        <pc:spChg chg="mod">
          <ac:chgData name="Abels, Patrick" userId="ba666de4-0d21-43a6-8e66-51a18aae1b4a" providerId="ADAL" clId="{4A6A1D73-E91C-4521-87F1-010C15553506}" dt="2023-12-14T12:39:58.965" v="448" actId="20577"/>
          <ac:spMkLst>
            <pc:docMk/>
            <pc:sldMk cId="2681413729" sldId="297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34:38.589" v="406" actId="1076"/>
          <ac:picMkLst>
            <pc:docMk/>
            <pc:sldMk cId="2681413729" sldId="297"/>
            <ac:picMk id="3" creationId="{503B86E3-6E3E-16C0-7E7E-A6776FAA5374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4" creationId="{79FC4646-A523-7CC9-0ABE-9B4BDBBF9FE6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5" creationId="{DA1F27D9-AE5B-99E7-D940-ADDBEAE8BC73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6" creationId="{FEB9E7E3-B469-4136-1B4E-9359138BF6E5}"/>
          </ac:picMkLst>
        </pc:picChg>
      </pc:sldChg>
      <pc:sldChg chg="addSp delSp modSp add del mod modAnim">
        <pc:chgData name="Abels, Patrick" userId="ba666de4-0d21-43a6-8e66-51a18aae1b4a" providerId="ADAL" clId="{4A6A1D73-E91C-4521-87F1-010C15553506}" dt="2023-12-14T13:03:55.055" v="525" actId="47"/>
        <pc:sldMkLst>
          <pc:docMk/>
          <pc:sldMk cId="3159725788" sldId="298"/>
        </pc:sldMkLst>
        <pc:spChg chg="mod">
          <ac:chgData name="Abels, Patrick" userId="ba666de4-0d21-43a6-8e66-51a18aae1b4a" providerId="ADAL" clId="{4A6A1D73-E91C-4521-87F1-010C15553506}" dt="2023-12-14T12:40:04.432" v="449"/>
          <ac:spMkLst>
            <pc:docMk/>
            <pc:sldMk cId="3159725788" sldId="298"/>
            <ac:spMk id="2" creationId="{563D4517-C1E9-597B-8D85-9D9D3B16B916}"/>
          </ac:spMkLst>
        </pc:spChg>
        <pc:picChg chg="del">
          <ac:chgData name="Abels, Patrick" userId="ba666de4-0d21-43a6-8e66-51a18aae1b4a" providerId="ADAL" clId="{4A6A1D73-E91C-4521-87F1-010C15553506}" dt="2023-12-14T12:35:04.917" v="410" actId="478"/>
          <ac:picMkLst>
            <pc:docMk/>
            <pc:sldMk cId="3159725788" sldId="298"/>
            <ac:picMk id="3" creationId="{503B86E3-6E3E-16C0-7E7E-A6776FAA5374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4" creationId="{79FC4646-A523-7CC9-0ABE-9B4BDBBF9FE6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5" creationId="{DA1F27D9-AE5B-99E7-D940-ADDBEAE8BC73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6" creationId="{FEB9E7E3-B469-4136-1B4E-9359138BF6E5}"/>
          </ac:picMkLst>
        </pc:picChg>
        <pc:picChg chg="add mod">
          <ac:chgData name="Abels, Patrick" userId="ba666de4-0d21-43a6-8e66-51a18aae1b4a" providerId="ADAL" clId="{4A6A1D73-E91C-4521-87F1-010C15553506}" dt="2023-12-14T12:35:21.920" v="414" actId="1076"/>
          <ac:picMkLst>
            <pc:docMk/>
            <pc:sldMk cId="3159725788" sldId="298"/>
            <ac:picMk id="7" creationId="{BDCFEB56-3F43-4EB0-AF6B-2B1CE4A36DF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8" creationId="{0D4DD7E6-AAF9-B090-441A-C911D3169BF5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9" creationId="{E2664B01-327D-086C-5689-B2FBE4F7279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0" creationId="{C380D72D-74C8-643E-C4B6-C117C8212DF7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1" creationId="{14A78D63-605E-8ADA-7FBA-A1E1728BF92A}"/>
          </ac:picMkLst>
        </pc:picChg>
      </pc:sldChg>
      <pc:sldChg chg="addSp delSp modSp add del mod delAnim">
        <pc:chgData name="Abels, Patrick" userId="ba666de4-0d21-43a6-8e66-51a18aae1b4a" providerId="ADAL" clId="{4A6A1D73-E91C-4521-87F1-010C15553506}" dt="2023-12-14T13:04:04.972" v="528" actId="47"/>
        <pc:sldMkLst>
          <pc:docMk/>
          <pc:sldMk cId="2592399123" sldId="299"/>
        </pc:sldMkLst>
        <pc:spChg chg="mod">
          <ac:chgData name="Abels, Patrick" userId="ba666de4-0d21-43a6-8e66-51a18aae1b4a" providerId="ADAL" clId="{4A6A1D73-E91C-4521-87F1-010C15553506}" dt="2023-12-14T12:40:17.374" v="453" actId="207"/>
          <ac:spMkLst>
            <pc:docMk/>
            <pc:sldMk cId="2592399123" sldId="299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54:47.829" v="508" actId="1076"/>
          <ac:picMkLst>
            <pc:docMk/>
            <pc:sldMk cId="2592399123" sldId="299"/>
            <ac:picMk id="4" creationId="{13C2BFD8-DBF1-F318-036F-8AF7FE20307C}"/>
          </ac:picMkLst>
        </pc:picChg>
        <pc:picChg chg="add mod ord">
          <ac:chgData name="Abels, Patrick" userId="ba666de4-0d21-43a6-8e66-51a18aae1b4a" providerId="ADAL" clId="{4A6A1D73-E91C-4521-87F1-010C15553506}" dt="2023-12-14T12:54:43.960" v="507" actId="166"/>
          <ac:picMkLst>
            <pc:docMk/>
            <pc:sldMk cId="2592399123" sldId="299"/>
            <ac:picMk id="6" creationId="{EA58AD0B-542A-15B0-F6CE-E396A41B1794}"/>
          </ac:picMkLst>
        </pc:picChg>
        <pc:picChg chg="del">
          <ac:chgData name="Abels, Patrick" userId="ba666de4-0d21-43a6-8e66-51a18aae1b4a" providerId="ADAL" clId="{4A6A1D73-E91C-4521-87F1-010C15553506}" dt="2023-12-14T12:35:55.743" v="420" actId="478"/>
          <ac:picMkLst>
            <pc:docMk/>
            <pc:sldMk cId="2592399123" sldId="299"/>
            <ac:picMk id="7" creationId="{BDCFEB56-3F43-4EB0-AF6B-2B1CE4A36DF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8" creationId="{0D4DD7E6-AAF9-B090-441A-C911D3169BF5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9" creationId="{E2664B01-327D-086C-5689-B2FBE4F7279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0" creationId="{C380D72D-74C8-643E-C4B6-C117C8212DF7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1" creationId="{14A78D63-605E-8ADA-7FBA-A1E1728BF92A}"/>
          </ac:picMkLst>
        </pc:picChg>
        <pc:picChg chg="add mod">
          <ac:chgData name="Abels, Patrick" userId="ba666de4-0d21-43a6-8e66-51a18aae1b4a" providerId="ADAL" clId="{4A6A1D73-E91C-4521-87F1-010C15553506}" dt="2023-12-14T12:54:32.062" v="504" actId="1076"/>
          <ac:picMkLst>
            <pc:docMk/>
            <pc:sldMk cId="2592399123" sldId="299"/>
            <ac:picMk id="13" creationId="{5F9D33CD-E0D3-409A-180F-D0CDCE35DB59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5" creationId="{16F01636-C068-34DC-AA67-85F05DEA1B75}"/>
          </ac:picMkLst>
        </pc:picChg>
        <pc:picChg chg="add mod modCrop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7" creationId="{8DA832B7-7D6A-B43D-A5DE-CEFA6719794B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9" creationId="{848F32B6-9D83-7E8B-BBB7-5FC0DF7058C3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21" creationId="{E2A98F8C-DC1F-8D3F-6F53-EC445DD5384B}"/>
          </ac:picMkLst>
        </pc:picChg>
      </pc:sldChg>
      <pc:sldChg chg="addSp modSp add del mod">
        <pc:chgData name="Abels, Patrick" userId="ba666de4-0d21-43a6-8e66-51a18aae1b4a" providerId="ADAL" clId="{4A6A1D73-E91C-4521-87F1-010C15553506}" dt="2023-12-14T13:04:13.800" v="531" actId="47"/>
        <pc:sldMkLst>
          <pc:docMk/>
          <pc:sldMk cId="832127221" sldId="300"/>
        </pc:sldMkLst>
        <pc:spChg chg="mod">
          <ac:chgData name="Abels, Patrick" userId="ba666de4-0d21-43a6-8e66-51a18aae1b4a" providerId="ADAL" clId="{4A6A1D73-E91C-4521-87F1-010C15553506}" dt="2023-12-14T12:40:07.508" v="450"/>
          <ac:spMkLst>
            <pc:docMk/>
            <pc:sldMk cId="832127221" sldId="300"/>
            <ac:spMk id="2" creationId="{563D4517-C1E9-597B-8D85-9D9D3B16B916}"/>
          </ac:spMkLst>
        </pc:spChg>
        <pc:spChg chg="mod">
          <ac:chgData name="Abels, Patrick" userId="ba666de4-0d21-43a6-8e66-51a18aae1b4a" providerId="ADAL" clId="{4A6A1D73-E91C-4521-87F1-010C15553506}" dt="2023-12-14T12:36:33.761" v="425"/>
          <ac:spMkLst>
            <pc:docMk/>
            <pc:sldMk cId="832127221" sldId="300"/>
            <ac:spMk id="5" creationId="{FA990852-F7BE-AE2D-E7D9-B5B69D224F3D}"/>
          </ac:spMkLst>
        </pc:spChg>
        <pc:grpChg chg="add mod">
          <ac:chgData name="Abels, Patrick" userId="ba666de4-0d21-43a6-8e66-51a18aae1b4a" providerId="ADAL" clId="{4A6A1D73-E91C-4521-87F1-010C15553506}" dt="2023-12-14T12:37:19.075" v="435" actId="1076"/>
          <ac:grpSpMkLst>
            <pc:docMk/>
            <pc:sldMk cId="832127221" sldId="300"/>
            <ac:grpSpMk id="3" creationId="{3EA0D001-6300-0F87-0D4F-A61494162DF1}"/>
          </ac:grpSpMkLst>
        </pc:grpChg>
        <pc:picChg chg="mod modCrop">
          <ac:chgData name="Abels, Patrick" userId="ba666de4-0d21-43a6-8e66-51a18aae1b4a" providerId="ADAL" clId="{4A6A1D73-E91C-4521-87F1-010C15553506}" dt="2023-12-14T12:37:13.872" v="434" actId="732"/>
          <ac:picMkLst>
            <pc:docMk/>
            <pc:sldMk cId="832127221" sldId="300"/>
            <ac:picMk id="4" creationId="{1A343844-C6CF-537E-336D-3F0CBC45A6F7}"/>
          </ac:picMkLst>
        </pc:picChg>
        <pc:picChg chg="add mod">
          <ac:chgData name="Abels, Patrick" userId="ba666de4-0d21-43a6-8e66-51a18aae1b4a" providerId="ADAL" clId="{4A6A1D73-E91C-4521-87F1-010C15553506}" dt="2023-12-14T12:36:52.458" v="431" actId="1076"/>
          <ac:picMkLst>
            <pc:docMk/>
            <pc:sldMk cId="832127221" sldId="300"/>
            <ac:picMk id="6" creationId="{0986C005-A006-75B0-643D-02729558AD0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7" creationId="{03EC46BF-D88B-8B25-FB1F-4ED90F806DBE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8" creationId="{87ABFBD7-3EA1-046F-F1F4-1456E9E5EB7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9" creationId="{C9327749-38B6-8B84-87AC-23F798445CD1}"/>
          </ac:picMkLst>
        </pc:picChg>
      </pc:sldChg>
      <pc:sldChg chg="addSp delSp modSp new mod modTransition">
        <pc:chgData name="Abels, Patrick" userId="ba666de4-0d21-43a6-8e66-51a18aae1b4a" providerId="ADAL" clId="{4A6A1D73-E91C-4521-87F1-010C15553506}" dt="2023-12-14T13:27:57.777" v="754" actId="207"/>
        <pc:sldMkLst>
          <pc:docMk/>
          <pc:sldMk cId="3153593050" sldId="301"/>
        </pc:sldMkLst>
        <pc:spChg chg="del mod">
          <ac:chgData name="Abels, Patrick" userId="ba666de4-0d21-43a6-8e66-51a18aae1b4a" providerId="ADAL" clId="{4A6A1D73-E91C-4521-87F1-010C15553506}" dt="2023-12-14T13:02:55.638" v="516" actId="478"/>
          <ac:spMkLst>
            <pc:docMk/>
            <pc:sldMk cId="3153593050" sldId="301"/>
            <ac:spMk id="2" creationId="{EC24F2E5-D907-81BB-0707-EEC11E8DC649}"/>
          </ac:spMkLst>
        </pc:spChg>
        <pc:spChg chg="add mod">
          <ac:chgData name="Abels, Patrick" userId="ba666de4-0d21-43a6-8e66-51a18aae1b4a" providerId="ADAL" clId="{4A6A1D73-E91C-4521-87F1-010C15553506}" dt="2023-12-14T13:27:57.777" v="754" actId="207"/>
          <ac:spMkLst>
            <pc:docMk/>
            <pc:sldMk cId="3153593050" sldId="301"/>
            <ac:spMk id="3" creationId="{5415D508-206F-C856-2BBA-5E385A0421ED}"/>
          </ac:spMkLst>
        </pc:spChg>
        <pc:picChg chg="add del mod">
          <ac:chgData name="Abels, Patrick" userId="ba666de4-0d21-43a6-8e66-51a18aae1b4a" providerId="ADAL" clId="{4A6A1D73-E91C-4521-87F1-010C15553506}" dt="2023-12-14T13:27:53.515" v="752" actId="478"/>
          <ac:picMkLst>
            <pc:docMk/>
            <pc:sldMk cId="3153593050" sldId="301"/>
            <ac:picMk id="4" creationId="{D6D9134A-4179-77A6-9F09-79809B5DB259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5" creationId="{47891174-2CDC-4FFD-171F-1AC6F6B08BCA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6" creationId="{272A3521-B3E1-676A-A692-E0B050735E97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7" creationId="{4681643C-A118-15AE-9B0A-BB765354089B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3:51.765" v="524"/>
        <pc:sldMkLst>
          <pc:docMk/>
          <pc:sldMk cId="897531376" sldId="302"/>
        </pc:sldMkLst>
        <pc:spChg chg="del">
          <ac:chgData name="Abels, Patrick" userId="ba666de4-0d21-43a6-8e66-51a18aae1b4a" providerId="ADAL" clId="{4A6A1D73-E91C-4521-87F1-010C15553506}" dt="2023-12-14T13:03:51.473" v="523" actId="478"/>
          <ac:spMkLst>
            <pc:docMk/>
            <pc:sldMk cId="897531376" sldId="302"/>
            <ac:spMk id="2" creationId="{A817C0D3-4F41-8911-ECA7-08CC06C284DF}"/>
          </ac:spMkLst>
        </pc:spChg>
        <pc:spChg chg="add mod">
          <ac:chgData name="Abels, Patrick" userId="ba666de4-0d21-43a6-8e66-51a18aae1b4a" providerId="ADAL" clId="{4A6A1D73-E91C-4521-87F1-010C15553506}" dt="2023-12-14T13:03:51.765" v="524"/>
          <ac:spMkLst>
            <pc:docMk/>
            <pc:sldMk cId="897531376" sldId="302"/>
            <ac:spMk id="3" creationId="{CB7DE596-16A0-B90D-D81E-B07F076EC778}"/>
          </ac:spMkLst>
        </pc:sp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4" creationId="{32A3F814-709D-A4E4-521F-56C25469E62D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5" creationId="{C968686B-6991-91ED-FF43-1CC848B567D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6" creationId="{B4B5B661-2833-BA81-1560-7DD2CA72C4B9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7" creationId="{304D8F91-9B28-64EE-539F-BD5157885FB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8" creationId="{D70512C2-B016-2694-302B-68FFDF10C0C3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4:02.384" v="527"/>
        <pc:sldMkLst>
          <pc:docMk/>
          <pc:sldMk cId="2261301157" sldId="303"/>
        </pc:sldMkLst>
        <pc:spChg chg="del">
          <ac:chgData name="Abels, Patrick" userId="ba666de4-0d21-43a6-8e66-51a18aae1b4a" providerId="ADAL" clId="{4A6A1D73-E91C-4521-87F1-010C15553506}" dt="2023-12-14T13:04:01.852" v="526" actId="478"/>
          <ac:spMkLst>
            <pc:docMk/>
            <pc:sldMk cId="2261301157" sldId="303"/>
            <ac:spMk id="2" creationId="{1B060A7B-397C-B379-2AAB-FDAFEF6E58A4}"/>
          </ac:spMkLst>
        </pc:spChg>
        <pc:spChg chg="add mod">
          <ac:chgData name="Abels, Patrick" userId="ba666de4-0d21-43a6-8e66-51a18aae1b4a" providerId="ADAL" clId="{4A6A1D73-E91C-4521-87F1-010C15553506}" dt="2023-12-14T13:04:02.384" v="527"/>
          <ac:spMkLst>
            <pc:docMk/>
            <pc:sldMk cId="2261301157" sldId="303"/>
            <ac:spMk id="3" creationId="{1BFC6FF6-15B8-A00E-7091-377FA942E6E3}"/>
          </ac:spMkLst>
        </pc:sp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4" creationId="{5CCE9047-85D1-AAF0-1DAA-41AF209794C5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5" creationId="{19990FF8-B591-C5D3-1079-A7956F2BD4E9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6" creationId="{A73D7CDF-BC5B-B3BB-8CC5-8D2BBEECD08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7" creationId="{D5C16257-A7D3-8322-AA8B-98B829CE73EF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8" creationId="{DAD21FA2-1C6E-9FD6-96C2-5DECEF8B4BB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9" creationId="{2B9A30B3-360F-EC90-1A61-9547FAC0CD5A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10" creationId="{BD7F5AFA-57F9-37FB-D726-801CB5EBAA7F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10:54.529" v="534" actId="166"/>
        <pc:sldMkLst>
          <pc:docMk/>
          <pc:sldMk cId="1163930591" sldId="304"/>
        </pc:sldMkLst>
        <pc:spChg chg="del">
          <ac:chgData name="Abels, Patrick" userId="ba666de4-0d21-43a6-8e66-51a18aae1b4a" providerId="ADAL" clId="{4A6A1D73-E91C-4521-87F1-010C15553506}" dt="2023-12-14T13:04:11.079" v="529" actId="478"/>
          <ac:spMkLst>
            <pc:docMk/>
            <pc:sldMk cId="1163930591" sldId="304"/>
            <ac:spMk id="2" creationId="{2015C78B-7CCD-EAE1-F59B-F677D7A8698D}"/>
          </ac:spMkLst>
        </pc:spChg>
        <pc:spChg chg="add 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3" creationId="{650CDFCC-CCDA-13CA-4120-94AA274D2A9E}"/>
          </ac:spMkLst>
        </pc:spChg>
        <pc:spChg chg="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6" creationId="{B6B8361F-6A00-C481-6343-3450C1DB05BA}"/>
          </ac:spMkLst>
        </pc:spChg>
        <pc:grpChg chg="add mod ord">
          <ac:chgData name="Abels, Patrick" userId="ba666de4-0d21-43a6-8e66-51a18aae1b4a" providerId="ADAL" clId="{4A6A1D73-E91C-4521-87F1-010C15553506}" dt="2023-12-14T13:10:54.529" v="534" actId="166"/>
          <ac:grpSpMkLst>
            <pc:docMk/>
            <pc:sldMk cId="1163930591" sldId="304"/>
            <ac:grpSpMk id="4" creationId="{FFE916B8-24B7-A81D-6BCE-D595A197CF7C}"/>
          </ac:grpSpMkLst>
        </pc:grpChg>
        <pc:picChg chg="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5" creationId="{870E95C3-CD4F-C529-552A-57E92DA6D0C3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7" creationId="{F33AEBC7-22E7-57D1-323C-29A72F97C7CA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8" creationId="{43DD6CC5-3906-B47D-8BBD-0FAAC9DC0D0E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9" creationId="{3A5B11CF-B67C-6B28-7DD5-C9C8AE814277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10" creationId="{3D8EA87D-C5AA-A64C-9983-7C6270D3E841}"/>
          </ac:picMkLst>
        </pc:picChg>
      </pc:sldChg>
      <pc:sldChg chg="addSp modSp new mod">
        <pc:chgData name="Abels, Patrick" userId="ba666de4-0d21-43a6-8e66-51a18aae1b4a" providerId="ADAL" clId="{4A6A1D73-E91C-4521-87F1-010C15553506}" dt="2023-12-14T13:27:20.515" v="747" actId="14100"/>
        <pc:sldMkLst>
          <pc:docMk/>
          <pc:sldMk cId="1760355346" sldId="305"/>
        </pc:sldMkLst>
        <pc:spChg chg="mod">
          <ac:chgData name="Abels, Patrick" userId="ba666de4-0d21-43a6-8e66-51a18aae1b4a" providerId="ADAL" clId="{4A6A1D73-E91C-4521-87F1-010C15553506}" dt="2023-12-14T13:27:20.515" v="747" actId="14100"/>
          <ac:spMkLst>
            <pc:docMk/>
            <pc:sldMk cId="1760355346" sldId="305"/>
            <ac:spMk id="2" creationId="{0BFFFDE9-5177-DE8E-B279-19F290468ED2}"/>
          </ac:spMkLst>
        </pc:spChg>
        <pc:spChg chg="mod">
          <ac:chgData name="Abels, Patrick" userId="ba666de4-0d21-43a6-8e66-51a18aae1b4a" providerId="ADAL" clId="{4A6A1D73-E91C-4521-87F1-010C15553506}" dt="2023-12-14T13:11:08.911" v="536"/>
          <ac:spMkLst>
            <pc:docMk/>
            <pc:sldMk cId="1760355346" sldId="305"/>
            <ac:spMk id="6" creationId="{DD34CD8A-5C00-E60B-F056-02DA7112E2A9}"/>
          </ac:spMkLst>
        </pc:spChg>
        <pc:grpChg chg="add mod">
          <ac:chgData name="Abels, Patrick" userId="ba666de4-0d21-43a6-8e66-51a18aae1b4a" providerId="ADAL" clId="{4A6A1D73-E91C-4521-87F1-010C15553506}" dt="2023-12-14T13:27:16.503" v="742" actId="1076"/>
          <ac:grpSpMkLst>
            <pc:docMk/>
            <pc:sldMk cId="1760355346" sldId="305"/>
            <ac:grpSpMk id="4" creationId="{535D54AD-C5B9-B39C-40CB-81606F216C45}"/>
          </ac:grpSpMkLst>
        </pc:grpChg>
        <pc:picChg chg="add mod">
          <ac:chgData name="Abels, Patrick" userId="ba666de4-0d21-43a6-8e66-51a18aae1b4a" providerId="ADAL" clId="{4A6A1D73-E91C-4521-87F1-010C15553506}" dt="2023-12-14T13:27:17.963" v="745" actId="1076"/>
          <ac:picMkLst>
            <pc:docMk/>
            <pc:sldMk cId="1760355346" sldId="305"/>
            <ac:picMk id="3" creationId="{CAE639DE-4794-3CCD-F796-FCCCC576B657}"/>
          </ac:picMkLst>
        </pc:picChg>
        <pc:picChg chg="mod">
          <ac:chgData name="Abels, Patrick" userId="ba666de4-0d21-43a6-8e66-51a18aae1b4a" providerId="ADAL" clId="{4A6A1D73-E91C-4521-87F1-010C15553506}" dt="2023-12-14T13:11:08.911" v="536"/>
          <ac:picMkLst>
            <pc:docMk/>
            <pc:sldMk cId="1760355346" sldId="305"/>
            <ac:picMk id="5" creationId="{EBD0A35A-6756-C70F-6B7B-0B8F26CDA70A}"/>
          </ac:picMkLst>
        </pc:picChg>
      </pc:sldChg>
      <pc:sldChg chg="addSp delSp modSp add mod ord">
        <pc:chgData name="Abels, Patrick" userId="ba666de4-0d21-43a6-8e66-51a18aae1b4a" providerId="ADAL" clId="{4A6A1D73-E91C-4521-87F1-010C15553506}" dt="2023-12-14T13:26:39.986" v="735" actId="1076"/>
        <pc:sldMkLst>
          <pc:docMk/>
          <pc:sldMk cId="142544294" sldId="306"/>
        </pc:sldMkLst>
        <pc:spChg chg="mod">
          <ac:chgData name="Abels, Patrick" userId="ba666de4-0d21-43a6-8e66-51a18aae1b4a" providerId="ADAL" clId="{4A6A1D73-E91C-4521-87F1-010C15553506}" dt="2023-12-14T13:26:35.434" v="734" actId="14100"/>
          <ac:spMkLst>
            <pc:docMk/>
            <pc:sldMk cId="142544294" sldId="306"/>
            <ac:spMk id="2" creationId="{0BFFFDE9-5177-DE8E-B279-19F290468ED2}"/>
          </ac:spMkLst>
        </pc:spChg>
        <pc:grpChg chg="del">
          <ac:chgData name="Abels, Patrick" userId="ba666de4-0d21-43a6-8e66-51a18aae1b4a" providerId="ADAL" clId="{4A6A1D73-E91C-4521-87F1-010C15553506}" dt="2023-12-14T13:17:28.300" v="709" actId="478"/>
          <ac:grpSpMkLst>
            <pc:docMk/>
            <pc:sldMk cId="142544294" sldId="306"/>
            <ac:grpSpMk id="4" creationId="{535D54AD-C5B9-B39C-40CB-81606F216C45}"/>
          </ac:grpSpMkLst>
        </pc:grpChg>
        <pc:picChg chg="del">
          <ac:chgData name="Abels, Patrick" userId="ba666de4-0d21-43a6-8e66-51a18aae1b4a" providerId="ADAL" clId="{4A6A1D73-E91C-4521-87F1-010C15553506}" dt="2023-12-14T13:17:27.736" v="708" actId="478"/>
          <ac:picMkLst>
            <pc:docMk/>
            <pc:sldMk cId="142544294" sldId="306"/>
            <ac:picMk id="3" creationId="{CAE639DE-4794-3CCD-F796-FCCCC576B657}"/>
          </ac:picMkLst>
        </pc:picChg>
        <pc:picChg chg="add del mod">
          <ac:chgData name="Abels, Patrick" userId="ba666de4-0d21-43a6-8e66-51a18aae1b4a" providerId="ADAL" clId="{4A6A1D73-E91C-4521-87F1-010C15553506}" dt="2023-12-14T13:25:57.597" v="721" actId="478"/>
          <ac:picMkLst>
            <pc:docMk/>
            <pc:sldMk cId="142544294" sldId="306"/>
            <ac:picMk id="7" creationId="{2FE6C38B-39B1-E88C-2F2B-3AADA4FEA373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8" creationId="{FDECEA6A-3C1E-C5C8-9F8D-CF623A70A75D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9" creationId="{9C3C29DE-120C-0A41-029E-9DC4E0FC0336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10" creationId="{B4734CFE-421E-E372-90CB-1766D03A8884}"/>
          </ac:picMkLst>
        </pc:picChg>
      </pc:sldChg>
      <pc:sldChg chg="modSp add mod ord">
        <pc:chgData name="Abels, Patrick" userId="ba666de4-0d21-43a6-8e66-51a18aae1b4a" providerId="ADAL" clId="{4A6A1D73-E91C-4521-87F1-010C15553506}" dt="2023-12-14T13:15:38.797" v="686" actId="207"/>
        <pc:sldMkLst>
          <pc:docMk/>
          <pc:sldMk cId="2831525817" sldId="307"/>
        </pc:sldMkLst>
        <pc:spChg chg="mod">
          <ac:chgData name="Abels, Patrick" userId="ba666de4-0d21-43a6-8e66-51a18aae1b4a" providerId="ADAL" clId="{4A6A1D73-E91C-4521-87F1-010C15553506}" dt="2023-12-14T13:15:38.797" v="686" actId="207"/>
          <ac:spMkLst>
            <pc:docMk/>
            <pc:sldMk cId="2831525817" sldId="307"/>
            <ac:spMk id="3" creationId="{650CDFCC-CCDA-13CA-4120-94AA274D2A9E}"/>
          </ac:spMkLst>
        </pc:spChg>
      </pc:sldChg>
      <pc:sldChg chg="addSp delSp modSp add mod">
        <pc:chgData name="Abels, Patrick" userId="ba666de4-0d21-43a6-8e66-51a18aae1b4a" providerId="ADAL" clId="{4A6A1D73-E91C-4521-87F1-010C15553506}" dt="2023-12-14T13:17:10.380" v="707" actId="1076"/>
        <pc:sldMkLst>
          <pc:docMk/>
          <pc:sldMk cId="1189448111" sldId="308"/>
        </pc:sldMkLst>
        <pc:spChg chg="mod">
          <ac:chgData name="Abels, Patrick" userId="ba666de4-0d21-43a6-8e66-51a18aae1b4a" providerId="ADAL" clId="{4A6A1D73-E91C-4521-87F1-010C15553506}" dt="2023-12-14T13:15:44.647" v="688" actId="207"/>
          <ac:spMkLst>
            <pc:docMk/>
            <pc:sldMk cId="1189448111" sldId="308"/>
            <ac:spMk id="3" creationId="{650CDFCC-CCDA-13CA-4120-94AA274D2A9E}"/>
          </ac:spMkLst>
        </pc:spChg>
        <pc:grpChg chg="mod">
          <ac:chgData name="Abels, Patrick" userId="ba666de4-0d21-43a6-8e66-51a18aae1b4a" providerId="ADAL" clId="{4A6A1D73-E91C-4521-87F1-010C15553506}" dt="2023-12-14T13:17:10.380" v="707" actId="1076"/>
          <ac:grpSpMkLst>
            <pc:docMk/>
            <pc:sldMk cId="1189448111" sldId="308"/>
            <ac:grpSpMk id="4" creationId="{FFE916B8-24B7-A81D-6BCE-D595A197CF7C}"/>
          </ac:grpSpMkLst>
        </pc:grp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2" creationId="{1760D870-1498-3038-5750-4DFC31C91B63}"/>
          </ac:picMkLst>
        </pc:picChg>
        <pc:picChg chg="mod">
          <ac:chgData name="Abels, Patrick" userId="ba666de4-0d21-43a6-8e66-51a18aae1b4a" providerId="ADAL" clId="{4A6A1D73-E91C-4521-87F1-010C15553506}" dt="2023-12-14T13:17:10.380" v="707" actId="1076"/>
          <ac:picMkLst>
            <pc:docMk/>
            <pc:sldMk cId="1189448111" sldId="308"/>
            <ac:picMk id="7" creationId="{F33AEBC7-22E7-57D1-323C-29A72F97C7CA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8" creationId="{43DD6CC5-3906-B47D-8BBD-0FAAC9DC0D0E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9" creationId="{3A5B11CF-B67C-6B28-7DD5-C9C8AE814277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10" creationId="{3D8EA87D-C5AA-A64C-9983-7C6270D3E841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1" creationId="{6496FF6E-DAA3-921B-D64C-1743E71258F2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2" creationId="{7305C968-CBD3-7C33-A60C-C3318AF50023}"/>
          </ac:picMkLst>
        </pc:picChg>
        <pc:picChg chg="add mod">
          <ac:chgData name="Abels, Patrick" userId="ba666de4-0d21-43a6-8e66-51a18aae1b4a" providerId="ADAL" clId="{4A6A1D73-E91C-4521-87F1-010C15553506}" dt="2023-12-14T13:17:05.997" v="706" actId="1076"/>
          <ac:picMkLst>
            <pc:docMk/>
            <pc:sldMk cId="1189448111" sldId="308"/>
            <ac:picMk id="13" creationId="{754835BA-6B00-FA93-5DDB-D14A4CFF6862}"/>
          </ac:picMkLst>
        </pc:picChg>
        <pc:picChg chg="add mod">
          <ac:chgData name="Abels, Patrick" userId="ba666de4-0d21-43a6-8e66-51a18aae1b4a" providerId="ADAL" clId="{4A6A1D73-E91C-4521-87F1-010C15553506}" dt="2023-12-14T13:16:54.616" v="703" actId="1076"/>
          <ac:picMkLst>
            <pc:docMk/>
            <pc:sldMk cId="1189448111" sldId="308"/>
            <ac:picMk id="14" creationId="{4E993B6A-3375-B9B7-85BD-E114C9258CFC}"/>
          </ac:picMkLst>
        </pc:picChg>
      </pc:sldChg>
      <pc:sldChg chg="add ord">
        <pc:chgData name="Abels, Patrick" userId="ba666de4-0d21-43a6-8e66-51a18aae1b4a" providerId="ADAL" clId="{4A6A1D73-E91C-4521-87F1-010C15553506}" dt="2023-12-14T13:27:32.273" v="750"/>
        <pc:sldMkLst>
          <pc:docMk/>
          <pc:sldMk cId="2652276269" sldId="309"/>
        </pc:sldMkLst>
      </pc:sldChg>
      <pc:sldChg chg="add">
        <pc:chgData name="Abels, Patrick" userId="ba666de4-0d21-43a6-8e66-51a18aae1b4a" providerId="ADAL" clId="{4A6A1D73-E91C-4521-87F1-010C15553506}" dt="2023-12-14T13:27:51.346" v="751" actId="2890"/>
        <pc:sldMkLst>
          <pc:docMk/>
          <pc:sldMk cId="2466356499" sldId="310"/>
        </pc:sldMkLst>
      </pc:sldChg>
      <pc:sldMasterChg chg="addSldLayout delSldLayout modSldLayout sldLayoutOrd">
        <pc:chgData name="Abels, Patrick" userId="ba666de4-0d21-43a6-8e66-51a18aae1b4a" providerId="ADAL" clId="{4A6A1D73-E91C-4521-87F1-010C15553506}" dt="2023-12-22T23:03:06.997" v="763" actId="207"/>
        <pc:sldMasterMkLst>
          <pc:docMk/>
          <pc:sldMasterMk cId="1610205472" sldId="2147483671"/>
        </pc:sldMasterMkLst>
        <pc:sldLayoutChg chg="mod">
          <pc:chgData name="Abels, Patrick" userId="ba666de4-0d21-43a6-8e66-51a18aae1b4a" providerId="ADAL" clId="{4A6A1D73-E91C-4521-87F1-010C15553506}" dt="2023-12-14T12:02:35.082" v="27" actId="6014"/>
          <pc:sldLayoutMkLst>
            <pc:docMk/>
            <pc:sldMasterMk cId="1610205472" sldId="2147483671"/>
            <pc:sldLayoutMk cId="2811598716" sldId="2147483672"/>
          </pc:sldLayoutMkLst>
        </pc:sldLayoutChg>
        <pc:sldLayoutChg chg="modSp mod modTransition">
          <pc:chgData name="Abels, Patrick" userId="ba666de4-0d21-43a6-8e66-51a18aae1b4a" providerId="ADAL" clId="{4A6A1D73-E91C-4521-87F1-010C15553506}" dt="2023-12-14T13:03:16.058" v="518"/>
          <pc:sldLayoutMkLst>
            <pc:docMk/>
            <pc:sldMasterMk cId="1610205472" sldId="2147483671"/>
            <pc:sldLayoutMk cId="2150223923" sldId="2147483673"/>
          </pc:sldLayoutMkLst>
          <pc:spChg chg="mod">
            <ac:chgData name="Abels, Patrick" userId="ba666de4-0d21-43a6-8e66-51a18aae1b4a" providerId="ADAL" clId="{4A6A1D73-E91C-4521-87F1-010C15553506}" dt="2023-12-14T12:30:28.943" v="288" actId="20577"/>
            <ac:spMkLst>
              <pc:docMk/>
              <pc:sldMasterMk cId="1610205472" sldId="2147483671"/>
              <pc:sldLayoutMk cId="2150223923" sldId="2147483673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7.108" v="3" actId="2696"/>
          <pc:sldLayoutMkLst>
            <pc:docMk/>
            <pc:sldMasterMk cId="1610205472" sldId="2147483671"/>
            <pc:sldLayoutMk cId="2763849337" sldId="2147483674"/>
          </pc:sldLayoutMkLst>
        </pc:sldLayoutChg>
        <pc:sldLayoutChg chg="del">
          <pc:chgData name="Abels, Patrick" userId="ba666de4-0d21-43a6-8e66-51a18aae1b4a" providerId="ADAL" clId="{4A6A1D73-E91C-4521-87F1-010C15553506}" dt="2023-12-14T11:58:42.517" v="5" actId="2696"/>
          <pc:sldLayoutMkLst>
            <pc:docMk/>
            <pc:sldMasterMk cId="1610205472" sldId="2147483671"/>
            <pc:sldLayoutMk cId="887409803" sldId="2147483675"/>
          </pc:sldLayoutMkLst>
        </pc:sldLayoutChg>
        <pc:sldLayoutChg chg="addSp modSp mod">
          <pc:chgData name="Abels, Patrick" userId="ba666de4-0d21-43a6-8e66-51a18aae1b4a" providerId="ADAL" clId="{4A6A1D73-E91C-4521-87F1-010C15553506}" dt="2023-12-14T12:02:27.365" v="26" actId="6014"/>
          <pc:sldLayoutMkLst>
            <pc:docMk/>
            <pc:sldMasterMk cId="1610205472" sldId="2147483671"/>
            <pc:sldLayoutMk cId="283652769" sldId="2147483676"/>
          </pc:sldLayoutMkLst>
          <pc:spChg chg="add mod">
            <ac:chgData name="Abels, Patrick" userId="ba666de4-0d21-43a6-8e66-51a18aae1b4a" providerId="ADAL" clId="{4A6A1D73-E91C-4521-87F1-010C15553506}" dt="2023-12-14T11:59:59.068" v="11"/>
            <ac:spMkLst>
              <pc:docMk/>
              <pc:sldMasterMk cId="1610205472" sldId="2147483671"/>
              <pc:sldLayoutMk cId="283652769" sldId="2147483676"/>
              <ac:spMk id="2" creationId="{663055F1-9100-7F17-5074-36706F4E8201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5" creationId="{DD23C22D-C9DD-219B-C738-804E4CB2C5E9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5.790" v="2" actId="2696"/>
          <pc:sldLayoutMkLst>
            <pc:docMk/>
            <pc:sldMasterMk cId="1610205472" sldId="2147483671"/>
            <pc:sldLayoutMk cId="686960188" sldId="2147483677"/>
          </pc:sldLayoutMkLst>
        </pc:sldLayoutChg>
        <pc:sldLayoutChg chg="del">
          <pc:chgData name="Abels, Patrick" userId="ba666de4-0d21-43a6-8e66-51a18aae1b4a" providerId="ADAL" clId="{4A6A1D73-E91C-4521-87F1-010C15553506}" dt="2023-12-14T11:58:40.967" v="4" actId="2696"/>
          <pc:sldLayoutMkLst>
            <pc:docMk/>
            <pc:sldMasterMk cId="1610205472" sldId="2147483671"/>
            <pc:sldLayoutMk cId="384174953" sldId="2147483678"/>
          </pc:sldLayoutMkLst>
        </pc:sldLayoutChg>
        <pc:sldLayoutChg chg="addSp delSp modSp mod addAnim delAnim">
          <pc:chgData name="Abels, Patrick" userId="ba666de4-0d21-43a6-8e66-51a18aae1b4a" providerId="ADAL" clId="{4A6A1D73-E91C-4521-87F1-010C15553506}" dt="2023-12-22T23:03:06.997" v="763" actId="207"/>
          <pc:sldLayoutMkLst>
            <pc:docMk/>
            <pc:sldMasterMk cId="1610205472" sldId="2147483671"/>
            <pc:sldLayoutMk cId="127117585" sldId="2147483679"/>
          </pc:sldLayoutMkLst>
          <pc:spChg chg="add mod">
            <ac:chgData name="Abels, Patrick" userId="ba666de4-0d21-43a6-8e66-51a18aae1b4a" providerId="ADAL" clId="{4A6A1D73-E91C-4521-87F1-010C15553506}" dt="2023-12-14T12:11:53.212" v="64" actId="207"/>
            <ac:spMkLst>
              <pc:docMk/>
              <pc:sldMasterMk cId="1610205472" sldId="2147483671"/>
              <pc:sldLayoutMk cId="127117585" sldId="2147483679"/>
              <ac:spMk id="2" creationId="{6994B2A7-E401-08E1-3616-84546B7393F4}"/>
            </ac:spMkLst>
          </pc:spChg>
          <pc:spChg chg="mod">
            <ac:chgData name="Abels, Patrick" userId="ba666de4-0d21-43a6-8e66-51a18aae1b4a" providerId="ADAL" clId="{4A6A1D73-E91C-4521-87F1-010C15553506}" dt="2023-12-22T23:03:06.997" v="763" actId="207"/>
            <ac:spMkLst>
              <pc:docMk/>
              <pc:sldMasterMk cId="1610205472" sldId="2147483671"/>
              <pc:sldLayoutMk cId="127117585" sldId="2147483679"/>
              <ac:spMk id="9" creationId="{4A3A2996-CEA9-A52A-5C2F-4E4B5480146C}"/>
            </ac:spMkLst>
          </pc:spChg>
          <pc:spChg chg="add del mod">
            <ac:chgData name="Abels, Patrick" userId="ba666de4-0d21-43a6-8e66-51a18aae1b4a" providerId="ADAL" clId="{4A6A1D73-E91C-4521-87F1-010C15553506}" dt="2023-12-14T11:59:24.059" v="10" actId="403"/>
            <ac:spMkLst>
              <pc:docMk/>
              <pc:sldMasterMk cId="1610205472" sldId="2147483671"/>
              <pc:sldLayoutMk cId="127117585" sldId="2147483679"/>
              <ac:spMk id="24" creationId="{11996C77-3770-2B17-DE2E-6BFAF105594D}"/>
            </ac:spMkLst>
          </pc:spChg>
        </pc:sldLayoutChg>
        <pc:sldLayoutChg chg="addSp delSp modSp mod delAnim">
          <pc:chgData name="Abels, Patrick" userId="ba666de4-0d21-43a6-8e66-51a18aae1b4a" providerId="ADAL" clId="{4A6A1D73-E91C-4521-87F1-010C15553506}" dt="2023-12-14T12:03:23.124" v="33" actId="2711"/>
          <pc:sldLayoutMkLst>
            <pc:docMk/>
            <pc:sldMasterMk cId="1610205472" sldId="2147483671"/>
            <pc:sldLayoutMk cId="2741195092" sldId="2147483680"/>
          </pc:sldLayoutMkLst>
          <pc:spChg chg="add mod">
            <ac:chgData name="Abels, Patrick" userId="ba666de4-0d21-43a6-8e66-51a18aae1b4a" providerId="ADAL" clId="{4A6A1D73-E91C-4521-87F1-010C15553506}" dt="2023-12-14T12:02:57.984" v="30"/>
            <ac:spMkLst>
              <pc:docMk/>
              <pc:sldMasterMk cId="1610205472" sldId="2147483671"/>
              <pc:sldLayoutMk cId="2741195092" sldId="2147483680"/>
              <ac:spMk id="2" creationId="{DB68C441-BBE8-81F1-FFCE-116243F88821}"/>
            </ac:spMkLst>
          </pc:spChg>
          <pc:spChg chg="add mod">
            <ac:chgData name="Abels, Patrick" userId="ba666de4-0d21-43a6-8e66-51a18aae1b4a" providerId="ADAL" clId="{4A6A1D73-E91C-4521-87F1-010C15553506}" dt="2023-12-14T12:03:06.427" v="31" actId="207"/>
            <ac:spMkLst>
              <pc:docMk/>
              <pc:sldMasterMk cId="1610205472" sldId="2147483671"/>
              <pc:sldLayoutMk cId="2741195092" sldId="2147483680"/>
              <ac:spMk id="3" creationId="{36175F8E-2B98-2FCB-9BA8-B930F4A18D42}"/>
            </ac:spMkLst>
          </pc:spChg>
          <pc:spChg chg="del">
            <ac:chgData name="Abels, Patrick" userId="ba666de4-0d21-43a6-8e66-51a18aae1b4a" providerId="ADAL" clId="{4A6A1D73-E91C-4521-87F1-010C15553506}" dt="2023-12-14T12:02:57.592" v="29" actId="478"/>
            <ac:spMkLst>
              <pc:docMk/>
              <pc:sldMasterMk cId="1610205472" sldId="2147483671"/>
              <pc:sldLayoutMk cId="2741195092" sldId="2147483680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4A6A1D73-E91C-4521-87F1-010C15553506}" dt="2023-12-14T12:03:23.124" v="33" actId="2711"/>
            <ac:spMkLst>
              <pc:docMk/>
              <pc:sldMasterMk cId="1610205472" sldId="2147483671"/>
              <pc:sldLayoutMk cId="2741195092" sldId="2147483680"/>
              <ac:spMk id="10" creationId="{91A6C134-3551-6DE4-1C26-0EAF373048EE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2:04:51.983" v="34" actId="2696"/>
          <pc:sldLayoutMkLst>
            <pc:docMk/>
            <pc:sldMasterMk cId="1610205472" sldId="2147483671"/>
            <pc:sldLayoutMk cId="1090449915" sldId="2147483681"/>
          </pc:sldLayoutMkLst>
        </pc:sldLayoutChg>
        <pc:sldLayoutChg chg="modSp add mod ord modAnim">
          <pc:chgData name="Abels, Patrick" userId="ba666de4-0d21-43a6-8e66-51a18aae1b4a" providerId="ADAL" clId="{4A6A1D73-E91C-4521-87F1-010C15553506}" dt="2023-12-14T12:31:08.974" v="314" actId="6014"/>
          <pc:sldLayoutMkLst>
            <pc:docMk/>
            <pc:sldMasterMk cId="1610205472" sldId="2147483671"/>
            <pc:sldLayoutMk cId="2745655176" sldId="2147483682"/>
          </pc:sldLayoutMkLst>
          <pc:spChg chg="mod">
            <ac:chgData name="Abels, Patrick" userId="ba666de4-0d21-43a6-8e66-51a18aae1b4a" providerId="ADAL" clId="{4A6A1D73-E91C-4521-87F1-010C15553506}" dt="2023-12-14T12:30:53.257" v="311" actId="20577"/>
            <ac:spMkLst>
              <pc:docMk/>
              <pc:sldMasterMk cId="1610205472" sldId="2147483671"/>
              <pc:sldLayoutMk cId="2745655176" sldId="2147483682"/>
              <ac:spMk id="8" creationId="{EEA51075-EC79-4DDA-91ED-645C6E44ABC7}"/>
            </ac:spMkLst>
          </pc:spChg>
        </pc:sldLayoutChg>
        <pc:sldLayoutChg chg="addSp modSp add mod ord">
          <pc:chgData name="Abels, Patrick" userId="ba666de4-0d21-43a6-8e66-51a18aae1b4a" providerId="ADAL" clId="{4A6A1D73-E91C-4521-87F1-010C15553506}" dt="2023-12-14T12:10:54.172" v="62" actId="693"/>
          <pc:sldLayoutMkLst>
            <pc:docMk/>
            <pc:sldMasterMk cId="1610205472" sldId="2147483671"/>
            <pc:sldLayoutMk cId="752016900" sldId="2147483683"/>
          </pc:sldLayoutMkLst>
          <pc:spChg chg="mod">
            <ac:chgData name="Abels, Patrick" userId="ba666de4-0d21-43a6-8e66-51a18aae1b4a" providerId="ADAL" clId="{4A6A1D73-E91C-4521-87F1-010C15553506}" dt="2023-12-14T12:10:29.088" v="59" actId="1076"/>
            <ac:spMkLst>
              <pc:docMk/>
              <pc:sldMasterMk cId="1610205472" sldId="2147483671"/>
              <pc:sldLayoutMk cId="752016900" sldId="2147483683"/>
              <ac:spMk id="8" creationId="{EEA51075-EC79-4DDA-91ED-645C6E44ABC7}"/>
            </ac:spMkLst>
          </pc:spChg>
          <pc:cxnChg chg="add mod">
            <ac:chgData name="Abels, Patrick" userId="ba666de4-0d21-43a6-8e66-51a18aae1b4a" providerId="ADAL" clId="{4A6A1D73-E91C-4521-87F1-010C15553506}" dt="2023-12-14T12:10:54.172" v="62" actId="693"/>
            <ac:cxnSpMkLst>
              <pc:docMk/>
              <pc:sldMasterMk cId="1610205472" sldId="2147483671"/>
              <pc:sldLayoutMk cId="752016900" sldId="2147483683"/>
              <ac:cxnSpMk id="3" creationId="{C5CF58D4-24C0-0064-5EF1-B74DA629C009}"/>
            </ac:cxnSpMkLst>
          </pc:cxnChg>
        </pc:sldLayoutChg>
        <pc:sldLayoutChg chg="addSp modSp add del mod ord modTransition">
          <pc:chgData name="Abels, Patrick" userId="ba666de4-0d21-43a6-8e66-51a18aae1b4a" providerId="ADAL" clId="{4A6A1D73-E91C-4521-87F1-010C15553506}" dt="2023-12-14T13:04:51.332" v="532"/>
          <pc:sldLayoutMkLst>
            <pc:docMk/>
            <pc:sldMasterMk cId="1610205472" sldId="2147483671"/>
            <pc:sldLayoutMk cId="279973385" sldId="2147483684"/>
          </pc:sldLayoutMkLst>
          <pc:spChg chg="mod">
            <ac:chgData name="Abels, Patrick" userId="ba666de4-0d21-43a6-8e66-51a18aae1b4a" providerId="ADAL" clId="{4A6A1D73-E91C-4521-87F1-010C15553506}" dt="2023-12-14T12:30:20.082" v="283" actId="20577"/>
            <ac:spMkLst>
              <pc:docMk/>
              <pc:sldMasterMk cId="1610205472" sldId="2147483671"/>
              <pc:sldLayoutMk cId="279973385" sldId="2147483684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4A6A1D73-E91C-4521-87F1-010C15553506}" dt="2023-12-14T12:13:39.139" v="72"/>
            <ac:picMkLst>
              <pc:docMk/>
              <pc:sldMasterMk cId="1610205472" sldId="2147483671"/>
              <pc:sldLayoutMk cId="279973385" sldId="2147483684"/>
              <ac:picMk id="2" creationId="{8F347CEE-7F3F-E855-C48C-379C2E6F633E}"/>
            </ac:picMkLst>
          </pc:picChg>
        </pc:sldLayoutChg>
      </pc:sldMasterChg>
    </pc:docChg>
  </pc:docChgLst>
  <pc:docChgLst>
    <pc:chgData name="Abels, Patrick" userId="ba666de4-0d21-43a6-8e66-51a18aae1b4a" providerId="ADAL" clId="{8A49E47F-0203-440A-A070-D957724FB7D2}"/>
    <pc:docChg chg="modSld">
      <pc:chgData name="Abels, Patrick" userId="ba666de4-0d21-43a6-8e66-51a18aae1b4a" providerId="ADAL" clId="{8A49E47F-0203-440A-A070-D957724FB7D2}" dt="2024-07-02T15:06:39.271" v="73" actId="20577"/>
      <pc:docMkLst>
        <pc:docMk/>
      </pc:docMkLst>
      <pc:sldChg chg="modSp mod">
        <pc:chgData name="Abels, Patrick" userId="ba666de4-0d21-43a6-8e66-51a18aae1b4a" providerId="ADAL" clId="{8A49E47F-0203-440A-A070-D957724FB7D2}" dt="2024-07-01T18:43:00.500" v="39" actId="207"/>
        <pc:sldMkLst>
          <pc:docMk/>
          <pc:sldMk cId="3348838403" sldId="294"/>
        </pc:sldMkLst>
        <pc:spChg chg="mod">
          <ac:chgData name="Abels, Patrick" userId="ba666de4-0d21-43a6-8e66-51a18aae1b4a" providerId="ADAL" clId="{8A49E47F-0203-440A-A070-D957724FB7D2}" dt="2024-07-01T18:43:00.500" v="39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8A49E47F-0203-440A-A070-D957724FB7D2}" dt="2024-07-02T15:06:39.271" v="73" actId="20577"/>
        <pc:sldMkLst>
          <pc:docMk/>
          <pc:sldMk cId="1934247724" sldId="306"/>
        </pc:sldMkLst>
        <pc:spChg chg="mod">
          <ac:chgData name="Abels, Patrick" userId="ba666de4-0d21-43a6-8e66-51a18aae1b4a" providerId="ADAL" clId="{8A49E47F-0203-440A-A070-D957724FB7D2}" dt="2024-07-02T15:06:39.271" v="73" actId="20577"/>
          <ac:spMkLst>
            <pc:docMk/>
            <pc:sldMk cId="1934247724" sldId="306"/>
            <ac:spMk id="3" creationId="{DC61DCF5-CB1F-A83B-EB91-23017828879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AB42-9EA2-4386-9B0A-48A1FEDC4EE7}" type="datetimeFigureOut">
              <a:rPr lang="en-DE" smtClean="0"/>
              <a:t>25/07/2024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056ED-1E2F-4A5B-B6C9-FC658BDA51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169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1056ED-1E2F-4A5B-B6C9-FC658BDA5132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4424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6385" y="1077204"/>
            <a:ext cx="4176436" cy="2935504"/>
          </a:xfrm>
          <a:prstGeom prst="roundRect">
            <a:avLst>
              <a:gd name="adj" fmla="val 4872"/>
            </a:avLst>
          </a:prstGeom>
          <a:solidFill>
            <a:schemeClr val="tx1">
              <a:lumMod val="85000"/>
              <a:lumOff val="15000"/>
            </a:schemeClr>
          </a:solidFill>
          <a:effectLst/>
        </p:spPr>
        <p:txBody>
          <a:bodyPr anchor="t"/>
          <a:lstStyle>
            <a:lvl1pPr marL="0" indent="0" algn="l">
              <a:buNone/>
              <a:defRPr sz="1600">
                <a:solidFill>
                  <a:schemeClr val="bg1"/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5CF58D4-24C0-0064-5EF1-B74DA629C009}"/>
              </a:ext>
            </a:extLst>
          </p:cNvPr>
          <p:cNvCxnSpPr/>
          <p:nvPr userDrawn="1"/>
        </p:nvCxnSpPr>
        <p:spPr>
          <a:xfrm flipH="1">
            <a:off x="5344357" y="1233996"/>
            <a:ext cx="221941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169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-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778856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9B06-1DFC-5243-A9D6-EE869AC3CF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63331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1FE7EA0E-D605-D239-CE05-A65CD54D5C99}"/>
              </a:ext>
            </a:extLst>
          </p:cNvPr>
          <p:cNvSpPr/>
          <p:nvPr userDrawn="1"/>
        </p:nvSpPr>
        <p:spPr>
          <a:xfrm>
            <a:off x="9602344" y="-1809345"/>
            <a:ext cx="5203154" cy="3596191"/>
          </a:xfrm>
          <a:prstGeom prst="pie">
            <a:avLst>
              <a:gd name="adj1" fmla="val 5387427"/>
              <a:gd name="adj2" fmla="val 10792375"/>
            </a:avLst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373BD0E0-225E-5E78-607A-070A38A31D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47057" y="3965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6026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rgbClr val="EDEDE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2212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85" r:id="rId5"/>
    <p:sldLayoutId id="2147483676" r:id="rId6"/>
    <p:sldLayoutId id="2147483686" r:id="rId7"/>
    <p:sldLayoutId id="2147483679" r:id="rId8"/>
    <p:sldLayoutId id="2147483680" r:id="rId9"/>
    <p:sldLayoutId id="2147483683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39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5.xml"/><Relationship Id="rId6" Type="http://schemas.microsoft.com/office/2007/relationships/hdphoto" Target="../media/hdphoto2.wdp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Q3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FE5C273-8B4F-9DBA-74C2-ED72F25E6C43}"/>
              </a:ext>
            </a:extLst>
          </p:cNvPr>
          <p:cNvSpPr/>
          <p:nvPr/>
        </p:nvSpPr>
        <p:spPr>
          <a:xfrm>
            <a:off x="2526032" y="1439349"/>
            <a:ext cx="6994484" cy="2289968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4803F-31C4-CAE1-42A1-6542721C68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Grammatik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F40D753-4A20-2032-EC70-FE17F75549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56787662"/>
                  </p:ext>
                </p:extLst>
              </p:nvPr>
            </p:nvGraphicFramePr>
            <p:xfrm>
              <a:off x="2335764" y="1572205"/>
              <a:ext cx="7694644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9663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33061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4851920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Der | Die | Das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kleine | süße | flinke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Eisbär | Elch | Kröte | Maus | Nilpferd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mag | fängt | isst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 | Schokolade | Käsepizza 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F40D753-4A20-2032-EC70-FE17F75549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56787662"/>
                  </p:ext>
                </p:extLst>
              </p:nvPr>
            </p:nvGraphicFramePr>
            <p:xfrm>
              <a:off x="2335764" y="1572205"/>
              <a:ext cx="7694644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9663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33061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4851920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3247" t="-1484" r="-516883" b="-32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Der | Die | Das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kleine | süße | flinke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Eisbär | Elch | Kröte | Maus | Nilpferd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mag | fängt | isst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 | Schokolade | Käsepizza 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3C5E4D70-867C-44DF-695D-49755DCABB59}"/>
              </a:ext>
            </a:extLst>
          </p:cNvPr>
          <p:cNvSpPr txBox="1"/>
          <p:nvPr/>
        </p:nvSpPr>
        <p:spPr>
          <a:xfrm>
            <a:off x="569171" y="4262683"/>
            <a:ext cx="124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chemeClr val="bg1"/>
                </a:solidFill>
              </a:rPr>
              <a:t>Beispiel</a:t>
            </a:r>
            <a:r>
              <a:rPr lang="en-GB" b="1" dirty="0">
                <a:solidFill>
                  <a:schemeClr val="bg1"/>
                </a:solidFill>
              </a:rPr>
              <a:t>: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DEEA3E81-F310-A372-BCBE-8AE6608811D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12937901"/>
                  </p:ext>
                </p:extLst>
              </p:nvPr>
            </p:nvGraphicFramePr>
            <p:xfrm>
              <a:off x="2335764" y="4262683"/>
              <a:ext cx="8394440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72342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70384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5551714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00B0F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00B05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fängt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&lt;Objekt&gt;</a:t>
                          </a:r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DEEA3E81-F310-A372-BCBE-8AE6608811D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12937901"/>
                  </p:ext>
                </p:extLst>
              </p:nvPr>
            </p:nvGraphicFramePr>
            <p:xfrm>
              <a:off x="2335764" y="4262683"/>
              <a:ext cx="8394440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72342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70384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5551714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91875" t="-1488" r="-56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00B0F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00B05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fängt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&lt;Objekt&gt;</a:t>
                          </a:r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77994254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86490FD-F1F9-6EC1-E1AA-82490704EDB0}"/>
              </a:ext>
            </a:extLst>
          </p:cNvPr>
          <p:cNvSpPr/>
          <p:nvPr/>
        </p:nvSpPr>
        <p:spPr>
          <a:xfrm>
            <a:off x="2526032" y="1439349"/>
            <a:ext cx="6994484" cy="2289968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4803F-31C4-CAE1-42A1-6542721C68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Grammatik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F40D753-4A20-2032-EC70-FE17F75549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32129266"/>
                  </p:ext>
                </p:extLst>
              </p:nvPr>
            </p:nvGraphicFramePr>
            <p:xfrm>
              <a:off x="2335764" y="1572205"/>
              <a:ext cx="7694644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9663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33061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4851920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Der | Die | Das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kleine | süße | flinke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Eisbär | Elch | Kröte | Maus | Nilpferd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mag | fängt | isst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 | Schokolade | Käsepizza 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F40D753-4A20-2032-EC70-FE17F75549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32129266"/>
                  </p:ext>
                </p:extLst>
              </p:nvPr>
            </p:nvGraphicFramePr>
            <p:xfrm>
              <a:off x="2335764" y="1572205"/>
              <a:ext cx="7694644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9663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33061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4851920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3247" t="-1484" r="-516883" b="-32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Der | Die | Das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kleine | süße | flinke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Eisbär | Elch | Kröte | Maus | Nilpferd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mag | fängt | isst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 | Schokolade | Käsepizza 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3C5E4D70-867C-44DF-695D-49755DCABB59}"/>
              </a:ext>
            </a:extLst>
          </p:cNvPr>
          <p:cNvSpPr txBox="1"/>
          <p:nvPr/>
        </p:nvSpPr>
        <p:spPr>
          <a:xfrm>
            <a:off x="569171" y="4262683"/>
            <a:ext cx="124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chemeClr val="bg1"/>
                </a:solidFill>
              </a:rPr>
              <a:t>Beispiel</a:t>
            </a:r>
            <a:r>
              <a:rPr lang="en-GB" b="1" dirty="0">
                <a:solidFill>
                  <a:schemeClr val="bg1"/>
                </a:solidFill>
              </a:rPr>
              <a:t>: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DEEA3E81-F310-A372-BCBE-8AE6608811D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06813747"/>
                  </p:ext>
                </p:extLst>
              </p:nvPr>
            </p:nvGraphicFramePr>
            <p:xfrm>
              <a:off x="2335764" y="4262683"/>
              <a:ext cx="8394440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72342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70384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5551714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fängt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00B0F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fängt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00B05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DEEA3E81-F310-A372-BCBE-8AE6608811D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06813747"/>
                  </p:ext>
                </p:extLst>
              </p:nvPr>
            </p:nvGraphicFramePr>
            <p:xfrm>
              <a:off x="2335764" y="4262683"/>
              <a:ext cx="8394440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72342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70384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5551714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91875" t="-1488" r="-56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fängt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00B0F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fängt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00B05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71796598"/>
      </p:ext>
    </p:extLst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B4E56F4-F616-0935-3D7E-51614666E2AA}"/>
              </a:ext>
            </a:extLst>
          </p:cNvPr>
          <p:cNvSpPr/>
          <p:nvPr/>
        </p:nvSpPr>
        <p:spPr>
          <a:xfrm>
            <a:off x="2526032" y="1439349"/>
            <a:ext cx="6994484" cy="2289968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4803F-31C4-CAE1-42A1-6542721C68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Grammatik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F40D753-4A20-2032-EC70-FE17F75549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55452386"/>
                  </p:ext>
                </p:extLst>
              </p:nvPr>
            </p:nvGraphicFramePr>
            <p:xfrm>
              <a:off x="2335764" y="1572205"/>
              <a:ext cx="7694644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9663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33061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4851920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Der | Die | Das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kleine | süße | flinke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Eisbär | Elch | Kröte | Maus | Nilpferd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mag | fängt | isst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 | Schokolade | Käsepizza 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F40D753-4A20-2032-EC70-FE17F75549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55452386"/>
                  </p:ext>
                </p:extLst>
              </p:nvPr>
            </p:nvGraphicFramePr>
            <p:xfrm>
              <a:off x="2335764" y="1572205"/>
              <a:ext cx="7694644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9663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33061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4851920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3247" t="-1484" r="-516883" b="-32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Der | Die | Das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kleine | süße | flinke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Eisbär | Elch | Kröte | Maus | Nilpferd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mag | fängt | isst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 | Schokolade | Käsepizza 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3C5E4D70-867C-44DF-695D-49755DCABB59}"/>
              </a:ext>
            </a:extLst>
          </p:cNvPr>
          <p:cNvSpPr txBox="1"/>
          <p:nvPr/>
        </p:nvSpPr>
        <p:spPr>
          <a:xfrm>
            <a:off x="569171" y="4262683"/>
            <a:ext cx="124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chemeClr val="bg1"/>
                </a:solidFill>
              </a:rPr>
              <a:t>Beispiel</a:t>
            </a:r>
            <a:r>
              <a:rPr lang="en-GB" b="1" dirty="0">
                <a:solidFill>
                  <a:schemeClr val="bg1"/>
                </a:solidFill>
              </a:rPr>
              <a:t>: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DEEA3E81-F310-A372-BCBE-8AE6608811D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2099350"/>
                  </p:ext>
                </p:extLst>
              </p:nvPr>
            </p:nvGraphicFramePr>
            <p:xfrm>
              <a:off x="2335764" y="4262683"/>
              <a:ext cx="8394440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72342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70384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5551714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fängt &lt;Objekt&gt;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rgbClr val="00B0F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fängt Kekse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rgbClr val="00B0F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fängt Kekse 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DEEA3E81-F310-A372-BCBE-8AE6608811D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2099350"/>
                  </p:ext>
                </p:extLst>
              </p:nvPr>
            </p:nvGraphicFramePr>
            <p:xfrm>
              <a:off x="2335764" y="4262683"/>
              <a:ext cx="8394440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72342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70384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5551714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91875" t="-1488" r="-56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fängt &lt;Objekt&gt;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rgbClr val="00B0F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fängt Kekse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rgbClr val="00B0F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fängt Kekse 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51796070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CA625E6-F08A-FB36-423C-B4EC1B91AD1B}"/>
              </a:ext>
            </a:extLst>
          </p:cNvPr>
          <p:cNvSpPr/>
          <p:nvPr/>
        </p:nvSpPr>
        <p:spPr>
          <a:xfrm>
            <a:off x="2526032" y="1439349"/>
            <a:ext cx="6994484" cy="2289968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4803F-31C4-CAE1-42A1-6542721C68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Grammatik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F40D753-4A20-2032-EC70-FE17F75549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18749253"/>
                  </p:ext>
                </p:extLst>
              </p:nvPr>
            </p:nvGraphicFramePr>
            <p:xfrm>
              <a:off x="2335764" y="1572205"/>
              <a:ext cx="7694644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9663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33061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4851920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Der | Die | Das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kleine | süße | flinke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Eisbär | Elch | Kröte | Maus | Nilpferd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mag | fängt | isst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 | Schokolade | Käsepizza 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F40D753-4A20-2032-EC70-FE17F75549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18749253"/>
                  </p:ext>
                </p:extLst>
              </p:nvPr>
            </p:nvGraphicFramePr>
            <p:xfrm>
              <a:off x="2335764" y="1572205"/>
              <a:ext cx="7694644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9663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33061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4851920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3247" t="-1484" r="-516883" b="-32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Der | Die | Das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kleine | süße | flinke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Eisbär | Elch | Kröte | Maus | Nilpferd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mag | fängt | isst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 | Schokolade | Käsepizza 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3C5E4D70-867C-44DF-695D-49755DCABB59}"/>
              </a:ext>
            </a:extLst>
          </p:cNvPr>
          <p:cNvSpPr txBox="1"/>
          <p:nvPr/>
        </p:nvSpPr>
        <p:spPr>
          <a:xfrm>
            <a:off x="569171" y="4262683"/>
            <a:ext cx="124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chemeClr val="bg1"/>
                </a:solidFill>
              </a:rPr>
              <a:t>Beispiel</a:t>
            </a:r>
            <a:r>
              <a:rPr lang="en-GB" b="1" dirty="0">
                <a:solidFill>
                  <a:schemeClr val="bg1"/>
                </a:solidFill>
              </a:rPr>
              <a:t>: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DEEA3E81-F310-A372-BCBE-8AE6608811D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87409943"/>
                  </p:ext>
                </p:extLst>
              </p:nvPr>
            </p:nvGraphicFramePr>
            <p:xfrm>
              <a:off x="2335764" y="4262683"/>
              <a:ext cx="8394440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72342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70384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5551714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fängt &lt;Objekt&gt;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fängt Kekse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rgbClr val="00B0F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 &lt;Substantiv&gt; fängt Kekse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rgbClr val="00B05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Das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&lt;Adjektiv&gt; &lt;Substantiv&gt; fängt Kekse</a:t>
                          </a:r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DEEA3E81-F310-A372-BCBE-8AE6608811D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87409943"/>
                  </p:ext>
                </p:extLst>
              </p:nvPr>
            </p:nvGraphicFramePr>
            <p:xfrm>
              <a:off x="2335764" y="4262683"/>
              <a:ext cx="8394440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72342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70384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5551714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91875" t="-1488" r="-56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fängt &lt;Objekt&gt;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fängt Kekse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rgbClr val="00B0F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 &lt;Substantiv&gt; fängt Kekse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rgbClr val="00B05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Das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&lt;Adjektiv&gt; &lt;Substantiv&gt; fängt Kekse</a:t>
                          </a:r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40877268"/>
      </p:ext>
    </p:extLst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94193B2-1F89-ADF1-50DB-32B0888EADA8}"/>
              </a:ext>
            </a:extLst>
          </p:cNvPr>
          <p:cNvSpPr/>
          <p:nvPr/>
        </p:nvSpPr>
        <p:spPr>
          <a:xfrm>
            <a:off x="2526032" y="1439349"/>
            <a:ext cx="6994484" cy="2289968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4803F-31C4-CAE1-42A1-6542721C68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Grammatik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F40D753-4A20-2032-EC70-FE17F75549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22060549"/>
                  </p:ext>
                </p:extLst>
              </p:nvPr>
            </p:nvGraphicFramePr>
            <p:xfrm>
              <a:off x="2335764" y="1572205"/>
              <a:ext cx="7694644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9663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33061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4851920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Der | Die | Das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kleine | süße | flinke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Eisbär | Elch | Kröte | Maus | Nilpferd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mag | fängt | isst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 | Schokolade | Käsepizza 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F40D753-4A20-2032-EC70-FE17F75549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22060549"/>
                  </p:ext>
                </p:extLst>
              </p:nvPr>
            </p:nvGraphicFramePr>
            <p:xfrm>
              <a:off x="2335764" y="1572205"/>
              <a:ext cx="7694644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9663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33061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4851920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3247" t="-1484" r="-516883" b="-32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Der | Die | Das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kleine | süße | flinke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Eisbär | Elch | Kröte | Maus | Nilpferd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mag | fängt | isst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 | Schokolade | Käsepizza 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3C5E4D70-867C-44DF-695D-49755DCABB59}"/>
              </a:ext>
            </a:extLst>
          </p:cNvPr>
          <p:cNvSpPr txBox="1"/>
          <p:nvPr/>
        </p:nvSpPr>
        <p:spPr>
          <a:xfrm>
            <a:off x="569171" y="4262683"/>
            <a:ext cx="124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chemeClr val="bg1"/>
                </a:solidFill>
              </a:rPr>
              <a:t>Beispiel</a:t>
            </a:r>
            <a:r>
              <a:rPr lang="en-GB" b="1" dirty="0">
                <a:solidFill>
                  <a:schemeClr val="bg1"/>
                </a:solidFill>
              </a:rPr>
              <a:t>: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DEEA3E81-F310-A372-BCBE-8AE6608811D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8350309"/>
                  </p:ext>
                </p:extLst>
              </p:nvPr>
            </p:nvGraphicFramePr>
            <p:xfrm>
              <a:off x="2335764" y="4262683"/>
              <a:ext cx="8394440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72342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70384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5551714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fängt &lt;Objekt&gt;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fängt Kekse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fängt Kekse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Das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00B0F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 fängt Kekse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Das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00B05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flinke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&lt;Substantiv&gt; fängt Kekse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DEEA3E81-F310-A372-BCBE-8AE6608811D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8350309"/>
                  </p:ext>
                </p:extLst>
              </p:nvPr>
            </p:nvGraphicFramePr>
            <p:xfrm>
              <a:off x="2335764" y="4262683"/>
              <a:ext cx="8394440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72342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70384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5551714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91875" t="-1488" r="-56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fängt &lt;Objekt&gt;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fängt Kekse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fängt Kekse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Das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00B0F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 fängt Kekse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Das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00B05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flinke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&lt;Substantiv&gt; fängt Kekse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06843438"/>
      </p:ext>
    </p:extLst>
  </p:cSld>
  <p:clrMapOvr>
    <a:masterClrMapping/>
  </p:clrMapOvr>
  <p:transition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571D0F0-D4FC-25F8-20EC-A3A71B265A43}"/>
              </a:ext>
            </a:extLst>
          </p:cNvPr>
          <p:cNvSpPr/>
          <p:nvPr/>
        </p:nvSpPr>
        <p:spPr>
          <a:xfrm>
            <a:off x="2526032" y="1439349"/>
            <a:ext cx="6994484" cy="2289968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4803F-31C4-CAE1-42A1-6542721C68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Grammatik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F40D753-4A20-2032-EC70-FE17F75549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3112768"/>
                  </p:ext>
                </p:extLst>
              </p:nvPr>
            </p:nvGraphicFramePr>
            <p:xfrm>
              <a:off x="2335764" y="1572205"/>
              <a:ext cx="7694644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9663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33061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4851920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Der | Die | Das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kleine | süße | flinke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Eisbär | Elch | Kröte | Maus | Nilpferd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mag | fängt | isst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 | Schokolade | Käsepizza 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F40D753-4A20-2032-EC70-FE17F75549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3112768"/>
                  </p:ext>
                </p:extLst>
              </p:nvPr>
            </p:nvGraphicFramePr>
            <p:xfrm>
              <a:off x="2335764" y="1572205"/>
              <a:ext cx="7694644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9663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33061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4851920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3247" t="-1484" r="-516883" b="-32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Der | Die | Das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kleine | süße | flinke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Eisbär | Elch | Kröte | Maus | Nilpferd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mag | fängt | isst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 | Schokolade | Käsepizza 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3C5E4D70-867C-44DF-695D-49755DCABB59}"/>
              </a:ext>
            </a:extLst>
          </p:cNvPr>
          <p:cNvSpPr txBox="1"/>
          <p:nvPr/>
        </p:nvSpPr>
        <p:spPr>
          <a:xfrm>
            <a:off x="569171" y="4262683"/>
            <a:ext cx="124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chemeClr val="bg1"/>
                </a:solidFill>
              </a:rPr>
              <a:t>Beispiel</a:t>
            </a:r>
            <a:r>
              <a:rPr lang="en-GB" b="1" dirty="0">
                <a:solidFill>
                  <a:schemeClr val="bg1"/>
                </a:solidFill>
              </a:rPr>
              <a:t>: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DEEA3E81-F310-A372-BCBE-8AE6608811D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06865761"/>
                  </p:ext>
                </p:extLst>
              </p:nvPr>
            </p:nvGraphicFramePr>
            <p:xfrm>
              <a:off x="2335764" y="4262683"/>
              <a:ext cx="8394440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72342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70384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5551714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fängt &lt;Objekt&gt;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fängt Kekse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fängt Kekse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Das &lt;Adjektiv&gt; &lt;Substantiv&gt; fängt Kekse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Das flinke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00B0F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fängt Kekse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Das flinke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00B05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Nilpferd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fängt Kekse</a:t>
                          </a:r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DEEA3E81-F310-A372-BCBE-8AE6608811D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06865761"/>
                  </p:ext>
                </p:extLst>
              </p:nvPr>
            </p:nvGraphicFramePr>
            <p:xfrm>
              <a:off x="2335764" y="4262683"/>
              <a:ext cx="8394440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72342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70384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5551714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91875" t="-1488" r="-569375" b="-32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fängt &lt;Objekt&gt;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fängt Kekse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fängt Kekse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Das &lt;Adjektiv&gt; &lt;Substantiv&gt; fängt Kekse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Das flinke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00B0F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fängt Kekse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Das flinke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00B05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Nilpferd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fängt Kekse</a:t>
                          </a:r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5043907"/>
      </p:ext>
    </p:extLst>
  </p:cSld>
  <p:clrMapOvr>
    <a:masterClrMapping/>
  </p:clrMapOvr>
  <p:transition spd="slow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F6A2097-B4F0-D2E2-0186-36278B67E739}"/>
              </a:ext>
            </a:extLst>
          </p:cNvPr>
          <p:cNvSpPr/>
          <p:nvPr/>
        </p:nvSpPr>
        <p:spPr>
          <a:xfrm>
            <a:off x="2526032" y="1439349"/>
            <a:ext cx="6994484" cy="2289968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4803F-31C4-CAE1-42A1-6542721C68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Grammatik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F40D753-4A20-2032-EC70-FE17F75549C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335764" y="1572205"/>
              <a:ext cx="7694644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9663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33061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4851920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Der | Die | Das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kleine | süße | flinke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Eisbär | Elch | Kröte | Maus | Nilpferd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mag | fängt | isst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 | Schokolade | Käsepizza 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F40D753-4A20-2032-EC70-FE17F75549C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335764" y="1572205"/>
              <a:ext cx="7694644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9663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33061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4851920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3247" t="-1484" r="-516883" b="-32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Der | Die | Das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kleine | süße | flinke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Eisbär | Elch | Kröte | Maus | Nilpferd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mag | fängt | isst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 | Schokolade | Käsepizza 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3C5E4D70-867C-44DF-695D-49755DCABB59}"/>
              </a:ext>
            </a:extLst>
          </p:cNvPr>
          <p:cNvSpPr txBox="1"/>
          <p:nvPr/>
        </p:nvSpPr>
        <p:spPr>
          <a:xfrm>
            <a:off x="569171" y="4262683"/>
            <a:ext cx="124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chemeClr val="bg1"/>
                </a:solidFill>
              </a:rPr>
              <a:t>Beispiel</a:t>
            </a:r>
            <a:r>
              <a:rPr lang="en-GB" b="1" dirty="0">
                <a:solidFill>
                  <a:schemeClr val="bg1"/>
                </a:solidFill>
              </a:rPr>
              <a:t>: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DEEA3E81-F310-A372-BCBE-8AE6608811D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335764" y="4262683"/>
              <a:ext cx="8394440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72342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70384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5551714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fängt &lt;Objekt&gt;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fängt Kekse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fängt Kekse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Das &lt;Adjektiv&gt; &lt;Substantiv&gt; fängt Kekse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Das flinke &lt;Substantiv&gt; fängt Kekse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Das flinke Nilpferd fängt Kekse</a:t>
                          </a:r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DEEA3E81-F310-A372-BCBE-8AE6608811D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335764" y="4262683"/>
              <a:ext cx="8394440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72342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70384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5551714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91875" t="-1488" r="-569375" b="-32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fängt &lt;Objekt&gt;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fängt Kekse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fängt Kekse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Das &lt;Adjektiv&gt; &lt;Substantiv&gt; fängt Kekse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Das flinke &lt;Substantiv&gt; fängt Kekse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bg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Das flinke Nilpferd fängt Kekse</a:t>
                          </a:r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0345307"/>
      </p:ext>
    </p:extLst>
  </p:cSld>
  <p:clrMapOvr>
    <a:masterClrMapping/>
  </p:clrMapOvr>
  <p:transition spd="slow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7EF7256-050A-43D9-9BD9-111993A6E691}"/>
              </a:ext>
            </a:extLst>
          </p:cNvPr>
          <p:cNvSpPr/>
          <p:nvPr/>
        </p:nvSpPr>
        <p:spPr>
          <a:xfrm>
            <a:off x="2526032" y="1439349"/>
            <a:ext cx="6994484" cy="2289968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4803F-31C4-CAE1-42A1-6542721C68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Grammatik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F40D753-4A20-2032-EC70-FE17F75549C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335764" y="1572205"/>
              <a:ext cx="7694644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9663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33061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4851920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Der | Die | Das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kleine | süße | flinke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Eisbär | Elch | Kröte | Maus | Nilpferd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mag | fängt | isst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 | Schokolade | Käsepizza 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F40D753-4A20-2032-EC70-FE17F75549C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335764" y="1572205"/>
              <a:ext cx="7694644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9663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33061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4851920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3247" t="-1484" r="-516883" b="-32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Der | Die | Das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kleine | süße | flinke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Eisbär | Elch | Kröte | Maus | Nilpferd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mag | fängt | isst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 | Schokolade | Käsepizza 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3C5E4D70-867C-44DF-695D-49755DCABB59}"/>
              </a:ext>
            </a:extLst>
          </p:cNvPr>
          <p:cNvSpPr txBox="1"/>
          <p:nvPr/>
        </p:nvSpPr>
        <p:spPr>
          <a:xfrm>
            <a:off x="569171" y="4262683"/>
            <a:ext cx="124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chemeClr val="bg1"/>
                </a:solidFill>
              </a:rPr>
              <a:t>Beispiel</a:t>
            </a:r>
            <a:r>
              <a:rPr lang="en-GB" b="1" dirty="0">
                <a:solidFill>
                  <a:schemeClr val="bg1"/>
                </a:solidFill>
              </a:rPr>
              <a:t>: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DEEA3E81-F310-A372-BCBE-8AE6608811D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335764" y="4262683"/>
              <a:ext cx="8394440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72342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70384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5551714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fängt &lt;Objekt&gt;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fängt Kekse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fängt Kekse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Das &lt;Adjektiv&gt; &lt;Substantiv&gt; fängt Kekse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Das flinke &lt;Substantiv&gt; fängt Kekse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Das flinke Nilpferd fängt Kekse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DEEA3E81-F310-A372-BCBE-8AE6608811D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335764" y="4262683"/>
              <a:ext cx="8394440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72342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70384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5551714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91875" t="-1488" r="-569375" b="-32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fängt &lt;Objekt&gt;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fängt Kekse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fängt Kekse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Das &lt;Adjektiv&gt; &lt;Substantiv&gt; fängt Kekse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Das flinke &lt;Substantiv&gt; fängt Kekse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Das flinke Nilpferd fängt Kekse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6118B91-0239-0049-9132-37EA4760D64A}"/>
                  </a:ext>
                </a:extLst>
              </p:cNvPr>
              <p:cNvSpPr txBox="1"/>
              <p:nvPr/>
            </p:nvSpPr>
            <p:spPr>
              <a:xfrm>
                <a:off x="10254344" y="5893408"/>
                <a:ext cx="148356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solidFill>
                      <a:schemeClr val="bg1"/>
                    </a:solidFill>
                  </a:rPr>
                  <a:t>Wort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GB" sz="1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GB" sz="1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GB" sz="1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GB" sz="1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GB" sz="1200" dirty="0">
                    <a:solidFill>
                      <a:schemeClr val="bg1"/>
                    </a:solidFill>
                  </a:rPr>
                  <a:t> der </a:t>
                </a:r>
                <a:r>
                  <a:rPr lang="en-GB" sz="1200" dirty="0" err="1">
                    <a:solidFill>
                      <a:schemeClr val="bg1"/>
                    </a:solidFill>
                  </a:rPr>
                  <a:t>Sprache</a:t>
                </a:r>
                <a:r>
                  <a:rPr lang="en-GB" sz="12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GB" sz="1200" dirty="0">
                    <a:solidFill>
                      <a:schemeClr val="bg1"/>
                    </a:solidFill>
                  </a:rPr>
                  <a:t> </a:t>
                </a:r>
                <a:r>
                  <a:rPr lang="en-GB" sz="1200" dirty="0" err="1">
                    <a:solidFill>
                      <a:schemeClr val="bg1"/>
                    </a:solidFill>
                  </a:rPr>
                  <a:t>erzeugt</a:t>
                </a:r>
                <a:r>
                  <a:rPr lang="en-GB" sz="1200" dirty="0">
                    <a:solidFill>
                      <a:schemeClr val="bg1"/>
                    </a:solidFill>
                  </a:rPr>
                  <a:t> durch die Grammatik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DE" sz="1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6118B91-0239-0049-9132-37EA4760D6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4344" y="5893408"/>
                <a:ext cx="1483567" cy="830997"/>
              </a:xfrm>
              <a:prstGeom prst="rect">
                <a:avLst/>
              </a:prstGeom>
              <a:blipFill>
                <a:blip r:embed="rId4"/>
                <a:stretch>
                  <a:fillRect t="-735" r="-2459" b="-514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F853A0D-8966-F148-3767-EA11700E6AEE}"/>
              </a:ext>
            </a:extLst>
          </p:cNvPr>
          <p:cNvCxnSpPr/>
          <p:nvPr/>
        </p:nvCxnSpPr>
        <p:spPr>
          <a:xfrm flipH="1" flipV="1">
            <a:off x="9013371" y="6120882"/>
            <a:ext cx="1017037" cy="121298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377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9AB5F86-529A-000B-A769-239A4A15BD49}"/>
              </a:ext>
            </a:extLst>
          </p:cNvPr>
          <p:cNvSpPr/>
          <p:nvPr/>
        </p:nvSpPr>
        <p:spPr>
          <a:xfrm>
            <a:off x="3323892" y="2346770"/>
            <a:ext cx="6994484" cy="2289968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881415B-DF99-2365-B97B-FD8AF982D6C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Leite</a:t>
            </a:r>
            <a:r>
              <a:rPr lang="en-GB" dirty="0"/>
              <a:t> durch </a:t>
            </a:r>
            <a:r>
              <a:rPr lang="en-GB" dirty="0" err="1"/>
              <a:t>Anwendung</a:t>
            </a:r>
            <a:r>
              <a:rPr lang="en-GB" dirty="0"/>
              <a:t> der </a:t>
            </a:r>
            <a:r>
              <a:rPr lang="en-GB" dirty="0" err="1"/>
              <a:t>Produktionen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eigenes Wort der </a:t>
            </a:r>
            <a:r>
              <a:rPr lang="en-GB" dirty="0" err="1"/>
              <a:t>Sprache</a:t>
            </a:r>
            <a:r>
              <a:rPr lang="en-GB" dirty="0"/>
              <a:t> her.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Welche</a:t>
            </a:r>
            <a:r>
              <a:rPr lang="en-GB" dirty="0"/>
              <a:t> der folgenden </a:t>
            </a:r>
            <a:r>
              <a:rPr lang="en-GB" dirty="0" err="1"/>
              <a:t>Worte</a:t>
            </a:r>
            <a:r>
              <a:rPr lang="en-GB" dirty="0"/>
              <a:t> </a:t>
            </a:r>
            <a:r>
              <a:rPr lang="en-GB" dirty="0" err="1"/>
              <a:t>gehören</a:t>
            </a:r>
            <a:r>
              <a:rPr lang="en-GB" dirty="0"/>
              <a:t> </a:t>
            </a:r>
            <a:r>
              <a:rPr lang="en-GB" dirty="0" err="1"/>
              <a:t>zur</a:t>
            </a:r>
            <a:r>
              <a:rPr lang="en-GB" dirty="0"/>
              <a:t> </a:t>
            </a:r>
            <a:r>
              <a:rPr lang="en-GB" dirty="0" err="1"/>
              <a:t>Sprache</a:t>
            </a:r>
            <a:r>
              <a:rPr lang="en-GB" dirty="0"/>
              <a:t>:</a:t>
            </a:r>
          </a:p>
          <a:p>
            <a:pPr marL="989013" indent="-541338">
              <a:buFont typeface="+mj-lt"/>
              <a:buAutoNum type="alphaLcParenR"/>
            </a:pPr>
            <a:r>
              <a:rPr lang="en-GB" dirty="0"/>
              <a:t>“Die Maus </a:t>
            </a:r>
            <a:r>
              <a:rPr lang="en-GB" dirty="0" err="1"/>
              <a:t>isst</a:t>
            </a:r>
            <a:r>
              <a:rPr lang="en-GB" dirty="0"/>
              <a:t> </a:t>
            </a:r>
            <a:r>
              <a:rPr lang="en-GB" dirty="0" err="1"/>
              <a:t>Käsepizza</a:t>
            </a:r>
            <a:r>
              <a:rPr lang="en-GB" dirty="0"/>
              <a:t>”</a:t>
            </a:r>
          </a:p>
          <a:p>
            <a:pPr marL="989013" indent="-541338">
              <a:buFont typeface="+mj-lt"/>
              <a:buAutoNum type="alphaLcParenR"/>
            </a:pPr>
            <a:r>
              <a:rPr lang="en-GB" dirty="0"/>
              <a:t>“Der </a:t>
            </a:r>
            <a:r>
              <a:rPr lang="en-GB" dirty="0" err="1"/>
              <a:t>süße</a:t>
            </a:r>
            <a:r>
              <a:rPr lang="en-GB" dirty="0"/>
              <a:t> </a:t>
            </a:r>
            <a:r>
              <a:rPr lang="en-GB" dirty="0" err="1"/>
              <a:t>Kröte</a:t>
            </a:r>
            <a:r>
              <a:rPr lang="en-GB" dirty="0"/>
              <a:t> mag </a:t>
            </a:r>
            <a:r>
              <a:rPr lang="en-GB" dirty="0" err="1"/>
              <a:t>Schokolade</a:t>
            </a:r>
            <a:r>
              <a:rPr lang="en-GB" dirty="0"/>
              <a:t>”</a:t>
            </a:r>
          </a:p>
          <a:p>
            <a:pPr marL="989013" indent="-541338">
              <a:buFont typeface="+mj-lt"/>
              <a:buAutoNum type="alphaLcParenR"/>
            </a:pPr>
            <a:r>
              <a:rPr lang="en-GB" dirty="0"/>
              <a:t>“Der Kleine </a:t>
            </a:r>
            <a:r>
              <a:rPr lang="en-GB" dirty="0" err="1"/>
              <a:t>Eisbär</a:t>
            </a:r>
            <a:r>
              <a:rPr lang="en-GB" dirty="0"/>
              <a:t> </a:t>
            </a:r>
            <a:r>
              <a:rPr lang="en-GB" dirty="0" err="1"/>
              <a:t>fängt</a:t>
            </a:r>
            <a:r>
              <a:rPr lang="en-GB" dirty="0"/>
              <a:t> </a:t>
            </a:r>
            <a:r>
              <a:rPr lang="en-GB" dirty="0" err="1"/>
              <a:t>Fische</a:t>
            </a:r>
            <a:r>
              <a:rPr lang="en-GB" dirty="0"/>
              <a:t>”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66A387-0560-8DD4-5E91-91F54D4041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2B113CF6-B458-DCD7-AD81-139121C1F04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90625217"/>
                  </p:ext>
                </p:extLst>
              </p:nvPr>
            </p:nvGraphicFramePr>
            <p:xfrm>
              <a:off x="3147527" y="2508525"/>
              <a:ext cx="7694644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9663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33061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4851920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Der | Die | Das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kleine | süße | flinke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Eisbär | Elch | Kröte | Maus | Nilpferd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mag | fängt | isst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 | Schokolade | Käsepizza 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2B113CF6-B458-DCD7-AD81-139121C1F04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90625217"/>
                  </p:ext>
                </p:extLst>
              </p:nvPr>
            </p:nvGraphicFramePr>
            <p:xfrm>
              <a:off x="3147527" y="2508525"/>
              <a:ext cx="7694644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9663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33061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4851920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3247" t="-1484" r="-516883" b="-32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Der | Die | Das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kleine | süße | flinke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Eisbär | Elch | Kröte | Maus | Nilpferd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mag | fängt | isst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 | Schokolade | Käsepizza 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95868263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DC7067E5-5B75-1068-17D3-B69A10CAAB50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13183" y="1778856"/>
                <a:ext cx="11540703" cy="4810125"/>
              </a:xfrm>
            </p:spPr>
            <p:txBody>
              <a:bodyPr/>
              <a:lstStyle/>
              <a:p>
                <a:pPr algn="l"/>
                <a:r>
                  <a:rPr lang="de-DE" sz="2400" b="0" i="0" u="none" strike="noStrike" baseline="0" dirty="0">
                    <a:latin typeface="+mn-lt"/>
                  </a:rPr>
                  <a:t>Eine </a:t>
                </a:r>
                <a:r>
                  <a:rPr lang="de-DE" sz="2400" b="1" i="0" u="none" strike="noStrike" baseline="0" dirty="0">
                    <a:latin typeface="+mn-lt"/>
                  </a:rPr>
                  <a:t>Grammatik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r>
                  <a:rPr lang="de-DE" sz="2400" b="0" i="0" u="none" strike="noStrike" baseline="0" dirty="0">
                    <a:latin typeface="+mn-lt"/>
                  </a:rPr>
                  <a:t> ist ein Viertupel </a:t>
                </a:r>
                <a14:m>
                  <m:oMath xmlns:m="http://schemas.openxmlformats.org/officeDocument/2006/math">
                    <m:r>
                      <a:rPr lang="en-GB" sz="2400" b="0" i="1" u="none" strike="noStrike" baseline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b="1" i="1" u="none" strike="noStrike" baseline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𝑵</m:t>
                    </m:r>
                    <m:r>
                      <a:rPr lang="en-GB" sz="2400" b="0" i="1" u="none" strike="noStrike" baseline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400" b="1" i="0" u="none" strike="noStrike" baseline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𝚺</m:t>
                    </m:r>
                    <m:r>
                      <a:rPr lang="en-GB" sz="2400" b="0" i="1" u="none" strike="noStrike" baseline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400" b="1" i="1" u="none" strike="noStrike" baseline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𝑺</m:t>
                    </m:r>
                    <m:r>
                      <a:rPr lang="en-GB" sz="2400" b="0" i="1" u="none" strike="noStrike" baseline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400" b="1" i="1" u="none" strike="noStrike" baseline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GB" sz="2400" b="0" i="1" u="none" strike="noStrike" baseline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sz="2400" b="0" i="0" u="none" strike="noStrike" baseline="0" dirty="0">
                    <a:latin typeface="+mn-lt"/>
                  </a:rPr>
                  <a:t>. Sie besteht aus:</a:t>
                </a:r>
              </a:p>
              <a:p>
                <a:pPr marL="801688" indent="-447675" algn="l">
                  <a:buFont typeface="Arial" panose="020B0604020202020204" pitchFamily="34" charset="0"/>
                  <a:buChar char="•"/>
                </a:pPr>
                <a:r>
                  <a:rPr lang="de-DE" sz="2400" b="0" i="0" u="none" strike="noStrike" baseline="0" dirty="0">
                    <a:latin typeface="+mn-lt"/>
                  </a:rPr>
                  <a:t>einer endlichen Nonterminalmenge </a:t>
                </a:r>
                <a14:m>
                  <m:oMath xmlns:m="http://schemas.openxmlformats.org/officeDocument/2006/math">
                    <m:r>
                      <a:rPr lang="en-GB" sz="2400" b="0" i="1" u="none" strike="noStrike" baseline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de-DE" sz="2400" b="0" i="0" u="none" strike="noStrike" baseline="0" dirty="0">
                    <a:latin typeface="+mn-lt"/>
                  </a:rPr>
                  <a:t> (auch Variablenmenge), </a:t>
                </a:r>
              </a:p>
              <a:p>
                <a:pPr marL="801688" indent="-447675" algn="l">
                  <a:buFont typeface="Arial" panose="020B0604020202020204" pitchFamily="34" charset="0"/>
                  <a:buChar char="•"/>
                </a:pPr>
                <a:r>
                  <a:rPr lang="de-DE" sz="2400" b="0" i="0" u="none" strike="noStrike" baseline="0" dirty="0">
                    <a:latin typeface="+mn-lt"/>
                  </a:rPr>
                  <a:t>einem endlichen Terminalalphabet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u="none" strike="noStrike" baseline="0" smtClean="0">
                        <a:latin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de-DE" sz="2400" b="0" i="0" u="none" strike="noStrike" baseline="0" dirty="0">
                    <a:latin typeface="+mn-lt"/>
                  </a:rPr>
                  <a:t>, </a:t>
                </a:r>
              </a:p>
              <a:p>
                <a:pPr marL="801688" indent="-447675" algn="l">
                  <a:buFont typeface="Arial" panose="020B0604020202020204" pitchFamily="34" charset="0"/>
                  <a:buChar char="•"/>
                </a:pPr>
                <a:r>
                  <a:rPr lang="de-DE" sz="2400" b="0" i="0" u="none" strike="noStrike" baseline="0" dirty="0">
                    <a:latin typeface="+mn-lt"/>
                  </a:rPr>
                  <a:t>einer Startvariablen </a:t>
                </a:r>
                <a14:m>
                  <m:oMath xmlns:m="http://schemas.openxmlformats.org/officeDocument/2006/math">
                    <m:r>
                      <a:rPr lang="en-GB" sz="2400" b="0" i="1" u="none" strike="noStrike" baseline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sz="2400" b="0" i="1" u="none" strike="noStrike" baseline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2400" b="0" i="1" u="none" strike="noStrike" baseline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de-DE" sz="2400" b="0" i="0" u="none" strike="noStrike" baseline="0" dirty="0">
                    <a:latin typeface="+mn-lt"/>
                  </a:rPr>
                  <a:t>, </a:t>
                </a:r>
              </a:p>
              <a:p>
                <a:pPr marL="801688" indent="-447675" algn="l">
                  <a:buFont typeface="Arial" panose="020B0604020202020204" pitchFamily="34" charset="0"/>
                  <a:buChar char="•"/>
                </a:pPr>
                <a:r>
                  <a:rPr lang="de-DE" sz="2400" b="0" i="0" u="none" strike="noStrike" baseline="0" dirty="0">
                    <a:latin typeface="+mn-lt"/>
                  </a:rPr>
                  <a:t>einer endlichen Menge von Produktionen </a:t>
                </a:r>
                <a14:m>
                  <m:oMath xmlns:m="http://schemas.openxmlformats.org/officeDocument/2006/math">
                    <m:r>
                      <a:rPr lang="en-GB" sz="2400" b="0" i="1" u="none" strike="noStrike" baseline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de-DE" sz="2400" b="0" i="0" u="none" strike="noStrike" baseline="0" dirty="0">
                    <a:latin typeface="+mn-lt"/>
                  </a:rPr>
                  <a:t>. </a:t>
                </a:r>
              </a:p>
              <a:p>
                <a:pPr algn="l"/>
                <a:endParaRPr lang="en-DE" sz="2400" b="0" i="0" u="none" strike="noStrike" baseline="0" dirty="0">
                  <a:latin typeface="+mn-lt"/>
                </a:endParaRPr>
              </a:p>
              <a:p>
                <a:pPr algn="l"/>
                <a:r>
                  <a:rPr lang="de-DE" sz="2400" b="0" i="0" u="none" strike="noStrike" baseline="0" dirty="0">
                    <a:latin typeface="+mn-lt"/>
                  </a:rPr>
                  <a:t>Jede Produktion hat die Form </a:t>
                </a:r>
                <a14:m>
                  <m:oMath xmlns:m="http://schemas.openxmlformats.org/officeDocument/2006/math">
                    <m:r>
                      <a:rPr lang="en-GB" sz="2400" b="0" i="1" u="none" strike="noStrike" baseline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2400" b="0" i="1" u="none" strike="noStrike" baseline="0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GB" sz="2400" b="0" i="1" u="none" strike="noStrike" baseline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de-DE" sz="2400" b="0" i="0" u="none" strike="noStrike" baseline="0" dirty="0">
                    <a:latin typeface="+mn-lt"/>
                  </a:rPr>
                  <a:t> mit </a:t>
                </a:r>
                <a14:m>
                  <m:oMath xmlns:m="http://schemas.openxmlformats.org/officeDocument/2006/math">
                    <m:r>
                      <a:rPr lang="en-GB" sz="2400" b="0" i="1" u="none" strike="noStrike" baseline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2400" b="0" i="1" u="none" strike="noStrike" baseline="0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GB" sz="24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b="0" i="1" u="none" strike="noStrike" baseline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u="none" strike="noStrike" baseline="0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GB" sz="2400" b="0" i="1" u="none" strike="noStrike" baseline="0" smtClean="0">
                                <a:latin typeface="Cambria Math" panose="02040503050406030204" pitchFamily="18" charset="0"/>
                              </a:rPr>
                              <m:t>∪</m:t>
                            </m:r>
                            <m:r>
                              <m:rPr>
                                <m:sty m:val="p"/>
                              </m:rPr>
                              <a:rPr lang="en-GB" sz="2400" b="0" i="0" u="none" strike="noStrike" baseline="0" smtClean="0">
                                <a:latin typeface="Cambria Math" panose="02040503050406030204" pitchFamily="18" charset="0"/>
                              </a:rPr>
                              <m:t>Σ</m:t>
                            </m:r>
                          </m:e>
                        </m:d>
                      </m:e>
                      <m:sup>
                        <m:r>
                          <a:rPr lang="en-GB" sz="2400" b="0" i="1" u="none" strike="noStrike" baseline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GB" sz="2400" b="0" i="1" u="none" strike="noStrike" baseline="0" smtClean="0">
                        <a:latin typeface="Cambria Math" panose="02040503050406030204" pitchFamily="18" charset="0"/>
                      </a:rPr>
                      <m:t>\</m:t>
                    </m:r>
                    <m:r>
                      <m:rPr>
                        <m:lit/>
                      </m:rPr>
                      <a:rPr lang="en-GB" sz="2400" b="0" i="1" u="none" strike="noStrike" baseline="0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GB" sz="2400" b="0" i="1" u="none" strike="noStrike" baseline="0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GB" sz="2400" b="0" i="1" u="none" strike="noStrike" baseline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de-DE" sz="2400" b="0" i="0" u="none" strike="noStrike" dirty="0">
                    <a:latin typeface="+mn-lt"/>
                  </a:rPr>
                  <a:t> </a:t>
                </a:r>
                <a:r>
                  <a:rPr lang="de-DE" sz="2400" b="0" i="0" u="none" strike="noStrike" baseline="0" dirty="0">
                    <a:latin typeface="+mn-lt"/>
                  </a:rPr>
                  <a:t>und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∪</m:t>
                            </m:r>
                            <m:r>
                              <m:rPr>
                                <m:sty m:val="p"/>
                              </m:rPr>
                              <a:rPr lang="en-GB" sz="2400">
                                <a:latin typeface="Cambria Math" panose="02040503050406030204" pitchFamily="18" charset="0"/>
                              </a:rPr>
                              <m:t>Σ</m:t>
                            </m:r>
                          </m:e>
                        </m:d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de-DE" sz="2400" b="0" i="0" u="none" strike="noStrike" baseline="0" dirty="0">
                    <a:latin typeface="+mn-lt"/>
                  </a:rPr>
                  <a:t>. </a:t>
                </a:r>
                <a:endParaRPr lang="en-DE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DC7067E5-5B75-1068-17D3-B69A10CAAB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13183" y="1778856"/>
                <a:ext cx="11540703" cy="4810125"/>
              </a:xfrm>
              <a:blipFill>
                <a:blip r:embed="rId2"/>
                <a:stretch>
                  <a:fillRect l="-79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0E302D-D636-2054-1E0D-356E8878D98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Grammatik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4933500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3D4517-C1E9-597B-8D85-9D9D3B16B9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Grammatik</a:t>
            </a:r>
            <a:endParaRPr lang="en-DE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38403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0E771FA-47CB-2120-6B6F-E2B7D388146E}"/>
              </a:ext>
            </a:extLst>
          </p:cNvPr>
          <p:cNvSpPr/>
          <p:nvPr/>
        </p:nvSpPr>
        <p:spPr>
          <a:xfrm>
            <a:off x="355098" y="1376597"/>
            <a:ext cx="3281084" cy="2472329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7869E797-53DA-2587-76E1-5B4A367D1F27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30459" y="1574556"/>
                <a:ext cx="3519488" cy="2472328"/>
              </a:xfrm>
            </p:spPr>
            <p:txBody>
              <a:bodyPr anchor="t"/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GB" sz="2800" b="0" i="0" smtClean="0">
                          <a:latin typeface="Cambria Math" panose="02040503050406030204" pitchFamily="18" charset="0"/>
                        </a:rPr>
                        <m:t>Σ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800" dirty="0"/>
              </a:p>
              <a:p>
                <a:pPr algn="l"/>
                <a:r>
                  <a:rPr lang="en-GB" sz="2800" dirty="0" err="1"/>
                  <a:t>mit</a:t>
                </a:r>
                <a:endParaRPr lang="en-GB" sz="2800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</m:oMath>
                  </m:oMathPara>
                </a14:m>
                <a:endParaRPr lang="en-GB" sz="2800" b="0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800" b="0" i="0" smtClean="0">
                          <a:latin typeface="Cambria Math" panose="02040503050406030204" pitchFamily="18" charset="0"/>
                        </a:rPr>
                        <m:t>Σ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en-GB" sz="2800" b="0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𝑎𝑆𝑏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DE" sz="2800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7869E797-53DA-2587-76E1-5B4A367D1F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30459" y="1574556"/>
                <a:ext cx="3519488" cy="2472328"/>
              </a:xfrm>
              <a:blipFill>
                <a:blip r:embed="rId2"/>
                <a:stretch>
                  <a:fillRect l="-3640" t="-418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B534A-491D-CDCD-B116-3707A1DE6F3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Grammatik</a:t>
            </a:r>
            <a:endParaRPr lang="en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357E652-A493-12C5-7D7B-B68C3E9447BF}"/>
                  </a:ext>
                </a:extLst>
              </p:cNvPr>
              <p:cNvSpPr txBox="1"/>
              <p:nvPr/>
            </p:nvSpPr>
            <p:spPr>
              <a:xfrm>
                <a:off x="2335764" y="1376597"/>
                <a:ext cx="751736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b="1" i="1" dirty="0">
                    <a:solidFill>
                      <a:schemeClr val="bg1"/>
                    </a:solidFill>
                  </a:rPr>
                  <a:t>Beispiel: “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  <m:sSup>
                      <m:sSupPr>
                        <m:ctrlPr>
                          <a:rPr lang="en-GB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GB" sz="2000" b="1" i="1" dirty="0">
                    <a:solidFill>
                      <a:schemeClr val="bg1"/>
                    </a:solidFill>
                  </a:rPr>
                  <a:t>”</a:t>
                </a:r>
                <a:endParaRPr lang="en-DE" sz="2000" b="1" i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357E652-A493-12C5-7D7B-B68C3E944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5764" y="1376597"/>
                <a:ext cx="7517363" cy="400110"/>
              </a:xfrm>
              <a:prstGeom prst="rect">
                <a:avLst/>
              </a:prstGeom>
              <a:blipFill>
                <a:blip r:embed="rId3"/>
                <a:stretch>
                  <a:fillRect t="-7692" b="-2923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Placeholder 1">
                <a:extLst>
                  <a:ext uri="{FF2B5EF4-FFF2-40B4-BE49-F238E27FC236}">
                    <a16:creationId xmlns:a16="http://schemas.microsoft.com/office/drawing/2014/main" id="{1CAE9EF0-8543-60D0-FF98-CAC663D28E2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67046" y="2673584"/>
                <a:ext cx="5047283" cy="3429518"/>
              </a:xfrm>
              <a:prstGeom prst="rect">
                <a:avLst/>
              </a:prstGeom>
            </p:spPr>
            <p:txBody>
              <a:bodyPr anchor="t"/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4800" kern="1200">
                    <a:solidFill>
                      <a:schemeClr val="bg1"/>
                    </a:solidFill>
                    <a:latin typeface="Montserrat" pitchFamily="2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GB" sz="1800" b="1" dirty="0">
                    <a:latin typeface="+mn-lt"/>
                  </a:rPr>
                  <a:t>Erzeugte </a:t>
                </a:r>
                <a:r>
                  <a:rPr lang="en-GB" sz="1800" b="1" dirty="0" err="1">
                    <a:solidFill>
                      <a:srgbClr val="FFC000"/>
                    </a:solidFill>
                    <a:latin typeface="+mn-lt"/>
                  </a:rPr>
                  <a:t>Sprache</a:t>
                </a:r>
                <a:endParaRPr lang="en-GB" sz="1800" b="1" dirty="0">
                  <a:solidFill>
                    <a:srgbClr val="FFC000"/>
                  </a:solidFill>
                  <a:latin typeface="+mn-lt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d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𝑎𝑎𝑏𝑏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𝑎𝑎𝑎𝑏𝑏𝑏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, …</m:t>
                          </m:r>
                        </m:e>
                      </m:d>
                    </m:oMath>
                  </m:oMathPara>
                </a14:m>
                <a:endParaRPr lang="en-GB" sz="2800" dirty="0"/>
              </a:p>
              <a:p>
                <a:pPr algn="l"/>
                <a:r>
                  <a:rPr lang="en-GB" sz="2800" b="0" dirty="0"/>
                  <a:t>       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ℕ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GB" sz="2800" dirty="0"/>
              </a:p>
              <a:p>
                <a:pPr algn="l"/>
                <a:endParaRPr lang="en-GB" sz="1800" b="1" dirty="0"/>
              </a:p>
              <a:p>
                <a:pPr algn="l"/>
                <a:r>
                  <a:rPr lang="en-GB" sz="1800" b="1" dirty="0" err="1">
                    <a:solidFill>
                      <a:srgbClr val="FFC000"/>
                    </a:solidFill>
                  </a:rPr>
                  <a:t>Ableitung</a:t>
                </a:r>
                <a:r>
                  <a:rPr lang="en-GB" sz="1800" b="1" dirty="0"/>
                  <a:t> von “</a:t>
                </a:r>
                <a:r>
                  <a:rPr lang="en-GB" sz="1800" b="1" dirty="0" err="1"/>
                  <a:t>aaabbb</a:t>
                </a:r>
                <a:r>
                  <a:rPr lang="en-GB" sz="1800" b="1" dirty="0"/>
                  <a:t>”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𝑎𝑆𝑏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𝑎𝑎𝑆𝑏𝑏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𝑎𝑎𝑎𝑏𝑏𝑏</m:t>
                      </m:r>
                    </m:oMath>
                  </m:oMathPara>
                </a14:m>
                <a:endParaRPr lang="en-GB" sz="2800" dirty="0"/>
              </a:p>
              <a:p>
                <a:pPr algn="l"/>
                <a:endParaRPr lang="en-GB" sz="1800" b="1" dirty="0"/>
              </a:p>
              <a:p>
                <a:pPr algn="l"/>
                <a:r>
                  <a:rPr lang="en-GB" sz="1800" b="1" dirty="0" err="1">
                    <a:solidFill>
                      <a:srgbClr val="FFC000"/>
                    </a:solidFill>
                  </a:rPr>
                  <a:t>Ableitungsbaum</a:t>
                </a:r>
                <a:r>
                  <a:rPr lang="en-GB" sz="1800" b="1" dirty="0"/>
                  <a:t> von “</a:t>
                </a:r>
                <a:r>
                  <a:rPr lang="en-GB" sz="1800" b="1" dirty="0" err="1"/>
                  <a:t>aaabbb</a:t>
                </a:r>
                <a:r>
                  <a:rPr lang="en-GB" sz="1800" b="1" dirty="0"/>
                  <a:t>”</a:t>
                </a:r>
              </a:p>
            </p:txBody>
          </p:sp>
        </mc:Choice>
        <mc:Fallback>
          <p:sp>
            <p:nvSpPr>
              <p:cNvPr id="7" name="Text Placeholder 1">
                <a:extLst>
                  <a:ext uri="{FF2B5EF4-FFF2-40B4-BE49-F238E27FC236}">
                    <a16:creationId xmlns:a16="http://schemas.microsoft.com/office/drawing/2014/main" id="{1CAE9EF0-8543-60D0-FF98-CAC663D28E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046" y="2673584"/>
                <a:ext cx="5047283" cy="3429518"/>
              </a:xfrm>
              <a:prstGeom prst="rect">
                <a:avLst/>
              </a:prstGeom>
              <a:blipFill>
                <a:blip r:embed="rId4"/>
                <a:stretch>
                  <a:fillRect l="-2536" t="-177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29CBB4A3-C47F-8DBA-77AD-2C33A694F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116344">
            <a:off x="2385866" y="3374102"/>
            <a:ext cx="1383682" cy="1383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5D061E2-9EA3-051E-A425-4E16D57D090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63318" y="3078391"/>
            <a:ext cx="3128682" cy="3429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8477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6775E6D-2549-C3A4-9276-AA64F41A92D7}"/>
              </a:ext>
            </a:extLst>
          </p:cNvPr>
          <p:cNvSpPr/>
          <p:nvPr/>
        </p:nvSpPr>
        <p:spPr>
          <a:xfrm>
            <a:off x="1317811" y="2537011"/>
            <a:ext cx="9314329" cy="770965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49A01F9-6015-EC2A-5623-9E2120DE50A7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GB" dirty="0"/>
                  <a:t>Gegeben sei </a:t>
                </a:r>
                <a:r>
                  <a:rPr lang="en-GB" dirty="0" err="1"/>
                  <a:t>folgende</a:t>
                </a:r>
                <a:r>
                  <a:rPr lang="en-GB" dirty="0"/>
                  <a:t> Grammatik “</a:t>
                </a:r>
                <a:r>
                  <a:rPr lang="en-GB" b="1" dirty="0"/>
                  <a:t>Dyck-</a:t>
                </a:r>
                <a:r>
                  <a:rPr lang="en-GB" b="1" dirty="0" err="1"/>
                  <a:t>Sprache</a:t>
                </a:r>
                <a:r>
                  <a:rPr lang="en-GB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GB" dirty="0"/>
                  <a:t>”:</a:t>
                </a:r>
              </a:p>
              <a:p>
                <a:r>
                  <a:rPr lang="en-GB" b="0" dirty="0"/>
                  <a:t>	</a:t>
                </a:r>
              </a:p>
              <a:p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err="1"/>
                  <a:t>mit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</m:e>
                        </m:d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</m:e>
                        </m:d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|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𝑆𝑆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 | [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]}</m:t>
                    </m:r>
                  </m:oMath>
                </a14:m>
                <a:endParaRPr lang="en-GB" dirty="0"/>
              </a:p>
              <a:p>
                <a:endParaRPr lang="en-GB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dirty="0"/>
                  <a:t>Stelle die </a:t>
                </a:r>
                <a:r>
                  <a:rPr lang="en-GB" dirty="0" err="1"/>
                  <a:t>Ableitung</a:t>
                </a:r>
                <a:r>
                  <a:rPr lang="en-GB" dirty="0"/>
                  <a:t> des </a:t>
                </a:r>
                <a:r>
                  <a:rPr lang="en-GB" dirty="0" err="1"/>
                  <a:t>Wortes</a:t>
                </a:r>
                <a:r>
                  <a:rPr lang="en-GB" dirty="0"/>
                  <a:t> “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 ( [ ] ) ( ) ]</a:t>
                </a:r>
                <a:r>
                  <a:rPr lang="en-GB" dirty="0"/>
                  <a:t>” </a:t>
                </a:r>
                <a:r>
                  <a:rPr lang="en-GB" dirty="0" err="1"/>
                  <a:t>dar</a:t>
                </a:r>
                <a:r>
                  <a:rPr lang="en-GB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dirty="0"/>
                  <a:t>Stelle den </a:t>
                </a:r>
                <a:r>
                  <a:rPr lang="en-GB" dirty="0" err="1"/>
                  <a:t>Ableitungsbaum</a:t>
                </a:r>
                <a:r>
                  <a:rPr lang="en-GB" dirty="0"/>
                  <a:t> des </a:t>
                </a:r>
                <a:r>
                  <a:rPr lang="en-GB" dirty="0" err="1"/>
                  <a:t>Wortes</a:t>
                </a:r>
                <a:r>
                  <a:rPr lang="en-GB" dirty="0"/>
                  <a:t> “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 ( [ ] ) ( ) ]</a:t>
                </a:r>
                <a:r>
                  <a:rPr lang="en-GB" dirty="0"/>
                  <a:t>” </a:t>
                </a:r>
                <a:r>
                  <a:rPr lang="en-GB" dirty="0" err="1"/>
                  <a:t>dar</a:t>
                </a:r>
                <a:r>
                  <a:rPr lang="en-GB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dirty="0" err="1"/>
                  <a:t>Beschreibe</a:t>
                </a:r>
                <a:r>
                  <a:rPr lang="en-GB" dirty="0"/>
                  <a:t> die </a:t>
                </a:r>
                <a:r>
                  <a:rPr lang="en-GB" dirty="0" err="1"/>
                  <a:t>erzeugte</a:t>
                </a:r>
                <a:r>
                  <a:rPr lang="en-GB" dirty="0"/>
                  <a:t> </a:t>
                </a:r>
                <a:r>
                  <a:rPr lang="en-GB" dirty="0" err="1"/>
                  <a:t>Sprache</a:t>
                </a:r>
                <a:r>
                  <a:rPr lang="en-GB" dirty="0"/>
                  <a:t>.</a:t>
                </a:r>
                <a:endParaRPr lang="en-DE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49A01F9-6015-EC2A-5623-9E2120DE50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826" t="-196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63DCC1-3555-5072-A5E9-3366BA950AE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2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835699829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82CF229-39D7-E030-53AD-6B7AF7BDFDA8}"/>
              </a:ext>
            </a:extLst>
          </p:cNvPr>
          <p:cNvSpPr/>
          <p:nvPr/>
        </p:nvSpPr>
        <p:spPr>
          <a:xfrm>
            <a:off x="1317811" y="2537011"/>
            <a:ext cx="9547413" cy="1264024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7F83E3A7-4BAF-BDF9-FCA4-7A42EEAF20AE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GB" dirty="0"/>
                  <a:t>Gegeben sei </a:t>
                </a:r>
                <a:r>
                  <a:rPr lang="en-GB" dirty="0" err="1"/>
                  <a:t>folgende</a:t>
                </a:r>
                <a:r>
                  <a:rPr lang="en-GB" dirty="0"/>
                  <a:t> Grammatik “</a:t>
                </a:r>
                <a:r>
                  <a:rPr lang="en-GB" b="1" dirty="0"/>
                  <a:t>binary</a:t>
                </a:r>
                <a:r>
                  <a:rPr lang="en-GB" dirty="0"/>
                  <a:t>”:</a:t>
                </a:r>
              </a:p>
              <a:p>
                <a:endParaRPr lang="en-GB" dirty="0"/>
              </a:p>
              <a:p>
                <a:r>
                  <a:rPr lang="en-GB" b="0" dirty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err="1"/>
                  <a:t>mit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0, 1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dirty="0"/>
                  <a:t>Stelle die </a:t>
                </a:r>
                <a:r>
                  <a:rPr lang="en-GB" dirty="0" err="1"/>
                  <a:t>Ableitung</a:t>
                </a:r>
                <a:r>
                  <a:rPr lang="en-GB" dirty="0"/>
                  <a:t> des </a:t>
                </a:r>
                <a:r>
                  <a:rPr lang="en-GB" dirty="0" err="1"/>
                  <a:t>Wortes</a:t>
                </a:r>
                <a:r>
                  <a:rPr lang="en-GB" dirty="0"/>
                  <a:t> “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1000</a:t>
                </a:r>
                <a:r>
                  <a:rPr lang="en-GB" dirty="0"/>
                  <a:t>” </a:t>
                </a:r>
                <a:r>
                  <a:rPr lang="en-GB" dirty="0" err="1"/>
                  <a:t>dar</a:t>
                </a:r>
                <a:r>
                  <a:rPr lang="en-GB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dirty="0"/>
                  <a:t>Stelle den </a:t>
                </a:r>
                <a:r>
                  <a:rPr lang="en-GB" dirty="0" err="1"/>
                  <a:t>Ableitungsbaum</a:t>
                </a:r>
                <a:r>
                  <a:rPr lang="en-GB" dirty="0"/>
                  <a:t> des </a:t>
                </a:r>
                <a:r>
                  <a:rPr lang="en-GB" dirty="0" err="1"/>
                  <a:t>Wortes</a:t>
                </a:r>
                <a:r>
                  <a:rPr lang="en-GB" dirty="0"/>
                  <a:t> “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1000</a:t>
                </a:r>
                <a:r>
                  <a:rPr lang="en-GB" dirty="0"/>
                  <a:t>” </a:t>
                </a:r>
                <a:r>
                  <a:rPr lang="en-GB" dirty="0" err="1"/>
                  <a:t>dar</a:t>
                </a:r>
                <a:r>
                  <a:rPr lang="en-GB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dirty="0" err="1"/>
                  <a:t>Nenne</a:t>
                </a:r>
                <a:r>
                  <a:rPr lang="en-GB" dirty="0"/>
                  <a:t> 3 </a:t>
                </a:r>
                <a:r>
                  <a:rPr lang="en-GB" dirty="0" err="1"/>
                  <a:t>weitere</a:t>
                </a:r>
                <a:r>
                  <a:rPr lang="en-GB" dirty="0"/>
                  <a:t> </a:t>
                </a:r>
                <a:r>
                  <a:rPr lang="en-GB" dirty="0" err="1"/>
                  <a:t>Wörter</a:t>
                </a:r>
                <a:r>
                  <a:rPr lang="en-GB" dirty="0"/>
                  <a:t> der </a:t>
                </a:r>
                <a:r>
                  <a:rPr lang="en-GB" dirty="0" err="1"/>
                  <a:t>erzeugten</a:t>
                </a:r>
                <a:r>
                  <a:rPr lang="en-GB" dirty="0"/>
                  <a:t> </a:t>
                </a:r>
                <a:r>
                  <a:rPr lang="en-GB" dirty="0" err="1"/>
                  <a:t>Sprache</a:t>
                </a:r>
                <a:r>
                  <a:rPr lang="en-GB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dirty="0" err="1"/>
                  <a:t>Beschreibe</a:t>
                </a:r>
                <a:r>
                  <a:rPr lang="en-GB" dirty="0"/>
                  <a:t> (z. B. </a:t>
                </a:r>
                <a:r>
                  <a:rPr lang="en-GB" dirty="0" err="1"/>
                  <a:t>als</a:t>
                </a:r>
                <a:r>
                  <a:rPr lang="en-GB" dirty="0"/>
                  <a:t> </a:t>
                </a:r>
                <a:r>
                  <a:rPr lang="en-GB" dirty="0" err="1"/>
                  <a:t>algebraischen</a:t>
                </a:r>
                <a:r>
                  <a:rPr lang="en-GB" dirty="0"/>
                  <a:t> Term) die </a:t>
                </a:r>
                <a:r>
                  <a:rPr lang="en-GB" dirty="0" err="1"/>
                  <a:t>erzeugte</a:t>
                </a:r>
                <a:r>
                  <a:rPr lang="en-GB" dirty="0"/>
                  <a:t> </a:t>
                </a:r>
                <a:r>
                  <a:rPr lang="en-GB" dirty="0" err="1"/>
                  <a:t>Sprache</a:t>
                </a:r>
                <a:r>
                  <a:rPr lang="en-GB" dirty="0"/>
                  <a:t>.</a:t>
                </a:r>
                <a:endParaRPr lang="en-DE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7F83E3A7-4BAF-BDF9-FCA4-7A42EEAF20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826" t="-196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E22B50-7FB2-95FF-A25B-B35CC8A99F0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3</a:t>
            </a:r>
            <a:endParaRPr lang="en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D5E2C86-2830-A7C9-819C-427642F01C16}"/>
                  </a:ext>
                </a:extLst>
              </p:cNvPr>
              <p:cNvSpPr txBox="1"/>
              <p:nvPr/>
            </p:nvSpPr>
            <p:spPr>
              <a:xfrm>
                <a:off x="8453719" y="2722566"/>
                <a:ext cx="183556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→1</m:t>
                      </m:r>
                      <m:sSub>
                        <m:sSubPr>
                          <m:ctrlP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| 0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DE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D5E2C86-2830-A7C9-819C-427642F01C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3719" y="2722566"/>
                <a:ext cx="1835567" cy="369332"/>
              </a:xfrm>
              <a:prstGeom prst="rect">
                <a:avLst/>
              </a:prstGeom>
              <a:blipFill>
                <a:blip r:embed="rId3"/>
                <a:stretch>
                  <a:fillRect l="-1661" t="-26667" r="-11628" b="-5000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AD026B2-EF14-2E89-7D42-ABADF70BA5E5}"/>
                  </a:ext>
                </a:extLst>
              </p:cNvPr>
              <p:cNvSpPr txBox="1"/>
              <p:nvPr/>
            </p:nvSpPr>
            <p:spPr>
              <a:xfrm>
                <a:off x="8516474" y="3244334"/>
                <a:ext cx="215796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→1</m:t>
                      </m:r>
                      <m:sSub>
                        <m:sSubPr>
                          <m:ctrlP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0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0</m:t>
                      </m:r>
                    </m:oMath>
                  </m:oMathPara>
                </a14:m>
                <a:endParaRPr lang="en-DE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AD026B2-EF14-2E89-7D42-ABADF70BA5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6474" y="3244334"/>
                <a:ext cx="2157963" cy="369332"/>
              </a:xfrm>
              <a:prstGeom prst="rect">
                <a:avLst/>
              </a:prstGeom>
              <a:blipFill>
                <a:blip r:embed="rId4"/>
                <a:stretch>
                  <a:fillRect l="-2542" t="-24590" r="-10169" b="-4918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6D7400DD-F851-40DA-511B-DB138735661A}"/>
              </a:ext>
            </a:extLst>
          </p:cNvPr>
          <p:cNvSpPr txBox="1"/>
          <p:nvPr/>
        </p:nvSpPr>
        <p:spPr>
          <a:xfrm>
            <a:off x="9781345" y="1774251"/>
            <a:ext cx="2010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err="1">
                <a:solidFill>
                  <a:srgbClr val="FFC000"/>
                </a:solidFill>
              </a:rPr>
              <a:t>neue</a:t>
            </a:r>
            <a:r>
              <a:rPr lang="en-GB" sz="1200" dirty="0">
                <a:solidFill>
                  <a:srgbClr val="FFC000"/>
                </a:solidFill>
              </a:rPr>
              <a:t> </a:t>
            </a:r>
            <a:r>
              <a:rPr lang="en-GB" sz="1200" dirty="0" err="1">
                <a:solidFill>
                  <a:srgbClr val="FFC000"/>
                </a:solidFill>
              </a:rPr>
              <a:t>Schreibweise</a:t>
            </a:r>
            <a:r>
              <a:rPr lang="en-GB" sz="1200" dirty="0">
                <a:solidFill>
                  <a:srgbClr val="FFC000"/>
                </a:solidFill>
              </a:rPr>
              <a:t>!</a:t>
            </a:r>
            <a:endParaRPr lang="en-DE" sz="1200" dirty="0">
              <a:solidFill>
                <a:srgbClr val="FFC000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DC4607F-9AC9-A9C8-1673-159346A1E29C}"/>
              </a:ext>
            </a:extLst>
          </p:cNvPr>
          <p:cNvCxnSpPr>
            <a:cxnSpLocks/>
          </p:cNvCxnSpPr>
          <p:nvPr/>
        </p:nvCxnSpPr>
        <p:spPr>
          <a:xfrm flipH="1">
            <a:off x="10031509" y="2094722"/>
            <a:ext cx="642928" cy="540902"/>
          </a:xfrm>
          <a:prstGeom prst="straightConnector1">
            <a:avLst/>
          </a:prstGeom>
          <a:ln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654585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F290F3-E690-6F05-E43C-5E0E347185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8000" dirty="0"/>
              <a:t>Grammatik</a:t>
            </a:r>
            <a:endParaRPr lang="en-DE" sz="8000" dirty="0"/>
          </a:p>
        </p:txBody>
      </p:sp>
    </p:spTree>
    <p:extLst>
      <p:ext uri="{BB962C8B-B14F-4D97-AF65-F5344CB8AC3E}">
        <p14:creationId xmlns:p14="http://schemas.microsoft.com/office/powerpoint/2010/main" val="4259948035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990A55F-57D0-5F13-873C-EC6A5D011C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6027" y="1488141"/>
            <a:ext cx="11070455" cy="4662757"/>
          </a:xfrm>
        </p:spPr>
        <p:txBody>
          <a:bodyPr/>
          <a:lstStyle/>
          <a:p>
            <a:r>
              <a:rPr lang="de-DE" sz="1200" b="0" i="0" u="none" strike="noStrike" baseline="0" dirty="0">
                <a:latin typeface="+mn-lt"/>
              </a:rPr>
              <a:t>Für die (vereinfachte) Syntax einer E-Mail-Adresse gelten die folgenden Regeln: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b="0" i="0" u="none" strike="noStrike" baseline="0" dirty="0">
                <a:latin typeface="+mn-lt"/>
              </a:rPr>
              <a:t>Eine E-Mail-Adresse hat links vom @-Zeichen eine Benutzerkennung und rechts davon den Namen einer Internet-Domäne.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b="0" i="0" u="none" strike="noStrike" baseline="0" dirty="0">
                <a:latin typeface="+mn-lt"/>
              </a:rPr>
              <a:t>Die Benutzerkennung besteht aus mindestens einem Zeichen. Es dürfen Kleinbuchstaben, Zahlen, Punkt, Ausrufezeichen, Binde- und Unterstrich verwendet werden.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b="0" i="0" u="none" strike="noStrike" baseline="0" dirty="0">
                <a:latin typeface="+mn-lt"/>
              </a:rPr>
              <a:t>Die Internet-Domäne setzt sich zusammen aus mindestens einer Unterdomäne gefolgt von einer Top-Level-Domäne wie de oder com. Dazwischen steht ein Punkt.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b="0" i="0" u="none" strike="noStrike" baseline="0" dirty="0">
                <a:latin typeface="+mn-lt"/>
              </a:rPr>
              <a:t>Die Top-Level-Domäne besteht nur aus Buchstaben. Es sind mindestens zwei und höchstens vier Buchstaben.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b="0" i="0" u="none" strike="noStrike" baseline="0" dirty="0">
                <a:latin typeface="+mn-lt"/>
              </a:rPr>
              <a:t>Jede Unterdomäne kann Buchstaben, Ziffern und den Bindestrich enthalten. Es sind mindestens zwei Zeichen nötig. Am Anfang und am Ende darf kein Bindestrich stehen. </a:t>
            </a:r>
          </a:p>
          <a:p>
            <a:endParaRPr lang="de-DE" sz="1200" b="0" i="1" u="none" strike="noStrike" baseline="0" dirty="0">
              <a:latin typeface="+mn-lt"/>
            </a:endParaRPr>
          </a:p>
          <a:p>
            <a:r>
              <a:rPr lang="de-DE" sz="1200" b="1" u="none" strike="noStrike" baseline="0" dirty="0">
                <a:latin typeface="+mn-lt"/>
              </a:rPr>
              <a:t>Welche der folgenden E-Mail-Adressen sind syntaktisch korrekt, welche nicht?</a:t>
            </a:r>
            <a:endParaRPr lang="en-DE" sz="1200" b="0" i="0" u="none" strike="noStrike" baseline="0" dirty="0">
              <a:latin typeface="+mn-lt"/>
            </a:endParaRPr>
          </a:p>
          <a:p>
            <a:r>
              <a:rPr lang="de-DE" sz="1200" b="0" i="0" u="none" strike="noStrike" baseline="0" dirty="0">
                <a:latin typeface="+mn-lt"/>
              </a:rPr>
              <a:t>	</a:t>
            </a:r>
            <a:r>
              <a:rPr lang="de-DE" sz="1200" i="0" strike="noStrike" baseline="0" dirty="0">
                <a:latin typeface="+mn-lt"/>
              </a:rPr>
              <a:t>senf@brat.wurst.de</a:t>
            </a:r>
            <a:r>
              <a:rPr lang="de-DE" sz="1200" dirty="0">
                <a:latin typeface="+mn-lt"/>
              </a:rPr>
              <a:t>				</a:t>
            </a:r>
            <a:r>
              <a:rPr lang="de-DE" sz="1200" i="0" strike="noStrike" baseline="0" dirty="0">
                <a:latin typeface="+mn-lt"/>
              </a:rPr>
              <a:t>brat@-kartoffel.salat.net</a:t>
            </a:r>
          </a:p>
          <a:p>
            <a:r>
              <a:rPr lang="de-DE" sz="1200" i="0" strike="noStrike" baseline="0" dirty="0">
                <a:latin typeface="+mn-lt"/>
              </a:rPr>
              <a:t>	jaeger.schnitzel@pommes-frites.de			brat.kartoffel@s.piegel.ei </a:t>
            </a:r>
          </a:p>
          <a:p>
            <a:r>
              <a:rPr lang="de-DE" sz="1200" i="0" strike="noStrike" baseline="0" dirty="0">
                <a:latin typeface="+mn-lt"/>
              </a:rPr>
              <a:t>	x3@xx.it					brat@wurst@scharf_senf_dazu.de</a:t>
            </a:r>
          </a:p>
          <a:p>
            <a:r>
              <a:rPr lang="de-DE" sz="1200" i="0" strike="noStrike" baseline="0" dirty="0">
                <a:latin typeface="+mn-lt"/>
              </a:rPr>
              <a:t>	x123557@issmi.ch </a:t>
            </a:r>
          </a:p>
          <a:p>
            <a:endParaRPr lang="de-DE" sz="1200" b="1" u="none" strike="noStrike" baseline="0" dirty="0">
              <a:latin typeface="+mn-lt"/>
            </a:endParaRPr>
          </a:p>
          <a:p>
            <a:r>
              <a:rPr lang="de-DE" sz="1200" b="1" u="none" strike="noStrike" baseline="0" dirty="0">
                <a:latin typeface="+mn-lt"/>
              </a:rPr>
              <a:t>Gib eine Grammatik für die Erstellung der E-Mail-Adressen nach diesen Regeln an. Gehe dabei schrittweise vor: Wie lauten die Terminale, wie sinnvolle Nonterminale etc. ?</a:t>
            </a:r>
          </a:p>
        </p:txBody>
      </p:sp>
      <p:pic>
        <p:nvPicPr>
          <p:cNvPr id="1028" name="Picture 4" descr="Nice to Know: Wissenswertes über die RWTH-E-Mail-Adresse und den RWTH  Service-Account • IT Center Blog">
            <a:extLst>
              <a:ext uri="{FF2B5EF4-FFF2-40B4-BE49-F238E27FC236}">
                <a16:creationId xmlns:a16="http://schemas.microsoft.com/office/drawing/2014/main" id="{D1C92538-AB1B-4805-BA8F-D796A3A514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61333" y1="20889" x2="64889" y2="21778"/>
                        <a14:foregroundMark x1="68000" y1="20889" x2="64000" y2="20444"/>
                        <a14:foregroundMark x1="65778" y1="20444" x2="60000" y2="20444"/>
                        <a14:backgroundMark x1="25333" y1="86667" x2="29333" y2="88000"/>
                        <a14:backgroundMark x1="52889" y1="83111" x2="50222" y2="8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65" t="12562" r="14222" b="5870"/>
          <a:stretch/>
        </p:blipFill>
        <p:spPr bwMode="auto">
          <a:xfrm>
            <a:off x="10434918" y="80682"/>
            <a:ext cx="1622612" cy="1748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98300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6AB88FD-4289-A88C-00C8-22A7A09EA237}"/>
              </a:ext>
            </a:extLst>
          </p:cNvPr>
          <p:cNvSpPr/>
          <p:nvPr/>
        </p:nvSpPr>
        <p:spPr>
          <a:xfrm>
            <a:off x="2484320" y="2282031"/>
            <a:ext cx="7134808" cy="3249191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4803F-31C4-CAE1-42A1-6542721C68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Grammatik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F40D753-4A20-2032-EC70-FE17F75549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12377167"/>
                  </p:ext>
                </p:extLst>
              </p:nvPr>
            </p:nvGraphicFramePr>
            <p:xfrm>
              <a:off x="2335764" y="2402632"/>
              <a:ext cx="7694644" cy="2971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9663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33061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4851920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Der | Die | Das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kleine | süße | flinke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Eisbär | Elch | Kröte | Maus | Nilpferd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mag | fängt | isst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 | Schokolade | Käsepizza 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F40D753-4A20-2032-EC70-FE17F75549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12377167"/>
                  </p:ext>
                </p:extLst>
              </p:nvPr>
            </p:nvGraphicFramePr>
            <p:xfrm>
              <a:off x="2335764" y="2402632"/>
              <a:ext cx="7694644" cy="2971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9663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33061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4851920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9718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3247" r="-516883" b="-1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Der | Die | Das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kleine | süße | flinke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Eisbär | Elch | Kröte | Maus | Nilpferd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mag | fängt | isst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 | Schokolade | Käsepizza 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C37C7F3A-B101-09B8-1FCB-B843D561791A}"/>
              </a:ext>
            </a:extLst>
          </p:cNvPr>
          <p:cNvSpPr txBox="1"/>
          <p:nvPr/>
        </p:nvSpPr>
        <p:spPr>
          <a:xfrm>
            <a:off x="2335764" y="1376597"/>
            <a:ext cx="7517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 err="1">
                <a:solidFill>
                  <a:schemeClr val="bg1"/>
                </a:solidFill>
              </a:rPr>
              <a:t>Beispiel</a:t>
            </a:r>
            <a:r>
              <a:rPr lang="en-GB" sz="2000" b="1" i="1" dirty="0">
                <a:solidFill>
                  <a:schemeClr val="bg1"/>
                </a:solidFill>
              </a:rPr>
              <a:t>: “Deutsche </a:t>
            </a:r>
            <a:r>
              <a:rPr lang="en-GB" sz="2000" b="1" i="1" dirty="0" err="1">
                <a:solidFill>
                  <a:schemeClr val="bg1"/>
                </a:solidFill>
              </a:rPr>
              <a:t>Sprache</a:t>
            </a:r>
            <a:r>
              <a:rPr lang="en-GB" sz="2000" b="1" i="1" dirty="0">
                <a:solidFill>
                  <a:schemeClr val="bg1"/>
                </a:solidFill>
              </a:rPr>
              <a:t> (</a:t>
            </a:r>
            <a:r>
              <a:rPr lang="en-GB" sz="2000" b="1" i="1" dirty="0" err="1">
                <a:solidFill>
                  <a:schemeClr val="bg1"/>
                </a:solidFill>
              </a:rPr>
              <a:t>vereinfacht</a:t>
            </a:r>
            <a:r>
              <a:rPr lang="en-GB" sz="2000" b="1" i="1" dirty="0">
                <a:solidFill>
                  <a:schemeClr val="bg1"/>
                </a:solidFill>
              </a:rPr>
              <a:t>)”</a:t>
            </a:r>
            <a:endParaRPr lang="en-DE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3928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4D67736-6236-C7B0-C0E5-E61A934F364B}"/>
              </a:ext>
            </a:extLst>
          </p:cNvPr>
          <p:cNvSpPr/>
          <p:nvPr/>
        </p:nvSpPr>
        <p:spPr>
          <a:xfrm>
            <a:off x="2484320" y="2282031"/>
            <a:ext cx="7134808" cy="3249191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4803F-31C4-CAE1-42A1-6542721C68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Grammatik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F40D753-4A20-2032-EC70-FE17F75549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2900228"/>
                  </p:ext>
                </p:extLst>
              </p:nvPr>
            </p:nvGraphicFramePr>
            <p:xfrm>
              <a:off x="2335764" y="2402632"/>
              <a:ext cx="7694644" cy="2971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9663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33061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4851920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Der | Die | Das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kleine | süße | flinke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Eisbär | Elch | Kröte | Maus | Nilpferd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mag | fängt | isst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 | Schokolade | Käsepizza 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F40D753-4A20-2032-EC70-FE17F75549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2900228"/>
                  </p:ext>
                </p:extLst>
              </p:nvPr>
            </p:nvGraphicFramePr>
            <p:xfrm>
              <a:off x="2335764" y="2402632"/>
              <a:ext cx="7694644" cy="2971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9663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33061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4851920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9718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3247" r="-516883" b="-1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Der | Die | Das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kleine | süße | flinke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Eisbär | Elch | Kröte | Maus | Nilpferd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mag | fängt | isst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 | Schokolade | Käsepizza 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B3BB418E-812C-4D49-A8F7-6ED8DDF3B475}"/>
              </a:ext>
            </a:extLst>
          </p:cNvPr>
          <p:cNvSpPr txBox="1"/>
          <p:nvPr/>
        </p:nvSpPr>
        <p:spPr>
          <a:xfrm>
            <a:off x="4823926" y="5969038"/>
            <a:ext cx="1604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err="1">
                <a:solidFill>
                  <a:srgbClr val="FF0000"/>
                </a:solidFill>
              </a:rPr>
              <a:t>Produktionen</a:t>
            </a:r>
            <a:endParaRPr lang="en-DE" sz="1200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EF3BE8F-13A0-988D-245B-56100C3EE14A}"/>
              </a:ext>
            </a:extLst>
          </p:cNvPr>
          <p:cNvCxnSpPr>
            <a:cxnSpLocks/>
          </p:cNvCxnSpPr>
          <p:nvPr/>
        </p:nvCxnSpPr>
        <p:spPr>
          <a:xfrm flipH="1" flipV="1">
            <a:off x="4823926" y="5449078"/>
            <a:ext cx="223935" cy="51996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D128B03-CEA9-815F-5732-FE6565C1127E}"/>
              </a:ext>
            </a:extLst>
          </p:cNvPr>
          <p:cNvSpPr txBox="1"/>
          <p:nvPr/>
        </p:nvSpPr>
        <p:spPr>
          <a:xfrm>
            <a:off x="2335764" y="1376597"/>
            <a:ext cx="7517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 err="1">
                <a:solidFill>
                  <a:schemeClr val="bg1"/>
                </a:solidFill>
              </a:rPr>
              <a:t>Beispiel</a:t>
            </a:r>
            <a:r>
              <a:rPr lang="en-GB" sz="2000" b="1" i="1" dirty="0">
                <a:solidFill>
                  <a:schemeClr val="bg1"/>
                </a:solidFill>
              </a:rPr>
              <a:t>: “Deutsche </a:t>
            </a:r>
            <a:r>
              <a:rPr lang="en-GB" sz="2000" b="1" i="1" dirty="0" err="1">
                <a:solidFill>
                  <a:schemeClr val="bg1"/>
                </a:solidFill>
              </a:rPr>
              <a:t>Sprache</a:t>
            </a:r>
            <a:r>
              <a:rPr lang="en-GB" sz="2000" b="1" i="1" dirty="0">
                <a:solidFill>
                  <a:schemeClr val="bg1"/>
                </a:solidFill>
              </a:rPr>
              <a:t> (</a:t>
            </a:r>
            <a:r>
              <a:rPr lang="en-GB" sz="2000" b="1" i="1" dirty="0" err="1">
                <a:solidFill>
                  <a:schemeClr val="bg1"/>
                </a:solidFill>
              </a:rPr>
              <a:t>vereinfacht</a:t>
            </a:r>
            <a:r>
              <a:rPr lang="en-GB" sz="2000" b="1" i="1" dirty="0">
                <a:solidFill>
                  <a:schemeClr val="bg1"/>
                </a:solidFill>
              </a:rPr>
              <a:t>)”</a:t>
            </a:r>
            <a:endParaRPr lang="en-DE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0701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E728D39-176C-690B-6FB1-A4422CB67476}"/>
              </a:ext>
            </a:extLst>
          </p:cNvPr>
          <p:cNvSpPr/>
          <p:nvPr/>
        </p:nvSpPr>
        <p:spPr>
          <a:xfrm>
            <a:off x="2484320" y="2282031"/>
            <a:ext cx="7134808" cy="3249191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4803F-31C4-CAE1-42A1-6542721C68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Grammatik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F40D753-4A20-2032-EC70-FE17F75549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9125874"/>
                  </p:ext>
                </p:extLst>
              </p:nvPr>
            </p:nvGraphicFramePr>
            <p:xfrm>
              <a:off x="2335764" y="2402632"/>
              <a:ext cx="7694644" cy="2971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9663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33061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4851920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rgbClr val="00B0F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rgbClr val="00B0F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rgbClr val="00B0F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Der | Die | Das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kleine | süße | flinke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Eisbär | Elch | Kröte | Maus | Nilpferd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mag | fängt | isst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 | Schokolade | Käsepizza 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F40D753-4A20-2032-EC70-FE17F75549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9125874"/>
                  </p:ext>
                </p:extLst>
              </p:nvPr>
            </p:nvGraphicFramePr>
            <p:xfrm>
              <a:off x="2335764" y="2402632"/>
              <a:ext cx="7694644" cy="2971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9663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33061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4851920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9718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rgbClr val="00B0F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3247" r="-516883" b="-1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rgbClr val="00B0F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rgbClr val="00B0F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Der | Die | Das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kleine | süße | flinke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Eisbär | Elch | Kröte | Maus | Nilpferd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mag | fängt | isst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 | Schokolade | Käsepizza 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1DE1DE6-A9B9-C38F-D4A7-1424E4814B40}"/>
              </a:ext>
            </a:extLst>
          </p:cNvPr>
          <p:cNvSpPr txBox="1"/>
          <p:nvPr/>
        </p:nvSpPr>
        <p:spPr>
          <a:xfrm>
            <a:off x="8994709" y="1940967"/>
            <a:ext cx="1604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B0F0"/>
                </a:solidFill>
              </a:rPr>
              <a:t>Nonterminal / Variable</a:t>
            </a:r>
            <a:endParaRPr lang="en-DE" sz="1200" dirty="0">
              <a:solidFill>
                <a:srgbClr val="00B0F0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1F0DAB-0ED9-4615-914A-B2C2B46C8A90}"/>
              </a:ext>
            </a:extLst>
          </p:cNvPr>
          <p:cNvCxnSpPr>
            <a:cxnSpLocks/>
          </p:cNvCxnSpPr>
          <p:nvPr/>
        </p:nvCxnSpPr>
        <p:spPr>
          <a:xfrm flipH="1">
            <a:off x="8686799" y="2267338"/>
            <a:ext cx="587828" cy="279918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E9A69BE9-C9D3-ECA4-2976-AEDD6C170D79}"/>
              </a:ext>
            </a:extLst>
          </p:cNvPr>
          <p:cNvSpPr txBox="1"/>
          <p:nvPr/>
        </p:nvSpPr>
        <p:spPr>
          <a:xfrm>
            <a:off x="1853682" y="1854979"/>
            <a:ext cx="1604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err="1">
                <a:solidFill>
                  <a:srgbClr val="00B0F0"/>
                </a:solidFill>
              </a:rPr>
              <a:t>Startvariable</a:t>
            </a:r>
            <a:endParaRPr lang="en-DE" sz="1200" dirty="0">
              <a:solidFill>
                <a:srgbClr val="00B0F0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8726DDF-ABFA-364E-069B-4D50F523895A}"/>
              </a:ext>
            </a:extLst>
          </p:cNvPr>
          <p:cNvCxnSpPr>
            <a:cxnSpLocks/>
          </p:cNvCxnSpPr>
          <p:nvPr/>
        </p:nvCxnSpPr>
        <p:spPr>
          <a:xfrm>
            <a:off x="2995127" y="2171799"/>
            <a:ext cx="463420" cy="375457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D77BC27-434B-042C-EC0C-C66AE7874DF0}"/>
              </a:ext>
            </a:extLst>
          </p:cNvPr>
          <p:cNvSpPr txBox="1"/>
          <p:nvPr/>
        </p:nvSpPr>
        <p:spPr>
          <a:xfrm>
            <a:off x="2335764" y="1376597"/>
            <a:ext cx="7517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 err="1">
                <a:solidFill>
                  <a:schemeClr val="bg1"/>
                </a:solidFill>
              </a:rPr>
              <a:t>Beispiel</a:t>
            </a:r>
            <a:r>
              <a:rPr lang="en-GB" sz="2000" b="1" i="1" dirty="0">
                <a:solidFill>
                  <a:schemeClr val="bg1"/>
                </a:solidFill>
              </a:rPr>
              <a:t>: “Deutsche </a:t>
            </a:r>
            <a:r>
              <a:rPr lang="en-GB" sz="2000" b="1" i="1" dirty="0" err="1">
                <a:solidFill>
                  <a:schemeClr val="bg1"/>
                </a:solidFill>
              </a:rPr>
              <a:t>Sprache</a:t>
            </a:r>
            <a:r>
              <a:rPr lang="en-GB" sz="2000" b="1" i="1" dirty="0">
                <a:solidFill>
                  <a:schemeClr val="bg1"/>
                </a:solidFill>
              </a:rPr>
              <a:t> (</a:t>
            </a:r>
            <a:r>
              <a:rPr lang="en-GB" sz="2000" b="1" i="1" dirty="0" err="1">
                <a:solidFill>
                  <a:schemeClr val="bg1"/>
                </a:solidFill>
              </a:rPr>
              <a:t>vereinfacht</a:t>
            </a:r>
            <a:r>
              <a:rPr lang="en-GB" sz="2000" b="1" i="1" dirty="0">
                <a:solidFill>
                  <a:schemeClr val="bg1"/>
                </a:solidFill>
              </a:rPr>
              <a:t>)”</a:t>
            </a:r>
            <a:endParaRPr lang="en-DE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0213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F4BB9E7-1248-3716-8B94-C78E21D5FF25}"/>
              </a:ext>
            </a:extLst>
          </p:cNvPr>
          <p:cNvSpPr/>
          <p:nvPr/>
        </p:nvSpPr>
        <p:spPr>
          <a:xfrm>
            <a:off x="2484320" y="2282031"/>
            <a:ext cx="7134808" cy="3249191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4803F-31C4-CAE1-42A1-6542721C68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Grammatik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F40D753-4A20-2032-EC70-FE17F75549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2147997"/>
                  </p:ext>
                </p:extLst>
              </p:nvPr>
            </p:nvGraphicFramePr>
            <p:xfrm>
              <a:off x="2335764" y="2402632"/>
              <a:ext cx="7694644" cy="2971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9663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33061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4851920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rgbClr val="00B05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Der | Die | Das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rgbClr val="00B05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kleine | süße | flinke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rgbClr val="00B05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Eisbär | Elch | Kröte | Maus | Nilpferd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rgbClr val="00B05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mag | fängt | isst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rgbClr val="00B05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 | Schokolade | Käsepizza </a:t>
                          </a:r>
                          <a:endParaRPr lang="en-DE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F40D753-4A20-2032-EC70-FE17F75549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2147997"/>
                  </p:ext>
                </p:extLst>
              </p:nvPr>
            </p:nvGraphicFramePr>
            <p:xfrm>
              <a:off x="2335764" y="2402632"/>
              <a:ext cx="7694644" cy="2971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9663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33061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4851920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9718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3247" r="-516883" b="-1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rgbClr val="00B05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Der | Die | Das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rgbClr val="00B05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kleine | süße | flinke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rgbClr val="00B05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Eisbär | Elch | Kröte | Maus | Nilpferd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rgbClr val="00B05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mag | fängt | isst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rgbClr val="00B05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 | Schokolade | Käsepizza </a:t>
                          </a:r>
                          <a:endParaRPr lang="en-DE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741FF8B0-3BE2-1557-D3AC-33F8E32D7B41}"/>
              </a:ext>
            </a:extLst>
          </p:cNvPr>
          <p:cNvSpPr txBox="1"/>
          <p:nvPr/>
        </p:nvSpPr>
        <p:spPr>
          <a:xfrm>
            <a:off x="9512559" y="4870387"/>
            <a:ext cx="1604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B050"/>
                </a:solidFill>
              </a:rPr>
              <a:t>Terminal</a:t>
            </a:r>
            <a:endParaRPr lang="en-DE" sz="1200" dirty="0">
              <a:solidFill>
                <a:srgbClr val="00B050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1E7642E-A908-FC64-EFA2-1D47702EE8F8}"/>
              </a:ext>
            </a:extLst>
          </p:cNvPr>
          <p:cNvCxnSpPr>
            <a:cxnSpLocks/>
          </p:cNvCxnSpPr>
          <p:nvPr/>
        </p:nvCxnSpPr>
        <p:spPr>
          <a:xfrm flipH="1" flipV="1">
            <a:off x="9274627" y="4478693"/>
            <a:ext cx="587828" cy="441649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0E48575-51D7-4AD8-0269-521DE9CF1896}"/>
              </a:ext>
            </a:extLst>
          </p:cNvPr>
          <p:cNvSpPr txBox="1"/>
          <p:nvPr/>
        </p:nvSpPr>
        <p:spPr>
          <a:xfrm>
            <a:off x="2335764" y="1376597"/>
            <a:ext cx="7517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 err="1">
                <a:solidFill>
                  <a:schemeClr val="bg1"/>
                </a:solidFill>
              </a:rPr>
              <a:t>Beispiel</a:t>
            </a:r>
            <a:r>
              <a:rPr lang="en-GB" sz="2000" b="1" i="1" dirty="0">
                <a:solidFill>
                  <a:schemeClr val="bg1"/>
                </a:solidFill>
              </a:rPr>
              <a:t>: “Deutsche </a:t>
            </a:r>
            <a:r>
              <a:rPr lang="en-GB" sz="2000" b="1" i="1" dirty="0" err="1">
                <a:solidFill>
                  <a:schemeClr val="bg1"/>
                </a:solidFill>
              </a:rPr>
              <a:t>Sprache</a:t>
            </a:r>
            <a:r>
              <a:rPr lang="en-GB" sz="2000" b="1" i="1" dirty="0">
                <a:solidFill>
                  <a:schemeClr val="bg1"/>
                </a:solidFill>
              </a:rPr>
              <a:t> (</a:t>
            </a:r>
            <a:r>
              <a:rPr lang="en-GB" sz="2000" b="1" i="1" dirty="0" err="1">
                <a:solidFill>
                  <a:schemeClr val="bg1"/>
                </a:solidFill>
              </a:rPr>
              <a:t>vereinfacht</a:t>
            </a:r>
            <a:r>
              <a:rPr lang="en-GB" sz="2000" b="1" i="1" dirty="0">
                <a:solidFill>
                  <a:schemeClr val="bg1"/>
                </a:solidFill>
              </a:rPr>
              <a:t>)”</a:t>
            </a:r>
            <a:endParaRPr lang="en-DE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6349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2DCF4B0-845F-BEE7-8264-B7B3AE638D77}"/>
              </a:ext>
            </a:extLst>
          </p:cNvPr>
          <p:cNvSpPr/>
          <p:nvPr/>
        </p:nvSpPr>
        <p:spPr>
          <a:xfrm>
            <a:off x="2484320" y="2282031"/>
            <a:ext cx="7134808" cy="3249191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4803F-31C4-CAE1-42A1-6542721C68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Grammatik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F40D753-4A20-2032-EC70-FE17F75549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71872638"/>
                  </p:ext>
                </p:extLst>
              </p:nvPr>
            </p:nvGraphicFramePr>
            <p:xfrm>
              <a:off x="2335764" y="2402632"/>
              <a:ext cx="7694644" cy="2971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9663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33061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4851920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Der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FFC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|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Die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FFC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|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Das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kleine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FFC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|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süße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FFC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|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flinke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Eisbär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FFC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|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Elch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FFC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|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Kröte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FFC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|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Maus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FFC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|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Nilpferd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mag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FFC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|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fängt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FFC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|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isst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FFC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|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Schokolade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FFC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|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Käsepizza 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F40D753-4A20-2032-EC70-FE17F75549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71872638"/>
                  </p:ext>
                </p:extLst>
              </p:nvPr>
            </p:nvGraphicFramePr>
            <p:xfrm>
              <a:off x="2335764" y="2402632"/>
              <a:ext cx="7694644" cy="2971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9663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33061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4851920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97180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</a:t>
                          </a:r>
                        </a:p>
                        <a:p>
                          <a:pPr algn="r"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3247" r="-516883" b="-1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Der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FFC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|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Die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FFC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|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Das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kleine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FFC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|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süße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FFC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|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flinke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Eisbär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FFC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|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Elch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FFC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|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Kröte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FFC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|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Maus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FFC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|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Nilpferd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mag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FFC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|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fängt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FFC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|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isst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FFC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|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Schokolade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rgbClr val="FFC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| </a:t>
                          </a: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Käsepizza 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76012354-469D-74C7-C1E3-5E0C2E835469}"/>
              </a:ext>
            </a:extLst>
          </p:cNvPr>
          <p:cNvSpPr txBox="1"/>
          <p:nvPr/>
        </p:nvSpPr>
        <p:spPr>
          <a:xfrm>
            <a:off x="9227975" y="3681082"/>
            <a:ext cx="1604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C000"/>
                </a:solidFill>
              </a:rPr>
              <a:t>“</a:t>
            </a:r>
            <a:r>
              <a:rPr lang="en-GB" sz="1200" dirty="0" err="1">
                <a:solidFill>
                  <a:srgbClr val="FFC000"/>
                </a:solidFill>
              </a:rPr>
              <a:t>oder</a:t>
            </a:r>
            <a:r>
              <a:rPr lang="en-GB" sz="1200" dirty="0">
                <a:solidFill>
                  <a:srgbClr val="FFC000"/>
                </a:solidFill>
              </a:rPr>
              <a:t>”</a:t>
            </a:r>
            <a:endParaRPr lang="en-DE" sz="1200" dirty="0">
              <a:solidFill>
                <a:srgbClr val="FFC000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4759895-FE92-6415-E5A0-54FFD939FBB6}"/>
              </a:ext>
            </a:extLst>
          </p:cNvPr>
          <p:cNvCxnSpPr>
            <a:cxnSpLocks/>
          </p:cNvCxnSpPr>
          <p:nvPr/>
        </p:nvCxnSpPr>
        <p:spPr>
          <a:xfrm flipH="1">
            <a:off x="8425543" y="3888532"/>
            <a:ext cx="1254234" cy="279287"/>
          </a:xfrm>
          <a:prstGeom prst="straightConnector1">
            <a:avLst/>
          </a:prstGeom>
          <a:ln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20CE6D1-492C-F1AE-9E86-D89E6F89BD91}"/>
              </a:ext>
            </a:extLst>
          </p:cNvPr>
          <p:cNvSpPr txBox="1"/>
          <p:nvPr/>
        </p:nvSpPr>
        <p:spPr>
          <a:xfrm>
            <a:off x="2335764" y="1376597"/>
            <a:ext cx="7517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 err="1">
                <a:solidFill>
                  <a:schemeClr val="bg1"/>
                </a:solidFill>
              </a:rPr>
              <a:t>Beispiel</a:t>
            </a:r>
            <a:r>
              <a:rPr lang="en-GB" sz="2000" b="1" i="1" dirty="0">
                <a:solidFill>
                  <a:schemeClr val="bg1"/>
                </a:solidFill>
              </a:rPr>
              <a:t>: “Deutsche </a:t>
            </a:r>
            <a:r>
              <a:rPr lang="en-GB" sz="2000" b="1" i="1" dirty="0" err="1">
                <a:solidFill>
                  <a:schemeClr val="bg1"/>
                </a:solidFill>
              </a:rPr>
              <a:t>Sprache</a:t>
            </a:r>
            <a:r>
              <a:rPr lang="en-GB" sz="2000" b="1" i="1" dirty="0">
                <a:solidFill>
                  <a:schemeClr val="bg1"/>
                </a:solidFill>
              </a:rPr>
              <a:t> (</a:t>
            </a:r>
            <a:r>
              <a:rPr lang="en-GB" sz="2000" b="1" i="1" dirty="0" err="1">
                <a:solidFill>
                  <a:schemeClr val="bg1"/>
                </a:solidFill>
              </a:rPr>
              <a:t>vereinfacht</a:t>
            </a:r>
            <a:r>
              <a:rPr lang="en-GB" sz="2000" b="1" i="1" dirty="0">
                <a:solidFill>
                  <a:schemeClr val="bg1"/>
                </a:solidFill>
              </a:rPr>
              <a:t>)”</a:t>
            </a:r>
            <a:endParaRPr lang="en-DE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5788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DF9649F-F831-8C0A-A8E1-37814BE811C6}"/>
              </a:ext>
            </a:extLst>
          </p:cNvPr>
          <p:cNvSpPr/>
          <p:nvPr/>
        </p:nvSpPr>
        <p:spPr>
          <a:xfrm>
            <a:off x="2526032" y="1439349"/>
            <a:ext cx="6994484" cy="2289968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4803F-31C4-CAE1-42A1-6542721C68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Grammatik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F40D753-4A20-2032-EC70-FE17F75549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25076330"/>
                  </p:ext>
                </p:extLst>
              </p:nvPr>
            </p:nvGraphicFramePr>
            <p:xfrm>
              <a:off x="2335764" y="1572205"/>
              <a:ext cx="7694644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9663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33061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4851920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Der | Die | Das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kleine | süße | flinke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Eisbär | Elch | Kröte | Maus | Nilpferd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mag | fängt | isst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 | Schokolade | Käsepizza 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F40D753-4A20-2032-EC70-FE17F75549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25076330"/>
                  </p:ext>
                </p:extLst>
              </p:nvPr>
            </p:nvGraphicFramePr>
            <p:xfrm>
              <a:off x="2335764" y="1572205"/>
              <a:ext cx="7694644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9663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33061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4851920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3247" t="-1484" r="-516883" b="-32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Der | Die | Das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kleine | süße | flinke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Eisbär | Elch | Kröte | Maus | Nilpferd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mag | fängt | isst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 | Schokolade | Käsepizza 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3C5E4D70-867C-44DF-695D-49755DCABB59}"/>
              </a:ext>
            </a:extLst>
          </p:cNvPr>
          <p:cNvSpPr txBox="1"/>
          <p:nvPr/>
        </p:nvSpPr>
        <p:spPr>
          <a:xfrm>
            <a:off x="569171" y="4262683"/>
            <a:ext cx="124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chemeClr val="bg1"/>
                </a:solidFill>
              </a:rPr>
              <a:t>Beispiel</a:t>
            </a:r>
            <a:r>
              <a:rPr lang="en-GB" b="1" dirty="0">
                <a:solidFill>
                  <a:schemeClr val="bg1"/>
                </a:solidFill>
              </a:rPr>
              <a:t>: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EEA3E81-F310-A372-BCBE-8AE6608811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033730"/>
              </p:ext>
            </p:extLst>
          </p:nvPr>
        </p:nvGraphicFramePr>
        <p:xfrm>
          <a:off x="2335764" y="4262683"/>
          <a:ext cx="8394440" cy="204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342">
                  <a:extLst>
                    <a:ext uri="{9D8B030D-6E8A-4147-A177-3AD203B41FA5}">
                      <a16:colId xmlns:a16="http://schemas.microsoft.com/office/drawing/2014/main" val="331419520"/>
                    </a:ext>
                  </a:extLst>
                </a:gridCol>
                <a:gridCol w="970384">
                  <a:extLst>
                    <a:ext uri="{9D8B030D-6E8A-4147-A177-3AD203B41FA5}">
                      <a16:colId xmlns:a16="http://schemas.microsoft.com/office/drawing/2014/main" val="2479104893"/>
                    </a:ext>
                  </a:extLst>
                </a:gridCol>
                <a:gridCol w="5551714">
                  <a:extLst>
                    <a:ext uri="{9D8B030D-6E8A-4147-A177-3AD203B41FA5}">
                      <a16:colId xmlns:a16="http://schemas.microsoft.com/office/drawing/2014/main" val="40953558"/>
                    </a:ext>
                  </a:extLst>
                </a:gridCol>
              </a:tblGrid>
              <a:tr h="204622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de-DE" sz="1800" b="0" i="0" u="none" strike="noStrike" kern="1200" baseline="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&lt;Satz&gt;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358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4576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74A8060-6A90-2190-C298-3D3DCF71B9C0}"/>
              </a:ext>
            </a:extLst>
          </p:cNvPr>
          <p:cNvSpPr/>
          <p:nvPr/>
        </p:nvSpPr>
        <p:spPr>
          <a:xfrm>
            <a:off x="2526032" y="1439349"/>
            <a:ext cx="6994484" cy="2289968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4803F-31C4-CAE1-42A1-6542721C68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Grammatik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F40D753-4A20-2032-EC70-FE17F75549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64752604"/>
                  </p:ext>
                </p:extLst>
              </p:nvPr>
            </p:nvGraphicFramePr>
            <p:xfrm>
              <a:off x="2335764" y="1572205"/>
              <a:ext cx="7694644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9663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33061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4851920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Der | Die | Das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kleine | süße | flinke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Eisbär | Elch | Kröte | Maus | Nilpferd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mag | fängt | isst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 | Schokolade | Käsepizza 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F40D753-4A20-2032-EC70-FE17F75549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64752604"/>
                  </p:ext>
                </p:extLst>
              </p:nvPr>
            </p:nvGraphicFramePr>
            <p:xfrm>
              <a:off x="2335764" y="1572205"/>
              <a:ext cx="7694644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9663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33061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4851920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&lt;Adjektiv&gt;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&lt;Substantiv&gt;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&lt;Prädikat&gt;</a:t>
                          </a:r>
                        </a:p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&lt;Objekt&gt;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3247" t="-1484" r="-516883" b="-32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&lt;Artikel&gt; &lt;Adjektiv&gt; &lt;Substantiv&gt;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Der | Die | Das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kleine | süße | flinke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Eisbär | Elch | Kröte | Maus | Nilpferd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mag | fängt | isst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Kekse | Schokolade | Käsepizza </a:t>
                          </a:r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3C5E4D70-867C-44DF-695D-49755DCABB59}"/>
              </a:ext>
            </a:extLst>
          </p:cNvPr>
          <p:cNvSpPr txBox="1"/>
          <p:nvPr/>
        </p:nvSpPr>
        <p:spPr>
          <a:xfrm>
            <a:off x="569171" y="4262683"/>
            <a:ext cx="124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chemeClr val="bg1"/>
                </a:solidFill>
              </a:rPr>
              <a:t>Beispiel</a:t>
            </a:r>
            <a:r>
              <a:rPr lang="en-GB" b="1" dirty="0">
                <a:solidFill>
                  <a:schemeClr val="bg1"/>
                </a:solidFill>
              </a:rPr>
              <a:t>: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DEEA3E81-F310-A372-BCBE-8AE6608811D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1919608"/>
                  </p:ext>
                </p:extLst>
              </p:nvPr>
            </p:nvGraphicFramePr>
            <p:xfrm>
              <a:off x="2335764" y="4262683"/>
              <a:ext cx="8394440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72342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70384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5551714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rgbClr val="00B0F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rgbClr val="00B0F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</a:t>
                          </a:r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DEEA3E81-F310-A372-BCBE-8AE6608811D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1919608"/>
                  </p:ext>
                </p:extLst>
              </p:nvPr>
            </p:nvGraphicFramePr>
            <p:xfrm>
              <a:off x="2335764" y="4262683"/>
              <a:ext cx="8394440" cy="20462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72342">
                      <a:extLst>
                        <a:ext uri="{9D8B030D-6E8A-4147-A177-3AD203B41FA5}">
                          <a16:colId xmlns:a16="http://schemas.microsoft.com/office/drawing/2014/main" val="331419520"/>
                        </a:ext>
                      </a:extLst>
                    </a:gridCol>
                    <a:gridCol w="970384">
                      <a:extLst>
                        <a:ext uri="{9D8B030D-6E8A-4147-A177-3AD203B41FA5}">
                          <a16:colId xmlns:a16="http://schemas.microsoft.com/office/drawing/2014/main" val="2479104893"/>
                        </a:ext>
                      </a:extLst>
                    </a:gridCol>
                    <a:gridCol w="5551714">
                      <a:extLst>
                        <a:ext uri="{9D8B030D-6E8A-4147-A177-3AD203B41FA5}">
                          <a16:colId xmlns:a16="http://schemas.microsoft.com/office/drawing/2014/main" val="40953558"/>
                        </a:ext>
                      </a:extLst>
                    </a:gridCol>
                  </a:tblGrid>
                  <a:tr h="204622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rgbClr val="00B0F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&lt;Satz&gt;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91875" t="-1488" r="-56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lang="de-DE" sz="1800" b="0" i="0" u="none" strike="noStrike" kern="1200" baseline="0" dirty="0">
                              <a:solidFill>
                                <a:srgbClr val="00B0F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&lt;Subjekt&gt; &lt;Prädikat&gt; &lt;Objekt&gt;</a:t>
                          </a:r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235836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610908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2263</Words>
  <Application>Microsoft Office PowerPoint</Application>
  <PresentationFormat>Widescreen</PresentationFormat>
  <Paragraphs>539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Cambria Math</vt:lpstr>
      <vt:lpstr>Consolas</vt:lpstr>
      <vt:lpstr>Montserrat</vt:lpstr>
      <vt:lpstr>Sacramento</vt:lpstr>
      <vt:lpstr>1_Youtube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69</cp:revision>
  <dcterms:created xsi:type="dcterms:W3CDTF">2022-12-22T20:26:39Z</dcterms:created>
  <dcterms:modified xsi:type="dcterms:W3CDTF">2024-07-25T16:16:31Z</dcterms:modified>
</cp:coreProperties>
</file>