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6"/>
  </p:notesMasterIdLst>
  <p:sldIdLst>
    <p:sldId id="292" r:id="rId2"/>
    <p:sldId id="294" r:id="rId3"/>
    <p:sldId id="306" r:id="rId4"/>
    <p:sldId id="312" r:id="rId5"/>
    <p:sldId id="313" r:id="rId6"/>
    <p:sldId id="314" r:id="rId7"/>
    <p:sldId id="315" r:id="rId8"/>
    <p:sldId id="316" r:id="rId9"/>
    <p:sldId id="307" r:id="rId10"/>
    <p:sldId id="309" r:id="rId11"/>
    <p:sldId id="308" r:id="rId12"/>
    <p:sldId id="310" r:id="rId13"/>
    <p:sldId id="304" r:id="rId14"/>
    <p:sldId id="305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CBAC56-6224-48DE-9FFA-7A3463339BA8}" v="652" dt="2024-09-02T23:55:31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F6B8EF19-9A45-41E2-8566-B21F6B9E6809}"/>
    <pc:docChg chg="custSel delSld modSld">
      <pc:chgData name="Abels, Patrick" userId="ba666de4-0d21-43a6-8e66-51a18aae1b4a" providerId="ADAL" clId="{F6B8EF19-9A45-41E2-8566-B21F6B9E6809}" dt="2024-07-24T13:56:52.798" v="35" actId="20577"/>
      <pc:docMkLst>
        <pc:docMk/>
      </pc:docMkLst>
      <pc:sldChg chg="modSp mod">
        <pc:chgData name="Abels, Patrick" userId="ba666de4-0d21-43a6-8e66-51a18aae1b4a" providerId="ADAL" clId="{F6B8EF19-9A45-41E2-8566-B21F6B9E6809}" dt="2024-07-24T13:56:31.143" v="14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6B8EF19-9A45-41E2-8566-B21F6B9E6809}" dt="2024-07-24T13:56:31.143" v="14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6B8EF19-9A45-41E2-8566-B21F6B9E6809}" dt="2024-07-24T13:56:46.139" v="3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6B8EF19-9A45-41E2-8566-B21F6B9E6809}" dt="2024-07-24T13:56:46.139" v="3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6B8EF19-9A45-41E2-8566-B21F6B9E6809}" dt="2024-07-24T13:56:52.798" v="35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F6B8EF19-9A45-41E2-8566-B21F6B9E6809}" dt="2024-07-24T13:56:52.798" v="35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F6B8EF19-9A45-41E2-8566-B21F6B9E6809}" dt="2024-07-24T13:56:49.937" v="34" actId="478"/>
          <ac:picMkLst>
            <pc:docMk/>
            <pc:sldMk cId="3358983006" sldId="305"/>
            <ac:picMk id="4" creationId="{C1567329-3957-596A-8D03-FAE3ACAB2C04}"/>
          </ac:picMkLst>
        </pc:picChg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051392800" sldId="30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59578829" sldId="31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586457616" sldId="31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4006843438" sldId="31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38070181" sldId="32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695868263" sldId="32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49335001" sldId="32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09847715" sldId="32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35699829" sldId="326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grpChg chg="mod">
          <ac:chgData name="Abels, Patrick" userId="ba666de4-0d21-43a6-8e66-51a18aae1b4a" providerId="ADAL" clId="{BD6A00C3-A9D0-4B8C-B53D-818D83EC183B}" dt="2024-07-24T07:46:41.833" v="313" actId="1076"/>
          <ac:grpSpMkLst>
            <pc:docMk/>
            <pc:sldMk cId="1934247724" sldId="306"/>
            <ac:grpSpMk id="4" creationId="{6F9323C1-594E-CC49-142D-0E25A301487F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7:46:39.347" v="312" actId="1076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7:46:36.064" v="311" actId="1076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7:46:54.903" v="316" actId="1076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7:46:59.971" v="318" actId="1076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4T13:53:06.502" v="1867" actId="1076"/>
      <pc:docMkLst>
        <pc:docMk/>
      </pc:docMkLst>
      <pc:sldChg chg="modSp mod">
        <pc:chgData name="Abels, Patrick" userId="ba666de4-0d21-43a6-8e66-51a18aae1b4a" providerId="ADAL" clId="{6215536A-18C8-4232-927B-5B707C316FBD}" dt="2024-07-24T12:08:28.245" v="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6215536A-18C8-4232-927B-5B707C316FBD}" dt="2024-07-24T12:08:28.245" v="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6215536A-18C8-4232-927B-5B707C316FBD}" dt="2024-07-24T12:12:57.902" v="2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6215536A-18C8-4232-927B-5B707C316FBD}" dt="2024-07-24T12:12:57.902" v="2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mod">
        <pc:chgData name="Abels, Patrick" userId="ba666de4-0d21-43a6-8e66-51a18aae1b4a" providerId="ADAL" clId="{6215536A-18C8-4232-927B-5B707C316FBD}" dt="2024-07-24T13:52:29.266" v="1855" actId="1076"/>
        <pc:sldMkLst>
          <pc:docMk/>
          <pc:sldMk cId="3358983006" sldId="305"/>
        </pc:sldMkLst>
        <pc:spChg chg="mod">
          <ac:chgData name="Abels, Patrick" userId="ba666de4-0d21-43a6-8e66-51a18aae1b4a" providerId="ADAL" clId="{6215536A-18C8-4232-927B-5B707C316FBD}" dt="2024-07-24T13:52:11.007" v="1853" actId="2057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6215536A-18C8-4232-927B-5B707C316FBD}" dt="2024-07-24T13:52:29.266" v="1855" actId="1076"/>
          <ac:picMkLst>
            <pc:docMk/>
            <pc:sldMk cId="3358983006" sldId="305"/>
            <ac:picMk id="4" creationId="{C1567329-3957-596A-8D03-FAE3ACAB2C04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4T13:42:29.366" v="1479" actId="1076"/>
        <pc:sldMkLst>
          <pc:docMk/>
          <pc:sldMk cId="1051392800" sldId="306"/>
        </pc:sldMkLst>
        <pc:spChg chg="del mod">
          <ac:chgData name="Abels, Patrick" userId="ba666de4-0d21-43a6-8e66-51a18aae1b4a" providerId="ADAL" clId="{6215536A-18C8-4232-927B-5B707C316FBD}" dt="2024-07-24T13:06:54.786" v="363" actId="478"/>
          <ac:spMkLst>
            <pc:docMk/>
            <pc:sldMk cId="1051392800" sldId="306"/>
            <ac:spMk id="2" creationId="{936A8F11-5356-4F77-21C2-A74A90F7EF3D}"/>
          </ac:spMkLst>
        </pc:spChg>
        <pc:spChg chg="mod">
          <ac:chgData name="Abels, Patrick" userId="ba666de4-0d21-43a6-8e66-51a18aae1b4a" providerId="ADAL" clId="{6215536A-18C8-4232-927B-5B707C316FBD}" dt="2024-07-24T12:16:42.710" v="59" actId="20577"/>
          <ac:spMkLst>
            <pc:docMk/>
            <pc:sldMk cId="1051392800" sldId="306"/>
            <ac:spMk id="3" creationId="{B444803F-31C4-CAE1-42A1-6542721C686D}"/>
          </ac:spMkLst>
        </pc:spChg>
        <pc:spChg chg="add del mod">
          <ac:chgData name="Abels, Patrick" userId="ba666de4-0d21-43a6-8e66-51a18aae1b4a" providerId="ADAL" clId="{6215536A-18C8-4232-927B-5B707C316FBD}" dt="2024-07-24T13:13:11.566" v="558" actId="478"/>
          <ac:spMkLst>
            <pc:docMk/>
            <pc:sldMk cId="1051392800" sldId="306"/>
            <ac:spMk id="5" creationId="{41DE1DE6-A9B9-C38F-D4A7-1424E4814B40}"/>
          </ac:spMkLst>
        </pc:spChg>
        <pc:spChg chg="add del mod">
          <ac:chgData name="Abels, Patrick" userId="ba666de4-0d21-43a6-8e66-51a18aae1b4a" providerId="ADAL" clId="{6215536A-18C8-4232-927B-5B707C316FBD}" dt="2024-07-24T13:13:15.113" v="560" actId="478"/>
          <ac:spMkLst>
            <pc:docMk/>
            <pc:sldMk cId="1051392800" sldId="306"/>
            <ac:spMk id="9" creationId="{741FF8B0-3BE2-1557-D3AC-33F8E32D7B41}"/>
          </ac:spMkLst>
        </pc:spChg>
        <pc:spChg chg="add del mod">
          <ac:chgData name="Abels, Patrick" userId="ba666de4-0d21-43a6-8e66-51a18aae1b4a" providerId="ADAL" clId="{6215536A-18C8-4232-927B-5B707C316FBD}" dt="2024-07-24T13:13:13.926" v="559" actId="478"/>
          <ac:spMkLst>
            <pc:docMk/>
            <pc:sldMk cId="1051392800" sldId="306"/>
            <ac:spMk id="12" creationId="{76012354-469D-74C7-C1E3-5E0C2E835469}"/>
          </ac:spMkLst>
        </pc:spChg>
        <pc:spChg chg="add del mod">
          <ac:chgData name="Abels, Patrick" userId="ba666de4-0d21-43a6-8e66-51a18aae1b4a" providerId="ADAL" clId="{6215536A-18C8-4232-927B-5B707C316FBD}" dt="2024-07-24T13:06:58.190" v="364" actId="478"/>
          <ac:spMkLst>
            <pc:docMk/>
            <pc:sldMk cId="1051392800" sldId="306"/>
            <ac:spMk id="17" creationId="{7ABEF2B1-8588-617E-5FE5-0D2A09F6599C}"/>
          </ac:spMkLst>
        </pc:spChg>
        <pc:spChg chg="add mod">
          <ac:chgData name="Abels, Patrick" userId="ba666de4-0d21-43a6-8e66-51a18aae1b4a" providerId="ADAL" clId="{6215536A-18C8-4232-927B-5B707C316FBD}" dt="2024-07-24T13:42:29.366" v="1479" actId="1076"/>
          <ac:spMkLst>
            <pc:docMk/>
            <pc:sldMk cId="1051392800" sldId="306"/>
            <ac:spMk id="18" creationId="{C37C7F3A-B101-09B8-1FCB-B843D561791A}"/>
          </ac:spMkLst>
        </pc:spChg>
        <pc:graphicFrameChg chg="add mod modGraphic">
          <ac:chgData name="Abels, Patrick" userId="ba666de4-0d21-43a6-8e66-51a18aae1b4a" providerId="ADAL" clId="{6215536A-18C8-4232-927B-5B707C316FBD}" dt="2024-07-24T13:07:04.492" v="392" actId="1037"/>
          <ac:graphicFrameMkLst>
            <pc:docMk/>
            <pc:sldMk cId="1051392800" sldId="306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3:11.566" v="558" actId="478"/>
          <ac:cxnSpMkLst>
            <pc:docMk/>
            <pc:sldMk cId="1051392800" sldId="306"/>
            <ac:cxnSpMk id="7" creationId="{AE1F0DAB-0ED9-4615-914A-B2C2B46C8A90}"/>
          </ac:cxnSpMkLst>
        </pc:cxnChg>
        <pc:cxnChg chg="add del mod">
          <ac:chgData name="Abels, Patrick" userId="ba666de4-0d21-43a6-8e66-51a18aae1b4a" providerId="ADAL" clId="{6215536A-18C8-4232-927B-5B707C316FBD}" dt="2024-07-24T13:13:15.113" v="560" actId="478"/>
          <ac:cxnSpMkLst>
            <pc:docMk/>
            <pc:sldMk cId="1051392800" sldId="306"/>
            <ac:cxnSpMk id="10" creationId="{41E7642E-A908-FC64-EFA2-1D47702EE8F8}"/>
          </ac:cxnSpMkLst>
        </pc:cxnChg>
        <pc:cxnChg chg="add del mod">
          <ac:chgData name="Abels, Patrick" userId="ba666de4-0d21-43a6-8e66-51a18aae1b4a" providerId="ADAL" clId="{6215536A-18C8-4232-927B-5B707C316FBD}" dt="2024-07-24T13:13:13.926" v="559" actId="478"/>
          <ac:cxnSpMkLst>
            <pc:docMk/>
            <pc:sldMk cId="1051392800" sldId="306"/>
            <ac:cxnSpMk id="13" creationId="{B4759895-FE92-6415-E5A0-54FFD939FBB6}"/>
          </ac:cxnSpMkLst>
        </pc:cxnChg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  <pc:spChg chg="mod">
          <ac:chgData name="Abels, Patrick" userId="ba666de4-0d21-43a6-8e66-51a18aae1b4a" providerId="ADAL" clId="{6215536A-18C8-4232-927B-5B707C316FBD}" dt="2024-07-24T12:08:33.214" v="17" actId="20577"/>
          <ac:spMkLst>
            <pc:docMk/>
            <pc:sldMk cId="1934247724" sldId="306"/>
            <ac:spMk id="3" creationId="{DC61DCF5-CB1F-A83B-EB91-23017828879D}"/>
          </ac:spMkLst>
        </pc:spChg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  <pc:spChg chg="add mod">
          <ac:chgData name="Abels, Patrick" userId="ba666de4-0d21-43a6-8e66-51a18aae1b4a" providerId="ADAL" clId="{6215536A-18C8-4232-927B-5B707C316FBD}" dt="2024-07-24T13:15:54.229" v="631" actId="1076"/>
          <ac:spMkLst>
            <pc:docMk/>
            <pc:sldMk cId="719537069" sldId="307"/>
            <ac:spMk id="2" creationId="{FF7358FC-58FD-2E73-A72C-1EB94A1D9CD7}"/>
          </ac:spMkLst>
        </pc:spChg>
        <pc:spChg chg="mod">
          <ac:chgData name="Abels, Patrick" userId="ba666de4-0d21-43a6-8e66-51a18aae1b4a" providerId="ADAL" clId="{6215536A-18C8-4232-927B-5B707C316FBD}" dt="2024-07-24T13:08:25.893" v="395" actId="1076"/>
          <ac:spMkLst>
            <pc:docMk/>
            <pc:sldMk cId="719537069" sldId="307"/>
            <ac:spMk id="3" creationId="{B444803F-31C4-CAE1-42A1-6542721C686D}"/>
          </ac:spMkLst>
        </pc:spChg>
        <pc:spChg chg="del">
          <ac:chgData name="Abels, Patrick" userId="ba666de4-0d21-43a6-8e66-51a18aae1b4a" providerId="ADAL" clId="{6215536A-18C8-4232-927B-5B707C316FBD}" dt="2024-07-24T13:08:29.974" v="397" actId="478"/>
          <ac:spMkLst>
            <pc:docMk/>
            <pc:sldMk cId="719537069" sldId="307"/>
            <ac:spMk id="5" creationId="{41DE1DE6-A9B9-C38F-D4A7-1424E4814B40}"/>
          </ac:spMkLst>
        </pc:spChg>
        <pc:spChg chg="add mod">
          <ac:chgData name="Abels, Patrick" userId="ba666de4-0d21-43a6-8e66-51a18aae1b4a" providerId="ADAL" clId="{6215536A-18C8-4232-927B-5B707C316FBD}" dt="2024-07-24T13:19:09.313" v="648" actId="207"/>
          <ac:spMkLst>
            <pc:docMk/>
            <pc:sldMk cId="719537069" sldId="307"/>
            <ac:spMk id="6" creationId="{001E98C0-B459-F6AF-2BBD-D255D541A2BB}"/>
          </ac:spMkLst>
        </pc:spChg>
        <pc:spChg chg="del">
          <ac:chgData name="Abels, Patrick" userId="ba666de4-0d21-43a6-8e66-51a18aae1b4a" providerId="ADAL" clId="{6215536A-18C8-4232-927B-5B707C316FBD}" dt="2024-07-24T13:08:28.535" v="396" actId="478"/>
          <ac:spMkLst>
            <pc:docMk/>
            <pc:sldMk cId="719537069" sldId="307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08:30.817" v="398" actId="478"/>
          <ac:spMkLst>
            <pc:docMk/>
            <pc:sldMk cId="719537069" sldId="307"/>
            <ac:spMk id="12" creationId="{76012354-469D-74C7-C1E3-5E0C2E835469}"/>
          </ac:spMkLst>
        </pc:spChg>
        <pc:graphicFrameChg chg="mod">
          <ac:chgData name="Abels, Patrick" userId="ba666de4-0d21-43a6-8e66-51a18aae1b4a" providerId="ADAL" clId="{6215536A-18C8-4232-927B-5B707C316FBD}" dt="2024-07-24T13:08:37.211" v="431" actId="1035"/>
          <ac:graphicFrameMkLst>
            <pc:docMk/>
            <pc:sldMk cId="719537069" sldId="307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08:29.974" v="397" actId="478"/>
          <ac:cxnSpMkLst>
            <pc:docMk/>
            <pc:sldMk cId="719537069" sldId="307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08:28.535" v="396" actId="478"/>
          <ac:cxnSpMkLst>
            <pc:docMk/>
            <pc:sldMk cId="719537069" sldId="307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08:31.489" v="399" actId="478"/>
          <ac:cxnSpMkLst>
            <pc:docMk/>
            <pc:sldMk cId="719537069" sldId="307"/>
            <ac:cxnSpMk id="13" creationId="{B4759895-FE92-6415-E5A0-54FFD939FBB6}"/>
          </ac:cxnSpMkLst>
        </pc:cxnChg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  <pc:spChg chg="mod">
          <ac:chgData name="Abels, Patrick" userId="ba666de4-0d21-43a6-8e66-51a18aae1b4a" providerId="ADAL" clId="{6215536A-18C8-4232-927B-5B707C316FBD}" dt="2024-07-24T12:15:07.707" v="51" actId="20577"/>
          <ac:spMkLst>
            <pc:docMk/>
            <pc:sldMk cId="2993824435" sldId="307"/>
            <ac:spMk id="3" creationId="{DE9B0F6B-A3FB-9969-C6CC-0E474F67D614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4T13:42:35.229" v="1481"/>
        <pc:sldMkLst>
          <pc:docMk/>
          <pc:sldMk cId="3235021399" sldId="308"/>
        </pc:sldMkLst>
        <pc:spChg chg="add mod">
          <ac:chgData name="Abels, Patrick" userId="ba666de4-0d21-43a6-8e66-51a18aae1b4a" providerId="ADAL" clId="{6215536A-18C8-4232-927B-5B707C316FBD}" dt="2024-07-24T13:40:00.951" v="1422" actId="1076"/>
          <ac:spMkLst>
            <pc:docMk/>
            <pc:sldMk cId="3235021399" sldId="308"/>
            <ac:spMk id="2" creationId="{E9A69BE9-C9D3-ECA4-2976-AEDD6C170D79}"/>
          </ac:spMkLst>
        </pc:spChg>
        <pc:spChg chg="mod">
          <ac:chgData name="Abels, Patrick" userId="ba666de4-0d21-43a6-8e66-51a18aae1b4a" providerId="ADAL" clId="{6215536A-18C8-4232-927B-5B707C316FBD}" dt="2024-07-24T13:19:00.027" v="647" actId="207"/>
          <ac:spMkLst>
            <pc:docMk/>
            <pc:sldMk cId="3235021399" sldId="308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3:27.198" v="564" actId="478"/>
          <ac:spMkLst>
            <pc:docMk/>
            <pc:sldMk cId="3235021399" sldId="308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26.417" v="563" actId="478"/>
          <ac:spMkLst>
            <pc:docMk/>
            <pc:sldMk cId="3235021399" sldId="308"/>
            <ac:spMk id="12" creationId="{76012354-469D-74C7-C1E3-5E0C2E835469}"/>
          </ac:spMkLst>
        </pc:spChg>
        <pc:spChg chg="add mod">
          <ac:chgData name="Abels, Patrick" userId="ba666de4-0d21-43a6-8e66-51a18aae1b4a" providerId="ADAL" clId="{6215536A-18C8-4232-927B-5B707C316FBD}" dt="2024-07-24T13:42:35.229" v="1481"/>
          <ac:spMkLst>
            <pc:docMk/>
            <pc:sldMk cId="3235021399" sldId="308"/>
            <ac:spMk id="15" creationId="{5D77BC27-434B-042C-EC0C-C66AE7874DF0}"/>
          </ac:spMkLst>
        </pc:spChg>
        <pc:graphicFrameChg chg="modGraphic">
          <ac:chgData name="Abels, Patrick" userId="ba666de4-0d21-43a6-8e66-51a18aae1b4a" providerId="ADAL" clId="{6215536A-18C8-4232-927B-5B707C316FBD}" dt="2024-07-24T13:40:11.457" v="1425" actId="207"/>
          <ac:graphicFrameMkLst>
            <pc:docMk/>
            <pc:sldMk cId="3235021399" sldId="308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40:21.009" v="1426" actId="14100"/>
          <ac:cxnSpMkLst>
            <pc:docMk/>
            <pc:sldMk cId="3235021399" sldId="308"/>
            <ac:cxnSpMk id="6" creationId="{08726DDF-ABFA-364E-069B-4D50F523895A}"/>
          </ac:cxnSpMkLst>
        </pc:cxnChg>
        <pc:cxnChg chg="mod">
          <ac:chgData name="Abels, Patrick" userId="ba666de4-0d21-43a6-8e66-51a18aae1b4a" providerId="ADAL" clId="{6215536A-18C8-4232-927B-5B707C316FBD}" dt="2024-07-24T13:18:55.778" v="646" actId="208"/>
          <ac:cxnSpMkLst>
            <pc:docMk/>
            <pc:sldMk cId="3235021399" sldId="308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3:27.886" v="565" actId="478"/>
          <ac:cxnSpMkLst>
            <pc:docMk/>
            <pc:sldMk cId="3235021399" sldId="308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24.275" v="562" actId="478"/>
          <ac:cxnSpMkLst>
            <pc:docMk/>
            <pc:sldMk cId="3235021399" sldId="308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4T13:42:36.885" v="1482"/>
        <pc:sldMkLst>
          <pc:docMk/>
          <pc:sldMk cId="3702634962" sldId="309"/>
        </pc:sldMkLst>
        <pc:spChg chg="add mod">
          <ac:chgData name="Abels, Patrick" userId="ba666de4-0d21-43a6-8e66-51a18aae1b4a" providerId="ADAL" clId="{6215536A-18C8-4232-927B-5B707C316FBD}" dt="2024-07-24T13:42:36.885" v="1482"/>
          <ac:spMkLst>
            <pc:docMk/>
            <pc:sldMk cId="3702634962" sldId="309"/>
            <ac:spMk id="2" creationId="{A0E48575-51D7-4AD8-0269-521DE9CF1896}"/>
          </ac:spMkLst>
        </pc:spChg>
        <pc:spChg chg="del">
          <ac:chgData name="Abels, Patrick" userId="ba666de4-0d21-43a6-8e66-51a18aae1b4a" providerId="ADAL" clId="{6215536A-18C8-4232-927B-5B707C316FBD}" dt="2024-07-24T13:13:54.356" v="568" actId="478"/>
          <ac:spMkLst>
            <pc:docMk/>
            <pc:sldMk cId="3702634962" sldId="309"/>
            <ac:spMk id="5" creationId="{41DE1DE6-A9B9-C38F-D4A7-1424E4814B40}"/>
          </ac:spMkLst>
        </pc:spChg>
        <pc:spChg chg="mod">
          <ac:chgData name="Abels, Patrick" userId="ba666de4-0d21-43a6-8e66-51a18aae1b4a" providerId="ADAL" clId="{6215536A-18C8-4232-927B-5B707C316FBD}" dt="2024-07-24T13:18:34.819" v="643" actId="207"/>
          <ac:spMkLst>
            <pc:docMk/>
            <pc:sldMk cId="3702634962" sldId="309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56.466" v="569" actId="478"/>
          <ac:spMkLst>
            <pc:docMk/>
            <pc:sldMk cId="3702634962" sldId="309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8:32.537" v="642" actId="207"/>
          <ac:graphicFrameMkLst>
            <pc:docMk/>
            <pc:sldMk cId="3702634962" sldId="309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3:54.356" v="568" actId="478"/>
          <ac:cxnSpMkLst>
            <pc:docMk/>
            <pc:sldMk cId="3702634962" sldId="309"/>
            <ac:cxnSpMk id="7" creationId="{AE1F0DAB-0ED9-4615-914A-B2C2B46C8A90}"/>
          </ac:cxnSpMkLst>
        </pc:cxnChg>
        <pc:cxnChg chg="mod">
          <ac:chgData name="Abels, Patrick" userId="ba666de4-0d21-43a6-8e66-51a18aae1b4a" providerId="ADAL" clId="{6215536A-18C8-4232-927B-5B707C316FBD}" dt="2024-07-24T13:18:39.474" v="644" actId="208"/>
          <ac:cxnSpMkLst>
            <pc:docMk/>
            <pc:sldMk cId="3702634962" sldId="309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57.108" v="570" actId="478"/>
          <ac:cxnSpMkLst>
            <pc:docMk/>
            <pc:sldMk cId="3702634962" sldId="309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4T13:42:38.057" v="1483"/>
        <pc:sldMkLst>
          <pc:docMk/>
          <pc:sldMk cId="2859578829" sldId="310"/>
        </pc:sldMkLst>
        <pc:spChg chg="add mod">
          <ac:chgData name="Abels, Patrick" userId="ba666de4-0d21-43a6-8e66-51a18aae1b4a" providerId="ADAL" clId="{6215536A-18C8-4232-927B-5B707C316FBD}" dt="2024-07-24T13:42:38.057" v="1483"/>
          <ac:spMkLst>
            <pc:docMk/>
            <pc:sldMk cId="2859578829" sldId="310"/>
            <ac:spMk id="2" creationId="{D20CE6D1-492C-F1AE-9E86-D89E6F89BD91}"/>
          </ac:spMkLst>
        </pc:spChg>
        <pc:spChg chg="del">
          <ac:chgData name="Abels, Patrick" userId="ba666de4-0d21-43a6-8e66-51a18aae1b4a" providerId="ADAL" clId="{6215536A-18C8-4232-927B-5B707C316FBD}" dt="2024-07-24T13:14:08.220" v="572" actId="478"/>
          <ac:spMkLst>
            <pc:docMk/>
            <pc:sldMk cId="2859578829" sldId="310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4:09.330" v="573" actId="478"/>
          <ac:spMkLst>
            <pc:docMk/>
            <pc:sldMk cId="2859578829" sldId="310"/>
            <ac:spMk id="9" creationId="{741FF8B0-3BE2-1557-D3AC-33F8E32D7B41}"/>
          </ac:spMkLst>
        </pc:spChg>
        <pc:graphicFrameChg chg="modGraphic">
          <ac:chgData name="Abels, Patrick" userId="ba666de4-0d21-43a6-8e66-51a18aae1b4a" providerId="ADAL" clId="{6215536A-18C8-4232-927B-5B707C316FBD}" dt="2024-07-24T13:14:33.614" v="574" actId="207"/>
          <ac:graphicFrameMkLst>
            <pc:docMk/>
            <pc:sldMk cId="2859578829" sldId="310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4:08.220" v="572" actId="478"/>
          <ac:cxnSpMkLst>
            <pc:docMk/>
            <pc:sldMk cId="2859578829" sldId="310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4:09.330" v="573" actId="478"/>
          <ac:cxnSpMkLst>
            <pc:docMk/>
            <pc:sldMk cId="2859578829" sldId="310"/>
            <ac:cxnSpMk id="10" creationId="{41E7642E-A908-FC64-EFA2-1D47702EE8F8}"/>
          </ac:cxnSpMkLst>
        </pc:cxnChg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  <pc:spChg chg="del">
          <ac:chgData name="Abels, Patrick" userId="ba666de4-0d21-43a6-8e66-51a18aae1b4a" providerId="ADAL" clId="{6215536A-18C8-4232-927B-5B707C316FBD}" dt="2024-07-24T13:16:10.911" v="634" actId="478"/>
          <ac:spMkLst>
            <pc:docMk/>
            <pc:sldMk cId="1643246162" sldId="311"/>
            <ac:spMk id="2" creationId="{FF7358FC-58FD-2E73-A72C-1EB94A1D9CD7}"/>
          </ac:spMkLst>
        </pc:spChg>
        <pc:spChg chg="add mod">
          <ac:chgData name="Abels, Patrick" userId="ba666de4-0d21-43a6-8e66-51a18aae1b4a" providerId="ADAL" clId="{6215536A-18C8-4232-927B-5B707C316FBD}" dt="2024-07-24T13:16:09.630" v="633"/>
          <ac:spMkLst>
            <pc:docMk/>
            <pc:sldMk cId="1643246162" sldId="311"/>
            <ac:spMk id="5" creationId="{3C5E4D70-867C-44DF-695D-49755DCABB59}"/>
          </ac:spMkLst>
        </pc:spChg>
        <pc:spChg chg="mod">
          <ac:chgData name="Abels, Patrick" userId="ba666de4-0d21-43a6-8e66-51a18aae1b4a" providerId="ADAL" clId="{6215536A-18C8-4232-927B-5B707C316FBD}" dt="2024-07-24T13:20:17.783" v="656" actId="113"/>
          <ac:spMkLst>
            <pc:docMk/>
            <pc:sldMk cId="1643246162" sldId="311"/>
            <ac:spMk id="6" creationId="{001E98C0-B459-F6AF-2BBD-D255D541A2BB}"/>
          </ac:spMkLst>
        </pc:spChg>
        <pc:graphicFrameChg chg="mod">
          <ac:chgData name="Abels, Patrick" userId="ba666de4-0d21-43a6-8e66-51a18aae1b4a" providerId="ADAL" clId="{6215536A-18C8-4232-927B-5B707C316FBD}" dt="2024-07-24T13:19:49.379" v="653" actId="207"/>
          <ac:graphicFrameMkLst>
            <pc:docMk/>
            <pc:sldMk cId="1643246162" sldId="311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9:45.329" v="652" actId="478"/>
          <ac:cxnSpMkLst>
            <pc:docMk/>
            <pc:sldMk cId="1643246162" sldId="311"/>
            <ac:cxnSpMk id="8" creationId="{A9B2612B-D388-4927-D226-3E2643E67D8C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4T13:43:34.463" v="1502" actId="478"/>
        <pc:sldMkLst>
          <pc:docMk/>
          <pc:sldMk cId="3586457616" sldId="312"/>
        </pc:sldMkLst>
        <pc:spChg chg="mod">
          <ac:chgData name="Abels, Patrick" userId="ba666de4-0d21-43a6-8e66-51a18aae1b4a" providerId="ADAL" clId="{6215536A-18C8-4232-927B-5B707C316FBD}" dt="2024-07-24T13:21:54.090" v="668" actId="1076"/>
          <ac:spMkLst>
            <pc:docMk/>
            <pc:sldMk cId="3586457616" sldId="312"/>
            <ac:spMk id="5" creationId="{3C5E4D70-867C-44DF-695D-49755DCABB59}"/>
          </ac:spMkLst>
        </pc:spChg>
        <pc:spChg chg="del mod">
          <ac:chgData name="Abels, Patrick" userId="ba666de4-0d21-43a6-8e66-51a18aae1b4a" providerId="ADAL" clId="{6215536A-18C8-4232-927B-5B707C316FBD}" dt="2024-07-24T13:21:44.647" v="665" actId="478"/>
          <ac:spMkLst>
            <pc:docMk/>
            <pc:sldMk cId="3586457616" sldId="312"/>
            <ac:spMk id="6" creationId="{001E98C0-B459-F6AF-2BBD-D255D541A2BB}"/>
          </ac:spMkLst>
        </pc:spChg>
        <pc:spChg chg="add del mod">
          <ac:chgData name="Abels, Patrick" userId="ba666de4-0d21-43a6-8e66-51a18aae1b4a" providerId="ADAL" clId="{6215536A-18C8-4232-927B-5B707C316FBD}" dt="2024-07-24T13:26:57.936" v="958" actId="478"/>
          <ac:spMkLst>
            <pc:docMk/>
            <pc:sldMk cId="3586457616" sldId="312"/>
            <ac:spMk id="7" creationId="{36118B91-0239-0049-9132-37EA4760D64A}"/>
          </ac:spMkLst>
        </pc:spChg>
        <pc:spChg chg="add del mod">
          <ac:chgData name="Abels, Patrick" userId="ba666de4-0d21-43a6-8e66-51a18aae1b4a" providerId="ADAL" clId="{6215536A-18C8-4232-927B-5B707C316FBD}" dt="2024-07-24T13:43:34.463" v="1502" actId="478"/>
          <ac:spMkLst>
            <pc:docMk/>
            <pc:sldMk cId="3586457616" sldId="312"/>
            <ac:spMk id="10" creationId="{6BEAD4AA-C002-FB38-54C5-CA7ECE8CA2F0}"/>
          </ac:spMkLst>
        </pc:spChg>
        <pc:graphicFrameChg chg="add mod modGraphic">
          <ac:chgData name="Abels, Patrick" userId="ba666de4-0d21-43a6-8e66-51a18aae1b4a" providerId="ADAL" clId="{6215536A-18C8-4232-927B-5B707C316FBD}" dt="2024-07-24T13:28:11.002" v="967" actId="207"/>
          <ac:graphicFrameMkLst>
            <pc:docMk/>
            <pc:sldMk cId="3586457616" sldId="312"/>
            <ac:graphicFrameMk id="2" creationId="{DEEA3E81-F310-A372-BCBE-8AE6608811DB}"/>
          </ac:graphicFrameMkLst>
        </pc:graphicFrameChg>
        <pc:graphicFrameChg chg="mod modGraphic">
          <ac:chgData name="Abels, Patrick" userId="ba666de4-0d21-43a6-8e66-51a18aae1b4a" providerId="ADAL" clId="{6215536A-18C8-4232-927B-5B707C316FBD}" dt="2024-07-24T13:21:30.518" v="659" actId="2710"/>
          <ac:graphicFrameMkLst>
            <pc:docMk/>
            <pc:sldMk cId="3586457616" sldId="312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26:58.686" v="959" actId="478"/>
          <ac:cxnSpMkLst>
            <pc:docMk/>
            <pc:sldMk cId="3586457616" sldId="312"/>
            <ac:cxnSpMk id="9" creationId="{BF853A0D-8966-F148-3767-EA11700E6AEE}"/>
          </ac:cxnSpMkLst>
        </pc:cxnChg>
      </pc:sldChg>
      <pc:sldChg chg="delSp modSp add mod">
        <pc:chgData name="Abels, Patrick" userId="ba666de4-0d21-43a6-8e66-51a18aae1b4a" providerId="ADAL" clId="{6215536A-18C8-4232-927B-5B707C316FBD}" dt="2024-07-24T13:32:25.363" v="1012" actId="207"/>
        <pc:sldMkLst>
          <pc:docMk/>
          <pc:sldMk cId="2771796598" sldId="313"/>
        </pc:sldMkLst>
        <pc:spChg chg="del">
          <ac:chgData name="Abels, Patrick" userId="ba666de4-0d21-43a6-8e66-51a18aae1b4a" providerId="ADAL" clId="{6215536A-18C8-4232-927B-5B707C316FBD}" dt="2024-07-24T13:30:03.553" v="983" actId="478"/>
          <ac:spMkLst>
            <pc:docMk/>
            <pc:sldMk cId="2771796598" sldId="313"/>
            <ac:spMk id="7" creationId="{36118B91-0239-0049-9132-37EA4760D64A}"/>
          </ac:spMkLst>
        </pc:spChg>
        <pc:graphicFrameChg chg="mod modGraphic">
          <ac:chgData name="Abels, Patrick" userId="ba666de4-0d21-43a6-8e66-51a18aae1b4a" providerId="ADAL" clId="{6215536A-18C8-4232-927B-5B707C316FBD}" dt="2024-07-24T13:32:25.363" v="1012" actId="207"/>
          <ac:graphicFrameMkLst>
            <pc:docMk/>
            <pc:sldMk cId="2771796598" sldId="313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54.476" v="1010" actId="207"/>
          <ac:graphicFrameMkLst>
            <pc:docMk/>
            <pc:sldMk cId="2771796598" sldId="313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30:04.570" v="984" actId="478"/>
          <ac:cxnSpMkLst>
            <pc:docMk/>
            <pc:sldMk cId="2771796598" sldId="313"/>
            <ac:cxnSpMk id="9" creationId="{BF853A0D-8966-F148-3767-EA11700E6AEE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modSp add mod">
        <pc:chgData name="Abels, Patrick" userId="ba666de4-0d21-43a6-8e66-51a18aae1b4a" providerId="ADAL" clId="{6215536A-18C8-4232-927B-5B707C316FBD}" dt="2024-07-24T13:29:34.118" v="981" actId="207"/>
        <pc:sldMkLst>
          <pc:docMk/>
          <pc:sldMk cId="1277994254" sldId="314"/>
        </pc:sldMkLst>
        <pc:graphicFrameChg chg="mod modGraphic">
          <ac:chgData name="Abels, Patrick" userId="ba666de4-0d21-43a6-8e66-51a18aae1b4a" providerId="ADAL" clId="{6215536A-18C8-4232-927B-5B707C316FBD}" dt="2024-07-24T13:29:30.567" v="980" actId="20577"/>
          <ac:graphicFrameMkLst>
            <pc:docMk/>
            <pc:sldMk cId="1277994254" sldId="314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9:34.118" v="981" actId="207"/>
          <ac:graphicFrameMkLst>
            <pc:docMk/>
            <pc:sldMk cId="1277994254" sldId="314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modSp add mod">
        <pc:chgData name="Abels, Patrick" userId="ba666de4-0d21-43a6-8e66-51a18aae1b4a" providerId="ADAL" clId="{6215536A-18C8-4232-927B-5B707C316FBD}" dt="2024-07-24T13:28:41.266" v="973" actId="20577"/>
        <pc:sldMkLst>
          <pc:docMk/>
          <pc:sldMk cId="2161090837" sldId="315"/>
        </pc:sldMkLst>
        <pc:graphicFrameChg chg="mod modGraphic">
          <ac:chgData name="Abels, Patrick" userId="ba666de4-0d21-43a6-8e66-51a18aae1b4a" providerId="ADAL" clId="{6215536A-18C8-4232-927B-5B707C316FBD}" dt="2024-07-24T13:28:41.266" v="973" actId="20577"/>
          <ac:graphicFrameMkLst>
            <pc:docMk/>
            <pc:sldMk cId="2161090837" sldId="315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8:29.713" v="970" actId="207"/>
          <ac:graphicFrameMkLst>
            <pc:docMk/>
            <pc:sldMk cId="2161090837" sldId="315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">
        <pc:chgData name="Abels, Patrick" userId="ba666de4-0d21-43a6-8e66-51a18aae1b4a" providerId="ADAL" clId="{6215536A-18C8-4232-927B-5B707C316FBD}" dt="2024-07-24T13:30:00.107" v="982" actId="2890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modSp add mod">
        <pc:chgData name="Abels, Patrick" userId="ba666de4-0d21-43a6-8e66-51a18aae1b4a" providerId="ADAL" clId="{6215536A-18C8-4232-927B-5B707C316FBD}" dt="2024-07-24T13:32:38.353" v="1014" actId="207"/>
        <pc:sldMkLst>
          <pc:docMk/>
          <pc:sldMk cId="2751796070" sldId="317"/>
        </pc:sldMkLst>
        <pc:graphicFrameChg chg="mod modGraphic">
          <ac:chgData name="Abels, Patrick" userId="ba666de4-0d21-43a6-8e66-51a18aae1b4a" providerId="ADAL" clId="{6215536A-18C8-4232-927B-5B707C316FBD}" dt="2024-07-24T13:32:38.353" v="1014" actId="207"/>
          <ac:graphicFrameMkLst>
            <pc:docMk/>
            <pc:sldMk cId="2751796070" sldId="317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43.786" v="1006" actId="207"/>
          <ac:graphicFrameMkLst>
            <pc:docMk/>
            <pc:sldMk cId="2751796070" sldId="317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modSp add mod">
        <pc:chgData name="Abels, Patrick" userId="ba666de4-0d21-43a6-8e66-51a18aae1b4a" providerId="ADAL" clId="{6215536A-18C8-4232-927B-5B707C316FBD}" dt="2024-07-24T13:32:53.096" v="1016" actId="207"/>
        <pc:sldMkLst>
          <pc:docMk/>
          <pc:sldMk cId="1440877268" sldId="318"/>
        </pc:sldMkLst>
        <pc:graphicFrameChg chg="mod modGraphic">
          <ac:chgData name="Abels, Patrick" userId="ba666de4-0d21-43a6-8e66-51a18aae1b4a" providerId="ADAL" clId="{6215536A-18C8-4232-927B-5B707C316FBD}" dt="2024-07-24T13:32:53.096" v="1016" actId="207"/>
          <ac:graphicFrameMkLst>
            <pc:docMk/>
            <pc:sldMk cId="1440877268" sldId="318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33.090" v="1003" actId="207"/>
          <ac:graphicFrameMkLst>
            <pc:docMk/>
            <pc:sldMk cId="1440877268" sldId="318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modSp add mod">
        <pc:chgData name="Abels, Patrick" userId="ba666de4-0d21-43a6-8e66-51a18aae1b4a" providerId="ADAL" clId="{6215536A-18C8-4232-927B-5B707C316FBD}" dt="2024-07-24T13:33:06.730" v="1018" actId="207"/>
        <pc:sldMkLst>
          <pc:docMk/>
          <pc:sldMk cId="4006843438" sldId="319"/>
        </pc:sldMkLst>
        <pc:graphicFrameChg chg="mod modGraphic">
          <ac:chgData name="Abels, Patrick" userId="ba666de4-0d21-43a6-8e66-51a18aae1b4a" providerId="ADAL" clId="{6215536A-18C8-4232-927B-5B707C316FBD}" dt="2024-07-24T13:33:06.730" v="1018" actId="207"/>
          <ac:graphicFrameMkLst>
            <pc:docMk/>
            <pc:sldMk cId="4006843438" sldId="319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09.141" v="999" actId="207"/>
          <ac:graphicFrameMkLst>
            <pc:docMk/>
            <pc:sldMk cId="4006843438" sldId="319"/>
            <ac:graphicFrameMk id="4" creationId="{2F40D753-4A20-2032-EC70-FE17F75549CB}"/>
          </ac:graphicFrameMkLst>
        </pc:graphicFrameChg>
      </pc:sldChg>
      <pc:sldChg chg="modSp add mod">
        <pc:chgData name="Abels, Patrick" userId="ba666de4-0d21-43a6-8e66-51a18aae1b4a" providerId="ADAL" clId="{6215536A-18C8-4232-927B-5B707C316FBD}" dt="2024-07-24T13:33:16.218" v="1020" actId="207"/>
        <pc:sldMkLst>
          <pc:docMk/>
          <pc:sldMk cId="125043907" sldId="320"/>
        </pc:sldMkLst>
        <pc:graphicFrameChg chg="mod modGraphic">
          <ac:chgData name="Abels, Patrick" userId="ba666de4-0d21-43a6-8e66-51a18aae1b4a" providerId="ADAL" clId="{6215536A-18C8-4232-927B-5B707C316FBD}" dt="2024-07-24T13:33:16.218" v="1020" actId="207"/>
          <ac:graphicFrameMkLst>
            <pc:docMk/>
            <pc:sldMk cId="125043907" sldId="320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21.240" v="1000" actId="207"/>
          <ac:graphicFrameMkLst>
            <pc:docMk/>
            <pc:sldMk cId="125043907" sldId="320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">
        <pc:chgData name="Abels, Patrick" userId="ba666de4-0d21-43a6-8e66-51a18aae1b4a" providerId="ADAL" clId="{6215536A-18C8-4232-927B-5B707C316FBD}" dt="2024-07-24T13:30:36.095" v="994" actId="2890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modSp add mod">
        <pc:chgData name="Abels, Patrick" userId="ba666de4-0d21-43a6-8e66-51a18aae1b4a" providerId="ADAL" clId="{6215536A-18C8-4232-927B-5B707C316FBD}" dt="2024-07-24T13:42:34.088" v="1480"/>
        <pc:sldMkLst>
          <pc:docMk/>
          <pc:sldMk cId="1638070181" sldId="322"/>
        </pc:sldMkLst>
        <pc:spChg chg="add mod">
          <ac:chgData name="Abels, Patrick" userId="ba666de4-0d21-43a6-8e66-51a18aae1b4a" providerId="ADAL" clId="{6215536A-18C8-4232-927B-5B707C316FBD}" dt="2024-07-24T13:34:23.449" v="1040" actId="207"/>
          <ac:spMkLst>
            <pc:docMk/>
            <pc:sldMk cId="1638070181" sldId="322"/>
            <ac:spMk id="2" creationId="{B3BB418E-812C-4D49-A8F7-6ED8DDF3B475}"/>
          </ac:spMkLst>
        </pc:spChg>
        <pc:spChg chg="add mod">
          <ac:chgData name="Abels, Patrick" userId="ba666de4-0d21-43a6-8e66-51a18aae1b4a" providerId="ADAL" clId="{6215536A-18C8-4232-927B-5B707C316FBD}" dt="2024-07-24T13:42:34.088" v="1480"/>
          <ac:spMkLst>
            <pc:docMk/>
            <pc:sldMk cId="1638070181" sldId="322"/>
            <ac:spMk id="8" creationId="{7D128B03-CEA9-815F-5732-FE6565C1127E}"/>
          </ac:spMkLst>
        </pc:spChg>
        <pc:graphicFrameChg chg="mod">
          <ac:chgData name="Abels, Patrick" userId="ba666de4-0d21-43a6-8e66-51a18aae1b4a" providerId="ADAL" clId="{6215536A-18C8-4232-927B-5B707C316FBD}" dt="2024-07-24T13:33:55.109" v="1022" actId="207"/>
          <ac:graphicFrameMkLst>
            <pc:docMk/>
            <pc:sldMk cId="1638070181" sldId="322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34:19.745" v="1039" actId="208"/>
          <ac:cxnSpMkLst>
            <pc:docMk/>
            <pc:sldMk cId="1638070181" sldId="322"/>
            <ac:cxnSpMk id="5" creationId="{3EF3BE8F-13A0-988D-245B-56100C3EE14A}"/>
          </ac:cxnSpMkLst>
        </pc:cxnChg>
      </pc:sldChg>
      <pc:sldChg chg="addSp modSp new mod">
        <pc:chgData name="Abels, Patrick" userId="ba666de4-0d21-43a6-8e66-51a18aae1b4a" providerId="ADAL" clId="{6215536A-18C8-4232-927B-5B707C316FBD}" dt="2024-07-24T13:39:01.251" v="1412" actId="179"/>
        <pc:sldMkLst>
          <pc:docMk/>
          <pc:sldMk cId="2695868263" sldId="323"/>
        </pc:sldMkLst>
        <pc:spChg chg="mod">
          <ac:chgData name="Abels, Patrick" userId="ba666de4-0d21-43a6-8e66-51a18aae1b4a" providerId="ADAL" clId="{6215536A-18C8-4232-927B-5B707C316FBD}" dt="2024-07-24T13:39:01.251" v="1412" actId="179"/>
          <ac:spMkLst>
            <pc:docMk/>
            <pc:sldMk cId="2695868263" sldId="323"/>
            <ac:spMk id="2" creationId="{E881415B-DF99-2365-B97B-FD8AF982D6CD}"/>
          </ac:spMkLst>
        </pc:spChg>
        <pc:spChg chg="mod">
          <ac:chgData name="Abels, Patrick" userId="ba666de4-0d21-43a6-8e66-51a18aae1b4a" providerId="ADAL" clId="{6215536A-18C8-4232-927B-5B707C316FBD}" dt="2024-07-24T13:34:44.594" v="1048" actId="20577"/>
          <ac:spMkLst>
            <pc:docMk/>
            <pc:sldMk cId="2695868263" sldId="323"/>
            <ac:spMk id="3" creationId="{8466A387-0560-8DD4-5E91-91F54D4041F9}"/>
          </ac:spMkLst>
        </pc:spChg>
        <pc:graphicFrameChg chg="add mod">
          <ac:chgData name="Abels, Patrick" userId="ba666de4-0d21-43a6-8e66-51a18aae1b4a" providerId="ADAL" clId="{6215536A-18C8-4232-927B-5B707C316FBD}" dt="2024-07-24T13:37:38.996" v="1393" actId="1076"/>
          <ac:graphicFrameMkLst>
            <pc:docMk/>
            <pc:sldMk cId="2695868263" sldId="323"/>
            <ac:graphicFrameMk id="4" creationId="{237BA0FF-D32A-9DF3-2CE1-D1A585A1CEFA}"/>
          </ac:graphicFrameMkLst>
        </pc:graphicFrameChg>
        <pc:graphicFrameChg chg="add mod">
          <ac:chgData name="Abels, Patrick" userId="ba666de4-0d21-43a6-8e66-51a18aae1b4a" providerId="ADAL" clId="{6215536A-18C8-4232-927B-5B707C316FBD}" dt="2024-07-24T13:37:54.535" v="1402" actId="1076"/>
          <ac:graphicFrameMkLst>
            <pc:docMk/>
            <pc:sldMk cId="2695868263" sldId="323"/>
            <ac:graphicFrameMk id="5" creationId="{2B113CF6-B458-DCD7-AD81-139121C1F04D}"/>
          </ac:graphicFrameMkLst>
        </pc:graphicFrameChg>
      </pc:sldChg>
      <pc:sldChg chg="modSp new mod">
        <pc:chgData name="Abels, Patrick" userId="ba666de4-0d21-43a6-8e66-51a18aae1b4a" providerId="ADAL" clId="{6215536A-18C8-4232-927B-5B707C316FBD}" dt="2024-07-24T13:49:42.203" v="1732" actId="207"/>
        <pc:sldMkLst>
          <pc:docMk/>
          <pc:sldMk cId="2849335001" sldId="324"/>
        </pc:sldMkLst>
        <pc:spChg chg="mod">
          <ac:chgData name="Abels, Patrick" userId="ba666de4-0d21-43a6-8e66-51a18aae1b4a" providerId="ADAL" clId="{6215536A-18C8-4232-927B-5B707C316FBD}" dt="2024-07-24T13:49:42.203" v="1732" actId="207"/>
          <ac:spMkLst>
            <pc:docMk/>
            <pc:sldMk cId="2849335001" sldId="324"/>
            <ac:spMk id="2" creationId="{DC7067E5-5B75-1068-17D3-B69A10CAAB50}"/>
          </ac:spMkLst>
        </pc:spChg>
        <pc:spChg chg="mod">
          <ac:chgData name="Abels, Patrick" userId="ba666de4-0d21-43a6-8e66-51a18aae1b4a" providerId="ADAL" clId="{6215536A-18C8-4232-927B-5B707C316FBD}" dt="2024-07-24T13:43:49.720" v="1512" actId="20577"/>
          <ac:spMkLst>
            <pc:docMk/>
            <pc:sldMk cId="2849335001" sldId="324"/>
            <ac:spMk id="3" creationId="{910E302D-D636-2054-1E0D-356E8878D986}"/>
          </ac:spMkLst>
        </pc:spChg>
      </pc:sldChg>
      <pc:sldChg chg="addSp modSp new mod">
        <pc:chgData name="Abels, Patrick" userId="ba666de4-0d21-43a6-8e66-51a18aae1b4a" providerId="ADAL" clId="{6215536A-18C8-4232-927B-5B707C316FBD}" dt="2024-07-24T13:53:06.502" v="1867" actId="1076"/>
        <pc:sldMkLst>
          <pc:docMk/>
          <pc:sldMk cId="1809847715" sldId="325"/>
        </pc:sldMkLst>
        <pc:spChg chg="mod">
          <ac:chgData name="Abels, Patrick" userId="ba666de4-0d21-43a6-8e66-51a18aae1b4a" providerId="ADAL" clId="{6215536A-18C8-4232-927B-5B707C316FBD}" dt="2024-07-24T13:51:23.154" v="1768" actId="20577"/>
          <ac:spMkLst>
            <pc:docMk/>
            <pc:sldMk cId="1809847715" sldId="325"/>
            <ac:spMk id="2" creationId="{7869E797-53DA-2587-76E1-5B4A367D1F27}"/>
          </ac:spMkLst>
        </pc:spChg>
        <pc:spChg chg="mod">
          <ac:chgData name="Abels, Patrick" userId="ba666de4-0d21-43a6-8e66-51a18aae1b4a" providerId="ADAL" clId="{6215536A-18C8-4232-927B-5B707C316FBD}" dt="2024-07-24T13:51:12.040" v="1742" actId="20577"/>
          <ac:spMkLst>
            <pc:docMk/>
            <pc:sldMk cId="1809847715" sldId="325"/>
            <ac:spMk id="3" creationId="{CDFB534A-491D-CDCD-B116-3707A1DE6F35}"/>
          </ac:spMkLst>
        </pc:spChg>
        <pc:picChg chg="add mod">
          <ac:chgData name="Abels, Patrick" userId="ba666de4-0d21-43a6-8e66-51a18aae1b4a" providerId="ADAL" clId="{6215536A-18C8-4232-927B-5B707C316FBD}" dt="2024-07-24T13:53:05.157" v="1866" actId="1076"/>
          <ac:picMkLst>
            <pc:docMk/>
            <pc:sldMk cId="1809847715" sldId="325"/>
            <ac:picMk id="4" creationId="{1A1CD94A-2195-D30B-C999-A6F1798ED7DF}"/>
          </ac:picMkLst>
        </pc:picChg>
        <pc:picChg chg="add mod">
          <ac:chgData name="Abels, Patrick" userId="ba666de4-0d21-43a6-8e66-51a18aae1b4a" providerId="ADAL" clId="{6215536A-18C8-4232-927B-5B707C316FBD}" dt="2024-07-24T13:53:06.502" v="1867" actId="1076"/>
          <ac:picMkLst>
            <pc:docMk/>
            <pc:sldMk cId="1809847715" sldId="325"/>
            <ac:picMk id="5" creationId="{ABA9F400-1ED1-34F6-F3F1-CE54F7B244EA}"/>
          </ac:picMkLst>
        </pc:picChg>
      </pc:sldChg>
      <pc:sldChg chg="addSp modSp new mod">
        <pc:chgData name="Abels, Patrick" userId="ba666de4-0d21-43a6-8e66-51a18aae1b4a" providerId="ADAL" clId="{6215536A-18C8-4232-927B-5B707C316FBD}" dt="2024-07-24T13:52:50.260" v="1860" actId="1076"/>
        <pc:sldMkLst>
          <pc:docMk/>
          <pc:sldMk cId="1835699829" sldId="326"/>
        </pc:sldMkLst>
        <pc:spChg chg="mod">
          <ac:chgData name="Abels, Patrick" userId="ba666de4-0d21-43a6-8e66-51a18aae1b4a" providerId="ADAL" clId="{6215536A-18C8-4232-927B-5B707C316FBD}" dt="2024-07-24T13:51:46.477" v="1818" actId="20577"/>
          <ac:spMkLst>
            <pc:docMk/>
            <pc:sldMk cId="1835699829" sldId="326"/>
            <ac:spMk id="2" creationId="{B49A01F9-6015-EC2A-5623-9E2120DE50A7}"/>
          </ac:spMkLst>
        </pc:spChg>
        <pc:spChg chg="mod">
          <ac:chgData name="Abels, Patrick" userId="ba666de4-0d21-43a6-8e66-51a18aae1b4a" providerId="ADAL" clId="{6215536A-18C8-4232-927B-5B707C316FBD}" dt="2024-07-24T13:51:33.736" v="1776" actId="20577"/>
          <ac:spMkLst>
            <pc:docMk/>
            <pc:sldMk cId="1835699829" sldId="326"/>
            <ac:spMk id="3" creationId="{0363DCC1-3555-5072-A5E9-3366BA950AE8}"/>
          </ac:spMkLst>
        </pc:spChg>
        <pc:picChg chg="add mod">
          <ac:chgData name="Abels, Patrick" userId="ba666de4-0d21-43a6-8e66-51a18aae1b4a" providerId="ADAL" clId="{6215536A-18C8-4232-927B-5B707C316FBD}" dt="2024-07-24T13:52:41.411" v="1857" actId="1076"/>
          <ac:picMkLst>
            <pc:docMk/>
            <pc:sldMk cId="1835699829" sldId="326"/>
            <ac:picMk id="5" creationId="{3A9B4F9C-A2BC-6685-C1EF-9FCD1D7C283B}"/>
          </ac:picMkLst>
        </pc:picChg>
        <pc:picChg chg="add mod">
          <ac:chgData name="Abels, Patrick" userId="ba666de4-0d21-43a6-8e66-51a18aae1b4a" providerId="ADAL" clId="{6215536A-18C8-4232-927B-5B707C316FBD}" dt="2024-07-24T13:52:50.260" v="1860" actId="1076"/>
          <ac:picMkLst>
            <pc:docMk/>
            <pc:sldMk cId="1835699829" sldId="326"/>
            <ac:picMk id="7" creationId="{C299EF3D-C911-9B29-0136-E15B80868A2E}"/>
          </ac:picMkLst>
        </pc:picChg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6215536A-18C8-4232-927B-5B707C316FBD}" dt="2024-07-24T12:16:28.393" v="52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</pc:sldMasterChg>
    </pc:docChg>
  </pc:docChgLst>
  <pc:docChgLst>
    <pc:chgData name="Abels, Patrick" userId="ba666de4-0d21-43a6-8e66-51a18aae1b4a" providerId="ADAL" clId="{4BCBAC56-6224-48DE-9FFA-7A3463339BA8}"/>
    <pc:docChg chg="undo custSel addSld delSld modSld">
      <pc:chgData name="Abels, Patrick" userId="ba666de4-0d21-43a6-8e66-51a18aae1b4a" providerId="ADAL" clId="{4BCBAC56-6224-48DE-9FFA-7A3463339BA8}" dt="2024-09-02T23:55:57.846" v="2034" actId="207"/>
      <pc:docMkLst>
        <pc:docMk/>
      </pc:docMkLst>
      <pc:sldChg chg="addSp delSp modSp mod">
        <pc:chgData name="Abels, Patrick" userId="ba666de4-0d21-43a6-8e66-51a18aae1b4a" providerId="ADAL" clId="{4BCBAC56-6224-48DE-9FFA-7A3463339BA8}" dt="2024-09-02T23:55:57.846" v="2034" actId="207"/>
        <pc:sldMkLst>
          <pc:docMk/>
          <pc:sldMk cId="3358983006" sldId="305"/>
        </pc:sldMkLst>
        <pc:spChg chg="mod">
          <ac:chgData name="Abels, Patrick" userId="ba666de4-0d21-43a6-8e66-51a18aae1b4a" providerId="ADAL" clId="{4BCBAC56-6224-48DE-9FFA-7A3463339BA8}" dt="2024-09-02T23:55:57.846" v="2034" actId="207"/>
          <ac:spMkLst>
            <pc:docMk/>
            <pc:sldMk cId="3358983006" sldId="305"/>
            <ac:spMk id="2" creationId="{2990A55F-57D0-5F13-873C-EC6A5D011C2D}"/>
          </ac:spMkLst>
        </pc:spChg>
        <pc:spChg chg="add del">
          <ac:chgData name="Abels, Patrick" userId="ba666de4-0d21-43a6-8e66-51a18aae1b4a" providerId="ADAL" clId="{4BCBAC56-6224-48DE-9FFA-7A3463339BA8}" dt="2024-09-02T23:51:43.685" v="1907" actId="478"/>
          <ac:spMkLst>
            <pc:docMk/>
            <pc:sldMk cId="3358983006" sldId="305"/>
            <ac:spMk id="3" creationId="{BF92ECB2-FC96-32F1-621B-B9C880FE91E9}"/>
          </ac:spMkLst>
        </pc:spChg>
        <pc:spChg chg="add mod ord">
          <ac:chgData name="Abels, Patrick" userId="ba666de4-0d21-43a6-8e66-51a18aae1b4a" providerId="ADAL" clId="{4BCBAC56-6224-48DE-9FFA-7A3463339BA8}" dt="2024-09-02T23:55:42.610" v="2032" actId="14100"/>
          <ac:spMkLst>
            <pc:docMk/>
            <pc:sldMk cId="3358983006" sldId="305"/>
            <ac:spMk id="4" creationId="{4D89C457-471F-FE2B-E062-55683343462F}"/>
          </ac:spMkLst>
        </pc:spChg>
      </pc:sldChg>
      <pc:sldChg chg="addSp delSp modSp mod">
        <pc:chgData name="Abels, Patrick" userId="ba666de4-0d21-43a6-8e66-51a18aae1b4a" providerId="ADAL" clId="{4BCBAC56-6224-48DE-9FFA-7A3463339BA8}" dt="2024-09-02T22:58:42.108" v="257" actId="478"/>
        <pc:sldMkLst>
          <pc:docMk/>
          <pc:sldMk cId="6422617" sldId="306"/>
        </pc:sldMkLst>
        <pc:spChg chg="mod">
          <ac:chgData name="Abels, Patrick" userId="ba666de4-0d21-43a6-8e66-51a18aae1b4a" providerId="ADAL" clId="{4BCBAC56-6224-48DE-9FFA-7A3463339BA8}" dt="2024-09-02T22:58:33.108" v="255" actId="1076"/>
          <ac:spMkLst>
            <pc:docMk/>
            <pc:sldMk cId="6422617" sldId="306"/>
            <ac:spMk id="2" creationId="{EB1B8023-2CA0-67FD-D1BC-C81AC6DD0C8C}"/>
          </ac:spMkLst>
        </pc:spChg>
        <pc:picChg chg="add mod modCrop">
          <ac:chgData name="Abels, Patrick" userId="ba666de4-0d21-43a6-8e66-51a18aae1b4a" providerId="ADAL" clId="{4BCBAC56-6224-48DE-9FFA-7A3463339BA8}" dt="2024-09-02T22:58:29.568" v="254" actId="1076"/>
          <ac:picMkLst>
            <pc:docMk/>
            <pc:sldMk cId="6422617" sldId="306"/>
            <ac:picMk id="4" creationId="{27455385-FF96-C378-E23A-8E42C02FECC8}"/>
          </ac:picMkLst>
        </pc:picChg>
        <pc:picChg chg="del mod">
          <ac:chgData name="Abels, Patrick" userId="ba666de4-0d21-43a6-8e66-51a18aae1b4a" providerId="ADAL" clId="{4BCBAC56-6224-48DE-9FFA-7A3463339BA8}" dt="2024-09-02T22:58:42.108" v="257" actId="478"/>
          <ac:picMkLst>
            <pc:docMk/>
            <pc:sldMk cId="6422617" sldId="306"/>
            <ac:picMk id="5" creationId="{E49316B0-418C-DEEE-7113-61B9815CA3C9}"/>
          </ac:picMkLst>
        </pc:picChg>
      </pc:sldChg>
      <pc:sldChg chg="del">
        <pc:chgData name="Abels, Patrick" userId="ba666de4-0d21-43a6-8e66-51a18aae1b4a" providerId="ADAL" clId="{4BCBAC56-6224-48DE-9FFA-7A3463339BA8}" dt="2024-09-02T22:53:44.279" v="0" actId="47"/>
        <pc:sldMkLst>
          <pc:docMk/>
          <pc:sldMk cId="2454186813" sldId="307"/>
        </pc:sldMkLst>
      </pc:sldChg>
      <pc:sldChg chg="modSp add mod">
        <pc:chgData name="Abels, Patrick" userId="ba666de4-0d21-43a6-8e66-51a18aae1b4a" providerId="ADAL" clId="{4BCBAC56-6224-48DE-9FFA-7A3463339BA8}" dt="2024-09-02T23:31:21.024" v="1389" actId="20577"/>
        <pc:sldMkLst>
          <pc:docMk/>
          <pc:sldMk cId="2654933112" sldId="307"/>
        </pc:sldMkLst>
        <pc:spChg chg="mod">
          <ac:chgData name="Abels, Patrick" userId="ba666de4-0d21-43a6-8e66-51a18aae1b4a" providerId="ADAL" clId="{4BCBAC56-6224-48DE-9FFA-7A3463339BA8}" dt="2024-09-02T23:31:21.024" v="1389" actId="20577"/>
          <ac:spMkLst>
            <pc:docMk/>
            <pc:sldMk cId="2654933112" sldId="307"/>
            <ac:spMk id="2" creationId="{2F3C6B19-A5C9-D5D6-535A-B222326CEE14}"/>
          </ac:spMkLst>
        </pc:spChg>
      </pc:sldChg>
      <pc:sldChg chg="modSp add mod">
        <pc:chgData name="Abels, Patrick" userId="ba666de4-0d21-43a6-8e66-51a18aae1b4a" providerId="ADAL" clId="{4BCBAC56-6224-48DE-9FFA-7A3463339BA8}" dt="2024-09-02T22:54:19.732" v="52"/>
        <pc:sldMkLst>
          <pc:docMk/>
          <pc:sldMk cId="2232368538" sldId="308"/>
        </pc:sldMkLst>
        <pc:spChg chg="mod">
          <ac:chgData name="Abels, Patrick" userId="ba666de4-0d21-43a6-8e66-51a18aae1b4a" providerId="ADAL" clId="{4BCBAC56-6224-48DE-9FFA-7A3463339BA8}" dt="2024-09-02T22:54:19.732" v="52"/>
          <ac:spMkLst>
            <pc:docMk/>
            <pc:sldMk cId="2232368538" sldId="308"/>
            <ac:spMk id="2" creationId="{2F3C6B19-A5C9-D5D6-535A-B222326CEE14}"/>
          </ac:spMkLst>
        </pc:spChg>
      </pc:sldChg>
      <pc:sldChg chg="del">
        <pc:chgData name="Abels, Patrick" userId="ba666de4-0d21-43a6-8e66-51a18aae1b4a" providerId="ADAL" clId="{4BCBAC56-6224-48DE-9FFA-7A3463339BA8}" dt="2024-09-02T22:53:45.744" v="1" actId="47"/>
        <pc:sldMkLst>
          <pc:docMk/>
          <pc:sldMk cId="2646014470" sldId="308"/>
        </pc:sldMkLst>
      </pc:sldChg>
      <pc:sldChg chg="addSp modSp add mod">
        <pc:chgData name="Abels, Patrick" userId="ba666de4-0d21-43a6-8e66-51a18aae1b4a" providerId="ADAL" clId="{4BCBAC56-6224-48DE-9FFA-7A3463339BA8}" dt="2024-09-02T23:40:30.634" v="1904" actId="20577"/>
        <pc:sldMkLst>
          <pc:docMk/>
          <pc:sldMk cId="3535930380" sldId="309"/>
        </pc:sldMkLst>
        <pc:spChg chg="mod">
          <ac:chgData name="Abels, Patrick" userId="ba666de4-0d21-43a6-8e66-51a18aae1b4a" providerId="ADAL" clId="{4BCBAC56-6224-48DE-9FFA-7A3463339BA8}" dt="2024-09-02T23:40:30.634" v="1904" actId="20577"/>
          <ac:spMkLst>
            <pc:docMk/>
            <pc:sldMk cId="3535930380" sldId="309"/>
            <ac:spMk id="2" creationId="{0BA970AE-34B3-003F-67AF-5E88BBE3D4F2}"/>
          </ac:spMkLst>
        </pc:spChg>
        <pc:spChg chg="add mod ord">
          <ac:chgData name="Abels, Patrick" userId="ba666de4-0d21-43a6-8e66-51a18aae1b4a" providerId="ADAL" clId="{4BCBAC56-6224-48DE-9FFA-7A3463339BA8}" dt="2024-09-02T23:33:46.876" v="1451" actId="1035"/>
          <ac:spMkLst>
            <pc:docMk/>
            <pc:sldMk cId="3535930380" sldId="309"/>
            <ac:spMk id="4" creationId="{66E091D7-00A7-CC29-AB61-09B9F6673855}"/>
          </ac:spMkLst>
        </pc:spChg>
        <pc:spChg chg="add mod ord">
          <ac:chgData name="Abels, Patrick" userId="ba666de4-0d21-43a6-8e66-51a18aae1b4a" providerId="ADAL" clId="{4BCBAC56-6224-48DE-9FFA-7A3463339BA8}" dt="2024-09-02T23:33:53.489" v="1457" actId="1038"/>
          <ac:spMkLst>
            <pc:docMk/>
            <pc:sldMk cId="3535930380" sldId="309"/>
            <ac:spMk id="5" creationId="{66D8AD45-CA7C-E55C-DCC5-E39E74029370}"/>
          </ac:spMkLst>
        </pc:spChg>
      </pc:sldChg>
      <pc:sldChg chg="addSp modSp add mod">
        <pc:chgData name="Abels, Patrick" userId="ba666de4-0d21-43a6-8e66-51a18aae1b4a" providerId="ADAL" clId="{4BCBAC56-6224-48DE-9FFA-7A3463339BA8}" dt="2024-09-02T23:40:10.630" v="1882" actId="207"/>
        <pc:sldMkLst>
          <pc:docMk/>
          <pc:sldMk cId="201586255" sldId="310"/>
        </pc:sldMkLst>
        <pc:spChg chg="mod">
          <ac:chgData name="Abels, Patrick" userId="ba666de4-0d21-43a6-8e66-51a18aae1b4a" providerId="ADAL" clId="{4BCBAC56-6224-48DE-9FFA-7A3463339BA8}" dt="2024-09-02T23:40:10.630" v="1882" actId="207"/>
          <ac:spMkLst>
            <pc:docMk/>
            <pc:sldMk cId="201586255" sldId="310"/>
            <ac:spMk id="2" creationId="{0BA970AE-34B3-003F-67AF-5E88BBE3D4F2}"/>
          </ac:spMkLst>
        </pc:spChg>
        <pc:spChg chg="add mod ord">
          <ac:chgData name="Abels, Patrick" userId="ba666de4-0d21-43a6-8e66-51a18aae1b4a" providerId="ADAL" clId="{4BCBAC56-6224-48DE-9FFA-7A3463339BA8}" dt="2024-09-02T23:38:39.076" v="1828" actId="1037"/>
          <ac:spMkLst>
            <pc:docMk/>
            <pc:sldMk cId="201586255" sldId="310"/>
            <ac:spMk id="4" creationId="{A2CC3B7E-2F7E-C507-CA14-30F34BBCE697}"/>
          </ac:spMkLst>
        </pc:spChg>
        <pc:spChg chg="add mod ord">
          <ac:chgData name="Abels, Patrick" userId="ba666de4-0d21-43a6-8e66-51a18aae1b4a" providerId="ADAL" clId="{4BCBAC56-6224-48DE-9FFA-7A3463339BA8}" dt="2024-09-02T23:38:16.427" v="1767" actId="167"/>
          <ac:spMkLst>
            <pc:docMk/>
            <pc:sldMk cId="201586255" sldId="310"/>
            <ac:spMk id="5" creationId="{0E768624-DACC-3522-1F3C-59CB52C0B33A}"/>
          </ac:spMkLst>
        </pc:spChg>
      </pc:sldChg>
      <pc:sldChg chg="add del">
        <pc:chgData name="Abels, Patrick" userId="ba666de4-0d21-43a6-8e66-51a18aae1b4a" providerId="ADAL" clId="{4BCBAC56-6224-48DE-9FFA-7A3463339BA8}" dt="2024-09-02T22:59:10.900" v="277" actId="47"/>
        <pc:sldMkLst>
          <pc:docMk/>
          <pc:sldMk cId="2854482249" sldId="311"/>
        </pc:sldMkLst>
      </pc:sldChg>
      <pc:sldChg chg="addSp delSp modSp new mod">
        <pc:chgData name="Abels, Patrick" userId="ba666de4-0d21-43a6-8e66-51a18aae1b4a" providerId="ADAL" clId="{4BCBAC56-6224-48DE-9FFA-7A3463339BA8}" dt="2024-09-02T23:02:01.565" v="384" actId="1035"/>
        <pc:sldMkLst>
          <pc:docMk/>
          <pc:sldMk cId="4251221817" sldId="312"/>
        </pc:sldMkLst>
        <pc:spChg chg="mod">
          <ac:chgData name="Abels, Patrick" userId="ba666de4-0d21-43a6-8e66-51a18aae1b4a" providerId="ADAL" clId="{4BCBAC56-6224-48DE-9FFA-7A3463339BA8}" dt="2024-09-02T22:59:04.814" v="276" actId="20577"/>
          <ac:spMkLst>
            <pc:docMk/>
            <pc:sldMk cId="4251221817" sldId="312"/>
            <ac:spMk id="3" creationId="{7D97CED1-339C-87A3-CA10-69CC0A70EEBA}"/>
          </ac:spMkLst>
        </pc:spChg>
        <pc:picChg chg="add del mod">
          <ac:chgData name="Abels, Patrick" userId="ba666de4-0d21-43a6-8e66-51a18aae1b4a" providerId="ADAL" clId="{4BCBAC56-6224-48DE-9FFA-7A3463339BA8}" dt="2024-09-02T23:01:14.196" v="350" actId="478"/>
          <ac:picMkLst>
            <pc:docMk/>
            <pc:sldMk cId="4251221817" sldId="312"/>
            <ac:picMk id="4" creationId="{FB1464B3-9EEE-1402-B465-1332F61756BC}"/>
          </ac:picMkLst>
        </pc:picChg>
        <pc:picChg chg="add del mod">
          <ac:chgData name="Abels, Patrick" userId="ba666de4-0d21-43a6-8e66-51a18aae1b4a" providerId="ADAL" clId="{4BCBAC56-6224-48DE-9FFA-7A3463339BA8}" dt="2024-09-02T22:59:31.883" v="282" actId="478"/>
          <ac:picMkLst>
            <pc:docMk/>
            <pc:sldMk cId="4251221817" sldId="312"/>
            <ac:picMk id="5" creationId="{4276DADA-9884-D017-F1F1-23F5E7F1CB88}"/>
          </ac:picMkLst>
        </pc:picChg>
        <pc:picChg chg="add del mod modCrop">
          <ac:chgData name="Abels, Patrick" userId="ba666de4-0d21-43a6-8e66-51a18aae1b4a" providerId="ADAL" clId="{4BCBAC56-6224-48DE-9FFA-7A3463339BA8}" dt="2024-09-02T23:00:24.945" v="289" actId="478"/>
          <ac:picMkLst>
            <pc:docMk/>
            <pc:sldMk cId="4251221817" sldId="312"/>
            <ac:picMk id="6" creationId="{526A93C9-7D8B-314C-CF6F-180539BC911B}"/>
          </ac:picMkLst>
        </pc:picChg>
        <pc:picChg chg="add mod">
          <ac:chgData name="Abels, Patrick" userId="ba666de4-0d21-43a6-8e66-51a18aae1b4a" providerId="ADAL" clId="{4BCBAC56-6224-48DE-9FFA-7A3463339BA8}" dt="2024-09-02T23:02:01.565" v="384" actId="1035"/>
          <ac:picMkLst>
            <pc:docMk/>
            <pc:sldMk cId="4251221817" sldId="312"/>
            <ac:picMk id="8" creationId="{7B6E4EF3-9334-CFC7-19F4-A0BB2B5B8729}"/>
          </ac:picMkLst>
        </pc:picChg>
        <pc:picChg chg="add del mod modCrop">
          <ac:chgData name="Abels, Patrick" userId="ba666de4-0d21-43a6-8e66-51a18aae1b4a" providerId="ADAL" clId="{4BCBAC56-6224-48DE-9FFA-7A3463339BA8}" dt="2024-09-02T23:01:45.637" v="356" actId="478"/>
          <ac:picMkLst>
            <pc:docMk/>
            <pc:sldMk cId="4251221817" sldId="312"/>
            <ac:picMk id="9" creationId="{7174B500-AF45-507D-1035-06ADE21B0022}"/>
          </ac:picMkLst>
        </pc:picChg>
        <pc:picChg chg="add mod">
          <ac:chgData name="Abels, Patrick" userId="ba666de4-0d21-43a6-8e66-51a18aae1b4a" providerId="ADAL" clId="{4BCBAC56-6224-48DE-9FFA-7A3463339BA8}" dt="2024-09-02T23:01:56.353" v="361" actId="1037"/>
          <ac:picMkLst>
            <pc:docMk/>
            <pc:sldMk cId="4251221817" sldId="312"/>
            <ac:picMk id="11" creationId="{FF5AF105-9CFB-DEF1-FD00-8C68C2EE9037}"/>
          </ac:picMkLst>
        </pc:picChg>
      </pc:sldChg>
      <pc:sldChg chg="addSp delSp modSp add mod">
        <pc:chgData name="Abels, Patrick" userId="ba666de4-0d21-43a6-8e66-51a18aae1b4a" providerId="ADAL" clId="{4BCBAC56-6224-48DE-9FFA-7A3463339BA8}" dt="2024-09-02T23:11:50.141" v="1061" actId="1035"/>
        <pc:sldMkLst>
          <pc:docMk/>
          <pc:sldMk cId="3900057038" sldId="313"/>
        </pc:sldMkLst>
        <pc:spChg chg="mod">
          <ac:chgData name="Abels, Patrick" userId="ba666de4-0d21-43a6-8e66-51a18aae1b4a" providerId="ADAL" clId="{4BCBAC56-6224-48DE-9FFA-7A3463339BA8}" dt="2024-09-02T23:11:44.764" v="1051" actId="404"/>
          <ac:spMkLst>
            <pc:docMk/>
            <pc:sldMk cId="3900057038" sldId="313"/>
            <ac:spMk id="2" creationId="{79BBDB63-4A44-C963-A508-307CE8781B01}"/>
          </ac:spMkLst>
        </pc:spChg>
        <pc:spChg chg="add mod">
          <ac:chgData name="Abels, Patrick" userId="ba666de4-0d21-43a6-8e66-51a18aae1b4a" providerId="ADAL" clId="{4BCBAC56-6224-48DE-9FFA-7A3463339BA8}" dt="2024-09-02T23:11:50.141" v="1061" actId="1035"/>
          <ac:spMkLst>
            <pc:docMk/>
            <pc:sldMk cId="3900057038" sldId="313"/>
            <ac:spMk id="5" creationId="{474CF66B-2F8B-EACE-1CA8-8B48941C499A}"/>
          </ac:spMkLst>
        </pc:spChg>
        <pc:picChg chg="del mod">
          <ac:chgData name="Abels, Patrick" userId="ba666de4-0d21-43a6-8e66-51a18aae1b4a" providerId="ADAL" clId="{4BCBAC56-6224-48DE-9FFA-7A3463339BA8}" dt="2024-09-02T23:05:56.156" v="631" actId="478"/>
          <ac:picMkLst>
            <pc:docMk/>
            <pc:sldMk cId="3900057038" sldId="313"/>
            <ac:picMk id="4" creationId="{FB1464B3-9EEE-1402-B465-1332F61756BC}"/>
          </ac:picMkLst>
        </pc:picChg>
        <pc:picChg chg="mod">
          <ac:chgData name="Abels, Patrick" userId="ba666de4-0d21-43a6-8e66-51a18aae1b4a" providerId="ADAL" clId="{4BCBAC56-6224-48DE-9FFA-7A3463339BA8}" dt="2024-09-02T23:11:50.141" v="1061" actId="1035"/>
          <ac:picMkLst>
            <pc:docMk/>
            <pc:sldMk cId="3900057038" sldId="313"/>
            <ac:picMk id="8" creationId="{7B6E4EF3-9334-CFC7-19F4-A0BB2B5B8729}"/>
          </ac:picMkLst>
        </pc:picChg>
      </pc:sldChg>
      <pc:sldChg chg="delSp modSp add mod">
        <pc:chgData name="Abels, Patrick" userId="ba666de4-0d21-43a6-8e66-51a18aae1b4a" providerId="ADAL" clId="{4BCBAC56-6224-48DE-9FFA-7A3463339BA8}" dt="2024-09-02T23:26:35.389" v="1191" actId="207"/>
        <pc:sldMkLst>
          <pc:docMk/>
          <pc:sldMk cId="4281324603" sldId="314"/>
        </pc:sldMkLst>
        <pc:spChg chg="mod">
          <ac:chgData name="Abels, Patrick" userId="ba666de4-0d21-43a6-8e66-51a18aae1b4a" providerId="ADAL" clId="{4BCBAC56-6224-48DE-9FFA-7A3463339BA8}" dt="2024-09-02T23:26:35.389" v="1191" actId="207"/>
          <ac:spMkLst>
            <pc:docMk/>
            <pc:sldMk cId="4281324603" sldId="314"/>
            <ac:spMk id="2" creationId="{79BBDB63-4A44-C963-A508-307CE8781B01}"/>
          </ac:spMkLst>
        </pc:spChg>
        <pc:spChg chg="mod">
          <ac:chgData name="Abels, Patrick" userId="ba666de4-0d21-43a6-8e66-51a18aae1b4a" providerId="ADAL" clId="{4BCBAC56-6224-48DE-9FFA-7A3463339BA8}" dt="2024-09-02T23:11:35.701" v="1050" actId="1035"/>
          <ac:spMkLst>
            <pc:docMk/>
            <pc:sldMk cId="4281324603" sldId="314"/>
            <ac:spMk id="5" creationId="{474CF66B-2F8B-EACE-1CA8-8B48941C499A}"/>
          </ac:spMkLst>
        </pc:spChg>
        <pc:picChg chg="del mod">
          <ac:chgData name="Abels, Patrick" userId="ba666de4-0d21-43a6-8e66-51a18aae1b4a" providerId="ADAL" clId="{4BCBAC56-6224-48DE-9FFA-7A3463339BA8}" dt="2024-09-02T23:11:02.308" v="1028" actId="478"/>
          <ac:picMkLst>
            <pc:docMk/>
            <pc:sldMk cId="4281324603" sldId="314"/>
            <ac:picMk id="4" creationId="{FB1464B3-9EEE-1402-B465-1332F61756BC}"/>
          </ac:picMkLst>
        </pc:picChg>
        <pc:picChg chg="mod">
          <ac:chgData name="Abels, Patrick" userId="ba666de4-0d21-43a6-8e66-51a18aae1b4a" providerId="ADAL" clId="{4BCBAC56-6224-48DE-9FFA-7A3463339BA8}" dt="2024-09-02T23:11:35.701" v="1050" actId="1035"/>
          <ac:picMkLst>
            <pc:docMk/>
            <pc:sldMk cId="4281324603" sldId="314"/>
            <ac:picMk id="8" creationId="{7B6E4EF3-9334-CFC7-19F4-A0BB2B5B8729}"/>
          </ac:picMkLst>
        </pc:picChg>
      </pc:sldChg>
      <pc:sldChg chg="delSp modSp add mod">
        <pc:chgData name="Abels, Patrick" userId="ba666de4-0d21-43a6-8e66-51a18aae1b4a" providerId="ADAL" clId="{4BCBAC56-6224-48DE-9FFA-7A3463339BA8}" dt="2024-09-02T23:27:41.063" v="1200" actId="478"/>
        <pc:sldMkLst>
          <pc:docMk/>
          <pc:sldMk cId="2044391523" sldId="315"/>
        </pc:sldMkLst>
        <pc:spChg chg="mod">
          <ac:chgData name="Abels, Patrick" userId="ba666de4-0d21-43a6-8e66-51a18aae1b4a" providerId="ADAL" clId="{4BCBAC56-6224-48DE-9FFA-7A3463339BA8}" dt="2024-09-02T23:27:39.065" v="1199" actId="207"/>
          <ac:spMkLst>
            <pc:docMk/>
            <pc:sldMk cId="2044391523" sldId="315"/>
            <ac:spMk id="2" creationId="{79BBDB63-4A44-C963-A508-307CE8781B01}"/>
          </ac:spMkLst>
        </pc:spChg>
        <pc:spChg chg="mod">
          <ac:chgData name="Abels, Patrick" userId="ba666de4-0d21-43a6-8e66-51a18aae1b4a" providerId="ADAL" clId="{4BCBAC56-6224-48DE-9FFA-7A3463339BA8}" dt="2024-09-02T23:12:03.101" v="1072" actId="1035"/>
          <ac:spMkLst>
            <pc:docMk/>
            <pc:sldMk cId="2044391523" sldId="315"/>
            <ac:spMk id="5" creationId="{474CF66B-2F8B-EACE-1CA8-8B48941C499A}"/>
          </ac:spMkLst>
        </pc:spChg>
        <pc:picChg chg="del mod">
          <ac:chgData name="Abels, Patrick" userId="ba666de4-0d21-43a6-8e66-51a18aae1b4a" providerId="ADAL" clId="{4BCBAC56-6224-48DE-9FFA-7A3463339BA8}" dt="2024-09-02T23:27:41.063" v="1200" actId="478"/>
          <ac:picMkLst>
            <pc:docMk/>
            <pc:sldMk cId="2044391523" sldId="315"/>
            <ac:picMk id="4" creationId="{FB1464B3-9EEE-1402-B465-1332F61756BC}"/>
          </ac:picMkLst>
        </pc:picChg>
        <pc:picChg chg="mod">
          <ac:chgData name="Abels, Patrick" userId="ba666de4-0d21-43a6-8e66-51a18aae1b4a" providerId="ADAL" clId="{4BCBAC56-6224-48DE-9FFA-7A3463339BA8}" dt="2024-09-02T23:12:03.101" v="1072" actId="1035"/>
          <ac:picMkLst>
            <pc:docMk/>
            <pc:sldMk cId="2044391523" sldId="315"/>
            <ac:picMk id="8" creationId="{7B6E4EF3-9334-CFC7-19F4-A0BB2B5B8729}"/>
          </ac:picMkLst>
        </pc:picChg>
      </pc:sldChg>
      <pc:sldChg chg="delSp modSp add mod">
        <pc:chgData name="Abels, Patrick" userId="ba666de4-0d21-43a6-8e66-51a18aae1b4a" providerId="ADAL" clId="{4BCBAC56-6224-48DE-9FFA-7A3463339BA8}" dt="2024-09-02T23:30:00.633" v="1388" actId="478"/>
        <pc:sldMkLst>
          <pc:docMk/>
          <pc:sldMk cId="3851699568" sldId="316"/>
        </pc:sldMkLst>
        <pc:spChg chg="mod">
          <ac:chgData name="Abels, Patrick" userId="ba666de4-0d21-43a6-8e66-51a18aae1b4a" providerId="ADAL" clId="{4BCBAC56-6224-48DE-9FFA-7A3463339BA8}" dt="2024-09-02T23:29:32.620" v="1387" actId="113"/>
          <ac:spMkLst>
            <pc:docMk/>
            <pc:sldMk cId="3851699568" sldId="316"/>
            <ac:spMk id="2" creationId="{79BBDB63-4A44-C963-A508-307CE8781B01}"/>
          </ac:spMkLst>
        </pc:spChg>
        <pc:spChg chg="mod">
          <ac:chgData name="Abels, Patrick" userId="ba666de4-0d21-43a6-8e66-51a18aae1b4a" providerId="ADAL" clId="{4BCBAC56-6224-48DE-9FFA-7A3463339BA8}" dt="2024-09-02T23:12:09.709" v="1082" actId="1035"/>
          <ac:spMkLst>
            <pc:docMk/>
            <pc:sldMk cId="3851699568" sldId="316"/>
            <ac:spMk id="5" creationId="{474CF66B-2F8B-EACE-1CA8-8B48941C499A}"/>
          </ac:spMkLst>
        </pc:spChg>
        <pc:picChg chg="del mod">
          <ac:chgData name="Abels, Patrick" userId="ba666de4-0d21-43a6-8e66-51a18aae1b4a" providerId="ADAL" clId="{4BCBAC56-6224-48DE-9FFA-7A3463339BA8}" dt="2024-09-02T23:30:00.633" v="1388" actId="478"/>
          <ac:picMkLst>
            <pc:docMk/>
            <pc:sldMk cId="3851699568" sldId="316"/>
            <ac:picMk id="4" creationId="{FB1464B3-9EEE-1402-B465-1332F61756BC}"/>
          </ac:picMkLst>
        </pc:picChg>
        <pc:picChg chg="mod">
          <ac:chgData name="Abels, Patrick" userId="ba666de4-0d21-43a6-8e66-51a18aae1b4a" providerId="ADAL" clId="{4BCBAC56-6224-48DE-9FFA-7A3463339BA8}" dt="2024-09-02T23:12:09.709" v="1082" actId="1035"/>
          <ac:picMkLst>
            <pc:docMk/>
            <pc:sldMk cId="3851699568" sldId="316"/>
            <ac:picMk id="8" creationId="{7B6E4EF3-9334-CFC7-19F4-A0BB2B5B8729}"/>
          </ac:picMkLst>
        </pc:picChg>
      </pc:sld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  <pc:spChg chg="mod">
          <ac:chgData name="Abels, Patrick" userId="ba666de4-0d21-43a6-8e66-51a18aae1b4a" providerId="ADAL" clId="{54176FF9-95E6-4794-B806-5DDB49ECD278}" dt="2024-07-24T08:13:21.327" v="1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54176FF9-95E6-4794-B806-5DDB49ECD278}" dt="2024-07-24T08:13:45.121" v="54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54176FF9-95E6-4794-B806-5DDB49ECD278}" dt="2024-07-24T10:27:41.299" v="2219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  <pc:spChg chg="mod">
          <ac:chgData name="Abels, Patrick" userId="ba666de4-0d21-43a6-8e66-51a18aae1b4a" providerId="ADAL" clId="{54176FF9-95E6-4794-B806-5DDB49ECD278}" dt="2024-07-24T10:31:51.100" v="2258" actId="14100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54176FF9-95E6-4794-B806-5DDB49ECD278}" dt="2024-07-24T09:24:19.285" v="468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54176FF9-95E6-4794-B806-5DDB49ECD278}" dt="2024-07-24T08:13:35.803" v="38" actId="478"/>
          <ac:grpSpMkLst>
            <pc:docMk/>
            <pc:sldMk cId="1934247724" sldId="306"/>
            <ac:grpSpMk id="4" creationId="{6F9323C1-594E-CC49-142D-0E25A301487F}"/>
          </ac:grpSpMkLst>
        </pc:grpChg>
        <pc:picChg chg="add mod">
          <ac:chgData name="Abels, Patrick" userId="ba666de4-0d21-43a6-8e66-51a18aae1b4a" providerId="ADAL" clId="{54176FF9-95E6-4794-B806-5DDB49ECD278}" dt="2024-07-24T10:31:47.284" v="2257" actId="1076"/>
          <ac:picMkLst>
            <pc:docMk/>
            <pc:sldMk cId="1934247724" sldId="306"/>
            <ac:picMk id="7" creationId="{8CD1F628-E669-9497-C7B9-B6C447F8535E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9" creationId="{AFC7FA41-5CE8-C109-2CBD-F89899B37799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10" creationId="{E0D8B9AC-8387-56A6-FCD0-FAB04BC0796C}"/>
          </ac:picMkLst>
        </pc:pic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  <pc:spChg chg="mod">
          <ac:chgData name="Abels, Patrick" userId="ba666de4-0d21-43a6-8e66-51a18aae1b4a" providerId="ADAL" clId="{54176FF9-95E6-4794-B806-5DDB49ECD278}" dt="2024-07-24T11:19:30.200" v="3331" actId="5793"/>
          <ac:spMkLst>
            <pc:docMk/>
            <pc:sldMk cId="3678361184" sldId="307"/>
            <ac:spMk id="2" creationId="{3ED07F13-ECB2-F222-1DB0-2A14EDC1E125}"/>
          </ac:spMkLst>
        </pc:spChg>
        <pc:spChg chg="mod">
          <ac:chgData name="Abels, Patrick" userId="ba666de4-0d21-43a6-8e66-51a18aae1b4a" providerId="ADAL" clId="{54176FF9-95E6-4794-B806-5DDB49ECD278}" dt="2024-07-24T09:22:47.410" v="234" actId="20577"/>
          <ac:spMkLst>
            <pc:docMk/>
            <pc:sldMk cId="3678361184" sldId="307"/>
            <ac:spMk id="3" creationId="{24DB8293-53C7-0F10-B8D8-85B5D76C4DC0}"/>
          </ac:spMkLst>
        </pc:spChg>
        <pc:graphicFrameChg chg="add mod modGraphic">
          <ac:chgData name="Abels, Patrick" userId="ba666de4-0d21-43a6-8e66-51a18aae1b4a" providerId="ADAL" clId="{54176FF9-95E6-4794-B806-5DDB49ECD278}" dt="2024-07-24T11:18:48.117" v="3329" actId="572"/>
          <ac:graphicFrameMkLst>
            <pc:docMk/>
            <pc:sldMk cId="3678361184" sldId="307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1:17:32.032" v="3313" actId="1076"/>
          <ac:picMkLst>
            <pc:docMk/>
            <pc:sldMk cId="3678361184" sldId="307"/>
            <ac:picMk id="5" creationId="{E7B3DBBF-6507-CB0E-B72A-090A8B883481}"/>
          </ac:picMkLst>
        </pc:picChg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  <pc:spChg chg="mod">
          <ac:chgData name="Abels, Patrick" userId="ba666de4-0d21-43a6-8e66-51a18aae1b4a" providerId="ADAL" clId="{54176FF9-95E6-4794-B806-5DDB49ECD278}" dt="2024-07-24T11:19:52.901" v="3332" actId="20577"/>
          <ac:spMkLst>
            <pc:docMk/>
            <pc:sldMk cId="3240640036" sldId="308"/>
            <ac:spMk id="2" creationId="{96118823-5A01-6742-A9A3-B1E25081137E}"/>
          </ac:spMkLst>
        </pc:spChg>
        <pc:spChg chg="mod">
          <ac:chgData name="Abels, Patrick" userId="ba666de4-0d21-43a6-8e66-51a18aae1b4a" providerId="ADAL" clId="{54176FF9-95E6-4794-B806-5DDB49ECD278}" dt="2024-07-24T09:22:49.334" v="235" actId="20577"/>
          <ac:spMkLst>
            <pc:docMk/>
            <pc:sldMk cId="3240640036" sldId="308"/>
            <ac:spMk id="3" creationId="{026A10C6-0864-C249-DC7B-90D8330DB06B}"/>
          </ac:spMkLst>
        </pc:spChg>
        <pc:spChg chg="add mod">
          <ac:chgData name="Abels, Patrick" userId="ba666de4-0d21-43a6-8e66-51a18aae1b4a" providerId="ADAL" clId="{54176FF9-95E6-4794-B806-5DDB49ECD278}" dt="2024-07-24T11:33:44.079" v="3576" actId="20577"/>
          <ac:spMkLst>
            <pc:docMk/>
            <pc:sldMk cId="3240640036" sldId="308"/>
            <ac:spMk id="9" creationId="{691E87DF-9A0A-ADFF-91F6-DDBC8294BEE1}"/>
          </ac:spMkLst>
        </pc:spChg>
        <pc:graphicFrameChg chg="add mod">
          <ac:chgData name="Abels, Patrick" userId="ba666de4-0d21-43a6-8e66-51a18aae1b4a" providerId="ADAL" clId="{54176FF9-95E6-4794-B806-5DDB49ECD278}" dt="2024-07-24T11:19:57.152" v="3334" actId="1076"/>
          <ac:graphicFrameMkLst>
            <pc:docMk/>
            <pc:sldMk cId="3240640036" sldId="308"/>
            <ac:graphicFrameMk id="5" creationId="{79EEEFD2-D68A-55FA-EC0D-5AB10B896C30}"/>
          </ac:graphicFrameMkLst>
        </pc:graphicFrameChg>
        <pc:picChg chg="add mod">
          <ac:chgData name="Abels, Patrick" userId="ba666de4-0d21-43a6-8e66-51a18aae1b4a" providerId="ADAL" clId="{54176FF9-95E6-4794-B806-5DDB49ECD278}" dt="2024-07-24T11:19:57.152" v="3334" actId="1076"/>
          <ac:picMkLst>
            <pc:docMk/>
            <pc:sldMk cId="3240640036" sldId="308"/>
            <ac:picMk id="4" creationId="{D9DE9B27-801A-4FF7-A02E-61F0A86E8B98}"/>
          </ac:picMkLst>
        </pc:picChg>
        <pc:picChg chg="add mod">
          <ac:chgData name="Abels, Patrick" userId="ba666de4-0d21-43a6-8e66-51a18aae1b4a" providerId="ADAL" clId="{54176FF9-95E6-4794-B806-5DDB49ECD278}" dt="2024-07-24T11:27:11.248" v="3443" actId="1076"/>
          <ac:picMkLst>
            <pc:docMk/>
            <pc:sldMk cId="3240640036" sldId="308"/>
            <ac:picMk id="6" creationId="{D24ED2E0-FE6B-AF6E-C487-07AF72DE31E0}"/>
          </ac:picMkLst>
        </pc:picChg>
        <pc:picChg chg="add mod">
          <ac:chgData name="Abels, Patrick" userId="ba666de4-0d21-43a6-8e66-51a18aae1b4a" providerId="ADAL" clId="{54176FF9-95E6-4794-B806-5DDB49ECD278}" dt="2024-07-24T11:26:59.432" v="3437" actId="1076"/>
          <ac:picMkLst>
            <pc:docMk/>
            <pc:sldMk cId="3240640036" sldId="308"/>
            <ac:picMk id="8" creationId="{84710D08-D2B4-3B49-1D1B-EE625E7CDD47}"/>
          </ac:picMkLst>
        </pc:picChg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  <pc:spChg chg="mod">
          <ac:chgData name="Abels, Patrick" userId="ba666de4-0d21-43a6-8e66-51a18aae1b4a" providerId="ADAL" clId="{54176FF9-95E6-4794-B806-5DDB49ECD278}" dt="2024-07-24T10:28:19.522" v="2220" actId="12"/>
          <ac:spMkLst>
            <pc:docMk/>
            <pc:sldMk cId="3316918673" sldId="309"/>
            <ac:spMk id="2" creationId="{A8C9F056-DF64-56AA-A7E9-CCAE7C33B4CB}"/>
          </ac:spMkLst>
        </pc:spChg>
        <pc:spChg chg="mod">
          <ac:chgData name="Abels, Patrick" userId="ba666de4-0d21-43a6-8e66-51a18aae1b4a" providerId="ADAL" clId="{54176FF9-95E6-4794-B806-5DDB49ECD278}" dt="2024-07-24T09:22:58.104" v="243" actId="20577"/>
          <ac:spMkLst>
            <pc:docMk/>
            <pc:sldMk cId="3316918673" sldId="309"/>
            <ac:spMk id="3" creationId="{D7BD8727-49E8-FE80-AF4F-13766B1E6B1F}"/>
          </ac:spMkLst>
        </pc:spChg>
        <pc:picChg chg="add mod">
          <ac:chgData name="Abels, Patrick" userId="ba666de4-0d21-43a6-8e66-51a18aae1b4a" providerId="ADAL" clId="{54176FF9-95E6-4794-B806-5DDB49ECD278}" dt="2024-07-24T11:48:22.147" v="3930" actId="1076"/>
          <ac:picMkLst>
            <pc:docMk/>
            <pc:sldMk cId="3316918673" sldId="309"/>
            <ac:picMk id="5" creationId="{6ECA2F21-56DA-2888-9A4D-321DA694301E}"/>
          </ac:picMkLst>
        </pc:picChg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  <pc:spChg chg="mod">
          <ac:chgData name="Abels, Patrick" userId="ba666de4-0d21-43a6-8e66-51a18aae1b4a" providerId="ADAL" clId="{54176FF9-95E6-4794-B806-5DDB49ECD278}" dt="2024-07-24T11:09:49.800" v="2871" actId="114"/>
          <ac:spMkLst>
            <pc:docMk/>
            <pc:sldMk cId="107101755" sldId="310"/>
            <ac:spMk id="2" creationId="{9551B581-5D0C-349A-7D09-2EF98C39A468}"/>
          </ac:spMkLst>
        </pc:spChg>
        <pc:picChg chg="add mod">
          <ac:chgData name="Abels, Patrick" userId="ba666de4-0d21-43a6-8e66-51a18aae1b4a" providerId="ADAL" clId="{54176FF9-95E6-4794-B806-5DDB49ECD278}" dt="2024-07-24T10:41:53.529" v="2300" actId="1076"/>
          <ac:picMkLst>
            <pc:docMk/>
            <pc:sldMk cId="107101755" sldId="310"/>
            <ac:picMk id="5" creationId="{09471427-309D-8EC4-07B5-2915D05E06EA}"/>
          </ac:picMkLst>
        </pc:picChg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  <pc:spChg chg="mod">
          <ac:chgData name="Abels, Patrick" userId="ba666de4-0d21-43a6-8e66-51a18aae1b4a" providerId="ADAL" clId="{54176FF9-95E6-4794-B806-5DDB49ECD278}" dt="2024-07-24T10:58:59.699" v="2539" actId="207"/>
          <ac:spMkLst>
            <pc:docMk/>
            <pc:sldMk cId="1909465663" sldId="311"/>
            <ac:spMk id="2" creationId="{9551B581-5D0C-349A-7D09-2EF98C39A468}"/>
          </ac:spMkLst>
        </pc:spChg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  <pc:spChg chg="mod">
          <ac:chgData name="Abels, Patrick" userId="ba666de4-0d21-43a6-8e66-51a18aae1b4a" providerId="ADAL" clId="{54176FF9-95E6-4794-B806-5DDB49ECD278}" dt="2024-07-24T11:43:58.369" v="3922" actId="404"/>
          <ac:spMkLst>
            <pc:docMk/>
            <pc:sldMk cId="2400931854" sldId="312"/>
            <ac:spMk id="2" creationId="{9551B581-5D0C-349A-7D09-2EF98C39A468}"/>
          </ac:spMkLst>
        </pc:spChg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  <pc:spChg chg="mod">
          <ac:chgData name="Abels, Patrick" userId="ba666de4-0d21-43a6-8e66-51a18aae1b4a" providerId="ADAL" clId="{54176FF9-95E6-4794-B806-5DDB49ECD278}" dt="2024-07-24T09:44:59.287" v="876" actId="20577"/>
          <ac:spMkLst>
            <pc:docMk/>
            <pc:sldMk cId="3323533761" sldId="313"/>
            <ac:spMk id="2" creationId="{7C92DF5A-5A59-3557-75F1-0EF30E451F6D}"/>
          </ac:spMkLst>
        </pc:spChg>
        <pc:spChg chg="mod">
          <ac:chgData name="Abels, Patrick" userId="ba666de4-0d21-43a6-8e66-51a18aae1b4a" providerId="ADAL" clId="{54176FF9-95E6-4794-B806-5DDB49ECD278}" dt="2024-07-24T09:28:39.618" v="526" actId="20577"/>
          <ac:spMkLst>
            <pc:docMk/>
            <pc:sldMk cId="3323533761" sldId="313"/>
            <ac:spMk id="3" creationId="{4E229807-5B26-C447-9EB6-C4241896FBFA}"/>
          </ac:spMkLst>
        </pc:sp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5" creationId="{48F61653-DBB6-6812-AC03-C99D03EE7F6B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7" creationId="{F404AFF0-DF4E-62E4-74C6-F06D02C6D113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9" creationId="{BE602B8B-BFBC-C5C6-F2B2-6B5975741574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11" creationId="{989C3234-09BB-322A-FA00-B6AD46A1B0EE}"/>
          </ac:picMkLst>
        </pc:picChg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  <pc:spChg chg="mod">
          <ac:chgData name="Abels, Patrick" userId="ba666de4-0d21-43a6-8e66-51a18aae1b4a" providerId="ADAL" clId="{54176FF9-95E6-4794-B806-5DDB49ECD278}" dt="2024-07-24T09:46:26.735" v="886" actId="6549"/>
          <ac:spMkLst>
            <pc:docMk/>
            <pc:sldMk cId="2797449532" sldId="314"/>
            <ac:spMk id="2" creationId="{235B6C97-C0B4-C388-A8FA-DE0AE7446063}"/>
          </ac:spMkLst>
        </pc:spChg>
        <pc:spChg chg="mod">
          <ac:chgData name="Abels, Patrick" userId="ba666de4-0d21-43a6-8e66-51a18aae1b4a" providerId="ADAL" clId="{54176FF9-95E6-4794-B806-5DDB49ECD278}" dt="2024-07-24T09:30:06.859" v="701" actId="20577"/>
          <ac:spMkLst>
            <pc:docMk/>
            <pc:sldMk cId="2797449532" sldId="314"/>
            <ac:spMk id="3" creationId="{42E4391C-FDE8-E710-8CA8-D8136C2F1DD1}"/>
          </ac:spMkLst>
        </pc:spChg>
        <pc:spChg chg="add del mod">
          <ac:chgData name="Abels, Patrick" userId="ba666de4-0d21-43a6-8e66-51a18aae1b4a" providerId="ADAL" clId="{54176FF9-95E6-4794-B806-5DDB49ECD278}" dt="2024-07-24T09:33:24.851" v="736" actId="478"/>
          <ac:spMkLst>
            <pc:docMk/>
            <pc:sldMk cId="2797449532" sldId="314"/>
            <ac:spMk id="4" creationId="{F5732C6C-E71D-B473-D69D-AA8925E14C14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5" creationId="{8BEF3511-17A1-09F3-D1C0-8230B3732333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6" creationId="{E2990F11-0928-268B-9510-E1456DA46247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7" creationId="{351CCBCA-A0CC-77B2-D003-0C4E5951ACF2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8" creationId="{C91C9005-6997-6887-FFAD-5BBCB8846522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19" creationId="{1F8486F1-323C-A588-8849-19766448C7F7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0" creationId="{DF73193C-3908-DBCB-1500-0B46C7472C9D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1" creationId="{300DE29A-8F5B-32DA-5729-A7C97CD4A700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2" creationId="{CE8A8237-492F-38F5-829B-BB3DE8064239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3" creationId="{EFE91162-46DA-F94A-59CF-2CBF2D50A45B}"/>
          </ac:spMkLst>
        </pc:spChg>
        <pc:grpChg chg="add mod">
          <ac:chgData name="Abels, Patrick" userId="ba666de4-0d21-43a6-8e66-51a18aae1b4a" providerId="ADAL" clId="{54176FF9-95E6-4794-B806-5DDB49ECD278}" dt="2024-07-24T11:52:25.520" v="3936" actId="164"/>
          <ac:grpSpMkLst>
            <pc:docMk/>
            <pc:sldMk cId="2797449532" sldId="314"/>
            <ac:grpSpMk id="34" creationId="{C80CD4D0-B819-6440-CEA0-94B42C872DE3}"/>
          </ac:grpSpMkLst>
        </pc:grpChg>
        <pc:grpChg chg="add mod">
          <ac:chgData name="Abels, Patrick" userId="ba666de4-0d21-43a6-8e66-51a18aae1b4a" providerId="ADAL" clId="{54176FF9-95E6-4794-B806-5DDB49ECD278}" dt="2024-07-24T11:53:00.253" v="3937" actId="164"/>
          <ac:grpSpMkLst>
            <pc:docMk/>
            <pc:sldMk cId="2797449532" sldId="314"/>
            <ac:grpSpMk id="35" creationId="{A76B38D0-4A85-17FA-F628-56FC68A54939}"/>
          </ac:grpSpMkLst>
        </pc:grpChg>
        <pc:picChg chg="add del mod">
          <ac:chgData name="Abels, Patrick" userId="ba666de4-0d21-43a6-8e66-51a18aae1b4a" providerId="ADAL" clId="{54176FF9-95E6-4794-B806-5DDB49ECD278}" dt="2024-07-24T09:35:53.554" v="758" actId="478"/>
          <ac:picMkLst>
            <pc:docMk/>
            <pc:sldMk cId="2797449532" sldId="314"/>
            <ac:picMk id="6" creationId="{4B1C7515-EB7E-57DD-A306-3A102D9FCA96}"/>
          </ac:picMkLst>
        </pc:picChg>
        <pc:picChg chg="add del mod">
          <ac:chgData name="Abels, Patrick" userId="ba666de4-0d21-43a6-8e66-51a18aae1b4a" providerId="ADAL" clId="{54176FF9-95E6-4794-B806-5DDB49ECD278}" dt="2024-07-24T09:35:54.133" v="759" actId="478"/>
          <ac:picMkLst>
            <pc:docMk/>
            <pc:sldMk cId="2797449532" sldId="314"/>
            <ac:picMk id="8" creationId="{3C43C3BD-A700-8077-0966-1F2369F18C24}"/>
          </ac:picMkLst>
        </pc:picChg>
        <pc:picChg chg="add del mod">
          <ac:chgData name="Abels, Patrick" userId="ba666de4-0d21-43a6-8e66-51a18aae1b4a" providerId="ADAL" clId="{54176FF9-95E6-4794-B806-5DDB49ECD278}" dt="2024-07-24T09:35:54.602" v="760" actId="478"/>
          <ac:picMkLst>
            <pc:docMk/>
            <pc:sldMk cId="2797449532" sldId="314"/>
            <ac:picMk id="10" creationId="{774FEE87-A2BF-23E4-5993-02C566214CE4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1" creationId="{A64E1DA0-9300-5FC0-B903-4FD8E801ACAE}"/>
          </ac:picMkLst>
        </pc:picChg>
        <pc:picChg chg="add mod">
          <ac:chgData name="Abels, Patrick" userId="ba666de4-0d21-43a6-8e66-51a18aae1b4a" providerId="ADAL" clId="{54176FF9-95E6-4794-B806-5DDB49ECD278}" dt="2024-07-24T11:53:00.253" v="3937" actId="164"/>
          <ac:picMkLst>
            <pc:docMk/>
            <pc:sldMk cId="2797449532" sldId="314"/>
            <ac:picMk id="12" creationId="{EB75847F-4098-7761-5E71-729978A67A36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3" creationId="{36F764B8-4C28-87CA-8DF3-AC077CCA10C1}"/>
          </ac:picMkLst>
        </pc:picChg>
        <pc:picChg chg="add mod">
          <ac:chgData name="Abels, Patrick" userId="ba666de4-0d21-43a6-8e66-51a18aae1b4a" providerId="ADAL" clId="{54176FF9-95E6-4794-B806-5DDB49ECD278}" dt="2024-07-24T11:52:25.520" v="3936" actId="164"/>
          <ac:picMkLst>
            <pc:docMk/>
            <pc:sldMk cId="2797449532" sldId="314"/>
            <ac:picMk id="14" creationId="{9F9D6F5A-3824-E4A8-E666-E388B5A8F4B5}"/>
          </ac:picMkLst>
        </pc:pic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5" creationId="{91A714FB-6DEA-FBE7-DDE0-5F596DBFF695}"/>
          </ac:cxnSpMkLst>
        </pc:cxn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6" creationId="{9C34C8CD-49E1-CB8A-E15B-632CB86499CC}"/>
          </ac:cxnSpMkLst>
        </pc:cxnChg>
        <pc:cxnChg chg="add del mod">
          <ac:chgData name="Abels, Patrick" userId="ba666de4-0d21-43a6-8e66-51a18aae1b4a" providerId="ADAL" clId="{54176FF9-95E6-4794-B806-5DDB49ECD278}" dt="2024-07-24T09:50:02.794" v="988" actId="478"/>
          <ac:cxnSpMkLst>
            <pc:docMk/>
            <pc:sldMk cId="2797449532" sldId="314"/>
            <ac:cxnSpMk id="29" creationId="{2278036D-3039-BC3C-F26A-F51170D6200E}"/>
          </ac:cxnSpMkLst>
        </pc:cxnChg>
        <pc:cxnChg chg="add del mod">
          <ac:chgData name="Abels, Patrick" userId="ba666de4-0d21-43a6-8e66-51a18aae1b4a" providerId="ADAL" clId="{54176FF9-95E6-4794-B806-5DDB49ECD278}" dt="2024-07-24T09:50:03.669" v="989" actId="478"/>
          <ac:cxnSpMkLst>
            <pc:docMk/>
            <pc:sldMk cId="2797449532" sldId="314"/>
            <ac:cxnSpMk id="30" creationId="{9C98D8B4-F64B-BFF0-ACA5-BF966FD1E3FF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2" creationId="{3180EF02-1EA9-BEFC-6B61-366D08257098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3" creationId="{5692F06A-4703-0A77-67F2-55EAAC6FB6F2}"/>
          </ac:cxnSpMkLst>
        </pc:cxnChg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  <pc:spChg chg="add mod">
          <ac:chgData name="Abels, Patrick" userId="ba666de4-0d21-43a6-8e66-51a18aae1b4a" providerId="ADAL" clId="{54176FF9-95E6-4794-B806-5DDB49ECD278}" dt="2024-07-24T10:14:10.276" v="1340" actId="20577"/>
          <ac:spMkLst>
            <pc:docMk/>
            <pc:sldMk cId="2913677630" sldId="315"/>
            <ac:spMk id="7" creationId="{8CC9560C-7EDD-2E14-5F2F-93C4E00E4B56}"/>
          </ac:spMkLst>
        </pc:spChg>
        <pc:spChg chg="add mod">
          <ac:chgData name="Abels, Patrick" userId="ba666de4-0d21-43a6-8e66-51a18aae1b4a" providerId="ADAL" clId="{54176FF9-95E6-4794-B806-5DDB49ECD278}" dt="2024-07-24T10:14:18.391" v="1364" actId="20577"/>
          <ac:spMkLst>
            <pc:docMk/>
            <pc:sldMk cId="2913677630" sldId="315"/>
            <ac:spMk id="13" creationId="{C1B43EA8-0BD2-CE14-466C-85F1BEE279F5}"/>
          </ac:spMkLst>
        </pc:spChg>
        <pc:picChg chg="mod">
          <ac:chgData name="Abels, Patrick" userId="ba666de4-0d21-43a6-8e66-51a18aae1b4a" providerId="ADAL" clId="{54176FF9-95E6-4794-B806-5DDB49ECD278}" dt="2024-07-24T10:09:19.927" v="1163" actId="1038"/>
          <ac:picMkLst>
            <pc:docMk/>
            <pc:sldMk cId="2913677630" sldId="315"/>
            <ac:picMk id="6" creationId="{4B1C7515-EB7E-57DD-A306-3A102D9FCA96}"/>
          </ac:picMkLst>
        </pc:picChg>
        <pc:picChg chg="del">
          <ac:chgData name="Abels, Patrick" userId="ba666de4-0d21-43a6-8e66-51a18aae1b4a" providerId="ADAL" clId="{54176FF9-95E6-4794-B806-5DDB49ECD278}" dt="2024-07-24T09:36:03.216" v="767" actId="478"/>
          <ac:picMkLst>
            <pc:docMk/>
            <pc:sldMk cId="2913677630" sldId="315"/>
            <ac:picMk id="8" creationId="{3C43C3BD-A700-8077-0966-1F2369F18C24}"/>
          </ac:picMkLst>
        </pc:picChg>
        <pc:picChg chg="add mod">
          <ac:chgData name="Abels, Patrick" userId="ba666de4-0d21-43a6-8e66-51a18aae1b4a" providerId="ADAL" clId="{54176FF9-95E6-4794-B806-5DDB49ECD278}" dt="2024-07-24T10:14:16.499" v="1363" actId="1036"/>
          <ac:picMkLst>
            <pc:docMk/>
            <pc:sldMk cId="2913677630" sldId="315"/>
            <ac:picMk id="9" creationId="{DFA7477E-E6CC-14E4-46D2-6917D8A9FA79}"/>
          </ac:picMkLst>
        </pc:picChg>
        <pc:picChg chg="del">
          <ac:chgData name="Abels, Patrick" userId="ba666de4-0d21-43a6-8e66-51a18aae1b4a" providerId="ADAL" clId="{54176FF9-95E6-4794-B806-5DDB49ECD278}" dt="2024-07-24T09:36:03.950" v="768" actId="478"/>
          <ac:picMkLst>
            <pc:docMk/>
            <pc:sldMk cId="2913677630" sldId="315"/>
            <ac:picMk id="10" creationId="{774FEE87-A2BF-23E4-5993-02C566214CE4}"/>
          </ac:picMkLst>
        </pc:picChg>
        <pc:picChg chg="add del mod">
          <ac:chgData name="Abels, Patrick" userId="ba666de4-0d21-43a6-8e66-51a18aae1b4a" providerId="ADAL" clId="{54176FF9-95E6-4794-B806-5DDB49ECD278}" dt="2024-07-24T10:10:36.305" v="1175" actId="478"/>
          <ac:picMkLst>
            <pc:docMk/>
            <pc:sldMk cId="2913677630" sldId="315"/>
            <ac:picMk id="11" creationId="{006AF623-0094-2FEA-83F2-61CBEC092137}"/>
          </ac:picMkLst>
        </pc:picChg>
        <pc:picChg chg="add mod">
          <ac:chgData name="Abels, Patrick" userId="ba666de4-0d21-43a6-8e66-51a18aae1b4a" providerId="ADAL" clId="{54176FF9-95E6-4794-B806-5DDB49ECD278}" dt="2024-07-24T10:14:20.659" v="1368" actId="1036"/>
          <ac:picMkLst>
            <pc:docMk/>
            <pc:sldMk cId="2913677630" sldId="315"/>
            <ac:picMk id="14" creationId="{9119DECF-7A0B-5ED3-35C6-EDD479E06377}"/>
          </ac:picMkLst>
        </pc:picChg>
        <pc:cxnChg chg="add mod">
          <ac:chgData name="Abels, Patrick" userId="ba666de4-0d21-43a6-8e66-51a18aae1b4a" providerId="ADAL" clId="{54176FF9-95E6-4794-B806-5DDB49ECD278}" dt="2024-07-24T10:14:13.075" v="1344" actId="1036"/>
          <ac:cxnSpMkLst>
            <pc:docMk/>
            <pc:sldMk cId="2913677630" sldId="315"/>
            <ac:cxnSpMk id="5" creationId="{E1A890A4-E57F-B27D-89E8-02FAD3200113}"/>
          </ac:cxnSpMkLst>
        </pc:cxnChg>
        <pc:cxnChg chg="add mod">
          <ac:chgData name="Abels, Patrick" userId="ba666de4-0d21-43a6-8e66-51a18aae1b4a" providerId="ADAL" clId="{54176FF9-95E6-4794-B806-5DDB49ECD278}" dt="2024-07-24T10:14:23.754" v="1374" actId="1036"/>
          <ac:cxnSpMkLst>
            <pc:docMk/>
            <pc:sldMk cId="2913677630" sldId="315"/>
            <ac:cxnSpMk id="12" creationId="{94490355-8614-CA6F-0CA0-4BC2808A8415}"/>
          </ac:cxnSpMkLst>
        </pc:cxn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  <pc:picChg chg="del">
          <ac:chgData name="Abels, Patrick" userId="ba666de4-0d21-43a6-8e66-51a18aae1b4a" providerId="ADAL" clId="{54176FF9-95E6-4794-B806-5DDB49ECD278}" dt="2024-07-24T09:36:16.988" v="772" actId="478"/>
          <ac:picMkLst>
            <pc:docMk/>
            <pc:sldMk cId="2054488210" sldId="316"/>
            <ac:picMk id="6" creationId="{4B1C7515-EB7E-57DD-A306-3A102D9FCA96}"/>
          </ac:picMkLst>
        </pc:picChg>
        <pc:picChg chg="mod">
          <ac:chgData name="Abels, Patrick" userId="ba666de4-0d21-43a6-8e66-51a18aae1b4a" providerId="ADAL" clId="{54176FF9-95E6-4794-B806-5DDB49ECD278}" dt="2024-07-24T09:36:36.159" v="782" actId="1076"/>
          <ac:picMkLst>
            <pc:docMk/>
            <pc:sldMk cId="2054488210" sldId="316"/>
            <ac:picMk id="8" creationId="{3C43C3BD-A700-8077-0966-1F2369F18C24}"/>
          </ac:picMkLst>
        </pc:picChg>
        <pc:picChg chg="mod">
          <ac:chgData name="Abels, Patrick" userId="ba666de4-0d21-43a6-8e66-51a18aae1b4a" providerId="ADAL" clId="{54176FF9-95E6-4794-B806-5DDB49ECD278}" dt="2024-07-24T09:36:38.300" v="783" actId="1076"/>
          <ac:picMkLst>
            <pc:docMk/>
            <pc:sldMk cId="2054488210" sldId="316"/>
            <ac:picMk id="10" creationId="{774FEE87-A2BF-23E4-5993-02C566214CE4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  <pc:spChg chg="del mod">
          <ac:chgData name="Abels, Patrick" userId="ba666de4-0d21-43a6-8e66-51a18aae1b4a" providerId="ADAL" clId="{54176FF9-95E6-4794-B806-5DDB49ECD278}" dt="2024-07-24T10:49:20.882" v="2330" actId="478"/>
          <ac:spMkLst>
            <pc:docMk/>
            <pc:sldMk cId="3221662512" sldId="317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11:54.936" v="2907" actId="20577"/>
          <ac:spMkLst>
            <pc:docMk/>
            <pc:sldMk cId="3221662512" sldId="317"/>
            <ac:spMk id="4" creationId="{10FCAAFD-83ED-4118-C60C-25EC182AF141}"/>
          </ac:spMkLst>
        </pc:spChg>
        <pc:picChg chg="add mod">
          <ac:chgData name="Abels, Patrick" userId="ba666de4-0d21-43a6-8e66-51a18aae1b4a" providerId="ADAL" clId="{54176FF9-95E6-4794-B806-5DDB49ECD278}" dt="2024-07-24T10:49:51.457" v="2337" actId="1076"/>
          <ac:picMkLst>
            <pc:docMk/>
            <pc:sldMk cId="3221662512" sldId="317"/>
            <ac:picMk id="6" creationId="{566B9A00-B381-FF1C-BFA5-08DF10E2782E}"/>
          </ac:picMkLst>
        </pc:picChg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  <pc:spChg chg="mod">
          <ac:chgData name="Abels, Patrick" userId="ba666de4-0d21-43a6-8e66-51a18aae1b4a" providerId="ADAL" clId="{54176FF9-95E6-4794-B806-5DDB49ECD278}" dt="2024-07-24T10:18:18.499" v="1400" actId="20577"/>
          <ac:spMkLst>
            <pc:docMk/>
            <pc:sldMk cId="3765814087" sldId="317"/>
            <ac:spMk id="2" creationId="{7C480EC4-BEDB-8F74-5105-658526D569BC}"/>
          </ac:spMkLst>
        </pc:spChg>
        <pc:spChg chg="mod">
          <ac:chgData name="Abels, Patrick" userId="ba666de4-0d21-43a6-8e66-51a18aae1b4a" providerId="ADAL" clId="{54176FF9-95E6-4794-B806-5DDB49ECD278}" dt="2024-07-24T10:03:18.082" v="1025" actId="20577"/>
          <ac:spMkLst>
            <pc:docMk/>
            <pc:sldMk cId="3765814087" sldId="317"/>
            <ac:spMk id="3" creationId="{893C8A47-0092-5BCF-FDE6-36B5DC4FEAC4}"/>
          </ac:spMkLst>
        </pc:spChg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  <pc:spChg chg="del">
          <ac:chgData name="Abels, Patrick" userId="ba666de4-0d21-43a6-8e66-51a18aae1b4a" providerId="ADAL" clId="{54176FF9-95E6-4794-B806-5DDB49ECD278}" dt="2024-07-24T10:46:18.506" v="2316" actId="478"/>
          <ac:spMkLst>
            <pc:docMk/>
            <pc:sldMk cId="3068876196" sldId="318"/>
            <ac:spMk id="2" creationId="{9551B581-5D0C-349A-7D09-2EF98C39A468}"/>
          </ac:spMkLst>
        </pc:spChg>
        <pc:spChg chg="add del mod">
          <ac:chgData name="Abels, Patrick" userId="ba666de4-0d21-43a6-8e66-51a18aae1b4a" providerId="ADAL" clId="{54176FF9-95E6-4794-B806-5DDB49ECD278}" dt="2024-07-24T10:46:25.731" v="2318" actId="478"/>
          <ac:spMkLst>
            <pc:docMk/>
            <pc:sldMk cId="3068876196" sldId="318"/>
            <ac:spMk id="8" creationId="{9D11292C-37C0-886A-52E3-14F5FC03454B}"/>
          </ac:spMkLst>
        </pc:spChg>
        <pc:spChg chg="add mod">
          <ac:chgData name="Abels, Patrick" userId="ba666de4-0d21-43a6-8e66-51a18aae1b4a" providerId="ADAL" clId="{54176FF9-95E6-4794-B806-5DDB49ECD278}" dt="2024-07-24T11:09:47.410" v="2870" actId="114"/>
          <ac:spMkLst>
            <pc:docMk/>
            <pc:sldMk cId="3068876196" sldId="318"/>
            <ac:spMk id="9" creationId="{3919831D-7768-B9B6-D8B4-F10AB2885597}"/>
          </ac:spMkLst>
        </pc:spChg>
        <pc:picChg chg="mod">
          <ac:chgData name="Abels, Patrick" userId="ba666de4-0d21-43a6-8e66-51a18aae1b4a" providerId="ADAL" clId="{54176FF9-95E6-4794-B806-5DDB49ECD278}" dt="2024-07-24T10:46:28.076" v="2319" actId="1076"/>
          <ac:picMkLst>
            <pc:docMk/>
            <pc:sldMk cId="3068876196" sldId="318"/>
            <ac:picMk id="5" creationId="{09471427-309D-8EC4-07B5-2915D05E06EA}"/>
          </ac:picMkLst>
        </pc:picChg>
        <pc:picChg chg="add mod">
          <ac:chgData name="Abels, Patrick" userId="ba666de4-0d21-43a6-8e66-51a18aae1b4a" providerId="ADAL" clId="{54176FF9-95E6-4794-B806-5DDB49ECD278}" dt="2024-07-24T10:46:34" v="2320" actId="14100"/>
          <ac:picMkLst>
            <pc:docMk/>
            <pc:sldMk cId="3068876196" sldId="318"/>
            <ac:picMk id="6" creationId="{86E3F622-55CB-BD45-1779-A4620724CD11}"/>
          </ac:picMkLst>
        </pc:picChg>
        <pc:picChg chg="add mod">
          <ac:chgData name="Abels, Patrick" userId="ba666de4-0d21-43a6-8e66-51a18aae1b4a" providerId="ADAL" clId="{54176FF9-95E6-4794-B806-5DDB49ECD278}" dt="2024-07-24T10:47:10.184" v="2324" actId="1076"/>
          <ac:picMkLst>
            <pc:docMk/>
            <pc:sldMk cId="3068876196" sldId="318"/>
            <ac:picMk id="10" creationId="{34F493D8-EFF7-67E9-DCB6-B02019CD403C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  <pc:spChg chg="mod">
          <ac:chgData name="Abels, Patrick" userId="ba666de4-0d21-43a6-8e66-51a18aae1b4a" providerId="ADAL" clId="{54176FF9-95E6-4794-B806-5DDB49ECD278}" dt="2024-07-24T11:11:45.212" v="2888" actId="20577"/>
          <ac:spMkLst>
            <pc:docMk/>
            <pc:sldMk cId="2669973678" sldId="319"/>
            <ac:spMk id="4" creationId="{10FCAAFD-83ED-4118-C60C-25EC182AF141}"/>
          </ac:spMkLst>
        </pc:spChg>
        <pc:graphicFrameChg chg="add mod modGraphic">
          <ac:chgData name="Abels, Patrick" userId="ba666de4-0d21-43a6-8e66-51a18aae1b4a" providerId="ADAL" clId="{54176FF9-95E6-4794-B806-5DDB49ECD278}" dt="2024-07-24T11:41:42.325" v="3891" actId="572"/>
          <ac:graphicFrameMkLst>
            <pc:docMk/>
            <pc:sldMk cId="2669973678" sldId="319"/>
            <ac:graphicFrameMk id="8" creationId="{582B4D11-A35B-58EB-E299-C1FB3BCF5A45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45.462" v="3315" actId="21"/>
          <ac:graphicFrameMkLst>
            <pc:docMk/>
            <pc:sldMk cId="2669973678" sldId="319"/>
            <ac:graphicFrameMk id="9" creationId="{C482B145-118D-222B-20A6-41525FC2A031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53.951" v="3319" actId="21"/>
          <ac:graphicFrameMkLst>
            <pc:docMk/>
            <pc:sldMk cId="2669973678" sldId="319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0:52:57.603" v="2371" actId="1076"/>
          <ac:picMkLst>
            <pc:docMk/>
            <pc:sldMk cId="2669973678" sldId="319"/>
            <ac:picMk id="2" creationId="{DB470C8C-C7ED-E10F-1E46-D816715F10AC}"/>
          </ac:picMkLst>
        </pc:picChg>
        <pc:picChg chg="mod">
          <ac:chgData name="Abels, Patrick" userId="ba666de4-0d21-43a6-8e66-51a18aae1b4a" providerId="ADAL" clId="{54176FF9-95E6-4794-B806-5DDB49ECD278}" dt="2024-07-24T10:52:44.256" v="2366" actId="1076"/>
          <ac:picMkLst>
            <pc:docMk/>
            <pc:sldMk cId="2669973678" sldId="319"/>
            <ac:picMk id="6" creationId="{566B9A00-B381-FF1C-BFA5-08DF10E2782E}"/>
          </ac:picMkLst>
        </pc:picChg>
        <pc:picChg chg="add mod">
          <ac:chgData name="Abels, Patrick" userId="ba666de4-0d21-43a6-8e66-51a18aae1b4a" providerId="ADAL" clId="{54176FF9-95E6-4794-B806-5DDB49ECD278}" dt="2024-07-24T10:52:48.600" v="2367" actId="1076"/>
          <ac:picMkLst>
            <pc:docMk/>
            <pc:sldMk cId="2669973678" sldId="319"/>
            <ac:picMk id="7" creationId="{06A9D69B-10DE-BFA1-C323-574FC20627BC}"/>
          </ac:picMkLst>
        </pc:picChg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  <pc:spChg chg="mod">
          <ac:chgData name="Abels, Patrick" userId="ba666de4-0d21-43a6-8e66-51a18aae1b4a" providerId="ADAL" clId="{54176FF9-95E6-4794-B806-5DDB49ECD278}" dt="2024-07-24T11:49:49.663" v="3932" actId="114"/>
          <ac:spMkLst>
            <pc:docMk/>
            <pc:sldMk cId="1416998796" sldId="320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09:25.352" v="2867" actId="114"/>
          <ac:spMkLst>
            <pc:docMk/>
            <pc:sldMk cId="1416998796" sldId="320"/>
            <ac:spMk id="4" creationId="{14553C80-F62E-DD14-E0AA-919A6D87C2B6}"/>
          </ac:spMkLst>
        </pc:spChg>
        <pc:spChg chg="add mod">
          <ac:chgData name="Abels, Patrick" userId="ba666de4-0d21-43a6-8e66-51a18aae1b4a" providerId="ADAL" clId="{54176FF9-95E6-4794-B806-5DDB49ECD278}" dt="2024-07-24T11:08:03.685" v="2842" actId="1076"/>
          <ac:spMkLst>
            <pc:docMk/>
            <pc:sldMk cId="1416998796" sldId="320"/>
            <ac:spMk id="5" creationId="{526355D4-AE00-3C56-EC08-72FFE7D3B66B}"/>
          </ac:spMkLst>
        </pc:spChg>
        <pc:spChg chg="add mod">
          <ac:chgData name="Abels, Patrick" userId="ba666de4-0d21-43a6-8e66-51a18aae1b4a" providerId="ADAL" clId="{54176FF9-95E6-4794-B806-5DDB49ECD278}" dt="2024-07-24T11:08:10.111" v="2846" actId="6549"/>
          <ac:spMkLst>
            <pc:docMk/>
            <pc:sldMk cId="1416998796" sldId="320"/>
            <ac:spMk id="6" creationId="{E0DC8EC5-CFEF-B774-F788-F6B146DF0219}"/>
          </ac:spMkLst>
        </pc:spChg>
        <pc:spChg chg="add mod">
          <ac:chgData name="Abels, Patrick" userId="ba666de4-0d21-43a6-8e66-51a18aae1b4a" providerId="ADAL" clId="{54176FF9-95E6-4794-B806-5DDB49ECD278}" dt="2024-07-24T11:08:21.222" v="2850" actId="6549"/>
          <ac:spMkLst>
            <pc:docMk/>
            <pc:sldMk cId="1416998796" sldId="320"/>
            <ac:spMk id="7" creationId="{10FFEF78-ABBD-BF11-0309-C35066623CD6}"/>
          </ac:spMkLst>
        </pc:spChg>
        <pc:spChg chg="add mod">
          <ac:chgData name="Abels, Patrick" userId="ba666de4-0d21-43a6-8e66-51a18aae1b4a" providerId="ADAL" clId="{54176FF9-95E6-4794-B806-5DDB49ECD278}" dt="2024-07-24T11:08:31.042" v="2854" actId="20577"/>
          <ac:spMkLst>
            <pc:docMk/>
            <pc:sldMk cId="1416998796" sldId="320"/>
            <ac:spMk id="8" creationId="{AEF608C7-0249-C030-9D41-029123203329}"/>
          </ac:spMkLst>
        </pc:spChg>
        <pc:spChg chg="add mod">
          <ac:chgData name="Abels, Patrick" userId="ba666de4-0d21-43a6-8e66-51a18aae1b4a" providerId="ADAL" clId="{54176FF9-95E6-4794-B806-5DDB49ECD278}" dt="2024-07-24T11:08:47.537" v="2866" actId="1038"/>
          <ac:spMkLst>
            <pc:docMk/>
            <pc:sldMk cId="1416998796" sldId="320"/>
            <ac:spMk id="9" creationId="{ABC47C84-CAB7-FC5F-B091-2621BFF4350F}"/>
          </ac:spMkLst>
        </pc:sp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  <pc:spChg chg="mod">
          <ac:chgData name="Abels, Patrick" userId="ba666de4-0d21-43a6-8e66-51a18aae1b4a" providerId="ADAL" clId="{54176FF9-95E6-4794-B806-5DDB49ECD278}" dt="2024-07-24T11:39:16.608" v="3871" actId="20577"/>
          <ac:spMkLst>
            <pc:docMk/>
            <pc:sldMk cId="802387827" sldId="321"/>
            <ac:spMk id="2" creationId="{96118823-5A01-6742-A9A3-B1E25081137E}"/>
          </ac:spMkLst>
        </pc:spChg>
        <pc:graphicFrameChg chg="del">
          <ac:chgData name="Abels, Patrick" userId="ba666de4-0d21-43a6-8e66-51a18aae1b4a" providerId="ADAL" clId="{54176FF9-95E6-4794-B806-5DDB49ECD278}" dt="2024-07-24T11:21:25.528" v="3341" actId="478"/>
          <ac:graphicFrameMkLst>
            <pc:docMk/>
            <pc:sldMk cId="802387827" sldId="321"/>
            <ac:graphicFrameMk id="5" creationId="{79EEEFD2-D68A-55FA-EC0D-5AB10B896C30}"/>
          </ac:graphicFrameMkLst>
        </pc:graphicFrameChg>
        <pc:picChg chg="del">
          <ac:chgData name="Abels, Patrick" userId="ba666de4-0d21-43a6-8e66-51a18aae1b4a" providerId="ADAL" clId="{54176FF9-95E6-4794-B806-5DDB49ECD278}" dt="2024-07-24T11:21:25.528" v="3341" actId="478"/>
          <ac:picMkLst>
            <pc:docMk/>
            <pc:sldMk cId="802387827" sldId="321"/>
            <ac:picMk id="4" creationId="{D9DE9B27-801A-4FF7-A02E-61F0A86E8B98}"/>
          </ac:picMkLst>
        </pc:picChg>
        <pc:picChg chg="del">
          <ac:chgData name="Abels, Patrick" userId="ba666de4-0d21-43a6-8e66-51a18aae1b4a" providerId="ADAL" clId="{54176FF9-95E6-4794-B806-5DDB49ECD278}" dt="2024-07-24T11:34:29.017" v="3577" actId="478"/>
          <ac:picMkLst>
            <pc:docMk/>
            <pc:sldMk cId="802387827" sldId="321"/>
            <ac:picMk id="6" creationId="{D24ED2E0-FE6B-AF6E-C487-07AF72DE31E0}"/>
          </ac:picMkLst>
        </pc:picChg>
        <pc:picChg chg="del">
          <ac:chgData name="Abels, Patrick" userId="ba666de4-0d21-43a6-8e66-51a18aae1b4a" providerId="ADAL" clId="{54176FF9-95E6-4794-B806-5DDB49ECD278}" dt="2024-07-24T11:21:25.950" v="3342" actId="478"/>
          <ac:picMkLst>
            <pc:docMk/>
            <pc:sldMk cId="802387827" sldId="321"/>
            <ac:picMk id="8" creationId="{84710D08-D2B4-3B49-1D1B-EE625E7CDD47}"/>
          </ac:picMkLst>
        </pc:picChg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  <pc:spChg chg="add mod">
            <ac:chgData name="Abels, Patrick" userId="ba666de4-0d21-43a6-8e66-51a18aae1b4a" providerId="ADAL" clId="{54176FF9-95E6-4794-B806-5DDB49ECD278}" dt="2024-07-24T09:18:44.372" v="136"/>
            <ac:spMkLst>
              <pc:docMk/>
              <pc:sldMasterMk cId="1610205472" sldId="2147483671"/>
              <pc:sldLayoutMk cId="2494602680" sldId="2147483686"/>
              <ac:spMk id="4" creationId="{1FE7EA0E-D605-D239-CE05-A65CD54D5C99}"/>
            </ac:spMkLst>
          </pc:spChg>
          <pc:picChg chg="add mod">
            <ac:chgData name="Abels, Patrick" userId="ba666de4-0d21-43a6-8e66-51a18aae1b4a" providerId="ADAL" clId="{54176FF9-95E6-4794-B806-5DDB49ECD278}" dt="2024-07-24T09:18:44.372" v="136"/>
            <ac:picMkLst>
              <pc:docMk/>
              <pc:sldMasterMk cId="1610205472" sldId="2147483671"/>
              <pc:sldLayoutMk cId="2494602680" sldId="2147483686"/>
              <ac:picMk id="6" creationId="{373BD0E0-225E-5E78-607A-070A38A31D58}"/>
            </ac:picMkLst>
          </pc:picChg>
        </pc:sldLayoutChg>
      </pc:sldMaster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BA57DC91-1620-44C3-A098-0ED2425B27E0}"/>
    <pc:docChg chg="custSel addSld modSld">
      <pc:chgData name="Abels, Patrick" userId="ba666de4-0d21-43a6-8e66-51a18aae1b4a" providerId="ADAL" clId="{BA57DC91-1620-44C3-A098-0ED2425B27E0}" dt="2024-07-25T16:24:36.318" v="90" actId="20577"/>
      <pc:docMkLst>
        <pc:docMk/>
      </pc:docMkLst>
      <pc:sldChg chg="modSp mod">
        <pc:chgData name="Abels, Patrick" userId="ba666de4-0d21-43a6-8e66-51a18aae1b4a" providerId="ADAL" clId="{BA57DC91-1620-44C3-A098-0ED2425B27E0}" dt="2024-07-24T13:57:23.566" v="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A57DC91-1620-44C3-A098-0ED2425B27E0}" dt="2024-07-24T13:57:23.566" v="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BA57DC91-1620-44C3-A098-0ED2425B27E0}" dt="2024-07-24T13:57:34.713" v="38" actId="404"/>
        <pc:sldMkLst>
          <pc:docMk/>
          <pc:sldMk cId="4259948035" sldId="304"/>
        </pc:sldMkLst>
        <pc:spChg chg="mod">
          <ac:chgData name="Abels, Patrick" userId="ba666de4-0d21-43a6-8e66-51a18aae1b4a" providerId="ADAL" clId="{BA57DC91-1620-44C3-A098-0ED2425B27E0}" dt="2024-07-24T13:57:34.713" v="3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BA57DC91-1620-44C3-A098-0ED2425B27E0}" dt="2024-07-25T16:24:36.318" v="90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A57DC91-1620-44C3-A098-0ED2425B27E0}" dt="2024-07-25T16:24:36.318" v="90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new mod">
        <pc:chgData name="Abels, Patrick" userId="ba666de4-0d21-43a6-8e66-51a18aae1b4a" providerId="ADAL" clId="{BA57DC91-1620-44C3-A098-0ED2425B27E0}" dt="2024-07-25T16:23:45.232" v="60" actId="22"/>
        <pc:sldMkLst>
          <pc:docMk/>
          <pc:sldMk cId="6422617" sldId="306"/>
        </pc:sldMkLst>
        <pc:spChg chg="mod">
          <ac:chgData name="Abels, Patrick" userId="ba666de4-0d21-43a6-8e66-51a18aae1b4a" providerId="ADAL" clId="{BA57DC91-1620-44C3-A098-0ED2425B27E0}" dt="2024-07-25T16:23:36.777" v="59" actId="20577"/>
          <ac:spMkLst>
            <pc:docMk/>
            <pc:sldMk cId="6422617" sldId="306"/>
            <ac:spMk id="3" creationId="{DCA64350-BA55-E4BA-57EB-63E4134B0B1F}"/>
          </ac:spMkLst>
        </pc:spChg>
        <pc:picChg chg="add">
          <ac:chgData name="Abels, Patrick" userId="ba666de4-0d21-43a6-8e66-51a18aae1b4a" providerId="ADAL" clId="{BA57DC91-1620-44C3-A098-0ED2425B27E0}" dt="2024-07-25T16:23:45.232" v="60" actId="22"/>
          <ac:picMkLst>
            <pc:docMk/>
            <pc:sldMk cId="6422617" sldId="306"/>
            <ac:picMk id="5" creationId="{E49316B0-418C-DEEE-7113-61B9815CA3C9}"/>
          </ac:picMkLst>
        </pc:picChg>
      </pc:sldChg>
      <pc:sldChg chg="addSp modSp new mod">
        <pc:chgData name="Abels, Patrick" userId="ba666de4-0d21-43a6-8e66-51a18aae1b4a" providerId="ADAL" clId="{BA57DC91-1620-44C3-A098-0ED2425B27E0}" dt="2024-07-25T16:24:19.827" v="74" actId="732"/>
        <pc:sldMkLst>
          <pc:docMk/>
          <pc:sldMk cId="2454186813" sldId="307"/>
        </pc:sldMkLst>
        <pc:spChg chg="mod">
          <ac:chgData name="Abels, Patrick" userId="ba666de4-0d21-43a6-8e66-51a18aae1b4a" providerId="ADAL" clId="{BA57DC91-1620-44C3-A098-0ED2425B27E0}" dt="2024-07-25T16:23:51.557" v="68" actId="20577"/>
          <ac:spMkLst>
            <pc:docMk/>
            <pc:sldMk cId="2454186813" sldId="307"/>
            <ac:spMk id="3" creationId="{7765C990-0898-7B74-2208-998930ABF578}"/>
          </ac:spMkLst>
        </pc:spChg>
        <pc:picChg chg="add mod modCrop">
          <ac:chgData name="Abels, Patrick" userId="ba666de4-0d21-43a6-8e66-51a18aae1b4a" providerId="ADAL" clId="{BA57DC91-1620-44C3-A098-0ED2425B27E0}" dt="2024-07-25T16:24:19.827" v="74" actId="732"/>
          <ac:picMkLst>
            <pc:docMk/>
            <pc:sldMk cId="2454186813" sldId="307"/>
            <ac:picMk id="5" creationId="{6A74817A-CA69-FEDD-D38F-C7B42444248E}"/>
          </ac:picMkLst>
        </pc:picChg>
      </pc:sldChg>
      <pc:sldChg chg="modSp add mod">
        <pc:chgData name="Abels, Patrick" userId="ba666de4-0d21-43a6-8e66-51a18aae1b4a" providerId="ADAL" clId="{BA57DC91-1620-44C3-A098-0ED2425B27E0}" dt="2024-07-25T16:24:15.928" v="73" actId="20577"/>
        <pc:sldMkLst>
          <pc:docMk/>
          <pc:sldMk cId="2646014470" sldId="308"/>
        </pc:sldMkLst>
        <pc:spChg chg="mod">
          <ac:chgData name="Abels, Patrick" userId="ba666de4-0d21-43a6-8e66-51a18aae1b4a" providerId="ADAL" clId="{BA57DC91-1620-44C3-A098-0ED2425B27E0}" dt="2024-07-25T16:24:15.928" v="73" actId="20577"/>
          <ac:spMkLst>
            <pc:docMk/>
            <pc:sldMk cId="2646014470" sldId="308"/>
            <ac:spMk id="3" creationId="{7765C990-0898-7B74-2208-998930ABF578}"/>
          </ac:spMkLst>
        </pc:spChg>
        <pc:picChg chg="mod modCrop">
          <ac:chgData name="Abels, Patrick" userId="ba666de4-0d21-43a6-8e66-51a18aae1b4a" providerId="ADAL" clId="{BA57DC91-1620-44C3-A098-0ED2425B27E0}" dt="2024-07-25T16:24:12.827" v="72" actId="732"/>
          <ac:picMkLst>
            <pc:docMk/>
            <pc:sldMk cId="2646014470" sldId="308"/>
            <ac:picMk id="5" creationId="{6A74817A-CA69-FEDD-D38F-C7B42444248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03/09/2024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.wikipedia.org/wiki/Forsyth-Edwards-Notation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E091D7-00A7-CC29-AB61-09B9F6673855}"/>
              </a:ext>
            </a:extLst>
          </p:cNvPr>
          <p:cNvSpPr/>
          <p:nvPr/>
        </p:nvSpPr>
        <p:spPr>
          <a:xfrm>
            <a:off x="5036390" y="1746618"/>
            <a:ext cx="2011680" cy="528750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6D8AD45-CA7C-E55C-DCC5-E39E74029370}"/>
              </a:ext>
            </a:extLst>
          </p:cNvPr>
          <p:cNvSpPr/>
          <p:nvPr/>
        </p:nvSpPr>
        <p:spPr>
          <a:xfrm>
            <a:off x="1328444" y="2158407"/>
            <a:ext cx="9522642" cy="2402957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BA970AE-34B3-003F-67AF-5E88BBE3D4F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GB" sz="18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en-GB" sz="2000" dirty="0"/>
              </a:p>
              <a:p>
                <a:r>
                  <a:rPr lang="en-GB" sz="2000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8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+, −, ∗,/,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180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𝐴𝑢𝑠𝑑𝑟𝑢𝑐𝑘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𝐹𝑎𝑘𝑡𝑜𝑟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</m:e>
                    </m:d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={&lt;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&gt;}</m:t>
                    </m:r>
                  </m:oMath>
                </a14:m>
                <a:endParaRPr lang="en-GB" sz="180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: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→   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+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𝐴𝑢𝑠𝑑𝑟𝑢𝑐𝑘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&gt;|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        →   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𝐹𝑎𝑘𝑡𝑜𝑟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∗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/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     →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| (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)</m:t>
                    </m:r>
                  </m:oMath>
                </a14:m>
                <a:endParaRPr lang="en-GB" sz="1800" dirty="0"/>
              </a:p>
              <a:p>
                <a:endParaRPr lang="en-GB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800" b="1" dirty="0" err="1"/>
                  <a:t>Typ</a:t>
                </a:r>
                <a:r>
                  <a:rPr lang="en-GB" sz="1800" b="1" dirty="0"/>
                  <a:t> 0</a:t>
                </a:r>
                <a:r>
                  <a:rPr lang="en-GB" sz="1800" dirty="0"/>
                  <a:t>: immer!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800" b="1" dirty="0" err="1"/>
                  <a:t>Typ</a:t>
                </a:r>
                <a:r>
                  <a:rPr lang="en-GB" sz="1800" b="1" dirty="0"/>
                  <a:t> 1</a:t>
                </a:r>
                <a:r>
                  <a:rPr lang="en-GB" sz="1800" dirty="0"/>
                  <a:t>: </a:t>
                </a:r>
                <a:r>
                  <a:rPr lang="en-GB" sz="1800" dirty="0" err="1"/>
                  <a:t>ja</a:t>
                </a:r>
                <a:r>
                  <a:rPr lang="en-GB" sz="1800" dirty="0"/>
                  <a:t>, </a:t>
                </a:r>
                <a:r>
                  <a:rPr lang="en-GB" sz="1800" dirty="0" err="1"/>
                  <a:t>denn</a:t>
                </a:r>
                <a:r>
                  <a:rPr lang="en-GB" sz="1800" dirty="0"/>
                  <a:t> </a:t>
                </a:r>
                <a:r>
                  <a:rPr lang="en-GB" sz="1800" dirty="0" err="1"/>
                  <a:t>rechts</a:t>
                </a:r>
                <a:r>
                  <a:rPr lang="en-GB" sz="1800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immer </a:t>
                </a:r>
                <a:r>
                  <a:rPr lang="en-GB" sz="1800" dirty="0" err="1"/>
                  <a:t>größer</a:t>
                </a:r>
                <a:r>
                  <a:rPr lang="en-GB" sz="1800" dirty="0"/>
                  <a:t> </a:t>
                </a:r>
                <a:r>
                  <a:rPr lang="en-GB" sz="1800" dirty="0" err="1"/>
                  <a:t>oder</a:t>
                </a:r>
                <a:r>
                  <a:rPr lang="en-GB" sz="1800" dirty="0"/>
                  <a:t> </a:t>
                </a:r>
                <a:r>
                  <a:rPr lang="en-GB" sz="1800" dirty="0" err="1"/>
                  <a:t>gleich</a:t>
                </a:r>
                <a:r>
                  <a:rPr lang="en-GB" sz="1800" dirty="0"/>
                  <a:t> links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800" b="1" dirty="0" err="1"/>
                  <a:t>Typ</a:t>
                </a:r>
                <a:r>
                  <a:rPr lang="en-GB" sz="1800" b="1" dirty="0"/>
                  <a:t> 2</a:t>
                </a:r>
                <a:r>
                  <a:rPr lang="en-GB" sz="1800" dirty="0"/>
                  <a:t>: </a:t>
                </a:r>
                <a:r>
                  <a:rPr lang="en-GB" sz="1800" dirty="0" err="1"/>
                  <a:t>ja</a:t>
                </a:r>
                <a:r>
                  <a:rPr lang="en-GB" sz="1800" dirty="0"/>
                  <a:t>, </a:t>
                </a:r>
                <a:r>
                  <a:rPr lang="en-GB" sz="1800" dirty="0" err="1"/>
                  <a:t>denn</a:t>
                </a:r>
                <a:r>
                  <a:rPr lang="en-GB" sz="1800" dirty="0"/>
                  <a:t> links </a:t>
                </a:r>
                <a:r>
                  <a:rPr lang="en-GB" sz="1800" dirty="0" err="1"/>
                  <a:t>sind</a:t>
                </a:r>
                <a:r>
                  <a:rPr lang="en-GB" sz="1800" dirty="0"/>
                  <a:t> immer </a:t>
                </a:r>
                <a:r>
                  <a:rPr lang="en-GB" sz="1800" dirty="0" err="1"/>
                  <a:t>einzelne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Variablen</a:t>
                </a:r>
                <a:endParaRPr lang="en-GB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800" b="1" dirty="0" err="1"/>
                  <a:t>Typ</a:t>
                </a:r>
                <a:r>
                  <a:rPr lang="en-GB" sz="1800" b="1" dirty="0"/>
                  <a:t> 3</a:t>
                </a:r>
                <a:r>
                  <a:rPr lang="en-GB" sz="1800" dirty="0"/>
                  <a:t>: </a:t>
                </a:r>
                <a:r>
                  <a:rPr lang="en-GB" sz="1800" dirty="0" err="1"/>
                  <a:t>nein</a:t>
                </a:r>
                <a:r>
                  <a:rPr lang="en-GB" sz="1800" dirty="0"/>
                  <a:t>, </a:t>
                </a:r>
                <a:r>
                  <a:rPr lang="en-GB" sz="1800" dirty="0" err="1"/>
                  <a:t>denn</a:t>
                </a:r>
                <a:r>
                  <a:rPr lang="en-GB" sz="1800" dirty="0"/>
                  <a:t> </a:t>
                </a:r>
                <a:r>
                  <a:rPr lang="en-GB" sz="1800" dirty="0" err="1"/>
                  <a:t>rechts</a:t>
                </a:r>
                <a:r>
                  <a:rPr lang="en-GB" sz="1800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</a:t>
                </a:r>
                <a:r>
                  <a:rPr lang="en-GB" sz="1800" dirty="0" err="1"/>
                  <a:t>nicht</a:t>
                </a:r>
                <a:r>
                  <a:rPr lang="en-GB" sz="1800" dirty="0"/>
                  <a:t> immer Terminal </a:t>
                </a:r>
                <a:r>
                  <a:rPr lang="en-GB" sz="1800" dirty="0" err="1"/>
                  <a:t>oder</a:t>
                </a:r>
                <a:r>
                  <a:rPr lang="en-GB" sz="1800" dirty="0"/>
                  <a:t> Terminal + Variable</a:t>
                </a:r>
              </a:p>
              <a:p>
                <a:r>
                  <a:rPr lang="en-GB" sz="1800" dirty="0">
                    <a:sym typeface="Wingdings" panose="05000000000000000000" pitchFamily="2" charset="2"/>
                  </a:rPr>
                  <a:t> Die Grammatik </a:t>
                </a:r>
                <a:r>
                  <a:rPr lang="en-GB" sz="1800" dirty="0" err="1">
                    <a:sym typeface="Wingdings" panose="05000000000000000000" pitchFamily="2" charset="2"/>
                  </a:rPr>
                  <a:t>ist</a:t>
                </a:r>
                <a:r>
                  <a:rPr lang="en-GB" sz="1800" dirty="0">
                    <a:sym typeface="Wingdings" panose="05000000000000000000" pitchFamily="2" charset="2"/>
                  </a:rPr>
                  <a:t> in der Chomsky-</a:t>
                </a:r>
                <a:r>
                  <a:rPr lang="en-GB" sz="1800" dirty="0" err="1">
                    <a:sym typeface="Wingdings" panose="05000000000000000000" pitchFamily="2" charset="2"/>
                  </a:rPr>
                  <a:t>Hierarchie</a:t>
                </a:r>
                <a:r>
                  <a:rPr lang="en-GB" sz="1800" dirty="0">
                    <a:sym typeface="Wingdings" panose="05000000000000000000" pitchFamily="2" charset="2"/>
                  </a:rPr>
                  <a:t> vom </a:t>
                </a:r>
                <a:r>
                  <a:rPr lang="en-GB" sz="1800" b="1" dirty="0" err="1">
                    <a:solidFill>
                      <a:srgbClr val="FFC000"/>
                    </a:solidFill>
                    <a:sym typeface="Wingdings" panose="05000000000000000000" pitchFamily="2" charset="2"/>
                  </a:rPr>
                  <a:t>Typ</a:t>
                </a:r>
                <a:r>
                  <a:rPr lang="en-GB" sz="1800" b="1" dirty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 2</a:t>
                </a:r>
                <a:r>
                  <a:rPr lang="en-GB" sz="1800" dirty="0">
                    <a:sym typeface="Wingdings" panose="05000000000000000000" pitchFamily="2" charset="2"/>
                  </a:rPr>
                  <a:t>, also </a:t>
                </a:r>
                <a:r>
                  <a:rPr lang="en-GB" sz="1800" b="1" dirty="0" err="1">
                    <a:solidFill>
                      <a:srgbClr val="FFC000"/>
                    </a:solidFill>
                    <a:sym typeface="Wingdings" panose="05000000000000000000" pitchFamily="2" charset="2"/>
                  </a:rPr>
                  <a:t>kontextfrei</a:t>
                </a:r>
                <a:r>
                  <a:rPr lang="en-GB" sz="1800" dirty="0">
                    <a:sym typeface="Wingdings" panose="05000000000000000000" pitchFamily="2" charset="2"/>
                  </a:rPr>
                  <a:t>.</a:t>
                </a:r>
                <a:endParaRPr lang="en-GB" sz="18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BA970AE-34B3-003F-67AF-5E88BBE3D4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441" t="-1545" b="-1418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21A91-9761-DE70-B994-39A797598B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35930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E537F0-0575-23B4-6780-D10E3A1B8B6E}"/>
              </a:ext>
            </a:extLst>
          </p:cNvPr>
          <p:cNvSpPr/>
          <p:nvPr/>
        </p:nvSpPr>
        <p:spPr>
          <a:xfrm>
            <a:off x="4932947" y="1702877"/>
            <a:ext cx="1985212" cy="646112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17B9DEF-B8D0-5680-A5D1-2E7ED2E6D859}"/>
              </a:ext>
            </a:extLst>
          </p:cNvPr>
          <p:cNvSpPr/>
          <p:nvPr/>
        </p:nvSpPr>
        <p:spPr>
          <a:xfrm>
            <a:off x="1317811" y="2211573"/>
            <a:ext cx="4264842" cy="1963386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F3C6B19-A5C9-D5D6-535A-B222326CEE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Gegeben sei die Grammatik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GB" dirty="0"/>
                  <a:t> mit</a:t>
                </a:r>
              </a:p>
              <a:p>
                <a:r>
                  <a:rPr lang="en-GB" sz="2400" b="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400" dirty="0"/>
              </a:p>
              <a:p>
                <a:r>
                  <a:rPr lang="en-GB" sz="2400" dirty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sz="2400" b="0" dirty="0"/>
              </a:p>
              <a:p>
                <a:r>
                  <a:rPr lang="en-GB" sz="2400" dirty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400" dirty="0"/>
              </a:p>
              <a:p>
                <a:r>
                  <a:rPr lang="en-GB" sz="2400" dirty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𝑥𝐵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𝑦𝐵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𝑧𝐵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 err="1"/>
                  <a:t>Ordne</a:t>
                </a:r>
                <a:r>
                  <a:rPr lang="en-GB" dirty="0"/>
                  <a:t> die Grammatik in der Chomsky-</a:t>
                </a:r>
                <a:r>
                  <a:rPr lang="en-GB" dirty="0" err="1"/>
                  <a:t>Hierarchie</a:t>
                </a:r>
                <a:r>
                  <a:rPr lang="en-GB" dirty="0"/>
                  <a:t> </a:t>
                </a:r>
                <a:r>
                  <a:rPr lang="en-GB" dirty="0" err="1"/>
                  <a:t>ein</a:t>
                </a:r>
                <a:r>
                  <a:rPr lang="en-GB" dirty="0"/>
                  <a:t>.</a:t>
                </a:r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F3C6B19-A5C9-D5D6-535A-B222326CEE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53707-1307-6053-D6AA-242DBA8658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3236853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2CC3B7E-2F7E-C507-CA14-30F34BBCE697}"/>
              </a:ext>
            </a:extLst>
          </p:cNvPr>
          <p:cNvSpPr/>
          <p:nvPr/>
        </p:nvSpPr>
        <p:spPr>
          <a:xfrm>
            <a:off x="2423660" y="1702877"/>
            <a:ext cx="1985212" cy="646112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768624-DACC-3522-1F3C-59CB52C0B33A}"/>
              </a:ext>
            </a:extLst>
          </p:cNvPr>
          <p:cNvSpPr/>
          <p:nvPr/>
        </p:nvSpPr>
        <p:spPr>
          <a:xfrm>
            <a:off x="1317811" y="2211573"/>
            <a:ext cx="4264842" cy="1963386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BA970AE-34B3-003F-67AF-5E88BBE3D4F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/>
                <a:r>
                  <a:rPr lang="en-GB" b="0" dirty="0"/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GB" dirty="0"/>
              </a:p>
              <a:p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b="0" dirty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𝑥𝐵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𝑧𝐵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/>
              </a:p>
              <a:p>
                <a:endParaRPr lang="en-GB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b="1" dirty="0" err="1"/>
                  <a:t>Typ</a:t>
                </a:r>
                <a:r>
                  <a:rPr lang="en-GB" sz="2000" b="1" dirty="0"/>
                  <a:t> 0</a:t>
                </a:r>
                <a:r>
                  <a:rPr lang="en-GB" sz="2000" dirty="0"/>
                  <a:t>: immer!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b="1" dirty="0" err="1"/>
                  <a:t>Typ</a:t>
                </a:r>
                <a:r>
                  <a:rPr lang="en-GB" sz="2000" b="1" dirty="0"/>
                  <a:t> 1</a:t>
                </a:r>
                <a:r>
                  <a:rPr lang="en-GB" sz="2000" dirty="0"/>
                  <a:t>: </a:t>
                </a:r>
                <a:r>
                  <a:rPr lang="en-GB" sz="2000" dirty="0" err="1"/>
                  <a:t>ja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denn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rechts</a:t>
                </a:r>
                <a:r>
                  <a:rPr lang="en-GB" sz="2000" dirty="0"/>
                  <a:t> </a:t>
                </a:r>
                <a:r>
                  <a:rPr lang="en-GB" sz="2000" dirty="0" err="1"/>
                  <a:t>ist</a:t>
                </a:r>
                <a:r>
                  <a:rPr lang="en-GB" sz="2000" dirty="0"/>
                  <a:t> immer </a:t>
                </a:r>
                <a:r>
                  <a:rPr lang="en-GB" sz="2000" dirty="0" err="1"/>
                  <a:t>größer</a:t>
                </a:r>
                <a:r>
                  <a:rPr lang="en-GB" sz="2000" dirty="0"/>
                  <a:t> </a:t>
                </a:r>
                <a:r>
                  <a:rPr lang="en-GB" sz="2000" dirty="0" err="1"/>
                  <a:t>oder</a:t>
                </a:r>
                <a:r>
                  <a:rPr lang="en-GB" sz="2000" dirty="0"/>
                  <a:t> </a:t>
                </a:r>
                <a:r>
                  <a:rPr lang="en-GB" sz="2000" dirty="0" err="1"/>
                  <a:t>gleich</a:t>
                </a:r>
                <a:r>
                  <a:rPr lang="en-GB" sz="2000" dirty="0"/>
                  <a:t> links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b="1" dirty="0" err="1"/>
                  <a:t>Typ</a:t>
                </a:r>
                <a:r>
                  <a:rPr lang="en-GB" sz="2000" b="1" dirty="0"/>
                  <a:t> 2</a:t>
                </a:r>
                <a:r>
                  <a:rPr lang="en-GB" sz="2000" dirty="0"/>
                  <a:t>: </a:t>
                </a:r>
                <a:r>
                  <a:rPr lang="en-GB" sz="2000" dirty="0" err="1"/>
                  <a:t>ja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denn</a:t>
                </a:r>
                <a:r>
                  <a:rPr lang="en-GB" sz="2000" dirty="0"/>
                  <a:t> links </a:t>
                </a:r>
                <a:r>
                  <a:rPr lang="en-GB" sz="2000" dirty="0" err="1"/>
                  <a:t>sind</a:t>
                </a:r>
                <a:r>
                  <a:rPr lang="en-GB" sz="2000" dirty="0"/>
                  <a:t> immer </a:t>
                </a:r>
                <a:r>
                  <a:rPr lang="en-GB" sz="2000" dirty="0" err="1"/>
                  <a:t>einzelne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Variablen</a:t>
                </a:r>
                <a:endParaRPr lang="en-GB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b="1" dirty="0" err="1"/>
                  <a:t>Typ</a:t>
                </a:r>
                <a:r>
                  <a:rPr lang="en-GB" sz="2000" b="1" dirty="0"/>
                  <a:t> 3</a:t>
                </a:r>
                <a:r>
                  <a:rPr lang="en-GB" sz="2000" dirty="0"/>
                  <a:t>: </a:t>
                </a:r>
                <a:r>
                  <a:rPr lang="en-GB" sz="2000" dirty="0" err="1"/>
                  <a:t>ja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denn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rechts</a:t>
                </a:r>
                <a:r>
                  <a:rPr lang="en-GB" sz="2000" dirty="0"/>
                  <a:t> </a:t>
                </a:r>
                <a:r>
                  <a:rPr lang="en-GB" sz="2000" dirty="0" err="1"/>
                  <a:t>ist</a:t>
                </a:r>
                <a:r>
                  <a:rPr lang="en-GB" sz="2000" dirty="0"/>
                  <a:t> immer Terminal </a:t>
                </a:r>
                <a:r>
                  <a:rPr lang="en-GB" sz="2000" dirty="0" err="1"/>
                  <a:t>oder</a:t>
                </a:r>
                <a:r>
                  <a:rPr lang="en-GB" sz="2000" dirty="0"/>
                  <a:t> Terminal + Variable</a:t>
                </a:r>
              </a:p>
              <a:p>
                <a:r>
                  <a:rPr lang="en-GB" sz="2000" dirty="0">
                    <a:sym typeface="Wingdings" panose="05000000000000000000" pitchFamily="2" charset="2"/>
                  </a:rPr>
                  <a:t> Die Grammatik </a:t>
                </a:r>
                <a:r>
                  <a:rPr lang="en-GB" sz="2000" dirty="0" err="1">
                    <a:sym typeface="Wingdings" panose="05000000000000000000" pitchFamily="2" charset="2"/>
                  </a:rPr>
                  <a:t>ist</a:t>
                </a:r>
                <a:r>
                  <a:rPr lang="en-GB" sz="2000" dirty="0">
                    <a:sym typeface="Wingdings" panose="05000000000000000000" pitchFamily="2" charset="2"/>
                  </a:rPr>
                  <a:t> in der Chomsky-</a:t>
                </a:r>
                <a:r>
                  <a:rPr lang="en-GB" sz="2000" dirty="0" err="1">
                    <a:sym typeface="Wingdings" panose="05000000000000000000" pitchFamily="2" charset="2"/>
                  </a:rPr>
                  <a:t>Hierarchie</a:t>
                </a:r>
                <a:r>
                  <a:rPr lang="en-GB" sz="2000" dirty="0">
                    <a:sym typeface="Wingdings" panose="05000000000000000000" pitchFamily="2" charset="2"/>
                  </a:rPr>
                  <a:t> vom </a:t>
                </a:r>
                <a:r>
                  <a:rPr lang="en-GB" sz="2000" b="1" dirty="0" err="1">
                    <a:solidFill>
                      <a:srgbClr val="FFC000"/>
                    </a:solidFill>
                    <a:sym typeface="Wingdings" panose="05000000000000000000" pitchFamily="2" charset="2"/>
                  </a:rPr>
                  <a:t>Typ</a:t>
                </a:r>
                <a:r>
                  <a:rPr lang="en-GB" sz="2000" b="1" dirty="0">
                    <a:solidFill>
                      <a:srgbClr val="FFC000"/>
                    </a:solidFill>
                    <a:sym typeface="Wingdings" panose="05000000000000000000" pitchFamily="2" charset="2"/>
                  </a:rPr>
                  <a:t> 3</a:t>
                </a:r>
                <a:r>
                  <a:rPr lang="en-GB" sz="2000" dirty="0">
                    <a:sym typeface="Wingdings" panose="05000000000000000000" pitchFamily="2" charset="2"/>
                  </a:rPr>
                  <a:t>, also </a:t>
                </a:r>
                <a:r>
                  <a:rPr lang="en-GB" sz="2000" b="1" dirty="0" err="1">
                    <a:solidFill>
                      <a:srgbClr val="FFC000"/>
                    </a:solidFill>
                    <a:sym typeface="Wingdings" panose="05000000000000000000" pitchFamily="2" charset="2"/>
                  </a:rPr>
                  <a:t>regulär</a:t>
                </a:r>
                <a:r>
                  <a:rPr lang="en-GB" sz="2000" dirty="0">
                    <a:sym typeface="Wingdings" panose="05000000000000000000" pitchFamily="2" charset="2"/>
                  </a:rPr>
                  <a:t>.</a:t>
                </a:r>
                <a:endParaRPr lang="en-GB" sz="20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BA970AE-34B3-003F-67AF-5E88BBE3D4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 b="-983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21A91-9761-DE70-B994-39A797598B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1586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7200" dirty="0"/>
              <a:t>Chomsky-</a:t>
            </a:r>
            <a:r>
              <a:rPr lang="en-GB" sz="7200" dirty="0" err="1"/>
              <a:t>Hierarchie</a:t>
            </a:r>
            <a:endParaRPr lang="en-DE" sz="72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D89C457-471F-FE2B-E062-55683343462F}"/>
              </a:ext>
            </a:extLst>
          </p:cNvPr>
          <p:cNvSpPr/>
          <p:nvPr/>
        </p:nvSpPr>
        <p:spPr>
          <a:xfrm>
            <a:off x="506027" y="2562447"/>
            <a:ext cx="9839452" cy="2636873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520456"/>
            <a:ext cx="11070455" cy="4630442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800" dirty="0"/>
              <a:t>Die Forsyth-Edwards-Notation (</a:t>
            </a:r>
            <a:r>
              <a:rPr lang="en-DE" altLang="en-DE" sz="1800" dirty="0" err="1"/>
              <a:t>kurz</a:t>
            </a:r>
            <a:r>
              <a:rPr lang="en-DE" altLang="en-DE" sz="1800" dirty="0"/>
              <a:t> FEN) </a:t>
            </a:r>
            <a:r>
              <a:rPr lang="en-DE" altLang="en-DE" sz="1800" dirty="0" err="1"/>
              <a:t>wird</a:t>
            </a:r>
            <a:r>
              <a:rPr lang="en-DE" altLang="en-DE" sz="1800" dirty="0"/>
              <a:t> </a:t>
            </a:r>
            <a:r>
              <a:rPr lang="en-DE" altLang="en-DE" sz="1800" dirty="0" err="1"/>
              <a:t>benutzt</a:t>
            </a:r>
            <a:r>
              <a:rPr lang="en-DE" altLang="en-DE" sz="1800" dirty="0"/>
              <a:t>, um Schach-</a:t>
            </a:r>
            <a:r>
              <a:rPr lang="en-DE" altLang="en-DE" sz="1800" dirty="0" err="1"/>
              <a:t>Spielzustände</a:t>
            </a:r>
            <a:r>
              <a:rPr lang="en-DE" altLang="en-DE" sz="1800" dirty="0"/>
              <a:t> </a:t>
            </a:r>
            <a:r>
              <a:rPr lang="en-DE" altLang="en-DE" sz="1800" dirty="0" err="1"/>
              <a:t>zu</a:t>
            </a:r>
            <a:r>
              <a:rPr lang="en-DE" altLang="en-DE" sz="1800" dirty="0"/>
              <a:t> </a:t>
            </a:r>
            <a:r>
              <a:rPr lang="en-DE" altLang="en-DE" sz="1800" dirty="0" err="1"/>
              <a:t>beschreiben</a:t>
            </a:r>
            <a:r>
              <a:rPr lang="en-DE" altLang="en-DE" sz="1800" dirty="0"/>
              <a:t>. In der </a:t>
            </a:r>
            <a:r>
              <a:rPr lang="en-DE" altLang="en-DE" sz="1800" dirty="0" err="1"/>
              <a:t>freien</a:t>
            </a:r>
            <a:r>
              <a:rPr lang="en-DE" altLang="en-DE" sz="1800" dirty="0"/>
              <a:t> </a:t>
            </a:r>
            <a:r>
              <a:rPr lang="en-DE" altLang="en-DE" sz="1800" dirty="0" err="1"/>
              <a:t>Enzyklopädie</a:t>
            </a:r>
            <a:r>
              <a:rPr lang="en-DE" altLang="en-DE" sz="1800" dirty="0"/>
              <a:t> Wikipedia </a:t>
            </a:r>
            <a:r>
              <a:rPr lang="en-DE" altLang="en-DE" sz="1800" dirty="0" err="1"/>
              <a:t>findet</a:t>
            </a:r>
            <a:r>
              <a:rPr lang="en-DE" altLang="en-DE" sz="1800" dirty="0"/>
              <a:t> man die </a:t>
            </a:r>
            <a:r>
              <a:rPr lang="en-DE" altLang="en-DE" sz="1800" dirty="0" err="1"/>
              <a:t>folgende</a:t>
            </a:r>
            <a:r>
              <a:rPr lang="en-DE" altLang="en-DE" sz="1800" dirty="0"/>
              <a:t> Grammatik von </a:t>
            </a:r>
            <a:r>
              <a:rPr lang="en-DE" altLang="en-DE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FEN</a:t>
            </a:r>
            <a:r>
              <a:rPr lang="en-DE" altLang="en-DE" sz="1800" dirty="0"/>
              <a:t> in EBNF:</a:t>
            </a:r>
            <a:endParaRPr lang="en-GB" altLang="en-DE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DE" altLang="en-DE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>
                <a:latin typeface="Consolas" panose="020B0609020204030204" pitchFamily="49" charset="0"/>
              </a:rPr>
              <a:t>FEN := Position " " Spieler " " </a:t>
            </a:r>
            <a:r>
              <a:rPr lang="en-DE" altLang="en-DE" sz="1600" dirty="0" err="1">
                <a:latin typeface="Consolas" panose="020B0609020204030204" pitchFamily="49" charset="0"/>
              </a:rPr>
              <a:t>Rochade</a:t>
            </a:r>
            <a:r>
              <a:rPr lang="en-DE" altLang="en-DE" sz="1600" dirty="0">
                <a:latin typeface="Consolas" panose="020B0609020204030204" pitchFamily="49" charset="0"/>
              </a:rPr>
              <a:t> " " </a:t>
            </a:r>
            <a:r>
              <a:rPr lang="en-DE" altLang="en-DE" sz="1600" dirty="0" err="1">
                <a:latin typeface="Consolas" panose="020B0609020204030204" pitchFamily="49" charset="0"/>
              </a:rPr>
              <a:t>en</a:t>
            </a:r>
            <a:r>
              <a:rPr lang="en-DE" altLang="en-DE" sz="1600" dirty="0">
                <a:latin typeface="Consolas" panose="020B0609020204030204" pitchFamily="49" charset="0"/>
              </a:rPr>
              <a:t>-passant " " </a:t>
            </a:r>
            <a:r>
              <a:rPr lang="en-DE" altLang="en-DE" sz="1600" dirty="0" err="1">
                <a:latin typeface="Consolas" panose="020B0609020204030204" pitchFamily="49" charset="0"/>
              </a:rPr>
              <a:t>Halbzüge</a:t>
            </a:r>
            <a:r>
              <a:rPr lang="en-DE" altLang="en-DE" sz="1600" dirty="0">
                <a:latin typeface="Consolas" panose="020B0609020204030204" pitchFamily="49" charset="0"/>
              </a:rPr>
              <a:t> " " </a:t>
            </a:r>
            <a:r>
              <a:rPr lang="en-DE" altLang="en-DE" sz="1600" dirty="0" err="1">
                <a:latin typeface="Consolas" panose="020B0609020204030204" pitchFamily="49" charset="0"/>
              </a:rPr>
              <a:t>Zugnummer</a:t>
            </a:r>
            <a:r>
              <a:rPr lang="en-DE" altLang="en-DE" sz="1600" dirty="0">
                <a:latin typeface="Consolas" panose="020B0609020204030204" pitchFamily="49" charset="0"/>
              </a:rPr>
              <a:t>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>
                <a:latin typeface="Consolas" panose="020B0609020204030204" pitchFamily="49" charset="0"/>
              </a:rPr>
              <a:t>Position := </a:t>
            </a: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"/" </a:t>
            </a: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"/" </a:t>
            </a: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"/" </a:t>
            </a: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"/" </a:t>
            </a: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"/" </a:t>
            </a: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"/" </a:t>
            </a: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"/" </a:t>
            </a: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 err="1">
                <a:latin typeface="Consolas" panose="020B0609020204030204" pitchFamily="49" charset="0"/>
              </a:rPr>
              <a:t>Reihe</a:t>
            </a:r>
            <a:r>
              <a:rPr lang="en-DE" altLang="en-DE" sz="1600" dirty="0">
                <a:latin typeface="Consolas" panose="020B0609020204030204" pitchFamily="49" charset="0"/>
              </a:rPr>
              <a:t> := { </a:t>
            </a:r>
            <a:r>
              <a:rPr lang="en-DE" altLang="en-DE" sz="1600" dirty="0" err="1">
                <a:latin typeface="Consolas" panose="020B0609020204030204" pitchFamily="49" charset="0"/>
              </a:rPr>
              <a:t>Figur</a:t>
            </a:r>
            <a:r>
              <a:rPr lang="en-DE" altLang="en-DE" sz="1600" dirty="0">
                <a:latin typeface="Consolas" panose="020B0609020204030204" pitchFamily="49" charset="0"/>
              </a:rPr>
              <a:t> | </a:t>
            </a:r>
            <a:r>
              <a:rPr lang="en-DE" altLang="en-DE" sz="1600" dirty="0" err="1">
                <a:latin typeface="Consolas" panose="020B0609020204030204" pitchFamily="49" charset="0"/>
              </a:rPr>
              <a:t>Leerfelder</a:t>
            </a:r>
            <a:r>
              <a:rPr lang="en-DE" altLang="en-DE" sz="1600" dirty="0">
                <a:latin typeface="Consolas" panose="020B0609020204030204" pitchFamily="49" charset="0"/>
              </a:rPr>
              <a:t> }+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 err="1">
                <a:latin typeface="Consolas" panose="020B0609020204030204" pitchFamily="49" charset="0"/>
              </a:rPr>
              <a:t>Figur</a:t>
            </a:r>
            <a:r>
              <a:rPr lang="en-DE" altLang="en-DE" sz="1600" dirty="0">
                <a:latin typeface="Consolas" panose="020B0609020204030204" pitchFamily="49" charset="0"/>
              </a:rPr>
              <a:t> := "p" | "r" | "n" | "b" | "q" | "k" | "P" | "R" | "N" | "B" | "Q" | "K"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 err="1">
                <a:latin typeface="Consolas" panose="020B0609020204030204" pitchFamily="49" charset="0"/>
              </a:rPr>
              <a:t>Leerfelder</a:t>
            </a:r>
            <a:r>
              <a:rPr lang="en-DE" altLang="en-DE" sz="1600" dirty="0">
                <a:latin typeface="Consolas" panose="020B0609020204030204" pitchFamily="49" charset="0"/>
              </a:rPr>
              <a:t> := "1" | "2" | "3" | "4" | "5" | "6" | "7" | "8"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>
                <a:latin typeface="Consolas" panose="020B0609020204030204" pitchFamily="49" charset="0"/>
              </a:rPr>
              <a:t>Spieler := "w" | "b"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 err="1">
                <a:latin typeface="Consolas" panose="020B0609020204030204" pitchFamily="49" charset="0"/>
              </a:rPr>
              <a:t>Rochade</a:t>
            </a:r>
            <a:r>
              <a:rPr lang="en-DE" altLang="en-DE" sz="1600" dirty="0">
                <a:latin typeface="Consolas" panose="020B0609020204030204" pitchFamily="49" charset="0"/>
              </a:rPr>
              <a:t> := "K" ["Q"] ["k"] ["q"] | "Q" ["k"] ["q"] | "k" ["q"] | "q" | "-"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 err="1">
                <a:latin typeface="Consolas" panose="020B0609020204030204" pitchFamily="49" charset="0"/>
              </a:rPr>
              <a:t>en</a:t>
            </a:r>
            <a:r>
              <a:rPr lang="en-DE" altLang="en-DE" sz="1600" dirty="0">
                <a:latin typeface="Consolas" panose="020B0609020204030204" pitchFamily="49" charset="0"/>
              </a:rPr>
              <a:t>-passant := "-" | ( ("</a:t>
            </a:r>
            <a:r>
              <a:rPr lang="en-DE" altLang="en-DE" sz="1600" dirty="0" err="1">
                <a:latin typeface="Consolas" panose="020B0609020204030204" pitchFamily="49" charset="0"/>
              </a:rPr>
              <a:t>a"|"b"|"c"|"d"|"e"|"f"|"g"|"h</a:t>
            </a:r>
            <a:r>
              <a:rPr lang="en-DE" altLang="en-DE" sz="1600" dirty="0">
                <a:latin typeface="Consolas" panose="020B0609020204030204" pitchFamily="49" charset="0"/>
              </a:rPr>
              <a:t>") ("3"|"6") )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 err="1">
                <a:latin typeface="Consolas" panose="020B0609020204030204" pitchFamily="49" charset="0"/>
              </a:rPr>
              <a:t>Halbzüge</a:t>
            </a:r>
            <a:r>
              <a:rPr lang="en-DE" altLang="en-DE" sz="1600" dirty="0">
                <a:latin typeface="Consolas" panose="020B0609020204030204" pitchFamily="49" charset="0"/>
              </a:rPr>
              <a:t> := </a:t>
            </a:r>
            <a:r>
              <a:rPr lang="en-DE" altLang="en-DE" sz="1600" dirty="0" err="1">
                <a:latin typeface="Consolas" panose="020B0609020204030204" pitchFamily="49" charset="0"/>
              </a:rPr>
              <a:t>positiveGanzeZahl</a:t>
            </a:r>
            <a:r>
              <a:rPr lang="en-DE" altLang="en-DE" sz="1600" dirty="0">
                <a:latin typeface="Consolas" panose="020B0609020204030204" pitchFamily="49" charset="0"/>
              </a:rPr>
              <a:t>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600" dirty="0" err="1">
                <a:latin typeface="Consolas" panose="020B0609020204030204" pitchFamily="49" charset="0"/>
              </a:rPr>
              <a:t>Zugnummer</a:t>
            </a:r>
            <a:r>
              <a:rPr lang="en-DE" altLang="en-DE" sz="1600" dirty="0">
                <a:latin typeface="Consolas" panose="020B0609020204030204" pitchFamily="49" charset="0"/>
              </a:rPr>
              <a:t> := </a:t>
            </a:r>
            <a:r>
              <a:rPr lang="en-DE" altLang="en-DE" sz="1600" dirty="0" err="1">
                <a:latin typeface="Consolas" panose="020B0609020204030204" pitchFamily="49" charset="0"/>
              </a:rPr>
              <a:t>positiveGanzeZahl</a:t>
            </a:r>
            <a:r>
              <a:rPr lang="en-DE" altLang="en-DE" sz="1600" dirty="0">
                <a:latin typeface="Consolas" panose="020B0609020204030204" pitchFamily="49" charset="0"/>
              </a:rPr>
              <a:t> </a:t>
            </a:r>
            <a:endParaRPr lang="en-GB" altLang="en-DE" sz="1600" dirty="0"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DE" altLang="en-DE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sz="1800" dirty="0"/>
              <a:t>Die </a:t>
            </a:r>
            <a:r>
              <a:rPr lang="en-DE" altLang="en-DE" sz="1800" dirty="0" err="1"/>
              <a:t>folgende</a:t>
            </a:r>
            <a:r>
              <a:rPr lang="en-DE" altLang="en-DE" sz="1800" dirty="0"/>
              <a:t> </a:t>
            </a:r>
            <a:r>
              <a:rPr lang="en-DE" altLang="en-DE" sz="1800" dirty="0" err="1"/>
              <a:t>Zeichenkette</a:t>
            </a:r>
            <a:r>
              <a:rPr lang="en-DE" altLang="en-DE" sz="1800" dirty="0"/>
              <a:t> </a:t>
            </a:r>
            <a:r>
              <a:rPr lang="en-DE" altLang="en-DE" sz="1800" dirty="0" err="1"/>
              <a:t>soll</a:t>
            </a:r>
            <a:r>
              <a:rPr lang="en-DE" altLang="en-DE" sz="1800" dirty="0"/>
              <a:t> </a:t>
            </a:r>
            <a:r>
              <a:rPr lang="en-DE" altLang="en-DE" sz="1800" dirty="0" err="1"/>
              <a:t>betrachtet</a:t>
            </a:r>
            <a:r>
              <a:rPr lang="en-DE" altLang="en-DE" sz="1800" dirty="0"/>
              <a:t> </a:t>
            </a:r>
            <a:r>
              <a:rPr lang="en-DE" altLang="en-DE" sz="1800" dirty="0" err="1"/>
              <a:t>werden</a:t>
            </a:r>
            <a:r>
              <a:rPr lang="en-DE" altLang="en-DE" sz="1800" dirty="0"/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E" sz="1600" dirty="0">
                <a:latin typeface="Consolas" panose="020B0609020204030204" pitchFamily="49" charset="0"/>
              </a:rPr>
              <a:t>	</a:t>
            </a:r>
            <a:r>
              <a:rPr lang="en-DE" altLang="en-DE" sz="1600" b="1" dirty="0">
                <a:solidFill>
                  <a:srgbClr val="FFC000"/>
                </a:solidFill>
                <a:latin typeface="Consolas" panose="020B0609020204030204" pitchFamily="49" charset="0"/>
              </a:rPr>
              <a:t>8/1p1kpQ2/2np4/1p2b1BP/2q2p2/8/5PP1/5RK1 w - - 1 30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en-DE" altLang="en-DE" sz="1800" dirty="0" err="1"/>
              <a:t>Erkläre</a:t>
            </a:r>
            <a:r>
              <a:rPr lang="en-DE" altLang="en-DE" sz="1800" dirty="0"/>
              <a:t> </a:t>
            </a:r>
            <a:r>
              <a:rPr lang="en-DE" altLang="en-DE" sz="1800" dirty="0" err="1"/>
              <a:t>mit</a:t>
            </a:r>
            <a:r>
              <a:rPr lang="en-DE" altLang="en-DE" sz="1800" dirty="0"/>
              <a:t> </a:t>
            </a:r>
            <a:r>
              <a:rPr lang="en-DE" altLang="en-DE" sz="1800" dirty="0" err="1"/>
              <a:t>Hilfe</a:t>
            </a:r>
            <a:r>
              <a:rPr lang="en-DE" altLang="en-DE" sz="1800" dirty="0"/>
              <a:t> der Grammatik, </a:t>
            </a:r>
            <a:r>
              <a:rPr lang="en-DE" altLang="en-DE" sz="1800" dirty="0" err="1"/>
              <a:t>dass</a:t>
            </a:r>
            <a:r>
              <a:rPr lang="en-DE" altLang="en-DE" sz="1800" dirty="0"/>
              <a:t> </a:t>
            </a:r>
            <a:r>
              <a:rPr lang="en-DE" altLang="en-DE" sz="1800" dirty="0" err="1"/>
              <a:t>diese</a:t>
            </a:r>
            <a:r>
              <a:rPr lang="en-DE" altLang="en-DE" sz="1800" dirty="0"/>
              <a:t> </a:t>
            </a:r>
            <a:r>
              <a:rPr lang="en-DE" altLang="en-DE" sz="1800" dirty="0" err="1"/>
              <a:t>Zeichenkette</a:t>
            </a:r>
            <a:r>
              <a:rPr lang="en-DE" altLang="en-DE" sz="1800" dirty="0"/>
              <a:t> </a:t>
            </a:r>
            <a:r>
              <a:rPr lang="en-DE" altLang="en-DE" sz="1800" dirty="0" err="1"/>
              <a:t>einen</a:t>
            </a:r>
            <a:r>
              <a:rPr lang="en-DE" altLang="en-DE" sz="1800" dirty="0"/>
              <a:t> Schach-</a:t>
            </a:r>
            <a:r>
              <a:rPr lang="en-DE" altLang="en-DE" sz="1800" dirty="0" err="1"/>
              <a:t>Spielzustand</a:t>
            </a:r>
            <a:r>
              <a:rPr lang="en-DE" altLang="en-DE" sz="1800" dirty="0"/>
              <a:t> in FEN </a:t>
            </a:r>
            <a:r>
              <a:rPr lang="en-DE" altLang="en-DE" sz="1800" dirty="0" err="1"/>
              <a:t>korrekt</a:t>
            </a:r>
            <a:r>
              <a:rPr lang="en-DE" altLang="en-DE" sz="1800" dirty="0"/>
              <a:t> </a:t>
            </a:r>
            <a:r>
              <a:rPr lang="en-DE" altLang="en-DE" sz="1800" dirty="0" err="1"/>
              <a:t>beschreibt</a:t>
            </a:r>
            <a:r>
              <a:rPr lang="en-DE" altLang="en-DE" sz="1800" dirty="0"/>
              <a:t>.</a:t>
            </a:r>
            <a:r>
              <a:rPr lang="en-GB" altLang="en-DE" sz="1800" dirty="0"/>
              <a:t> </a:t>
            </a:r>
            <a:r>
              <a:rPr lang="en-DE" altLang="en-DE" sz="1800" dirty="0" err="1"/>
              <a:t>Welche</a:t>
            </a:r>
            <a:r>
              <a:rPr lang="en-DE" altLang="en-DE" sz="1800" dirty="0"/>
              <a:t> </a:t>
            </a:r>
            <a:r>
              <a:rPr lang="en-DE" altLang="en-DE" sz="1800" dirty="0" err="1"/>
              <a:t>Bedeutung</a:t>
            </a:r>
            <a:r>
              <a:rPr lang="en-DE" altLang="en-DE" sz="1800" dirty="0"/>
              <a:t> hat die </a:t>
            </a:r>
            <a:r>
              <a:rPr lang="en-DE" altLang="en-DE" sz="1800" dirty="0" err="1"/>
              <a:t>vorgegebene</a:t>
            </a:r>
            <a:r>
              <a:rPr lang="en-DE" altLang="en-DE" sz="1800" dirty="0"/>
              <a:t> </a:t>
            </a:r>
            <a:r>
              <a:rPr lang="en-DE" altLang="en-DE" sz="1800" dirty="0" err="1"/>
              <a:t>Zeichenkette</a:t>
            </a:r>
            <a:r>
              <a:rPr lang="en-DE" altLang="en-DE" sz="1800" dirty="0"/>
              <a:t>? </a:t>
            </a:r>
            <a:endParaRPr lang="en-GB" altLang="en-DE" sz="18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en-GB" altLang="en-DE" sz="1800" dirty="0" err="1"/>
              <a:t>Ordne</a:t>
            </a:r>
            <a:r>
              <a:rPr lang="en-GB" altLang="en-DE" sz="1800" dirty="0"/>
              <a:t> die Grammatik in die Chomsky-</a:t>
            </a:r>
            <a:r>
              <a:rPr lang="en-GB" altLang="en-DE" sz="1800" dirty="0" err="1"/>
              <a:t>Hierarchie</a:t>
            </a:r>
            <a:r>
              <a:rPr lang="en-GB" altLang="en-DE" sz="1800" dirty="0"/>
              <a:t> </a:t>
            </a:r>
            <a:r>
              <a:rPr lang="en-GB" altLang="en-DE" sz="1800" dirty="0" err="1"/>
              <a:t>ein</a:t>
            </a:r>
            <a:r>
              <a:rPr lang="en-GB" altLang="en-DE" sz="1800" dirty="0"/>
              <a:t>.</a:t>
            </a:r>
            <a:endParaRPr lang="en-DE" altLang="en-DE" sz="1800" dirty="0"/>
          </a:p>
        </p:txBody>
      </p:sp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Chomsky-</a:t>
            </a:r>
            <a:r>
              <a:rPr lang="en-GB" dirty="0" err="1">
                <a:solidFill>
                  <a:srgbClr val="FFC000"/>
                </a:solidFill>
              </a:rPr>
              <a:t>Hierarchie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1B8023-2CA0-67FD-D1BC-C81AC6DD0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52502" y="2152310"/>
            <a:ext cx="8401386" cy="3429000"/>
          </a:xfrm>
        </p:spPr>
        <p:txBody>
          <a:bodyPr anchor="ctr"/>
          <a:lstStyle/>
          <a:p>
            <a:pPr algn="l"/>
            <a:r>
              <a:rPr lang="en-GB" sz="4000" dirty="0"/>
              <a:t>Der </a:t>
            </a:r>
            <a:r>
              <a:rPr lang="en-GB" sz="4000" dirty="0" err="1"/>
              <a:t>amerikanische</a:t>
            </a:r>
            <a:r>
              <a:rPr lang="en-GB" sz="4000" dirty="0"/>
              <a:t> </a:t>
            </a:r>
            <a:r>
              <a:rPr lang="en-GB" sz="4000" dirty="0" err="1"/>
              <a:t>Sprachwissenschaftler</a:t>
            </a:r>
            <a:r>
              <a:rPr lang="en-GB" sz="4000" dirty="0"/>
              <a:t> Noam Chomsky (*1928) </a:t>
            </a:r>
            <a:r>
              <a:rPr lang="en-GB" sz="4000" dirty="0" err="1"/>
              <a:t>veröffentlichte</a:t>
            </a:r>
            <a:r>
              <a:rPr lang="en-GB" sz="4000" dirty="0"/>
              <a:t> </a:t>
            </a:r>
            <a:r>
              <a:rPr lang="en-GB" sz="4000" dirty="0" err="1"/>
              <a:t>im</a:t>
            </a:r>
            <a:r>
              <a:rPr lang="en-GB" sz="4000" dirty="0"/>
              <a:t> </a:t>
            </a:r>
            <a:r>
              <a:rPr lang="en-GB" sz="4000" dirty="0" err="1"/>
              <a:t>Jahr</a:t>
            </a:r>
            <a:r>
              <a:rPr lang="en-GB" sz="4000" dirty="0"/>
              <a:t> 1957 </a:t>
            </a:r>
            <a:r>
              <a:rPr lang="en-GB" sz="4000" dirty="0" err="1"/>
              <a:t>ein</a:t>
            </a:r>
            <a:r>
              <a:rPr lang="en-GB" sz="4000" dirty="0"/>
              <a:t> </a:t>
            </a:r>
            <a:r>
              <a:rPr lang="en-GB" sz="4000" dirty="0" err="1"/>
              <a:t>Regelwerk</a:t>
            </a:r>
            <a:r>
              <a:rPr lang="en-GB" sz="4000" dirty="0"/>
              <a:t>, </a:t>
            </a:r>
            <a:r>
              <a:rPr lang="en-GB" sz="4000" dirty="0" err="1"/>
              <a:t>mit</a:t>
            </a:r>
            <a:r>
              <a:rPr lang="en-GB" sz="4000" dirty="0"/>
              <a:t> </a:t>
            </a:r>
            <a:r>
              <a:rPr lang="en-GB" sz="4000" dirty="0" err="1"/>
              <a:t>dem</a:t>
            </a:r>
            <a:r>
              <a:rPr lang="en-GB" sz="4000" dirty="0"/>
              <a:t> sich </a:t>
            </a:r>
            <a:r>
              <a:rPr lang="en-GB" sz="4000" dirty="0" err="1"/>
              <a:t>formale</a:t>
            </a:r>
            <a:r>
              <a:rPr lang="en-GB" sz="4000" dirty="0"/>
              <a:t> </a:t>
            </a:r>
            <a:r>
              <a:rPr lang="en-GB" sz="4000" dirty="0" err="1"/>
              <a:t>Sprachen</a:t>
            </a:r>
            <a:r>
              <a:rPr lang="en-GB" sz="4000" dirty="0"/>
              <a:t> </a:t>
            </a:r>
            <a:r>
              <a:rPr lang="en-GB" sz="4000" dirty="0" err="1"/>
              <a:t>klassifizieren</a:t>
            </a:r>
            <a:r>
              <a:rPr lang="en-GB" sz="4000" dirty="0"/>
              <a:t> </a:t>
            </a:r>
            <a:r>
              <a:rPr lang="en-GB" sz="4000" dirty="0" err="1"/>
              <a:t>lassen</a:t>
            </a:r>
            <a:r>
              <a:rPr lang="en-GB" sz="4000" dirty="0"/>
              <a:t>.</a:t>
            </a:r>
            <a:endParaRPr lang="en-DE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64350-BA55-E4BA-57EB-63E4134B0B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Chomsky-</a:t>
            </a:r>
            <a:r>
              <a:rPr lang="en-GB" dirty="0" err="1"/>
              <a:t>Hierarchie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55385-FF96-C378-E23A-8E42C02FEC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4522" t="1449" r="2401" b="67467"/>
          <a:stretch/>
        </p:blipFill>
        <p:spPr>
          <a:xfrm>
            <a:off x="625033" y="1789987"/>
            <a:ext cx="2694714" cy="415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9BBDB63-4A44-C963-A508-307CE8781B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7CED1-339C-87A3-CA10-69CC0A70EE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Chomsky-</a:t>
            </a:r>
            <a:r>
              <a:rPr lang="en-GB" dirty="0" err="1"/>
              <a:t>Hierarchie</a:t>
            </a:r>
            <a:endParaRPr lang="en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6E4EF3-9334-CFC7-19F4-A0BB2B5B8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86" y="2107112"/>
            <a:ext cx="10732705" cy="30905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F105-9CFB-DEF1-FD00-8C68C2EE9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1154" y="5056892"/>
            <a:ext cx="2222614" cy="17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21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BBDB63-4A44-C963-A508-307CE8781B0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4635500"/>
                <a:ext cx="11915775" cy="1953481"/>
              </a:xfrm>
            </p:spPr>
            <p:txBody>
              <a:bodyPr/>
              <a:lstStyle/>
              <a:p>
                <a:r>
                  <a:rPr lang="en-GB" sz="2400" dirty="0"/>
                  <a:t>Jede Grammatik </a:t>
                </a:r>
                <a:r>
                  <a:rPr lang="en-GB" sz="2400" dirty="0" err="1"/>
                  <a:t>ist</a:t>
                </a:r>
                <a:r>
                  <a:rPr lang="en-GB" sz="2400" dirty="0"/>
                  <a:t> </a:t>
                </a:r>
                <a:r>
                  <a:rPr lang="en-GB" sz="2400" dirty="0" err="1"/>
                  <a:t>automatisch</a:t>
                </a:r>
                <a:r>
                  <a:rPr lang="en-GB" sz="2400" dirty="0"/>
                  <a:t> vom </a:t>
                </a:r>
                <a:r>
                  <a:rPr lang="en-GB" sz="2400" b="1" dirty="0" err="1">
                    <a:solidFill>
                      <a:srgbClr val="FFC000"/>
                    </a:solidFill>
                  </a:rPr>
                  <a:t>Typ</a:t>
                </a:r>
                <a:r>
                  <a:rPr lang="en-GB" sz="2400" b="1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/>
                  <a:t>. Bei </a:t>
                </a:r>
                <a:r>
                  <a:rPr lang="en-GB" sz="2400" dirty="0" err="1"/>
                  <a:t>Typ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/>
                  <a:t>sind</a:t>
                </a:r>
                <a:r>
                  <a:rPr lang="en-GB" sz="2400" dirty="0"/>
                  <a:t> den </a:t>
                </a:r>
                <a:r>
                  <a:rPr lang="en-GB" sz="2400" dirty="0" err="1"/>
                  <a:t>Produktionen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keinerlei</a:t>
                </a:r>
                <a:r>
                  <a:rPr lang="en-GB" sz="2400" dirty="0"/>
                  <a:t> </a:t>
                </a:r>
                <a:r>
                  <a:rPr lang="en-GB" sz="2400" dirty="0" err="1"/>
                  <a:t>Einschränkungen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auferlegt</a:t>
                </a:r>
                <a:r>
                  <a:rPr lang="en-GB" sz="2400" dirty="0"/>
                  <a:t>. Man </a:t>
                </a:r>
                <a:r>
                  <a:rPr lang="en-GB" sz="2400" dirty="0" err="1"/>
                  <a:t>spricht</a:t>
                </a:r>
                <a:r>
                  <a:rPr lang="en-GB" sz="2400" dirty="0"/>
                  <a:t> </a:t>
                </a:r>
                <a:r>
                  <a:rPr lang="en-GB" sz="2400" dirty="0" err="1"/>
                  <a:t>auch</a:t>
                </a:r>
                <a:r>
                  <a:rPr lang="en-GB" sz="2400" dirty="0"/>
                  <a:t> von </a:t>
                </a:r>
                <a:r>
                  <a:rPr lang="en-GB" sz="2400" dirty="0" err="1"/>
                  <a:t>allgemeinen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Phasenstrukturgrammatiken</a:t>
                </a:r>
                <a:r>
                  <a:rPr lang="en-GB" sz="2400" dirty="0"/>
                  <a:t>.</a:t>
                </a:r>
                <a:endParaRPr lang="en-DE" sz="24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BBDB63-4A44-C963-A508-307CE8781B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4635500"/>
                <a:ext cx="11915775" cy="195348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7CED1-339C-87A3-CA10-69CC0A70EE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Chomsky-</a:t>
            </a:r>
            <a:r>
              <a:rPr lang="en-GB" dirty="0" err="1"/>
              <a:t>Hierarchie</a:t>
            </a:r>
            <a:endParaRPr lang="en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6E4EF3-9334-CFC7-19F4-A0BB2B5B8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86" y="1570993"/>
            <a:ext cx="10732705" cy="30905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4CF66B-2F8B-EACE-1CA8-8B48941C499A}"/>
                  </a:ext>
                </a:extLst>
              </p:cNvPr>
              <p:cNvSpPr txBox="1"/>
              <p:nvPr/>
            </p:nvSpPr>
            <p:spPr>
              <a:xfrm>
                <a:off x="3955312" y="2249781"/>
                <a:ext cx="3157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4CF66B-2F8B-EACE-1CA8-8B48941C4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12" y="2249781"/>
                <a:ext cx="315792" cy="430887"/>
              </a:xfrm>
              <a:prstGeom prst="rect">
                <a:avLst/>
              </a:prstGeom>
              <a:blipFill>
                <a:blip r:embed="rId4"/>
                <a:stretch>
                  <a:fillRect t="-23944" r="-80769" b="-5070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0570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BBDB63-4A44-C963-A508-307CE8781B0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4635500"/>
                <a:ext cx="11915775" cy="1953481"/>
              </a:xfrm>
            </p:spPr>
            <p:txBody>
              <a:bodyPr/>
              <a:lstStyle/>
              <a:p>
                <a:r>
                  <a:rPr lang="en-GB" sz="2400" dirty="0"/>
                  <a:t>Eine Grammatik </a:t>
                </a:r>
                <a:r>
                  <a:rPr lang="en-GB" sz="2400" dirty="0" err="1"/>
                  <a:t>ist</a:t>
                </a:r>
                <a:r>
                  <a:rPr lang="en-GB" sz="2400" dirty="0"/>
                  <a:t> vom </a:t>
                </a:r>
                <a:r>
                  <a:rPr lang="en-GB" sz="2400" b="1" dirty="0" err="1">
                    <a:solidFill>
                      <a:srgbClr val="FFC000"/>
                    </a:solidFill>
                  </a:rPr>
                  <a:t>Typ</a:t>
                </a:r>
                <a:r>
                  <a:rPr lang="en-GB" sz="2400" b="1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/>
                  <a:t>oder</a:t>
                </a:r>
                <a:r>
                  <a:rPr lang="en-GB" sz="2400" dirty="0"/>
                  <a:t> </a:t>
                </a:r>
                <a:r>
                  <a:rPr lang="en-GB" sz="2400" b="1" dirty="0" err="1">
                    <a:solidFill>
                      <a:srgbClr val="FFC000"/>
                    </a:solidFill>
                  </a:rPr>
                  <a:t>kontextsensitiv</a:t>
                </a:r>
                <a:r>
                  <a:rPr lang="en-GB" sz="2400" dirty="0"/>
                  <a:t>, wenn </a:t>
                </a:r>
                <a:r>
                  <a:rPr lang="en-GB" sz="2400" dirty="0" err="1"/>
                  <a:t>bei</a:t>
                </a:r>
                <a:r>
                  <a:rPr lang="en-GB" sz="2400" dirty="0"/>
                  <a:t> </a:t>
                </a:r>
                <a:r>
                  <a:rPr lang="en-GB" sz="2400" dirty="0" err="1"/>
                  <a:t>allen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Produktionen</a:t>
                </a:r>
                <a:r>
                  <a:rPr lang="en-GB" sz="2400" dirty="0"/>
                  <a:t> die </a:t>
                </a:r>
                <a:r>
                  <a:rPr lang="en-GB" sz="2400" dirty="0" err="1"/>
                  <a:t>Worte</a:t>
                </a:r>
                <a:r>
                  <a:rPr lang="en-GB" sz="2400" dirty="0"/>
                  <a:t> auf der </a:t>
                </a:r>
                <a:r>
                  <a:rPr lang="en-GB" sz="2400" dirty="0" err="1"/>
                  <a:t>rechten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Seite</a:t>
                </a:r>
                <a:r>
                  <a:rPr lang="en-GB" sz="2400" dirty="0"/>
                  <a:t> </a:t>
                </a:r>
                <a:r>
                  <a:rPr lang="en-GB" sz="2400" dirty="0" err="1"/>
                  <a:t>mindestens</a:t>
                </a:r>
                <a:r>
                  <a:rPr lang="en-GB" sz="2400" dirty="0"/>
                  <a:t> so </a:t>
                </a:r>
                <a:r>
                  <a:rPr lang="en-GB" sz="2400" dirty="0" err="1"/>
                  <a:t>lange</a:t>
                </a:r>
                <a:r>
                  <a:rPr lang="en-GB" sz="2400" dirty="0"/>
                  <a:t> </a:t>
                </a:r>
                <a:r>
                  <a:rPr lang="en-GB" sz="2400" dirty="0" err="1"/>
                  <a:t>sind</a:t>
                </a:r>
                <a:r>
                  <a:rPr lang="en-GB" sz="2400" dirty="0"/>
                  <a:t> </a:t>
                </a:r>
                <a:r>
                  <a:rPr lang="en-GB" sz="2400" dirty="0" err="1"/>
                  <a:t>wie</a:t>
                </a:r>
                <a:r>
                  <a:rPr lang="en-GB" sz="2400" dirty="0"/>
                  <a:t> die </a:t>
                </a:r>
                <a:r>
                  <a:rPr lang="en-GB" sz="2400" dirty="0" err="1"/>
                  <a:t>Worte</a:t>
                </a:r>
                <a:r>
                  <a:rPr lang="en-GB" sz="2400" dirty="0"/>
                  <a:t> auf der </a:t>
                </a:r>
                <a:r>
                  <a:rPr lang="en-GB" sz="2400" dirty="0" err="1"/>
                  <a:t>linken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Seite</a:t>
                </a:r>
                <a:r>
                  <a:rPr lang="en-GB" sz="2400" dirty="0"/>
                  <a:t>, d. h. für</a:t>
                </a:r>
                <a:r>
                  <a:rPr lang="en-GB" sz="2400" b="1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GB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400" b="1" dirty="0">
                    <a:solidFill>
                      <a:srgbClr val="FFC000"/>
                    </a:solidFill>
                  </a:rPr>
                  <a:t> </a:t>
                </a:r>
                <a:r>
                  <a:rPr lang="en-GB" sz="2400" dirty="0"/>
                  <a:t>gilt</a:t>
                </a:r>
                <a:r>
                  <a:rPr lang="en-GB" sz="2400" b="1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  <m:r>
                      <a:rPr lang="en-GB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≤|</m:t>
                    </m:r>
                    <m:r>
                      <a:rPr lang="en-GB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sz="2400" dirty="0"/>
                  <a:t>.</a:t>
                </a:r>
                <a:endParaRPr lang="en-DE" sz="24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BBDB63-4A44-C963-A508-307CE8781B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4635500"/>
                <a:ext cx="11915775" cy="1953481"/>
              </a:xfrm>
              <a:blipFill>
                <a:blip r:embed="rId2"/>
                <a:stretch>
                  <a:fillRect r="-56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7CED1-339C-87A3-CA10-69CC0A70EE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Chomsky-</a:t>
            </a:r>
            <a:r>
              <a:rPr lang="en-GB" dirty="0" err="1"/>
              <a:t>Hierarchie</a:t>
            </a:r>
            <a:endParaRPr lang="en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6E4EF3-9334-CFC7-19F4-A0BB2B5B8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86" y="1570993"/>
            <a:ext cx="10732705" cy="30905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4CF66B-2F8B-EACE-1CA8-8B48941C499A}"/>
                  </a:ext>
                </a:extLst>
              </p:cNvPr>
              <p:cNvSpPr txBox="1"/>
              <p:nvPr/>
            </p:nvSpPr>
            <p:spPr>
              <a:xfrm>
                <a:off x="3955312" y="2664459"/>
                <a:ext cx="3157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4CF66B-2F8B-EACE-1CA8-8B48941C4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12" y="2664459"/>
                <a:ext cx="315792" cy="430887"/>
              </a:xfrm>
              <a:prstGeom prst="rect">
                <a:avLst/>
              </a:prstGeom>
              <a:blipFill>
                <a:blip r:embed="rId4"/>
                <a:stretch>
                  <a:fillRect t="-23944" r="-80769" b="-5070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3246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BBDB63-4A44-C963-A508-307CE8781B0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4635500"/>
                <a:ext cx="11915775" cy="1953481"/>
              </a:xfrm>
            </p:spPr>
            <p:txBody>
              <a:bodyPr/>
              <a:lstStyle/>
              <a:p>
                <a:r>
                  <a:rPr lang="en-GB" sz="2400" dirty="0"/>
                  <a:t>Eine Grammatik </a:t>
                </a:r>
                <a:r>
                  <a:rPr lang="en-GB" sz="2400" dirty="0" err="1"/>
                  <a:t>ist</a:t>
                </a:r>
                <a:r>
                  <a:rPr lang="en-GB" sz="2400" dirty="0"/>
                  <a:t> vom </a:t>
                </a:r>
                <a:r>
                  <a:rPr lang="en-GB" sz="2400" b="1" dirty="0" err="1">
                    <a:solidFill>
                      <a:srgbClr val="FFC000"/>
                    </a:solidFill>
                  </a:rPr>
                  <a:t>Typ</a:t>
                </a:r>
                <a:r>
                  <a:rPr lang="en-GB" sz="2400" b="1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/>
                  <a:t>oder</a:t>
                </a:r>
                <a:r>
                  <a:rPr lang="en-GB" sz="2400" dirty="0"/>
                  <a:t> </a:t>
                </a:r>
                <a:r>
                  <a:rPr lang="en-GB" sz="2400" b="1" dirty="0" err="1">
                    <a:solidFill>
                      <a:srgbClr val="FFC000"/>
                    </a:solidFill>
                  </a:rPr>
                  <a:t>kontextfrei</a:t>
                </a:r>
                <a:r>
                  <a:rPr lang="en-GB" sz="2400" dirty="0"/>
                  <a:t>, wenn </a:t>
                </a:r>
                <a:r>
                  <a:rPr lang="en-GB" sz="2400" dirty="0" err="1"/>
                  <a:t>sie</a:t>
                </a:r>
                <a:r>
                  <a:rPr lang="en-GB" sz="2400" dirty="0"/>
                  <a:t> vom </a:t>
                </a:r>
                <a:r>
                  <a:rPr lang="en-GB" sz="2400" b="1" dirty="0" err="1">
                    <a:solidFill>
                      <a:srgbClr val="00B0F0"/>
                    </a:solidFill>
                  </a:rPr>
                  <a:t>Typ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 1</a:t>
                </a:r>
                <a:r>
                  <a:rPr lang="en-GB" sz="2400" dirty="0"/>
                  <a:t> </a:t>
                </a:r>
                <a:r>
                  <a:rPr lang="en-GB" sz="2400" dirty="0" err="1"/>
                  <a:t>ist</a:t>
                </a:r>
                <a:r>
                  <a:rPr lang="en-GB" sz="2400" dirty="0"/>
                  <a:t> 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und</a:t>
                </a:r>
                <a:r>
                  <a:rPr lang="en-GB" sz="2400" dirty="0"/>
                  <a:t> </a:t>
                </a:r>
                <a:r>
                  <a:rPr lang="en-GB" sz="2400" dirty="0" err="1"/>
                  <a:t>bei</a:t>
                </a:r>
                <a:r>
                  <a:rPr lang="en-GB" sz="2400" dirty="0"/>
                  <a:t> </a:t>
                </a:r>
                <a:r>
                  <a:rPr lang="en-GB" sz="2400" dirty="0" err="1"/>
                  <a:t>allen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Produktionen</a:t>
                </a:r>
                <a:r>
                  <a:rPr lang="en-GB" sz="2400" dirty="0"/>
                  <a:t> die </a:t>
                </a:r>
                <a:r>
                  <a:rPr lang="en-GB" sz="2400" b="1" dirty="0" err="1">
                    <a:solidFill>
                      <a:srgbClr val="00B0F0"/>
                    </a:solidFill>
                  </a:rPr>
                  <a:t>linken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 Seiten </a:t>
                </a:r>
                <a:r>
                  <a:rPr lang="en-GB" sz="2400" dirty="0" err="1"/>
                  <a:t>aus</a:t>
                </a:r>
                <a:r>
                  <a:rPr lang="en-GB" sz="2400" dirty="0"/>
                  <a:t> </a:t>
                </a:r>
                <a:r>
                  <a:rPr lang="en-GB" sz="2400" b="1" dirty="0" err="1">
                    <a:solidFill>
                      <a:srgbClr val="00B0F0"/>
                    </a:solidFill>
                  </a:rPr>
                  <a:t>einzelnen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 </a:t>
                </a:r>
                <a:r>
                  <a:rPr lang="en-GB" sz="2400" b="1" dirty="0" err="1">
                    <a:solidFill>
                      <a:srgbClr val="00B0F0"/>
                    </a:solidFill>
                  </a:rPr>
                  <a:t>Variablen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 </a:t>
                </a:r>
                <a:r>
                  <a:rPr lang="en-GB" sz="2400" dirty="0" err="1"/>
                  <a:t>bestehen</a:t>
                </a:r>
                <a:r>
                  <a:rPr lang="en-GB" sz="2400" dirty="0"/>
                  <a:t>.</a:t>
                </a:r>
                <a:endParaRPr lang="en-DE" sz="24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BBDB63-4A44-C963-A508-307CE8781B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4635500"/>
                <a:ext cx="11915775" cy="1953481"/>
              </a:xfrm>
              <a:blipFill>
                <a:blip r:embed="rId2"/>
                <a:stretch>
                  <a:fillRect l="-461" r="-102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7CED1-339C-87A3-CA10-69CC0A70EE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Chomsky-</a:t>
            </a:r>
            <a:r>
              <a:rPr lang="en-GB" dirty="0" err="1"/>
              <a:t>Hierarchie</a:t>
            </a:r>
            <a:endParaRPr lang="en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6E4EF3-9334-CFC7-19F4-A0BB2B5B8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86" y="1570993"/>
            <a:ext cx="10732705" cy="30905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4CF66B-2F8B-EACE-1CA8-8B48941C499A}"/>
                  </a:ext>
                </a:extLst>
              </p:cNvPr>
              <p:cNvSpPr txBox="1"/>
              <p:nvPr/>
            </p:nvSpPr>
            <p:spPr>
              <a:xfrm>
                <a:off x="3955312" y="3111013"/>
                <a:ext cx="3157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4CF66B-2F8B-EACE-1CA8-8B48941C4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12" y="3111013"/>
                <a:ext cx="315792" cy="430887"/>
              </a:xfrm>
              <a:prstGeom prst="rect">
                <a:avLst/>
              </a:prstGeom>
              <a:blipFill>
                <a:blip r:embed="rId4"/>
                <a:stretch>
                  <a:fillRect t="-23944" r="-80769" b="-5070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3915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BBDB63-4A44-C963-A508-307CE8781B0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4635500"/>
                <a:ext cx="11915775" cy="1953481"/>
              </a:xfrm>
            </p:spPr>
            <p:txBody>
              <a:bodyPr/>
              <a:lstStyle/>
              <a:p>
                <a:r>
                  <a:rPr lang="en-GB" sz="2400" dirty="0"/>
                  <a:t>Eine Grammatik </a:t>
                </a:r>
                <a:r>
                  <a:rPr lang="en-GB" sz="2400" dirty="0" err="1"/>
                  <a:t>ist</a:t>
                </a:r>
                <a:r>
                  <a:rPr lang="en-GB" sz="2400" dirty="0"/>
                  <a:t> vom </a:t>
                </a:r>
                <a:r>
                  <a:rPr lang="en-GB" sz="2400" b="1" dirty="0" err="1">
                    <a:solidFill>
                      <a:srgbClr val="FFC000"/>
                    </a:solidFill>
                  </a:rPr>
                  <a:t>Typ</a:t>
                </a:r>
                <a:r>
                  <a:rPr lang="en-GB" sz="2400" b="1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/>
                  <a:t>oder</a:t>
                </a:r>
                <a:r>
                  <a:rPr lang="en-GB" sz="2400" dirty="0"/>
                  <a:t> </a:t>
                </a:r>
                <a:r>
                  <a:rPr lang="en-GB" sz="2400" b="1" dirty="0" err="1">
                    <a:solidFill>
                      <a:srgbClr val="FFC000"/>
                    </a:solidFill>
                  </a:rPr>
                  <a:t>regulär</a:t>
                </a:r>
                <a:r>
                  <a:rPr lang="en-GB" sz="2400" dirty="0"/>
                  <a:t>, wenn </a:t>
                </a:r>
                <a:r>
                  <a:rPr lang="en-GB" sz="2400" dirty="0" err="1"/>
                  <a:t>sie</a:t>
                </a:r>
                <a:r>
                  <a:rPr lang="en-GB" sz="2400" dirty="0"/>
                  <a:t> vom </a:t>
                </a:r>
                <a:r>
                  <a:rPr lang="en-GB" sz="2400" b="1" dirty="0" err="1">
                    <a:solidFill>
                      <a:srgbClr val="00B0F0"/>
                    </a:solidFill>
                  </a:rPr>
                  <a:t>Typ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 2</a:t>
                </a:r>
                <a:r>
                  <a:rPr lang="en-GB" sz="2400" dirty="0"/>
                  <a:t> </a:t>
                </a:r>
                <a:r>
                  <a:rPr lang="en-GB" sz="2400" dirty="0" err="1"/>
                  <a:t>ist</a:t>
                </a:r>
                <a:r>
                  <a:rPr lang="en-GB" sz="2400" dirty="0"/>
                  <a:t> 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und</a:t>
                </a:r>
                <a:r>
                  <a:rPr lang="en-GB" sz="2400" dirty="0"/>
                  <a:t> alle </a:t>
                </a:r>
                <a:r>
                  <a:rPr lang="en-GB" sz="2400" b="1" dirty="0" err="1">
                    <a:solidFill>
                      <a:srgbClr val="00B0F0"/>
                    </a:solidFill>
                  </a:rPr>
                  <a:t>rechten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 Seiten </a:t>
                </a:r>
                <a:r>
                  <a:rPr lang="en-GB" sz="2400" dirty="0"/>
                  <a:t>von </a:t>
                </a:r>
                <a:r>
                  <a:rPr lang="en-GB" sz="2400" dirty="0" err="1"/>
                  <a:t>Produktionen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aus</a:t>
                </a:r>
                <a:r>
                  <a:rPr lang="en-GB" sz="2400" dirty="0"/>
                  <a:t> einem 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Terminal </a:t>
                </a:r>
                <a:r>
                  <a:rPr lang="en-GB" sz="2400" b="1" dirty="0" err="1">
                    <a:solidFill>
                      <a:srgbClr val="00B0F0"/>
                    </a:solidFill>
                  </a:rPr>
                  <a:t>oder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 einem Terminal </a:t>
                </a:r>
                <a:r>
                  <a:rPr lang="en-GB" sz="2400" b="1" dirty="0" err="1">
                    <a:solidFill>
                      <a:srgbClr val="00B0F0"/>
                    </a:solidFill>
                  </a:rPr>
                  <a:t>gefolgt</a:t>
                </a:r>
                <a:r>
                  <a:rPr lang="en-GB" sz="2400" b="1" dirty="0">
                    <a:solidFill>
                      <a:srgbClr val="00B0F0"/>
                    </a:solidFill>
                  </a:rPr>
                  <a:t> von einem Nonterminal</a:t>
                </a:r>
                <a:r>
                  <a:rPr lang="en-GB" sz="2400" dirty="0"/>
                  <a:t> </a:t>
                </a:r>
                <a:r>
                  <a:rPr lang="en-GB" sz="2400" dirty="0" err="1"/>
                  <a:t>besteht</a:t>
                </a:r>
                <a:r>
                  <a:rPr lang="en-GB" sz="2400" dirty="0"/>
                  <a:t> (</a:t>
                </a:r>
                <a:r>
                  <a:rPr lang="en-GB" sz="2400" dirty="0" err="1"/>
                  <a:t>rechtsregulär</a:t>
                </a:r>
                <a:r>
                  <a:rPr lang="en-GB" sz="2400" dirty="0"/>
                  <a:t>).</a:t>
                </a:r>
                <a:endParaRPr lang="en-DE" sz="24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BBDB63-4A44-C963-A508-307CE8781B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4635500"/>
                <a:ext cx="11915775" cy="1953481"/>
              </a:xfrm>
              <a:blipFill>
                <a:blip r:embed="rId2"/>
                <a:stretch>
                  <a:fillRect l="-716" r="-138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7CED1-339C-87A3-CA10-69CC0A70EE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Chomsky-</a:t>
            </a:r>
            <a:r>
              <a:rPr lang="en-GB" dirty="0" err="1"/>
              <a:t>Hierarchie</a:t>
            </a:r>
            <a:endParaRPr lang="en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6E4EF3-9334-CFC7-19F4-A0BB2B5B8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86" y="1570993"/>
            <a:ext cx="10732705" cy="30905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4CF66B-2F8B-EACE-1CA8-8B48941C499A}"/>
                  </a:ext>
                </a:extLst>
              </p:cNvPr>
              <p:cNvSpPr txBox="1"/>
              <p:nvPr/>
            </p:nvSpPr>
            <p:spPr>
              <a:xfrm>
                <a:off x="3955312" y="3536327"/>
                <a:ext cx="3157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4CF66B-2F8B-EACE-1CA8-8B48941C4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12" y="3536327"/>
                <a:ext cx="315792" cy="430887"/>
              </a:xfrm>
              <a:prstGeom prst="rect">
                <a:avLst/>
              </a:prstGeom>
              <a:blipFill>
                <a:blip r:embed="rId4"/>
                <a:stretch>
                  <a:fillRect t="-23944" r="-80769" b="-5070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6995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6EFF9A-8F27-03BA-9B89-6689AB3CD960}"/>
              </a:ext>
            </a:extLst>
          </p:cNvPr>
          <p:cNvSpPr/>
          <p:nvPr/>
        </p:nvSpPr>
        <p:spPr>
          <a:xfrm>
            <a:off x="3143794" y="1757251"/>
            <a:ext cx="2011680" cy="528750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1E278AD-D2A4-162B-AB9C-039438027BDE}"/>
              </a:ext>
            </a:extLst>
          </p:cNvPr>
          <p:cNvSpPr/>
          <p:nvPr/>
        </p:nvSpPr>
        <p:spPr>
          <a:xfrm>
            <a:off x="1317811" y="2211572"/>
            <a:ext cx="9522642" cy="2402957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F3C6B19-A5C9-D5D6-535A-B222326CEE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Eine Grammatik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 </a:t>
                </a:r>
                <a:r>
                  <a:rPr lang="en-GB" dirty="0" err="1"/>
                  <a:t>wie</a:t>
                </a:r>
                <a:r>
                  <a:rPr lang="en-GB" dirty="0"/>
                  <a:t> folgt </a:t>
                </a:r>
                <a:r>
                  <a:rPr lang="en-GB" dirty="0" err="1"/>
                  <a:t>gegeben</a:t>
                </a:r>
                <a:r>
                  <a:rPr lang="en-GB" dirty="0"/>
                  <a:t>:</a:t>
                </a:r>
              </a:p>
              <a:p>
                <a:r>
                  <a:rPr lang="en-GB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8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+, −, ∗,/,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180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𝐴𝑢𝑠𝑑𝑟𝑢𝑐𝑘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𝐹𝑎𝑘𝑡𝑜𝑟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</m:e>
                    </m:d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={&lt;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&gt;}</m:t>
                    </m:r>
                  </m:oMath>
                </a14:m>
                <a:endParaRPr lang="en-GB" sz="180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: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→   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+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𝐴𝑢𝑠𝑑𝑟𝑢𝑐𝑘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&gt;|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        →   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𝐹𝑎𝑘𝑡𝑜𝑟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∗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/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     →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| (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)</m:t>
                    </m:r>
                  </m:oMath>
                </a14:m>
                <a:endParaRPr lang="en-GB" sz="1800" dirty="0"/>
              </a:p>
              <a:p>
                <a:endParaRPr lang="en-GB" sz="2000" dirty="0"/>
              </a:p>
              <a:p>
                <a:r>
                  <a:rPr lang="en-GB" dirty="0" err="1"/>
                  <a:t>Ordne</a:t>
                </a:r>
                <a:r>
                  <a:rPr lang="en-GB" dirty="0"/>
                  <a:t> die Grammatik in der Chomsky-</a:t>
                </a:r>
                <a:r>
                  <a:rPr lang="en-GB" dirty="0" err="1"/>
                  <a:t>Hierarchie</a:t>
                </a:r>
                <a:r>
                  <a:rPr lang="en-GB" dirty="0"/>
                  <a:t> </a:t>
                </a:r>
                <a:r>
                  <a:rPr lang="en-GB" dirty="0" err="1"/>
                  <a:t>ein</a:t>
                </a:r>
                <a:r>
                  <a:rPr lang="en-GB" dirty="0"/>
                  <a:t>.</a:t>
                </a:r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F3C6B19-A5C9-D5D6-535A-B222326CEE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53707-1307-6053-D6AA-242DBA8658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5493311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824</Words>
  <Application>Microsoft Office PowerPoint</Application>
  <PresentationFormat>Widescreen</PresentationFormat>
  <Paragraphs>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Consolas</vt:lpstr>
      <vt:lpstr>Montserrat</vt:lpstr>
      <vt:lpstr>Sacramento</vt:lpstr>
      <vt:lpstr>Wingdings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2024-09-02T23:55:59Z</dcterms:modified>
</cp:coreProperties>
</file>