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5"/>
  </p:notesMasterIdLst>
  <p:sldIdLst>
    <p:sldId id="292" r:id="rId2"/>
    <p:sldId id="294" r:id="rId3"/>
    <p:sldId id="306" r:id="rId4"/>
    <p:sldId id="315" r:id="rId5"/>
    <p:sldId id="316" r:id="rId6"/>
    <p:sldId id="317" r:id="rId7"/>
    <p:sldId id="321" r:id="rId8"/>
    <p:sldId id="322" r:id="rId9"/>
    <p:sldId id="318" r:id="rId10"/>
    <p:sldId id="323" r:id="rId11"/>
    <p:sldId id="324" r:id="rId12"/>
    <p:sldId id="304" r:id="rId13"/>
    <p:sldId id="305" r:id="rId1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6240"/>
    <a:srgbClr val="493B40"/>
    <a:srgbClr val="DA643B"/>
    <a:srgbClr val="DFD1D0"/>
    <a:srgbClr val="FFAE29"/>
    <a:srgbClr val="00B0F0"/>
    <a:srgbClr val="EDEDE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F7F7F-2DFA-4B91-9F3B-E4DAF2E5363E}" v="150" dt="2025-06-19T20:52:48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>
        <p:scale>
          <a:sx n="91" d="100"/>
          <a:sy n="91" d="100"/>
        </p:scale>
        <p:origin x="108" y="-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7:59:01.927" v="474" actId="20577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</pc:sldChg>
      <pc:sldChg chg="modSp mod">
        <pc:chgData name="Abels, Patrick" userId="ba666de4-0d21-43a6-8e66-51a18aae1b4a" providerId="ADAL" clId="{BD6A00C3-A9D0-4B8C-B53D-818D83EC183B}" dt="2024-07-24T07:26:06.628" v="119" actId="20577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</pc:sldChg>
      <pc:sldChg chg="addSp delSp modSp mod modAnim">
        <pc:chgData name="Abels, Patrick" userId="ba666de4-0d21-43a6-8e66-51a18aae1b4a" providerId="ADAL" clId="{BD6A00C3-A9D0-4B8C-B53D-818D83EC183B}" dt="2024-07-24T07:46:59.971" v="318" actId="107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F6B8EF19-9A45-41E2-8566-B21F6B9E6809}"/>
    <pc:docChg chg="custSel delSld modSld">
      <pc:chgData name="Abels, Patrick" userId="ba666de4-0d21-43a6-8e66-51a18aae1b4a" providerId="ADAL" clId="{F6B8EF19-9A45-41E2-8566-B21F6B9E6809}" dt="2024-07-24T13:56:52.798" v="35" actId="20577"/>
      <pc:docMkLst>
        <pc:docMk/>
      </pc:docMkLst>
      <pc:sldChg chg="modSp mod">
        <pc:chgData name="Abels, Patrick" userId="ba666de4-0d21-43a6-8e66-51a18aae1b4a" providerId="ADAL" clId="{F6B8EF19-9A45-41E2-8566-B21F6B9E6809}" dt="2024-07-24T13:56:46.139" v="32" actId="20577"/>
        <pc:sldMkLst>
          <pc:docMk/>
          <pc:sldMk cId="4259948035" sldId="304"/>
        </pc:sldMkLst>
      </pc:sldChg>
      <pc:sldChg chg="delSp modSp mod">
        <pc:chgData name="Abels, Patrick" userId="ba666de4-0d21-43a6-8e66-51a18aae1b4a" providerId="ADAL" clId="{F6B8EF19-9A45-41E2-8566-B21F6B9E6809}" dt="2024-07-24T13:56:52.798" v="35" actId="20577"/>
        <pc:sldMkLst>
          <pc:docMk/>
          <pc:sldMk cId="3358983006" sldId="30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051392800" sldId="30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59578829" sldId="31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3586457616" sldId="31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4006843438" sldId="319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638070181" sldId="322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695868263" sldId="323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2849335001" sldId="324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09847715" sldId="325"/>
        </pc:sldMkLst>
      </pc:sldChg>
      <pc:sldChg chg="del">
        <pc:chgData name="Abels, Patrick" userId="ba666de4-0d21-43a6-8e66-51a18aae1b4a" providerId="ADAL" clId="{F6B8EF19-9A45-41E2-8566-B21F6B9E6809}" dt="2024-07-24T13:56:40.791" v="15" actId="47"/>
        <pc:sldMkLst>
          <pc:docMk/>
          <pc:sldMk cId="1835699829" sldId="326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6215536A-18C8-4232-927B-5B707C316FBD}"/>
    <pc:docChg chg="undo custSel addSld delSld modSld modMainMaster">
      <pc:chgData name="Abels, Patrick" userId="ba666de4-0d21-43a6-8e66-51a18aae1b4a" providerId="ADAL" clId="{6215536A-18C8-4232-927B-5B707C316FBD}" dt="2024-07-24T13:53:06.502" v="1867" actId="1076"/>
      <pc:docMkLst>
        <pc:docMk/>
      </pc:docMkLst>
      <pc:sldChg chg="modSp mod">
        <pc:chgData name="Abels, Patrick" userId="ba666de4-0d21-43a6-8e66-51a18aae1b4a" providerId="ADAL" clId="{6215536A-18C8-4232-927B-5B707C316FBD}" dt="2024-07-24T12:12:57.902" v="27" actId="20577"/>
        <pc:sldMkLst>
          <pc:docMk/>
          <pc:sldMk cId="4259948035" sldId="304"/>
        </pc:sldMkLst>
      </pc:sldChg>
      <pc:sldChg chg="addSp modSp mod">
        <pc:chgData name="Abels, Patrick" userId="ba666de4-0d21-43a6-8e66-51a18aae1b4a" providerId="ADAL" clId="{6215536A-18C8-4232-927B-5B707C316FBD}" dt="2024-07-24T13:52:29.266" v="1855" actId="1076"/>
        <pc:sldMkLst>
          <pc:docMk/>
          <pc:sldMk cId="3358983006" sldId="305"/>
        </pc:sldMkLst>
      </pc:sldChg>
      <pc:sldChg chg="addSp delSp modSp new mod">
        <pc:chgData name="Abels, Patrick" userId="ba666de4-0d21-43a6-8e66-51a18aae1b4a" providerId="ADAL" clId="{6215536A-18C8-4232-927B-5B707C316FBD}" dt="2024-07-24T13:42:29.366" v="1479" actId="1076"/>
        <pc:sldMkLst>
          <pc:docMk/>
          <pc:sldMk cId="1051392800" sldId="306"/>
        </pc:sldMkLst>
      </pc:sldChg>
      <pc:sldChg chg="modSp del mod">
        <pc:chgData name="Abels, Patrick" userId="ba666de4-0d21-43a6-8e66-51a18aae1b4a" providerId="ADAL" clId="{6215536A-18C8-4232-927B-5B707C316FBD}" dt="2024-07-24T12:13:05.483" v="28" actId="47"/>
        <pc:sldMkLst>
          <pc:docMk/>
          <pc:sldMk cId="1934247724" sldId="306"/>
        </pc:sldMkLst>
      </pc:sldChg>
      <pc:sldChg chg="addSp delSp modSp add del mod">
        <pc:chgData name="Abels, Patrick" userId="ba666de4-0d21-43a6-8e66-51a18aae1b4a" providerId="ADAL" clId="{6215536A-18C8-4232-927B-5B707C316FBD}" dt="2024-07-24T13:27:26.686" v="964" actId="47"/>
        <pc:sldMkLst>
          <pc:docMk/>
          <pc:sldMk cId="719537069" sldId="307"/>
        </pc:sldMkLst>
      </pc:sldChg>
      <pc:sldChg chg="modSp new del mod">
        <pc:chgData name="Abels, Patrick" userId="ba666de4-0d21-43a6-8e66-51a18aae1b4a" providerId="ADAL" clId="{6215536A-18C8-4232-927B-5B707C316FBD}" dt="2024-07-24T12:16:38.147" v="53" actId="47"/>
        <pc:sldMkLst>
          <pc:docMk/>
          <pc:sldMk cId="2993824435" sldId="307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678361184" sldId="307"/>
        </pc:sldMkLst>
      </pc:sldChg>
      <pc:sldChg chg="addSp delSp modSp add mod">
        <pc:chgData name="Abels, Patrick" userId="ba666de4-0d21-43a6-8e66-51a18aae1b4a" providerId="ADAL" clId="{6215536A-18C8-4232-927B-5B707C316FBD}" dt="2024-07-24T13:42:35.229" v="1481"/>
        <pc:sldMkLst>
          <pc:docMk/>
          <pc:sldMk cId="3235021399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40640036" sldId="30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16918673" sldId="309"/>
        </pc:sldMkLst>
      </pc:sldChg>
      <pc:sldChg chg="addSp delSp modSp add mod">
        <pc:chgData name="Abels, Patrick" userId="ba666de4-0d21-43a6-8e66-51a18aae1b4a" providerId="ADAL" clId="{6215536A-18C8-4232-927B-5B707C316FBD}" dt="2024-07-24T13:42:36.885" v="1482"/>
        <pc:sldMkLst>
          <pc:docMk/>
          <pc:sldMk cId="3702634962" sldId="309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07101755" sldId="310"/>
        </pc:sldMkLst>
      </pc:sldChg>
      <pc:sldChg chg="addSp delSp modSp add mod">
        <pc:chgData name="Abels, Patrick" userId="ba666de4-0d21-43a6-8e66-51a18aae1b4a" providerId="ADAL" clId="{6215536A-18C8-4232-927B-5B707C316FBD}" dt="2024-07-24T13:42:38.057" v="1483"/>
        <pc:sldMkLst>
          <pc:docMk/>
          <pc:sldMk cId="2859578829" sldId="310"/>
        </pc:sldMkLst>
      </pc:sldChg>
      <pc:sldChg chg="addSp delSp modSp add del mod">
        <pc:chgData name="Abels, Patrick" userId="ba666de4-0d21-43a6-8e66-51a18aae1b4a" providerId="ADAL" clId="{6215536A-18C8-4232-927B-5B707C316FBD}" dt="2024-07-24T13:27:25.222" v="963" actId="47"/>
        <pc:sldMkLst>
          <pc:docMk/>
          <pc:sldMk cId="1643246162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909465663" sldId="31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400931854" sldId="312"/>
        </pc:sldMkLst>
      </pc:sldChg>
      <pc:sldChg chg="addSp delSp modSp add mod">
        <pc:chgData name="Abels, Patrick" userId="ba666de4-0d21-43a6-8e66-51a18aae1b4a" providerId="ADAL" clId="{6215536A-18C8-4232-927B-5B707C316FBD}" dt="2024-07-24T13:43:34.463" v="1502" actId="478"/>
        <pc:sldMkLst>
          <pc:docMk/>
          <pc:sldMk cId="3586457616" sldId="312"/>
        </pc:sldMkLst>
      </pc:sldChg>
      <pc:sldChg chg="delSp modSp add mod">
        <pc:chgData name="Abels, Patrick" userId="ba666de4-0d21-43a6-8e66-51a18aae1b4a" providerId="ADAL" clId="{6215536A-18C8-4232-927B-5B707C316FBD}" dt="2024-07-24T13:32:25.363" v="1012" actId="207"/>
        <pc:sldMkLst>
          <pc:docMk/>
          <pc:sldMk cId="2771796598" sldId="313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323533761" sldId="313"/>
        </pc:sldMkLst>
      </pc:sldChg>
      <pc:sldChg chg="modSp add mod">
        <pc:chgData name="Abels, Patrick" userId="ba666de4-0d21-43a6-8e66-51a18aae1b4a" providerId="ADAL" clId="{6215536A-18C8-4232-927B-5B707C316FBD}" dt="2024-07-24T13:29:34.118" v="981" actId="207"/>
        <pc:sldMkLst>
          <pc:docMk/>
          <pc:sldMk cId="1277994254" sldId="314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797449532" sldId="314"/>
        </pc:sldMkLst>
      </pc:sldChg>
      <pc:sldChg chg="modSp add mod">
        <pc:chgData name="Abels, Patrick" userId="ba666de4-0d21-43a6-8e66-51a18aae1b4a" providerId="ADAL" clId="{6215536A-18C8-4232-927B-5B707C316FBD}" dt="2024-07-24T13:28:41.266" v="973" actId="20577"/>
        <pc:sldMkLst>
          <pc:docMk/>
          <pc:sldMk cId="2161090837" sldId="315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913677630" sldId="315"/>
        </pc:sldMkLst>
      </pc:sldChg>
      <pc:sldChg chg="add">
        <pc:chgData name="Abels, Patrick" userId="ba666de4-0d21-43a6-8e66-51a18aae1b4a" providerId="ADAL" clId="{6215536A-18C8-4232-927B-5B707C316FBD}" dt="2024-07-24T13:30:00.107" v="982" actId="2890"/>
        <pc:sldMkLst>
          <pc:docMk/>
          <pc:sldMk cId="1667377911" sldId="316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054488210" sldId="316"/>
        </pc:sldMkLst>
      </pc:sldChg>
      <pc:sldChg chg="modSp add mod">
        <pc:chgData name="Abels, Patrick" userId="ba666de4-0d21-43a6-8e66-51a18aae1b4a" providerId="ADAL" clId="{6215536A-18C8-4232-927B-5B707C316FBD}" dt="2024-07-24T13:32:38.353" v="1014" actId="207"/>
        <pc:sldMkLst>
          <pc:docMk/>
          <pc:sldMk cId="2751796070" sldId="317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221662512" sldId="317"/>
        </pc:sldMkLst>
      </pc:sldChg>
      <pc:sldChg chg="modSp add mod">
        <pc:chgData name="Abels, Patrick" userId="ba666de4-0d21-43a6-8e66-51a18aae1b4a" providerId="ADAL" clId="{6215536A-18C8-4232-927B-5B707C316FBD}" dt="2024-07-24T13:32:53.096" v="1016" actId="207"/>
        <pc:sldMkLst>
          <pc:docMk/>
          <pc:sldMk cId="1440877268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3068876196" sldId="318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2669973678" sldId="319"/>
        </pc:sldMkLst>
      </pc:sldChg>
      <pc:sldChg chg="modSp add mod">
        <pc:chgData name="Abels, Patrick" userId="ba666de4-0d21-43a6-8e66-51a18aae1b4a" providerId="ADAL" clId="{6215536A-18C8-4232-927B-5B707C316FBD}" dt="2024-07-24T13:33:06.730" v="1018" actId="207"/>
        <pc:sldMkLst>
          <pc:docMk/>
          <pc:sldMk cId="4006843438" sldId="319"/>
        </pc:sldMkLst>
      </pc:sldChg>
      <pc:sldChg chg="modSp add mod">
        <pc:chgData name="Abels, Patrick" userId="ba666de4-0d21-43a6-8e66-51a18aae1b4a" providerId="ADAL" clId="{6215536A-18C8-4232-927B-5B707C316FBD}" dt="2024-07-24T13:33:16.218" v="1020" actId="207"/>
        <pc:sldMkLst>
          <pc:docMk/>
          <pc:sldMk cId="125043907" sldId="320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1416998796" sldId="320"/>
        </pc:sldMkLst>
      </pc:sldChg>
      <pc:sldChg chg="add">
        <pc:chgData name="Abels, Patrick" userId="ba666de4-0d21-43a6-8e66-51a18aae1b4a" providerId="ADAL" clId="{6215536A-18C8-4232-927B-5B707C316FBD}" dt="2024-07-24T13:30:36.095" v="994" actId="2890"/>
        <pc:sldMkLst>
          <pc:docMk/>
          <pc:sldMk cId="210345307" sldId="321"/>
        </pc:sldMkLst>
      </pc:sldChg>
      <pc:sldChg chg="del">
        <pc:chgData name="Abels, Patrick" userId="ba666de4-0d21-43a6-8e66-51a18aae1b4a" providerId="ADAL" clId="{6215536A-18C8-4232-927B-5B707C316FBD}" dt="2024-07-24T12:12:52.665" v="18" actId="47"/>
        <pc:sldMkLst>
          <pc:docMk/>
          <pc:sldMk cId="802387827" sldId="321"/>
        </pc:sldMkLst>
      </pc:sldChg>
      <pc:sldChg chg="addSp modSp add mod">
        <pc:chgData name="Abels, Patrick" userId="ba666de4-0d21-43a6-8e66-51a18aae1b4a" providerId="ADAL" clId="{6215536A-18C8-4232-927B-5B707C316FBD}" dt="2024-07-24T13:42:34.088" v="1480"/>
        <pc:sldMkLst>
          <pc:docMk/>
          <pc:sldMk cId="1638070181" sldId="322"/>
        </pc:sldMkLst>
      </pc:sldChg>
      <pc:sldChg chg="addSp modSp new mod">
        <pc:chgData name="Abels, Patrick" userId="ba666de4-0d21-43a6-8e66-51a18aae1b4a" providerId="ADAL" clId="{6215536A-18C8-4232-927B-5B707C316FBD}" dt="2024-07-24T13:39:01.251" v="1412" actId="179"/>
        <pc:sldMkLst>
          <pc:docMk/>
          <pc:sldMk cId="2695868263" sldId="323"/>
        </pc:sldMkLst>
      </pc:sldChg>
      <pc:sldChg chg="modSp new mod">
        <pc:chgData name="Abels, Patrick" userId="ba666de4-0d21-43a6-8e66-51a18aae1b4a" providerId="ADAL" clId="{6215536A-18C8-4232-927B-5B707C316FBD}" dt="2024-07-24T13:49:42.203" v="1732" actId="207"/>
        <pc:sldMkLst>
          <pc:docMk/>
          <pc:sldMk cId="2849335001" sldId="324"/>
        </pc:sldMkLst>
      </pc:sldChg>
      <pc:sldChg chg="addSp modSp new mod">
        <pc:chgData name="Abels, Patrick" userId="ba666de4-0d21-43a6-8e66-51a18aae1b4a" providerId="ADAL" clId="{6215536A-18C8-4232-927B-5B707C316FBD}" dt="2024-07-24T13:53:06.502" v="1867" actId="1076"/>
        <pc:sldMkLst>
          <pc:docMk/>
          <pc:sldMk cId="1809847715" sldId="325"/>
        </pc:sldMkLst>
      </pc:sldChg>
      <pc:sldChg chg="addSp modSp new mod">
        <pc:chgData name="Abels, Patrick" userId="ba666de4-0d21-43a6-8e66-51a18aae1b4a" providerId="ADAL" clId="{6215536A-18C8-4232-927B-5B707C316FBD}" dt="2024-07-24T13:52:50.260" v="1860" actId="1076"/>
        <pc:sldMkLst>
          <pc:docMk/>
          <pc:sldMk cId="1835699829" sldId="326"/>
        </pc:sldMkLst>
      </pc:sldChg>
      <pc:sldMasterChg chg="modSldLayout">
        <pc:chgData name="Abels, Patrick" userId="ba666de4-0d21-43a6-8e66-51a18aae1b4a" providerId="ADAL" clId="{6215536A-18C8-4232-927B-5B707C316FBD}" dt="2024-07-24T12:16:28.393" v="52" actId="113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6215536A-18C8-4232-927B-5B707C316FBD}" dt="2024-07-24T12:16:28.393" v="52" actId="113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2E6F7F7F-2DFA-4B91-9F3B-E4DAF2E5363E}"/>
    <pc:docChg chg="undo custSel addSld delSld modSld">
      <pc:chgData name="Abels, Patrick" userId="ba666de4-0d21-43a6-8e66-51a18aae1b4a" providerId="ADAL" clId="{2E6F7F7F-2DFA-4B91-9F3B-E4DAF2E5363E}" dt="2025-06-19T20:53:33.650" v="1653" actId="1076"/>
      <pc:docMkLst>
        <pc:docMk/>
      </pc:docMkLst>
      <pc:sldChg chg="modSp mod">
        <pc:chgData name="Abels, Patrick" userId="ba666de4-0d21-43a6-8e66-51a18aae1b4a" providerId="ADAL" clId="{2E6F7F7F-2DFA-4B91-9F3B-E4DAF2E5363E}" dt="2025-06-19T19:46:21.285" v="12" actId="207"/>
        <pc:sldMkLst>
          <pc:docMk/>
          <pc:sldMk cId="3348838403" sldId="294"/>
        </pc:sldMkLst>
        <pc:spChg chg="mod">
          <ac:chgData name="Abels, Patrick" userId="ba666de4-0d21-43a6-8e66-51a18aae1b4a" providerId="ADAL" clId="{2E6F7F7F-2DFA-4B91-9F3B-E4DAF2E5363E}" dt="2025-06-19T19:46:21.285" v="12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2E6F7F7F-2DFA-4B91-9F3B-E4DAF2E5363E}" dt="2025-06-19T19:48:54.156" v="49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2E6F7F7F-2DFA-4B91-9F3B-E4DAF2E5363E}" dt="2025-06-19T19:48:54.156" v="49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2E6F7F7F-2DFA-4B91-9F3B-E4DAF2E5363E}" dt="2025-06-19T20:53:33.650" v="1653" actId="1076"/>
        <pc:sldMkLst>
          <pc:docMk/>
          <pc:sldMk cId="3358983006" sldId="305"/>
        </pc:sldMkLst>
        <pc:spChg chg="mod">
          <ac:chgData name="Abels, Patrick" userId="ba666de4-0d21-43a6-8e66-51a18aae1b4a" providerId="ADAL" clId="{2E6F7F7F-2DFA-4B91-9F3B-E4DAF2E5363E}" dt="2025-06-19T20:53:20.404" v="1645" actId="20577"/>
          <ac:spMkLst>
            <pc:docMk/>
            <pc:sldMk cId="3358983006" sldId="305"/>
            <ac:spMk id="2" creationId="{2990A55F-57D0-5F13-873C-EC6A5D011C2D}"/>
          </ac:spMkLst>
        </pc:spChg>
        <pc:grpChg chg="del">
          <ac:chgData name="Abels, Patrick" userId="ba666de4-0d21-43a6-8e66-51a18aae1b4a" providerId="ADAL" clId="{2E6F7F7F-2DFA-4B91-9F3B-E4DAF2E5363E}" dt="2025-06-19T19:49:00.501" v="50" actId="478"/>
          <ac:grpSpMkLst>
            <pc:docMk/>
            <pc:sldMk cId="3358983006" sldId="305"/>
            <ac:grpSpMk id="4" creationId="{3F6B78AF-3B9E-2737-6799-08A8BC91536F}"/>
          </ac:grpSpMkLst>
        </pc:grpChg>
        <pc:picChg chg="add mod">
          <ac:chgData name="Abels, Patrick" userId="ba666de4-0d21-43a6-8e66-51a18aae1b4a" providerId="ADAL" clId="{2E6F7F7F-2DFA-4B91-9F3B-E4DAF2E5363E}" dt="2025-06-19T20:53:33.650" v="1653" actId="1076"/>
          <ac:picMkLst>
            <pc:docMk/>
            <pc:sldMk cId="3358983006" sldId="305"/>
            <ac:picMk id="24" creationId="{8630B755-D2D0-322B-4DE0-8FB32361B7DB}"/>
          </ac:picMkLst>
        </pc:picChg>
      </pc:sldChg>
      <pc:sldChg chg="addSp delSp modSp mod">
        <pc:chgData name="Abels, Patrick" userId="ba666de4-0d21-43a6-8e66-51a18aae1b4a" providerId="ADAL" clId="{2E6F7F7F-2DFA-4B91-9F3B-E4DAF2E5363E}" dt="2025-06-19T20:14:46.891" v="1103" actId="20577"/>
        <pc:sldMkLst>
          <pc:docMk/>
          <pc:sldMk cId="6422617" sldId="306"/>
        </pc:sldMkLst>
        <pc:spChg chg="del">
          <ac:chgData name="Abels, Patrick" userId="ba666de4-0d21-43a6-8e66-51a18aae1b4a" providerId="ADAL" clId="{2E6F7F7F-2DFA-4B91-9F3B-E4DAF2E5363E}" dt="2025-06-19T19:47:55.707" v="26" actId="478"/>
          <ac:spMkLst>
            <pc:docMk/>
            <pc:sldMk cId="6422617" sldId="306"/>
            <ac:spMk id="2" creationId="{EB1B8023-2CA0-67FD-D1BC-C81AC6DD0C8C}"/>
          </ac:spMkLst>
        </pc:spChg>
        <pc:spChg chg="mod">
          <ac:chgData name="Abels, Patrick" userId="ba666de4-0d21-43a6-8e66-51a18aae1b4a" providerId="ADAL" clId="{2E6F7F7F-2DFA-4B91-9F3B-E4DAF2E5363E}" dt="2025-06-19T19:47:45.004" v="24" actId="20577"/>
          <ac:spMkLst>
            <pc:docMk/>
            <pc:sldMk cId="6422617" sldId="306"/>
            <ac:spMk id="3" creationId="{DCA64350-BA55-E4BA-57EB-63E4134B0B1F}"/>
          </ac:spMkLst>
        </pc:spChg>
        <pc:spChg chg="del">
          <ac:chgData name="Abels, Patrick" userId="ba666de4-0d21-43a6-8e66-51a18aae1b4a" providerId="ADAL" clId="{2E6F7F7F-2DFA-4B91-9F3B-E4DAF2E5363E}" dt="2025-06-19T19:47:49.845" v="25" actId="478"/>
          <ac:spMkLst>
            <pc:docMk/>
            <pc:sldMk cId="6422617" sldId="306"/>
            <ac:spMk id="4" creationId="{8F1591AA-DB38-3516-2DC6-CA7D6CEB90FE}"/>
          </ac:spMkLst>
        </pc:spChg>
        <pc:spChg chg="add del mod">
          <ac:chgData name="Abels, Patrick" userId="ba666de4-0d21-43a6-8e66-51a18aae1b4a" providerId="ADAL" clId="{2E6F7F7F-2DFA-4B91-9F3B-E4DAF2E5363E}" dt="2025-06-19T19:47:58.481" v="27" actId="478"/>
          <ac:spMkLst>
            <pc:docMk/>
            <pc:sldMk cId="6422617" sldId="306"/>
            <ac:spMk id="7" creationId="{801FD37C-BCBB-9704-3986-F8690BF88DD9}"/>
          </ac:spMkLst>
        </pc:spChg>
        <pc:spChg chg="mod topLvl">
          <ac:chgData name="Abels, Patrick" userId="ba666de4-0d21-43a6-8e66-51a18aae1b4a" providerId="ADAL" clId="{2E6F7F7F-2DFA-4B91-9F3B-E4DAF2E5363E}" dt="2025-06-19T20:03:03.176" v="779" actId="20577"/>
          <ac:spMkLst>
            <pc:docMk/>
            <pc:sldMk cId="6422617" sldId="306"/>
            <ac:spMk id="18" creationId="{C4F08C92-7FAA-864F-7CC4-2DB85613B389}"/>
          </ac:spMkLst>
        </pc:spChg>
        <pc:spChg chg="mod topLvl">
          <ac:chgData name="Abels, Patrick" userId="ba666de4-0d21-43a6-8e66-51a18aae1b4a" providerId="ADAL" clId="{2E6F7F7F-2DFA-4B91-9F3B-E4DAF2E5363E}" dt="2025-06-19T20:04:29.384" v="799" actId="20577"/>
          <ac:spMkLst>
            <pc:docMk/>
            <pc:sldMk cId="6422617" sldId="306"/>
            <ac:spMk id="22" creationId="{FBA87E11-4D8C-0A98-1EC7-CE556904DF1D}"/>
          </ac:spMkLst>
        </pc:spChg>
        <pc:spChg chg="mod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24" creationId="{C24F1D3A-95CD-0919-7FBB-71CEC18526BE}"/>
          </ac:spMkLst>
        </pc:spChg>
        <pc:spChg chg="mod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25" creationId="{B1C7A806-D3AC-73ED-F786-180490304B79}"/>
          </ac:spMkLst>
        </pc:spChg>
        <pc:spChg chg="mod topLvl">
          <ac:chgData name="Abels, Patrick" userId="ba666de4-0d21-43a6-8e66-51a18aae1b4a" providerId="ADAL" clId="{2E6F7F7F-2DFA-4B91-9F3B-E4DAF2E5363E}" dt="2025-06-19T20:09:17.968" v="986" actId="1076"/>
          <ac:spMkLst>
            <pc:docMk/>
            <pc:sldMk cId="6422617" sldId="306"/>
            <ac:spMk id="26" creationId="{B034366D-4581-0063-2E96-C4013FBA054B}"/>
          </ac:spMkLst>
        </pc:spChg>
        <pc:spChg chg="mod topLvl">
          <ac:chgData name="Abels, Patrick" userId="ba666de4-0d21-43a6-8e66-51a18aae1b4a" providerId="ADAL" clId="{2E6F7F7F-2DFA-4B91-9F3B-E4DAF2E5363E}" dt="2025-06-19T20:07:43.292" v="971" actId="20577"/>
          <ac:spMkLst>
            <pc:docMk/>
            <pc:sldMk cId="6422617" sldId="306"/>
            <ac:spMk id="28" creationId="{F227B965-6CED-A2C7-6613-B99D29305008}"/>
          </ac:spMkLst>
        </pc:spChg>
        <pc:spChg chg="mod topLvl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30" creationId="{E6A9C837-67D2-9A86-994B-01BE21554A93}"/>
          </ac:spMkLst>
        </pc:spChg>
        <pc:spChg chg="mod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32" creationId="{2A038A3A-9D3F-0778-491A-38B9A15904F8}"/>
          </ac:spMkLst>
        </pc:spChg>
        <pc:spChg chg="mod topLvl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33" creationId="{4FC111B5-27E2-7198-53CF-EC19E1DECBAC}"/>
          </ac:spMkLst>
        </pc:spChg>
        <pc:spChg chg="mod topLvl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34" creationId="{9592A629-10FA-FD07-7B75-770EF0CA8B4F}"/>
          </ac:spMkLst>
        </pc:spChg>
        <pc:spChg chg="del mod topLvl">
          <ac:chgData name="Abels, Patrick" userId="ba666de4-0d21-43a6-8e66-51a18aae1b4a" providerId="ADAL" clId="{2E6F7F7F-2DFA-4B91-9F3B-E4DAF2E5363E}" dt="2025-06-19T20:11:28.610" v="1023" actId="478"/>
          <ac:spMkLst>
            <pc:docMk/>
            <pc:sldMk cId="6422617" sldId="306"/>
            <ac:spMk id="35" creationId="{F259ACFF-BC23-7B8E-2A87-9B2500C3A97D}"/>
          </ac:spMkLst>
        </pc:spChg>
        <pc:spChg chg="del mod topLvl">
          <ac:chgData name="Abels, Patrick" userId="ba666de4-0d21-43a6-8e66-51a18aae1b4a" providerId="ADAL" clId="{2E6F7F7F-2DFA-4B91-9F3B-E4DAF2E5363E}" dt="2025-06-19T20:11:28.610" v="1023" actId="478"/>
          <ac:spMkLst>
            <pc:docMk/>
            <pc:sldMk cId="6422617" sldId="306"/>
            <ac:spMk id="36" creationId="{0A7EF2A9-5C4D-7B64-8EC4-F9B8D3135E94}"/>
          </ac:spMkLst>
        </pc:spChg>
        <pc:spChg chg="mod">
          <ac:chgData name="Abels, Patrick" userId="ba666de4-0d21-43a6-8e66-51a18aae1b4a" providerId="ADAL" clId="{2E6F7F7F-2DFA-4B91-9F3B-E4DAF2E5363E}" dt="2025-06-19T20:14:44.001" v="1101" actId="20577"/>
          <ac:spMkLst>
            <pc:docMk/>
            <pc:sldMk cId="6422617" sldId="306"/>
            <ac:spMk id="37" creationId="{F2E6C7EC-F61C-6279-E2F5-250945D35387}"/>
          </ac:spMkLst>
        </pc:spChg>
        <pc:spChg chg="mod">
          <ac:chgData name="Abels, Patrick" userId="ba666de4-0d21-43a6-8e66-51a18aae1b4a" providerId="ADAL" clId="{2E6F7F7F-2DFA-4B91-9F3B-E4DAF2E5363E}" dt="2025-06-19T20:02:13.552" v="770" actId="165"/>
          <ac:spMkLst>
            <pc:docMk/>
            <pc:sldMk cId="6422617" sldId="306"/>
            <ac:spMk id="38" creationId="{0842F042-4365-1580-03A1-B619C87D0BBB}"/>
          </ac:spMkLst>
        </pc:spChg>
        <pc:spChg chg="add mod">
          <ac:chgData name="Abels, Patrick" userId="ba666de4-0d21-43a6-8e66-51a18aae1b4a" providerId="ADAL" clId="{2E6F7F7F-2DFA-4B91-9F3B-E4DAF2E5363E}" dt="2025-06-19T20:14:46.891" v="1103" actId="20577"/>
          <ac:spMkLst>
            <pc:docMk/>
            <pc:sldMk cId="6422617" sldId="306"/>
            <ac:spMk id="39" creationId="{F54E72F3-D2E4-2ADC-F591-F6715C95883E}"/>
          </ac:spMkLst>
        </pc:spChg>
        <pc:spChg chg="add mod">
          <ac:chgData name="Abels, Patrick" userId="ba666de4-0d21-43a6-8e66-51a18aae1b4a" providerId="ADAL" clId="{2E6F7F7F-2DFA-4B91-9F3B-E4DAF2E5363E}" dt="2025-06-19T20:05:14.221" v="819" actId="1076"/>
          <ac:spMkLst>
            <pc:docMk/>
            <pc:sldMk cId="6422617" sldId="306"/>
            <ac:spMk id="41" creationId="{445D2426-FB04-80D3-3CF8-FF5708DDB9B3}"/>
          </ac:spMkLst>
        </pc:spChg>
        <pc:spChg chg="add mod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46" creationId="{63ACC7EE-2CB3-A72C-D56C-299A76DC191E}"/>
          </ac:spMkLst>
        </pc:spChg>
        <pc:spChg chg="add mod">
          <ac:chgData name="Abels, Patrick" userId="ba666de4-0d21-43a6-8e66-51a18aae1b4a" providerId="ADAL" clId="{2E6F7F7F-2DFA-4B91-9F3B-E4DAF2E5363E}" dt="2025-06-19T20:09:58.014" v="1003" actId="1076"/>
          <ac:spMkLst>
            <pc:docMk/>
            <pc:sldMk cId="6422617" sldId="306"/>
            <ac:spMk id="51" creationId="{2A422028-B9ED-F36F-CBAB-2B1DC1B2009C}"/>
          </ac:spMkLst>
        </pc:spChg>
        <pc:spChg chg="add mod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53" creationId="{0FC1D22A-9B66-C6B5-8DE4-5AB18E275185}"/>
          </ac:spMkLst>
        </pc:spChg>
        <pc:spChg chg="add mod">
          <ac:chgData name="Abels, Patrick" userId="ba666de4-0d21-43a6-8e66-51a18aae1b4a" providerId="ADAL" clId="{2E6F7F7F-2DFA-4B91-9F3B-E4DAF2E5363E}" dt="2025-06-19T20:11:44.993" v="1025" actId="164"/>
          <ac:spMkLst>
            <pc:docMk/>
            <pc:sldMk cId="6422617" sldId="306"/>
            <ac:spMk id="55" creationId="{2B0B0FC8-498E-785D-1ABB-976E162ABD2F}"/>
          </ac:spMkLst>
        </pc:spChg>
        <pc:grpChg chg="del">
          <ac:chgData name="Abels, Patrick" userId="ba666de4-0d21-43a6-8e66-51a18aae1b4a" providerId="ADAL" clId="{2E6F7F7F-2DFA-4B91-9F3B-E4DAF2E5363E}" dt="2025-06-19T19:48:00.058" v="28" actId="478"/>
          <ac:grpSpMkLst>
            <pc:docMk/>
            <pc:sldMk cId="6422617" sldId="306"/>
            <ac:grpSpMk id="19" creationId="{EEE9C8E9-2DE8-3BBF-FB03-27A9E10BBDAC}"/>
          </ac:grpSpMkLst>
        </pc:grpChg>
        <pc:grpChg chg="mod">
          <ac:chgData name="Abels, Patrick" userId="ba666de4-0d21-43a6-8e66-51a18aae1b4a" providerId="ADAL" clId="{2E6F7F7F-2DFA-4B91-9F3B-E4DAF2E5363E}" dt="2025-06-19T20:07:39.551" v="969" actId="1037"/>
          <ac:grpSpMkLst>
            <pc:docMk/>
            <pc:sldMk cId="6422617" sldId="306"/>
            <ac:grpSpMk id="23" creationId="{F4A98FCD-C1A7-E769-9112-3C1C1151EB5C}"/>
          </ac:grpSpMkLst>
        </pc:grpChg>
        <pc:grpChg chg="mod">
          <ac:chgData name="Abels, Patrick" userId="ba666de4-0d21-43a6-8e66-51a18aae1b4a" providerId="ADAL" clId="{2E6F7F7F-2DFA-4B91-9F3B-E4DAF2E5363E}" dt="2025-06-19T20:11:51.600" v="1026" actId="1076"/>
          <ac:grpSpMkLst>
            <pc:docMk/>
            <pc:sldMk cId="6422617" sldId="306"/>
            <ac:grpSpMk id="58" creationId="{3A1B44F6-A451-5EB8-006E-B1F40CE65988}"/>
          </ac:grpSpMkLst>
        </pc:grpChg>
        <pc:picChg chg="del">
          <ac:chgData name="Abels, Patrick" userId="ba666de4-0d21-43a6-8e66-51a18aae1b4a" providerId="ADAL" clId="{2E6F7F7F-2DFA-4B91-9F3B-E4DAF2E5363E}" dt="2025-06-19T19:48:04.329" v="30" actId="478"/>
          <ac:picMkLst>
            <pc:docMk/>
            <pc:sldMk cId="6422617" sldId="306"/>
            <ac:picMk id="9" creationId="{B9ED69E2-FE03-7E36-BE88-A8CF420C2F06}"/>
          </ac:picMkLst>
        </pc:picChg>
        <pc:picChg chg="add del mod">
          <ac:chgData name="Abels, Patrick" userId="ba666de4-0d21-43a6-8e66-51a18aae1b4a" providerId="ADAL" clId="{2E6F7F7F-2DFA-4B91-9F3B-E4DAF2E5363E}" dt="2025-06-19T20:11:35.560" v="1024" actId="478"/>
          <ac:picMkLst>
            <pc:docMk/>
            <pc:sldMk cId="6422617" sldId="306"/>
            <ac:picMk id="10" creationId="{7EA6ABFA-00D3-B767-6411-377ADF422195}"/>
          </ac:picMkLst>
        </pc:picChg>
        <pc:cxnChg chg="del">
          <ac:chgData name="Abels, Patrick" userId="ba666de4-0d21-43a6-8e66-51a18aae1b4a" providerId="ADAL" clId="{2E6F7F7F-2DFA-4B91-9F3B-E4DAF2E5363E}" dt="2025-06-19T19:48:02.611" v="29" actId="478"/>
          <ac:cxnSpMkLst>
            <pc:docMk/>
            <pc:sldMk cId="6422617" sldId="306"/>
            <ac:cxnSpMk id="5" creationId="{6ADBD35D-9CEA-2008-E743-B5E1785DA296}"/>
          </ac:cxnSpMkLst>
        </pc:cxnChg>
        <pc:cxnChg chg="mod">
          <ac:chgData name="Abels, Patrick" userId="ba666de4-0d21-43a6-8e66-51a18aae1b4a" providerId="ADAL" clId="{2E6F7F7F-2DFA-4B91-9F3B-E4DAF2E5363E}" dt="2025-06-19T20:10:14.081" v="1006" actId="14100"/>
          <ac:cxnSpMkLst>
            <pc:docMk/>
            <pc:sldMk cId="6422617" sldId="306"/>
            <ac:cxnSpMk id="29" creationId="{04183DCA-E124-BF5D-F5C5-DB8F08764B5C}"/>
          </ac:cxnSpMkLst>
        </pc:cxnChg>
        <pc:cxnChg chg="mod">
          <ac:chgData name="Abels, Patrick" userId="ba666de4-0d21-43a6-8e66-51a18aae1b4a" providerId="ADAL" clId="{2E6F7F7F-2DFA-4B91-9F3B-E4DAF2E5363E}" dt="2025-06-19T20:11:15.605" v="1013" actId="196"/>
          <ac:cxnSpMkLst>
            <pc:docMk/>
            <pc:sldMk cId="6422617" sldId="306"/>
            <ac:cxnSpMk id="31" creationId="{31F3C01B-7B58-4415-3BA7-B23E9074768B}"/>
          </ac:cxnSpMkLst>
        </pc:cxnChg>
        <pc:cxnChg chg="add mod">
          <ac:chgData name="Abels, Patrick" userId="ba666de4-0d21-43a6-8e66-51a18aae1b4a" providerId="ADAL" clId="{2E6F7F7F-2DFA-4B91-9F3B-E4DAF2E5363E}" dt="2025-06-19T20:05:03.867" v="817" actId="1035"/>
          <ac:cxnSpMkLst>
            <pc:docMk/>
            <pc:sldMk cId="6422617" sldId="306"/>
            <ac:cxnSpMk id="40" creationId="{B9052904-FF36-E983-067E-413F5EA376EF}"/>
          </ac:cxnSpMkLst>
        </pc:cxnChg>
        <pc:cxnChg chg="add mod">
          <ac:chgData name="Abels, Patrick" userId="ba666de4-0d21-43a6-8e66-51a18aae1b4a" providerId="ADAL" clId="{2E6F7F7F-2DFA-4B91-9F3B-E4DAF2E5363E}" dt="2025-06-19T20:08:28.939" v="978" actId="1076"/>
          <ac:cxnSpMkLst>
            <pc:docMk/>
            <pc:sldMk cId="6422617" sldId="306"/>
            <ac:cxnSpMk id="42" creationId="{E93F7AD7-E61B-0A06-2DA9-451804B4DCF4}"/>
          </ac:cxnSpMkLst>
        </pc:cxnChg>
        <pc:cxnChg chg="add mod">
          <ac:chgData name="Abels, Patrick" userId="ba666de4-0d21-43a6-8e66-51a18aae1b4a" providerId="ADAL" clId="{2E6F7F7F-2DFA-4B91-9F3B-E4DAF2E5363E}" dt="2025-06-19T20:08:48.074" v="982" actId="14100"/>
          <ac:cxnSpMkLst>
            <pc:docMk/>
            <pc:sldMk cId="6422617" sldId="306"/>
            <ac:cxnSpMk id="48" creationId="{7ABCFD59-089B-CF38-A44B-E8B189C3B8CB}"/>
          </ac:cxnSpMkLst>
        </pc:cxnChg>
        <pc:cxnChg chg="add mod">
          <ac:chgData name="Abels, Patrick" userId="ba666de4-0d21-43a6-8e66-51a18aae1b4a" providerId="ADAL" clId="{2E6F7F7F-2DFA-4B91-9F3B-E4DAF2E5363E}" dt="2025-06-19T20:09:28.597" v="999" actId="1036"/>
          <ac:cxnSpMkLst>
            <pc:docMk/>
            <pc:sldMk cId="6422617" sldId="306"/>
            <ac:cxnSpMk id="52" creationId="{6E8C485E-9E6C-2770-073F-BC9825E2B5FA}"/>
          </ac:cxnSpMkLst>
        </pc:cxnChg>
        <pc:cxnChg chg="add mod">
          <ac:chgData name="Abels, Patrick" userId="ba666de4-0d21-43a6-8e66-51a18aae1b4a" providerId="ADAL" clId="{2E6F7F7F-2DFA-4B91-9F3B-E4DAF2E5363E}" dt="2025-06-19T20:09:48.044" v="1002" actId="1076"/>
          <ac:cxnSpMkLst>
            <pc:docMk/>
            <pc:sldMk cId="6422617" sldId="306"/>
            <ac:cxnSpMk id="54" creationId="{E045690B-F1BC-92E2-6F16-AA8C7D4AFA65}"/>
          </ac:cxnSpMkLst>
        </pc:cxnChg>
      </pc:sldChg>
      <pc:sldChg chg="addSp delSp modSp del mod">
        <pc:chgData name="Abels, Patrick" userId="ba666de4-0d21-43a6-8e66-51a18aae1b4a" providerId="ADAL" clId="{2E6F7F7F-2DFA-4B91-9F3B-E4DAF2E5363E}" dt="2025-06-19T20:51:17.366" v="1542" actId="47"/>
        <pc:sldMkLst>
          <pc:docMk/>
          <pc:sldMk cId="2454186813" sldId="307"/>
        </pc:sldMkLst>
        <pc:spChg chg="mod">
          <ac:chgData name="Abels, Patrick" userId="ba666de4-0d21-43a6-8e66-51a18aae1b4a" providerId="ADAL" clId="{2E6F7F7F-2DFA-4B91-9F3B-E4DAF2E5363E}" dt="2025-06-19T20:45:48.529" v="1513" actId="20577"/>
          <ac:spMkLst>
            <pc:docMk/>
            <pc:sldMk cId="2454186813" sldId="307"/>
            <ac:spMk id="2" creationId="{07E65ADA-C927-8807-810A-3A4C04E45A79}"/>
          </ac:spMkLst>
        </pc:spChg>
        <pc:grpChg chg="del">
          <ac:chgData name="Abels, Patrick" userId="ba666de4-0d21-43a6-8e66-51a18aae1b4a" providerId="ADAL" clId="{2E6F7F7F-2DFA-4B91-9F3B-E4DAF2E5363E}" dt="2025-06-19T20:45:50.469" v="1514" actId="478"/>
          <ac:grpSpMkLst>
            <pc:docMk/>
            <pc:sldMk cId="2454186813" sldId="307"/>
            <ac:grpSpMk id="7" creationId="{81A03BAF-361C-9B89-B6B8-8740B896814F}"/>
          </ac:grpSpMkLst>
        </pc:grpChg>
        <pc:graphicFrameChg chg="del">
          <ac:chgData name="Abels, Patrick" userId="ba666de4-0d21-43a6-8e66-51a18aae1b4a" providerId="ADAL" clId="{2E6F7F7F-2DFA-4B91-9F3B-E4DAF2E5363E}" dt="2025-06-19T20:45:53.686" v="1515" actId="478"/>
          <ac:graphicFrameMkLst>
            <pc:docMk/>
            <pc:sldMk cId="2454186813" sldId="307"/>
            <ac:graphicFrameMk id="6" creationId="{590AD1C0-8B1E-7860-8F8C-98CBDC7DB7CF}"/>
          </ac:graphicFrameMkLst>
        </pc:graphicFrameChg>
        <pc:picChg chg="add mod modCrop">
          <ac:chgData name="Abels, Patrick" userId="ba666de4-0d21-43a6-8e66-51a18aae1b4a" providerId="ADAL" clId="{2E6F7F7F-2DFA-4B91-9F3B-E4DAF2E5363E}" dt="2025-06-19T20:48:44.863" v="1522" actId="732"/>
          <ac:picMkLst>
            <pc:docMk/>
            <pc:sldMk cId="2454186813" sldId="307"/>
            <ac:picMk id="8" creationId="{2E2CFA2B-07CD-2AF9-5656-8C2143E15709}"/>
          </ac:picMkLst>
        </pc:picChg>
      </pc:sldChg>
      <pc:sldChg chg="del">
        <pc:chgData name="Abels, Patrick" userId="ba666de4-0d21-43a6-8e66-51a18aae1b4a" providerId="ADAL" clId="{2E6F7F7F-2DFA-4B91-9F3B-E4DAF2E5363E}" dt="2025-06-19T19:48:40.052" v="32" actId="47"/>
        <pc:sldMkLst>
          <pc:docMk/>
          <pc:sldMk cId="731887702" sldId="308"/>
        </pc:sldMkLst>
      </pc:sldChg>
      <pc:sldChg chg="del">
        <pc:chgData name="Abels, Patrick" userId="ba666de4-0d21-43a6-8e66-51a18aae1b4a" providerId="ADAL" clId="{2E6F7F7F-2DFA-4B91-9F3B-E4DAF2E5363E}" dt="2025-06-19T19:48:40.052" v="32" actId="47"/>
        <pc:sldMkLst>
          <pc:docMk/>
          <pc:sldMk cId="2045506360" sldId="309"/>
        </pc:sldMkLst>
      </pc:sldChg>
      <pc:sldChg chg="del">
        <pc:chgData name="Abels, Patrick" userId="ba666de4-0d21-43a6-8e66-51a18aae1b4a" providerId="ADAL" clId="{2E6F7F7F-2DFA-4B91-9F3B-E4DAF2E5363E}" dt="2025-06-19T19:48:40.052" v="32" actId="47"/>
        <pc:sldMkLst>
          <pc:docMk/>
          <pc:sldMk cId="1103469846" sldId="310"/>
        </pc:sldMkLst>
      </pc:sldChg>
      <pc:sldChg chg="del">
        <pc:chgData name="Abels, Patrick" userId="ba666de4-0d21-43a6-8e66-51a18aae1b4a" providerId="ADAL" clId="{2E6F7F7F-2DFA-4B91-9F3B-E4DAF2E5363E}" dt="2025-06-19T19:48:45.704" v="33" actId="47"/>
        <pc:sldMkLst>
          <pc:docMk/>
          <pc:sldMk cId="4085889278" sldId="311"/>
        </pc:sldMkLst>
      </pc:sldChg>
      <pc:sldChg chg="del">
        <pc:chgData name="Abels, Patrick" userId="ba666de4-0d21-43a6-8e66-51a18aae1b4a" providerId="ADAL" clId="{2E6F7F7F-2DFA-4B91-9F3B-E4DAF2E5363E}" dt="2025-06-19T19:48:45.704" v="33" actId="47"/>
        <pc:sldMkLst>
          <pc:docMk/>
          <pc:sldMk cId="2713946463" sldId="312"/>
        </pc:sldMkLst>
      </pc:sldChg>
      <pc:sldChg chg="del">
        <pc:chgData name="Abels, Patrick" userId="ba666de4-0d21-43a6-8e66-51a18aae1b4a" providerId="ADAL" clId="{2E6F7F7F-2DFA-4B91-9F3B-E4DAF2E5363E}" dt="2025-06-19T19:48:45.704" v="33" actId="47"/>
        <pc:sldMkLst>
          <pc:docMk/>
          <pc:sldMk cId="819771660" sldId="313"/>
        </pc:sldMkLst>
      </pc:sldChg>
      <pc:sldChg chg="addSp delSp modSp del mod">
        <pc:chgData name="Abels, Patrick" userId="ba666de4-0d21-43a6-8e66-51a18aae1b4a" providerId="ADAL" clId="{2E6F7F7F-2DFA-4B91-9F3B-E4DAF2E5363E}" dt="2025-06-19T20:51:17.366" v="1542" actId="47"/>
        <pc:sldMkLst>
          <pc:docMk/>
          <pc:sldMk cId="3380425484" sldId="314"/>
        </pc:sldMkLst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15" creationId="{7E4507AD-8D3C-A65D-3A62-D4D233598E0D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16" creationId="{0066CB6C-F141-50D5-AD3F-CB056AAB417F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17" creationId="{2E9E984B-70F9-2816-AE49-C5A2E903BC90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18" creationId="{DD9B9B24-FAEB-B37C-A60E-77E4B7172137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19" creationId="{DFF56EC7-AA15-CAAE-886F-7BDB3FFD4FF8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20" creationId="{8C2F384A-ED79-2C07-2306-45B923BC3A0C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21" creationId="{F1B1E3AC-17CA-4E08-6B20-433B0F225064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22" creationId="{06687CE5-8A72-969E-9758-A0AB4C1DDF43}"/>
          </ac:spMkLst>
        </pc:spChg>
        <pc:spChg chg="del">
          <ac:chgData name="Abels, Patrick" userId="ba666de4-0d21-43a6-8e66-51a18aae1b4a" providerId="ADAL" clId="{2E6F7F7F-2DFA-4B91-9F3B-E4DAF2E5363E}" dt="2025-06-19T20:46:10.991" v="1518" actId="478"/>
          <ac:spMkLst>
            <pc:docMk/>
            <pc:sldMk cId="3380425484" sldId="314"/>
            <ac:spMk id="23" creationId="{2D2AEA8F-843B-4684-0C09-0D8D6D963254}"/>
          </ac:spMkLst>
        </pc:spChg>
        <pc:grpChg chg="del">
          <ac:chgData name="Abels, Patrick" userId="ba666de4-0d21-43a6-8e66-51a18aae1b4a" providerId="ADAL" clId="{2E6F7F7F-2DFA-4B91-9F3B-E4DAF2E5363E}" dt="2025-06-19T20:46:08.508" v="1517" actId="478"/>
          <ac:grpSpMkLst>
            <pc:docMk/>
            <pc:sldMk cId="3380425484" sldId="314"/>
            <ac:grpSpMk id="11" creationId="{8BE867C4-13F5-B227-EA9A-274F1D7CCD42}"/>
          </ac:grpSpMkLst>
        </pc:grpChg>
        <pc:graphicFrameChg chg="del">
          <ac:chgData name="Abels, Patrick" userId="ba666de4-0d21-43a6-8e66-51a18aae1b4a" providerId="ADAL" clId="{2E6F7F7F-2DFA-4B91-9F3B-E4DAF2E5363E}" dt="2025-06-19T20:46:06.980" v="1516" actId="478"/>
          <ac:graphicFrameMkLst>
            <pc:docMk/>
            <pc:sldMk cId="3380425484" sldId="314"/>
            <ac:graphicFrameMk id="5" creationId="{1C6FC6C2-1733-1399-1F8F-55BEAF792B5A}"/>
          </ac:graphicFrameMkLst>
        </pc:graphicFrameChg>
        <pc:picChg chg="del">
          <ac:chgData name="Abels, Patrick" userId="ba666de4-0d21-43a6-8e66-51a18aae1b4a" providerId="ADAL" clId="{2E6F7F7F-2DFA-4B91-9F3B-E4DAF2E5363E}" dt="2025-06-19T20:46:10.991" v="1518" actId="478"/>
          <ac:picMkLst>
            <pc:docMk/>
            <pc:sldMk cId="3380425484" sldId="314"/>
            <ac:picMk id="8" creationId="{0D56B281-1596-8F08-CED4-E91B27F43B30}"/>
          </ac:picMkLst>
        </pc:picChg>
        <pc:picChg chg="add mod modCrop">
          <ac:chgData name="Abels, Patrick" userId="ba666de4-0d21-43a6-8e66-51a18aae1b4a" providerId="ADAL" clId="{2E6F7F7F-2DFA-4B91-9F3B-E4DAF2E5363E}" dt="2025-06-19T20:49:10.887" v="1527" actId="1076"/>
          <ac:picMkLst>
            <pc:docMk/>
            <pc:sldMk cId="3380425484" sldId="314"/>
            <ac:picMk id="24" creationId="{6281B81D-AB50-34E9-60B3-DC40AE56D839}"/>
          </ac:picMkLst>
        </pc:picChg>
        <pc:picChg chg="add mod modCrop">
          <ac:chgData name="Abels, Patrick" userId="ba666de4-0d21-43a6-8e66-51a18aae1b4a" providerId="ADAL" clId="{2E6F7F7F-2DFA-4B91-9F3B-E4DAF2E5363E}" dt="2025-06-19T20:49:11.801" v="1528" actId="1076"/>
          <ac:picMkLst>
            <pc:docMk/>
            <pc:sldMk cId="3380425484" sldId="314"/>
            <ac:picMk id="25" creationId="{75046313-F7F7-C28A-64C9-BCFF13908422}"/>
          </ac:picMkLst>
        </pc:picChg>
        <pc:picChg chg="add mod">
          <ac:chgData name="Abels, Patrick" userId="ba666de4-0d21-43a6-8e66-51a18aae1b4a" providerId="ADAL" clId="{2E6F7F7F-2DFA-4B91-9F3B-E4DAF2E5363E}" dt="2025-06-19T20:49:17.220" v="1529"/>
          <ac:picMkLst>
            <pc:docMk/>
            <pc:sldMk cId="3380425484" sldId="314"/>
            <ac:picMk id="26" creationId="{51A38469-5FB3-B6E4-A4C1-61C1FEB6C0A5}"/>
          </ac:picMkLst>
        </pc:picChg>
      </pc:sldChg>
      <pc:sldChg chg="addSp delSp modSp add mod">
        <pc:chgData name="Abels, Patrick" userId="ba666de4-0d21-43a6-8e66-51a18aae1b4a" providerId="ADAL" clId="{2E6F7F7F-2DFA-4B91-9F3B-E4DAF2E5363E}" dt="2025-06-19T20:37:18.612" v="1314"/>
        <pc:sldMkLst>
          <pc:docMk/>
          <pc:sldMk cId="2051493430" sldId="315"/>
        </pc:sldMkLst>
        <pc:spChg chg="add mod">
          <ac:chgData name="Abels, Patrick" userId="ba666de4-0d21-43a6-8e66-51a18aae1b4a" providerId="ADAL" clId="{2E6F7F7F-2DFA-4B91-9F3B-E4DAF2E5363E}" dt="2025-06-19T20:12:30.705" v="1035" actId="1076"/>
          <ac:spMkLst>
            <pc:docMk/>
            <pc:sldMk cId="2051493430" sldId="315"/>
            <ac:spMk id="2" creationId="{2823D181-245E-322D-045A-3C4DFA0D8C5B}"/>
          </ac:spMkLst>
        </pc:spChg>
        <pc:spChg chg="add mod">
          <ac:chgData name="Abels, Patrick" userId="ba666de4-0d21-43a6-8e66-51a18aae1b4a" providerId="ADAL" clId="{2E6F7F7F-2DFA-4B91-9F3B-E4DAF2E5363E}" dt="2025-06-19T20:12:44.134" v="1039" actId="1076"/>
          <ac:spMkLst>
            <pc:docMk/>
            <pc:sldMk cId="2051493430" sldId="315"/>
            <ac:spMk id="5" creationId="{48ECC990-1049-B158-1188-3D0F31EF16E4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11" creationId="{9463A043-C1D4-7A54-97C3-D84D31CA130D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14" creationId="{7DCC9E56-871B-8AC7-630B-1EA1203334AF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16" creationId="{5457F01E-85F9-C33A-0D22-07FC7917F59D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17" creationId="{8B93254B-2F35-DD1A-AD3D-8A2A58C91C72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18" creationId="{5D44C05C-8F11-A8E6-1827-FD63C4277786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20" creationId="{EFEEA0AF-E442-AAA1-64C7-8241B1C7CA06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25" creationId="{7A018178-498B-1C05-3A0F-AC280E833B68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26" creationId="{1259EC4A-4C9D-1133-2F84-A7866E961746}"/>
          </ac:spMkLst>
        </pc:spChg>
        <pc:spChg chg="mod">
          <ac:chgData name="Abels, Patrick" userId="ba666de4-0d21-43a6-8e66-51a18aae1b4a" providerId="ADAL" clId="{2E6F7F7F-2DFA-4B91-9F3B-E4DAF2E5363E}" dt="2025-06-19T20:14:54.216" v="1107" actId="6549"/>
          <ac:spMkLst>
            <pc:docMk/>
            <pc:sldMk cId="2051493430" sldId="315"/>
            <ac:spMk id="27" creationId="{7C560C7E-27AE-7C0F-46CC-1E10F0F7E5A6}"/>
          </ac:spMkLst>
        </pc:spChg>
        <pc:spChg chg="mod">
          <ac:chgData name="Abels, Patrick" userId="ba666de4-0d21-43a6-8e66-51a18aae1b4a" providerId="ADAL" clId="{2E6F7F7F-2DFA-4B91-9F3B-E4DAF2E5363E}" dt="2025-06-19T20:12:03.470" v="1027"/>
          <ac:spMkLst>
            <pc:docMk/>
            <pc:sldMk cId="2051493430" sldId="315"/>
            <ac:spMk id="37" creationId="{04CE9ADE-3184-2782-07C4-7C722B172D0C}"/>
          </ac:spMkLst>
        </pc:spChg>
        <pc:spChg chg="mod">
          <ac:chgData name="Abels, Patrick" userId="ba666de4-0d21-43a6-8e66-51a18aae1b4a" providerId="ADAL" clId="{2E6F7F7F-2DFA-4B91-9F3B-E4DAF2E5363E}" dt="2025-06-19T20:14:51.645" v="1105" actId="20577"/>
          <ac:spMkLst>
            <pc:docMk/>
            <pc:sldMk cId="2051493430" sldId="315"/>
            <ac:spMk id="38" creationId="{F09CBDD4-A43B-3504-24EA-B0E6E3CFB55D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46" creationId="{30E5795D-2929-1D4C-DD2C-578F43D34610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48" creationId="{2E097D41-3603-DB76-C7AB-0F224B6EC6EC}"/>
          </ac:spMkLst>
        </pc:spChg>
        <pc:spChg chg="del mod">
          <ac:chgData name="Abels, Patrick" userId="ba666de4-0d21-43a6-8e66-51a18aae1b4a" providerId="ADAL" clId="{2E6F7F7F-2DFA-4B91-9F3B-E4DAF2E5363E}" dt="2025-06-19T20:13:00.014" v="1043" actId="478"/>
          <ac:spMkLst>
            <pc:docMk/>
            <pc:sldMk cId="2051493430" sldId="315"/>
            <ac:spMk id="54" creationId="{04573C0A-C76E-D93A-DBE0-3B671462F42A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55" creationId="{B31C7D32-5165-C4C0-29AF-8832ABC61D1B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56" creationId="{7271B233-5E16-CB65-7278-90E82396C669}"/>
          </ac:spMkLst>
        </pc:spChg>
        <pc:spChg chg="del">
          <ac:chgData name="Abels, Patrick" userId="ba666de4-0d21-43a6-8e66-51a18aae1b4a" providerId="ADAL" clId="{2E6F7F7F-2DFA-4B91-9F3B-E4DAF2E5363E}" dt="2025-06-19T20:12:56.986" v="1042" actId="478"/>
          <ac:spMkLst>
            <pc:docMk/>
            <pc:sldMk cId="2051493430" sldId="315"/>
            <ac:spMk id="57" creationId="{6FB30E96-5668-30B8-D76C-265DA4AC3106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61" creationId="{D76F1E01-B397-15B8-C3F9-A1D5E570245F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63" creationId="{613B7400-33BA-0D49-76A8-3C408AE038BA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65" creationId="{F75ECA08-E8D4-9832-4B3A-2EE2854A9D2D}"/>
          </ac:spMkLst>
        </pc:spChg>
        <pc:spChg chg="mod">
          <ac:chgData name="Abels, Patrick" userId="ba666de4-0d21-43a6-8e66-51a18aae1b4a" providerId="ADAL" clId="{2E6F7F7F-2DFA-4B91-9F3B-E4DAF2E5363E}" dt="2025-06-19T20:14:56.794" v="1109" actId="20577"/>
          <ac:spMkLst>
            <pc:docMk/>
            <pc:sldMk cId="2051493430" sldId="315"/>
            <ac:spMk id="68" creationId="{92E1885A-FD3B-910F-1524-6C19FF122FB4}"/>
          </ac:spMkLst>
        </pc:spChg>
        <pc:spChg chg="mod">
          <ac:chgData name="Abels, Patrick" userId="ba666de4-0d21-43a6-8e66-51a18aae1b4a" providerId="ADAL" clId="{2E6F7F7F-2DFA-4B91-9F3B-E4DAF2E5363E}" dt="2025-06-19T20:12:49.700" v="1040"/>
          <ac:spMkLst>
            <pc:docMk/>
            <pc:sldMk cId="2051493430" sldId="315"/>
            <ac:spMk id="69" creationId="{EA6805E3-B296-7E65-5730-4D83BF331832}"/>
          </ac:spMkLst>
        </pc:spChg>
        <pc:grpChg chg="mod">
          <ac:chgData name="Abels, Patrick" userId="ba666de4-0d21-43a6-8e66-51a18aae1b4a" providerId="ADAL" clId="{2E6F7F7F-2DFA-4B91-9F3B-E4DAF2E5363E}" dt="2025-06-19T20:12:06.786" v="1028" actId="1076"/>
          <ac:grpSpMkLst>
            <pc:docMk/>
            <pc:sldMk cId="2051493430" sldId="315"/>
            <ac:grpSpMk id="9" creationId="{7EC0F6DD-9F33-51CE-BEDB-B19A4113805A}"/>
          </ac:grpSpMkLst>
        </pc:grpChg>
        <pc:grpChg chg="mod">
          <ac:chgData name="Abels, Patrick" userId="ba666de4-0d21-43a6-8e66-51a18aae1b4a" providerId="ADAL" clId="{2E6F7F7F-2DFA-4B91-9F3B-E4DAF2E5363E}" dt="2025-06-19T20:13:10.422" v="1092" actId="1036"/>
          <ac:grpSpMkLst>
            <pc:docMk/>
            <pc:sldMk cId="2051493430" sldId="315"/>
            <ac:grpSpMk id="40" creationId="{83F50DC8-2E5E-FC69-2FEC-B601298CB4F3}"/>
          </ac:grpSpMkLst>
        </pc:grpChg>
        <pc:picChg chg="add mod">
          <ac:chgData name="Abels, Patrick" userId="ba666de4-0d21-43a6-8e66-51a18aae1b4a" providerId="ADAL" clId="{2E6F7F7F-2DFA-4B91-9F3B-E4DAF2E5363E}" dt="2025-06-19T20:37:18.612" v="1314"/>
          <ac:picMkLst>
            <pc:docMk/>
            <pc:sldMk cId="2051493430" sldId="315"/>
            <ac:picMk id="4" creationId="{93FF2220-651F-8E1B-11CE-780BD0133F91}"/>
          </ac:picMkLst>
        </pc:picChg>
        <pc:picChg chg="add del mod">
          <ac:chgData name="Abels, Patrick" userId="ba666de4-0d21-43a6-8e66-51a18aae1b4a" providerId="ADAL" clId="{2E6F7F7F-2DFA-4B91-9F3B-E4DAF2E5363E}" dt="2025-06-19T19:55:47.180" v="80" actId="478"/>
          <ac:picMkLst>
            <pc:docMk/>
            <pc:sldMk cId="2051493430" sldId="315"/>
            <ac:picMk id="6" creationId="{36EFA8D4-CBC7-08FC-5686-1FF14FE6ABFA}"/>
          </ac:picMkLst>
        </pc:picChg>
        <pc:picChg chg="add del mod">
          <ac:chgData name="Abels, Patrick" userId="ba666de4-0d21-43a6-8e66-51a18aae1b4a" providerId="ADAL" clId="{2E6F7F7F-2DFA-4B91-9F3B-E4DAF2E5363E}" dt="2025-06-19T19:56:39.683" v="161" actId="478"/>
          <ac:picMkLst>
            <pc:docMk/>
            <pc:sldMk cId="2051493430" sldId="315"/>
            <ac:picMk id="8" creationId="{48B07490-B620-32E2-3DFF-8E0CE696D078}"/>
          </ac:picMkLst>
        </pc:picChg>
        <pc:picChg chg="del mod">
          <ac:chgData name="Abels, Patrick" userId="ba666de4-0d21-43a6-8e66-51a18aae1b4a" providerId="ADAL" clId="{2E6F7F7F-2DFA-4B91-9F3B-E4DAF2E5363E}" dt="2025-06-19T20:12:08.654" v="1029" actId="478"/>
          <ac:picMkLst>
            <pc:docMk/>
            <pc:sldMk cId="2051493430" sldId="315"/>
            <ac:picMk id="10" creationId="{B44188B1-9480-2D07-892B-F9ACF4EF1B62}"/>
          </ac:picMkLst>
        </pc:picChg>
        <pc:cxnChg chg="del">
          <ac:chgData name="Abels, Patrick" userId="ba666de4-0d21-43a6-8e66-51a18aae1b4a" providerId="ADAL" clId="{2E6F7F7F-2DFA-4B91-9F3B-E4DAF2E5363E}" dt="2025-06-19T20:13:03.247" v="1044" actId="478"/>
          <ac:cxnSpMkLst>
            <pc:docMk/>
            <pc:sldMk cId="2051493430" sldId="315"/>
            <ac:cxnSpMk id="53" creationId="{3CD470DD-4F29-0F32-8194-ACB2CA1D2EAC}"/>
          </ac:cxnSpMkLst>
        </pc:cxnChg>
      </pc:sldChg>
      <pc:sldChg chg="del">
        <pc:chgData name="Abels, Patrick" userId="ba666de4-0d21-43a6-8e66-51a18aae1b4a" providerId="ADAL" clId="{2E6F7F7F-2DFA-4B91-9F3B-E4DAF2E5363E}" dt="2025-06-19T19:48:45.704" v="33" actId="47"/>
        <pc:sldMkLst>
          <pc:docMk/>
          <pc:sldMk cId="2108674806" sldId="315"/>
        </pc:sldMkLst>
      </pc:sldChg>
      <pc:sldChg chg="addSp delSp modSp add mod">
        <pc:chgData name="Abels, Patrick" userId="ba666de4-0d21-43a6-8e66-51a18aae1b4a" providerId="ADAL" clId="{2E6F7F7F-2DFA-4B91-9F3B-E4DAF2E5363E}" dt="2025-06-19T20:37:13.619" v="1313"/>
        <pc:sldMkLst>
          <pc:docMk/>
          <pc:sldMk cId="1182040374" sldId="316"/>
        </pc:sldMkLst>
        <pc:spChg chg="mod">
          <ac:chgData name="Abels, Patrick" userId="ba666de4-0d21-43a6-8e66-51a18aae1b4a" providerId="ADAL" clId="{2E6F7F7F-2DFA-4B91-9F3B-E4DAF2E5363E}" dt="2025-06-19T20:00:56.776" v="766" actId="20577"/>
          <ac:spMkLst>
            <pc:docMk/>
            <pc:sldMk cId="1182040374" sldId="316"/>
            <ac:spMk id="2" creationId="{3F2BB2FB-CC03-9900-B5CF-B30EF758CE92}"/>
          </ac:spMkLst>
        </pc:spChg>
        <pc:spChg chg="mod">
          <ac:chgData name="Abels, Patrick" userId="ba666de4-0d21-43a6-8e66-51a18aae1b4a" providerId="ADAL" clId="{2E6F7F7F-2DFA-4B91-9F3B-E4DAF2E5363E}" dt="2025-06-19T20:15:22.874" v="1113" actId="1076"/>
          <ac:spMkLst>
            <pc:docMk/>
            <pc:sldMk cId="1182040374" sldId="316"/>
            <ac:spMk id="5" creationId="{62B1DCB0-97DD-6AA3-0FDD-BE6655DB5B0A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16" creationId="{6D7CB1DF-EBA4-0C5A-AECA-48D4631D2464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20" creationId="{39ADEA3A-48BE-19EA-52F5-7DF3F577F845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22" creationId="{75BFDB27-8A76-D7DA-299E-E67C434DC15B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23" creationId="{BC1BDE9A-F4E3-364F-E1D6-34885A4A3B75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24" creationId="{0CE612FC-A8F7-E2E8-8FB4-374071B01F31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26" creationId="{D71B3F9E-F99F-E50A-8362-06DC5EFD3EC4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28" creationId="{C546D764-46BD-3357-4098-DE6590FF4CAD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30" creationId="{3A522F4C-D4BB-E910-8E88-C283F4A715B5}"/>
          </ac:spMkLst>
        </pc:spChg>
        <pc:spChg chg="mod">
          <ac:chgData name="Abels, Patrick" userId="ba666de4-0d21-43a6-8e66-51a18aae1b4a" providerId="ADAL" clId="{2E6F7F7F-2DFA-4B91-9F3B-E4DAF2E5363E}" dt="2025-06-19T20:14:14.775" v="1097"/>
          <ac:spMkLst>
            <pc:docMk/>
            <pc:sldMk cId="1182040374" sldId="316"/>
            <ac:spMk id="32" creationId="{32038539-4924-A557-0CF4-615964650A83}"/>
          </ac:spMkLst>
        </pc:spChg>
        <pc:spChg chg="mod">
          <ac:chgData name="Abels, Patrick" userId="ba666de4-0d21-43a6-8e66-51a18aae1b4a" providerId="ADAL" clId="{2E6F7F7F-2DFA-4B91-9F3B-E4DAF2E5363E}" dt="2025-06-19T20:15:03.305" v="1111" actId="20577"/>
          <ac:spMkLst>
            <pc:docMk/>
            <pc:sldMk cId="1182040374" sldId="316"/>
            <ac:spMk id="35" creationId="{F3FF3B73-0355-CB96-A92E-EB9348F9ACF8}"/>
          </ac:spMkLst>
        </pc:spChg>
        <pc:grpChg chg="mod">
          <ac:chgData name="Abels, Patrick" userId="ba666de4-0d21-43a6-8e66-51a18aae1b4a" providerId="ADAL" clId="{2E6F7F7F-2DFA-4B91-9F3B-E4DAF2E5363E}" dt="2025-06-19T20:14:18.625" v="1098" actId="1076"/>
          <ac:grpSpMkLst>
            <pc:docMk/>
            <pc:sldMk cId="1182040374" sldId="316"/>
            <ac:grpSpMk id="9" creationId="{98C8D637-EB35-D87A-F383-80C2C12329C8}"/>
          </ac:grpSpMkLst>
        </pc:grpChg>
        <pc:graphicFrameChg chg="add mod modGraphic">
          <ac:chgData name="Abels, Patrick" userId="ba666de4-0d21-43a6-8e66-51a18aae1b4a" providerId="ADAL" clId="{2E6F7F7F-2DFA-4B91-9F3B-E4DAF2E5363E}" dt="2025-06-19T20:20:29.889" v="1235"/>
          <ac:graphicFrameMkLst>
            <pc:docMk/>
            <pc:sldMk cId="1182040374" sldId="316"/>
            <ac:graphicFrameMk id="37" creationId="{127D7F2C-AD36-F3C1-BA40-21281CAFD76C}"/>
          </ac:graphicFrameMkLst>
        </pc:graphicFrameChg>
        <pc:picChg chg="mod">
          <ac:chgData name="Abels, Patrick" userId="ba666de4-0d21-43a6-8e66-51a18aae1b4a" providerId="ADAL" clId="{2E6F7F7F-2DFA-4B91-9F3B-E4DAF2E5363E}" dt="2025-06-19T20:37:13.619" v="1313"/>
          <ac:picMkLst>
            <pc:docMk/>
            <pc:sldMk cId="1182040374" sldId="316"/>
            <ac:picMk id="4" creationId="{F81F5AF6-299D-A414-DF5B-F7DFD2F842B2}"/>
          </ac:picMkLst>
        </pc:picChg>
        <pc:picChg chg="del">
          <ac:chgData name="Abels, Patrick" userId="ba666de4-0d21-43a6-8e66-51a18aae1b4a" providerId="ADAL" clId="{2E6F7F7F-2DFA-4B91-9F3B-E4DAF2E5363E}" dt="2025-06-19T20:14:22.372" v="1099" actId="478"/>
          <ac:picMkLst>
            <pc:docMk/>
            <pc:sldMk cId="1182040374" sldId="316"/>
            <ac:picMk id="6" creationId="{177702D3-BFB1-6831-086A-0B7A0E8E6D67}"/>
          </ac:picMkLst>
        </pc:picChg>
        <pc:picChg chg="add del mod">
          <ac:chgData name="Abels, Patrick" userId="ba666de4-0d21-43a6-8e66-51a18aae1b4a" providerId="ADAL" clId="{2E6F7F7F-2DFA-4B91-9F3B-E4DAF2E5363E}" dt="2025-06-19T20:20:53.948" v="1237" actId="478"/>
          <ac:picMkLst>
            <pc:docMk/>
            <pc:sldMk cId="1182040374" sldId="316"/>
            <ac:picMk id="8" creationId="{55530ADC-F98C-1A70-5A8F-93CB7DAF5EE0}"/>
          </ac:picMkLst>
        </pc:picChg>
        <pc:picChg chg="del">
          <ac:chgData name="Abels, Patrick" userId="ba666de4-0d21-43a6-8e66-51a18aae1b4a" providerId="ADAL" clId="{2E6F7F7F-2DFA-4B91-9F3B-E4DAF2E5363E}" dt="2025-06-19T20:14:08.175" v="1096" actId="478"/>
          <ac:picMkLst>
            <pc:docMk/>
            <pc:sldMk cId="1182040374" sldId="316"/>
            <ac:picMk id="10" creationId="{B12AD46E-5B49-1934-30C8-310970239A4A}"/>
          </ac:picMkLst>
        </pc:picChg>
      </pc:sldChg>
      <pc:sldChg chg="del">
        <pc:chgData name="Abels, Patrick" userId="ba666de4-0d21-43a6-8e66-51a18aae1b4a" providerId="ADAL" clId="{2E6F7F7F-2DFA-4B91-9F3B-E4DAF2E5363E}" dt="2025-06-19T19:48:45.704" v="33" actId="47"/>
        <pc:sldMkLst>
          <pc:docMk/>
          <pc:sldMk cId="3512451325" sldId="316"/>
        </pc:sldMkLst>
      </pc:sldChg>
      <pc:sldChg chg="addSp delSp modSp add mod">
        <pc:chgData name="Abels, Patrick" userId="ba666de4-0d21-43a6-8e66-51a18aae1b4a" providerId="ADAL" clId="{2E6F7F7F-2DFA-4B91-9F3B-E4DAF2E5363E}" dt="2025-06-19T20:37:08.529" v="1312"/>
        <pc:sldMkLst>
          <pc:docMk/>
          <pc:sldMk cId="857157667" sldId="317"/>
        </pc:sldMkLst>
        <pc:spChg chg="mod">
          <ac:chgData name="Abels, Patrick" userId="ba666de4-0d21-43a6-8e66-51a18aae1b4a" providerId="ADAL" clId="{2E6F7F7F-2DFA-4B91-9F3B-E4DAF2E5363E}" dt="2025-06-19T20:00:53.100" v="765" actId="20577"/>
          <ac:spMkLst>
            <pc:docMk/>
            <pc:sldMk cId="857157667" sldId="317"/>
            <ac:spMk id="2" creationId="{6B4F960C-725B-885B-E81F-3DA27A673284}"/>
          </ac:spMkLst>
        </pc:spChg>
        <pc:spChg chg="mod">
          <ac:chgData name="Abels, Patrick" userId="ba666de4-0d21-43a6-8e66-51a18aae1b4a" providerId="ADAL" clId="{2E6F7F7F-2DFA-4B91-9F3B-E4DAF2E5363E}" dt="2025-06-19T20:22:43.299" v="1255" actId="1076"/>
          <ac:spMkLst>
            <pc:docMk/>
            <pc:sldMk cId="857157667" sldId="317"/>
            <ac:spMk id="5" creationId="{6565D49C-2F65-3DEC-A338-C67AF9F785A5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11" creationId="{0A4F8660-3EEB-93E4-0B64-995C5B57661F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14" creationId="{3FA2EEFE-D208-FC18-60EE-5CA95FDAA63E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16" creationId="{145EBC77-CDF2-6AF5-2D34-62661098F5A6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17" creationId="{B301342B-AB9E-3801-92AB-E934CC2A5072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18" creationId="{DB601EA1-2969-0D8A-8CD6-43CC986A868A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23" creationId="{C65A380A-6669-52BD-D75B-818EDD4B6959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28" creationId="{98BAB63E-42CB-EB4C-F578-F911F7EBDE29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32" creationId="{83C146D2-4165-AF93-57D9-0732C089E545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34" creationId="{26A2E681-5452-AA65-AA54-3EC50E4F88C3}"/>
          </ac:spMkLst>
        </pc:spChg>
        <pc:spChg chg="mod">
          <ac:chgData name="Abels, Patrick" userId="ba666de4-0d21-43a6-8e66-51a18aae1b4a" providerId="ADAL" clId="{2E6F7F7F-2DFA-4B91-9F3B-E4DAF2E5363E}" dt="2025-06-19T20:21:18.331" v="1240"/>
          <ac:spMkLst>
            <pc:docMk/>
            <pc:sldMk cId="857157667" sldId="317"/>
            <ac:spMk id="36" creationId="{5C128198-1D73-55E3-7E8E-76FF995F4365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40" creationId="{6A21E913-CC10-B6FC-63EC-2D46D420B5E3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43" creationId="{45B4EF45-9046-32E6-7829-18A45FA9EB56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45" creationId="{0A67510B-6D35-B8DD-6AFB-962D16BD7231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46" creationId="{8AEF21B4-624A-DEF9-D55F-08C1004AF01F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47" creationId="{D499BB89-30A0-AA34-2A62-2DBE622A2A53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55" creationId="{69D011F9-9815-969B-5E06-C85458E85FC3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57" creationId="{5A5B6908-073F-311E-F18F-3036BBBD2236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59" creationId="{5C9F3C9B-697D-0BED-E2BF-0800B48BF215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64" creationId="{016D98DD-6496-B152-1D3A-951D315AFEA6}"/>
          </ac:spMkLst>
        </pc:spChg>
        <pc:spChg chg="mod">
          <ac:chgData name="Abels, Patrick" userId="ba666de4-0d21-43a6-8e66-51a18aae1b4a" providerId="ADAL" clId="{2E6F7F7F-2DFA-4B91-9F3B-E4DAF2E5363E}" dt="2025-06-19T20:22:50.236" v="1256"/>
          <ac:spMkLst>
            <pc:docMk/>
            <pc:sldMk cId="857157667" sldId="317"/>
            <ac:spMk id="65" creationId="{2F453830-0BE3-E6D0-2E3D-0FB08F70AA66}"/>
          </ac:spMkLst>
        </pc:spChg>
        <pc:grpChg chg="del mod">
          <ac:chgData name="Abels, Patrick" userId="ba666de4-0d21-43a6-8e66-51a18aae1b4a" providerId="ADAL" clId="{2E6F7F7F-2DFA-4B91-9F3B-E4DAF2E5363E}" dt="2025-06-19T20:22:38.546" v="1253" actId="478"/>
          <ac:grpSpMkLst>
            <pc:docMk/>
            <pc:sldMk cId="857157667" sldId="317"/>
            <ac:grpSpMk id="9" creationId="{788EBD54-BBCD-5DFF-A8FF-D4E721B6E867}"/>
          </ac:grpSpMkLst>
        </pc:grpChg>
        <pc:graphicFrameChg chg="add del mod">
          <ac:chgData name="Abels, Patrick" userId="ba666de4-0d21-43a6-8e66-51a18aae1b4a" providerId="ADAL" clId="{2E6F7F7F-2DFA-4B91-9F3B-E4DAF2E5363E}" dt="2025-06-19T20:22:36.411" v="1252" actId="478"/>
          <ac:graphicFrameMkLst>
            <pc:docMk/>
            <pc:sldMk cId="857157667" sldId="317"/>
            <ac:graphicFrameMk id="37" creationId="{109861EE-70C7-DD3B-73C9-CD106874549E}"/>
          </ac:graphicFrameMkLst>
        </pc:graphicFrameChg>
        <pc:graphicFrameChg chg="modGraphic">
          <ac:chgData name="Abels, Patrick" userId="ba666de4-0d21-43a6-8e66-51a18aae1b4a" providerId="ADAL" clId="{2E6F7F7F-2DFA-4B91-9F3B-E4DAF2E5363E}" dt="2025-06-19T20:25:37.021" v="1264" actId="207"/>
          <ac:graphicFrameMkLst>
            <pc:docMk/>
            <pc:sldMk cId="857157667" sldId="317"/>
            <ac:graphicFrameMk id="66" creationId="{1002727B-6344-49F1-B573-CD44028F487A}"/>
          </ac:graphicFrameMkLst>
        </pc:graphicFrameChg>
        <pc:picChg chg="del">
          <ac:chgData name="Abels, Patrick" userId="ba666de4-0d21-43a6-8e66-51a18aae1b4a" providerId="ADAL" clId="{2E6F7F7F-2DFA-4B91-9F3B-E4DAF2E5363E}" dt="2025-06-19T20:22:30.741" v="1250" actId="478"/>
          <ac:picMkLst>
            <pc:docMk/>
            <pc:sldMk cId="857157667" sldId="317"/>
            <ac:picMk id="4" creationId="{6063CF6F-80BC-10E6-09A3-B27A0D033382}"/>
          </ac:picMkLst>
        </pc:picChg>
        <pc:picChg chg="del mod">
          <ac:chgData name="Abels, Patrick" userId="ba666de4-0d21-43a6-8e66-51a18aae1b4a" providerId="ADAL" clId="{2E6F7F7F-2DFA-4B91-9F3B-E4DAF2E5363E}" dt="2025-06-19T20:22:40.290" v="1254" actId="478"/>
          <ac:picMkLst>
            <pc:docMk/>
            <pc:sldMk cId="857157667" sldId="317"/>
            <ac:picMk id="6" creationId="{0674B968-4CFD-B252-E27B-929179E71D71}"/>
          </ac:picMkLst>
        </pc:picChg>
        <pc:picChg chg="add del mod">
          <ac:chgData name="Abels, Patrick" userId="ba666de4-0d21-43a6-8e66-51a18aae1b4a" providerId="ADAL" clId="{2E6F7F7F-2DFA-4B91-9F3B-E4DAF2E5363E}" dt="2025-06-19T20:22:11.912" v="1247" actId="478"/>
          <ac:picMkLst>
            <pc:docMk/>
            <pc:sldMk cId="857157667" sldId="317"/>
            <ac:picMk id="8" creationId="{3377A797-5004-CD3A-12B3-244A6140ACE2}"/>
          </ac:picMkLst>
        </pc:picChg>
        <pc:picChg chg="del mod">
          <ac:chgData name="Abels, Patrick" userId="ba666de4-0d21-43a6-8e66-51a18aae1b4a" providerId="ADAL" clId="{2E6F7F7F-2DFA-4B91-9F3B-E4DAF2E5363E}" dt="2025-06-19T20:22:13.745" v="1248" actId="478"/>
          <ac:picMkLst>
            <pc:docMk/>
            <pc:sldMk cId="857157667" sldId="317"/>
            <ac:picMk id="10" creationId="{8387BEAC-53DA-633D-5402-00A92C2CE01B}"/>
          </ac:picMkLst>
        </pc:picChg>
        <pc:picChg chg="add mod">
          <ac:chgData name="Abels, Patrick" userId="ba666de4-0d21-43a6-8e66-51a18aae1b4a" providerId="ADAL" clId="{2E6F7F7F-2DFA-4B91-9F3B-E4DAF2E5363E}" dt="2025-06-19T20:37:08.529" v="1312"/>
          <ac:picMkLst>
            <pc:docMk/>
            <pc:sldMk cId="857157667" sldId="317"/>
            <ac:picMk id="38" creationId="{EA9EBEFF-5BB0-D902-1ED2-B6DE8412422D}"/>
          </ac:picMkLst>
        </pc:picChg>
        <pc:picChg chg="add del mod">
          <ac:chgData name="Abels, Patrick" userId="ba666de4-0d21-43a6-8e66-51a18aae1b4a" providerId="ADAL" clId="{2E6F7F7F-2DFA-4B91-9F3B-E4DAF2E5363E}" dt="2025-06-19T20:26:44.042" v="1268" actId="478"/>
          <ac:picMkLst>
            <pc:docMk/>
            <pc:sldMk cId="857157667" sldId="317"/>
            <ac:picMk id="68" creationId="{A36E421A-FDD1-6CA6-F196-4F8D9ED403B0}"/>
          </ac:picMkLst>
        </pc:picChg>
        <pc:cxnChg chg="mod">
          <ac:chgData name="Abels, Patrick" userId="ba666de4-0d21-43a6-8e66-51a18aae1b4a" providerId="ADAL" clId="{2E6F7F7F-2DFA-4B91-9F3B-E4DAF2E5363E}" dt="2025-06-19T20:22:38.546" v="1253" actId="478"/>
          <ac:cxnSpMkLst>
            <pc:docMk/>
            <pc:sldMk cId="857157667" sldId="317"/>
            <ac:cxnSpMk id="12" creationId="{8A02F188-E760-4306-7995-EB6044928487}"/>
          </ac:cxnSpMkLst>
        </pc:cxnChg>
        <pc:cxnChg chg="mod">
          <ac:chgData name="Abels, Patrick" userId="ba666de4-0d21-43a6-8e66-51a18aae1b4a" providerId="ADAL" clId="{2E6F7F7F-2DFA-4B91-9F3B-E4DAF2E5363E}" dt="2025-06-19T20:22:38.546" v="1253" actId="478"/>
          <ac:cxnSpMkLst>
            <pc:docMk/>
            <pc:sldMk cId="857157667" sldId="317"/>
            <ac:cxnSpMk id="21" creationId="{0F24D3F5-D42C-5E7E-CEB8-25BFEFBB2856}"/>
          </ac:cxnSpMkLst>
        </pc:cxnChg>
        <pc:cxnChg chg="mod">
          <ac:chgData name="Abels, Patrick" userId="ba666de4-0d21-43a6-8e66-51a18aae1b4a" providerId="ADAL" clId="{2E6F7F7F-2DFA-4B91-9F3B-E4DAF2E5363E}" dt="2025-06-19T20:22:38.546" v="1253" actId="478"/>
          <ac:cxnSpMkLst>
            <pc:docMk/>
            <pc:sldMk cId="857157667" sldId="317"/>
            <ac:cxnSpMk id="27" creationId="{FFCBC2A5-F5CE-98DA-A775-AEA01954BF23}"/>
          </ac:cxnSpMkLst>
        </pc:cxnChg>
        <pc:cxnChg chg="mod">
          <ac:chgData name="Abels, Patrick" userId="ba666de4-0d21-43a6-8e66-51a18aae1b4a" providerId="ADAL" clId="{2E6F7F7F-2DFA-4B91-9F3B-E4DAF2E5363E}" dt="2025-06-19T20:22:38.546" v="1253" actId="478"/>
          <ac:cxnSpMkLst>
            <pc:docMk/>
            <pc:sldMk cId="857157667" sldId="317"/>
            <ac:cxnSpMk id="29" creationId="{5C9BDB2B-817D-4D96-D6A9-94CD89748C8E}"/>
          </ac:cxnSpMkLst>
        </pc:cxnChg>
      </pc:sldChg>
      <pc:sldChg chg="del">
        <pc:chgData name="Abels, Patrick" userId="ba666de4-0d21-43a6-8e66-51a18aae1b4a" providerId="ADAL" clId="{2E6F7F7F-2DFA-4B91-9F3B-E4DAF2E5363E}" dt="2025-06-19T19:48:45.704" v="33" actId="47"/>
        <pc:sldMkLst>
          <pc:docMk/>
          <pc:sldMk cId="3886080871" sldId="317"/>
        </pc:sldMkLst>
      </pc:sldChg>
      <pc:sldChg chg="addSp delSp modSp add mod">
        <pc:chgData name="Abels, Patrick" userId="ba666de4-0d21-43a6-8e66-51a18aae1b4a" providerId="ADAL" clId="{2E6F7F7F-2DFA-4B91-9F3B-E4DAF2E5363E}" dt="2025-06-19T20:44:55.697" v="1477" actId="207"/>
        <pc:sldMkLst>
          <pc:docMk/>
          <pc:sldMk cId="3387266036" sldId="318"/>
        </pc:sldMkLst>
        <pc:spChg chg="del">
          <ac:chgData name="Abels, Patrick" userId="ba666de4-0d21-43a6-8e66-51a18aae1b4a" providerId="ADAL" clId="{2E6F7F7F-2DFA-4B91-9F3B-E4DAF2E5363E}" dt="2025-06-19T19:55:22.439" v="72" actId="478"/>
          <ac:spMkLst>
            <pc:docMk/>
            <pc:sldMk cId="3387266036" sldId="318"/>
            <ac:spMk id="2" creationId="{2ECC5378-2203-9B1F-875C-B1142BB33705}"/>
          </ac:spMkLst>
        </pc:spChg>
        <pc:spChg chg="del">
          <ac:chgData name="Abels, Patrick" userId="ba666de4-0d21-43a6-8e66-51a18aae1b4a" providerId="ADAL" clId="{2E6F7F7F-2DFA-4B91-9F3B-E4DAF2E5363E}" dt="2025-06-19T19:55:18.404" v="70" actId="478"/>
          <ac:spMkLst>
            <pc:docMk/>
            <pc:sldMk cId="3387266036" sldId="318"/>
            <ac:spMk id="5" creationId="{BFFAEE91-5AA9-D805-B205-44CA22615CBF}"/>
          </ac:spMkLst>
        </pc:spChg>
        <pc:spChg chg="mod">
          <ac:chgData name="Abels, Patrick" userId="ba666de4-0d21-43a6-8e66-51a18aae1b4a" providerId="ADAL" clId="{2E6F7F7F-2DFA-4B91-9F3B-E4DAF2E5363E}" dt="2025-06-19T20:43:39.602" v="1468"/>
          <ac:spMkLst>
            <pc:docMk/>
            <pc:sldMk cId="3387266036" sldId="318"/>
            <ac:spMk id="11" creationId="{39350497-1FC5-EEB3-49FE-50FC85A862DB}"/>
          </ac:spMkLst>
        </pc:spChg>
        <pc:spChg chg="mod">
          <ac:chgData name="Abels, Patrick" userId="ba666de4-0d21-43a6-8e66-51a18aae1b4a" providerId="ADAL" clId="{2E6F7F7F-2DFA-4B91-9F3B-E4DAF2E5363E}" dt="2025-06-19T20:43:39.602" v="1468"/>
          <ac:spMkLst>
            <pc:docMk/>
            <pc:sldMk cId="3387266036" sldId="318"/>
            <ac:spMk id="14" creationId="{9FAA478D-4B81-3D93-39C0-D2552083CE4F}"/>
          </ac:spMkLst>
        </pc:spChg>
        <pc:spChg chg="mod">
          <ac:chgData name="Abels, Patrick" userId="ba666de4-0d21-43a6-8e66-51a18aae1b4a" providerId="ADAL" clId="{2E6F7F7F-2DFA-4B91-9F3B-E4DAF2E5363E}" dt="2025-06-19T20:44:55.697" v="1477" actId="207"/>
          <ac:spMkLst>
            <pc:docMk/>
            <pc:sldMk cId="3387266036" sldId="318"/>
            <ac:spMk id="17" creationId="{91B10D5A-3869-1FC0-10C3-A6B7696FC233}"/>
          </ac:spMkLst>
        </pc:spChg>
        <pc:spChg chg="mod">
          <ac:chgData name="Abels, Patrick" userId="ba666de4-0d21-43a6-8e66-51a18aae1b4a" providerId="ADAL" clId="{2E6F7F7F-2DFA-4B91-9F3B-E4DAF2E5363E}" dt="2025-06-19T20:43:39.602" v="1468"/>
          <ac:spMkLst>
            <pc:docMk/>
            <pc:sldMk cId="3387266036" sldId="318"/>
            <ac:spMk id="19" creationId="{B572128F-FB45-A318-57D3-7E25E9DC4D5D}"/>
          </ac:spMkLst>
        </pc:spChg>
        <pc:spChg chg="mod">
          <ac:chgData name="Abels, Patrick" userId="ba666de4-0d21-43a6-8e66-51a18aae1b4a" providerId="ADAL" clId="{2E6F7F7F-2DFA-4B91-9F3B-E4DAF2E5363E}" dt="2025-06-19T20:43:39.602" v="1468"/>
          <ac:spMkLst>
            <pc:docMk/>
            <pc:sldMk cId="3387266036" sldId="318"/>
            <ac:spMk id="20" creationId="{EC34E031-FF11-C211-64C9-7BEF66987846}"/>
          </ac:spMkLst>
        </pc:spChg>
        <pc:spChg chg="mod">
          <ac:chgData name="Abels, Patrick" userId="ba666de4-0d21-43a6-8e66-51a18aae1b4a" providerId="ADAL" clId="{2E6F7F7F-2DFA-4B91-9F3B-E4DAF2E5363E}" dt="2025-06-19T20:43:39.602" v="1468"/>
          <ac:spMkLst>
            <pc:docMk/>
            <pc:sldMk cId="3387266036" sldId="318"/>
            <ac:spMk id="25" creationId="{E2FD7BAF-E082-5242-0831-DFC15FC0E917}"/>
          </ac:spMkLst>
        </pc:spChg>
        <pc:spChg chg="mod">
          <ac:chgData name="Abels, Patrick" userId="ba666de4-0d21-43a6-8e66-51a18aae1b4a" providerId="ADAL" clId="{2E6F7F7F-2DFA-4B91-9F3B-E4DAF2E5363E}" dt="2025-06-19T20:44:55.697" v="1477" actId="207"/>
          <ac:spMkLst>
            <pc:docMk/>
            <pc:sldMk cId="3387266036" sldId="318"/>
            <ac:spMk id="27" creationId="{982C20D9-D549-BDC7-874F-8AEAE21BF6FF}"/>
          </ac:spMkLst>
        </pc:spChg>
        <pc:spChg chg="mod">
          <ac:chgData name="Abels, Patrick" userId="ba666de4-0d21-43a6-8e66-51a18aae1b4a" providerId="ADAL" clId="{2E6F7F7F-2DFA-4B91-9F3B-E4DAF2E5363E}" dt="2025-06-19T20:44:55.697" v="1477" actId="207"/>
          <ac:spMkLst>
            <pc:docMk/>
            <pc:sldMk cId="3387266036" sldId="318"/>
            <ac:spMk id="28" creationId="{79E7F120-5B39-C9FB-0A2E-B62908CDDBAC}"/>
          </ac:spMkLst>
        </pc:spChg>
        <pc:spChg chg="mod">
          <ac:chgData name="Abels, Patrick" userId="ba666de4-0d21-43a6-8e66-51a18aae1b4a" providerId="ADAL" clId="{2E6F7F7F-2DFA-4B91-9F3B-E4DAF2E5363E}" dt="2025-06-19T20:44:44.412" v="1476" actId="2085"/>
          <ac:spMkLst>
            <pc:docMk/>
            <pc:sldMk cId="3387266036" sldId="318"/>
            <ac:spMk id="29" creationId="{4FF5ECEC-8C3F-EB14-6FBB-1722E6E8E954}"/>
          </ac:spMkLst>
        </pc:spChg>
        <pc:spChg chg="mod">
          <ac:chgData name="Abels, Patrick" userId="ba666de4-0d21-43a6-8e66-51a18aae1b4a" providerId="ADAL" clId="{2E6F7F7F-2DFA-4B91-9F3B-E4DAF2E5363E}" dt="2025-06-19T20:43:39.602" v="1468"/>
          <ac:spMkLst>
            <pc:docMk/>
            <pc:sldMk cId="3387266036" sldId="318"/>
            <ac:spMk id="31" creationId="{8F00144B-D837-097E-7CC6-6204BEEBBAED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38" creationId="{D73B9C8C-C06E-D006-AEBC-FE3365E699A4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39" creationId="{FF7C0035-AAFD-441A-5D05-D4EBCA2CE983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42" creationId="{A8F4B1A9-D3AA-79B3-3978-DCA11E16CCBA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44" creationId="{0AAA0A26-F773-3659-E549-8EBA0BD74437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49" creationId="{AEC71671-2366-74A5-4570-11D13334EE8E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51" creationId="{208D00D4-16FD-33AA-755F-C629E8F121BC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53" creationId="{E443C843-5EC5-EDD5-FB54-84202D919FEE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55" creationId="{7BC64CB6-E807-BA58-38AE-F2252F578F53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59" creationId="{9914F8E0-AC25-4A38-F2E9-94A6946211B5}"/>
          </ac:spMkLst>
        </pc:spChg>
        <pc:spChg chg="mod">
          <ac:chgData name="Abels, Patrick" userId="ba666de4-0d21-43a6-8e66-51a18aae1b4a" providerId="ADAL" clId="{2E6F7F7F-2DFA-4B91-9F3B-E4DAF2E5363E}" dt="2025-06-19T20:43:56.189" v="1470"/>
          <ac:spMkLst>
            <pc:docMk/>
            <pc:sldMk cId="3387266036" sldId="318"/>
            <ac:spMk id="60" creationId="{AD08D72B-8E7C-82F0-634B-F994DF892CC3}"/>
          </ac:spMkLst>
        </pc:spChg>
        <pc:grpChg chg="mod">
          <ac:chgData name="Abels, Patrick" userId="ba666de4-0d21-43a6-8e66-51a18aae1b4a" providerId="ADAL" clId="{2E6F7F7F-2DFA-4B91-9F3B-E4DAF2E5363E}" dt="2025-06-19T20:43:58.660" v="1471" actId="1076"/>
          <ac:grpSpMkLst>
            <pc:docMk/>
            <pc:sldMk cId="3387266036" sldId="318"/>
            <ac:grpSpMk id="32" creationId="{ED1BA2D1-763F-23B2-020F-0CD7A3FB2E54}"/>
          </ac:grpSpMkLst>
        </pc:grpChg>
        <pc:picChg chg="del">
          <ac:chgData name="Abels, Patrick" userId="ba666de4-0d21-43a6-8e66-51a18aae1b4a" providerId="ADAL" clId="{2E6F7F7F-2DFA-4B91-9F3B-E4DAF2E5363E}" dt="2025-06-19T19:55:20.478" v="71" actId="478"/>
          <ac:picMkLst>
            <pc:docMk/>
            <pc:sldMk cId="3387266036" sldId="318"/>
            <ac:picMk id="4" creationId="{3B82738D-B32B-5203-44F2-EB1E2EA57555}"/>
          </ac:picMkLst>
        </pc:picChg>
        <pc:picChg chg="mod">
          <ac:chgData name="Abels, Patrick" userId="ba666de4-0d21-43a6-8e66-51a18aae1b4a" providerId="ADAL" clId="{2E6F7F7F-2DFA-4B91-9F3B-E4DAF2E5363E}" dt="2025-06-19T20:44:01.482" v="1472" actId="1076"/>
          <ac:picMkLst>
            <pc:docMk/>
            <pc:sldMk cId="3387266036" sldId="318"/>
            <ac:picMk id="6" creationId="{F8F0E19C-49E4-8EAD-6CCD-78DFBB38B225}"/>
          </ac:picMkLst>
        </pc:picChg>
        <pc:picChg chg="add del mod">
          <ac:chgData name="Abels, Patrick" userId="ba666de4-0d21-43a6-8e66-51a18aae1b4a" providerId="ADAL" clId="{2E6F7F7F-2DFA-4B91-9F3B-E4DAF2E5363E}" dt="2025-06-19T20:43:38.929" v="1467" actId="478"/>
          <ac:picMkLst>
            <pc:docMk/>
            <pc:sldMk cId="3387266036" sldId="318"/>
            <ac:picMk id="8" creationId="{FF71833B-684C-6B8C-F785-C35368BD490E}"/>
          </ac:picMkLst>
        </pc:picChg>
        <pc:picChg chg="del mod">
          <ac:chgData name="Abels, Patrick" userId="ba666de4-0d21-43a6-8e66-51a18aae1b4a" providerId="ADAL" clId="{2E6F7F7F-2DFA-4B91-9F3B-E4DAF2E5363E}" dt="2025-06-19T20:43:55.657" v="1469" actId="478"/>
          <ac:picMkLst>
            <pc:docMk/>
            <pc:sldMk cId="3387266036" sldId="318"/>
            <ac:picMk id="10" creationId="{87A450EF-511F-DF79-0EF2-E162A13103C5}"/>
          </ac:picMkLst>
        </pc:picChg>
        <pc:cxnChg chg="mod">
          <ac:chgData name="Abels, Patrick" userId="ba666de4-0d21-43a6-8e66-51a18aae1b4a" providerId="ADAL" clId="{2E6F7F7F-2DFA-4B91-9F3B-E4DAF2E5363E}" dt="2025-06-19T20:44:15.057" v="1473" actId="208"/>
          <ac:cxnSpMkLst>
            <pc:docMk/>
            <pc:sldMk cId="3387266036" sldId="318"/>
            <ac:cxnSpMk id="26" creationId="{FAD99CAF-6E35-1254-709E-32670605B9F1}"/>
          </ac:cxnSpMkLst>
        </pc:cxnChg>
      </pc:sldChg>
      <pc:sldChg chg="addSp delSp modSp add del mod">
        <pc:chgData name="Abels, Patrick" userId="ba666de4-0d21-43a6-8e66-51a18aae1b4a" providerId="ADAL" clId="{2E6F7F7F-2DFA-4B91-9F3B-E4DAF2E5363E}" dt="2025-06-19T20:35:20.755" v="1301" actId="47"/>
        <pc:sldMkLst>
          <pc:docMk/>
          <pc:sldMk cId="1974828073" sldId="319"/>
        </pc:sldMkLst>
        <pc:spChg chg="mod">
          <ac:chgData name="Abels, Patrick" userId="ba666de4-0d21-43a6-8e66-51a18aae1b4a" providerId="ADAL" clId="{2E6F7F7F-2DFA-4B91-9F3B-E4DAF2E5363E}" dt="2025-06-19T20:00:49.891" v="764" actId="20577"/>
          <ac:spMkLst>
            <pc:docMk/>
            <pc:sldMk cId="1974828073" sldId="319"/>
            <ac:spMk id="2" creationId="{48B54124-78EB-1430-7D0C-774F26F9EA77}"/>
          </ac:spMkLst>
        </pc:spChg>
        <pc:spChg chg="mod">
          <ac:chgData name="Abels, Patrick" userId="ba666de4-0d21-43a6-8e66-51a18aae1b4a" providerId="ADAL" clId="{2E6F7F7F-2DFA-4B91-9F3B-E4DAF2E5363E}" dt="2025-06-19T19:59:18.693" v="583" actId="20577"/>
          <ac:spMkLst>
            <pc:docMk/>
            <pc:sldMk cId="1974828073" sldId="319"/>
            <ac:spMk id="5" creationId="{53729AC2-480A-28D2-37CB-BC2C7895C0FA}"/>
          </ac:spMkLst>
        </pc:spChg>
        <pc:spChg chg="add mod">
          <ac:chgData name="Abels, Patrick" userId="ba666de4-0d21-43a6-8e66-51a18aae1b4a" providerId="ADAL" clId="{2E6F7F7F-2DFA-4B91-9F3B-E4DAF2E5363E}" dt="2025-06-19T19:59:47.593" v="646" actId="20577"/>
          <ac:spMkLst>
            <pc:docMk/>
            <pc:sldMk cId="1974828073" sldId="319"/>
            <ac:spMk id="7" creationId="{FA8935A1-6007-B1E6-EA04-42C31844306F}"/>
          </ac:spMkLst>
        </pc:spChg>
        <pc:picChg chg="del mod">
          <ac:chgData name="Abels, Patrick" userId="ba666de4-0d21-43a6-8e66-51a18aae1b4a" providerId="ADAL" clId="{2E6F7F7F-2DFA-4B91-9F3B-E4DAF2E5363E}" dt="2025-06-19T20:26:23.120" v="1265" actId="478"/>
          <ac:picMkLst>
            <pc:docMk/>
            <pc:sldMk cId="1974828073" sldId="319"/>
            <ac:picMk id="8" creationId="{0604BF46-4B1A-B4BC-E632-AE5FCDB4F3B4}"/>
          </ac:picMkLst>
        </pc:picChg>
      </pc:sldChg>
      <pc:sldChg chg="delSp modSp add del mod">
        <pc:chgData name="Abels, Patrick" userId="ba666de4-0d21-43a6-8e66-51a18aae1b4a" providerId="ADAL" clId="{2E6F7F7F-2DFA-4B91-9F3B-E4DAF2E5363E}" dt="2025-06-19T20:37:34.130" v="1315" actId="47"/>
        <pc:sldMkLst>
          <pc:docMk/>
          <pc:sldMk cId="1159864338" sldId="320"/>
        </pc:sldMkLst>
        <pc:spChg chg="mod">
          <ac:chgData name="Abels, Patrick" userId="ba666de4-0d21-43a6-8e66-51a18aae1b4a" providerId="ADAL" clId="{2E6F7F7F-2DFA-4B91-9F3B-E4DAF2E5363E}" dt="2025-06-19T20:00:46.340" v="763" actId="20577"/>
          <ac:spMkLst>
            <pc:docMk/>
            <pc:sldMk cId="1159864338" sldId="320"/>
            <ac:spMk id="2" creationId="{5C29F682-5FAA-246C-F747-60B9F8E1A335}"/>
          </ac:spMkLst>
        </pc:spChg>
        <pc:spChg chg="mod">
          <ac:chgData name="Abels, Patrick" userId="ba666de4-0d21-43a6-8e66-51a18aae1b4a" providerId="ADAL" clId="{2E6F7F7F-2DFA-4B91-9F3B-E4DAF2E5363E}" dt="2025-06-19T20:00:39.175" v="762" actId="20577"/>
          <ac:spMkLst>
            <pc:docMk/>
            <pc:sldMk cId="1159864338" sldId="320"/>
            <ac:spMk id="5" creationId="{0C4C1894-599F-9B94-60AC-497B6F7D175C}"/>
          </ac:spMkLst>
        </pc:spChg>
        <pc:spChg chg="del">
          <ac:chgData name="Abels, Patrick" userId="ba666de4-0d21-43a6-8e66-51a18aae1b4a" providerId="ADAL" clId="{2E6F7F7F-2DFA-4B91-9F3B-E4DAF2E5363E}" dt="2025-06-19T19:59:55.538" v="648" actId="478"/>
          <ac:spMkLst>
            <pc:docMk/>
            <pc:sldMk cId="1159864338" sldId="320"/>
            <ac:spMk id="7" creationId="{45DB7EAF-DCAC-7C92-A4FB-274214C635CF}"/>
          </ac:spMkLst>
        </pc:spChg>
      </pc:sldChg>
      <pc:sldChg chg="delSp modSp add mod">
        <pc:chgData name="Abels, Patrick" userId="ba666de4-0d21-43a6-8e66-51a18aae1b4a" providerId="ADAL" clId="{2E6F7F7F-2DFA-4B91-9F3B-E4DAF2E5363E}" dt="2025-06-19T20:37:01.815" v="1311"/>
        <pc:sldMkLst>
          <pc:docMk/>
          <pc:sldMk cId="1296340749" sldId="321"/>
        </pc:sldMkLst>
        <pc:spChg chg="mod">
          <ac:chgData name="Abels, Patrick" userId="ba666de4-0d21-43a6-8e66-51a18aae1b4a" providerId="ADAL" clId="{2E6F7F7F-2DFA-4B91-9F3B-E4DAF2E5363E}" dt="2025-06-19T20:35:16.314" v="1300" actId="20577"/>
          <ac:spMkLst>
            <pc:docMk/>
            <pc:sldMk cId="1296340749" sldId="321"/>
            <ac:spMk id="2" creationId="{D042A98A-1C2A-0267-1230-45153C5952A5}"/>
          </ac:spMkLst>
        </pc:spChg>
        <pc:spChg chg="mod">
          <ac:chgData name="Abels, Patrick" userId="ba666de4-0d21-43a6-8e66-51a18aae1b4a" providerId="ADAL" clId="{2E6F7F7F-2DFA-4B91-9F3B-E4DAF2E5363E}" dt="2025-06-19T20:28:41.576" v="1275" actId="255"/>
          <ac:spMkLst>
            <pc:docMk/>
            <pc:sldMk cId="1296340749" sldId="321"/>
            <ac:spMk id="5" creationId="{16AF0AE6-E312-BAE8-4523-B6E8B83F0AA6}"/>
          </ac:spMkLst>
        </pc:spChg>
        <pc:spChg chg="mod">
          <ac:chgData name="Abels, Patrick" userId="ba666de4-0d21-43a6-8e66-51a18aae1b4a" providerId="ADAL" clId="{2E6F7F7F-2DFA-4B91-9F3B-E4DAF2E5363E}" dt="2025-06-19T20:32:42.625" v="1293" actId="208"/>
          <ac:spMkLst>
            <pc:docMk/>
            <pc:sldMk cId="1296340749" sldId="321"/>
            <ac:spMk id="40" creationId="{AD8210BF-A960-E8C4-46AC-BE25C168A118}"/>
          </ac:spMkLst>
        </pc:spChg>
        <pc:spChg chg="mod">
          <ac:chgData name="Abels, Patrick" userId="ba666de4-0d21-43a6-8e66-51a18aae1b4a" providerId="ADAL" clId="{2E6F7F7F-2DFA-4B91-9F3B-E4DAF2E5363E}" dt="2025-06-19T20:32:42.625" v="1293" actId="208"/>
          <ac:spMkLst>
            <pc:docMk/>
            <pc:sldMk cId="1296340749" sldId="321"/>
            <ac:spMk id="45" creationId="{AC0798F8-87CC-F375-2696-D36953925588}"/>
          </ac:spMkLst>
        </pc:spChg>
        <pc:spChg chg="mod">
          <ac:chgData name="Abels, Patrick" userId="ba666de4-0d21-43a6-8e66-51a18aae1b4a" providerId="ADAL" clId="{2E6F7F7F-2DFA-4B91-9F3B-E4DAF2E5363E}" dt="2025-06-19T20:33:11.013" v="1295" actId="208"/>
          <ac:spMkLst>
            <pc:docMk/>
            <pc:sldMk cId="1296340749" sldId="321"/>
            <ac:spMk id="46" creationId="{021A37AC-EA97-2D87-E73D-9B409AEA3DB1}"/>
          </ac:spMkLst>
        </pc:spChg>
        <pc:spChg chg="mod">
          <ac:chgData name="Abels, Patrick" userId="ba666de4-0d21-43a6-8e66-51a18aae1b4a" providerId="ADAL" clId="{2E6F7F7F-2DFA-4B91-9F3B-E4DAF2E5363E}" dt="2025-06-19T20:32:24.494" v="1292" actId="207"/>
          <ac:spMkLst>
            <pc:docMk/>
            <pc:sldMk cId="1296340749" sldId="321"/>
            <ac:spMk id="49" creationId="{8FBBAF49-3F8E-F2C5-EA49-68D528E3C7AA}"/>
          </ac:spMkLst>
        </pc:spChg>
        <pc:spChg chg="mod">
          <ac:chgData name="Abels, Patrick" userId="ba666de4-0d21-43a6-8e66-51a18aae1b4a" providerId="ADAL" clId="{2E6F7F7F-2DFA-4B91-9F3B-E4DAF2E5363E}" dt="2025-06-19T20:33:27.044" v="1298" actId="207"/>
          <ac:spMkLst>
            <pc:docMk/>
            <pc:sldMk cId="1296340749" sldId="321"/>
            <ac:spMk id="64" creationId="{61702B98-914E-1292-3D78-E817A10ABAD1}"/>
          </ac:spMkLst>
        </pc:spChg>
        <pc:spChg chg="mod">
          <ac:chgData name="Abels, Patrick" userId="ba666de4-0d21-43a6-8e66-51a18aae1b4a" providerId="ADAL" clId="{2E6F7F7F-2DFA-4B91-9F3B-E4DAF2E5363E}" dt="2025-06-19T20:33:11.013" v="1295" actId="208"/>
          <ac:spMkLst>
            <pc:docMk/>
            <pc:sldMk cId="1296340749" sldId="321"/>
            <ac:spMk id="65" creationId="{2AA78FB5-7CC9-B045-48B1-78883E20A5B8}"/>
          </ac:spMkLst>
        </pc:spChg>
        <pc:graphicFrameChg chg="mod modGraphic">
          <ac:chgData name="Abels, Patrick" userId="ba666de4-0d21-43a6-8e66-51a18aae1b4a" providerId="ADAL" clId="{2E6F7F7F-2DFA-4B91-9F3B-E4DAF2E5363E}" dt="2025-06-19T20:34:42.647" v="1299" actId="207"/>
          <ac:graphicFrameMkLst>
            <pc:docMk/>
            <pc:sldMk cId="1296340749" sldId="321"/>
            <ac:graphicFrameMk id="66" creationId="{69ACAB18-DA1D-4172-E65C-477C6FA5AA09}"/>
          </ac:graphicFrameMkLst>
        </pc:graphicFrameChg>
        <pc:picChg chg="mod">
          <ac:chgData name="Abels, Patrick" userId="ba666de4-0d21-43a6-8e66-51a18aae1b4a" providerId="ADAL" clId="{2E6F7F7F-2DFA-4B91-9F3B-E4DAF2E5363E}" dt="2025-06-19T20:37:01.815" v="1311"/>
          <ac:picMkLst>
            <pc:docMk/>
            <pc:sldMk cId="1296340749" sldId="321"/>
            <ac:picMk id="38" creationId="{90C3934E-955E-F75B-0D1B-6633A8B7CD9E}"/>
          </ac:picMkLst>
        </pc:picChg>
        <pc:picChg chg="del">
          <ac:chgData name="Abels, Patrick" userId="ba666de4-0d21-43a6-8e66-51a18aae1b4a" providerId="ADAL" clId="{2E6F7F7F-2DFA-4B91-9F3B-E4DAF2E5363E}" dt="2025-06-19T20:29:52.742" v="1290" actId="478"/>
          <ac:picMkLst>
            <pc:docMk/>
            <pc:sldMk cId="1296340749" sldId="321"/>
            <ac:picMk id="68" creationId="{D800C36B-6629-30CE-8D16-E08F4CDB9179}"/>
          </ac:picMkLst>
        </pc:picChg>
        <pc:cxnChg chg="mod">
          <ac:chgData name="Abels, Patrick" userId="ba666de4-0d21-43a6-8e66-51a18aae1b4a" providerId="ADAL" clId="{2E6F7F7F-2DFA-4B91-9F3B-E4DAF2E5363E}" dt="2025-06-19T20:32:42.625" v="1293" actId="208"/>
          <ac:cxnSpMkLst>
            <pc:docMk/>
            <pc:sldMk cId="1296340749" sldId="321"/>
            <ac:cxnSpMk id="48" creationId="{67C36C20-642F-4A47-80FB-E9006FCE96C1}"/>
          </ac:cxnSpMkLst>
        </pc:cxnChg>
        <pc:cxnChg chg="mod">
          <ac:chgData name="Abels, Patrick" userId="ba666de4-0d21-43a6-8e66-51a18aae1b4a" providerId="ADAL" clId="{2E6F7F7F-2DFA-4B91-9F3B-E4DAF2E5363E}" dt="2025-06-19T20:32:42.625" v="1293" actId="208"/>
          <ac:cxnSpMkLst>
            <pc:docMk/>
            <pc:sldMk cId="1296340749" sldId="321"/>
            <ac:cxnSpMk id="56" creationId="{55BC337E-5F86-8957-A302-73A509A50001}"/>
          </ac:cxnSpMkLst>
        </pc:cxnChg>
      </pc:sldChg>
      <pc:sldChg chg="addSp delSp modSp add mod">
        <pc:chgData name="Abels, Patrick" userId="ba666de4-0d21-43a6-8e66-51a18aae1b4a" providerId="ADAL" clId="{2E6F7F7F-2DFA-4B91-9F3B-E4DAF2E5363E}" dt="2025-06-19T20:45:08.097" v="1478" actId="2085"/>
        <pc:sldMkLst>
          <pc:docMk/>
          <pc:sldMk cId="457607448" sldId="322"/>
        </pc:sldMkLst>
        <pc:spChg chg="mod">
          <ac:chgData name="Abels, Patrick" userId="ba666de4-0d21-43a6-8e66-51a18aae1b4a" providerId="ADAL" clId="{2E6F7F7F-2DFA-4B91-9F3B-E4DAF2E5363E}" dt="2025-06-19T20:35:37.007" v="1303" actId="20577"/>
          <ac:spMkLst>
            <pc:docMk/>
            <pc:sldMk cId="457607448" sldId="322"/>
            <ac:spMk id="2" creationId="{86B036F4-F8AF-5D20-05E9-00439BA44E3A}"/>
          </ac:spMkLst>
        </pc:spChg>
        <pc:spChg chg="mod">
          <ac:chgData name="Abels, Patrick" userId="ba666de4-0d21-43a6-8e66-51a18aae1b4a" providerId="ADAL" clId="{2E6F7F7F-2DFA-4B91-9F3B-E4DAF2E5363E}" dt="2025-06-19T20:45:08.097" v="1478" actId="2085"/>
          <ac:spMkLst>
            <pc:docMk/>
            <pc:sldMk cId="457607448" sldId="322"/>
            <ac:spMk id="4" creationId="{06EB91FB-7F1B-22C7-A45E-DA0DC1A4BC4E}"/>
          </ac:spMkLst>
        </pc:spChg>
        <pc:spChg chg="mod">
          <ac:chgData name="Abels, Patrick" userId="ba666de4-0d21-43a6-8e66-51a18aae1b4a" providerId="ADAL" clId="{2E6F7F7F-2DFA-4B91-9F3B-E4DAF2E5363E}" dt="2025-06-19T20:35:59.842" v="1306"/>
          <ac:spMkLst>
            <pc:docMk/>
            <pc:sldMk cId="457607448" sldId="322"/>
            <ac:spMk id="5" creationId="{84FDBBB1-077C-755D-8B3D-D05999C9D506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40" creationId="{E7BD73D2-B31E-1156-6221-C911F00541BC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43" creationId="{87D8FCC1-0478-1C7D-1D44-0586FF31D3CD}"/>
          </ac:spMkLst>
        </pc:spChg>
        <pc:spChg chg="mod">
          <ac:chgData name="Abels, Patrick" userId="ba666de4-0d21-43a6-8e66-51a18aae1b4a" providerId="ADAL" clId="{2E6F7F7F-2DFA-4B91-9F3B-E4DAF2E5363E}" dt="2025-06-19T20:40:08.086" v="1317" actId="207"/>
          <ac:spMkLst>
            <pc:docMk/>
            <pc:sldMk cId="457607448" sldId="322"/>
            <ac:spMk id="45" creationId="{564EDB69-3FD1-D951-8998-6730A9CA8DDD}"/>
          </ac:spMkLst>
        </pc:spChg>
        <pc:spChg chg="mod">
          <ac:chgData name="Abels, Patrick" userId="ba666de4-0d21-43a6-8e66-51a18aae1b4a" providerId="ADAL" clId="{2E6F7F7F-2DFA-4B91-9F3B-E4DAF2E5363E}" dt="2025-06-19T20:42:01.551" v="1463" actId="208"/>
          <ac:spMkLst>
            <pc:docMk/>
            <pc:sldMk cId="457607448" sldId="322"/>
            <ac:spMk id="46" creationId="{EE0E251E-74CD-DBF2-199E-40C4AFA47B02}"/>
          </ac:spMkLst>
        </pc:spChg>
        <pc:spChg chg="del">
          <ac:chgData name="Abels, Patrick" userId="ba666de4-0d21-43a6-8e66-51a18aae1b4a" providerId="ADAL" clId="{2E6F7F7F-2DFA-4B91-9F3B-E4DAF2E5363E}" dt="2025-06-19T20:40:45.877" v="1320" actId="478"/>
          <ac:spMkLst>
            <pc:docMk/>
            <pc:sldMk cId="457607448" sldId="322"/>
            <ac:spMk id="47" creationId="{0D025661-1B99-9E0D-0AB5-B926EF2A618A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49" creationId="{14DDA80A-D0FD-26F9-12F6-FFD7C3CFA2B8}"/>
          </ac:spMkLst>
        </pc:spChg>
        <pc:spChg chg="del">
          <ac:chgData name="Abels, Patrick" userId="ba666de4-0d21-43a6-8e66-51a18aae1b4a" providerId="ADAL" clId="{2E6F7F7F-2DFA-4B91-9F3B-E4DAF2E5363E}" dt="2025-06-19T20:40:51.154" v="1322" actId="478"/>
          <ac:spMkLst>
            <pc:docMk/>
            <pc:sldMk cId="457607448" sldId="322"/>
            <ac:spMk id="51" creationId="{78254C1A-427E-79FF-A3F7-D7615BE73EB0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52" creationId="{13D9B9FB-1D6E-9C7C-DA88-858CC8A5D0C1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53" creationId="{A26B3B58-D2A3-B1F3-225F-F99F5706E67C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55" creationId="{55AAE725-49E8-D05F-D10A-728ADF7B827C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57" creationId="{8628F3C2-7E29-9010-3F8C-83EA61BF4874}"/>
          </ac:spMkLst>
        </pc:spChg>
        <pc:spChg chg="mod">
          <ac:chgData name="Abels, Patrick" userId="ba666de4-0d21-43a6-8e66-51a18aae1b4a" providerId="ADAL" clId="{2E6F7F7F-2DFA-4B91-9F3B-E4DAF2E5363E}" dt="2025-06-19T20:42:50.523" v="1464" actId="207"/>
          <ac:spMkLst>
            <pc:docMk/>
            <pc:sldMk cId="457607448" sldId="322"/>
            <ac:spMk id="59" creationId="{D19EFE7A-0F0A-4AB3-DC49-C77BB2812D25}"/>
          </ac:spMkLst>
        </pc:spChg>
        <pc:spChg chg="mod">
          <ac:chgData name="Abels, Patrick" userId="ba666de4-0d21-43a6-8e66-51a18aae1b4a" providerId="ADAL" clId="{2E6F7F7F-2DFA-4B91-9F3B-E4DAF2E5363E}" dt="2025-06-19T20:42:50.523" v="1464" actId="207"/>
          <ac:spMkLst>
            <pc:docMk/>
            <pc:sldMk cId="457607448" sldId="322"/>
            <ac:spMk id="61" creationId="{527F9D80-AFB3-CF4F-9D31-83B5053FE402}"/>
          </ac:spMkLst>
        </pc:spChg>
        <pc:spChg chg="del mod">
          <ac:chgData name="Abels, Patrick" userId="ba666de4-0d21-43a6-8e66-51a18aae1b4a" providerId="ADAL" clId="{2E6F7F7F-2DFA-4B91-9F3B-E4DAF2E5363E}" dt="2025-06-19T20:40:58.843" v="1326" actId="478"/>
          <ac:spMkLst>
            <pc:docMk/>
            <pc:sldMk cId="457607448" sldId="322"/>
            <ac:spMk id="63" creationId="{EE203E3D-2F79-1A08-DF3F-137D52D6572F}"/>
          </ac:spMkLst>
        </pc:spChg>
        <pc:spChg chg="mod">
          <ac:chgData name="Abels, Patrick" userId="ba666de4-0d21-43a6-8e66-51a18aae1b4a" providerId="ADAL" clId="{2E6F7F7F-2DFA-4B91-9F3B-E4DAF2E5363E}" dt="2025-06-19T20:41:06.043" v="1328"/>
          <ac:spMkLst>
            <pc:docMk/>
            <pc:sldMk cId="457607448" sldId="322"/>
            <ac:spMk id="64" creationId="{827EE87B-8028-B3B4-1338-DB3DA50F1720}"/>
          </ac:spMkLst>
        </pc:spChg>
        <pc:spChg chg="mod">
          <ac:chgData name="Abels, Patrick" userId="ba666de4-0d21-43a6-8e66-51a18aae1b4a" providerId="ADAL" clId="{2E6F7F7F-2DFA-4B91-9F3B-E4DAF2E5363E}" dt="2025-06-19T20:39:51.168" v="1316" actId="208"/>
          <ac:spMkLst>
            <pc:docMk/>
            <pc:sldMk cId="457607448" sldId="322"/>
            <ac:spMk id="65" creationId="{29591DA4-0474-E959-9830-635089AFDB4F}"/>
          </ac:spMkLst>
        </pc:spChg>
        <pc:grpChg chg="mod">
          <ac:chgData name="Abels, Patrick" userId="ba666de4-0d21-43a6-8e66-51a18aae1b4a" providerId="ADAL" clId="{2E6F7F7F-2DFA-4B91-9F3B-E4DAF2E5363E}" dt="2025-06-19T20:36:06.748" v="1308" actId="1076"/>
          <ac:grpSpMkLst>
            <pc:docMk/>
            <pc:sldMk cId="457607448" sldId="322"/>
            <ac:grpSpMk id="39" creationId="{A9DE0A37-766A-D4B0-FED1-36FE76F4F674}"/>
          </ac:grpSpMkLst>
        </pc:grpChg>
        <pc:graphicFrameChg chg="mod modGraphic">
          <ac:chgData name="Abels, Patrick" userId="ba666de4-0d21-43a6-8e66-51a18aae1b4a" providerId="ADAL" clId="{2E6F7F7F-2DFA-4B91-9F3B-E4DAF2E5363E}" dt="2025-06-19T20:36:33.387" v="1309" actId="207"/>
          <ac:graphicFrameMkLst>
            <pc:docMk/>
            <pc:sldMk cId="457607448" sldId="322"/>
            <ac:graphicFrameMk id="66" creationId="{E9EA79F9-6C05-1539-BE05-059797B20238}"/>
          </ac:graphicFrameMkLst>
        </pc:graphicFrameChg>
        <pc:picChg chg="mod">
          <ac:chgData name="Abels, Patrick" userId="ba666de4-0d21-43a6-8e66-51a18aae1b4a" providerId="ADAL" clId="{2E6F7F7F-2DFA-4B91-9F3B-E4DAF2E5363E}" dt="2025-06-19T20:36:53.143" v="1310"/>
          <ac:picMkLst>
            <pc:docMk/>
            <pc:sldMk cId="457607448" sldId="322"/>
            <ac:picMk id="38" creationId="{A74FEB9F-E0E4-D23C-C93E-5A784CB32CF9}"/>
          </ac:picMkLst>
        </pc:picChg>
        <pc:cxnChg chg="mod">
          <ac:chgData name="Abels, Patrick" userId="ba666de4-0d21-43a6-8e66-51a18aae1b4a" providerId="ADAL" clId="{2E6F7F7F-2DFA-4B91-9F3B-E4DAF2E5363E}" dt="2025-06-19T20:40:23.605" v="1319" actId="208"/>
          <ac:cxnSpMkLst>
            <pc:docMk/>
            <pc:sldMk cId="457607448" sldId="322"/>
            <ac:cxnSpMk id="48" creationId="{2C2EA8ED-9996-7149-9295-9F89CB71F33E}"/>
          </ac:cxnSpMkLst>
        </pc:cxnChg>
        <pc:cxnChg chg="del mod">
          <ac:chgData name="Abels, Patrick" userId="ba666de4-0d21-43a6-8e66-51a18aae1b4a" providerId="ADAL" clId="{2E6F7F7F-2DFA-4B91-9F3B-E4DAF2E5363E}" dt="2025-06-19T20:40:49.002" v="1321" actId="478"/>
          <ac:cxnSpMkLst>
            <pc:docMk/>
            <pc:sldMk cId="457607448" sldId="322"/>
            <ac:cxnSpMk id="50" creationId="{C9C4D189-20C4-E1CE-34EC-A63CB88646E7}"/>
          </ac:cxnSpMkLst>
        </pc:cxnChg>
        <pc:cxnChg chg="mod">
          <ac:chgData name="Abels, Patrick" userId="ba666de4-0d21-43a6-8e66-51a18aae1b4a" providerId="ADAL" clId="{2E6F7F7F-2DFA-4B91-9F3B-E4DAF2E5363E}" dt="2025-06-19T20:39:51.168" v="1316" actId="208"/>
          <ac:cxnSpMkLst>
            <pc:docMk/>
            <pc:sldMk cId="457607448" sldId="322"/>
            <ac:cxnSpMk id="56" creationId="{969331E8-A181-9E89-21F1-99F777632F87}"/>
          </ac:cxnSpMkLst>
        </pc:cxnChg>
        <pc:cxnChg chg="mod">
          <ac:chgData name="Abels, Patrick" userId="ba666de4-0d21-43a6-8e66-51a18aae1b4a" providerId="ADAL" clId="{2E6F7F7F-2DFA-4B91-9F3B-E4DAF2E5363E}" dt="2025-06-19T20:42:58.524" v="1465" actId="208"/>
          <ac:cxnSpMkLst>
            <pc:docMk/>
            <pc:sldMk cId="457607448" sldId="322"/>
            <ac:cxnSpMk id="58" creationId="{7CD69415-276E-7978-7F9F-1119C596F132}"/>
          </ac:cxnSpMkLst>
        </pc:cxnChg>
        <pc:cxnChg chg="del">
          <ac:chgData name="Abels, Patrick" userId="ba666de4-0d21-43a6-8e66-51a18aae1b4a" providerId="ADAL" clId="{2E6F7F7F-2DFA-4B91-9F3B-E4DAF2E5363E}" dt="2025-06-19T20:41:01.773" v="1327" actId="478"/>
          <ac:cxnSpMkLst>
            <pc:docMk/>
            <pc:sldMk cId="457607448" sldId="322"/>
            <ac:cxnSpMk id="60" creationId="{80D575E0-DDC8-85E2-85FA-A1D2089E1A27}"/>
          </ac:cxnSpMkLst>
        </pc:cxnChg>
        <pc:cxnChg chg="del">
          <ac:chgData name="Abels, Patrick" userId="ba666de4-0d21-43a6-8e66-51a18aae1b4a" providerId="ADAL" clId="{2E6F7F7F-2DFA-4B91-9F3B-E4DAF2E5363E}" dt="2025-06-19T20:40:54.029" v="1323" actId="478"/>
          <ac:cxnSpMkLst>
            <pc:docMk/>
            <pc:sldMk cId="457607448" sldId="322"/>
            <ac:cxnSpMk id="62" creationId="{FE8DED1F-ED4D-13E6-757A-E20AB75DA558}"/>
          </ac:cxnSpMkLst>
        </pc:cxnChg>
      </pc:sldChg>
      <pc:sldChg chg="addSp delSp modSp new mod">
        <pc:chgData name="Abels, Patrick" userId="ba666de4-0d21-43a6-8e66-51a18aae1b4a" providerId="ADAL" clId="{2E6F7F7F-2DFA-4B91-9F3B-E4DAF2E5363E}" dt="2025-06-19T20:53:24.057" v="1649" actId="20577"/>
        <pc:sldMkLst>
          <pc:docMk/>
          <pc:sldMk cId="1572801422" sldId="323"/>
        </pc:sldMkLst>
        <pc:spChg chg="add del mod">
          <ac:chgData name="Abels, Patrick" userId="ba666de4-0d21-43a6-8e66-51a18aae1b4a" providerId="ADAL" clId="{2E6F7F7F-2DFA-4B91-9F3B-E4DAF2E5363E}" dt="2025-06-19T20:53:24.057" v="1649" actId="20577"/>
          <ac:spMkLst>
            <pc:docMk/>
            <pc:sldMk cId="1572801422" sldId="323"/>
            <ac:spMk id="2" creationId="{D39DD762-E846-863C-1BBC-2BD02996BB72}"/>
          </ac:spMkLst>
        </pc:spChg>
        <pc:spChg chg="mod">
          <ac:chgData name="Abels, Patrick" userId="ba666de4-0d21-43a6-8e66-51a18aae1b4a" providerId="ADAL" clId="{2E6F7F7F-2DFA-4B91-9F3B-E4DAF2E5363E}" dt="2025-06-19T20:51:45.627" v="1592" actId="20577"/>
          <ac:spMkLst>
            <pc:docMk/>
            <pc:sldMk cId="1572801422" sldId="323"/>
            <ac:spMk id="3" creationId="{96941C5F-EEBD-C054-4531-8D16F1C23318}"/>
          </ac:spMkLst>
        </pc:spChg>
        <pc:picChg chg="add mod">
          <ac:chgData name="Abels, Patrick" userId="ba666de4-0d21-43a6-8e66-51a18aae1b4a" providerId="ADAL" clId="{2E6F7F7F-2DFA-4B91-9F3B-E4DAF2E5363E}" dt="2025-06-19T20:51:30.426" v="1575" actId="1076"/>
          <ac:picMkLst>
            <pc:docMk/>
            <pc:sldMk cId="1572801422" sldId="323"/>
            <ac:picMk id="5" creationId="{D4396996-E79D-54F2-165C-2A3D133CE6D9}"/>
          </ac:picMkLst>
        </pc:picChg>
      </pc:sldChg>
      <pc:sldChg chg="addSp delSp modSp new mod">
        <pc:chgData name="Abels, Patrick" userId="ba666de4-0d21-43a6-8e66-51a18aae1b4a" providerId="ADAL" clId="{2E6F7F7F-2DFA-4B91-9F3B-E4DAF2E5363E}" dt="2025-06-19T20:52:48.043" v="1605" actId="1076"/>
        <pc:sldMkLst>
          <pc:docMk/>
          <pc:sldMk cId="1880796365" sldId="324"/>
        </pc:sldMkLst>
        <pc:spChg chg="del">
          <ac:chgData name="Abels, Patrick" userId="ba666de4-0d21-43a6-8e66-51a18aae1b4a" providerId="ADAL" clId="{2E6F7F7F-2DFA-4B91-9F3B-E4DAF2E5363E}" dt="2025-06-19T20:52:20.941" v="1593" actId="478"/>
          <ac:spMkLst>
            <pc:docMk/>
            <pc:sldMk cId="1880796365" sldId="324"/>
            <ac:spMk id="2" creationId="{AA9870D4-4346-EEFC-71B1-A7066137B8AA}"/>
          </ac:spMkLst>
        </pc:spChg>
        <pc:spChg chg="mod">
          <ac:chgData name="Abels, Patrick" userId="ba666de4-0d21-43a6-8e66-51a18aae1b4a" providerId="ADAL" clId="{2E6F7F7F-2DFA-4B91-9F3B-E4DAF2E5363E}" dt="2025-06-19T20:51:41.146" v="1585" actId="20577"/>
          <ac:spMkLst>
            <pc:docMk/>
            <pc:sldMk cId="1880796365" sldId="324"/>
            <ac:spMk id="3" creationId="{5D68A713-E447-6CD3-F64B-80267BB4C9B5}"/>
          </ac:spMkLst>
        </pc:spChg>
        <pc:picChg chg="add mod">
          <ac:chgData name="Abels, Patrick" userId="ba666de4-0d21-43a6-8e66-51a18aae1b4a" providerId="ADAL" clId="{2E6F7F7F-2DFA-4B91-9F3B-E4DAF2E5363E}" dt="2025-06-19T20:52:37.751" v="1602" actId="1076"/>
          <ac:picMkLst>
            <pc:docMk/>
            <pc:sldMk cId="1880796365" sldId="324"/>
            <ac:picMk id="5" creationId="{66142D08-1DD4-353A-CBDE-2772BA4ED993}"/>
          </ac:picMkLst>
        </pc:picChg>
        <pc:picChg chg="add mod">
          <ac:chgData name="Abels, Patrick" userId="ba666de4-0d21-43a6-8e66-51a18aae1b4a" providerId="ADAL" clId="{2E6F7F7F-2DFA-4B91-9F3B-E4DAF2E5363E}" dt="2025-06-19T20:52:33.798" v="1601" actId="1076"/>
          <ac:picMkLst>
            <pc:docMk/>
            <pc:sldMk cId="1880796365" sldId="324"/>
            <ac:picMk id="6" creationId="{2DE11B6B-175F-AA2B-B461-FB55C70C97F4}"/>
          </ac:picMkLst>
        </pc:picChg>
        <pc:picChg chg="add mod">
          <ac:chgData name="Abels, Patrick" userId="ba666de4-0d21-43a6-8e66-51a18aae1b4a" providerId="ADAL" clId="{2E6F7F7F-2DFA-4B91-9F3B-E4DAF2E5363E}" dt="2025-06-19T20:52:48.043" v="1605" actId="1076"/>
          <ac:picMkLst>
            <pc:docMk/>
            <pc:sldMk cId="1880796365" sldId="324"/>
            <ac:picMk id="7" creationId="{F47DB11F-5386-5F61-9067-9A2253EB0CA1}"/>
          </ac:picMkLst>
        </pc:picChg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AF533248-37FC-4555-9221-8C66C7271A49}"/>
    <pc:docChg chg="undo custSel addSld delSld modSld">
      <pc:chgData name="Abels, Patrick" userId="ba666de4-0d21-43a6-8e66-51a18aae1b4a" providerId="ADAL" clId="{AF533248-37FC-4555-9221-8C66C7271A49}" dt="2024-07-25T22:30:19.322" v="1047" actId="20577"/>
      <pc:docMkLst>
        <pc:docMk/>
      </pc:docMkLst>
      <pc:sldChg chg="modSp mod">
        <pc:chgData name="Abels, Patrick" userId="ba666de4-0d21-43a6-8e66-51a18aae1b4a" providerId="ADAL" clId="{AF533248-37FC-4555-9221-8C66C7271A49}" dt="2024-07-25T22:30:19.322" v="1047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AF533248-37FC-4555-9221-8C66C7271A49}" dt="2024-07-25T22:30:13.451" v="1038" actId="20577"/>
        <pc:sldMkLst>
          <pc:docMk/>
          <pc:sldMk cId="4259948035" sldId="304"/>
        </pc:sldMkLst>
      </pc:sldChg>
      <pc:sldChg chg="modSp mod">
        <pc:chgData name="Abels, Patrick" userId="ba666de4-0d21-43a6-8e66-51a18aae1b4a" providerId="ADAL" clId="{AF533248-37FC-4555-9221-8C66C7271A49}" dt="2024-07-25T21:45:53.150" v="36" actId="20577"/>
        <pc:sldMkLst>
          <pc:docMk/>
          <pc:sldMk cId="3358983006" sldId="305"/>
        </pc:sldMkLst>
      </pc:sldChg>
      <pc:sldChg chg="addSp delSp modSp mod">
        <pc:chgData name="Abels, Patrick" userId="ba666de4-0d21-43a6-8e66-51a18aae1b4a" providerId="ADAL" clId="{AF533248-37FC-4555-9221-8C66C7271A49}" dt="2024-07-25T22:17:46.898" v="595" actId="115"/>
        <pc:sldMkLst>
          <pc:docMk/>
          <pc:sldMk cId="6422617" sldId="306"/>
        </pc:sldMkLst>
      </pc:sldChg>
      <pc:sldChg chg="delSp modSp mod">
        <pc:chgData name="Abels, Patrick" userId="ba666de4-0d21-43a6-8e66-51a18aae1b4a" providerId="ADAL" clId="{AF533248-37FC-4555-9221-8C66C7271A49}" dt="2024-07-25T22:30:05.211" v="1029" actId="20577"/>
        <pc:sldMkLst>
          <pc:docMk/>
          <pc:sldMk cId="2454186813" sldId="307"/>
        </pc:sldMkLst>
      </pc:sldChg>
      <pc:sldChg chg="addSp delSp modSp new mod">
        <pc:chgData name="Abels, Patrick" userId="ba666de4-0d21-43a6-8e66-51a18aae1b4a" providerId="ADAL" clId="{AF533248-37FC-4555-9221-8C66C7271A49}" dt="2024-07-25T22:17:34.245" v="582" actId="115"/>
        <pc:sldMkLst>
          <pc:docMk/>
          <pc:sldMk cId="731887702" sldId="308"/>
        </pc:sldMkLst>
      </pc:sldChg>
      <pc:sldChg chg="delSp add del mod">
        <pc:chgData name="Abels, Patrick" userId="ba666de4-0d21-43a6-8e66-51a18aae1b4a" providerId="ADAL" clId="{AF533248-37FC-4555-9221-8C66C7271A49}" dt="2024-07-25T22:10:55.320" v="439" actId="47"/>
        <pc:sldMkLst>
          <pc:docMk/>
          <pc:sldMk cId="1235420400" sldId="308"/>
        </pc:sldMkLst>
      </pc:sldChg>
      <pc:sldChg chg="del">
        <pc:chgData name="Abels, Patrick" userId="ba666de4-0d21-43a6-8e66-51a18aae1b4a" providerId="ADAL" clId="{AF533248-37FC-4555-9221-8C66C7271A49}" dt="2024-07-25T21:45:43.198" v="21" actId="47"/>
        <pc:sldMkLst>
          <pc:docMk/>
          <pc:sldMk cId="2646014470" sldId="308"/>
        </pc:sldMkLst>
      </pc:sldChg>
      <pc:sldChg chg="addSp modSp new mod">
        <pc:chgData name="Abels, Patrick" userId="ba666de4-0d21-43a6-8e66-51a18aae1b4a" providerId="ADAL" clId="{AF533248-37FC-4555-9221-8C66C7271A49}" dt="2024-07-25T22:25:29.789" v="788" actId="20577"/>
        <pc:sldMkLst>
          <pc:docMk/>
          <pc:sldMk cId="2045506360" sldId="309"/>
        </pc:sldMkLst>
      </pc:sldChg>
      <pc:sldChg chg="modSp add mod">
        <pc:chgData name="Abels, Patrick" userId="ba666de4-0d21-43a6-8e66-51a18aae1b4a" providerId="ADAL" clId="{AF533248-37FC-4555-9221-8C66C7271A49}" dt="2024-07-25T22:28:44.607" v="979" actId="207"/>
        <pc:sldMkLst>
          <pc:docMk/>
          <pc:sldMk cId="1103469846" sldId="310"/>
        </pc:sldMkLst>
      </pc:sldChg>
    </pc:docChg>
  </pc:docChgLst>
  <pc:docChgLst>
    <pc:chgData name="Abels, Patrick" userId="ba666de4-0d21-43a6-8e66-51a18aae1b4a" providerId="ADAL" clId="{54176FF9-95E6-4794-B806-5DDB49ECD278}"/>
    <pc:docChg chg="undo custSel addSld delSld modSld sldOrd modMainMaster">
      <pc:chgData name="Abels, Patrick" userId="ba666de4-0d21-43a6-8e66-51a18aae1b4a" providerId="ADAL" clId="{54176FF9-95E6-4794-B806-5DDB49ECD278}" dt="2024-07-24T11:53:00.253" v="3937" actId="164"/>
      <pc:docMkLst>
        <pc:docMk/>
      </pc:docMkLst>
      <pc:sldChg chg="modSp mod">
        <pc:chgData name="Abels, Patrick" userId="ba666de4-0d21-43a6-8e66-51a18aae1b4a" providerId="ADAL" clId="{54176FF9-95E6-4794-B806-5DDB49ECD278}" dt="2024-07-24T08:13:21.327" v="17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54176FF9-95E6-4794-B806-5DDB49ECD278}" dt="2024-07-24T08:13:45.121" v="54" actId="20577"/>
        <pc:sldMkLst>
          <pc:docMk/>
          <pc:sldMk cId="4259948035" sldId="304"/>
        </pc:sldMkLst>
      </pc:sldChg>
      <pc:sldChg chg="modSp mod">
        <pc:chgData name="Abels, Patrick" userId="ba666de4-0d21-43a6-8e66-51a18aae1b4a" providerId="ADAL" clId="{54176FF9-95E6-4794-B806-5DDB49ECD278}" dt="2024-07-24T10:27:41.299" v="2219" actId="20577"/>
        <pc:sldMkLst>
          <pc:docMk/>
          <pc:sldMk cId="3358983006" sldId="305"/>
        </pc:sldMkLst>
      </pc:sldChg>
      <pc:sldChg chg="addSp delSp modSp mod">
        <pc:chgData name="Abels, Patrick" userId="ba666de4-0d21-43a6-8e66-51a18aae1b4a" providerId="ADAL" clId="{54176FF9-95E6-4794-B806-5DDB49ECD278}" dt="2024-07-24T10:31:51.100" v="2258" actId="14100"/>
        <pc:sldMkLst>
          <pc:docMk/>
          <pc:sldMk cId="1934247724" sldId="306"/>
        </pc:sldMkLst>
      </pc:sldChg>
      <pc:sldChg chg="del">
        <pc:chgData name="Abels, Patrick" userId="ba666de4-0d21-43a6-8e66-51a18aae1b4a" providerId="ADAL" clId="{54176FF9-95E6-4794-B806-5DDB49ECD278}" dt="2024-07-24T08:07:29.067" v="0" actId="47"/>
        <pc:sldMkLst>
          <pc:docMk/>
          <pc:sldMk cId="1496135496" sldId="307"/>
        </pc:sldMkLst>
      </pc:sldChg>
      <pc:sldChg chg="addSp modSp new mod">
        <pc:chgData name="Abels, Patrick" userId="ba666de4-0d21-43a6-8e66-51a18aae1b4a" providerId="ADAL" clId="{54176FF9-95E6-4794-B806-5DDB49ECD278}" dt="2024-07-24T11:19:30.200" v="3331" actId="5793"/>
        <pc:sldMkLst>
          <pc:docMk/>
          <pc:sldMk cId="3678361184" sldId="307"/>
        </pc:sldMkLst>
      </pc:sldChg>
      <pc:sldChg chg="addSp modSp new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3240640036" sldId="308"/>
        </pc:sldMkLst>
      </pc:sldChg>
      <pc:sldChg chg="addSp modSp new mod">
        <pc:chgData name="Abels, Patrick" userId="ba666de4-0d21-43a6-8e66-51a18aae1b4a" providerId="ADAL" clId="{54176FF9-95E6-4794-B806-5DDB49ECD278}" dt="2024-07-24T11:48:22.147" v="3930" actId="1076"/>
        <pc:sldMkLst>
          <pc:docMk/>
          <pc:sldMk cId="3316918673" sldId="309"/>
        </pc:sldMkLst>
      </pc:sldChg>
      <pc:sldChg chg="addSp modSp add mod ord modTransition">
        <pc:chgData name="Abels, Patrick" userId="ba666de4-0d21-43a6-8e66-51a18aae1b4a" providerId="ADAL" clId="{54176FF9-95E6-4794-B806-5DDB49ECD278}" dt="2024-07-24T11:48:41.040" v="3931"/>
        <pc:sldMkLst>
          <pc:docMk/>
          <pc:sldMk cId="107101755" sldId="310"/>
        </pc:sldMkLst>
      </pc:sldChg>
      <pc:sldChg chg="modSp add mod">
        <pc:chgData name="Abels, Patrick" userId="ba666de4-0d21-43a6-8e66-51a18aae1b4a" providerId="ADAL" clId="{54176FF9-95E6-4794-B806-5DDB49ECD278}" dt="2024-07-24T10:58:59.699" v="2539" actId="207"/>
        <pc:sldMkLst>
          <pc:docMk/>
          <pc:sldMk cId="1909465663" sldId="311"/>
        </pc:sldMkLst>
      </pc:sldChg>
      <pc:sldChg chg="modSp add mod ord modTransition">
        <pc:chgData name="Abels, Patrick" userId="ba666de4-0d21-43a6-8e66-51a18aae1b4a" providerId="ADAL" clId="{54176FF9-95E6-4794-B806-5DDB49ECD278}" dt="2024-07-24T11:51:30.563" v="3935"/>
        <pc:sldMkLst>
          <pc:docMk/>
          <pc:sldMk cId="2400931854" sldId="312"/>
        </pc:sldMkLst>
      </pc:sldChg>
      <pc:sldChg chg="addSp modSp new mod">
        <pc:chgData name="Abels, Patrick" userId="ba666de4-0d21-43a6-8e66-51a18aae1b4a" providerId="ADAL" clId="{54176FF9-95E6-4794-B806-5DDB49ECD278}" dt="2024-07-24T09:46:05.258" v="881" actId="1076"/>
        <pc:sldMkLst>
          <pc:docMk/>
          <pc:sldMk cId="3323533761" sldId="313"/>
        </pc:sldMkLst>
      </pc:sldChg>
      <pc:sldChg chg="addSp delSp modSp new mod modTransition">
        <pc:chgData name="Abels, Patrick" userId="ba666de4-0d21-43a6-8e66-51a18aae1b4a" providerId="ADAL" clId="{54176FF9-95E6-4794-B806-5DDB49ECD278}" dt="2024-07-24T11:53:00.253" v="3937" actId="164"/>
        <pc:sldMkLst>
          <pc:docMk/>
          <pc:sldMk cId="2797449532" sldId="314"/>
        </pc:sldMkLst>
      </pc:sldChg>
      <pc:sldChg chg="addSp 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913677630" sldId="315"/>
        </pc:sldMkLst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2054488210" sldId="316"/>
        </pc:sldMkLst>
      </pc:sldChg>
      <pc:sldChg chg="addSp delSp modSp add mod">
        <pc:chgData name="Abels, Patrick" userId="ba666de4-0d21-43a6-8e66-51a18aae1b4a" providerId="ADAL" clId="{54176FF9-95E6-4794-B806-5DDB49ECD278}" dt="2024-07-24T11:11:54.936" v="2907" actId="20577"/>
        <pc:sldMkLst>
          <pc:docMk/>
          <pc:sldMk cId="3221662512" sldId="317"/>
        </pc:sldMkLst>
      </pc:sldChg>
      <pc:sldChg chg="modSp new del mod">
        <pc:chgData name="Abels, Patrick" userId="ba666de4-0d21-43a6-8e66-51a18aae1b4a" providerId="ADAL" clId="{54176FF9-95E6-4794-B806-5DDB49ECD278}" dt="2024-07-24T10:18:21.439" v="1401" actId="47"/>
        <pc:sldMkLst>
          <pc:docMk/>
          <pc:sldMk cId="3765814087" sldId="317"/>
        </pc:sldMkLst>
      </pc:sldChg>
      <pc:sldChg chg="addSp delSp modSp add mod">
        <pc:chgData name="Abels, Patrick" userId="ba666de4-0d21-43a6-8e66-51a18aae1b4a" providerId="ADAL" clId="{54176FF9-95E6-4794-B806-5DDB49ECD278}" dt="2024-07-24T11:09:47.410" v="2870" actId="114"/>
        <pc:sldMkLst>
          <pc:docMk/>
          <pc:sldMk cId="3068876196" sldId="318"/>
        </pc:sldMkLst>
      </pc:sldChg>
      <pc:sldChg chg="addSp delSp modSp add mod">
        <pc:chgData name="Abels, Patrick" userId="ba666de4-0d21-43a6-8e66-51a18aae1b4a" providerId="ADAL" clId="{54176FF9-95E6-4794-B806-5DDB49ECD278}" dt="2024-07-24T11:41:42.325" v="3891" actId="572"/>
        <pc:sldMkLst>
          <pc:docMk/>
          <pc:sldMk cId="2669973678" sldId="319"/>
        </pc:sldMkLst>
      </pc:sldChg>
      <pc:sldChg chg="addSp modSp add mod">
        <pc:chgData name="Abels, Patrick" userId="ba666de4-0d21-43a6-8e66-51a18aae1b4a" providerId="ADAL" clId="{54176FF9-95E6-4794-B806-5DDB49ECD278}" dt="2024-07-24T11:49:49.663" v="3932" actId="114"/>
        <pc:sldMkLst>
          <pc:docMk/>
          <pc:sldMk cId="1416998796" sldId="320"/>
        </pc:sldMkLst>
      </pc:sldChg>
      <pc:sldChg chg="delSp modSp add mod modTransition">
        <pc:chgData name="Abels, Patrick" userId="ba666de4-0d21-43a6-8e66-51a18aae1b4a" providerId="ADAL" clId="{54176FF9-95E6-4794-B806-5DDB49ECD278}" dt="2024-07-24T11:50:27.685" v="3934"/>
        <pc:sldMkLst>
          <pc:docMk/>
          <pc:sldMk cId="802387827" sldId="321"/>
        </pc:sldMkLst>
      </pc:sldChg>
      <pc:sldChg chg="add del">
        <pc:chgData name="Abels, Patrick" userId="ba666de4-0d21-43a6-8e66-51a18aae1b4a" providerId="ADAL" clId="{54176FF9-95E6-4794-B806-5DDB49ECD278}" dt="2024-07-24T11:17:49.682" v="3317"/>
        <pc:sldMkLst>
          <pc:docMk/>
          <pc:sldMk cId="3712858240" sldId="321"/>
        </pc:sldMkLst>
      </pc:sldChg>
      <pc:sldMasterChg chg="addSldLayout modSldLayout">
        <pc:chgData name="Abels, Patrick" userId="ba666de4-0d21-43a6-8e66-51a18aae1b4a" providerId="ADAL" clId="{54176FF9-95E6-4794-B806-5DDB49ECD278}" dt="2024-07-24T11:50:27.685" v="3934"/>
        <pc:sldMasterMkLst>
          <pc:docMk/>
          <pc:sldMasterMk cId="1610205472" sldId="2147483671"/>
        </pc:sldMasterMkLst>
        <pc:sldLayoutChg chg="addSp modSp add mod modTransition">
          <pc:chgData name="Abels, Patrick" userId="ba666de4-0d21-43a6-8e66-51a18aae1b4a" providerId="ADAL" clId="{54176FF9-95E6-4794-B806-5DDB49ECD278}" dt="2024-07-24T11:50:27.685" v="3934"/>
          <pc:sldLayoutMkLst>
            <pc:docMk/>
            <pc:sldMasterMk cId="1610205472" sldId="2147483671"/>
            <pc:sldLayoutMk cId="2494602680" sldId="2147483686"/>
          </pc:sldLayoutMkLst>
        </pc:sldLayoutChg>
      </pc:sldMaster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E68D8B25-918D-4E86-93B0-E6DAAE81829D}"/>
    <pc:docChg chg="undo custSel addSld modSld">
      <pc:chgData name="Abels, Patrick" userId="ba666de4-0d21-43a6-8e66-51a18aae1b4a" providerId="ADAL" clId="{E68D8B25-918D-4E86-93B0-E6DAAE81829D}" dt="2024-10-01T13:17:34.853" v="3096" actId="165"/>
      <pc:docMkLst>
        <pc:docMk/>
      </pc:docMkLst>
      <pc:sldChg chg="addSp delSp modSp mod">
        <pc:chgData name="Abels, Patrick" userId="ba666de4-0d21-43a6-8e66-51a18aae1b4a" providerId="ADAL" clId="{E68D8B25-918D-4E86-93B0-E6DAAE81829D}" dt="2024-10-01T13:17:34.853" v="3096" actId="165"/>
        <pc:sldMkLst>
          <pc:docMk/>
          <pc:sldMk cId="3358983006" sldId="305"/>
        </pc:sldMkLst>
      </pc:sldChg>
      <pc:sldChg chg="addSp modSp mod">
        <pc:chgData name="Abels, Patrick" userId="ba666de4-0d21-43a6-8e66-51a18aae1b4a" providerId="ADAL" clId="{E68D8B25-918D-4E86-93B0-E6DAAE81829D}" dt="2024-10-01T11:47:56.887" v="2890" actId="1038"/>
        <pc:sldMkLst>
          <pc:docMk/>
          <pc:sldMk cId="6422617" sldId="306"/>
        </pc:sldMkLst>
      </pc:sldChg>
      <pc:sldChg chg="addSp modSp mod">
        <pc:chgData name="Abels, Patrick" userId="ba666de4-0d21-43a6-8e66-51a18aae1b4a" providerId="ADAL" clId="{E68D8B25-918D-4E86-93B0-E6DAAE81829D}" dt="2024-10-01T12:19:43.565" v="3094" actId="20577"/>
        <pc:sldMkLst>
          <pc:docMk/>
          <pc:sldMk cId="2454186813" sldId="307"/>
        </pc:sldMkLst>
      </pc:sldChg>
      <pc:sldChg chg="addSp modSp mod">
        <pc:chgData name="Abels, Patrick" userId="ba666de4-0d21-43a6-8e66-51a18aae1b4a" providerId="ADAL" clId="{E68D8B25-918D-4E86-93B0-E6DAAE81829D}" dt="2024-10-01T12:13:17.240" v="3092" actId="14100"/>
        <pc:sldMkLst>
          <pc:docMk/>
          <pc:sldMk cId="731887702" sldId="308"/>
        </pc:sldMkLst>
      </pc:sldChg>
      <pc:sldChg chg="modSp mod">
        <pc:chgData name="Abels, Patrick" userId="ba666de4-0d21-43a6-8e66-51a18aae1b4a" providerId="ADAL" clId="{E68D8B25-918D-4E86-93B0-E6DAAE81829D}" dt="2024-10-01T12:17:09.197" v="3093" actId="20577"/>
        <pc:sldMkLst>
          <pc:docMk/>
          <pc:sldMk cId="2045506360" sldId="309"/>
        </pc:sldMkLst>
      </pc:sldChg>
      <pc:sldChg chg="modSp new mod">
        <pc:chgData name="Abels, Patrick" userId="ba666de4-0d21-43a6-8e66-51a18aae1b4a" providerId="ADAL" clId="{E68D8B25-918D-4E86-93B0-E6DAAE81829D}" dt="2024-09-03T16:15:07.717" v="443" actId="403"/>
        <pc:sldMkLst>
          <pc:docMk/>
          <pc:sldMk cId="4085889278" sldId="311"/>
        </pc:sldMkLst>
      </pc:sldChg>
      <pc:sldChg chg="addSp delSp modSp new mod">
        <pc:chgData name="Abels, Patrick" userId="ba666de4-0d21-43a6-8e66-51a18aae1b4a" providerId="ADAL" clId="{E68D8B25-918D-4E86-93B0-E6DAAE81829D}" dt="2024-09-03T17:20:43.623" v="2353" actId="20577"/>
        <pc:sldMkLst>
          <pc:docMk/>
          <pc:sldMk cId="2713946463" sldId="312"/>
        </pc:sldMkLst>
      </pc:sldChg>
      <pc:sldChg chg="addSp modSp new mod">
        <pc:chgData name="Abels, Patrick" userId="ba666de4-0d21-43a6-8e66-51a18aae1b4a" providerId="ADAL" clId="{E68D8B25-918D-4E86-93B0-E6DAAE81829D}" dt="2024-09-03T16:41:03.877" v="1469" actId="20577"/>
        <pc:sldMkLst>
          <pc:docMk/>
          <pc:sldMk cId="819771660" sldId="313"/>
        </pc:sldMkLst>
      </pc:sldChg>
      <pc:sldChg chg="addSp delSp modSp new mod">
        <pc:chgData name="Abels, Patrick" userId="ba666de4-0d21-43a6-8e66-51a18aae1b4a" providerId="ADAL" clId="{E68D8B25-918D-4E86-93B0-E6DAAE81829D}" dt="2024-10-01T11:49:03.093" v="3089" actId="164"/>
        <pc:sldMkLst>
          <pc:docMk/>
          <pc:sldMk cId="3380425484" sldId="314"/>
        </pc:sldMkLst>
      </pc:sldChg>
      <pc:sldChg chg="addSp delSp modSp new mod">
        <pc:chgData name="Abels, Patrick" userId="ba666de4-0d21-43a6-8e66-51a18aae1b4a" providerId="ADAL" clId="{E68D8B25-918D-4E86-93B0-E6DAAE81829D}" dt="2024-09-03T17:18:11.677" v="2351" actId="207"/>
        <pc:sldMkLst>
          <pc:docMk/>
          <pc:sldMk cId="2108674806" sldId="315"/>
        </pc:sldMkLst>
      </pc:sldChg>
      <pc:sldChg chg="addSp delSp modSp new mod">
        <pc:chgData name="Abels, Patrick" userId="ba666de4-0d21-43a6-8e66-51a18aae1b4a" providerId="ADAL" clId="{E68D8B25-918D-4E86-93B0-E6DAAE81829D}" dt="2024-10-01T11:44:23.467" v="2845" actId="20577"/>
        <pc:sldMkLst>
          <pc:docMk/>
          <pc:sldMk cId="3512451325" sldId="316"/>
        </pc:sldMkLst>
      </pc:sldChg>
      <pc:sldChg chg="addSp modSp new mod">
        <pc:chgData name="Abels, Patrick" userId="ba666de4-0d21-43a6-8e66-51a18aae1b4a" providerId="ADAL" clId="{E68D8B25-918D-4E86-93B0-E6DAAE81829D}" dt="2024-10-01T11:46:13.526" v="2884" actId="20577"/>
        <pc:sldMkLst>
          <pc:docMk/>
          <pc:sldMk cId="3886080871" sldId="317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BA57DC91-1620-44C3-A098-0ED2425B27E0}"/>
    <pc:docChg chg="custSel addSld modSld">
      <pc:chgData name="Abels, Patrick" userId="ba666de4-0d21-43a6-8e66-51a18aae1b4a" providerId="ADAL" clId="{BA57DC91-1620-44C3-A098-0ED2425B27E0}" dt="2024-07-25T16:24:36.318" v="90" actId="20577"/>
      <pc:docMkLst>
        <pc:docMk/>
      </pc:docMkLst>
      <pc:sldChg chg="modSp mod">
        <pc:chgData name="Abels, Patrick" userId="ba666de4-0d21-43a6-8e66-51a18aae1b4a" providerId="ADAL" clId="{BA57DC91-1620-44C3-A098-0ED2425B27E0}" dt="2024-07-24T13:57:23.566" v="19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BA57DC91-1620-44C3-A098-0ED2425B27E0}" dt="2024-07-24T13:57:34.713" v="38" actId="404"/>
        <pc:sldMkLst>
          <pc:docMk/>
          <pc:sldMk cId="4259948035" sldId="304"/>
        </pc:sldMkLst>
      </pc:sldChg>
      <pc:sldChg chg="modSp mod">
        <pc:chgData name="Abels, Patrick" userId="ba666de4-0d21-43a6-8e66-51a18aae1b4a" providerId="ADAL" clId="{BA57DC91-1620-44C3-A098-0ED2425B27E0}" dt="2024-07-25T16:24:36.318" v="90" actId="20577"/>
        <pc:sldMkLst>
          <pc:docMk/>
          <pc:sldMk cId="3358983006" sldId="305"/>
        </pc:sldMkLst>
      </pc:sldChg>
      <pc:sldChg chg="addSp modSp new mod">
        <pc:chgData name="Abels, Patrick" userId="ba666de4-0d21-43a6-8e66-51a18aae1b4a" providerId="ADAL" clId="{BA57DC91-1620-44C3-A098-0ED2425B27E0}" dt="2024-07-25T16:23:45.232" v="60" actId="22"/>
        <pc:sldMkLst>
          <pc:docMk/>
          <pc:sldMk cId="6422617" sldId="306"/>
        </pc:sldMkLst>
      </pc:sldChg>
      <pc:sldChg chg="addSp modSp new mod">
        <pc:chgData name="Abels, Patrick" userId="ba666de4-0d21-43a6-8e66-51a18aae1b4a" providerId="ADAL" clId="{BA57DC91-1620-44C3-A098-0ED2425B27E0}" dt="2024-07-25T16:24:19.827" v="74" actId="732"/>
        <pc:sldMkLst>
          <pc:docMk/>
          <pc:sldMk cId="2454186813" sldId="307"/>
        </pc:sldMkLst>
      </pc:sldChg>
      <pc:sldChg chg="modSp add mod">
        <pc:chgData name="Abels, Patrick" userId="ba666de4-0d21-43a6-8e66-51a18aae1b4a" providerId="ADAL" clId="{BA57DC91-1620-44C3-A098-0ED2425B27E0}" dt="2024-07-25T16:24:15.928" v="73" actId="20577"/>
        <pc:sldMkLst>
          <pc:docMk/>
          <pc:sldMk cId="2646014470" sldId="308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06/19/2025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FE7EA0E-D605-D239-CE05-A65CD54D5C99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373BD0E0-225E-5E78-607A-070A38A31D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602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26" Type="http://schemas.openxmlformats.org/officeDocument/2006/relationships/image" Target="../media/image49.png"/><Relationship Id="rId3" Type="http://schemas.microsoft.com/office/2007/relationships/hdphoto" Target="../media/hdphoto2.wdp"/><Relationship Id="rId21" Type="http://schemas.openxmlformats.org/officeDocument/2006/relationships/image" Target="../media/image4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5" Type="http://schemas.openxmlformats.org/officeDocument/2006/relationships/image" Target="../media/image48.png"/><Relationship Id="rId33" Type="http://schemas.openxmlformats.org/officeDocument/2006/relationships/image" Target="../media/image56.png"/><Relationship Id="rId2" Type="http://schemas.openxmlformats.org/officeDocument/2006/relationships/image" Target="../media/image26.pn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29" Type="http://schemas.openxmlformats.org/officeDocument/2006/relationships/image" Target="../media/image5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24" Type="http://schemas.openxmlformats.org/officeDocument/2006/relationships/image" Target="../media/image47.png"/><Relationship Id="rId32" Type="http://schemas.openxmlformats.org/officeDocument/2006/relationships/image" Target="../media/image55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23" Type="http://schemas.openxmlformats.org/officeDocument/2006/relationships/image" Target="../media/image46.png"/><Relationship Id="rId28" Type="http://schemas.openxmlformats.org/officeDocument/2006/relationships/image" Target="../media/image51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31" Type="http://schemas.openxmlformats.org/officeDocument/2006/relationships/image" Target="../media/image54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45.png"/><Relationship Id="rId27" Type="http://schemas.openxmlformats.org/officeDocument/2006/relationships/image" Target="../media/image50.png"/><Relationship Id="rId30" Type="http://schemas.openxmlformats.org/officeDocument/2006/relationships/image" Target="../media/image53.png"/><Relationship Id="rId8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1.png"/><Relationship Id="rId3" Type="http://schemas.microsoft.com/office/2007/relationships/hdphoto" Target="../media/hdphoto2.wdp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image" Target="../media/image26.png"/><Relationship Id="rId16" Type="http://schemas.openxmlformats.org/officeDocument/2006/relationships/image" Target="../media/image6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18" Type="http://schemas.openxmlformats.org/officeDocument/2006/relationships/image" Target="../media/image72.png"/><Relationship Id="rId3" Type="http://schemas.microsoft.com/office/2007/relationships/hdphoto" Target="../media/hdphoto2.wdp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image" Target="../media/image26.png"/><Relationship Id="rId16" Type="http://schemas.openxmlformats.org/officeDocument/2006/relationships/image" Target="../media/image6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66.png"/><Relationship Id="rId18" Type="http://schemas.openxmlformats.org/officeDocument/2006/relationships/image" Target="../media/image79.png"/><Relationship Id="rId3" Type="http://schemas.microsoft.com/office/2007/relationships/hdphoto" Target="../media/hdphoto2.wdp"/><Relationship Id="rId7" Type="http://schemas.openxmlformats.org/officeDocument/2006/relationships/image" Target="../media/image75.png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image" Target="../media/image26.png"/><Relationship Id="rId16" Type="http://schemas.openxmlformats.org/officeDocument/2006/relationships/image" Target="../media/image6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4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5" Type="http://schemas.openxmlformats.org/officeDocument/2006/relationships/image" Target="../media/image68.png"/><Relationship Id="rId10" Type="http://schemas.openxmlformats.org/officeDocument/2006/relationships/image" Target="../media/image77.png"/><Relationship Id="rId4" Type="http://schemas.openxmlformats.org/officeDocument/2006/relationships/image" Target="../media/image73.png"/><Relationship Id="rId9" Type="http://schemas.openxmlformats.org/officeDocument/2006/relationships/image" Target="../media/image62.png"/><Relationship Id="rId14" Type="http://schemas.openxmlformats.org/officeDocument/2006/relationships/image" Target="../media/image7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microsoft.com/office/2007/relationships/hdphoto" Target="../media/hdphoto2.wdp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26" Type="http://schemas.openxmlformats.org/officeDocument/2006/relationships/image" Target="../media/image106.png"/><Relationship Id="rId3" Type="http://schemas.microsoft.com/office/2007/relationships/hdphoto" Target="../media/hdphoto2.wdp"/><Relationship Id="rId21" Type="http://schemas.openxmlformats.org/officeDocument/2006/relationships/image" Target="../media/image101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17" Type="http://schemas.openxmlformats.org/officeDocument/2006/relationships/image" Target="../media/image97.png"/><Relationship Id="rId25" Type="http://schemas.openxmlformats.org/officeDocument/2006/relationships/image" Target="../media/image105.png"/><Relationship Id="rId2" Type="http://schemas.openxmlformats.org/officeDocument/2006/relationships/image" Target="../media/image26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29" Type="http://schemas.openxmlformats.org/officeDocument/2006/relationships/image" Target="../media/image10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24" Type="http://schemas.openxmlformats.org/officeDocument/2006/relationships/image" Target="../media/image104.png"/><Relationship Id="rId5" Type="http://schemas.openxmlformats.org/officeDocument/2006/relationships/image" Target="../media/image81.png"/><Relationship Id="rId15" Type="http://schemas.openxmlformats.org/officeDocument/2006/relationships/image" Target="../media/image95.png"/><Relationship Id="rId23" Type="http://schemas.openxmlformats.org/officeDocument/2006/relationships/image" Target="../media/image103.png"/><Relationship Id="rId28" Type="http://schemas.openxmlformats.org/officeDocument/2006/relationships/image" Target="../media/image108.png"/><Relationship Id="rId10" Type="http://schemas.openxmlformats.org/officeDocument/2006/relationships/image" Target="../media/image86.png"/><Relationship Id="rId19" Type="http://schemas.openxmlformats.org/officeDocument/2006/relationships/image" Target="../media/image99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4.png"/><Relationship Id="rId22" Type="http://schemas.openxmlformats.org/officeDocument/2006/relationships/image" Target="../media/image102.png"/><Relationship Id="rId27" Type="http://schemas.openxmlformats.org/officeDocument/2006/relationships/image" Target="../media/image107.png"/><Relationship Id="rId30" Type="http://schemas.openxmlformats.org/officeDocument/2006/relationships/image" Target="../media/image1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Q3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9DD762-E846-863C-1BBC-2BD02996BB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Minimiere den folgenden Automaten: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41C5F-EEBD-C054-4531-8D16F1C233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396996-E79D-54F2-165C-2A3D133CE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3083" y="2985805"/>
            <a:ext cx="5925833" cy="3120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0142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8A713-E447-6CD3-F64B-80267BB4C9B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142D08-1DD4-353A-CBDE-2772BA4ED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5151" y="2506718"/>
            <a:ext cx="5754604" cy="37676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DE11B6B-175F-AA2B-B461-FB55C70C9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18" y="1868647"/>
            <a:ext cx="5925833" cy="3120706"/>
          </a:xfrm>
          <a:prstGeom prst="rect">
            <a:avLst/>
          </a:prstGeom>
        </p:spPr>
      </p:pic>
      <p:pic>
        <p:nvPicPr>
          <p:cNvPr id="7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47DB11F-5386-5F61-9067-9A2253EB0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39803">
            <a:off x="5037304" y="4329327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796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7200" dirty="0" err="1"/>
              <a:t>Automaten</a:t>
            </a:r>
            <a:r>
              <a:rPr lang="en-GB" sz="7200" dirty="0"/>
              <a:t> </a:t>
            </a:r>
            <a:r>
              <a:rPr lang="en-GB" sz="7200" dirty="0" err="1"/>
              <a:t>minimieren</a:t>
            </a:r>
            <a:endParaRPr lang="en-DE" sz="72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1070455" cy="4343362"/>
          </a:xfrm>
        </p:spPr>
        <p:txBody>
          <a:bodyPr/>
          <a:lstStyle/>
          <a:p>
            <a:r>
              <a:rPr lang="en-GB" sz="2000" dirty="0" err="1">
                <a:solidFill>
                  <a:schemeClr val="bg1"/>
                </a:solidFill>
              </a:rPr>
              <a:t>Minimiere</a:t>
            </a:r>
            <a:r>
              <a:rPr lang="en-GB" sz="2000" dirty="0">
                <a:solidFill>
                  <a:schemeClr val="bg1"/>
                </a:solidFill>
              </a:rPr>
              <a:t> den </a:t>
            </a:r>
            <a:r>
              <a:rPr lang="en-GB" sz="2000" dirty="0" err="1">
                <a:solidFill>
                  <a:schemeClr val="bg1"/>
                </a:solidFill>
              </a:rPr>
              <a:t>folgenden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Automaten</a:t>
            </a:r>
            <a:r>
              <a:rPr lang="en-GB" sz="2000" dirty="0">
                <a:solidFill>
                  <a:schemeClr val="bg1"/>
                </a:solidFill>
              </a:rPr>
              <a:t>: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630B755-D2D0-322B-4DE0-8FB32361B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2012" y="2162824"/>
            <a:ext cx="6607975" cy="446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minimieren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64350-BA55-E4BA-57EB-63E4134B0B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minimieren</a:t>
            </a:r>
            <a:endParaRPr lang="en-DE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3A1B44F6-A451-5EB8-006E-B1F40CE65988}"/>
              </a:ext>
            </a:extLst>
          </p:cNvPr>
          <p:cNvGrpSpPr/>
          <p:nvPr/>
        </p:nvGrpSpPr>
        <p:grpSpPr>
          <a:xfrm>
            <a:off x="3394715" y="2798905"/>
            <a:ext cx="5402569" cy="2899217"/>
            <a:chOff x="376640" y="3555650"/>
            <a:chExt cx="5402569" cy="28992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C4F08C92-7FAA-864F-7CC4-2DB85613B389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C4F08C92-7FAA-864F-7CC4-2DB85613B38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FA08151-33F0-1118-3022-96C3238A28AD}"/>
                </a:ext>
              </a:extLst>
            </p:cNvPr>
            <p:cNvCxnSpPr>
              <a:endCxn id="18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97F91D5-3F57-EE6F-7751-C086A2A8092D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BA87E11-4D8C-0A98-1EC7-CE556904DF1D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BA87E11-4D8C-0A98-1EC7-CE556904DF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4A98FCD-C1A7-E769-9112-3C1C1151EB5C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F2E6C7EC-F61C-6279-E2F5-250945D35387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/>
                  </a:p>
                </p:txBody>
              </p:sp>
            </mc:Choice>
            <mc:Fallback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F2E6C7EC-F61C-6279-E2F5-250945D35387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0842F042-4365-1580-03A1-B619C87D0BBB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C24F1D3A-95CD-0919-7FBB-71CEC18526BE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C24F1D3A-95CD-0919-7FBB-71CEC18526B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B1C7A806-D3AC-73ED-F786-180490304B79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B1C7A806-D3AC-73ED-F786-180490304B7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B034366D-4581-0063-2E96-C4013FBA054B}"/>
                    </a:ext>
                  </a:extLst>
                </p:cNvPr>
                <p:cNvSpPr/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B034366D-4581-0063-2E96-C4013FBA05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6B4DD56B-A004-FDA2-5003-07B9011AF857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227B965-6CED-A2C7-6613-B99D29305008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227B965-6CED-A2C7-6613-B99D293050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04183DCA-E124-BF5D-F5C5-DB8F08764B5C}"/>
                </a:ext>
              </a:extLst>
            </p:cNvPr>
            <p:cNvCxnSpPr>
              <a:cxnSpLocks/>
              <a:stCxn id="26" idx="4"/>
              <a:endCxn id="37" idx="0"/>
            </p:cNvCxnSpPr>
            <p:nvPr/>
          </p:nvCxnSpPr>
          <p:spPr>
            <a:xfrm>
              <a:off x="3979841" y="4275650"/>
              <a:ext cx="415" cy="87092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E6A9C837-67D2-9A86-994B-01BE21554A93}"/>
                    </a:ext>
                  </a:extLst>
                </p:cNvPr>
                <p:cNvSpPr txBox="1"/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E6A9C837-67D2-9A86-994B-01BE21554A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1F3C01B-7B58-4415-3BA7-B23E9074768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39841" y="5506428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038A3A-9D3F-0778-491A-38B9A15904F8}"/>
                    </a:ext>
                  </a:extLst>
                </p:cNvPr>
                <p:cNvSpPr txBox="1"/>
                <p:nvPr/>
              </p:nvSpPr>
              <p:spPr>
                <a:xfrm>
                  <a:off x="4607305" y="5196921"/>
                  <a:ext cx="1910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038A3A-9D3F-0778-491A-38B9A15904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7305" y="5196921"/>
                  <a:ext cx="191013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FC111B5-27E2-7198-53CF-EC19E1DECBAC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4FC111B5-27E2-7198-53CF-EC19E1DECB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Arrow: Circular 33">
              <a:extLst>
                <a:ext uri="{FF2B5EF4-FFF2-40B4-BE49-F238E27FC236}">
                  <a16:creationId xmlns:a16="http://schemas.microsoft.com/office/drawing/2014/main" id="{9592A629-10FA-FD07-7B75-770EF0CA8B4F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F54E72F3-D2E4-2ADC-F591-F6715C95883E}"/>
                    </a:ext>
                  </a:extLst>
                </p:cNvPr>
                <p:cNvSpPr/>
                <p:nvPr/>
              </p:nvSpPr>
              <p:spPr>
                <a:xfrm>
                  <a:off x="5059209" y="5154765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F54E72F3-D2E4-2ADC-F591-F6715C95883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9209" y="5154765"/>
                  <a:ext cx="720000" cy="720000"/>
                </a:xfrm>
                <a:prstGeom prst="ellipse">
                  <a:avLst/>
                </a:prstGeom>
                <a:blipFill>
                  <a:blip r:embed="rId12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B9052904-FF36-E983-067E-413F5EA376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445D2426-FB04-80D3-3CF8-FF5708DDB9B3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445D2426-FB04-80D3-3CF8-FF5708DDB9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9032" t="-28261" r="-93548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93F7AD7-E61B-0A06-2DA9-451804B4DCF4}"/>
                </a:ext>
              </a:extLst>
            </p:cNvPr>
            <p:cNvCxnSpPr>
              <a:cxnSpLocks/>
              <a:stCxn id="18" idx="0"/>
              <a:endCxn id="25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63ACC7EE-2CB3-A72C-D56C-299A76DC191E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63ACC7EE-2CB3-A72C-D56C-299A76DC19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7ABCFD59-089B-CF38-A44B-E8B189C3B8CB}"/>
                </a:ext>
              </a:extLst>
            </p:cNvPr>
            <p:cNvCxnSpPr>
              <a:cxnSpLocks/>
              <a:stCxn id="25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2A422028-B9ED-F36F-CBAB-2B1DC1B2009C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2A422028-B9ED-F36F-CBAB-2B1DC1B2009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6E8C485E-9E6C-2770-073F-BC9825E2B5FA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391795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FC1D22A-9B66-C6B5-8DE4-5AB18E275185}"/>
                    </a:ext>
                  </a:extLst>
                </p:cNvPr>
                <p:cNvSpPr txBox="1"/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0FC1D22A-9B66-C6B5-8DE4-5AB18E2751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8125" t="-28261" r="-8437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E045690B-F1BC-92E2-6F16-AA8C7D4AFA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006" y="400277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2B0B0FC8-498E-785D-1ABB-976E162ABD2F}"/>
                    </a:ext>
                  </a:extLst>
                </p:cNvPr>
                <p:cNvSpPr txBox="1"/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2B0B0FC8-498E-785D-1ABB-976E162ABD2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81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422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DB330-43A1-2A4A-801B-1B280C3E88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559B1-DEDF-B503-B3D4-6F4EA3B8C0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minimieren</a:t>
            </a:r>
            <a:endParaRPr lang="en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823D181-245E-322D-045A-3C4DFA0D8C5B}"/>
              </a:ext>
            </a:extLst>
          </p:cNvPr>
          <p:cNvSpPr/>
          <p:nvPr/>
        </p:nvSpPr>
        <p:spPr>
          <a:xfrm>
            <a:off x="10255625" y="205370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1</a:t>
            </a:r>
            <a:endParaRPr lang="en-DE" sz="4000" b="1" dirty="0"/>
          </a:p>
        </p:txBody>
      </p:sp>
      <p:pic>
        <p:nvPicPr>
          <p:cNvPr id="4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93FF2220-651F-8E1B-11CE-780BD0133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0310">
            <a:off x="4900995" y="4166986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ECC990-1049-B158-1188-3D0F31EF16E4}"/>
              </a:ext>
            </a:extLst>
          </p:cNvPr>
          <p:cNvSpPr txBox="1"/>
          <p:nvPr/>
        </p:nvSpPr>
        <p:spPr>
          <a:xfrm>
            <a:off x="2995669" y="5591954"/>
            <a:ext cx="25445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0" i="0" u="none" strike="noStrike" baseline="0" dirty="0">
                <a:solidFill>
                  <a:schemeClr val="bg1"/>
                </a:solidFill>
              </a:rPr>
              <a:t>Entferne alle Zustände, die vom Startzustand aus nicht erreicht werden können.</a:t>
            </a:r>
            <a:endParaRPr lang="de-DE" sz="300" b="0" i="0" u="none" strike="noStrike" baseline="0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EC0F6DD-9F33-51CE-BEDB-B19A4113805A}"/>
              </a:ext>
            </a:extLst>
          </p:cNvPr>
          <p:cNvGrpSpPr/>
          <p:nvPr/>
        </p:nvGrpSpPr>
        <p:grpSpPr>
          <a:xfrm>
            <a:off x="404906" y="1817529"/>
            <a:ext cx="5402569" cy="2899217"/>
            <a:chOff x="376640" y="3555650"/>
            <a:chExt cx="5402569" cy="28992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9463A043-C1D4-7A54-97C3-D84D31CA130D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9463A043-C1D4-7A54-97C3-D84D31CA130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5B9D0C1-54BD-1176-67C9-60D9296C3960}"/>
                </a:ext>
              </a:extLst>
            </p:cNvPr>
            <p:cNvCxnSpPr>
              <a:endCxn id="11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1E48257-5049-7BF5-AFCD-024DCFE167B0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DCC9E56-871B-8AC7-630B-1EA1203334AF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DCC9E56-871B-8AC7-630B-1EA1203334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28FFFF2-DD82-8066-C3DC-9A5AAB197C13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8" name="Oval 37">
                    <a:extLst>
                      <a:ext uri="{FF2B5EF4-FFF2-40B4-BE49-F238E27FC236}">
                        <a16:creationId xmlns:a16="http://schemas.microsoft.com/office/drawing/2014/main" id="{F09CBDD4-A43B-3504-24EA-B0E6E3CFB55D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/>
                  </a:p>
                </p:txBody>
              </p:sp>
            </mc:Choice>
            <mc:Fallback>
              <p:sp>
                <p:nvSpPr>
                  <p:cNvPr id="38" name="Oval 37">
                    <a:extLst>
                      <a:ext uri="{FF2B5EF4-FFF2-40B4-BE49-F238E27FC236}">
                        <a16:creationId xmlns:a16="http://schemas.microsoft.com/office/drawing/2014/main" id="{F09CBDD4-A43B-3504-24EA-B0E6E3CFB55D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E7BD2571-4DE9-B90C-2354-88C2E0885F94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5457F01E-85F9-C33A-0D22-07FC7917F59D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5457F01E-85F9-C33A-0D22-07FC7917F59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8B93254B-2F35-DD1A-AD3D-8A2A58C91C72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8B93254B-2F35-DD1A-AD3D-8A2A58C91C7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5D44C05C-8F11-A8E6-1827-FD63C4277786}"/>
                    </a:ext>
                  </a:extLst>
                </p:cNvPr>
                <p:cNvSpPr/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5D44C05C-8F11-A8E6-1827-FD63C427778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DD0C75C-F7FB-6265-89A6-D64DFE60E9D9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EFEEA0AF-E442-AAA1-64C7-8241B1C7CA06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EFEEA0AF-E442-AAA1-64C7-8241B1C7CA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9BB40C97-4F8C-6C70-70F1-2A8BDEF505EB}"/>
                </a:ext>
              </a:extLst>
            </p:cNvPr>
            <p:cNvCxnSpPr>
              <a:cxnSpLocks/>
              <a:stCxn id="18" idx="4"/>
              <a:endCxn id="38" idx="0"/>
            </p:cNvCxnSpPr>
            <p:nvPr/>
          </p:nvCxnSpPr>
          <p:spPr>
            <a:xfrm>
              <a:off x="3979841" y="4275650"/>
              <a:ext cx="415" cy="87092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4338945-D875-B4A8-0F94-090D1EDE2E8C}"/>
                    </a:ext>
                  </a:extLst>
                </p:cNvPr>
                <p:cNvSpPr txBox="1"/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4338945-D875-B4A8-0F94-090D1EDE2E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36544BF0-C239-F0A6-6612-4F65CB35B2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39841" y="5506428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3A98D37A-0993-3EED-BB6D-DE80CC9F640A}"/>
                    </a:ext>
                  </a:extLst>
                </p:cNvPr>
                <p:cNvSpPr txBox="1"/>
                <p:nvPr/>
              </p:nvSpPr>
              <p:spPr>
                <a:xfrm>
                  <a:off x="4607305" y="5196921"/>
                  <a:ext cx="1910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3A98D37A-0993-3EED-BB6D-DE80CC9F64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7305" y="5196921"/>
                  <a:ext cx="191013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281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A018178-498B-1C05-3A0F-AC280E833B68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7A018178-498B-1C05-3A0F-AC280E833B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16129" t="-28261" r="-93548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Arrow: Circular 25">
              <a:extLst>
                <a:ext uri="{FF2B5EF4-FFF2-40B4-BE49-F238E27FC236}">
                  <a16:creationId xmlns:a16="http://schemas.microsoft.com/office/drawing/2014/main" id="{1259EC4A-4C9D-1133-2F84-A7866E961746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7C560C7E-27AE-7C0F-46CC-1E10F0F7E5A6}"/>
                    </a:ext>
                  </a:extLst>
                </p:cNvPr>
                <p:cNvSpPr/>
                <p:nvPr/>
              </p:nvSpPr>
              <p:spPr>
                <a:xfrm>
                  <a:off x="5059209" y="5154765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7C560C7E-27AE-7C0F-46CC-1E10F0F7E5A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9209" y="5154765"/>
                  <a:ext cx="720000" cy="720000"/>
                </a:xfrm>
                <a:prstGeom prst="ellipse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solidFill>
                    <a:srgbClr val="C00000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F27F692-D856-1B33-8EDD-54A6D311C0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72D01C2-6A76-CC30-6740-228552C6254D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72D01C2-6A76-CC30-6740-228552C625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C422718-599B-FCCA-7F60-EAB2BB3E9BF3}"/>
                </a:ext>
              </a:extLst>
            </p:cNvPr>
            <p:cNvCxnSpPr>
              <a:cxnSpLocks/>
              <a:stCxn id="11" idx="0"/>
              <a:endCxn id="17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E410050-261D-C3FB-7C44-7063CA007CCA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7E410050-261D-C3FB-7C44-7063CA007C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26CFE861-0D6A-227B-83F4-719400B9374D}"/>
                </a:ext>
              </a:extLst>
            </p:cNvPr>
            <p:cNvCxnSpPr>
              <a:cxnSpLocks/>
              <a:stCxn id="17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F238674A-9ABA-7617-712C-A04AC8D9AAD6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F238674A-9ABA-7617-712C-A04AC8D9AA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56AB5617-D67C-4706-0226-EAF595A5EDC5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391795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F1269643-F84C-DA75-B9D7-C8260C34070D}"/>
                    </a:ext>
                  </a:extLst>
                </p:cNvPr>
                <p:cNvSpPr txBox="1"/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F1269643-F84C-DA75-B9D7-C8260C3407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blipFill>
                  <a:blip r:embed="rId18"/>
                  <a:stretch>
                    <a:fillRect l="-281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2D6E67A-B176-9469-B8B7-A78F35FECF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006" y="400277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04CE9ADE-3184-2782-07C4-7C722B172D0C}"/>
                    </a:ext>
                  </a:extLst>
                </p:cNvPr>
                <p:cNvSpPr txBox="1"/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04CE9ADE-3184-2782-07C4-7C722B172D0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blipFill>
                  <a:blip r:embed="rId19"/>
                  <a:stretch>
                    <a:fillRect l="-29032" t="-28261" r="-90323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3F50DC8-2E5E-FC69-2FEC-B601298CB4F3}"/>
              </a:ext>
            </a:extLst>
          </p:cNvPr>
          <p:cNvGrpSpPr/>
          <p:nvPr/>
        </p:nvGrpSpPr>
        <p:grpSpPr>
          <a:xfrm>
            <a:off x="7048771" y="3697764"/>
            <a:ext cx="3963616" cy="2899217"/>
            <a:chOff x="376640" y="3555650"/>
            <a:chExt cx="3963616" cy="28992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0C3CE6E5-C21A-927E-548A-1ACC5CA31B6F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0C3CE6E5-C21A-927E-548A-1ACC5CA31B6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20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72040C8-81C3-2D00-B6C6-F8E75CE06375}"/>
                </a:ext>
              </a:extLst>
            </p:cNvPr>
            <p:cNvCxnSpPr>
              <a:endCxn id="41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0A9E7328-0F55-CD64-3170-6CBA49568FA2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71D428E-1911-CCFC-8314-97E03578A8A5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71D428E-1911-CCFC-8314-97E03578A8A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21"/>
                  <a:stretch>
                    <a:fillRect l="-281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5F821A5-BAA3-089A-8BCA-C1C54844FE51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92E1885A-FD3B-910F-1524-6C19FF122FB4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/>
                  </a:p>
                </p:txBody>
              </p:sp>
            </mc:Choice>
            <mc:Fallback>
              <p:sp>
                <p:nvSpPr>
                  <p:cNvPr id="68" name="Oval 67">
                    <a:extLst>
                      <a:ext uri="{FF2B5EF4-FFF2-40B4-BE49-F238E27FC236}">
                        <a16:creationId xmlns:a16="http://schemas.microsoft.com/office/drawing/2014/main" id="{92E1885A-FD3B-910F-1524-6C19FF122FB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EA6805E3-B296-7E65-5730-4D83BF331832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30E5795D-2929-1D4C-DD2C-578F43D34610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30E5795D-2929-1D4C-DD2C-578F43D3461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23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8ECFF3CA-FA00-2E9A-FD7F-5C6E3BAB1913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8ECFF3CA-FA00-2E9A-FD7F-5C6E3BAB191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24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2E097D41-3603-DB76-C7AB-0F224B6EC6EC}"/>
                    </a:ext>
                  </a:extLst>
                </p:cNvPr>
                <p:cNvSpPr/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2E097D41-3603-DB76-C7AB-0F224B6EC6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blipFill>
                  <a:blip r:embed="rId25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E07200D0-70DC-C757-6A2B-5E709684E252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93798FC9-F774-23FA-62EC-3B6033588FEF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93798FC9-F774-23FA-62EC-3B6033588F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26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AA5462BB-4374-B61E-2FAD-C6636B597230}"/>
                </a:ext>
              </a:extLst>
            </p:cNvPr>
            <p:cNvCxnSpPr>
              <a:cxnSpLocks/>
              <a:stCxn id="48" idx="4"/>
              <a:endCxn id="68" idx="0"/>
            </p:cNvCxnSpPr>
            <p:nvPr/>
          </p:nvCxnSpPr>
          <p:spPr>
            <a:xfrm>
              <a:off x="3979841" y="4275650"/>
              <a:ext cx="415" cy="87092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45865D0-3332-7E9C-5F49-CA886E4BD09A}"/>
                    </a:ext>
                  </a:extLst>
                </p:cNvPr>
                <p:cNvSpPr txBox="1"/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945865D0-3332-7E9C-5F49-CA886E4BD0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blipFill>
                  <a:blip r:embed="rId27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B31C7D32-5165-C4C0-29AF-8832ABC61D1B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B31C7D32-5165-C4C0-29AF-8832ABC61D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28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Arrow: Circular 55">
              <a:extLst>
                <a:ext uri="{FF2B5EF4-FFF2-40B4-BE49-F238E27FC236}">
                  <a16:creationId xmlns:a16="http://schemas.microsoft.com/office/drawing/2014/main" id="{7271B233-5E16-CB65-7278-90E82396C669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AF5C8842-D8CB-54FC-2E1A-90C373CAB1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13D54CA8-B612-FCD6-4F80-D71760755DA6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13D54CA8-B612-FCD6-4F80-D71760755DA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29"/>
                  <a:stretch>
                    <a:fillRect l="-281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86EFE30F-90AF-F50E-53A5-8D64000F7CED}"/>
                </a:ext>
              </a:extLst>
            </p:cNvPr>
            <p:cNvCxnSpPr>
              <a:cxnSpLocks/>
              <a:stCxn id="41" idx="0"/>
              <a:endCxn id="47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D76F1E01-B397-15B8-C3F9-A1D5E570245F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D76F1E01-B397-15B8-C3F9-A1D5E570245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30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95C3E727-56E1-1A14-2059-9F46062F7D28}"/>
                </a:ext>
              </a:extLst>
            </p:cNvPr>
            <p:cNvCxnSpPr>
              <a:cxnSpLocks/>
              <a:stCxn id="47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613B7400-33BA-0D49-76A8-3C408AE038BA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613B7400-33BA-0D49-76A8-3C408AE038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31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F49551C2-13DF-BF50-58BA-BCCCF2B67BF8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391795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F75ECA08-E8D4-9832-4B3A-2EE2854A9D2D}"/>
                    </a:ext>
                  </a:extLst>
                </p:cNvPr>
                <p:cNvSpPr txBox="1"/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F75ECA08-E8D4-9832-4B3A-2EE2854A9D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blipFill>
                  <a:blip r:embed="rId32"/>
                  <a:stretch>
                    <a:fillRect l="-281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419BBA9D-A5FC-6936-8BE6-242FF12F4A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006" y="400277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B2CF0089-DD18-5B9D-F705-267BC8C5817D}"/>
                    </a:ext>
                  </a:extLst>
                </p:cNvPr>
                <p:cNvSpPr txBox="1"/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B2CF0089-DD18-5B9D-F705-267BC8C581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blipFill>
                  <a:blip r:embed="rId33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514934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279BC5-E446-6D9F-6CE2-A33AF38D4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645C7-7AAD-2DAC-BDEE-84DA9D544D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minimieren</a:t>
            </a:r>
            <a:endParaRPr lang="en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F2BB2FB-CC03-9900-B5CF-B30EF758CE92}"/>
              </a:ext>
            </a:extLst>
          </p:cNvPr>
          <p:cNvSpPr/>
          <p:nvPr/>
        </p:nvSpPr>
        <p:spPr>
          <a:xfrm>
            <a:off x="10255625" y="205370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2</a:t>
            </a:r>
            <a:endParaRPr lang="en-DE" sz="4000" b="1" dirty="0"/>
          </a:p>
        </p:txBody>
      </p:sp>
      <p:pic>
        <p:nvPicPr>
          <p:cNvPr id="4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81F5AF6-299D-A414-DF5B-F7DFD2F84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0310">
            <a:off x="5053882" y="4051669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2B1DCB0-97DD-6AA3-0FDD-BE6655DB5B0A}"/>
              </a:ext>
            </a:extLst>
          </p:cNvPr>
          <p:cNvSpPr txBox="1"/>
          <p:nvPr/>
        </p:nvSpPr>
        <p:spPr>
          <a:xfrm>
            <a:off x="2812770" y="5813336"/>
            <a:ext cx="41775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Erstelle eine Tabelle mit allen Zustandspaaren.</a:t>
            </a:r>
            <a:endParaRPr lang="de-DE" sz="300" b="0" i="0" u="none" strike="noStrike" baseline="0" dirty="0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C8D637-EB35-D87A-F383-80C2C12329C8}"/>
              </a:ext>
            </a:extLst>
          </p:cNvPr>
          <p:cNvGrpSpPr/>
          <p:nvPr/>
        </p:nvGrpSpPr>
        <p:grpSpPr>
          <a:xfrm>
            <a:off x="816762" y="1956892"/>
            <a:ext cx="3963616" cy="2899217"/>
            <a:chOff x="376640" y="3555650"/>
            <a:chExt cx="3963616" cy="28992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69BEE003-B58B-7C3E-3CEF-9528ACC78CE3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69BEE003-B58B-7C3E-3CEF-9528ACC78CE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3368FBC9-5076-8B86-02BD-90E9B021CF70}"/>
                </a:ext>
              </a:extLst>
            </p:cNvPr>
            <p:cNvCxnSpPr>
              <a:endCxn id="11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B477A1D-C4EF-216A-BBBE-92AD100A7782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14F1141B-2DF7-A079-67ED-0CAAD136B678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14F1141B-2DF7-A079-67ED-0CAAD136B6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2DC2FD71-DDC7-B588-5972-E93A0741061B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Oval 34">
                    <a:extLst>
                      <a:ext uri="{FF2B5EF4-FFF2-40B4-BE49-F238E27FC236}">
                        <a16:creationId xmlns:a16="http://schemas.microsoft.com/office/drawing/2014/main" id="{F3FF3B73-0355-CB96-A92E-EB9348F9ACF8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/>
                  </a:p>
                </p:txBody>
              </p:sp>
            </mc:Choice>
            <mc:Fallback>
              <p:sp>
                <p:nvSpPr>
                  <p:cNvPr id="35" name="Oval 34">
                    <a:extLst>
                      <a:ext uri="{FF2B5EF4-FFF2-40B4-BE49-F238E27FC236}">
                        <a16:creationId xmlns:a16="http://schemas.microsoft.com/office/drawing/2014/main" id="{F3FF3B73-0355-CB96-A92E-EB9348F9ACF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95F13E01-0338-FB41-6A20-538C693D4438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6D7CB1DF-EBA4-0C5A-AECA-48D4631D2464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6D7CB1DF-EBA4-0C5A-AECA-48D4631D246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3768F25F-C0E8-11BD-E5BB-12D05F1EBD13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3768F25F-C0E8-11BD-E5BB-12D05F1EBD1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9ED32608-C541-5C5C-22C5-F3D603B15520}"/>
                    </a:ext>
                  </a:extLst>
                </p:cNvPr>
                <p:cNvSpPr/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9ED32608-C541-5C5C-22C5-F3D603B1552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07CB475-6431-420A-3BA9-886CCC1E5C35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39ADEA3A-48BE-19EA-52F5-7DF3F577F845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39ADEA3A-48BE-19EA-52F5-7DF3F577F8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9D28411-74D4-7060-E72E-BC67702280EB}"/>
                </a:ext>
              </a:extLst>
            </p:cNvPr>
            <p:cNvCxnSpPr>
              <a:cxnSpLocks/>
              <a:stCxn id="18" idx="4"/>
              <a:endCxn id="35" idx="0"/>
            </p:cNvCxnSpPr>
            <p:nvPr/>
          </p:nvCxnSpPr>
          <p:spPr>
            <a:xfrm>
              <a:off x="3979841" y="4275650"/>
              <a:ext cx="415" cy="87092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5BFDB27-8A76-D7DA-299E-E67C434DC15B}"/>
                    </a:ext>
                  </a:extLst>
                </p:cNvPr>
                <p:cNvSpPr txBox="1"/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5BFDB27-8A76-D7DA-299E-E67C434DC1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C1BDE9A-F4E3-364F-E1D6-34885A4A3B75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C1BDE9A-F4E3-364F-E1D6-34885A4A3B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Arrow: Circular 23">
              <a:extLst>
                <a:ext uri="{FF2B5EF4-FFF2-40B4-BE49-F238E27FC236}">
                  <a16:creationId xmlns:a16="http://schemas.microsoft.com/office/drawing/2014/main" id="{0CE612FC-A8F7-E2E8-8FB4-374071B01F31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B0E0F4A2-1D23-DA6C-5905-A741E1318E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D71B3F9E-F99F-E50A-8362-06DC5EFD3EC4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D71B3F9E-F99F-E50A-8362-06DC5EFD3E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69DEAD6-5326-F404-2504-85EA0BDADB20}"/>
                </a:ext>
              </a:extLst>
            </p:cNvPr>
            <p:cNvCxnSpPr>
              <a:cxnSpLocks/>
              <a:stCxn id="11" idx="0"/>
              <a:endCxn id="17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C546D764-46BD-3357-4098-DE6590FF4CAD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C546D764-46BD-3357-4098-DE6590FF4C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A970F4ED-F893-EC68-E7C0-D6CC5278747D}"/>
                </a:ext>
              </a:extLst>
            </p:cNvPr>
            <p:cNvCxnSpPr>
              <a:cxnSpLocks/>
              <a:stCxn id="17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3A522F4C-D4BB-E910-8E88-C283F4A715B5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3A522F4C-D4BB-E910-8E88-C283F4A715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857FCF8-627E-3CAF-BDB5-D40BF71EBC96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391795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2038539-4924-A557-0CF4-615964650A83}"/>
                    </a:ext>
                  </a:extLst>
                </p:cNvPr>
                <p:cNvSpPr txBox="1"/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2038539-4924-A557-0CF4-615964650A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8125" t="-28261" r="-8437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F117FFE3-27E8-B4FE-77CD-FD3F14FF79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006" y="400277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E17B4CA6-8286-009D-2370-56F790F3D948}"/>
                    </a:ext>
                  </a:extLst>
                </p:cNvPr>
                <p:cNvSpPr txBox="1"/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E17B4CA6-8286-009D-2370-56F790F3D9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81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127D7F2C-AD36-F3C1-BA40-21281CAFD76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445120"/>
                  </p:ext>
                </p:extLst>
              </p:nvPr>
            </p:nvGraphicFramePr>
            <p:xfrm>
              <a:off x="7245576" y="3294997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127D7F2C-AD36-F3C1-BA40-21281CAFD76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445120"/>
                  </p:ext>
                </p:extLst>
              </p:nvPr>
            </p:nvGraphicFramePr>
            <p:xfrm>
              <a:off x="7245576" y="3294997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r="-500000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100000" r="-50000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200000" r="-5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303409" r="-500000" b="-2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398876" r="-500000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100000" t="-498876" r="-40000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200000" t="-498876" r="-30000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303409" t="-498876" r="-203409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398876" t="-498876" r="-101124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498876" t="-498876" r="-1124" b="-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820403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A7CB63-C387-69BE-AE32-0718104B67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8F9CF-7644-C930-11EC-6446D16A48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minimieren</a:t>
            </a:r>
            <a:endParaRPr lang="en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B4F960C-725B-885B-E81F-3DA27A673284}"/>
              </a:ext>
            </a:extLst>
          </p:cNvPr>
          <p:cNvSpPr/>
          <p:nvPr/>
        </p:nvSpPr>
        <p:spPr>
          <a:xfrm>
            <a:off x="10255625" y="205370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3</a:t>
            </a:r>
            <a:endParaRPr lang="en-DE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65D49C-2F65-3DEC-A338-C67AF9F785A5}"/>
              </a:ext>
            </a:extLst>
          </p:cNvPr>
          <p:cNvSpPr txBox="1"/>
          <p:nvPr/>
        </p:nvSpPr>
        <p:spPr>
          <a:xfrm>
            <a:off x="1492500" y="5623859"/>
            <a:ext cx="4177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Markiere alle Zustandspaare, die aus einem End- und einem Nicht-End-Zustand bestehen.</a:t>
            </a:r>
            <a:endParaRPr lang="de-DE" sz="300" b="0" i="0" u="none" strike="noStrike" baseline="0" dirty="0">
              <a:solidFill>
                <a:schemeClr val="bg1"/>
              </a:solidFill>
            </a:endParaRPr>
          </a:p>
        </p:txBody>
      </p:sp>
      <p:pic>
        <p:nvPicPr>
          <p:cNvPr id="3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EA9EBEFF-5BB0-D902-1ED2-B6DE84124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0310">
            <a:off x="5053882" y="4051669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8C01636F-0CA3-4FD9-0DE9-A8448C406C54}"/>
              </a:ext>
            </a:extLst>
          </p:cNvPr>
          <p:cNvGrpSpPr/>
          <p:nvPr/>
        </p:nvGrpSpPr>
        <p:grpSpPr>
          <a:xfrm>
            <a:off x="816762" y="1956892"/>
            <a:ext cx="3963616" cy="2899217"/>
            <a:chOff x="376640" y="3555650"/>
            <a:chExt cx="3963616" cy="28992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6A21E913-CC10-B6FC-63EC-2D46D420B5E3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6A21E913-CC10-B6FC-63EC-2D46D420B5E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90E9592F-2098-82CB-3A62-F3181699C502}"/>
                </a:ext>
              </a:extLst>
            </p:cNvPr>
            <p:cNvCxnSpPr>
              <a:endCxn id="40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99786D4-C359-E8C7-D059-22D3596992E1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5B4EF45-9046-32E6-7829-18A45FA9EB56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5B4EF45-9046-32E6-7829-18A45FA9EB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B12B3ED7-3FFF-E336-1BF3-7D2F68888532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016D98DD-6496-B152-1D3A-951D315AFEA6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/>
                  </a:p>
                </p:txBody>
              </p:sp>
            </mc:Choice>
            <mc:Fallback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016D98DD-6496-B152-1D3A-951D315AFEA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F453830-0BE3-E6D0-2E3D-0FB08F70AA66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0A67510B-6D35-B8DD-6AFB-962D16BD7231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0A67510B-6D35-B8DD-6AFB-962D16BD723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8AEF21B4-624A-DEF9-D55F-08C1004AF01F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8AEF21B4-624A-DEF9-D55F-08C1004AF0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D499BB89-30A0-AA34-2A62-2DBE622A2A53}"/>
                    </a:ext>
                  </a:extLst>
                </p:cNvPr>
                <p:cNvSpPr/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D499BB89-30A0-AA34-2A62-2DBE622A2A5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CB51EDF0-C942-37A4-FB4A-51F5F9E1A9D5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4A08CD5-444D-32B8-A9B6-A589645F9CA4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24A08CD5-444D-32B8-A9B6-A589645F9C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4EE4524D-53D6-9711-5691-D2B542D97BFB}"/>
                </a:ext>
              </a:extLst>
            </p:cNvPr>
            <p:cNvCxnSpPr>
              <a:cxnSpLocks/>
              <a:stCxn id="47" idx="4"/>
              <a:endCxn id="64" idx="0"/>
            </p:cNvCxnSpPr>
            <p:nvPr/>
          </p:nvCxnSpPr>
          <p:spPr>
            <a:xfrm>
              <a:off x="3979841" y="4275650"/>
              <a:ext cx="415" cy="87092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3F6C3582-A95E-EE70-015A-4C3AEF4FA2A8}"/>
                    </a:ext>
                  </a:extLst>
                </p:cNvPr>
                <p:cNvSpPr txBox="1"/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3F6C3582-A95E-EE70-015A-4C3AEF4FA2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516D2622-5295-A500-B87E-9320465903AD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516D2622-5295-A500-B87E-9320465903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Arrow: Circular 52">
              <a:extLst>
                <a:ext uri="{FF2B5EF4-FFF2-40B4-BE49-F238E27FC236}">
                  <a16:creationId xmlns:a16="http://schemas.microsoft.com/office/drawing/2014/main" id="{49A31C76-E7F9-E33E-AD1A-45C1C7949E60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E71DD7-530A-0977-04EF-6A71D1FC1A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69D011F9-9815-969B-5E06-C85458E85FC3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69D011F9-9815-969B-5E06-C85458E85F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B91C3F93-A1C6-A319-AB28-A6E1906F4711}"/>
                </a:ext>
              </a:extLst>
            </p:cNvPr>
            <p:cNvCxnSpPr>
              <a:cxnSpLocks/>
              <a:stCxn id="40" idx="0"/>
              <a:endCxn id="46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5A5B6908-073F-311E-F18F-3036BBBD2236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5A5B6908-073F-311E-F18F-3036BBBD22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5E951644-4A61-0BF5-0AAC-027CC7CDD425}"/>
                </a:ext>
              </a:extLst>
            </p:cNvPr>
            <p:cNvCxnSpPr>
              <a:cxnSpLocks/>
              <a:stCxn id="46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5C9F3C9B-697D-0BED-E2BF-0800B48BF215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5C9F3C9B-697D-0BED-E2BF-0800B48BF21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4041338B-F66D-CA1A-414B-6BA9361C6E3C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391795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9AEB4A57-8F06-589D-3E0A-2303E60F531A}"/>
                    </a:ext>
                  </a:extLst>
                </p:cNvPr>
                <p:cNvSpPr txBox="1"/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9AEB4A57-8F06-589D-3E0A-2303E60F531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8125" t="-28261" r="-8437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9CB3CA1C-F7BB-9FF2-DBD8-7190FB7C35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006" y="400277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DD816C08-2C37-5840-0B04-813F51DBFE6D}"/>
                    </a:ext>
                  </a:extLst>
                </p:cNvPr>
                <p:cNvSpPr txBox="1"/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DD816C08-2C37-5840-0B04-813F51DBFE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81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1002727B-6344-49F1-B573-CD44028F48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644797"/>
                  </p:ext>
                </p:extLst>
              </p:nvPr>
            </p:nvGraphicFramePr>
            <p:xfrm>
              <a:off x="7245576" y="3294997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1002727B-6344-49F1-B573-CD44028F487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644797"/>
                  </p:ext>
                </p:extLst>
              </p:nvPr>
            </p:nvGraphicFramePr>
            <p:xfrm>
              <a:off x="7245576" y="3294997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r="-500000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100000" r="-50000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200000" r="-5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303409" r="-500000" b="-2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398876" r="-500000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100000" t="-498876" r="-40000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200000" t="-498876" r="-30000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303409" t="-498876" r="-203409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398876" t="-498876" r="-101124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498876" t="-498876" r="-1124" b="-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71576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C991D-B403-C62E-A297-4421574FB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796DA-8691-5207-F1B6-F1A66817912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minimieren</a:t>
            </a:r>
            <a:endParaRPr lang="en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042A98A-1C2A-0267-1230-45153C5952A5}"/>
              </a:ext>
            </a:extLst>
          </p:cNvPr>
          <p:cNvSpPr/>
          <p:nvPr/>
        </p:nvSpPr>
        <p:spPr>
          <a:xfrm>
            <a:off x="10255625" y="205370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4</a:t>
            </a:r>
            <a:endParaRPr lang="en-DE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F0AE6-E312-BAE8-4523-B6E8B83F0AA6}"/>
              </a:ext>
            </a:extLst>
          </p:cNvPr>
          <p:cNvSpPr txBox="1"/>
          <p:nvPr/>
        </p:nvSpPr>
        <p:spPr>
          <a:xfrm>
            <a:off x="1492500" y="5623859"/>
            <a:ext cx="41775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Markiere alle Zustandspaare, die für mindestens einen Buchstaben zu einem bereits markierten Zustandspaar führen.</a:t>
            </a:r>
          </a:p>
          <a:p>
            <a:pPr algn="ctr"/>
            <a:endParaRPr lang="de-DE" sz="1000" dirty="0">
              <a:solidFill>
                <a:schemeClr val="bg1"/>
              </a:solidFill>
            </a:endParaRPr>
          </a:p>
          <a:p>
            <a:pPr algn="ctr"/>
            <a:r>
              <a:rPr lang="de-DE" sz="1000" dirty="0">
                <a:solidFill>
                  <a:schemeClr val="bg1"/>
                </a:solidFill>
              </a:rPr>
              <a:t>Wiederhole diesen Schritt, bis sich nichts mehr ändert.</a:t>
            </a:r>
          </a:p>
        </p:txBody>
      </p:sp>
      <p:pic>
        <p:nvPicPr>
          <p:cNvPr id="3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90C3934E-955E-F75B-0D1B-6633A8B7CD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0310">
            <a:off x="5053882" y="4051669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61CB9143-433C-C518-2239-95C513ECE35B}"/>
              </a:ext>
            </a:extLst>
          </p:cNvPr>
          <p:cNvGrpSpPr/>
          <p:nvPr/>
        </p:nvGrpSpPr>
        <p:grpSpPr>
          <a:xfrm>
            <a:off x="816762" y="1956892"/>
            <a:ext cx="3963616" cy="2899217"/>
            <a:chOff x="376640" y="3555650"/>
            <a:chExt cx="3963616" cy="28992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AD8210BF-A960-E8C4-46AC-BE25C168A118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AD8210BF-A960-E8C4-46AC-BE25C168A1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rgbClr val="0070C0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9CF18119-04DE-70C5-3ACC-AC2188C068A5}"/>
                </a:ext>
              </a:extLst>
            </p:cNvPr>
            <p:cNvCxnSpPr>
              <a:endCxn id="40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BF3558BA-604F-6261-CBDC-89374BA98614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53DD91E-A6F6-C912-886E-E2C7CF5F8D8C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D53DD91E-A6F6-C912-886E-E2C7CF5F8D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7F2C6E6-A6A6-7C53-73B9-011E0365A155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61702B98-914E-1292-3D78-E817A10ABAD1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/>
                  </a:p>
                </p:txBody>
              </p:sp>
            </mc:Choice>
            <mc:Fallback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61702B98-914E-1292-3D78-E817A10ABAD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solidFill>
                      <a:srgbClr val="C00000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AA78FB5-7CC9-B045-48B1-78883E20A5B8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>
                  <a:solidFill>
                    <a:srgbClr val="C00000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AC0798F8-87CC-F375-2696-D36953925588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AC0798F8-87CC-F375-2696-D3695392558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rgbClr val="0070C0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021A37AC-EA97-2D87-E73D-9B409AEA3DB1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rgbClr val="C00000"/>
                    </a:solidFill>
                  </a:endParaRPr>
                </a:p>
              </p:txBody>
            </p:sp>
          </mc:Choice>
          <mc:Fallback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021A37AC-EA97-2D87-E73D-9B409AEA3DB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solidFill>
                    <a:srgbClr val="C00000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87A364E2-3E53-873A-1C0F-B88615993952}"/>
                    </a:ext>
                  </a:extLst>
                </p:cNvPr>
                <p:cNvSpPr/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87A364E2-3E53-873A-1C0F-B8861599395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67C36C20-642F-4A47-80FB-E9006FCE96C1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8FBBAF49-3F8E-F2C5-EA49-68D528E3C7AA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8FBBAF49-3F8E-F2C5-EA49-68D528E3C7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FFCE7EC-57D3-2736-6402-6BCBB8FC37C6}"/>
                </a:ext>
              </a:extLst>
            </p:cNvPr>
            <p:cNvCxnSpPr>
              <a:cxnSpLocks/>
              <a:stCxn id="47" idx="4"/>
              <a:endCxn id="64" idx="0"/>
            </p:cNvCxnSpPr>
            <p:nvPr/>
          </p:nvCxnSpPr>
          <p:spPr>
            <a:xfrm>
              <a:off x="3979841" y="4275650"/>
              <a:ext cx="415" cy="87092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F4F13087-3441-371C-8546-4B9C7FCF5E0F}"/>
                    </a:ext>
                  </a:extLst>
                </p:cNvPr>
                <p:cNvSpPr txBox="1"/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F4F13087-3441-371C-8546-4B9C7FCF5E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FA5FF5B-CD76-702B-A683-FC9291595ED1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FA5FF5B-CD76-702B-A683-FC9291595E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Arrow: Circular 52">
              <a:extLst>
                <a:ext uri="{FF2B5EF4-FFF2-40B4-BE49-F238E27FC236}">
                  <a16:creationId xmlns:a16="http://schemas.microsoft.com/office/drawing/2014/main" id="{3D1AAE64-6E31-11BE-ECA7-13CE5A870EAF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0014BE1F-9A39-4FF8-F2BA-5216483ADBB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40969C83-7592-634C-CE82-3958711D1EDC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40969C83-7592-634C-CE82-3958711D1ED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55BC337E-5F86-8957-A302-73A509A50001}"/>
                </a:ext>
              </a:extLst>
            </p:cNvPr>
            <p:cNvCxnSpPr>
              <a:cxnSpLocks/>
              <a:stCxn id="40" idx="0"/>
              <a:endCxn id="46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DEC9B766-97C6-D426-E103-21EE95B30903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DEC9B766-97C6-D426-E103-21EE95B309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875A28BB-07FB-69D8-D824-6D33F1BE0D56}"/>
                </a:ext>
              </a:extLst>
            </p:cNvPr>
            <p:cNvCxnSpPr>
              <a:cxnSpLocks/>
              <a:stCxn id="46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0E8285B2-3436-FA29-23F8-BA7EE5FC4C7E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0E8285B2-3436-FA29-23F8-BA7EE5FC4C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D6DC1C33-857D-8980-1254-ADD28A76DBBC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391795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1C988A1B-89CA-F7E3-D5DD-536C2EF9D145}"/>
                    </a:ext>
                  </a:extLst>
                </p:cNvPr>
                <p:cNvSpPr txBox="1"/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1C988A1B-89CA-F7E3-D5DD-536C2EF9D1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8125" t="-28261" r="-8437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C037F2BD-B7E5-BFD8-B68C-60004DF79D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006" y="400277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ED2FB910-2904-C13D-AC97-03E13AEDCDD3}"/>
                    </a:ext>
                  </a:extLst>
                </p:cNvPr>
                <p:cNvSpPr txBox="1"/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ED2FB910-2904-C13D-AC97-03E13AEDCDD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281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69ACAB18-DA1D-4172-E65C-477C6FA5AA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380328"/>
                  </p:ext>
                </p:extLst>
              </p:nvPr>
            </p:nvGraphicFramePr>
            <p:xfrm>
              <a:off x="7245576" y="3294997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70C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69ACAB18-DA1D-4172-E65C-477C6FA5AA0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1380328"/>
                  </p:ext>
                </p:extLst>
              </p:nvPr>
            </p:nvGraphicFramePr>
            <p:xfrm>
              <a:off x="7245576" y="3294997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r="-500000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100000" r="-50000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70C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200000" r="-5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303409" r="-500000" b="-2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t="-398876" r="-500000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100000" t="-498876" r="-40000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200000" t="-498876" r="-30000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303409" t="-498876" r="-203409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398876" t="-498876" r="-101124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8"/>
                          <a:stretch>
                            <a:fillRect l="-498876" t="-498876" r="-1124" b="-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963407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2B4F7-2037-78D6-3BF5-287225EB5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7CB2E-53F0-DB3F-8101-5C00240D16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minimieren</a:t>
            </a:r>
            <a:endParaRPr lang="en-DE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6B036F4-F8AF-5D20-05E9-00439BA44E3A}"/>
              </a:ext>
            </a:extLst>
          </p:cNvPr>
          <p:cNvSpPr/>
          <p:nvPr/>
        </p:nvSpPr>
        <p:spPr>
          <a:xfrm>
            <a:off x="10255625" y="2053708"/>
            <a:ext cx="1080000" cy="108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5</a:t>
            </a:r>
            <a:endParaRPr lang="en-DE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FDBBB1-077C-755D-8B3D-D05999C9D506}"/>
              </a:ext>
            </a:extLst>
          </p:cNvPr>
          <p:cNvSpPr txBox="1"/>
          <p:nvPr/>
        </p:nvSpPr>
        <p:spPr>
          <a:xfrm>
            <a:off x="1492500" y="5623859"/>
            <a:ext cx="41775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solidFill>
                  <a:schemeClr val="bg1"/>
                </a:solidFill>
              </a:rPr>
              <a:t>Erstelle das minimierte Zustandsdiagramm, indem nicht-markierte Zustandspaare zu neuen Zuständen verschmelzen.</a:t>
            </a:r>
            <a:endParaRPr lang="de-DE" sz="300" dirty="0">
              <a:solidFill>
                <a:schemeClr val="bg1"/>
              </a:solidFill>
            </a:endParaRPr>
          </a:p>
        </p:txBody>
      </p:sp>
      <p:pic>
        <p:nvPicPr>
          <p:cNvPr id="38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A74FEB9F-E0E4-D23C-C93E-5A784CB32C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90310">
            <a:off x="4730279" y="3903658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A9DE0A37-766A-D4B0-FED1-36FE76F4F674}"/>
              </a:ext>
            </a:extLst>
          </p:cNvPr>
          <p:cNvGrpSpPr/>
          <p:nvPr/>
        </p:nvGrpSpPr>
        <p:grpSpPr>
          <a:xfrm>
            <a:off x="7016548" y="3102399"/>
            <a:ext cx="3963616" cy="3521111"/>
            <a:chOff x="376640" y="2933756"/>
            <a:chExt cx="3963616" cy="352111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E7BD73D2-B31E-1156-6221-C911F00541BC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E7BD73D2-B31E-1156-6221-C911F00541B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FA1360A-5DF3-0FEE-2CD3-B89BC3B79C1D}"/>
                </a:ext>
              </a:extLst>
            </p:cNvPr>
            <p:cNvCxnSpPr>
              <a:endCxn id="40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41905B-C061-4C73-32DF-C3391F48759D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87D8FCC1-0478-1C7D-1D44-0586FF31D3CD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87D8FCC1-0478-1C7D-1D44-0586FF31D3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22DEC0A0-1468-76F2-4303-AB5D5BB8AD52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827EE87B-8028-B3B4-1338-DB3DA50F1720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4" name="Oval 63">
                    <a:extLst>
                      <a:ext uri="{FF2B5EF4-FFF2-40B4-BE49-F238E27FC236}">
                        <a16:creationId xmlns:a16="http://schemas.microsoft.com/office/drawing/2014/main" id="{827EE87B-8028-B3B4-1338-DB3DA50F172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9591DA4-0474-E959-9830-635089AFDB4F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>
                  <a:solidFill>
                    <a:srgbClr val="C00000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64EDB69-3FD1-D951-8998-6730A9CA8DDD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64EDB69-3FD1-D951-8998-6730A9CA8DD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EE0E251E-74CD-DBF2-199E-40C4AFA47B02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de-DE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EE0E251E-74CD-DBF2-199E-40C4AFA47B0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8"/>
                  <a:stretch>
                    <a:fillRect r="-5833"/>
                  </a:stretch>
                </a:blipFill>
                <a:ln>
                  <a:solidFill>
                    <a:srgbClr val="00B050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2C2EA8ED-9996-7149-9295-9F89CB71F33E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14DDA80A-D0FD-26F9-12F6-FFD7C3CFA2B8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14DDA80A-D0FD-26F9-12F6-FFD7C3CFA2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13D9B9FB-1D6E-9C7C-DA88-858CC8A5D0C1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13D9B9FB-1D6E-9C7C-DA88-858CC8A5D0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Arrow: Circular 52">
              <a:extLst>
                <a:ext uri="{FF2B5EF4-FFF2-40B4-BE49-F238E27FC236}">
                  <a16:creationId xmlns:a16="http://schemas.microsoft.com/office/drawing/2014/main" id="{A26B3B58-D2A3-B1F3-225F-F99F5706E67C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6DE04AC7-E73D-5CF6-76CB-2D338A925B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55AAE725-49E8-D05F-D10A-728ADF7B827C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55AAE725-49E8-D05F-D10A-728ADF7B827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969331E8-A181-9E89-21F1-99F777632F87}"/>
                </a:ext>
              </a:extLst>
            </p:cNvPr>
            <p:cNvCxnSpPr>
              <a:cxnSpLocks/>
              <a:stCxn id="40" idx="0"/>
              <a:endCxn id="46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8628F3C2-7E29-9010-3F8C-83EA61BF4874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8628F3C2-7E29-9010-3F8C-83EA61BF48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7CD69415-276E-7978-7F9F-1119C596F132}"/>
                </a:ext>
              </a:extLst>
            </p:cNvPr>
            <p:cNvCxnSpPr>
              <a:cxnSpLocks/>
              <a:stCxn id="46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D19EFE7A-0F0A-4AB3-DC49-C77BB2812D25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D19EFE7A-0F0A-4AB3-DC49-C77BB2812D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527F9D80-AFB3-CF4F-9D31-83B5053FE402}"/>
                    </a:ext>
                  </a:extLst>
                </p:cNvPr>
                <p:cNvSpPr txBox="1"/>
                <p:nvPr/>
              </p:nvSpPr>
              <p:spPr>
                <a:xfrm>
                  <a:off x="2420059" y="2933756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rgbClr val="00B050"/>
                    </a:solidFill>
                  </a:endParaRPr>
                </a:p>
              </p:txBody>
            </p:sp>
          </mc:Choice>
          <mc:Fallback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527F9D80-AFB3-CF4F-9D31-83B5053FE4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0059" y="2933756"/>
                  <a:ext cx="194797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281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" name="Arrow: Circular 3">
              <a:extLst>
                <a:ext uri="{FF2B5EF4-FFF2-40B4-BE49-F238E27FC236}">
                  <a16:creationId xmlns:a16="http://schemas.microsoft.com/office/drawing/2014/main" id="{06EB91FB-7F1B-22C7-A45E-DA0DC1A4BC4E}"/>
                </a:ext>
              </a:extLst>
            </p:cNvPr>
            <p:cNvSpPr/>
            <p:nvPr/>
          </p:nvSpPr>
          <p:spPr>
            <a:xfrm>
              <a:off x="2257642" y="3184264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E9EA79F9-6C05-1539-BE05-059797B202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9261432"/>
                  </p:ext>
                </p:extLst>
              </p:nvPr>
            </p:nvGraphicFramePr>
            <p:xfrm>
              <a:off x="856375" y="1717798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70C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6" name="Table 65">
                <a:extLst>
                  <a:ext uri="{FF2B5EF4-FFF2-40B4-BE49-F238E27FC236}">
                    <a16:creationId xmlns:a16="http://schemas.microsoft.com/office/drawing/2014/main" id="{E9EA79F9-6C05-1539-BE05-059797B202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9261432"/>
                  </p:ext>
                </p:extLst>
              </p:nvPr>
            </p:nvGraphicFramePr>
            <p:xfrm>
              <a:off x="856375" y="1717798"/>
              <a:ext cx="3240000" cy="324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40000">
                      <a:extLst>
                        <a:ext uri="{9D8B030D-6E8A-4147-A177-3AD203B41FA5}">
                          <a16:colId xmlns:a16="http://schemas.microsoft.com/office/drawing/2014/main" val="4027477702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47230650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201090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61490293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40050845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820694083"/>
                        </a:ext>
                      </a:extLst>
                    </a:gridCol>
                  </a:tblGrid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r="-500000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98358415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t="-100000" r="-50000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70C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92436333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t="-200000" r="-5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7332578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t="-303409" r="-500000" b="-2034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00B0F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95887997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t="-398876" r="-500000" b="-10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rgbClr val="C00000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b="0" dirty="0">
                              <a:solidFill>
                                <a:schemeClr val="bg1"/>
                              </a:solidFill>
                            </a:rPr>
                            <a:t>x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4345670"/>
                      </a:ext>
                    </a:extLst>
                  </a:tr>
                  <a:tr h="540000">
                    <a:tc>
                      <a:txBody>
                        <a:bodyPr/>
                        <a:lstStyle/>
                        <a:p>
                          <a:pPr algn="ctr"/>
                          <a:endParaRPr lang="de-DE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01136" t="-498876" r="-405682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198876" t="-498876" r="-301124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298876" t="-498876" r="-201124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403409" t="-498876" r="-103409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5"/>
                          <a:stretch>
                            <a:fillRect l="-497753" t="-498876" r="-2247" b="-11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1139955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576074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43C71-46F6-A197-A253-55E423913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AEE46-F93E-E35E-B001-C4C8A3AFA5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Automaten</a:t>
            </a:r>
            <a:r>
              <a:rPr lang="en-GB" dirty="0"/>
              <a:t> </a:t>
            </a:r>
            <a:r>
              <a:rPr lang="en-GB" dirty="0" err="1"/>
              <a:t>minimieren</a:t>
            </a:r>
            <a:endParaRPr lang="en-DE" dirty="0"/>
          </a:p>
        </p:txBody>
      </p:sp>
      <p:pic>
        <p:nvPicPr>
          <p:cNvPr id="6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F8F0E19C-49E4-8EAD-6CCD-78DFBB38B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79087">
            <a:off x="3988278" y="4190525"/>
            <a:ext cx="2435829" cy="24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B508976-F14C-D9FA-952E-C19E0F9BE1C0}"/>
              </a:ext>
            </a:extLst>
          </p:cNvPr>
          <p:cNvGrpSpPr/>
          <p:nvPr/>
        </p:nvGrpSpPr>
        <p:grpSpPr>
          <a:xfrm>
            <a:off x="7016548" y="3102399"/>
            <a:ext cx="3963616" cy="3521111"/>
            <a:chOff x="376640" y="2933756"/>
            <a:chExt cx="3963616" cy="352111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9350497-1FC5-EEB3-49FE-50FC85A862DB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9350497-1FC5-EEB3-49FE-50FC85A862D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D7EA53E-C120-0B70-EE01-E2AA2C1AB234}"/>
                </a:ext>
              </a:extLst>
            </p:cNvPr>
            <p:cNvCxnSpPr>
              <a:endCxn id="11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D6E8346-1338-98CA-9F29-EA0C9A0E167B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FAA478D-4B81-3D93-39C0-D2552083CE4F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9FAA478D-4B81-3D93-39C0-D2552083CE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501B09A-931C-9E3B-90FE-B52D1DD9FEF4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922D145E-A34E-7C94-FF99-3040204C99A9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922D145E-A34E-7C94-FF99-3040204C99A9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8F00144B-D837-097E-7CC6-6204BEEBBAED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>
                  <a:solidFill>
                    <a:srgbClr val="C00000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9EDAD6CD-8926-E38A-FB47-9DE7AECF41FA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9EDAD6CD-8926-E38A-FB47-9DE7AECF41F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91B10D5A-3869-1FC0-10C3-A6B7696FC233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91B10D5A-3869-1FC0-10C3-A6B7696FC23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8"/>
                  <a:stretch>
                    <a:fillRect r="-5833"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F5DE98A-789C-F7A4-CEB9-FAFD9247FABD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572128F-FB45-A318-57D3-7E25E9DC4D5D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572128F-FB45-A318-57D3-7E25E9DC4D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EC34E031-FF11-C211-64C9-7BEF66987846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EC34E031-FF11-C211-64C9-7BEF669878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10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Arrow: Circular 20">
              <a:extLst>
                <a:ext uri="{FF2B5EF4-FFF2-40B4-BE49-F238E27FC236}">
                  <a16:creationId xmlns:a16="http://schemas.microsoft.com/office/drawing/2014/main" id="{063B9403-648C-E858-D678-29CC4311B64D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0BA85C9-2027-A4E4-B98E-62AD9BD293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16FC7DE-4A51-0D58-5C3D-56982F5C1B1B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216FC7DE-4A51-0D58-5C3D-56982F5C1B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11"/>
                  <a:stretch>
                    <a:fillRect l="-29032" t="-28889" r="-93548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318035A-9D75-DA8A-6F97-2A31CA2BFFFF}"/>
                </a:ext>
              </a:extLst>
            </p:cNvPr>
            <p:cNvCxnSpPr>
              <a:cxnSpLocks/>
              <a:stCxn id="11" idx="0"/>
              <a:endCxn id="17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2FD7BAF-E082-5242-0831-DFC15FC0E917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2FD7BAF-E082-5242-0831-DFC15FC0E9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FAD99CAF-6E35-1254-709E-32670605B9F1}"/>
                </a:ext>
              </a:extLst>
            </p:cNvPr>
            <p:cNvCxnSpPr>
              <a:cxnSpLocks/>
              <a:stCxn id="17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82C20D9-D549-BDC7-874F-8AEAE21BF6FF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82C20D9-D549-BDC7-874F-8AEAE21BF6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13"/>
                  <a:stretch>
                    <a:fillRect l="-156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79E7F120-5B39-C9FB-0A2E-B62908CDDBAC}"/>
                    </a:ext>
                  </a:extLst>
                </p:cNvPr>
                <p:cNvSpPr txBox="1"/>
                <p:nvPr/>
              </p:nvSpPr>
              <p:spPr>
                <a:xfrm>
                  <a:off x="2420059" y="2933756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79E7F120-5B39-C9FB-0A2E-B62908CDDB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20059" y="2933756"/>
                  <a:ext cx="194797" cy="276999"/>
                </a:xfrm>
                <a:prstGeom prst="rect">
                  <a:avLst/>
                </a:prstGeom>
                <a:blipFill>
                  <a:blip r:embed="rId14"/>
                  <a:stretch>
                    <a:fillRect l="-281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Arrow: Circular 28">
              <a:extLst>
                <a:ext uri="{FF2B5EF4-FFF2-40B4-BE49-F238E27FC236}">
                  <a16:creationId xmlns:a16="http://schemas.microsoft.com/office/drawing/2014/main" id="{4FF5ECEC-8C3F-EB14-6FBB-1722E6E8E954}"/>
                </a:ext>
              </a:extLst>
            </p:cNvPr>
            <p:cNvSpPr/>
            <p:nvPr/>
          </p:nvSpPr>
          <p:spPr>
            <a:xfrm>
              <a:off x="2257642" y="3184264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D1BA2D1-763F-23B2-020F-0CD7A3FB2E54}"/>
              </a:ext>
            </a:extLst>
          </p:cNvPr>
          <p:cNvGrpSpPr/>
          <p:nvPr/>
        </p:nvGrpSpPr>
        <p:grpSpPr>
          <a:xfrm>
            <a:off x="648835" y="1767079"/>
            <a:ext cx="5402569" cy="2899217"/>
            <a:chOff x="376640" y="3555650"/>
            <a:chExt cx="5402569" cy="28992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EEAE0B17-B9E2-49FA-806E-F4D62BEA28E5}"/>
                    </a:ext>
                  </a:extLst>
                </p:cNvPr>
                <p:cNvSpPr/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EEAE0B17-B9E2-49FA-806E-F4D62BEA28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3157" y="5146570"/>
                  <a:ext cx="720000" cy="720000"/>
                </a:xfrm>
                <a:prstGeom prst="ellipse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755C50E-424A-FA54-A654-EDFADB9161B5}"/>
                </a:ext>
              </a:extLst>
            </p:cNvPr>
            <p:cNvCxnSpPr>
              <a:endCxn id="33" idx="2"/>
            </p:cNvCxnSpPr>
            <p:nvPr/>
          </p:nvCxnSpPr>
          <p:spPr>
            <a:xfrm>
              <a:off x="376640" y="5506570"/>
              <a:ext cx="37651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8E27AC0-137A-36A3-2AF0-85EFB2543417}"/>
                </a:ext>
              </a:extLst>
            </p:cNvPr>
            <p:cNvCxnSpPr>
              <a:cxnSpLocks/>
            </p:cNvCxnSpPr>
            <p:nvPr/>
          </p:nvCxnSpPr>
          <p:spPr>
            <a:xfrm>
              <a:off x="1473157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A459FF6-283F-28AF-6F5C-3163EC101191}"/>
                    </a:ext>
                  </a:extLst>
                </p:cNvPr>
                <p:cNvSpPr txBox="1"/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A459FF6-283F-28AF-6F5C-3163EC10119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188071"/>
                  <a:ext cx="191014" cy="276999"/>
                </a:xfrm>
                <a:prstGeom prst="rect">
                  <a:avLst/>
                </a:prstGeom>
                <a:blipFill>
                  <a:blip r:embed="rId16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E110A79-064E-D291-6AC5-E54FEBAF01E0}"/>
                </a:ext>
              </a:extLst>
            </p:cNvPr>
            <p:cNvGrpSpPr/>
            <p:nvPr/>
          </p:nvGrpSpPr>
          <p:grpSpPr>
            <a:xfrm>
              <a:off x="3620256" y="5146570"/>
              <a:ext cx="720000" cy="720000"/>
              <a:chOff x="3329222" y="5295508"/>
              <a:chExt cx="720000" cy="7200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AD08D72B-8E7C-82F0-634B-F994DF892CC3}"/>
                      </a:ext>
                    </a:extLst>
                  </p:cNvPr>
                  <p:cNvSpPr/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DE" dirty="0"/>
                  </a:p>
                </p:txBody>
              </p:sp>
            </mc:Choice>
            <mc:Fallback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AD08D72B-8E7C-82F0-634B-F994DF892CC3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9222" y="5295508"/>
                    <a:ext cx="720000" cy="720000"/>
                  </a:xfrm>
                  <a:prstGeom prst="ellipse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6586233E-DE68-9A45-1561-B1498799C376}"/>
                  </a:ext>
                </a:extLst>
              </p:cNvPr>
              <p:cNvSpPr/>
              <p:nvPr/>
            </p:nvSpPr>
            <p:spPr>
              <a:xfrm>
                <a:off x="3365081" y="5331366"/>
                <a:ext cx="648000" cy="64800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DE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D73B9C8C-C06E-D006-AEBC-FE3365E699A4}"/>
                    </a:ext>
                  </a:extLst>
                </p:cNvPr>
                <p:cNvSpPr/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id="{D73B9C8C-C06E-D006-AEBC-FE3365E699A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5146570"/>
                  <a:ext cx="720000" cy="720000"/>
                </a:xfrm>
                <a:prstGeom prst="ellipse">
                  <a:avLst/>
                </a:prstGeom>
                <a:blipFill>
                  <a:blip r:embed="rId18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FF7C0035-AAFD-441A-5D05-D4EBCA2CE983}"/>
                    </a:ext>
                  </a:extLst>
                </p:cNvPr>
                <p:cNvSpPr/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id="{FF7C0035-AAFD-441A-5D05-D4EBCA2CE98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0767" y="3555650"/>
                  <a:ext cx="720000" cy="720000"/>
                </a:xfrm>
                <a:prstGeom prst="ellipse">
                  <a:avLst/>
                </a:prstGeom>
                <a:blipFill>
                  <a:blip r:embed="rId19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BC17285F-59C4-D8F1-0A19-E9CA3E1BE61D}"/>
                    </a:ext>
                  </a:extLst>
                </p:cNvPr>
                <p:cNvSpPr/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id="{BC17285F-59C4-D8F1-0A19-E9CA3E1BE61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9841" y="3555650"/>
                  <a:ext cx="720000" cy="720000"/>
                </a:xfrm>
                <a:prstGeom prst="ellipse">
                  <a:avLst/>
                </a:prstGeom>
                <a:blipFill>
                  <a:blip r:embed="rId20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3595531E-A765-2667-EAC1-48560F68D92E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5506570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A8F4B1A9-D3AA-79B3-3978-DCA11E16CCBA}"/>
                    </a:ext>
                  </a:extLst>
                </p:cNvPr>
                <p:cNvSpPr txBox="1"/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A8F4B1A9-D3AA-79B3-3978-DCA11E16CC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5188071"/>
                  <a:ext cx="194797" cy="276999"/>
                </a:xfrm>
                <a:prstGeom prst="rect">
                  <a:avLst/>
                </a:prstGeom>
                <a:blipFill>
                  <a:blip r:embed="rId21"/>
                  <a:stretch>
                    <a:fillRect l="-15625" t="-28889" r="-90625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98B4ECD2-010F-CE95-54B3-32B998822935}"/>
                </a:ext>
              </a:extLst>
            </p:cNvPr>
            <p:cNvCxnSpPr>
              <a:cxnSpLocks/>
              <a:stCxn id="40" idx="4"/>
              <a:endCxn id="60" idx="0"/>
            </p:cNvCxnSpPr>
            <p:nvPr/>
          </p:nvCxnSpPr>
          <p:spPr>
            <a:xfrm>
              <a:off x="3979841" y="4275650"/>
              <a:ext cx="415" cy="87092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AAA0A26-F773-3659-E549-8EBA0BD74437}"/>
                    </a:ext>
                  </a:extLst>
                </p:cNvPr>
                <p:cNvSpPr txBox="1"/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0AAA0A26-F773-3659-E549-8EBA0BD744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9841" y="4519889"/>
                  <a:ext cx="194797" cy="276999"/>
                </a:xfrm>
                <a:prstGeom prst="rect">
                  <a:avLst/>
                </a:prstGeom>
                <a:blipFill>
                  <a:blip r:embed="rId22"/>
                  <a:stretch>
                    <a:fillRect l="-16129" t="-28889" r="-93548" b="-5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9E1E3B0-9082-7F88-2146-E24961BFA1C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39841" y="5506428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DC6DF80C-3BFB-43B6-A811-9A6C445C3A28}"/>
                    </a:ext>
                  </a:extLst>
                </p:cNvPr>
                <p:cNvSpPr txBox="1"/>
                <p:nvPr/>
              </p:nvSpPr>
              <p:spPr>
                <a:xfrm>
                  <a:off x="4607305" y="5196921"/>
                  <a:ext cx="1910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DC6DF80C-3BFB-43B6-A811-9A6C445C3A2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07305" y="5196921"/>
                  <a:ext cx="191013" cy="276999"/>
                </a:xfrm>
                <a:prstGeom prst="rect">
                  <a:avLst/>
                </a:prstGeom>
                <a:blipFill>
                  <a:blip r:embed="rId23"/>
                  <a:stretch>
                    <a:fillRect l="-281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7F18D100-6C65-784E-50D2-5123965AD9CB}"/>
                    </a:ext>
                  </a:extLst>
                </p:cNvPr>
                <p:cNvSpPr txBox="1"/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7F18D100-6C65-784E-50D2-5123965AD9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443" y="6177868"/>
                  <a:ext cx="194797" cy="276999"/>
                </a:xfrm>
                <a:prstGeom prst="rect">
                  <a:avLst/>
                </a:prstGeom>
                <a:blipFill>
                  <a:blip r:embed="rId24"/>
                  <a:stretch>
                    <a:fillRect l="-16129" t="-28889" r="-93548" b="-5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Arrow: Circular 47">
              <a:extLst>
                <a:ext uri="{FF2B5EF4-FFF2-40B4-BE49-F238E27FC236}">
                  <a16:creationId xmlns:a16="http://schemas.microsoft.com/office/drawing/2014/main" id="{0B0871D7-C57D-23A7-C953-D9591BDF4CE7}"/>
                </a:ext>
              </a:extLst>
            </p:cNvPr>
            <p:cNvSpPr/>
            <p:nvPr/>
          </p:nvSpPr>
          <p:spPr>
            <a:xfrm rot="10800000">
              <a:off x="3720026" y="5458902"/>
              <a:ext cx="519633" cy="779195"/>
            </a:xfrm>
            <a:prstGeom prst="circularArrow">
              <a:avLst>
                <a:gd name="adj1" fmla="val 2524"/>
                <a:gd name="adj2" fmla="val 1142319"/>
                <a:gd name="adj3" fmla="val 20335219"/>
                <a:gd name="adj4" fmla="val 10800000"/>
                <a:gd name="adj5" fmla="val 1011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AEC71671-2366-74A5-4570-11D13334EE8E}"/>
                    </a:ext>
                  </a:extLst>
                </p:cNvPr>
                <p:cNvSpPr/>
                <p:nvPr/>
              </p:nvSpPr>
              <p:spPr>
                <a:xfrm>
                  <a:off x="5059209" y="5154765"/>
                  <a:ext cx="720000" cy="720000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lang="en-DE" dirty="0"/>
                </a:p>
              </p:txBody>
            </p:sp>
          </mc:Choice>
          <mc:Fallback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AEC71671-2366-74A5-4570-11D13334EE8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59209" y="5154765"/>
                  <a:ext cx="720000" cy="720000"/>
                </a:xfrm>
                <a:prstGeom prst="ellipse">
                  <a:avLst/>
                </a:prstGeom>
                <a:blipFill>
                  <a:blip r:embed="rId25"/>
                  <a:stretch>
                    <a:fillRect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756DB8C-E1CD-9940-B678-39CD69EB28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3157" y="5593819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208D00D4-16FD-33AA-755F-C629E8F121BC}"/>
                    </a:ext>
                  </a:extLst>
                </p:cNvPr>
                <p:cNvSpPr txBox="1"/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208D00D4-16FD-33AA-755F-C629E8F121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6405" y="5615796"/>
                  <a:ext cx="191014" cy="276999"/>
                </a:xfrm>
                <a:prstGeom prst="rect">
                  <a:avLst/>
                </a:prstGeom>
                <a:blipFill>
                  <a:blip r:embed="rId26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EFEDC82F-165B-B7C2-F5F4-BFDFE5152EBB}"/>
                </a:ext>
              </a:extLst>
            </p:cNvPr>
            <p:cNvCxnSpPr>
              <a:cxnSpLocks/>
              <a:stCxn id="33" idx="0"/>
              <a:endCxn id="39" idx="3"/>
            </p:cNvCxnSpPr>
            <p:nvPr/>
          </p:nvCxnSpPr>
          <p:spPr>
            <a:xfrm flipV="1">
              <a:off x="1113157" y="4170208"/>
              <a:ext cx="1163052" cy="976362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E443C843-5EC5-EDD5-FB54-84202D919FEE}"/>
                    </a:ext>
                  </a:extLst>
                </p:cNvPr>
                <p:cNvSpPr txBox="1"/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E443C843-5EC5-EDD5-FB54-84202D919F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9886" y="4359154"/>
                  <a:ext cx="194797" cy="276999"/>
                </a:xfrm>
                <a:prstGeom prst="rect">
                  <a:avLst/>
                </a:prstGeom>
                <a:blipFill>
                  <a:blip r:embed="rId27"/>
                  <a:stretch>
                    <a:fillRect l="-15625" t="-28889" r="-87500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3B367D5-E895-837C-7A40-11D9AE4ACED7}"/>
                </a:ext>
              </a:extLst>
            </p:cNvPr>
            <p:cNvCxnSpPr>
              <a:cxnSpLocks/>
              <a:stCxn id="39" idx="5"/>
            </p:cNvCxnSpPr>
            <p:nvPr/>
          </p:nvCxnSpPr>
          <p:spPr>
            <a:xfrm>
              <a:off x="2785325" y="4170208"/>
              <a:ext cx="1002937" cy="984557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7BC64CB6-E807-BA58-38AE-F2252F578F53}"/>
                    </a:ext>
                  </a:extLst>
                </p:cNvPr>
                <p:cNvSpPr txBox="1"/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7BC64CB6-E807-BA58-38AE-F2252F578F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5858" y="4423595"/>
                  <a:ext cx="194797" cy="276999"/>
                </a:xfrm>
                <a:prstGeom prst="rect">
                  <a:avLst/>
                </a:prstGeom>
                <a:blipFill>
                  <a:blip r:embed="rId28"/>
                  <a:stretch>
                    <a:fillRect l="-15625" t="-28261" r="-90625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FACD1232-1E89-2DF3-0582-85B1355CB263}"/>
                </a:ext>
              </a:extLst>
            </p:cNvPr>
            <p:cNvCxnSpPr>
              <a:cxnSpLocks/>
            </p:cNvCxnSpPr>
            <p:nvPr/>
          </p:nvCxnSpPr>
          <p:spPr>
            <a:xfrm>
              <a:off x="2922275" y="391795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0A6B3B23-2D8F-B9EE-B875-FF75BBCAF936}"/>
                    </a:ext>
                  </a:extLst>
                </p:cNvPr>
                <p:cNvSpPr txBox="1"/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0A6B3B23-2D8F-B9EE-B875-FF75BBCAF9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23" y="3599454"/>
                  <a:ext cx="194797" cy="276999"/>
                </a:xfrm>
                <a:prstGeom prst="rect">
                  <a:avLst/>
                </a:prstGeom>
                <a:blipFill>
                  <a:blip r:embed="rId29"/>
                  <a:stretch>
                    <a:fillRect l="-28125" t="-28261" r="-87500" b="-5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CEE07471-349B-A9C6-5883-21EF91595D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14006" y="4002773"/>
              <a:ext cx="674327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9914F8E0-AC25-4A38-F2E9-94A6946211B5}"/>
                    </a:ext>
                  </a:extLst>
                </p:cNvPr>
                <p:cNvSpPr txBox="1"/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9914F8E0-AC25-4A38-F2E9-94A6946211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7254" y="4024750"/>
                  <a:ext cx="191014" cy="276999"/>
                </a:xfrm>
                <a:prstGeom prst="rect">
                  <a:avLst/>
                </a:prstGeom>
                <a:blipFill>
                  <a:blip r:embed="rId30"/>
                  <a:stretch>
                    <a:fillRect l="-29032" t="-28889" r="-90323" b="-5111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872660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363</Words>
  <Application>Microsoft Office PowerPoint</Application>
  <PresentationFormat>Widescreen</PresentationFormat>
  <Paragraphs>275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2025-06-19T20:53:35Z</dcterms:modified>
</cp:coreProperties>
</file>