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1"/>
  </p:notesMasterIdLst>
  <p:sldIdLst>
    <p:sldId id="292" r:id="rId2"/>
    <p:sldId id="294" r:id="rId3"/>
    <p:sldId id="309" r:id="rId4"/>
    <p:sldId id="310" r:id="rId5"/>
    <p:sldId id="311" r:id="rId6"/>
    <p:sldId id="307" r:id="rId7"/>
    <p:sldId id="312" r:id="rId8"/>
    <p:sldId id="304" r:id="rId9"/>
    <p:sldId id="305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EDEDE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CE2619-341B-4F81-B4CC-E1DCF9DE693E}" v="832" dt="2024-09-03T19:40:15.0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75CE2619-341B-4F81-B4CC-E1DCF9DE693E}"/>
    <pc:docChg chg="undo custSel addSld delSld modSld">
      <pc:chgData name="Abels, Patrick" userId="ba666de4-0d21-43a6-8e66-51a18aae1b4a" providerId="ADAL" clId="{75CE2619-341B-4F81-B4CC-E1DCF9DE693E}" dt="2024-09-03T19:40:35.717" v="2054" actId="14100"/>
      <pc:docMkLst>
        <pc:docMk/>
      </pc:docMkLst>
      <pc:sldChg chg="addSp modSp mod">
        <pc:chgData name="Abels, Patrick" userId="ba666de4-0d21-43a6-8e66-51a18aae1b4a" providerId="ADAL" clId="{75CE2619-341B-4F81-B4CC-E1DCF9DE693E}" dt="2024-09-03T19:18:53.059" v="1749" actId="14100"/>
        <pc:sldMkLst>
          <pc:docMk/>
          <pc:sldMk cId="3358983006" sldId="305"/>
        </pc:sldMkLst>
        <pc:spChg chg="mod">
          <ac:chgData name="Abels, Patrick" userId="ba666de4-0d21-43a6-8e66-51a18aae1b4a" providerId="ADAL" clId="{75CE2619-341B-4F81-B4CC-E1DCF9DE693E}" dt="2024-09-03T19:16:08.752" v="1608" actId="20577"/>
          <ac:spMkLst>
            <pc:docMk/>
            <pc:sldMk cId="3358983006" sldId="305"/>
            <ac:spMk id="2" creationId="{2990A55F-57D0-5F13-873C-EC6A5D011C2D}"/>
          </ac:spMkLst>
        </pc:spChg>
        <pc:spChg chg="add mod">
          <ac:chgData name="Abels, Patrick" userId="ba666de4-0d21-43a6-8e66-51a18aae1b4a" providerId="ADAL" clId="{75CE2619-341B-4F81-B4CC-E1DCF9DE693E}" dt="2024-09-03T19:18:47.454" v="1748" actId="20577"/>
          <ac:spMkLst>
            <pc:docMk/>
            <pc:sldMk cId="3358983006" sldId="305"/>
            <ac:spMk id="3" creationId="{5FC46CBF-7876-2D86-3C09-7DFAFF25CB15}"/>
          </ac:spMkLst>
        </pc:spChg>
        <pc:spChg chg="add mod ord">
          <ac:chgData name="Abels, Patrick" userId="ba666de4-0d21-43a6-8e66-51a18aae1b4a" providerId="ADAL" clId="{75CE2619-341B-4F81-B4CC-E1DCF9DE693E}" dt="2024-09-03T19:18:53.059" v="1749" actId="14100"/>
          <ac:spMkLst>
            <pc:docMk/>
            <pc:sldMk cId="3358983006" sldId="305"/>
            <ac:spMk id="4" creationId="{428C4394-8FD7-0B38-4E6C-38355918902D}"/>
          </ac:spMkLst>
        </pc:spChg>
      </pc:sldChg>
      <pc:sldChg chg="addSp modSp mod">
        <pc:chgData name="Abels, Patrick" userId="ba666de4-0d21-43a6-8e66-51a18aae1b4a" providerId="ADAL" clId="{75CE2619-341B-4F81-B4CC-E1DCF9DE693E}" dt="2024-09-03T19:39:49.895" v="2041" actId="1076"/>
        <pc:sldMkLst>
          <pc:docMk/>
          <pc:sldMk cId="2454186813" sldId="307"/>
        </pc:sldMkLst>
        <pc:spChg chg="mod">
          <ac:chgData name="Abels, Patrick" userId="ba666de4-0d21-43a6-8e66-51a18aae1b4a" providerId="ADAL" clId="{75CE2619-341B-4F81-B4CC-E1DCF9DE693E}" dt="2024-09-03T19:39:25.539" v="2018" actId="20577"/>
          <ac:spMkLst>
            <pc:docMk/>
            <pc:sldMk cId="2454186813" sldId="307"/>
            <ac:spMk id="2" creationId="{07E65ADA-C927-8807-810A-3A4C04E45A79}"/>
          </ac:spMkLst>
        </pc:spChg>
        <pc:spChg chg="mod">
          <ac:chgData name="Abels, Patrick" userId="ba666de4-0d21-43a6-8e66-51a18aae1b4a" providerId="ADAL" clId="{75CE2619-341B-4F81-B4CC-E1DCF9DE693E}" dt="2024-09-03T19:10:07.272" v="1113" actId="20577"/>
          <ac:spMkLst>
            <pc:docMk/>
            <pc:sldMk cId="2454186813" sldId="307"/>
            <ac:spMk id="3" creationId="{7765C990-0898-7B74-2208-998930ABF578}"/>
          </ac:spMkLst>
        </pc:spChg>
        <pc:spChg chg="add mod">
          <ac:chgData name="Abels, Patrick" userId="ba666de4-0d21-43a6-8e66-51a18aae1b4a" providerId="ADAL" clId="{75CE2619-341B-4F81-B4CC-E1DCF9DE693E}" dt="2024-09-03T19:39:49.895" v="2041" actId="1076"/>
          <ac:spMkLst>
            <pc:docMk/>
            <pc:sldMk cId="2454186813" sldId="307"/>
            <ac:spMk id="6" creationId="{CFEC37CF-3E82-1336-D11F-8345BA444F1B}"/>
          </ac:spMkLst>
        </pc:spChg>
        <pc:spChg chg="add mod ord">
          <ac:chgData name="Abels, Patrick" userId="ba666de4-0d21-43a6-8e66-51a18aae1b4a" providerId="ADAL" clId="{75CE2619-341B-4F81-B4CC-E1DCF9DE693E}" dt="2024-09-03T19:39:49.895" v="2041" actId="1076"/>
          <ac:spMkLst>
            <pc:docMk/>
            <pc:sldMk cId="2454186813" sldId="307"/>
            <ac:spMk id="7" creationId="{286BB8B1-8433-914C-0051-49973CA896EF}"/>
          </ac:spMkLst>
        </pc:spChg>
        <pc:picChg chg="add mod ord">
          <ac:chgData name="Abels, Patrick" userId="ba666de4-0d21-43a6-8e66-51a18aae1b4a" providerId="ADAL" clId="{75CE2619-341B-4F81-B4CC-E1DCF9DE693E}" dt="2024-09-03T19:39:32.589" v="2021" actId="1076"/>
          <ac:picMkLst>
            <pc:docMk/>
            <pc:sldMk cId="2454186813" sldId="307"/>
            <ac:picMk id="5" creationId="{612B92BC-9816-54A0-3C57-40A2C5C7343B}"/>
          </ac:picMkLst>
        </pc:picChg>
      </pc:sldChg>
      <pc:sldChg chg="addSp delSp modSp new del mod">
        <pc:chgData name="Abels, Patrick" userId="ba666de4-0d21-43a6-8e66-51a18aae1b4a" providerId="ADAL" clId="{75CE2619-341B-4F81-B4CC-E1DCF9DE693E}" dt="2024-09-03T18:59:16.881" v="462" actId="47"/>
        <pc:sldMkLst>
          <pc:docMk/>
          <pc:sldMk cId="3644918236" sldId="308"/>
        </pc:sldMkLst>
        <pc:spChg chg="del mod">
          <ac:chgData name="Abels, Patrick" userId="ba666de4-0d21-43a6-8e66-51a18aae1b4a" providerId="ADAL" clId="{75CE2619-341B-4F81-B4CC-E1DCF9DE693E}" dt="2024-09-03T18:53:15.509" v="220" actId="478"/>
          <ac:spMkLst>
            <pc:docMk/>
            <pc:sldMk cId="3644918236" sldId="308"/>
            <ac:spMk id="2" creationId="{FFDD667D-8E1B-0560-1C5C-C1AE967B0E8B}"/>
          </ac:spMkLst>
        </pc:spChg>
        <pc:spChg chg="mod">
          <ac:chgData name="Abels, Patrick" userId="ba666de4-0d21-43a6-8e66-51a18aae1b4a" providerId="ADAL" clId="{75CE2619-341B-4F81-B4CC-E1DCF9DE693E}" dt="2024-09-03T11:43:38.408" v="31" actId="20577"/>
          <ac:spMkLst>
            <pc:docMk/>
            <pc:sldMk cId="3644918236" sldId="308"/>
            <ac:spMk id="3" creationId="{6D9BA152-3D89-DE75-2740-56502C9EDC8B}"/>
          </ac:spMkLst>
        </pc:spChg>
        <pc:spChg chg="add mod">
          <ac:chgData name="Abels, Patrick" userId="ba666de4-0d21-43a6-8e66-51a18aae1b4a" providerId="ADAL" clId="{75CE2619-341B-4F81-B4CC-E1DCF9DE693E}" dt="2024-09-03T18:52:16.497" v="215" actId="20577"/>
          <ac:spMkLst>
            <pc:docMk/>
            <pc:sldMk cId="3644918236" sldId="308"/>
            <ac:spMk id="4" creationId="{A3CF51F2-CB5E-7C62-C10D-169DB2EA1932}"/>
          </ac:spMkLst>
        </pc:spChg>
        <pc:spChg chg="add mod">
          <ac:chgData name="Abels, Patrick" userId="ba666de4-0d21-43a6-8e66-51a18aae1b4a" providerId="ADAL" clId="{75CE2619-341B-4F81-B4CC-E1DCF9DE693E}" dt="2024-09-03T18:56:39.225" v="337" actId="1076"/>
          <ac:spMkLst>
            <pc:docMk/>
            <pc:sldMk cId="3644918236" sldId="308"/>
            <ac:spMk id="7" creationId="{E4205882-3CA6-66F1-7A6E-BDBA4960B53D}"/>
          </ac:spMkLst>
        </pc:spChg>
        <pc:picChg chg="add mod">
          <ac:chgData name="Abels, Patrick" userId="ba666de4-0d21-43a6-8e66-51a18aae1b4a" providerId="ADAL" clId="{75CE2619-341B-4F81-B4CC-E1DCF9DE693E}" dt="2024-09-03T18:56:47.650" v="339" actId="1076"/>
          <ac:picMkLst>
            <pc:docMk/>
            <pc:sldMk cId="3644918236" sldId="308"/>
            <ac:picMk id="6" creationId="{A124E54F-87C5-0E16-67F5-A910B7BE5046}"/>
          </ac:picMkLst>
        </pc:picChg>
      </pc:sldChg>
      <pc:sldChg chg="addSp modSp new mod">
        <pc:chgData name="Abels, Patrick" userId="ba666de4-0d21-43a6-8e66-51a18aae1b4a" providerId="ADAL" clId="{75CE2619-341B-4F81-B4CC-E1DCF9DE693E}" dt="2024-09-03T18:57:30.106" v="449" actId="1076"/>
        <pc:sldMkLst>
          <pc:docMk/>
          <pc:sldMk cId="3662745857" sldId="309"/>
        </pc:sldMkLst>
        <pc:spChg chg="mod">
          <ac:chgData name="Abels, Patrick" userId="ba666de4-0d21-43a6-8e66-51a18aae1b4a" providerId="ADAL" clId="{75CE2619-341B-4F81-B4CC-E1DCF9DE693E}" dt="2024-09-03T18:57:22.985" v="446" actId="20577"/>
          <ac:spMkLst>
            <pc:docMk/>
            <pc:sldMk cId="3662745857" sldId="309"/>
            <ac:spMk id="2" creationId="{627AEF7D-B69D-57C1-68FB-D5381EE265F2}"/>
          </ac:spMkLst>
        </pc:spChg>
        <pc:spChg chg="mod">
          <ac:chgData name="Abels, Patrick" userId="ba666de4-0d21-43a6-8e66-51a18aae1b4a" providerId="ADAL" clId="{75CE2619-341B-4F81-B4CC-E1DCF9DE693E}" dt="2024-09-03T18:56:57.402" v="347" actId="20577"/>
          <ac:spMkLst>
            <pc:docMk/>
            <pc:sldMk cId="3662745857" sldId="309"/>
            <ac:spMk id="3" creationId="{9BD51274-02D4-A9A2-95B5-B30054ECD874}"/>
          </ac:spMkLst>
        </pc:spChg>
        <pc:picChg chg="add mod">
          <ac:chgData name="Abels, Patrick" userId="ba666de4-0d21-43a6-8e66-51a18aae1b4a" providerId="ADAL" clId="{75CE2619-341B-4F81-B4CC-E1DCF9DE693E}" dt="2024-09-03T18:57:30.106" v="449" actId="1076"/>
          <ac:picMkLst>
            <pc:docMk/>
            <pc:sldMk cId="3662745857" sldId="309"/>
            <ac:picMk id="4" creationId="{936FF94B-3256-D59C-D135-2F5A32C2C5EC}"/>
          </ac:picMkLst>
        </pc:picChg>
      </pc:sldChg>
      <pc:sldChg chg="addSp modSp new mod">
        <pc:chgData name="Abels, Patrick" userId="ba666de4-0d21-43a6-8e66-51a18aae1b4a" providerId="ADAL" clId="{75CE2619-341B-4F81-B4CC-E1DCF9DE693E}" dt="2024-09-03T18:57:57.922" v="461" actId="1076"/>
        <pc:sldMkLst>
          <pc:docMk/>
          <pc:sldMk cId="1995955183" sldId="310"/>
        </pc:sldMkLst>
        <pc:spChg chg="mod">
          <ac:chgData name="Abels, Patrick" userId="ba666de4-0d21-43a6-8e66-51a18aae1b4a" providerId="ADAL" clId="{75CE2619-341B-4F81-B4CC-E1DCF9DE693E}" dt="2024-09-03T18:57:37.499" v="457" actId="20577"/>
          <ac:spMkLst>
            <pc:docMk/>
            <pc:sldMk cId="1995955183" sldId="310"/>
            <ac:spMk id="3" creationId="{D83C0D68-76B9-65E6-EDE6-6B1083806E9A}"/>
          </ac:spMkLst>
        </pc:spChg>
        <pc:spChg chg="add mod">
          <ac:chgData name="Abels, Patrick" userId="ba666de4-0d21-43a6-8e66-51a18aae1b4a" providerId="ADAL" clId="{75CE2619-341B-4F81-B4CC-E1DCF9DE693E}" dt="2024-09-03T18:57:41.684" v="458"/>
          <ac:spMkLst>
            <pc:docMk/>
            <pc:sldMk cId="1995955183" sldId="310"/>
            <ac:spMk id="5" creationId="{6B3CA2C4-5BDD-ED46-ABC0-0DCBC0740659}"/>
          </ac:spMkLst>
        </pc:spChg>
        <pc:spChg chg="add mod">
          <ac:chgData name="Abels, Patrick" userId="ba666de4-0d21-43a6-8e66-51a18aae1b4a" providerId="ADAL" clId="{75CE2619-341B-4F81-B4CC-E1DCF9DE693E}" dt="2024-09-03T18:57:54.004" v="460" actId="1076"/>
          <ac:spMkLst>
            <pc:docMk/>
            <pc:sldMk cId="1995955183" sldId="310"/>
            <ac:spMk id="6" creationId="{8F5E0239-5C18-8EBF-4D1D-0018FBE28FE5}"/>
          </ac:spMkLst>
        </pc:spChg>
        <pc:picChg chg="add mod">
          <ac:chgData name="Abels, Patrick" userId="ba666de4-0d21-43a6-8e66-51a18aae1b4a" providerId="ADAL" clId="{75CE2619-341B-4F81-B4CC-E1DCF9DE693E}" dt="2024-09-03T18:57:57.922" v="461" actId="1076"/>
          <ac:picMkLst>
            <pc:docMk/>
            <pc:sldMk cId="1995955183" sldId="310"/>
            <ac:picMk id="4" creationId="{04BED15C-CF23-6656-DDCB-E021425B5014}"/>
          </ac:picMkLst>
        </pc:picChg>
      </pc:sldChg>
      <pc:sldChg chg="addSp modSp new mod">
        <pc:chgData name="Abels, Patrick" userId="ba666de4-0d21-43a6-8e66-51a18aae1b4a" providerId="ADAL" clId="{75CE2619-341B-4F81-B4CC-E1DCF9DE693E}" dt="2024-09-03T19:18:08.180" v="1740" actId="207"/>
        <pc:sldMkLst>
          <pc:docMk/>
          <pc:sldMk cId="1727657723" sldId="311"/>
        </pc:sldMkLst>
        <pc:spChg chg="mod">
          <ac:chgData name="Abels, Patrick" userId="ba666de4-0d21-43a6-8e66-51a18aae1b4a" providerId="ADAL" clId="{75CE2619-341B-4F81-B4CC-E1DCF9DE693E}" dt="2024-09-03T19:08:31.685" v="1064" actId="14100"/>
          <ac:spMkLst>
            <pc:docMk/>
            <pc:sldMk cId="1727657723" sldId="311"/>
            <ac:spMk id="2" creationId="{79F79B93-2FB5-B8E3-B48C-3F8328B3A807}"/>
          </ac:spMkLst>
        </pc:spChg>
        <pc:spChg chg="mod">
          <ac:chgData name="Abels, Patrick" userId="ba666de4-0d21-43a6-8e66-51a18aae1b4a" providerId="ADAL" clId="{75CE2619-341B-4F81-B4CC-E1DCF9DE693E}" dt="2024-09-03T18:59:56.233" v="489" actId="404"/>
          <ac:spMkLst>
            <pc:docMk/>
            <pc:sldMk cId="1727657723" sldId="311"/>
            <ac:spMk id="3" creationId="{E9787C37-A4E1-8B1B-7593-0ADAFC5F9D20}"/>
          </ac:spMkLst>
        </pc:spChg>
        <pc:spChg chg="add mod">
          <ac:chgData name="Abels, Patrick" userId="ba666de4-0d21-43a6-8e66-51a18aae1b4a" providerId="ADAL" clId="{75CE2619-341B-4F81-B4CC-E1DCF9DE693E}" dt="2024-09-03T19:09:04.910" v="1111" actId="1038"/>
          <ac:spMkLst>
            <pc:docMk/>
            <pc:sldMk cId="1727657723" sldId="311"/>
            <ac:spMk id="5" creationId="{E9C2F155-A107-0158-4A46-7BA1B9D68049}"/>
          </ac:spMkLst>
        </pc:spChg>
        <pc:spChg chg="add mod ord">
          <ac:chgData name="Abels, Patrick" userId="ba666de4-0d21-43a6-8e66-51a18aae1b4a" providerId="ADAL" clId="{75CE2619-341B-4F81-B4CC-E1DCF9DE693E}" dt="2024-09-03T19:18:08.180" v="1740" actId="207"/>
          <ac:spMkLst>
            <pc:docMk/>
            <pc:sldMk cId="1727657723" sldId="311"/>
            <ac:spMk id="6" creationId="{346776B3-4D28-6957-2E0E-B60289290256}"/>
          </ac:spMkLst>
        </pc:spChg>
        <pc:picChg chg="add mod">
          <ac:chgData name="Abels, Patrick" userId="ba666de4-0d21-43a6-8e66-51a18aae1b4a" providerId="ADAL" clId="{75CE2619-341B-4F81-B4CC-E1DCF9DE693E}" dt="2024-09-03T19:09:04.910" v="1111" actId="1038"/>
          <ac:picMkLst>
            <pc:docMk/>
            <pc:sldMk cId="1727657723" sldId="311"/>
            <ac:picMk id="4" creationId="{E03D7594-FA28-A1BA-7A4F-16B9B69E8859}"/>
          </ac:picMkLst>
        </pc:picChg>
      </pc:sldChg>
      <pc:sldChg chg="addSp modSp new mod">
        <pc:chgData name="Abels, Patrick" userId="ba666de4-0d21-43a6-8e66-51a18aae1b4a" providerId="ADAL" clId="{75CE2619-341B-4F81-B4CC-E1DCF9DE693E}" dt="2024-09-03T19:40:35.717" v="2054" actId="14100"/>
        <pc:sldMkLst>
          <pc:docMk/>
          <pc:sldMk cId="2950742971" sldId="312"/>
        </pc:sldMkLst>
        <pc:spChg chg="mod">
          <ac:chgData name="Abels, Patrick" userId="ba666de4-0d21-43a6-8e66-51a18aae1b4a" providerId="ADAL" clId="{75CE2619-341B-4F81-B4CC-E1DCF9DE693E}" dt="2024-09-03T19:19:46.809" v="1759" actId="20577"/>
          <ac:spMkLst>
            <pc:docMk/>
            <pc:sldMk cId="2950742971" sldId="312"/>
            <ac:spMk id="3" creationId="{24F98107-67DF-00DB-E432-2815A0FE1F9F}"/>
          </ac:spMkLst>
        </pc:spChg>
        <pc:spChg chg="add mod">
          <ac:chgData name="Abels, Patrick" userId="ba666de4-0d21-43a6-8e66-51a18aae1b4a" providerId="ADAL" clId="{75CE2619-341B-4F81-B4CC-E1DCF9DE693E}" dt="2024-09-03T19:34:20.550" v="1892" actId="1076"/>
          <ac:spMkLst>
            <pc:docMk/>
            <pc:sldMk cId="2950742971" sldId="312"/>
            <ac:spMk id="5" creationId="{AA4FE017-2460-E51F-DBFC-A2E83BE7EBC5}"/>
          </ac:spMkLst>
        </pc:spChg>
        <pc:spChg chg="add mod">
          <ac:chgData name="Abels, Patrick" userId="ba666de4-0d21-43a6-8e66-51a18aae1b4a" providerId="ADAL" clId="{75CE2619-341B-4F81-B4CC-E1DCF9DE693E}" dt="2024-09-03T19:35:50.426" v="1907" actId="14100"/>
          <ac:spMkLst>
            <pc:docMk/>
            <pc:sldMk cId="2950742971" sldId="312"/>
            <ac:spMk id="6" creationId="{9A5C4B5A-46B1-827E-DC65-6FA67A97F3C3}"/>
          </ac:spMkLst>
        </pc:spChg>
        <pc:spChg chg="add mod">
          <ac:chgData name="Abels, Patrick" userId="ba666de4-0d21-43a6-8e66-51a18aae1b4a" providerId="ADAL" clId="{75CE2619-341B-4F81-B4CC-E1DCF9DE693E}" dt="2024-09-03T19:35:55.791" v="1909" actId="1076"/>
          <ac:spMkLst>
            <pc:docMk/>
            <pc:sldMk cId="2950742971" sldId="312"/>
            <ac:spMk id="7" creationId="{F8303263-2C22-293C-CCD8-48642006D24A}"/>
          </ac:spMkLst>
        </pc:spChg>
        <pc:spChg chg="add mod">
          <ac:chgData name="Abels, Patrick" userId="ba666de4-0d21-43a6-8e66-51a18aae1b4a" providerId="ADAL" clId="{75CE2619-341B-4F81-B4CC-E1DCF9DE693E}" dt="2024-09-03T19:37:05.030" v="1979" actId="1038"/>
          <ac:spMkLst>
            <pc:docMk/>
            <pc:sldMk cId="2950742971" sldId="312"/>
            <ac:spMk id="8" creationId="{78D60E7E-F990-705A-AA48-D57F082E2BF0}"/>
          </ac:spMkLst>
        </pc:spChg>
        <pc:spChg chg="add mod">
          <ac:chgData name="Abels, Patrick" userId="ba666de4-0d21-43a6-8e66-51a18aae1b4a" providerId="ADAL" clId="{75CE2619-341B-4F81-B4CC-E1DCF9DE693E}" dt="2024-09-03T19:37:01.338" v="1963" actId="20577"/>
          <ac:spMkLst>
            <pc:docMk/>
            <pc:sldMk cId="2950742971" sldId="312"/>
            <ac:spMk id="13" creationId="{2601C9E0-A148-901D-4FA3-68993D8105AC}"/>
          </ac:spMkLst>
        </pc:spChg>
        <pc:spChg chg="add mod">
          <ac:chgData name="Abels, Patrick" userId="ba666de4-0d21-43a6-8e66-51a18aae1b4a" providerId="ADAL" clId="{75CE2619-341B-4F81-B4CC-E1DCF9DE693E}" dt="2024-09-03T19:38:07.790" v="2001" actId="1035"/>
          <ac:spMkLst>
            <pc:docMk/>
            <pc:sldMk cId="2950742971" sldId="312"/>
            <ac:spMk id="17" creationId="{847E22FB-670B-4CF5-C958-8EDB0618FCEC}"/>
          </ac:spMkLst>
        </pc:spChg>
        <pc:spChg chg="add mod">
          <ac:chgData name="Abels, Patrick" userId="ba666de4-0d21-43a6-8e66-51a18aae1b4a" providerId="ADAL" clId="{75CE2619-341B-4F81-B4CC-E1DCF9DE693E}" dt="2024-09-03T19:38:35.861" v="2017" actId="20577"/>
          <ac:spMkLst>
            <pc:docMk/>
            <pc:sldMk cId="2950742971" sldId="312"/>
            <ac:spMk id="18" creationId="{50B9F13F-8BCD-2325-E160-A947EB5B0FDB}"/>
          </ac:spMkLst>
        </pc:spChg>
        <pc:spChg chg="add mod ord">
          <ac:chgData name="Abels, Patrick" userId="ba666de4-0d21-43a6-8e66-51a18aae1b4a" providerId="ADAL" clId="{75CE2619-341B-4F81-B4CC-E1DCF9DE693E}" dt="2024-09-03T19:40:09.870" v="2046" actId="14100"/>
          <ac:spMkLst>
            <pc:docMk/>
            <pc:sldMk cId="2950742971" sldId="312"/>
            <ac:spMk id="19" creationId="{27D9F488-1A0F-B600-9C46-BB0A17AF3FF2}"/>
          </ac:spMkLst>
        </pc:spChg>
        <pc:spChg chg="add mod ord">
          <ac:chgData name="Abels, Patrick" userId="ba666de4-0d21-43a6-8e66-51a18aae1b4a" providerId="ADAL" clId="{75CE2619-341B-4F81-B4CC-E1DCF9DE693E}" dt="2024-09-03T19:40:35.717" v="2054" actId="14100"/>
          <ac:spMkLst>
            <pc:docMk/>
            <pc:sldMk cId="2950742971" sldId="312"/>
            <ac:spMk id="20" creationId="{C520179A-389A-BF22-B231-AF9E8933BA59}"/>
          </ac:spMkLst>
        </pc:spChg>
        <pc:picChg chg="add mod">
          <ac:chgData name="Abels, Patrick" userId="ba666de4-0d21-43a6-8e66-51a18aae1b4a" providerId="ADAL" clId="{75CE2619-341B-4F81-B4CC-E1DCF9DE693E}" dt="2024-09-03T19:34:21.516" v="1893" actId="1076"/>
          <ac:picMkLst>
            <pc:docMk/>
            <pc:sldMk cId="2950742971" sldId="312"/>
            <ac:picMk id="4" creationId="{AB53321A-F150-C3CA-D1B3-04A712F76374}"/>
          </ac:picMkLst>
        </pc:picChg>
        <pc:cxnChg chg="add mod">
          <ac:chgData name="Abels, Patrick" userId="ba666de4-0d21-43a6-8e66-51a18aae1b4a" providerId="ADAL" clId="{75CE2619-341B-4F81-B4CC-E1DCF9DE693E}" dt="2024-09-03T19:36:10.048" v="1914" actId="208"/>
          <ac:cxnSpMkLst>
            <pc:docMk/>
            <pc:sldMk cId="2950742971" sldId="312"/>
            <ac:cxnSpMk id="10" creationId="{4D6883B2-83B0-D5ED-FC6A-A4D9D558B7CC}"/>
          </ac:cxnSpMkLst>
        </pc:cxnChg>
        <pc:cxnChg chg="add mod">
          <ac:chgData name="Abels, Patrick" userId="ba666de4-0d21-43a6-8e66-51a18aae1b4a" providerId="ADAL" clId="{75CE2619-341B-4F81-B4CC-E1DCF9DE693E}" dt="2024-09-03T19:37:07.974" v="1980" actId="14100"/>
          <ac:cxnSpMkLst>
            <pc:docMk/>
            <pc:sldMk cId="2950742971" sldId="312"/>
            <ac:cxnSpMk id="11" creationId="{0F975404-8E09-BB99-F49D-2E90CEB93E34}"/>
          </ac:cxnSpMkLst>
        </pc:cxnChg>
        <pc:cxnChg chg="add mod">
          <ac:chgData name="Abels, Patrick" userId="ba666de4-0d21-43a6-8e66-51a18aae1b4a" providerId="ADAL" clId="{75CE2619-341B-4F81-B4CC-E1DCF9DE693E}" dt="2024-09-03T19:37:54.089" v="1982" actId="208"/>
          <ac:cxnSpMkLst>
            <pc:docMk/>
            <pc:sldMk cId="2950742971" sldId="312"/>
            <ac:cxnSpMk id="16" creationId="{6A7C9F0F-8B2A-E11A-C240-8559BD129CD7}"/>
          </ac:cxnSpMkLst>
        </pc:cxnChg>
      </pc:sldChg>
    </pc:docChg>
  </pc:docChgLst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7:59:01.927" v="474" actId="20577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BD6A00C3-A9D0-4B8C-B53D-818D83EC183B}" dt="2024-07-24T07:24:56.373" v="38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BD6A00C3-A9D0-4B8C-B53D-818D83EC183B}" dt="2024-07-24T07:26:06.628" v="119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BD6A00C3-A9D0-4B8C-B53D-818D83EC183B}" dt="2024-07-24T07:26:06.628" v="119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D6A00C3-A9D0-4B8C-B53D-818D83EC183B}" dt="2024-07-24T07:59:01.927" v="474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BD6A00C3-A9D0-4B8C-B53D-818D83EC183B}" dt="2024-07-24T07:50:02.837" v="331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mod modAnim">
        <pc:chgData name="Abels, Patrick" userId="ba666de4-0d21-43a6-8e66-51a18aae1b4a" providerId="ADAL" clId="{BD6A00C3-A9D0-4B8C-B53D-818D83EC183B}" dt="2024-07-24T07:46:59.971" v="318" actId="1076"/>
        <pc:sldMkLst>
          <pc:docMk/>
          <pc:sldMk cId="1934247724" sldId="306"/>
        </pc:sldMkLst>
        <pc:spChg chg="mod">
          <ac:chgData name="Abels, Patrick" userId="ba666de4-0d21-43a6-8e66-51a18aae1b4a" providerId="ADAL" clId="{BD6A00C3-A9D0-4B8C-B53D-818D83EC183B}" dt="2024-07-24T07:26:03.079" v="118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BD6A00C3-A9D0-4B8C-B53D-818D83EC183B}" dt="2024-07-24T07:44:40.950" v="297" actId="20577"/>
          <ac:spMkLst>
            <pc:docMk/>
            <pc:sldMk cId="1934247724" sldId="306"/>
            <ac:spMk id="6" creationId="{E364D5CA-35B4-BFBE-2B44-B032BAF3F63E}"/>
          </ac:spMkLst>
        </pc:spChg>
        <pc:grpChg chg="mod">
          <ac:chgData name="Abels, Patrick" userId="ba666de4-0d21-43a6-8e66-51a18aae1b4a" providerId="ADAL" clId="{BD6A00C3-A9D0-4B8C-B53D-818D83EC183B}" dt="2024-07-24T07:46:41.833" v="313" actId="1076"/>
          <ac:grpSpMkLst>
            <pc:docMk/>
            <pc:sldMk cId="1934247724" sldId="306"/>
            <ac:grpSpMk id="4" creationId="{6F9323C1-594E-CC49-142D-0E25A301487F}"/>
          </ac:grpSpMkLst>
        </pc:grpChg>
        <pc:picChg chg="del">
          <ac:chgData name="Abels, Patrick" userId="ba666de4-0d21-43a6-8e66-51a18aae1b4a" providerId="ADAL" clId="{BD6A00C3-A9D0-4B8C-B53D-818D83EC183B}" dt="2024-07-24T07:38:29.366" v="152" actId="478"/>
          <ac:picMkLst>
            <pc:docMk/>
            <pc:sldMk cId="1934247724" sldId="306"/>
            <ac:picMk id="7" creationId="{F4109FB6-6404-23F6-D1D9-448160C91317}"/>
          </ac:picMkLst>
        </pc:picChg>
        <pc:picChg chg="del">
          <ac:chgData name="Abels, Patrick" userId="ba666de4-0d21-43a6-8e66-51a18aae1b4a" providerId="ADAL" clId="{BD6A00C3-A9D0-4B8C-B53D-818D83EC183B}" dt="2024-07-24T07:38:31.523" v="155" actId="478"/>
          <ac:picMkLst>
            <pc:docMk/>
            <pc:sldMk cId="1934247724" sldId="306"/>
            <ac:picMk id="8" creationId="{C6336664-43EB-CE12-4FF0-8AF6B69AEB78}"/>
          </ac:picMkLst>
        </pc:picChg>
        <pc:picChg chg="add mod">
          <ac:chgData name="Abels, Patrick" userId="ba666de4-0d21-43a6-8e66-51a18aae1b4a" providerId="ADAL" clId="{BD6A00C3-A9D0-4B8C-B53D-818D83EC183B}" dt="2024-07-24T07:46:39.347" v="312" actId="1076"/>
          <ac:picMkLst>
            <pc:docMk/>
            <pc:sldMk cId="1934247724" sldId="306"/>
            <ac:picMk id="9" creationId="{AFC7FA41-5CE8-C109-2CBD-F89899B37799}"/>
          </ac:picMkLst>
        </pc:picChg>
        <pc:picChg chg="add mod">
          <ac:chgData name="Abels, Patrick" userId="ba666de4-0d21-43a6-8e66-51a18aae1b4a" providerId="ADAL" clId="{BD6A00C3-A9D0-4B8C-B53D-818D83EC183B}" dt="2024-07-24T07:46:36.064" v="311" actId="1076"/>
          <ac:picMkLst>
            <pc:docMk/>
            <pc:sldMk cId="1934247724" sldId="306"/>
            <ac:picMk id="10" creationId="{E0D8B9AC-8387-56A6-FCD0-FAB04BC0796C}"/>
          </ac:picMkLst>
        </pc:picChg>
        <pc:picChg chg="del">
          <ac:chgData name="Abels, Patrick" userId="ba666de4-0d21-43a6-8e66-51a18aae1b4a" providerId="ADAL" clId="{BD6A00C3-A9D0-4B8C-B53D-818D83EC183B}" dt="2024-07-24T07:38:30.147" v="153" actId="478"/>
          <ac:picMkLst>
            <pc:docMk/>
            <pc:sldMk cId="1934247724" sldId="306"/>
            <ac:picMk id="1028" creationId="{C1DE6F87-4860-F331-ADE9-A39B6657E178}"/>
          </ac:picMkLst>
        </pc:picChg>
        <pc:picChg chg="del">
          <ac:chgData name="Abels, Patrick" userId="ba666de4-0d21-43a6-8e66-51a18aae1b4a" providerId="ADAL" clId="{BD6A00C3-A9D0-4B8C-B53D-818D83EC183B}" dt="2024-07-24T07:38:30.867" v="154" actId="478"/>
          <ac:picMkLst>
            <pc:docMk/>
            <pc:sldMk cId="1934247724" sldId="306"/>
            <ac:picMk id="1030" creationId="{42F8127D-2218-DE60-5ED1-E1E6F038D8AA}"/>
          </ac:picMkLst>
        </pc:picChg>
        <pc:cxnChg chg="add mod">
          <ac:chgData name="Abels, Patrick" userId="ba666de4-0d21-43a6-8e66-51a18aae1b4a" providerId="ADAL" clId="{BD6A00C3-A9D0-4B8C-B53D-818D83EC183B}" dt="2024-07-24T07:46:54.903" v="316" actId="1076"/>
          <ac:cxnSpMkLst>
            <pc:docMk/>
            <pc:sldMk cId="1934247724" sldId="306"/>
            <ac:cxnSpMk id="12" creationId="{D80E4FEB-3590-07CE-EC8C-FFEB39DC4364}"/>
          </ac:cxnSpMkLst>
        </pc:cxnChg>
        <pc:cxnChg chg="add mod">
          <ac:chgData name="Abels, Patrick" userId="ba666de4-0d21-43a6-8e66-51a18aae1b4a" providerId="ADAL" clId="{BD6A00C3-A9D0-4B8C-B53D-818D83EC183B}" dt="2024-07-24T07:46:59.971" v="318" actId="1076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  <pc:picChg chg="add del mod">
          <ac:chgData name="Abels, Patrick" userId="ba666de4-0d21-43a6-8e66-51a18aae1b4a" providerId="ADAL" clId="{BD6A00C3-A9D0-4B8C-B53D-818D83EC183B}" dt="2024-07-24T07:37:28.554" v="149" actId="478"/>
          <ac:picMkLst>
            <pc:docMk/>
            <pc:sldMk cId="1496135496" sldId="307"/>
            <ac:picMk id="5" creationId="{C14E91B7-1AF9-7495-5FA2-3B18F82C0C81}"/>
          </ac:picMkLst>
        </pc:picChg>
        <pc:picChg chg="add ord">
          <ac:chgData name="Abels, Patrick" userId="ba666de4-0d21-43a6-8e66-51a18aae1b4a" providerId="ADAL" clId="{BD6A00C3-A9D0-4B8C-B53D-818D83EC183B}" dt="2024-07-24T07:37:35.839" v="151" actId="167"/>
          <ac:picMkLst>
            <pc:docMk/>
            <pc:sldMk cId="1496135496" sldId="307"/>
            <ac:picMk id="7" creationId="{C58D5BF5-B855-03D5-D90A-71878F682D4F}"/>
          </ac:picMkLst>
        </pc:picChg>
        <pc:picChg chg="add mod">
          <ac:chgData name="Abels, Patrick" userId="ba666de4-0d21-43a6-8e66-51a18aae1b4a" providerId="ADAL" clId="{BD6A00C3-A9D0-4B8C-B53D-818D83EC183B}" dt="2024-07-24T07:35:41.978" v="136" actId="1076"/>
          <ac:picMkLst>
            <pc:docMk/>
            <pc:sldMk cId="1496135496" sldId="307"/>
            <ac:picMk id="1026" creationId="{111090E8-FD21-5B6D-69F6-D1F080C66016}"/>
          </ac:picMkLst>
        </pc:picChg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F6B8EF19-9A45-41E2-8566-B21F6B9E6809}"/>
    <pc:docChg chg="custSel delSld modSld">
      <pc:chgData name="Abels, Patrick" userId="ba666de4-0d21-43a6-8e66-51a18aae1b4a" providerId="ADAL" clId="{F6B8EF19-9A45-41E2-8566-B21F6B9E6809}" dt="2024-07-24T13:56:52.798" v="35" actId="20577"/>
      <pc:docMkLst>
        <pc:docMk/>
      </pc:docMkLst>
      <pc:sldChg chg="modSp mod">
        <pc:chgData name="Abels, Patrick" userId="ba666de4-0d21-43a6-8e66-51a18aae1b4a" providerId="ADAL" clId="{F6B8EF19-9A45-41E2-8566-B21F6B9E6809}" dt="2024-07-24T13:56:31.143" v="14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F6B8EF19-9A45-41E2-8566-B21F6B9E6809}" dt="2024-07-24T13:56:31.143" v="14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F6B8EF19-9A45-41E2-8566-B21F6B9E6809}" dt="2024-07-24T13:56:46.139" v="3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F6B8EF19-9A45-41E2-8566-B21F6B9E6809}" dt="2024-07-24T13:56:46.139" v="3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mod">
        <pc:chgData name="Abels, Patrick" userId="ba666de4-0d21-43a6-8e66-51a18aae1b4a" providerId="ADAL" clId="{F6B8EF19-9A45-41E2-8566-B21F6B9E6809}" dt="2024-07-24T13:56:52.798" v="35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F6B8EF19-9A45-41E2-8566-B21F6B9E6809}" dt="2024-07-24T13:56:52.798" v="35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F6B8EF19-9A45-41E2-8566-B21F6B9E6809}" dt="2024-07-24T13:56:49.937" v="34" actId="478"/>
          <ac:picMkLst>
            <pc:docMk/>
            <pc:sldMk cId="3358983006" sldId="305"/>
            <ac:picMk id="4" creationId="{C1567329-3957-596A-8D03-FAE3ACAB2C04}"/>
          </ac:picMkLst>
        </pc:picChg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051392800" sldId="30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235021399" sldId="30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702634962" sldId="30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59578829" sldId="31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586457616" sldId="31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71796598" sldId="31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77994254" sldId="31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61090837" sldId="31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51796070" sldId="317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440877268" sldId="31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4006843438" sldId="31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5043907" sldId="32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38070181" sldId="32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695868263" sldId="32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49335001" sldId="32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09847715" sldId="32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35699829" sldId="326"/>
        </pc:sldMkLst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6215536A-18C8-4232-927B-5B707C316FBD}"/>
    <pc:docChg chg="undo custSel addSld delSld modSld modMainMaster">
      <pc:chgData name="Abels, Patrick" userId="ba666de4-0d21-43a6-8e66-51a18aae1b4a" providerId="ADAL" clId="{6215536A-18C8-4232-927B-5B707C316FBD}" dt="2024-07-24T13:53:06.502" v="1867" actId="1076"/>
      <pc:docMkLst>
        <pc:docMk/>
      </pc:docMkLst>
      <pc:sldChg chg="modSp mod">
        <pc:chgData name="Abels, Patrick" userId="ba666de4-0d21-43a6-8e66-51a18aae1b4a" providerId="ADAL" clId="{6215536A-18C8-4232-927B-5B707C316FBD}" dt="2024-07-24T12:08:28.245" v="8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6215536A-18C8-4232-927B-5B707C316FBD}" dt="2024-07-24T12:08:28.245" v="8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6215536A-18C8-4232-927B-5B707C316FBD}" dt="2024-07-24T12:12:57.902" v="27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6215536A-18C8-4232-927B-5B707C316FBD}" dt="2024-07-24T12:12:57.902" v="27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mod">
        <pc:chgData name="Abels, Patrick" userId="ba666de4-0d21-43a6-8e66-51a18aae1b4a" providerId="ADAL" clId="{6215536A-18C8-4232-927B-5B707C316FBD}" dt="2024-07-24T13:52:29.266" v="1855" actId="1076"/>
        <pc:sldMkLst>
          <pc:docMk/>
          <pc:sldMk cId="3358983006" sldId="305"/>
        </pc:sldMkLst>
        <pc:spChg chg="mod">
          <ac:chgData name="Abels, Patrick" userId="ba666de4-0d21-43a6-8e66-51a18aae1b4a" providerId="ADAL" clId="{6215536A-18C8-4232-927B-5B707C316FBD}" dt="2024-07-24T13:52:11.007" v="1853" actId="2057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6215536A-18C8-4232-927B-5B707C316FBD}" dt="2024-07-24T13:52:29.266" v="1855" actId="1076"/>
          <ac:picMkLst>
            <pc:docMk/>
            <pc:sldMk cId="3358983006" sldId="305"/>
            <ac:picMk id="4" creationId="{C1567329-3957-596A-8D03-FAE3ACAB2C04}"/>
          </ac:picMkLst>
        </pc:picChg>
      </pc:sldChg>
      <pc:sldChg chg="addSp delSp modSp new mod">
        <pc:chgData name="Abels, Patrick" userId="ba666de4-0d21-43a6-8e66-51a18aae1b4a" providerId="ADAL" clId="{6215536A-18C8-4232-927B-5B707C316FBD}" dt="2024-07-24T13:42:29.366" v="1479" actId="1076"/>
        <pc:sldMkLst>
          <pc:docMk/>
          <pc:sldMk cId="1051392800" sldId="306"/>
        </pc:sldMkLst>
        <pc:spChg chg="del mod">
          <ac:chgData name="Abels, Patrick" userId="ba666de4-0d21-43a6-8e66-51a18aae1b4a" providerId="ADAL" clId="{6215536A-18C8-4232-927B-5B707C316FBD}" dt="2024-07-24T13:06:54.786" v="363" actId="478"/>
          <ac:spMkLst>
            <pc:docMk/>
            <pc:sldMk cId="1051392800" sldId="306"/>
            <ac:spMk id="2" creationId="{936A8F11-5356-4F77-21C2-A74A90F7EF3D}"/>
          </ac:spMkLst>
        </pc:spChg>
        <pc:spChg chg="mod">
          <ac:chgData name="Abels, Patrick" userId="ba666de4-0d21-43a6-8e66-51a18aae1b4a" providerId="ADAL" clId="{6215536A-18C8-4232-927B-5B707C316FBD}" dt="2024-07-24T12:16:42.710" v="59" actId="20577"/>
          <ac:spMkLst>
            <pc:docMk/>
            <pc:sldMk cId="1051392800" sldId="306"/>
            <ac:spMk id="3" creationId="{B444803F-31C4-CAE1-42A1-6542721C686D}"/>
          </ac:spMkLst>
        </pc:spChg>
        <pc:spChg chg="add del mod">
          <ac:chgData name="Abels, Patrick" userId="ba666de4-0d21-43a6-8e66-51a18aae1b4a" providerId="ADAL" clId="{6215536A-18C8-4232-927B-5B707C316FBD}" dt="2024-07-24T13:13:11.566" v="558" actId="478"/>
          <ac:spMkLst>
            <pc:docMk/>
            <pc:sldMk cId="1051392800" sldId="306"/>
            <ac:spMk id="5" creationId="{41DE1DE6-A9B9-C38F-D4A7-1424E4814B40}"/>
          </ac:spMkLst>
        </pc:spChg>
        <pc:spChg chg="add del mod">
          <ac:chgData name="Abels, Patrick" userId="ba666de4-0d21-43a6-8e66-51a18aae1b4a" providerId="ADAL" clId="{6215536A-18C8-4232-927B-5B707C316FBD}" dt="2024-07-24T13:13:15.113" v="560" actId="478"/>
          <ac:spMkLst>
            <pc:docMk/>
            <pc:sldMk cId="1051392800" sldId="306"/>
            <ac:spMk id="9" creationId="{741FF8B0-3BE2-1557-D3AC-33F8E32D7B41}"/>
          </ac:spMkLst>
        </pc:spChg>
        <pc:spChg chg="add del mod">
          <ac:chgData name="Abels, Patrick" userId="ba666de4-0d21-43a6-8e66-51a18aae1b4a" providerId="ADAL" clId="{6215536A-18C8-4232-927B-5B707C316FBD}" dt="2024-07-24T13:13:13.926" v="559" actId="478"/>
          <ac:spMkLst>
            <pc:docMk/>
            <pc:sldMk cId="1051392800" sldId="306"/>
            <ac:spMk id="12" creationId="{76012354-469D-74C7-C1E3-5E0C2E835469}"/>
          </ac:spMkLst>
        </pc:spChg>
        <pc:spChg chg="add del mod">
          <ac:chgData name="Abels, Patrick" userId="ba666de4-0d21-43a6-8e66-51a18aae1b4a" providerId="ADAL" clId="{6215536A-18C8-4232-927B-5B707C316FBD}" dt="2024-07-24T13:06:58.190" v="364" actId="478"/>
          <ac:spMkLst>
            <pc:docMk/>
            <pc:sldMk cId="1051392800" sldId="306"/>
            <ac:spMk id="17" creationId="{7ABEF2B1-8588-617E-5FE5-0D2A09F6599C}"/>
          </ac:spMkLst>
        </pc:spChg>
        <pc:spChg chg="add mod">
          <ac:chgData name="Abels, Patrick" userId="ba666de4-0d21-43a6-8e66-51a18aae1b4a" providerId="ADAL" clId="{6215536A-18C8-4232-927B-5B707C316FBD}" dt="2024-07-24T13:42:29.366" v="1479" actId="1076"/>
          <ac:spMkLst>
            <pc:docMk/>
            <pc:sldMk cId="1051392800" sldId="306"/>
            <ac:spMk id="18" creationId="{C37C7F3A-B101-09B8-1FCB-B843D561791A}"/>
          </ac:spMkLst>
        </pc:spChg>
        <pc:graphicFrameChg chg="add mod modGraphic">
          <ac:chgData name="Abels, Patrick" userId="ba666de4-0d21-43a6-8e66-51a18aae1b4a" providerId="ADAL" clId="{6215536A-18C8-4232-927B-5B707C316FBD}" dt="2024-07-24T13:07:04.492" v="392" actId="1037"/>
          <ac:graphicFrameMkLst>
            <pc:docMk/>
            <pc:sldMk cId="1051392800" sldId="306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3:11.566" v="558" actId="478"/>
          <ac:cxnSpMkLst>
            <pc:docMk/>
            <pc:sldMk cId="1051392800" sldId="306"/>
            <ac:cxnSpMk id="7" creationId="{AE1F0DAB-0ED9-4615-914A-B2C2B46C8A90}"/>
          </ac:cxnSpMkLst>
        </pc:cxnChg>
        <pc:cxnChg chg="add del mod">
          <ac:chgData name="Abels, Patrick" userId="ba666de4-0d21-43a6-8e66-51a18aae1b4a" providerId="ADAL" clId="{6215536A-18C8-4232-927B-5B707C316FBD}" dt="2024-07-24T13:13:15.113" v="560" actId="478"/>
          <ac:cxnSpMkLst>
            <pc:docMk/>
            <pc:sldMk cId="1051392800" sldId="306"/>
            <ac:cxnSpMk id="10" creationId="{41E7642E-A908-FC64-EFA2-1D47702EE8F8}"/>
          </ac:cxnSpMkLst>
        </pc:cxnChg>
        <pc:cxnChg chg="add del mod">
          <ac:chgData name="Abels, Patrick" userId="ba666de4-0d21-43a6-8e66-51a18aae1b4a" providerId="ADAL" clId="{6215536A-18C8-4232-927B-5B707C316FBD}" dt="2024-07-24T13:13:13.926" v="559" actId="478"/>
          <ac:cxnSpMkLst>
            <pc:docMk/>
            <pc:sldMk cId="1051392800" sldId="306"/>
            <ac:cxnSpMk id="13" creationId="{B4759895-FE92-6415-E5A0-54FFD939FBB6}"/>
          </ac:cxnSpMkLst>
        </pc:cxnChg>
      </pc:sldChg>
      <pc:sldChg chg="modSp del mod">
        <pc:chgData name="Abels, Patrick" userId="ba666de4-0d21-43a6-8e66-51a18aae1b4a" providerId="ADAL" clId="{6215536A-18C8-4232-927B-5B707C316FBD}" dt="2024-07-24T12:13:05.483" v="28" actId="47"/>
        <pc:sldMkLst>
          <pc:docMk/>
          <pc:sldMk cId="1934247724" sldId="306"/>
        </pc:sldMkLst>
        <pc:spChg chg="mod">
          <ac:chgData name="Abels, Patrick" userId="ba666de4-0d21-43a6-8e66-51a18aae1b4a" providerId="ADAL" clId="{6215536A-18C8-4232-927B-5B707C316FBD}" dt="2024-07-24T12:08:33.214" v="17" actId="20577"/>
          <ac:spMkLst>
            <pc:docMk/>
            <pc:sldMk cId="1934247724" sldId="306"/>
            <ac:spMk id="3" creationId="{DC61DCF5-CB1F-A83B-EB91-23017828879D}"/>
          </ac:spMkLst>
        </pc:spChg>
      </pc:sldChg>
      <pc:sldChg chg="addSp delSp modSp add del mod">
        <pc:chgData name="Abels, Patrick" userId="ba666de4-0d21-43a6-8e66-51a18aae1b4a" providerId="ADAL" clId="{6215536A-18C8-4232-927B-5B707C316FBD}" dt="2024-07-24T13:27:26.686" v="964" actId="47"/>
        <pc:sldMkLst>
          <pc:docMk/>
          <pc:sldMk cId="719537069" sldId="307"/>
        </pc:sldMkLst>
        <pc:spChg chg="add mod">
          <ac:chgData name="Abels, Patrick" userId="ba666de4-0d21-43a6-8e66-51a18aae1b4a" providerId="ADAL" clId="{6215536A-18C8-4232-927B-5B707C316FBD}" dt="2024-07-24T13:15:54.229" v="631" actId="1076"/>
          <ac:spMkLst>
            <pc:docMk/>
            <pc:sldMk cId="719537069" sldId="307"/>
            <ac:spMk id="2" creationId="{FF7358FC-58FD-2E73-A72C-1EB94A1D9CD7}"/>
          </ac:spMkLst>
        </pc:spChg>
        <pc:spChg chg="mod">
          <ac:chgData name="Abels, Patrick" userId="ba666de4-0d21-43a6-8e66-51a18aae1b4a" providerId="ADAL" clId="{6215536A-18C8-4232-927B-5B707C316FBD}" dt="2024-07-24T13:08:25.893" v="395" actId="1076"/>
          <ac:spMkLst>
            <pc:docMk/>
            <pc:sldMk cId="719537069" sldId="307"/>
            <ac:spMk id="3" creationId="{B444803F-31C4-CAE1-42A1-6542721C686D}"/>
          </ac:spMkLst>
        </pc:spChg>
        <pc:spChg chg="del">
          <ac:chgData name="Abels, Patrick" userId="ba666de4-0d21-43a6-8e66-51a18aae1b4a" providerId="ADAL" clId="{6215536A-18C8-4232-927B-5B707C316FBD}" dt="2024-07-24T13:08:29.974" v="397" actId="478"/>
          <ac:spMkLst>
            <pc:docMk/>
            <pc:sldMk cId="719537069" sldId="307"/>
            <ac:spMk id="5" creationId="{41DE1DE6-A9B9-C38F-D4A7-1424E4814B40}"/>
          </ac:spMkLst>
        </pc:spChg>
        <pc:spChg chg="add mod">
          <ac:chgData name="Abels, Patrick" userId="ba666de4-0d21-43a6-8e66-51a18aae1b4a" providerId="ADAL" clId="{6215536A-18C8-4232-927B-5B707C316FBD}" dt="2024-07-24T13:19:09.313" v="648" actId="207"/>
          <ac:spMkLst>
            <pc:docMk/>
            <pc:sldMk cId="719537069" sldId="307"/>
            <ac:spMk id="6" creationId="{001E98C0-B459-F6AF-2BBD-D255D541A2BB}"/>
          </ac:spMkLst>
        </pc:spChg>
        <pc:spChg chg="del">
          <ac:chgData name="Abels, Patrick" userId="ba666de4-0d21-43a6-8e66-51a18aae1b4a" providerId="ADAL" clId="{6215536A-18C8-4232-927B-5B707C316FBD}" dt="2024-07-24T13:08:28.535" v="396" actId="478"/>
          <ac:spMkLst>
            <pc:docMk/>
            <pc:sldMk cId="719537069" sldId="307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08:30.817" v="398" actId="478"/>
          <ac:spMkLst>
            <pc:docMk/>
            <pc:sldMk cId="719537069" sldId="307"/>
            <ac:spMk id="12" creationId="{76012354-469D-74C7-C1E3-5E0C2E835469}"/>
          </ac:spMkLst>
        </pc:spChg>
        <pc:graphicFrameChg chg="mod">
          <ac:chgData name="Abels, Patrick" userId="ba666de4-0d21-43a6-8e66-51a18aae1b4a" providerId="ADAL" clId="{6215536A-18C8-4232-927B-5B707C316FBD}" dt="2024-07-24T13:08:37.211" v="431" actId="1035"/>
          <ac:graphicFrameMkLst>
            <pc:docMk/>
            <pc:sldMk cId="719537069" sldId="307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08:29.974" v="397" actId="478"/>
          <ac:cxnSpMkLst>
            <pc:docMk/>
            <pc:sldMk cId="719537069" sldId="307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08:28.535" v="396" actId="478"/>
          <ac:cxnSpMkLst>
            <pc:docMk/>
            <pc:sldMk cId="719537069" sldId="307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08:31.489" v="399" actId="478"/>
          <ac:cxnSpMkLst>
            <pc:docMk/>
            <pc:sldMk cId="719537069" sldId="307"/>
            <ac:cxnSpMk id="13" creationId="{B4759895-FE92-6415-E5A0-54FFD939FBB6}"/>
          </ac:cxnSpMkLst>
        </pc:cxnChg>
      </pc:sldChg>
      <pc:sldChg chg="modSp new del mod">
        <pc:chgData name="Abels, Patrick" userId="ba666de4-0d21-43a6-8e66-51a18aae1b4a" providerId="ADAL" clId="{6215536A-18C8-4232-927B-5B707C316FBD}" dt="2024-07-24T12:16:38.147" v="53" actId="47"/>
        <pc:sldMkLst>
          <pc:docMk/>
          <pc:sldMk cId="2993824435" sldId="307"/>
        </pc:sldMkLst>
        <pc:spChg chg="mod">
          <ac:chgData name="Abels, Patrick" userId="ba666de4-0d21-43a6-8e66-51a18aae1b4a" providerId="ADAL" clId="{6215536A-18C8-4232-927B-5B707C316FBD}" dt="2024-07-24T12:15:07.707" v="51" actId="20577"/>
          <ac:spMkLst>
            <pc:docMk/>
            <pc:sldMk cId="2993824435" sldId="307"/>
            <ac:spMk id="3" creationId="{DE9B0F6B-A3FB-9969-C6CC-0E474F67D614}"/>
          </ac:spMkLst>
        </pc:sp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678361184" sldId="307"/>
        </pc:sldMkLst>
      </pc:sldChg>
      <pc:sldChg chg="addSp delSp modSp add mod">
        <pc:chgData name="Abels, Patrick" userId="ba666de4-0d21-43a6-8e66-51a18aae1b4a" providerId="ADAL" clId="{6215536A-18C8-4232-927B-5B707C316FBD}" dt="2024-07-24T13:42:35.229" v="1481"/>
        <pc:sldMkLst>
          <pc:docMk/>
          <pc:sldMk cId="3235021399" sldId="308"/>
        </pc:sldMkLst>
        <pc:spChg chg="add mod">
          <ac:chgData name="Abels, Patrick" userId="ba666de4-0d21-43a6-8e66-51a18aae1b4a" providerId="ADAL" clId="{6215536A-18C8-4232-927B-5B707C316FBD}" dt="2024-07-24T13:40:00.951" v="1422" actId="1076"/>
          <ac:spMkLst>
            <pc:docMk/>
            <pc:sldMk cId="3235021399" sldId="308"/>
            <ac:spMk id="2" creationId="{E9A69BE9-C9D3-ECA4-2976-AEDD6C170D79}"/>
          </ac:spMkLst>
        </pc:spChg>
        <pc:spChg chg="mod">
          <ac:chgData name="Abels, Patrick" userId="ba666de4-0d21-43a6-8e66-51a18aae1b4a" providerId="ADAL" clId="{6215536A-18C8-4232-927B-5B707C316FBD}" dt="2024-07-24T13:19:00.027" v="647" actId="207"/>
          <ac:spMkLst>
            <pc:docMk/>
            <pc:sldMk cId="3235021399" sldId="308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3:27.198" v="564" actId="478"/>
          <ac:spMkLst>
            <pc:docMk/>
            <pc:sldMk cId="3235021399" sldId="308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26.417" v="563" actId="478"/>
          <ac:spMkLst>
            <pc:docMk/>
            <pc:sldMk cId="3235021399" sldId="308"/>
            <ac:spMk id="12" creationId="{76012354-469D-74C7-C1E3-5E0C2E835469}"/>
          </ac:spMkLst>
        </pc:spChg>
        <pc:spChg chg="add mod">
          <ac:chgData name="Abels, Patrick" userId="ba666de4-0d21-43a6-8e66-51a18aae1b4a" providerId="ADAL" clId="{6215536A-18C8-4232-927B-5B707C316FBD}" dt="2024-07-24T13:42:35.229" v="1481"/>
          <ac:spMkLst>
            <pc:docMk/>
            <pc:sldMk cId="3235021399" sldId="308"/>
            <ac:spMk id="15" creationId="{5D77BC27-434B-042C-EC0C-C66AE7874DF0}"/>
          </ac:spMkLst>
        </pc:spChg>
        <pc:graphicFrameChg chg="modGraphic">
          <ac:chgData name="Abels, Patrick" userId="ba666de4-0d21-43a6-8e66-51a18aae1b4a" providerId="ADAL" clId="{6215536A-18C8-4232-927B-5B707C316FBD}" dt="2024-07-24T13:40:11.457" v="1425" actId="207"/>
          <ac:graphicFrameMkLst>
            <pc:docMk/>
            <pc:sldMk cId="3235021399" sldId="308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40:21.009" v="1426" actId="14100"/>
          <ac:cxnSpMkLst>
            <pc:docMk/>
            <pc:sldMk cId="3235021399" sldId="308"/>
            <ac:cxnSpMk id="6" creationId="{08726DDF-ABFA-364E-069B-4D50F523895A}"/>
          </ac:cxnSpMkLst>
        </pc:cxnChg>
        <pc:cxnChg chg="mod">
          <ac:chgData name="Abels, Patrick" userId="ba666de4-0d21-43a6-8e66-51a18aae1b4a" providerId="ADAL" clId="{6215536A-18C8-4232-927B-5B707C316FBD}" dt="2024-07-24T13:18:55.778" v="646" actId="208"/>
          <ac:cxnSpMkLst>
            <pc:docMk/>
            <pc:sldMk cId="3235021399" sldId="308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3:27.886" v="565" actId="478"/>
          <ac:cxnSpMkLst>
            <pc:docMk/>
            <pc:sldMk cId="3235021399" sldId="308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24.275" v="562" actId="478"/>
          <ac:cxnSpMkLst>
            <pc:docMk/>
            <pc:sldMk cId="3235021399" sldId="308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40640036" sldId="30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16918673" sldId="309"/>
        </pc:sldMkLst>
      </pc:sldChg>
      <pc:sldChg chg="addSp delSp modSp add mod">
        <pc:chgData name="Abels, Patrick" userId="ba666de4-0d21-43a6-8e66-51a18aae1b4a" providerId="ADAL" clId="{6215536A-18C8-4232-927B-5B707C316FBD}" dt="2024-07-24T13:42:36.885" v="1482"/>
        <pc:sldMkLst>
          <pc:docMk/>
          <pc:sldMk cId="3702634962" sldId="309"/>
        </pc:sldMkLst>
        <pc:spChg chg="add mod">
          <ac:chgData name="Abels, Patrick" userId="ba666de4-0d21-43a6-8e66-51a18aae1b4a" providerId="ADAL" clId="{6215536A-18C8-4232-927B-5B707C316FBD}" dt="2024-07-24T13:42:36.885" v="1482"/>
          <ac:spMkLst>
            <pc:docMk/>
            <pc:sldMk cId="3702634962" sldId="309"/>
            <ac:spMk id="2" creationId="{A0E48575-51D7-4AD8-0269-521DE9CF1896}"/>
          </ac:spMkLst>
        </pc:spChg>
        <pc:spChg chg="del">
          <ac:chgData name="Abels, Patrick" userId="ba666de4-0d21-43a6-8e66-51a18aae1b4a" providerId="ADAL" clId="{6215536A-18C8-4232-927B-5B707C316FBD}" dt="2024-07-24T13:13:54.356" v="568" actId="478"/>
          <ac:spMkLst>
            <pc:docMk/>
            <pc:sldMk cId="3702634962" sldId="309"/>
            <ac:spMk id="5" creationId="{41DE1DE6-A9B9-C38F-D4A7-1424E4814B40}"/>
          </ac:spMkLst>
        </pc:spChg>
        <pc:spChg chg="mod">
          <ac:chgData name="Abels, Patrick" userId="ba666de4-0d21-43a6-8e66-51a18aae1b4a" providerId="ADAL" clId="{6215536A-18C8-4232-927B-5B707C316FBD}" dt="2024-07-24T13:18:34.819" v="643" actId="207"/>
          <ac:spMkLst>
            <pc:docMk/>
            <pc:sldMk cId="3702634962" sldId="309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56.466" v="569" actId="478"/>
          <ac:spMkLst>
            <pc:docMk/>
            <pc:sldMk cId="3702634962" sldId="309"/>
            <ac:spMk id="12" creationId="{76012354-469D-74C7-C1E3-5E0C2E835469}"/>
          </ac:spMkLst>
        </pc:spChg>
        <pc:graphicFrameChg chg="modGraphic">
          <ac:chgData name="Abels, Patrick" userId="ba666de4-0d21-43a6-8e66-51a18aae1b4a" providerId="ADAL" clId="{6215536A-18C8-4232-927B-5B707C316FBD}" dt="2024-07-24T13:18:32.537" v="642" actId="207"/>
          <ac:graphicFrameMkLst>
            <pc:docMk/>
            <pc:sldMk cId="3702634962" sldId="309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3:54.356" v="568" actId="478"/>
          <ac:cxnSpMkLst>
            <pc:docMk/>
            <pc:sldMk cId="3702634962" sldId="309"/>
            <ac:cxnSpMk id="7" creationId="{AE1F0DAB-0ED9-4615-914A-B2C2B46C8A90}"/>
          </ac:cxnSpMkLst>
        </pc:cxnChg>
        <pc:cxnChg chg="mod">
          <ac:chgData name="Abels, Patrick" userId="ba666de4-0d21-43a6-8e66-51a18aae1b4a" providerId="ADAL" clId="{6215536A-18C8-4232-927B-5B707C316FBD}" dt="2024-07-24T13:18:39.474" v="644" actId="208"/>
          <ac:cxnSpMkLst>
            <pc:docMk/>
            <pc:sldMk cId="3702634962" sldId="309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57.108" v="570" actId="478"/>
          <ac:cxnSpMkLst>
            <pc:docMk/>
            <pc:sldMk cId="3702634962" sldId="309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07101755" sldId="310"/>
        </pc:sldMkLst>
      </pc:sldChg>
      <pc:sldChg chg="addSp delSp modSp add mod">
        <pc:chgData name="Abels, Patrick" userId="ba666de4-0d21-43a6-8e66-51a18aae1b4a" providerId="ADAL" clId="{6215536A-18C8-4232-927B-5B707C316FBD}" dt="2024-07-24T13:42:38.057" v="1483"/>
        <pc:sldMkLst>
          <pc:docMk/>
          <pc:sldMk cId="2859578829" sldId="310"/>
        </pc:sldMkLst>
        <pc:spChg chg="add mod">
          <ac:chgData name="Abels, Patrick" userId="ba666de4-0d21-43a6-8e66-51a18aae1b4a" providerId="ADAL" clId="{6215536A-18C8-4232-927B-5B707C316FBD}" dt="2024-07-24T13:42:38.057" v="1483"/>
          <ac:spMkLst>
            <pc:docMk/>
            <pc:sldMk cId="2859578829" sldId="310"/>
            <ac:spMk id="2" creationId="{D20CE6D1-492C-F1AE-9E86-D89E6F89BD91}"/>
          </ac:spMkLst>
        </pc:spChg>
        <pc:spChg chg="del">
          <ac:chgData name="Abels, Patrick" userId="ba666de4-0d21-43a6-8e66-51a18aae1b4a" providerId="ADAL" clId="{6215536A-18C8-4232-927B-5B707C316FBD}" dt="2024-07-24T13:14:08.220" v="572" actId="478"/>
          <ac:spMkLst>
            <pc:docMk/>
            <pc:sldMk cId="2859578829" sldId="310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4:09.330" v="573" actId="478"/>
          <ac:spMkLst>
            <pc:docMk/>
            <pc:sldMk cId="2859578829" sldId="310"/>
            <ac:spMk id="9" creationId="{741FF8B0-3BE2-1557-D3AC-33F8E32D7B41}"/>
          </ac:spMkLst>
        </pc:spChg>
        <pc:graphicFrameChg chg="modGraphic">
          <ac:chgData name="Abels, Patrick" userId="ba666de4-0d21-43a6-8e66-51a18aae1b4a" providerId="ADAL" clId="{6215536A-18C8-4232-927B-5B707C316FBD}" dt="2024-07-24T13:14:33.614" v="574" actId="207"/>
          <ac:graphicFrameMkLst>
            <pc:docMk/>
            <pc:sldMk cId="2859578829" sldId="310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4:08.220" v="572" actId="478"/>
          <ac:cxnSpMkLst>
            <pc:docMk/>
            <pc:sldMk cId="2859578829" sldId="310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4:09.330" v="573" actId="478"/>
          <ac:cxnSpMkLst>
            <pc:docMk/>
            <pc:sldMk cId="2859578829" sldId="310"/>
            <ac:cxnSpMk id="10" creationId="{41E7642E-A908-FC64-EFA2-1D47702EE8F8}"/>
          </ac:cxnSpMkLst>
        </pc:cxnChg>
      </pc:sldChg>
      <pc:sldChg chg="addSp delSp modSp add del mod">
        <pc:chgData name="Abels, Patrick" userId="ba666de4-0d21-43a6-8e66-51a18aae1b4a" providerId="ADAL" clId="{6215536A-18C8-4232-927B-5B707C316FBD}" dt="2024-07-24T13:27:25.222" v="963" actId="47"/>
        <pc:sldMkLst>
          <pc:docMk/>
          <pc:sldMk cId="1643246162" sldId="311"/>
        </pc:sldMkLst>
        <pc:spChg chg="del">
          <ac:chgData name="Abels, Patrick" userId="ba666de4-0d21-43a6-8e66-51a18aae1b4a" providerId="ADAL" clId="{6215536A-18C8-4232-927B-5B707C316FBD}" dt="2024-07-24T13:16:10.911" v="634" actId="478"/>
          <ac:spMkLst>
            <pc:docMk/>
            <pc:sldMk cId="1643246162" sldId="311"/>
            <ac:spMk id="2" creationId="{FF7358FC-58FD-2E73-A72C-1EB94A1D9CD7}"/>
          </ac:spMkLst>
        </pc:spChg>
        <pc:spChg chg="add mod">
          <ac:chgData name="Abels, Patrick" userId="ba666de4-0d21-43a6-8e66-51a18aae1b4a" providerId="ADAL" clId="{6215536A-18C8-4232-927B-5B707C316FBD}" dt="2024-07-24T13:16:09.630" v="633"/>
          <ac:spMkLst>
            <pc:docMk/>
            <pc:sldMk cId="1643246162" sldId="311"/>
            <ac:spMk id="5" creationId="{3C5E4D70-867C-44DF-695D-49755DCABB59}"/>
          </ac:spMkLst>
        </pc:spChg>
        <pc:spChg chg="mod">
          <ac:chgData name="Abels, Patrick" userId="ba666de4-0d21-43a6-8e66-51a18aae1b4a" providerId="ADAL" clId="{6215536A-18C8-4232-927B-5B707C316FBD}" dt="2024-07-24T13:20:17.783" v="656" actId="113"/>
          <ac:spMkLst>
            <pc:docMk/>
            <pc:sldMk cId="1643246162" sldId="311"/>
            <ac:spMk id="6" creationId="{001E98C0-B459-F6AF-2BBD-D255D541A2BB}"/>
          </ac:spMkLst>
        </pc:spChg>
        <pc:graphicFrameChg chg="mod">
          <ac:chgData name="Abels, Patrick" userId="ba666de4-0d21-43a6-8e66-51a18aae1b4a" providerId="ADAL" clId="{6215536A-18C8-4232-927B-5B707C316FBD}" dt="2024-07-24T13:19:49.379" v="653" actId="207"/>
          <ac:graphicFrameMkLst>
            <pc:docMk/>
            <pc:sldMk cId="1643246162" sldId="311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9:45.329" v="652" actId="478"/>
          <ac:cxnSpMkLst>
            <pc:docMk/>
            <pc:sldMk cId="1643246162" sldId="311"/>
            <ac:cxnSpMk id="8" creationId="{A9B2612B-D388-4927-D226-3E2643E67D8C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909465663" sldId="31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400931854" sldId="312"/>
        </pc:sldMkLst>
      </pc:sldChg>
      <pc:sldChg chg="addSp delSp modSp add mod">
        <pc:chgData name="Abels, Patrick" userId="ba666de4-0d21-43a6-8e66-51a18aae1b4a" providerId="ADAL" clId="{6215536A-18C8-4232-927B-5B707C316FBD}" dt="2024-07-24T13:43:34.463" v="1502" actId="478"/>
        <pc:sldMkLst>
          <pc:docMk/>
          <pc:sldMk cId="3586457616" sldId="312"/>
        </pc:sldMkLst>
        <pc:spChg chg="mod">
          <ac:chgData name="Abels, Patrick" userId="ba666de4-0d21-43a6-8e66-51a18aae1b4a" providerId="ADAL" clId="{6215536A-18C8-4232-927B-5B707C316FBD}" dt="2024-07-24T13:21:54.090" v="668" actId="1076"/>
          <ac:spMkLst>
            <pc:docMk/>
            <pc:sldMk cId="3586457616" sldId="312"/>
            <ac:spMk id="5" creationId="{3C5E4D70-867C-44DF-695D-49755DCABB59}"/>
          </ac:spMkLst>
        </pc:spChg>
        <pc:spChg chg="del mod">
          <ac:chgData name="Abels, Patrick" userId="ba666de4-0d21-43a6-8e66-51a18aae1b4a" providerId="ADAL" clId="{6215536A-18C8-4232-927B-5B707C316FBD}" dt="2024-07-24T13:21:44.647" v="665" actId="478"/>
          <ac:spMkLst>
            <pc:docMk/>
            <pc:sldMk cId="3586457616" sldId="312"/>
            <ac:spMk id="6" creationId="{001E98C0-B459-F6AF-2BBD-D255D541A2BB}"/>
          </ac:spMkLst>
        </pc:spChg>
        <pc:spChg chg="add del mod">
          <ac:chgData name="Abels, Patrick" userId="ba666de4-0d21-43a6-8e66-51a18aae1b4a" providerId="ADAL" clId="{6215536A-18C8-4232-927B-5B707C316FBD}" dt="2024-07-24T13:26:57.936" v="958" actId="478"/>
          <ac:spMkLst>
            <pc:docMk/>
            <pc:sldMk cId="3586457616" sldId="312"/>
            <ac:spMk id="7" creationId="{36118B91-0239-0049-9132-37EA4760D64A}"/>
          </ac:spMkLst>
        </pc:spChg>
        <pc:spChg chg="add del mod">
          <ac:chgData name="Abels, Patrick" userId="ba666de4-0d21-43a6-8e66-51a18aae1b4a" providerId="ADAL" clId="{6215536A-18C8-4232-927B-5B707C316FBD}" dt="2024-07-24T13:43:34.463" v="1502" actId="478"/>
          <ac:spMkLst>
            <pc:docMk/>
            <pc:sldMk cId="3586457616" sldId="312"/>
            <ac:spMk id="10" creationId="{6BEAD4AA-C002-FB38-54C5-CA7ECE8CA2F0}"/>
          </ac:spMkLst>
        </pc:spChg>
        <pc:graphicFrameChg chg="add mod modGraphic">
          <ac:chgData name="Abels, Patrick" userId="ba666de4-0d21-43a6-8e66-51a18aae1b4a" providerId="ADAL" clId="{6215536A-18C8-4232-927B-5B707C316FBD}" dt="2024-07-24T13:28:11.002" v="967" actId="207"/>
          <ac:graphicFrameMkLst>
            <pc:docMk/>
            <pc:sldMk cId="3586457616" sldId="312"/>
            <ac:graphicFrameMk id="2" creationId="{DEEA3E81-F310-A372-BCBE-8AE6608811DB}"/>
          </ac:graphicFrameMkLst>
        </pc:graphicFrameChg>
        <pc:graphicFrameChg chg="mod modGraphic">
          <ac:chgData name="Abels, Patrick" userId="ba666de4-0d21-43a6-8e66-51a18aae1b4a" providerId="ADAL" clId="{6215536A-18C8-4232-927B-5B707C316FBD}" dt="2024-07-24T13:21:30.518" v="659" actId="2710"/>
          <ac:graphicFrameMkLst>
            <pc:docMk/>
            <pc:sldMk cId="3586457616" sldId="312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26:58.686" v="959" actId="478"/>
          <ac:cxnSpMkLst>
            <pc:docMk/>
            <pc:sldMk cId="3586457616" sldId="312"/>
            <ac:cxnSpMk id="9" creationId="{BF853A0D-8966-F148-3767-EA11700E6AEE}"/>
          </ac:cxnSpMkLst>
        </pc:cxnChg>
      </pc:sldChg>
      <pc:sldChg chg="delSp modSp add mod">
        <pc:chgData name="Abels, Patrick" userId="ba666de4-0d21-43a6-8e66-51a18aae1b4a" providerId="ADAL" clId="{6215536A-18C8-4232-927B-5B707C316FBD}" dt="2024-07-24T13:32:25.363" v="1012" actId="207"/>
        <pc:sldMkLst>
          <pc:docMk/>
          <pc:sldMk cId="2771796598" sldId="313"/>
        </pc:sldMkLst>
        <pc:spChg chg="del">
          <ac:chgData name="Abels, Patrick" userId="ba666de4-0d21-43a6-8e66-51a18aae1b4a" providerId="ADAL" clId="{6215536A-18C8-4232-927B-5B707C316FBD}" dt="2024-07-24T13:30:03.553" v="983" actId="478"/>
          <ac:spMkLst>
            <pc:docMk/>
            <pc:sldMk cId="2771796598" sldId="313"/>
            <ac:spMk id="7" creationId="{36118B91-0239-0049-9132-37EA4760D64A}"/>
          </ac:spMkLst>
        </pc:spChg>
        <pc:graphicFrameChg chg="mod modGraphic">
          <ac:chgData name="Abels, Patrick" userId="ba666de4-0d21-43a6-8e66-51a18aae1b4a" providerId="ADAL" clId="{6215536A-18C8-4232-927B-5B707C316FBD}" dt="2024-07-24T13:32:25.363" v="1012" actId="207"/>
          <ac:graphicFrameMkLst>
            <pc:docMk/>
            <pc:sldMk cId="2771796598" sldId="313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54.476" v="1010" actId="207"/>
          <ac:graphicFrameMkLst>
            <pc:docMk/>
            <pc:sldMk cId="2771796598" sldId="313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30:04.570" v="984" actId="478"/>
          <ac:cxnSpMkLst>
            <pc:docMk/>
            <pc:sldMk cId="2771796598" sldId="313"/>
            <ac:cxnSpMk id="9" creationId="{BF853A0D-8966-F148-3767-EA11700E6AEE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23533761" sldId="313"/>
        </pc:sldMkLst>
      </pc:sldChg>
      <pc:sldChg chg="modSp add mod">
        <pc:chgData name="Abels, Patrick" userId="ba666de4-0d21-43a6-8e66-51a18aae1b4a" providerId="ADAL" clId="{6215536A-18C8-4232-927B-5B707C316FBD}" dt="2024-07-24T13:29:34.118" v="981" actId="207"/>
        <pc:sldMkLst>
          <pc:docMk/>
          <pc:sldMk cId="1277994254" sldId="314"/>
        </pc:sldMkLst>
        <pc:graphicFrameChg chg="mod modGraphic">
          <ac:chgData name="Abels, Patrick" userId="ba666de4-0d21-43a6-8e66-51a18aae1b4a" providerId="ADAL" clId="{6215536A-18C8-4232-927B-5B707C316FBD}" dt="2024-07-24T13:29:30.567" v="980" actId="20577"/>
          <ac:graphicFrameMkLst>
            <pc:docMk/>
            <pc:sldMk cId="1277994254" sldId="314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9:34.118" v="981" actId="207"/>
          <ac:graphicFrameMkLst>
            <pc:docMk/>
            <pc:sldMk cId="1277994254" sldId="314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797449532" sldId="314"/>
        </pc:sldMkLst>
      </pc:sldChg>
      <pc:sldChg chg="modSp add mod">
        <pc:chgData name="Abels, Patrick" userId="ba666de4-0d21-43a6-8e66-51a18aae1b4a" providerId="ADAL" clId="{6215536A-18C8-4232-927B-5B707C316FBD}" dt="2024-07-24T13:28:41.266" v="973" actId="20577"/>
        <pc:sldMkLst>
          <pc:docMk/>
          <pc:sldMk cId="2161090837" sldId="315"/>
        </pc:sldMkLst>
        <pc:graphicFrameChg chg="mod modGraphic">
          <ac:chgData name="Abels, Patrick" userId="ba666de4-0d21-43a6-8e66-51a18aae1b4a" providerId="ADAL" clId="{6215536A-18C8-4232-927B-5B707C316FBD}" dt="2024-07-24T13:28:41.266" v="973" actId="20577"/>
          <ac:graphicFrameMkLst>
            <pc:docMk/>
            <pc:sldMk cId="2161090837" sldId="315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8:29.713" v="970" actId="207"/>
          <ac:graphicFrameMkLst>
            <pc:docMk/>
            <pc:sldMk cId="2161090837" sldId="315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913677630" sldId="315"/>
        </pc:sldMkLst>
      </pc:sldChg>
      <pc:sldChg chg="add">
        <pc:chgData name="Abels, Patrick" userId="ba666de4-0d21-43a6-8e66-51a18aae1b4a" providerId="ADAL" clId="{6215536A-18C8-4232-927B-5B707C316FBD}" dt="2024-07-24T13:30:00.107" v="982" actId="2890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054488210" sldId="316"/>
        </pc:sldMkLst>
      </pc:sldChg>
      <pc:sldChg chg="modSp add mod">
        <pc:chgData name="Abels, Patrick" userId="ba666de4-0d21-43a6-8e66-51a18aae1b4a" providerId="ADAL" clId="{6215536A-18C8-4232-927B-5B707C316FBD}" dt="2024-07-24T13:32:38.353" v="1014" actId="207"/>
        <pc:sldMkLst>
          <pc:docMk/>
          <pc:sldMk cId="2751796070" sldId="317"/>
        </pc:sldMkLst>
        <pc:graphicFrameChg chg="mod modGraphic">
          <ac:chgData name="Abels, Patrick" userId="ba666de4-0d21-43a6-8e66-51a18aae1b4a" providerId="ADAL" clId="{6215536A-18C8-4232-927B-5B707C316FBD}" dt="2024-07-24T13:32:38.353" v="1014" actId="207"/>
          <ac:graphicFrameMkLst>
            <pc:docMk/>
            <pc:sldMk cId="2751796070" sldId="317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43.786" v="1006" actId="207"/>
          <ac:graphicFrameMkLst>
            <pc:docMk/>
            <pc:sldMk cId="2751796070" sldId="317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21662512" sldId="317"/>
        </pc:sldMkLst>
      </pc:sldChg>
      <pc:sldChg chg="modSp add mod">
        <pc:chgData name="Abels, Patrick" userId="ba666de4-0d21-43a6-8e66-51a18aae1b4a" providerId="ADAL" clId="{6215536A-18C8-4232-927B-5B707C316FBD}" dt="2024-07-24T13:32:53.096" v="1016" actId="207"/>
        <pc:sldMkLst>
          <pc:docMk/>
          <pc:sldMk cId="1440877268" sldId="318"/>
        </pc:sldMkLst>
        <pc:graphicFrameChg chg="mod modGraphic">
          <ac:chgData name="Abels, Patrick" userId="ba666de4-0d21-43a6-8e66-51a18aae1b4a" providerId="ADAL" clId="{6215536A-18C8-4232-927B-5B707C316FBD}" dt="2024-07-24T13:32:53.096" v="1016" actId="207"/>
          <ac:graphicFrameMkLst>
            <pc:docMk/>
            <pc:sldMk cId="1440877268" sldId="318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33.090" v="1003" actId="207"/>
          <ac:graphicFrameMkLst>
            <pc:docMk/>
            <pc:sldMk cId="1440877268" sldId="318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068876196" sldId="31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669973678" sldId="319"/>
        </pc:sldMkLst>
      </pc:sldChg>
      <pc:sldChg chg="modSp add mod">
        <pc:chgData name="Abels, Patrick" userId="ba666de4-0d21-43a6-8e66-51a18aae1b4a" providerId="ADAL" clId="{6215536A-18C8-4232-927B-5B707C316FBD}" dt="2024-07-24T13:33:06.730" v="1018" actId="207"/>
        <pc:sldMkLst>
          <pc:docMk/>
          <pc:sldMk cId="4006843438" sldId="319"/>
        </pc:sldMkLst>
        <pc:graphicFrameChg chg="mod modGraphic">
          <ac:chgData name="Abels, Patrick" userId="ba666de4-0d21-43a6-8e66-51a18aae1b4a" providerId="ADAL" clId="{6215536A-18C8-4232-927B-5B707C316FBD}" dt="2024-07-24T13:33:06.730" v="1018" actId="207"/>
          <ac:graphicFrameMkLst>
            <pc:docMk/>
            <pc:sldMk cId="4006843438" sldId="319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09.141" v="999" actId="207"/>
          <ac:graphicFrameMkLst>
            <pc:docMk/>
            <pc:sldMk cId="4006843438" sldId="319"/>
            <ac:graphicFrameMk id="4" creationId="{2F40D753-4A20-2032-EC70-FE17F75549CB}"/>
          </ac:graphicFrameMkLst>
        </pc:graphicFrameChg>
      </pc:sldChg>
      <pc:sldChg chg="modSp add mod">
        <pc:chgData name="Abels, Patrick" userId="ba666de4-0d21-43a6-8e66-51a18aae1b4a" providerId="ADAL" clId="{6215536A-18C8-4232-927B-5B707C316FBD}" dt="2024-07-24T13:33:16.218" v="1020" actId="207"/>
        <pc:sldMkLst>
          <pc:docMk/>
          <pc:sldMk cId="125043907" sldId="320"/>
        </pc:sldMkLst>
        <pc:graphicFrameChg chg="mod modGraphic">
          <ac:chgData name="Abels, Patrick" userId="ba666de4-0d21-43a6-8e66-51a18aae1b4a" providerId="ADAL" clId="{6215536A-18C8-4232-927B-5B707C316FBD}" dt="2024-07-24T13:33:16.218" v="1020" actId="207"/>
          <ac:graphicFrameMkLst>
            <pc:docMk/>
            <pc:sldMk cId="125043907" sldId="320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21.240" v="1000" actId="207"/>
          <ac:graphicFrameMkLst>
            <pc:docMk/>
            <pc:sldMk cId="125043907" sldId="320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416998796" sldId="320"/>
        </pc:sldMkLst>
      </pc:sldChg>
      <pc:sldChg chg="add">
        <pc:chgData name="Abels, Patrick" userId="ba666de4-0d21-43a6-8e66-51a18aae1b4a" providerId="ADAL" clId="{6215536A-18C8-4232-927B-5B707C316FBD}" dt="2024-07-24T13:30:36.095" v="994" actId="2890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802387827" sldId="321"/>
        </pc:sldMkLst>
      </pc:sldChg>
      <pc:sldChg chg="addSp modSp add mod">
        <pc:chgData name="Abels, Patrick" userId="ba666de4-0d21-43a6-8e66-51a18aae1b4a" providerId="ADAL" clId="{6215536A-18C8-4232-927B-5B707C316FBD}" dt="2024-07-24T13:42:34.088" v="1480"/>
        <pc:sldMkLst>
          <pc:docMk/>
          <pc:sldMk cId="1638070181" sldId="322"/>
        </pc:sldMkLst>
        <pc:spChg chg="add mod">
          <ac:chgData name="Abels, Patrick" userId="ba666de4-0d21-43a6-8e66-51a18aae1b4a" providerId="ADAL" clId="{6215536A-18C8-4232-927B-5B707C316FBD}" dt="2024-07-24T13:34:23.449" v="1040" actId="207"/>
          <ac:spMkLst>
            <pc:docMk/>
            <pc:sldMk cId="1638070181" sldId="322"/>
            <ac:spMk id="2" creationId="{B3BB418E-812C-4D49-A8F7-6ED8DDF3B475}"/>
          </ac:spMkLst>
        </pc:spChg>
        <pc:spChg chg="add mod">
          <ac:chgData name="Abels, Patrick" userId="ba666de4-0d21-43a6-8e66-51a18aae1b4a" providerId="ADAL" clId="{6215536A-18C8-4232-927B-5B707C316FBD}" dt="2024-07-24T13:42:34.088" v="1480"/>
          <ac:spMkLst>
            <pc:docMk/>
            <pc:sldMk cId="1638070181" sldId="322"/>
            <ac:spMk id="8" creationId="{7D128B03-CEA9-815F-5732-FE6565C1127E}"/>
          </ac:spMkLst>
        </pc:spChg>
        <pc:graphicFrameChg chg="mod">
          <ac:chgData name="Abels, Patrick" userId="ba666de4-0d21-43a6-8e66-51a18aae1b4a" providerId="ADAL" clId="{6215536A-18C8-4232-927B-5B707C316FBD}" dt="2024-07-24T13:33:55.109" v="1022" actId="207"/>
          <ac:graphicFrameMkLst>
            <pc:docMk/>
            <pc:sldMk cId="1638070181" sldId="322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34:19.745" v="1039" actId="208"/>
          <ac:cxnSpMkLst>
            <pc:docMk/>
            <pc:sldMk cId="1638070181" sldId="322"/>
            <ac:cxnSpMk id="5" creationId="{3EF3BE8F-13A0-988D-245B-56100C3EE14A}"/>
          </ac:cxnSpMkLst>
        </pc:cxnChg>
      </pc:sldChg>
      <pc:sldChg chg="addSp modSp new mod">
        <pc:chgData name="Abels, Patrick" userId="ba666de4-0d21-43a6-8e66-51a18aae1b4a" providerId="ADAL" clId="{6215536A-18C8-4232-927B-5B707C316FBD}" dt="2024-07-24T13:39:01.251" v="1412" actId="179"/>
        <pc:sldMkLst>
          <pc:docMk/>
          <pc:sldMk cId="2695868263" sldId="323"/>
        </pc:sldMkLst>
        <pc:spChg chg="mod">
          <ac:chgData name="Abels, Patrick" userId="ba666de4-0d21-43a6-8e66-51a18aae1b4a" providerId="ADAL" clId="{6215536A-18C8-4232-927B-5B707C316FBD}" dt="2024-07-24T13:39:01.251" v="1412" actId="179"/>
          <ac:spMkLst>
            <pc:docMk/>
            <pc:sldMk cId="2695868263" sldId="323"/>
            <ac:spMk id="2" creationId="{E881415B-DF99-2365-B97B-FD8AF982D6CD}"/>
          </ac:spMkLst>
        </pc:spChg>
        <pc:spChg chg="mod">
          <ac:chgData name="Abels, Patrick" userId="ba666de4-0d21-43a6-8e66-51a18aae1b4a" providerId="ADAL" clId="{6215536A-18C8-4232-927B-5B707C316FBD}" dt="2024-07-24T13:34:44.594" v="1048" actId="20577"/>
          <ac:spMkLst>
            <pc:docMk/>
            <pc:sldMk cId="2695868263" sldId="323"/>
            <ac:spMk id="3" creationId="{8466A387-0560-8DD4-5E91-91F54D4041F9}"/>
          </ac:spMkLst>
        </pc:spChg>
        <pc:graphicFrameChg chg="add mod">
          <ac:chgData name="Abels, Patrick" userId="ba666de4-0d21-43a6-8e66-51a18aae1b4a" providerId="ADAL" clId="{6215536A-18C8-4232-927B-5B707C316FBD}" dt="2024-07-24T13:37:38.996" v="1393" actId="1076"/>
          <ac:graphicFrameMkLst>
            <pc:docMk/>
            <pc:sldMk cId="2695868263" sldId="323"/>
            <ac:graphicFrameMk id="4" creationId="{237BA0FF-D32A-9DF3-2CE1-D1A585A1CEFA}"/>
          </ac:graphicFrameMkLst>
        </pc:graphicFrameChg>
        <pc:graphicFrameChg chg="add mod">
          <ac:chgData name="Abels, Patrick" userId="ba666de4-0d21-43a6-8e66-51a18aae1b4a" providerId="ADAL" clId="{6215536A-18C8-4232-927B-5B707C316FBD}" dt="2024-07-24T13:37:54.535" v="1402" actId="1076"/>
          <ac:graphicFrameMkLst>
            <pc:docMk/>
            <pc:sldMk cId="2695868263" sldId="323"/>
            <ac:graphicFrameMk id="5" creationId="{2B113CF6-B458-DCD7-AD81-139121C1F04D}"/>
          </ac:graphicFrameMkLst>
        </pc:graphicFrameChg>
      </pc:sldChg>
      <pc:sldChg chg="modSp new mod">
        <pc:chgData name="Abels, Patrick" userId="ba666de4-0d21-43a6-8e66-51a18aae1b4a" providerId="ADAL" clId="{6215536A-18C8-4232-927B-5B707C316FBD}" dt="2024-07-24T13:49:42.203" v="1732" actId="207"/>
        <pc:sldMkLst>
          <pc:docMk/>
          <pc:sldMk cId="2849335001" sldId="324"/>
        </pc:sldMkLst>
        <pc:spChg chg="mod">
          <ac:chgData name="Abels, Patrick" userId="ba666de4-0d21-43a6-8e66-51a18aae1b4a" providerId="ADAL" clId="{6215536A-18C8-4232-927B-5B707C316FBD}" dt="2024-07-24T13:49:42.203" v="1732" actId="207"/>
          <ac:spMkLst>
            <pc:docMk/>
            <pc:sldMk cId="2849335001" sldId="324"/>
            <ac:spMk id="2" creationId="{DC7067E5-5B75-1068-17D3-B69A10CAAB50}"/>
          </ac:spMkLst>
        </pc:spChg>
        <pc:spChg chg="mod">
          <ac:chgData name="Abels, Patrick" userId="ba666de4-0d21-43a6-8e66-51a18aae1b4a" providerId="ADAL" clId="{6215536A-18C8-4232-927B-5B707C316FBD}" dt="2024-07-24T13:43:49.720" v="1512" actId="20577"/>
          <ac:spMkLst>
            <pc:docMk/>
            <pc:sldMk cId="2849335001" sldId="324"/>
            <ac:spMk id="3" creationId="{910E302D-D636-2054-1E0D-356E8878D986}"/>
          </ac:spMkLst>
        </pc:spChg>
      </pc:sldChg>
      <pc:sldChg chg="addSp modSp new mod">
        <pc:chgData name="Abels, Patrick" userId="ba666de4-0d21-43a6-8e66-51a18aae1b4a" providerId="ADAL" clId="{6215536A-18C8-4232-927B-5B707C316FBD}" dt="2024-07-24T13:53:06.502" v="1867" actId="1076"/>
        <pc:sldMkLst>
          <pc:docMk/>
          <pc:sldMk cId="1809847715" sldId="325"/>
        </pc:sldMkLst>
        <pc:spChg chg="mod">
          <ac:chgData name="Abels, Patrick" userId="ba666de4-0d21-43a6-8e66-51a18aae1b4a" providerId="ADAL" clId="{6215536A-18C8-4232-927B-5B707C316FBD}" dt="2024-07-24T13:51:23.154" v="1768" actId="20577"/>
          <ac:spMkLst>
            <pc:docMk/>
            <pc:sldMk cId="1809847715" sldId="325"/>
            <ac:spMk id="2" creationId="{7869E797-53DA-2587-76E1-5B4A367D1F27}"/>
          </ac:spMkLst>
        </pc:spChg>
        <pc:spChg chg="mod">
          <ac:chgData name="Abels, Patrick" userId="ba666de4-0d21-43a6-8e66-51a18aae1b4a" providerId="ADAL" clId="{6215536A-18C8-4232-927B-5B707C316FBD}" dt="2024-07-24T13:51:12.040" v="1742" actId="20577"/>
          <ac:spMkLst>
            <pc:docMk/>
            <pc:sldMk cId="1809847715" sldId="325"/>
            <ac:spMk id="3" creationId="{CDFB534A-491D-CDCD-B116-3707A1DE6F35}"/>
          </ac:spMkLst>
        </pc:spChg>
        <pc:picChg chg="add mod">
          <ac:chgData name="Abels, Patrick" userId="ba666de4-0d21-43a6-8e66-51a18aae1b4a" providerId="ADAL" clId="{6215536A-18C8-4232-927B-5B707C316FBD}" dt="2024-07-24T13:53:05.157" v="1866" actId="1076"/>
          <ac:picMkLst>
            <pc:docMk/>
            <pc:sldMk cId="1809847715" sldId="325"/>
            <ac:picMk id="4" creationId="{1A1CD94A-2195-D30B-C999-A6F1798ED7DF}"/>
          </ac:picMkLst>
        </pc:picChg>
        <pc:picChg chg="add mod">
          <ac:chgData name="Abels, Patrick" userId="ba666de4-0d21-43a6-8e66-51a18aae1b4a" providerId="ADAL" clId="{6215536A-18C8-4232-927B-5B707C316FBD}" dt="2024-07-24T13:53:06.502" v="1867" actId="1076"/>
          <ac:picMkLst>
            <pc:docMk/>
            <pc:sldMk cId="1809847715" sldId="325"/>
            <ac:picMk id="5" creationId="{ABA9F400-1ED1-34F6-F3F1-CE54F7B244EA}"/>
          </ac:picMkLst>
        </pc:picChg>
      </pc:sldChg>
      <pc:sldChg chg="addSp modSp new mod">
        <pc:chgData name="Abels, Patrick" userId="ba666de4-0d21-43a6-8e66-51a18aae1b4a" providerId="ADAL" clId="{6215536A-18C8-4232-927B-5B707C316FBD}" dt="2024-07-24T13:52:50.260" v="1860" actId="1076"/>
        <pc:sldMkLst>
          <pc:docMk/>
          <pc:sldMk cId="1835699829" sldId="326"/>
        </pc:sldMkLst>
        <pc:spChg chg="mod">
          <ac:chgData name="Abels, Patrick" userId="ba666de4-0d21-43a6-8e66-51a18aae1b4a" providerId="ADAL" clId="{6215536A-18C8-4232-927B-5B707C316FBD}" dt="2024-07-24T13:51:46.477" v="1818" actId="20577"/>
          <ac:spMkLst>
            <pc:docMk/>
            <pc:sldMk cId="1835699829" sldId="326"/>
            <ac:spMk id="2" creationId="{B49A01F9-6015-EC2A-5623-9E2120DE50A7}"/>
          </ac:spMkLst>
        </pc:spChg>
        <pc:spChg chg="mod">
          <ac:chgData name="Abels, Patrick" userId="ba666de4-0d21-43a6-8e66-51a18aae1b4a" providerId="ADAL" clId="{6215536A-18C8-4232-927B-5B707C316FBD}" dt="2024-07-24T13:51:33.736" v="1776" actId="20577"/>
          <ac:spMkLst>
            <pc:docMk/>
            <pc:sldMk cId="1835699829" sldId="326"/>
            <ac:spMk id="3" creationId="{0363DCC1-3555-5072-A5E9-3366BA950AE8}"/>
          </ac:spMkLst>
        </pc:spChg>
        <pc:picChg chg="add mod">
          <ac:chgData name="Abels, Patrick" userId="ba666de4-0d21-43a6-8e66-51a18aae1b4a" providerId="ADAL" clId="{6215536A-18C8-4232-927B-5B707C316FBD}" dt="2024-07-24T13:52:41.411" v="1857" actId="1076"/>
          <ac:picMkLst>
            <pc:docMk/>
            <pc:sldMk cId="1835699829" sldId="326"/>
            <ac:picMk id="5" creationId="{3A9B4F9C-A2BC-6685-C1EF-9FCD1D7C283B}"/>
          </ac:picMkLst>
        </pc:picChg>
        <pc:picChg chg="add mod">
          <ac:chgData name="Abels, Patrick" userId="ba666de4-0d21-43a6-8e66-51a18aae1b4a" providerId="ADAL" clId="{6215536A-18C8-4232-927B-5B707C316FBD}" dt="2024-07-24T13:52:50.260" v="1860" actId="1076"/>
          <ac:picMkLst>
            <pc:docMk/>
            <pc:sldMk cId="1835699829" sldId="326"/>
            <ac:picMk id="7" creationId="{C299EF3D-C911-9B29-0136-E15B80868A2E}"/>
          </ac:picMkLst>
        </pc:picChg>
      </pc:sldChg>
      <pc:sldMasterChg chg="modSldLayout">
        <pc:chgData name="Abels, Patrick" userId="ba666de4-0d21-43a6-8e66-51a18aae1b4a" providerId="ADAL" clId="{6215536A-18C8-4232-927B-5B707C316FBD}" dt="2024-07-24T12:16:28.393" v="52" actId="113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6215536A-18C8-4232-927B-5B707C316FBD}" dt="2024-07-24T12:16:28.393" v="52" actId="11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6215536A-18C8-4232-927B-5B707C316FBD}" dt="2024-07-24T12:16:28.393" v="52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</pc:sldLayoutChg>
      </pc:sldMaster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  <pc:spChg chg="mod">
          <ac:chgData name="Abels, Patrick" userId="ba666de4-0d21-43a6-8e66-51a18aae1b4a" providerId="ADAL" clId="{8A49E47F-0203-440A-A070-D957724FB7D2}" dt="2024-07-01T18:43:00.500" v="39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  <pc:spChg chg="mod">
          <ac:chgData name="Abels, Patrick" userId="ba666de4-0d21-43a6-8e66-51a18aae1b4a" providerId="ADAL" clId="{8A49E47F-0203-440A-A070-D957724FB7D2}" dt="2024-07-02T15:06:39.271" v="73" actId="20577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A74318B8-42ED-4FE6-8242-134C60A94A5D}"/>
    <pc:docChg chg="delSld modSld">
      <pc:chgData name="Abels, Patrick" userId="ba666de4-0d21-43a6-8e66-51a18aae1b4a" providerId="ADAL" clId="{A74318B8-42ED-4FE6-8242-134C60A94A5D}" dt="2024-07-25T22:33:43.061" v="57" actId="20577"/>
      <pc:docMkLst>
        <pc:docMk/>
      </pc:docMkLst>
      <pc:sldChg chg="modSp mod">
        <pc:chgData name="Abels, Patrick" userId="ba666de4-0d21-43a6-8e66-51a18aae1b4a" providerId="ADAL" clId="{A74318B8-42ED-4FE6-8242-134C60A94A5D}" dt="2024-07-25T22:33:28.135" v="28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74318B8-42ED-4FE6-8242-134C60A94A5D}" dt="2024-07-25T22:33:28.135" v="28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74318B8-42ED-4FE6-8242-134C60A94A5D}" dt="2024-07-25T22:33:43.061" v="57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74318B8-42ED-4FE6-8242-134C60A94A5D}" dt="2024-07-25T22:33:43.061" v="57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">
        <pc:chgData name="Abels, Patrick" userId="ba666de4-0d21-43a6-8e66-51a18aae1b4a" providerId="ADAL" clId="{A74318B8-42ED-4FE6-8242-134C60A94A5D}" dt="2024-07-25T22:33:13.736" v="2" actId="47"/>
        <pc:sldMkLst>
          <pc:docMk/>
          <pc:sldMk cId="6422617" sldId="306"/>
        </pc:sldMkLst>
      </pc:sldChg>
      <pc:sldChg chg="modSp mod">
        <pc:chgData name="Abels, Patrick" userId="ba666de4-0d21-43a6-8e66-51a18aae1b4a" providerId="ADAL" clId="{A74318B8-42ED-4FE6-8242-134C60A94A5D}" dt="2024-07-25T22:33:07.280" v="1" actId="6549"/>
        <pc:sldMkLst>
          <pc:docMk/>
          <pc:sldMk cId="2454186813" sldId="307"/>
        </pc:sldMkLst>
        <pc:spChg chg="mod">
          <ac:chgData name="Abels, Patrick" userId="ba666de4-0d21-43a6-8e66-51a18aae1b4a" providerId="ADAL" clId="{A74318B8-42ED-4FE6-8242-134C60A94A5D}" dt="2024-07-25T22:33:07.280" v="1" actId="6549"/>
          <ac:spMkLst>
            <pc:docMk/>
            <pc:sldMk cId="2454186813" sldId="307"/>
            <ac:spMk id="2" creationId="{07E65ADA-C927-8807-810A-3A4C04E45A79}"/>
          </ac:spMkLst>
        </pc:spChg>
      </pc:sldChg>
      <pc:sldChg chg="del">
        <pc:chgData name="Abels, Patrick" userId="ba666de4-0d21-43a6-8e66-51a18aae1b4a" providerId="ADAL" clId="{A74318B8-42ED-4FE6-8242-134C60A94A5D}" dt="2024-07-25T22:33:05.208" v="0" actId="47"/>
        <pc:sldMkLst>
          <pc:docMk/>
          <pc:sldMk cId="731887702" sldId="308"/>
        </pc:sldMkLst>
      </pc:sldChg>
      <pc:sldChg chg="del">
        <pc:chgData name="Abels, Patrick" userId="ba666de4-0d21-43a6-8e66-51a18aae1b4a" providerId="ADAL" clId="{A74318B8-42ED-4FE6-8242-134C60A94A5D}" dt="2024-07-25T22:33:05.208" v="0" actId="47"/>
        <pc:sldMkLst>
          <pc:docMk/>
          <pc:sldMk cId="2045506360" sldId="309"/>
        </pc:sldMkLst>
      </pc:sldChg>
      <pc:sldChg chg="del">
        <pc:chgData name="Abels, Patrick" userId="ba666de4-0d21-43a6-8e66-51a18aae1b4a" providerId="ADAL" clId="{A74318B8-42ED-4FE6-8242-134C60A94A5D}" dt="2024-07-25T22:33:05.208" v="0" actId="47"/>
        <pc:sldMkLst>
          <pc:docMk/>
          <pc:sldMk cId="1103469846" sldId="310"/>
        </pc:sldMkLst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AF533248-37FC-4555-9221-8C66C7271A49}"/>
    <pc:docChg chg="undo custSel addSld delSld modSld">
      <pc:chgData name="Abels, Patrick" userId="ba666de4-0d21-43a6-8e66-51a18aae1b4a" providerId="ADAL" clId="{AF533248-37FC-4555-9221-8C66C7271A49}" dt="2024-07-25T22:30:19.322" v="1047" actId="20577"/>
      <pc:docMkLst>
        <pc:docMk/>
      </pc:docMkLst>
      <pc:sldChg chg="modSp mod">
        <pc:chgData name="Abels, Patrick" userId="ba666de4-0d21-43a6-8e66-51a18aae1b4a" providerId="ADAL" clId="{AF533248-37FC-4555-9221-8C66C7271A49}" dt="2024-07-25T22:30:19.322" v="104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F533248-37FC-4555-9221-8C66C7271A49}" dt="2024-07-25T22:30:19.322" v="104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F533248-37FC-4555-9221-8C66C7271A49}" dt="2024-07-25T22:30:13.451" v="1038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F533248-37FC-4555-9221-8C66C7271A49}" dt="2024-07-25T22:30:13.451" v="1038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AF533248-37FC-4555-9221-8C66C7271A49}" dt="2024-07-25T21:45:53.150" v="36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AF533248-37FC-4555-9221-8C66C7271A49}" dt="2024-07-25T21:45:53.150" v="36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delSp modSp mod">
        <pc:chgData name="Abels, Patrick" userId="ba666de4-0d21-43a6-8e66-51a18aae1b4a" providerId="ADAL" clId="{AF533248-37FC-4555-9221-8C66C7271A49}" dt="2024-07-25T22:17:46.898" v="595" actId="115"/>
        <pc:sldMkLst>
          <pc:docMk/>
          <pc:sldMk cId="6422617" sldId="306"/>
        </pc:sldMkLst>
        <pc:spChg chg="mod">
          <ac:chgData name="Abels, Patrick" userId="ba666de4-0d21-43a6-8e66-51a18aae1b4a" providerId="ADAL" clId="{AF533248-37FC-4555-9221-8C66C7271A49}" dt="2024-07-25T22:16:15.335" v="553" actId="113"/>
          <ac:spMkLst>
            <pc:docMk/>
            <pc:sldMk cId="6422617" sldId="306"/>
            <ac:spMk id="2" creationId="{EB1B8023-2CA0-67FD-D1BC-C81AC6DD0C8C}"/>
          </ac:spMkLst>
        </pc:spChg>
        <pc:spChg chg="mod">
          <ac:chgData name="Abels, Patrick" userId="ba666de4-0d21-43a6-8e66-51a18aae1b4a" providerId="ADAL" clId="{AF533248-37FC-4555-9221-8C66C7271A49}" dt="2024-07-25T21:51:37.293" v="49" actId="20577"/>
          <ac:spMkLst>
            <pc:docMk/>
            <pc:sldMk cId="6422617" sldId="306"/>
            <ac:spMk id="3" creationId="{DCA64350-BA55-E4BA-57EB-63E4134B0B1F}"/>
          </ac:spMkLst>
        </pc:spChg>
        <pc:spChg chg="add mod">
          <ac:chgData name="Abels, Patrick" userId="ba666de4-0d21-43a6-8e66-51a18aae1b4a" providerId="ADAL" clId="{AF533248-37FC-4555-9221-8C66C7271A49}" dt="2024-07-25T22:17:46.898" v="595" actId="115"/>
          <ac:spMkLst>
            <pc:docMk/>
            <pc:sldMk cId="6422617" sldId="306"/>
            <ac:spMk id="4" creationId="{8F1591AA-DB38-3516-2DC6-CA7D6CEB90FE}"/>
          </ac:spMkLst>
        </pc:spChg>
        <pc:spChg chg="add mod topLvl">
          <ac:chgData name="Abels, Patrick" userId="ba666de4-0d21-43a6-8e66-51a18aae1b4a" providerId="ADAL" clId="{AF533248-37FC-4555-9221-8C66C7271A49}" dt="2024-07-25T22:08:50.897" v="435" actId="164"/>
          <ac:spMkLst>
            <pc:docMk/>
            <pc:sldMk cId="6422617" sldId="306"/>
            <ac:spMk id="15" creationId="{341DFC0C-5834-9959-27A7-08FB914E6244}"/>
          </ac:spMkLst>
        </pc:spChg>
        <pc:spChg chg="add mod ord topLvl">
          <ac:chgData name="Abels, Patrick" userId="ba666de4-0d21-43a6-8e66-51a18aae1b4a" providerId="ADAL" clId="{AF533248-37FC-4555-9221-8C66C7271A49}" dt="2024-07-25T22:08:50.897" v="435" actId="164"/>
          <ac:spMkLst>
            <pc:docMk/>
            <pc:sldMk cId="6422617" sldId="306"/>
            <ac:spMk id="17" creationId="{85B793AB-E265-9341-A04D-0E54D5B4C3DD}"/>
          </ac:spMkLst>
        </pc:spChg>
        <pc:grpChg chg="add del mod">
          <ac:chgData name="Abels, Patrick" userId="ba666de4-0d21-43a6-8e66-51a18aae1b4a" providerId="ADAL" clId="{AF533248-37FC-4555-9221-8C66C7271A49}" dt="2024-07-25T22:08:14.617" v="408" actId="165"/>
          <ac:grpSpMkLst>
            <pc:docMk/>
            <pc:sldMk cId="6422617" sldId="306"/>
            <ac:grpSpMk id="18" creationId="{C81A65E9-9E4D-E5BD-4FE9-8217C936A948}"/>
          </ac:grpSpMkLst>
        </pc:grpChg>
        <pc:grpChg chg="add mod">
          <ac:chgData name="Abels, Patrick" userId="ba666de4-0d21-43a6-8e66-51a18aae1b4a" providerId="ADAL" clId="{AF533248-37FC-4555-9221-8C66C7271A49}" dt="2024-07-25T22:08:56.122" v="436" actId="1076"/>
          <ac:grpSpMkLst>
            <pc:docMk/>
            <pc:sldMk cId="6422617" sldId="306"/>
            <ac:grpSpMk id="19" creationId="{EEE9C8E9-2DE8-3BBF-FB03-27A9E10BBDAC}"/>
          </ac:grpSpMkLst>
        </pc:grpChg>
        <pc:picChg chg="del">
          <ac:chgData name="Abels, Patrick" userId="ba666de4-0d21-43a6-8e66-51a18aae1b4a" providerId="ADAL" clId="{AF533248-37FC-4555-9221-8C66C7271A49}" dt="2024-07-25T21:45:34.237" v="9" actId="478"/>
          <ac:picMkLst>
            <pc:docMk/>
            <pc:sldMk cId="6422617" sldId="306"/>
            <ac:picMk id="5" creationId="{E49316B0-418C-DEEE-7113-61B9815CA3C9}"/>
          </ac:picMkLst>
        </pc:picChg>
        <pc:picChg chg="add del mod">
          <ac:chgData name="Abels, Patrick" userId="ba666de4-0d21-43a6-8e66-51a18aae1b4a" providerId="ADAL" clId="{AF533248-37FC-4555-9221-8C66C7271A49}" dt="2024-07-25T21:53:51.857" v="90" actId="478"/>
          <ac:picMkLst>
            <pc:docMk/>
            <pc:sldMk cId="6422617" sldId="306"/>
            <ac:picMk id="7" creationId="{21C4F18E-01D9-B2A8-7F1B-1D921CAFFA43}"/>
          </ac:picMkLst>
        </pc:picChg>
        <pc:picChg chg="add mod">
          <ac:chgData name="Abels, Patrick" userId="ba666de4-0d21-43a6-8e66-51a18aae1b4a" providerId="ADAL" clId="{AF533248-37FC-4555-9221-8C66C7271A49}" dt="2024-07-25T22:00:01.513" v="314" actId="1076"/>
          <ac:picMkLst>
            <pc:docMk/>
            <pc:sldMk cId="6422617" sldId="306"/>
            <ac:picMk id="9" creationId="{B9ED69E2-FE03-7E36-BE88-A8CF420C2F06}"/>
          </ac:picMkLst>
        </pc:picChg>
        <pc:picChg chg="add mod or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1" creationId="{AD918627-1773-4D6D-4F8F-581AF66957A4}"/>
          </ac:picMkLst>
        </pc:picChg>
        <pc:picChg chg="add mo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2" creationId="{BB205ECE-5127-0823-B2D0-00A79436D805}"/>
          </ac:picMkLst>
        </pc:picChg>
        <pc:picChg chg="add mod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3" creationId="{B2C42DDE-E6D3-4F9D-C9E9-B1CD7FBF6B56}"/>
          </ac:picMkLst>
        </pc:picChg>
        <pc:picChg chg="add mod topLvl modCrop">
          <ac:chgData name="Abels, Patrick" userId="ba666de4-0d21-43a6-8e66-51a18aae1b4a" providerId="ADAL" clId="{AF533248-37FC-4555-9221-8C66C7271A49}" dt="2024-07-25T22:08:50.897" v="435" actId="164"/>
          <ac:picMkLst>
            <pc:docMk/>
            <pc:sldMk cId="6422617" sldId="306"/>
            <ac:picMk id="14" creationId="{FBB7388B-F7FE-0D41-1915-27002F883B04}"/>
          </ac:picMkLst>
        </pc:picChg>
        <pc:picChg chg="add del mod modCrop">
          <ac:chgData name="Abels, Patrick" userId="ba666de4-0d21-43a6-8e66-51a18aae1b4a" providerId="ADAL" clId="{AF533248-37FC-4555-9221-8C66C7271A49}" dt="2024-07-25T22:06:00.731" v="362" actId="478"/>
          <ac:picMkLst>
            <pc:docMk/>
            <pc:sldMk cId="6422617" sldId="306"/>
            <ac:picMk id="16" creationId="{983DC025-F5E1-DDC3-242F-4425D6E0F67C}"/>
          </ac:picMkLst>
        </pc:picChg>
      </pc:sldChg>
      <pc:sldChg chg="delSp modSp mod">
        <pc:chgData name="Abels, Patrick" userId="ba666de4-0d21-43a6-8e66-51a18aae1b4a" providerId="ADAL" clId="{AF533248-37FC-4555-9221-8C66C7271A49}" dt="2024-07-25T22:30:05.211" v="1029" actId="20577"/>
        <pc:sldMkLst>
          <pc:docMk/>
          <pc:sldMk cId="2454186813" sldId="307"/>
        </pc:sldMkLst>
        <pc:spChg chg="mod">
          <ac:chgData name="Abels, Patrick" userId="ba666de4-0d21-43a6-8e66-51a18aae1b4a" providerId="ADAL" clId="{AF533248-37FC-4555-9221-8C66C7271A49}" dt="2024-07-25T22:30:05.211" v="1029" actId="20577"/>
          <ac:spMkLst>
            <pc:docMk/>
            <pc:sldMk cId="2454186813" sldId="307"/>
            <ac:spMk id="2" creationId="{07E65ADA-C927-8807-810A-3A4C04E45A79}"/>
          </ac:spMkLst>
        </pc:spChg>
        <pc:picChg chg="del mod">
          <ac:chgData name="Abels, Patrick" userId="ba666de4-0d21-43a6-8e66-51a18aae1b4a" providerId="ADAL" clId="{AF533248-37FC-4555-9221-8C66C7271A49}" dt="2024-07-25T21:45:41.992" v="20" actId="478"/>
          <ac:picMkLst>
            <pc:docMk/>
            <pc:sldMk cId="2454186813" sldId="307"/>
            <ac:picMk id="5" creationId="{6A74817A-CA69-FEDD-D38F-C7B42444248E}"/>
          </ac:picMkLst>
        </pc:picChg>
      </pc:sldChg>
      <pc:sldChg chg="addSp delSp modSp new mod">
        <pc:chgData name="Abels, Patrick" userId="ba666de4-0d21-43a6-8e66-51a18aae1b4a" providerId="ADAL" clId="{AF533248-37FC-4555-9221-8C66C7271A49}" dt="2024-07-25T22:17:34.245" v="582" actId="115"/>
        <pc:sldMkLst>
          <pc:docMk/>
          <pc:sldMk cId="731887702" sldId="308"/>
        </pc:sldMkLst>
        <pc:spChg chg="del">
          <ac:chgData name="Abels, Patrick" userId="ba666de4-0d21-43a6-8e66-51a18aae1b4a" providerId="ADAL" clId="{AF533248-37FC-4555-9221-8C66C7271A49}" dt="2024-07-25T22:12:05" v="483" actId="478"/>
          <ac:spMkLst>
            <pc:docMk/>
            <pc:sldMk cId="731887702" sldId="308"/>
            <ac:spMk id="2" creationId="{C832480D-4F67-527D-65CE-84096DB30D3A}"/>
          </ac:spMkLst>
        </pc:spChg>
        <pc:spChg chg="mod">
          <ac:chgData name="Abels, Patrick" userId="ba666de4-0d21-43a6-8e66-51a18aae1b4a" providerId="ADAL" clId="{AF533248-37FC-4555-9221-8C66C7271A49}" dt="2024-07-25T22:11:04.178" v="462" actId="20577"/>
          <ac:spMkLst>
            <pc:docMk/>
            <pc:sldMk cId="731887702" sldId="308"/>
            <ac:spMk id="3" creationId="{AB2F560D-86ED-A052-24BE-A9FAA9D1529D}"/>
          </ac:spMkLst>
        </pc:spChg>
        <pc:spChg chg="add mod">
          <ac:chgData name="Abels, Patrick" userId="ba666de4-0d21-43a6-8e66-51a18aae1b4a" providerId="ADAL" clId="{AF533248-37FC-4555-9221-8C66C7271A49}" dt="2024-07-25T22:17:34.245" v="582" actId="115"/>
          <ac:spMkLst>
            <pc:docMk/>
            <pc:sldMk cId="731887702" sldId="308"/>
            <ac:spMk id="8" creationId="{39ECDC5B-C51D-453E-BE2E-36DA69378003}"/>
          </ac:spMkLst>
        </pc:spChg>
        <pc:spChg chg="add mod">
          <ac:chgData name="Abels, Patrick" userId="ba666de4-0d21-43a6-8e66-51a18aae1b4a" providerId="ADAL" clId="{AF533248-37FC-4555-9221-8C66C7271A49}" dt="2024-07-25T22:16:33.338" v="556" actId="14100"/>
          <ac:spMkLst>
            <pc:docMk/>
            <pc:sldMk cId="731887702" sldId="308"/>
            <ac:spMk id="13" creationId="{42FB9B10-3FAE-0623-D428-3A9155CA6A57}"/>
          </ac:spMkLst>
        </pc:spChg>
        <pc:spChg chg="add mod">
          <ac:chgData name="Abels, Patrick" userId="ba666de4-0d21-43a6-8e66-51a18aae1b4a" providerId="ADAL" clId="{AF533248-37FC-4555-9221-8C66C7271A49}" dt="2024-07-25T22:16:30.309" v="555" actId="122"/>
          <ac:spMkLst>
            <pc:docMk/>
            <pc:sldMk cId="731887702" sldId="308"/>
            <ac:spMk id="14" creationId="{E4505864-1C91-08DD-9855-A1C9DF10A014}"/>
          </ac:spMkLst>
        </pc:spChg>
        <pc:picChg chg="add del">
          <ac:chgData name="Abels, Patrick" userId="ba666de4-0d21-43a6-8e66-51a18aae1b4a" providerId="ADAL" clId="{AF533248-37FC-4555-9221-8C66C7271A49}" dt="2024-07-25T22:11:16.765" v="464" actId="478"/>
          <ac:picMkLst>
            <pc:docMk/>
            <pc:sldMk cId="731887702" sldId="308"/>
            <ac:picMk id="5" creationId="{705974F1-35DD-A741-5CFD-0310A81CE666}"/>
          </ac:picMkLst>
        </pc:picChg>
        <pc:picChg chg="add mod modCrop">
          <ac:chgData name="Abels, Patrick" userId="ba666de4-0d21-43a6-8e66-51a18aae1b4a" providerId="ADAL" clId="{AF533248-37FC-4555-9221-8C66C7271A49}" dt="2024-07-25T22:15:13.545" v="543" actId="1076"/>
          <ac:picMkLst>
            <pc:docMk/>
            <pc:sldMk cId="731887702" sldId="308"/>
            <ac:picMk id="7" creationId="{DBC8556D-30FF-675B-15AF-C3DD52EB7C78}"/>
          </ac:picMkLst>
        </pc:picChg>
        <pc:picChg chg="add mod">
          <ac:chgData name="Abels, Patrick" userId="ba666de4-0d21-43a6-8e66-51a18aae1b4a" providerId="ADAL" clId="{AF533248-37FC-4555-9221-8C66C7271A49}" dt="2024-07-25T22:15:23.211" v="544" actId="1076"/>
          <ac:picMkLst>
            <pc:docMk/>
            <pc:sldMk cId="731887702" sldId="308"/>
            <ac:picMk id="10" creationId="{685065D0-350C-9016-10CD-8AE6FDD7783D}"/>
          </ac:picMkLst>
        </pc:picChg>
        <pc:picChg chg="add mod">
          <ac:chgData name="Abels, Patrick" userId="ba666de4-0d21-43a6-8e66-51a18aae1b4a" providerId="ADAL" clId="{AF533248-37FC-4555-9221-8C66C7271A49}" dt="2024-07-25T22:15:23.211" v="544" actId="1076"/>
          <ac:picMkLst>
            <pc:docMk/>
            <pc:sldMk cId="731887702" sldId="308"/>
            <ac:picMk id="12" creationId="{2ADA523D-47E6-99DF-7B62-057F1C3C7C92}"/>
          </ac:picMkLst>
        </pc:picChg>
      </pc:sldChg>
      <pc:sldChg chg="delSp add del mod">
        <pc:chgData name="Abels, Patrick" userId="ba666de4-0d21-43a6-8e66-51a18aae1b4a" providerId="ADAL" clId="{AF533248-37FC-4555-9221-8C66C7271A49}" dt="2024-07-25T22:10:55.320" v="439" actId="47"/>
        <pc:sldMkLst>
          <pc:docMk/>
          <pc:sldMk cId="1235420400" sldId="308"/>
        </pc:sldMkLst>
        <pc:spChg chg="del">
          <ac:chgData name="Abels, Patrick" userId="ba666de4-0d21-43a6-8e66-51a18aae1b4a" providerId="ADAL" clId="{AF533248-37FC-4555-9221-8C66C7271A49}" dt="2024-07-25T22:10:52.145" v="438" actId="478"/>
          <ac:spMkLst>
            <pc:docMk/>
            <pc:sldMk cId="1235420400" sldId="308"/>
            <ac:spMk id="4" creationId="{8F1591AA-DB38-3516-2DC6-CA7D6CEB90FE}"/>
          </ac:spMkLst>
        </pc:spChg>
      </pc:sldChg>
      <pc:sldChg chg="del">
        <pc:chgData name="Abels, Patrick" userId="ba666de4-0d21-43a6-8e66-51a18aae1b4a" providerId="ADAL" clId="{AF533248-37FC-4555-9221-8C66C7271A49}" dt="2024-07-25T21:45:43.198" v="21" actId="47"/>
        <pc:sldMkLst>
          <pc:docMk/>
          <pc:sldMk cId="2646014470" sldId="308"/>
        </pc:sldMkLst>
      </pc:sldChg>
      <pc:sldChg chg="addSp modSp new mod">
        <pc:chgData name="Abels, Patrick" userId="ba666de4-0d21-43a6-8e66-51a18aae1b4a" providerId="ADAL" clId="{AF533248-37FC-4555-9221-8C66C7271A49}" dt="2024-07-25T22:25:29.789" v="788" actId="20577"/>
        <pc:sldMkLst>
          <pc:docMk/>
          <pc:sldMk cId="2045506360" sldId="309"/>
        </pc:sldMkLst>
        <pc:spChg chg="mod">
          <ac:chgData name="Abels, Patrick" userId="ba666de4-0d21-43a6-8e66-51a18aae1b4a" providerId="ADAL" clId="{AF533248-37FC-4555-9221-8C66C7271A49}" dt="2024-07-25T22:25:29.789" v="788" actId="20577"/>
          <ac:spMkLst>
            <pc:docMk/>
            <pc:sldMk cId="2045506360" sldId="309"/>
            <ac:spMk id="2" creationId="{CC1EC9A6-DC4D-FF0E-8F4B-E9D1D0CAE362}"/>
          </ac:spMkLst>
        </pc:spChg>
        <pc:spChg chg="mod">
          <ac:chgData name="Abels, Patrick" userId="ba666de4-0d21-43a6-8e66-51a18aae1b4a" providerId="ADAL" clId="{AF533248-37FC-4555-9221-8C66C7271A49}" dt="2024-07-25T22:18:04.711" v="614" actId="20577"/>
          <ac:spMkLst>
            <pc:docMk/>
            <pc:sldMk cId="2045506360" sldId="309"/>
            <ac:spMk id="3" creationId="{92520751-EE41-B8A8-4DC5-C3F9A6320673}"/>
          </ac:spMkLst>
        </pc:spChg>
        <pc:spChg chg="add mod">
          <ac:chgData name="Abels, Patrick" userId="ba666de4-0d21-43a6-8e66-51a18aae1b4a" providerId="ADAL" clId="{AF533248-37FC-4555-9221-8C66C7271A49}" dt="2024-07-25T22:18:23.099" v="626" actId="20577"/>
          <ac:spMkLst>
            <pc:docMk/>
            <pc:sldMk cId="2045506360" sldId="309"/>
            <ac:spMk id="4" creationId="{A0F7D71C-80B1-2DAF-4636-0A8E852E3207}"/>
          </ac:spMkLst>
        </pc:spChg>
      </pc:sldChg>
      <pc:sldChg chg="modSp add mod">
        <pc:chgData name="Abels, Patrick" userId="ba666de4-0d21-43a6-8e66-51a18aae1b4a" providerId="ADAL" clId="{AF533248-37FC-4555-9221-8C66C7271A49}" dt="2024-07-25T22:28:44.607" v="979" actId="207"/>
        <pc:sldMkLst>
          <pc:docMk/>
          <pc:sldMk cId="1103469846" sldId="310"/>
        </pc:sldMkLst>
        <pc:spChg chg="mod">
          <ac:chgData name="Abels, Patrick" userId="ba666de4-0d21-43a6-8e66-51a18aae1b4a" providerId="ADAL" clId="{AF533248-37FC-4555-9221-8C66C7271A49}" dt="2024-07-25T22:28:44.607" v="979" actId="207"/>
          <ac:spMkLst>
            <pc:docMk/>
            <pc:sldMk cId="1103469846" sldId="310"/>
            <ac:spMk id="2" creationId="{CC1EC9A6-DC4D-FF0E-8F4B-E9D1D0CAE362}"/>
          </ac:spMkLst>
        </pc:spChg>
      </pc:sldChg>
    </pc:docChg>
  </pc:docChgLst>
  <pc:docChgLst>
    <pc:chgData name="Abels, Patrick" userId="ba666de4-0d21-43a6-8e66-51a18aae1b4a" providerId="ADAL" clId="{54176FF9-95E6-4794-B806-5DDB49ECD278}"/>
    <pc:docChg chg="undo custSel addSld delSld modSld sldOrd modMainMaster">
      <pc:chgData name="Abels, Patrick" userId="ba666de4-0d21-43a6-8e66-51a18aae1b4a" providerId="ADAL" clId="{54176FF9-95E6-4794-B806-5DDB49ECD278}" dt="2024-07-24T11:53:00.253" v="3937" actId="164"/>
      <pc:docMkLst>
        <pc:docMk/>
      </pc:docMkLst>
      <pc:sldChg chg="modSp mod">
        <pc:chgData name="Abels, Patrick" userId="ba666de4-0d21-43a6-8e66-51a18aae1b4a" providerId="ADAL" clId="{54176FF9-95E6-4794-B806-5DDB49ECD278}" dt="2024-07-24T08:13:21.327" v="17" actId="207"/>
        <pc:sldMkLst>
          <pc:docMk/>
          <pc:sldMk cId="3348838403" sldId="294"/>
        </pc:sldMkLst>
        <pc:spChg chg="mod">
          <ac:chgData name="Abels, Patrick" userId="ba666de4-0d21-43a6-8e66-51a18aae1b4a" providerId="ADAL" clId="{54176FF9-95E6-4794-B806-5DDB49ECD278}" dt="2024-07-24T08:13:21.327" v="1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54176FF9-95E6-4794-B806-5DDB49ECD278}" dt="2024-07-24T08:13:45.121" v="54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54176FF9-95E6-4794-B806-5DDB49ECD278}" dt="2024-07-24T08:13:45.121" v="54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54176FF9-95E6-4794-B806-5DDB49ECD278}" dt="2024-07-24T10:27:41.299" v="2219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54176FF9-95E6-4794-B806-5DDB49ECD278}" dt="2024-07-24T10:27:41.299" v="2219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delSp modSp mod">
        <pc:chgData name="Abels, Patrick" userId="ba666de4-0d21-43a6-8e66-51a18aae1b4a" providerId="ADAL" clId="{54176FF9-95E6-4794-B806-5DDB49ECD278}" dt="2024-07-24T10:31:51.100" v="2258" actId="14100"/>
        <pc:sldMkLst>
          <pc:docMk/>
          <pc:sldMk cId="1934247724" sldId="306"/>
        </pc:sldMkLst>
        <pc:spChg chg="mod">
          <ac:chgData name="Abels, Patrick" userId="ba666de4-0d21-43a6-8e66-51a18aae1b4a" providerId="ADAL" clId="{54176FF9-95E6-4794-B806-5DDB49ECD278}" dt="2024-07-24T10:31:51.100" v="2258" actId="14100"/>
          <ac:spMkLst>
            <pc:docMk/>
            <pc:sldMk cId="1934247724" sldId="306"/>
            <ac:spMk id="2" creationId="{9551B581-5D0C-349A-7D09-2EF98C39A468}"/>
          </ac:spMkLst>
        </pc:spChg>
        <pc:spChg chg="mod">
          <ac:chgData name="Abels, Patrick" userId="ba666de4-0d21-43a6-8e66-51a18aae1b4a" providerId="ADAL" clId="{54176FF9-95E6-4794-B806-5DDB49ECD278}" dt="2024-07-24T09:24:19.285" v="468" actId="20577"/>
          <ac:spMkLst>
            <pc:docMk/>
            <pc:sldMk cId="1934247724" sldId="306"/>
            <ac:spMk id="3" creationId="{DC61DCF5-CB1F-A83B-EB91-23017828879D}"/>
          </ac:spMkLst>
        </pc:spChg>
        <pc:grpChg chg="del">
          <ac:chgData name="Abels, Patrick" userId="ba666de4-0d21-43a6-8e66-51a18aae1b4a" providerId="ADAL" clId="{54176FF9-95E6-4794-B806-5DDB49ECD278}" dt="2024-07-24T08:13:35.803" v="38" actId="478"/>
          <ac:grpSpMkLst>
            <pc:docMk/>
            <pc:sldMk cId="1934247724" sldId="306"/>
            <ac:grpSpMk id="4" creationId="{6F9323C1-594E-CC49-142D-0E25A301487F}"/>
          </ac:grpSpMkLst>
        </pc:grpChg>
        <pc:picChg chg="add mod">
          <ac:chgData name="Abels, Patrick" userId="ba666de4-0d21-43a6-8e66-51a18aae1b4a" providerId="ADAL" clId="{54176FF9-95E6-4794-B806-5DDB49ECD278}" dt="2024-07-24T10:31:47.284" v="2257" actId="1076"/>
          <ac:picMkLst>
            <pc:docMk/>
            <pc:sldMk cId="1934247724" sldId="306"/>
            <ac:picMk id="7" creationId="{8CD1F628-E669-9497-C7B9-B6C447F8535E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9" creationId="{AFC7FA41-5CE8-C109-2CBD-F89899B37799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10" creationId="{E0D8B9AC-8387-56A6-FCD0-FAB04BC0796C}"/>
          </ac:picMkLst>
        </pc:pic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2" creationId="{D80E4FEB-3590-07CE-EC8C-FFEB39DC4364}"/>
          </ac:cxnSpMkLst>
        </pc:cxn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del">
        <pc:chgData name="Abels, Patrick" userId="ba666de4-0d21-43a6-8e66-51a18aae1b4a" providerId="ADAL" clId="{54176FF9-95E6-4794-B806-5DDB49ECD278}" dt="2024-07-24T08:07:29.067" v="0" actId="47"/>
        <pc:sldMkLst>
          <pc:docMk/>
          <pc:sldMk cId="1496135496" sldId="307"/>
        </pc:sldMkLst>
      </pc:sldChg>
      <pc:sldChg chg="addSp modSp new mod">
        <pc:chgData name="Abels, Patrick" userId="ba666de4-0d21-43a6-8e66-51a18aae1b4a" providerId="ADAL" clId="{54176FF9-95E6-4794-B806-5DDB49ECD278}" dt="2024-07-24T11:19:30.200" v="3331" actId="5793"/>
        <pc:sldMkLst>
          <pc:docMk/>
          <pc:sldMk cId="3678361184" sldId="307"/>
        </pc:sldMkLst>
        <pc:spChg chg="mod">
          <ac:chgData name="Abels, Patrick" userId="ba666de4-0d21-43a6-8e66-51a18aae1b4a" providerId="ADAL" clId="{54176FF9-95E6-4794-B806-5DDB49ECD278}" dt="2024-07-24T11:19:30.200" v="3331" actId="5793"/>
          <ac:spMkLst>
            <pc:docMk/>
            <pc:sldMk cId="3678361184" sldId="307"/>
            <ac:spMk id="2" creationId="{3ED07F13-ECB2-F222-1DB0-2A14EDC1E125}"/>
          </ac:spMkLst>
        </pc:spChg>
        <pc:spChg chg="mod">
          <ac:chgData name="Abels, Patrick" userId="ba666de4-0d21-43a6-8e66-51a18aae1b4a" providerId="ADAL" clId="{54176FF9-95E6-4794-B806-5DDB49ECD278}" dt="2024-07-24T09:22:47.410" v="234" actId="20577"/>
          <ac:spMkLst>
            <pc:docMk/>
            <pc:sldMk cId="3678361184" sldId="307"/>
            <ac:spMk id="3" creationId="{24DB8293-53C7-0F10-B8D8-85B5D76C4DC0}"/>
          </ac:spMkLst>
        </pc:spChg>
        <pc:graphicFrameChg chg="add mod modGraphic">
          <ac:chgData name="Abels, Patrick" userId="ba666de4-0d21-43a6-8e66-51a18aae1b4a" providerId="ADAL" clId="{54176FF9-95E6-4794-B806-5DDB49ECD278}" dt="2024-07-24T11:18:48.117" v="3329" actId="572"/>
          <ac:graphicFrameMkLst>
            <pc:docMk/>
            <pc:sldMk cId="3678361184" sldId="307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1:17:32.032" v="3313" actId="1076"/>
          <ac:picMkLst>
            <pc:docMk/>
            <pc:sldMk cId="3678361184" sldId="307"/>
            <ac:picMk id="5" creationId="{E7B3DBBF-6507-CB0E-B72A-090A8B883481}"/>
          </ac:picMkLst>
        </pc:picChg>
      </pc:sldChg>
      <pc:sldChg chg="addSp modSp new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3240640036" sldId="308"/>
        </pc:sldMkLst>
        <pc:spChg chg="mod">
          <ac:chgData name="Abels, Patrick" userId="ba666de4-0d21-43a6-8e66-51a18aae1b4a" providerId="ADAL" clId="{54176FF9-95E6-4794-B806-5DDB49ECD278}" dt="2024-07-24T11:19:52.901" v="3332" actId="20577"/>
          <ac:spMkLst>
            <pc:docMk/>
            <pc:sldMk cId="3240640036" sldId="308"/>
            <ac:spMk id="2" creationId="{96118823-5A01-6742-A9A3-B1E25081137E}"/>
          </ac:spMkLst>
        </pc:spChg>
        <pc:spChg chg="mod">
          <ac:chgData name="Abels, Patrick" userId="ba666de4-0d21-43a6-8e66-51a18aae1b4a" providerId="ADAL" clId="{54176FF9-95E6-4794-B806-5DDB49ECD278}" dt="2024-07-24T09:22:49.334" v="235" actId="20577"/>
          <ac:spMkLst>
            <pc:docMk/>
            <pc:sldMk cId="3240640036" sldId="308"/>
            <ac:spMk id="3" creationId="{026A10C6-0864-C249-DC7B-90D8330DB06B}"/>
          </ac:spMkLst>
        </pc:spChg>
        <pc:spChg chg="add mod">
          <ac:chgData name="Abels, Patrick" userId="ba666de4-0d21-43a6-8e66-51a18aae1b4a" providerId="ADAL" clId="{54176FF9-95E6-4794-B806-5DDB49ECD278}" dt="2024-07-24T11:33:44.079" v="3576" actId="20577"/>
          <ac:spMkLst>
            <pc:docMk/>
            <pc:sldMk cId="3240640036" sldId="308"/>
            <ac:spMk id="9" creationId="{691E87DF-9A0A-ADFF-91F6-DDBC8294BEE1}"/>
          </ac:spMkLst>
        </pc:spChg>
        <pc:graphicFrameChg chg="add mod">
          <ac:chgData name="Abels, Patrick" userId="ba666de4-0d21-43a6-8e66-51a18aae1b4a" providerId="ADAL" clId="{54176FF9-95E6-4794-B806-5DDB49ECD278}" dt="2024-07-24T11:19:57.152" v="3334" actId="1076"/>
          <ac:graphicFrameMkLst>
            <pc:docMk/>
            <pc:sldMk cId="3240640036" sldId="308"/>
            <ac:graphicFrameMk id="5" creationId="{79EEEFD2-D68A-55FA-EC0D-5AB10B896C30}"/>
          </ac:graphicFrameMkLst>
        </pc:graphicFrameChg>
        <pc:picChg chg="add mod">
          <ac:chgData name="Abels, Patrick" userId="ba666de4-0d21-43a6-8e66-51a18aae1b4a" providerId="ADAL" clId="{54176FF9-95E6-4794-B806-5DDB49ECD278}" dt="2024-07-24T11:19:57.152" v="3334" actId="1076"/>
          <ac:picMkLst>
            <pc:docMk/>
            <pc:sldMk cId="3240640036" sldId="308"/>
            <ac:picMk id="4" creationId="{D9DE9B27-801A-4FF7-A02E-61F0A86E8B98}"/>
          </ac:picMkLst>
        </pc:picChg>
        <pc:picChg chg="add mod">
          <ac:chgData name="Abels, Patrick" userId="ba666de4-0d21-43a6-8e66-51a18aae1b4a" providerId="ADAL" clId="{54176FF9-95E6-4794-B806-5DDB49ECD278}" dt="2024-07-24T11:27:11.248" v="3443" actId="1076"/>
          <ac:picMkLst>
            <pc:docMk/>
            <pc:sldMk cId="3240640036" sldId="308"/>
            <ac:picMk id="6" creationId="{D24ED2E0-FE6B-AF6E-C487-07AF72DE31E0}"/>
          </ac:picMkLst>
        </pc:picChg>
        <pc:picChg chg="add mod">
          <ac:chgData name="Abels, Patrick" userId="ba666de4-0d21-43a6-8e66-51a18aae1b4a" providerId="ADAL" clId="{54176FF9-95E6-4794-B806-5DDB49ECD278}" dt="2024-07-24T11:26:59.432" v="3437" actId="1076"/>
          <ac:picMkLst>
            <pc:docMk/>
            <pc:sldMk cId="3240640036" sldId="308"/>
            <ac:picMk id="8" creationId="{84710D08-D2B4-3B49-1D1B-EE625E7CDD47}"/>
          </ac:picMkLst>
        </pc:picChg>
      </pc:sldChg>
      <pc:sldChg chg="addSp modSp new mod">
        <pc:chgData name="Abels, Patrick" userId="ba666de4-0d21-43a6-8e66-51a18aae1b4a" providerId="ADAL" clId="{54176FF9-95E6-4794-B806-5DDB49ECD278}" dt="2024-07-24T11:48:22.147" v="3930" actId="1076"/>
        <pc:sldMkLst>
          <pc:docMk/>
          <pc:sldMk cId="3316918673" sldId="309"/>
        </pc:sldMkLst>
        <pc:spChg chg="mod">
          <ac:chgData name="Abels, Patrick" userId="ba666de4-0d21-43a6-8e66-51a18aae1b4a" providerId="ADAL" clId="{54176FF9-95E6-4794-B806-5DDB49ECD278}" dt="2024-07-24T10:28:19.522" v="2220" actId="12"/>
          <ac:spMkLst>
            <pc:docMk/>
            <pc:sldMk cId="3316918673" sldId="309"/>
            <ac:spMk id="2" creationId="{A8C9F056-DF64-56AA-A7E9-CCAE7C33B4CB}"/>
          </ac:spMkLst>
        </pc:spChg>
        <pc:spChg chg="mod">
          <ac:chgData name="Abels, Patrick" userId="ba666de4-0d21-43a6-8e66-51a18aae1b4a" providerId="ADAL" clId="{54176FF9-95E6-4794-B806-5DDB49ECD278}" dt="2024-07-24T09:22:58.104" v="243" actId="20577"/>
          <ac:spMkLst>
            <pc:docMk/>
            <pc:sldMk cId="3316918673" sldId="309"/>
            <ac:spMk id="3" creationId="{D7BD8727-49E8-FE80-AF4F-13766B1E6B1F}"/>
          </ac:spMkLst>
        </pc:spChg>
        <pc:picChg chg="add mod">
          <ac:chgData name="Abels, Patrick" userId="ba666de4-0d21-43a6-8e66-51a18aae1b4a" providerId="ADAL" clId="{54176FF9-95E6-4794-B806-5DDB49ECD278}" dt="2024-07-24T11:48:22.147" v="3930" actId="1076"/>
          <ac:picMkLst>
            <pc:docMk/>
            <pc:sldMk cId="3316918673" sldId="309"/>
            <ac:picMk id="5" creationId="{6ECA2F21-56DA-2888-9A4D-321DA694301E}"/>
          </ac:picMkLst>
        </pc:picChg>
      </pc:sldChg>
      <pc:sldChg chg="addSp modSp add mod ord modTransition">
        <pc:chgData name="Abels, Patrick" userId="ba666de4-0d21-43a6-8e66-51a18aae1b4a" providerId="ADAL" clId="{54176FF9-95E6-4794-B806-5DDB49ECD278}" dt="2024-07-24T11:48:41.040" v="3931"/>
        <pc:sldMkLst>
          <pc:docMk/>
          <pc:sldMk cId="107101755" sldId="310"/>
        </pc:sldMkLst>
        <pc:spChg chg="mod">
          <ac:chgData name="Abels, Patrick" userId="ba666de4-0d21-43a6-8e66-51a18aae1b4a" providerId="ADAL" clId="{54176FF9-95E6-4794-B806-5DDB49ECD278}" dt="2024-07-24T11:09:49.800" v="2871" actId="114"/>
          <ac:spMkLst>
            <pc:docMk/>
            <pc:sldMk cId="107101755" sldId="310"/>
            <ac:spMk id="2" creationId="{9551B581-5D0C-349A-7D09-2EF98C39A468}"/>
          </ac:spMkLst>
        </pc:spChg>
        <pc:picChg chg="add mod">
          <ac:chgData name="Abels, Patrick" userId="ba666de4-0d21-43a6-8e66-51a18aae1b4a" providerId="ADAL" clId="{54176FF9-95E6-4794-B806-5DDB49ECD278}" dt="2024-07-24T10:41:53.529" v="2300" actId="1076"/>
          <ac:picMkLst>
            <pc:docMk/>
            <pc:sldMk cId="107101755" sldId="310"/>
            <ac:picMk id="5" creationId="{09471427-309D-8EC4-07B5-2915D05E06EA}"/>
          </ac:picMkLst>
        </pc:picChg>
      </pc:sldChg>
      <pc:sldChg chg="modSp add mod">
        <pc:chgData name="Abels, Patrick" userId="ba666de4-0d21-43a6-8e66-51a18aae1b4a" providerId="ADAL" clId="{54176FF9-95E6-4794-B806-5DDB49ECD278}" dt="2024-07-24T10:58:59.699" v="2539" actId="207"/>
        <pc:sldMkLst>
          <pc:docMk/>
          <pc:sldMk cId="1909465663" sldId="311"/>
        </pc:sldMkLst>
        <pc:spChg chg="mod">
          <ac:chgData name="Abels, Patrick" userId="ba666de4-0d21-43a6-8e66-51a18aae1b4a" providerId="ADAL" clId="{54176FF9-95E6-4794-B806-5DDB49ECD278}" dt="2024-07-24T10:58:59.699" v="2539" actId="207"/>
          <ac:spMkLst>
            <pc:docMk/>
            <pc:sldMk cId="1909465663" sldId="311"/>
            <ac:spMk id="2" creationId="{9551B581-5D0C-349A-7D09-2EF98C39A468}"/>
          </ac:spMkLst>
        </pc:spChg>
      </pc:sldChg>
      <pc:sldChg chg="modSp add mod ord modTransition">
        <pc:chgData name="Abels, Patrick" userId="ba666de4-0d21-43a6-8e66-51a18aae1b4a" providerId="ADAL" clId="{54176FF9-95E6-4794-B806-5DDB49ECD278}" dt="2024-07-24T11:51:30.563" v="3935"/>
        <pc:sldMkLst>
          <pc:docMk/>
          <pc:sldMk cId="2400931854" sldId="312"/>
        </pc:sldMkLst>
        <pc:spChg chg="mod">
          <ac:chgData name="Abels, Patrick" userId="ba666de4-0d21-43a6-8e66-51a18aae1b4a" providerId="ADAL" clId="{54176FF9-95E6-4794-B806-5DDB49ECD278}" dt="2024-07-24T11:43:58.369" v="3922" actId="404"/>
          <ac:spMkLst>
            <pc:docMk/>
            <pc:sldMk cId="2400931854" sldId="312"/>
            <ac:spMk id="2" creationId="{9551B581-5D0C-349A-7D09-2EF98C39A468}"/>
          </ac:spMkLst>
        </pc:spChg>
      </pc:sldChg>
      <pc:sldChg chg="addSp modSp new mod">
        <pc:chgData name="Abels, Patrick" userId="ba666de4-0d21-43a6-8e66-51a18aae1b4a" providerId="ADAL" clId="{54176FF9-95E6-4794-B806-5DDB49ECD278}" dt="2024-07-24T09:46:05.258" v="881" actId="1076"/>
        <pc:sldMkLst>
          <pc:docMk/>
          <pc:sldMk cId="3323533761" sldId="313"/>
        </pc:sldMkLst>
        <pc:spChg chg="mod">
          <ac:chgData name="Abels, Patrick" userId="ba666de4-0d21-43a6-8e66-51a18aae1b4a" providerId="ADAL" clId="{54176FF9-95E6-4794-B806-5DDB49ECD278}" dt="2024-07-24T09:44:59.287" v="876" actId="20577"/>
          <ac:spMkLst>
            <pc:docMk/>
            <pc:sldMk cId="3323533761" sldId="313"/>
            <ac:spMk id="2" creationId="{7C92DF5A-5A59-3557-75F1-0EF30E451F6D}"/>
          </ac:spMkLst>
        </pc:spChg>
        <pc:spChg chg="mod">
          <ac:chgData name="Abels, Patrick" userId="ba666de4-0d21-43a6-8e66-51a18aae1b4a" providerId="ADAL" clId="{54176FF9-95E6-4794-B806-5DDB49ECD278}" dt="2024-07-24T09:28:39.618" v="526" actId="20577"/>
          <ac:spMkLst>
            <pc:docMk/>
            <pc:sldMk cId="3323533761" sldId="313"/>
            <ac:spMk id="3" creationId="{4E229807-5B26-C447-9EB6-C4241896FBFA}"/>
          </ac:spMkLst>
        </pc:sp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5" creationId="{48F61653-DBB6-6812-AC03-C99D03EE7F6B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7" creationId="{F404AFF0-DF4E-62E4-74C6-F06D02C6D113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9" creationId="{BE602B8B-BFBC-C5C6-F2B2-6B5975741574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11" creationId="{989C3234-09BB-322A-FA00-B6AD46A1B0EE}"/>
          </ac:picMkLst>
        </pc:picChg>
      </pc:sldChg>
      <pc:sldChg chg="addSp delSp modSp new mod modTransition">
        <pc:chgData name="Abels, Patrick" userId="ba666de4-0d21-43a6-8e66-51a18aae1b4a" providerId="ADAL" clId="{54176FF9-95E6-4794-B806-5DDB49ECD278}" dt="2024-07-24T11:53:00.253" v="3937" actId="164"/>
        <pc:sldMkLst>
          <pc:docMk/>
          <pc:sldMk cId="2797449532" sldId="314"/>
        </pc:sldMkLst>
        <pc:spChg chg="mod">
          <ac:chgData name="Abels, Patrick" userId="ba666de4-0d21-43a6-8e66-51a18aae1b4a" providerId="ADAL" clId="{54176FF9-95E6-4794-B806-5DDB49ECD278}" dt="2024-07-24T09:46:26.735" v="886" actId="6549"/>
          <ac:spMkLst>
            <pc:docMk/>
            <pc:sldMk cId="2797449532" sldId="314"/>
            <ac:spMk id="2" creationId="{235B6C97-C0B4-C388-A8FA-DE0AE7446063}"/>
          </ac:spMkLst>
        </pc:spChg>
        <pc:spChg chg="mod">
          <ac:chgData name="Abels, Patrick" userId="ba666de4-0d21-43a6-8e66-51a18aae1b4a" providerId="ADAL" clId="{54176FF9-95E6-4794-B806-5DDB49ECD278}" dt="2024-07-24T09:30:06.859" v="701" actId="20577"/>
          <ac:spMkLst>
            <pc:docMk/>
            <pc:sldMk cId="2797449532" sldId="314"/>
            <ac:spMk id="3" creationId="{42E4391C-FDE8-E710-8CA8-D8136C2F1DD1}"/>
          </ac:spMkLst>
        </pc:spChg>
        <pc:spChg chg="add del mod">
          <ac:chgData name="Abels, Patrick" userId="ba666de4-0d21-43a6-8e66-51a18aae1b4a" providerId="ADAL" clId="{54176FF9-95E6-4794-B806-5DDB49ECD278}" dt="2024-07-24T09:33:24.851" v="736" actId="478"/>
          <ac:spMkLst>
            <pc:docMk/>
            <pc:sldMk cId="2797449532" sldId="314"/>
            <ac:spMk id="4" creationId="{F5732C6C-E71D-B473-D69D-AA8925E14C14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5" creationId="{8BEF3511-17A1-09F3-D1C0-8230B3732333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6" creationId="{E2990F11-0928-268B-9510-E1456DA46247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7" creationId="{351CCBCA-A0CC-77B2-D003-0C4E5951ACF2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8" creationId="{C91C9005-6997-6887-FFAD-5BBCB8846522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19" creationId="{1F8486F1-323C-A588-8849-19766448C7F7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0" creationId="{DF73193C-3908-DBCB-1500-0B46C7472C9D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1" creationId="{300DE29A-8F5B-32DA-5729-A7C97CD4A700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2" creationId="{CE8A8237-492F-38F5-829B-BB3DE8064239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3" creationId="{EFE91162-46DA-F94A-59CF-2CBF2D50A45B}"/>
          </ac:spMkLst>
        </pc:spChg>
        <pc:grpChg chg="add mod">
          <ac:chgData name="Abels, Patrick" userId="ba666de4-0d21-43a6-8e66-51a18aae1b4a" providerId="ADAL" clId="{54176FF9-95E6-4794-B806-5DDB49ECD278}" dt="2024-07-24T11:52:25.520" v="3936" actId="164"/>
          <ac:grpSpMkLst>
            <pc:docMk/>
            <pc:sldMk cId="2797449532" sldId="314"/>
            <ac:grpSpMk id="34" creationId="{C80CD4D0-B819-6440-CEA0-94B42C872DE3}"/>
          </ac:grpSpMkLst>
        </pc:grpChg>
        <pc:grpChg chg="add mod">
          <ac:chgData name="Abels, Patrick" userId="ba666de4-0d21-43a6-8e66-51a18aae1b4a" providerId="ADAL" clId="{54176FF9-95E6-4794-B806-5DDB49ECD278}" dt="2024-07-24T11:53:00.253" v="3937" actId="164"/>
          <ac:grpSpMkLst>
            <pc:docMk/>
            <pc:sldMk cId="2797449532" sldId="314"/>
            <ac:grpSpMk id="35" creationId="{A76B38D0-4A85-17FA-F628-56FC68A54939}"/>
          </ac:grpSpMkLst>
        </pc:grpChg>
        <pc:picChg chg="add del mod">
          <ac:chgData name="Abels, Patrick" userId="ba666de4-0d21-43a6-8e66-51a18aae1b4a" providerId="ADAL" clId="{54176FF9-95E6-4794-B806-5DDB49ECD278}" dt="2024-07-24T09:35:53.554" v="758" actId="478"/>
          <ac:picMkLst>
            <pc:docMk/>
            <pc:sldMk cId="2797449532" sldId="314"/>
            <ac:picMk id="6" creationId="{4B1C7515-EB7E-57DD-A306-3A102D9FCA96}"/>
          </ac:picMkLst>
        </pc:picChg>
        <pc:picChg chg="add del mod">
          <ac:chgData name="Abels, Patrick" userId="ba666de4-0d21-43a6-8e66-51a18aae1b4a" providerId="ADAL" clId="{54176FF9-95E6-4794-B806-5DDB49ECD278}" dt="2024-07-24T09:35:54.133" v="759" actId="478"/>
          <ac:picMkLst>
            <pc:docMk/>
            <pc:sldMk cId="2797449532" sldId="314"/>
            <ac:picMk id="8" creationId="{3C43C3BD-A700-8077-0966-1F2369F18C24}"/>
          </ac:picMkLst>
        </pc:picChg>
        <pc:picChg chg="add del mod">
          <ac:chgData name="Abels, Patrick" userId="ba666de4-0d21-43a6-8e66-51a18aae1b4a" providerId="ADAL" clId="{54176FF9-95E6-4794-B806-5DDB49ECD278}" dt="2024-07-24T09:35:54.602" v="760" actId="478"/>
          <ac:picMkLst>
            <pc:docMk/>
            <pc:sldMk cId="2797449532" sldId="314"/>
            <ac:picMk id="10" creationId="{774FEE87-A2BF-23E4-5993-02C566214CE4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1" creationId="{A64E1DA0-9300-5FC0-B903-4FD8E801ACAE}"/>
          </ac:picMkLst>
        </pc:picChg>
        <pc:picChg chg="add mod">
          <ac:chgData name="Abels, Patrick" userId="ba666de4-0d21-43a6-8e66-51a18aae1b4a" providerId="ADAL" clId="{54176FF9-95E6-4794-B806-5DDB49ECD278}" dt="2024-07-24T11:53:00.253" v="3937" actId="164"/>
          <ac:picMkLst>
            <pc:docMk/>
            <pc:sldMk cId="2797449532" sldId="314"/>
            <ac:picMk id="12" creationId="{EB75847F-4098-7761-5E71-729978A67A36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3" creationId="{36F764B8-4C28-87CA-8DF3-AC077CCA10C1}"/>
          </ac:picMkLst>
        </pc:picChg>
        <pc:picChg chg="add mod">
          <ac:chgData name="Abels, Patrick" userId="ba666de4-0d21-43a6-8e66-51a18aae1b4a" providerId="ADAL" clId="{54176FF9-95E6-4794-B806-5DDB49ECD278}" dt="2024-07-24T11:52:25.520" v="3936" actId="164"/>
          <ac:picMkLst>
            <pc:docMk/>
            <pc:sldMk cId="2797449532" sldId="314"/>
            <ac:picMk id="14" creationId="{9F9D6F5A-3824-E4A8-E666-E388B5A8F4B5}"/>
          </ac:picMkLst>
        </pc:pic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5" creationId="{91A714FB-6DEA-FBE7-DDE0-5F596DBFF695}"/>
          </ac:cxnSpMkLst>
        </pc:cxn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6" creationId="{9C34C8CD-49E1-CB8A-E15B-632CB86499CC}"/>
          </ac:cxnSpMkLst>
        </pc:cxnChg>
        <pc:cxnChg chg="add del mod">
          <ac:chgData name="Abels, Patrick" userId="ba666de4-0d21-43a6-8e66-51a18aae1b4a" providerId="ADAL" clId="{54176FF9-95E6-4794-B806-5DDB49ECD278}" dt="2024-07-24T09:50:02.794" v="988" actId="478"/>
          <ac:cxnSpMkLst>
            <pc:docMk/>
            <pc:sldMk cId="2797449532" sldId="314"/>
            <ac:cxnSpMk id="29" creationId="{2278036D-3039-BC3C-F26A-F51170D6200E}"/>
          </ac:cxnSpMkLst>
        </pc:cxnChg>
        <pc:cxnChg chg="add del mod">
          <ac:chgData name="Abels, Patrick" userId="ba666de4-0d21-43a6-8e66-51a18aae1b4a" providerId="ADAL" clId="{54176FF9-95E6-4794-B806-5DDB49ECD278}" dt="2024-07-24T09:50:03.669" v="989" actId="478"/>
          <ac:cxnSpMkLst>
            <pc:docMk/>
            <pc:sldMk cId="2797449532" sldId="314"/>
            <ac:cxnSpMk id="30" creationId="{9C98D8B4-F64B-BFF0-ACA5-BF966FD1E3FF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2" creationId="{3180EF02-1EA9-BEFC-6B61-366D08257098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3" creationId="{5692F06A-4703-0A77-67F2-55EAAC6FB6F2}"/>
          </ac:cxnSpMkLst>
        </pc:cxnChg>
      </pc:sldChg>
      <pc:sldChg chg="addSp 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913677630" sldId="315"/>
        </pc:sldMkLst>
        <pc:spChg chg="add mod">
          <ac:chgData name="Abels, Patrick" userId="ba666de4-0d21-43a6-8e66-51a18aae1b4a" providerId="ADAL" clId="{54176FF9-95E6-4794-B806-5DDB49ECD278}" dt="2024-07-24T10:14:10.276" v="1340" actId="20577"/>
          <ac:spMkLst>
            <pc:docMk/>
            <pc:sldMk cId="2913677630" sldId="315"/>
            <ac:spMk id="7" creationId="{8CC9560C-7EDD-2E14-5F2F-93C4E00E4B56}"/>
          </ac:spMkLst>
        </pc:spChg>
        <pc:spChg chg="add mod">
          <ac:chgData name="Abels, Patrick" userId="ba666de4-0d21-43a6-8e66-51a18aae1b4a" providerId="ADAL" clId="{54176FF9-95E6-4794-B806-5DDB49ECD278}" dt="2024-07-24T10:14:18.391" v="1364" actId="20577"/>
          <ac:spMkLst>
            <pc:docMk/>
            <pc:sldMk cId="2913677630" sldId="315"/>
            <ac:spMk id="13" creationId="{C1B43EA8-0BD2-CE14-466C-85F1BEE279F5}"/>
          </ac:spMkLst>
        </pc:spChg>
        <pc:picChg chg="mod">
          <ac:chgData name="Abels, Patrick" userId="ba666de4-0d21-43a6-8e66-51a18aae1b4a" providerId="ADAL" clId="{54176FF9-95E6-4794-B806-5DDB49ECD278}" dt="2024-07-24T10:09:19.927" v="1163" actId="1038"/>
          <ac:picMkLst>
            <pc:docMk/>
            <pc:sldMk cId="2913677630" sldId="315"/>
            <ac:picMk id="6" creationId="{4B1C7515-EB7E-57DD-A306-3A102D9FCA96}"/>
          </ac:picMkLst>
        </pc:picChg>
        <pc:picChg chg="del">
          <ac:chgData name="Abels, Patrick" userId="ba666de4-0d21-43a6-8e66-51a18aae1b4a" providerId="ADAL" clId="{54176FF9-95E6-4794-B806-5DDB49ECD278}" dt="2024-07-24T09:36:03.216" v="767" actId="478"/>
          <ac:picMkLst>
            <pc:docMk/>
            <pc:sldMk cId="2913677630" sldId="315"/>
            <ac:picMk id="8" creationId="{3C43C3BD-A700-8077-0966-1F2369F18C24}"/>
          </ac:picMkLst>
        </pc:picChg>
        <pc:picChg chg="add mod">
          <ac:chgData name="Abels, Patrick" userId="ba666de4-0d21-43a6-8e66-51a18aae1b4a" providerId="ADAL" clId="{54176FF9-95E6-4794-B806-5DDB49ECD278}" dt="2024-07-24T10:14:16.499" v="1363" actId="1036"/>
          <ac:picMkLst>
            <pc:docMk/>
            <pc:sldMk cId="2913677630" sldId="315"/>
            <ac:picMk id="9" creationId="{DFA7477E-E6CC-14E4-46D2-6917D8A9FA79}"/>
          </ac:picMkLst>
        </pc:picChg>
        <pc:picChg chg="del">
          <ac:chgData name="Abels, Patrick" userId="ba666de4-0d21-43a6-8e66-51a18aae1b4a" providerId="ADAL" clId="{54176FF9-95E6-4794-B806-5DDB49ECD278}" dt="2024-07-24T09:36:03.950" v="768" actId="478"/>
          <ac:picMkLst>
            <pc:docMk/>
            <pc:sldMk cId="2913677630" sldId="315"/>
            <ac:picMk id="10" creationId="{774FEE87-A2BF-23E4-5993-02C566214CE4}"/>
          </ac:picMkLst>
        </pc:picChg>
        <pc:picChg chg="add del mod">
          <ac:chgData name="Abels, Patrick" userId="ba666de4-0d21-43a6-8e66-51a18aae1b4a" providerId="ADAL" clId="{54176FF9-95E6-4794-B806-5DDB49ECD278}" dt="2024-07-24T10:10:36.305" v="1175" actId="478"/>
          <ac:picMkLst>
            <pc:docMk/>
            <pc:sldMk cId="2913677630" sldId="315"/>
            <ac:picMk id="11" creationId="{006AF623-0094-2FEA-83F2-61CBEC092137}"/>
          </ac:picMkLst>
        </pc:picChg>
        <pc:picChg chg="add mod">
          <ac:chgData name="Abels, Patrick" userId="ba666de4-0d21-43a6-8e66-51a18aae1b4a" providerId="ADAL" clId="{54176FF9-95E6-4794-B806-5DDB49ECD278}" dt="2024-07-24T10:14:20.659" v="1368" actId="1036"/>
          <ac:picMkLst>
            <pc:docMk/>
            <pc:sldMk cId="2913677630" sldId="315"/>
            <ac:picMk id="14" creationId="{9119DECF-7A0B-5ED3-35C6-EDD479E06377}"/>
          </ac:picMkLst>
        </pc:picChg>
        <pc:cxnChg chg="add mod">
          <ac:chgData name="Abels, Patrick" userId="ba666de4-0d21-43a6-8e66-51a18aae1b4a" providerId="ADAL" clId="{54176FF9-95E6-4794-B806-5DDB49ECD278}" dt="2024-07-24T10:14:13.075" v="1344" actId="1036"/>
          <ac:cxnSpMkLst>
            <pc:docMk/>
            <pc:sldMk cId="2913677630" sldId="315"/>
            <ac:cxnSpMk id="5" creationId="{E1A890A4-E57F-B27D-89E8-02FAD3200113}"/>
          </ac:cxnSpMkLst>
        </pc:cxnChg>
        <pc:cxnChg chg="add mod">
          <ac:chgData name="Abels, Patrick" userId="ba666de4-0d21-43a6-8e66-51a18aae1b4a" providerId="ADAL" clId="{54176FF9-95E6-4794-B806-5DDB49ECD278}" dt="2024-07-24T10:14:23.754" v="1374" actId="1036"/>
          <ac:cxnSpMkLst>
            <pc:docMk/>
            <pc:sldMk cId="2913677630" sldId="315"/>
            <ac:cxnSpMk id="12" creationId="{94490355-8614-CA6F-0CA0-4BC2808A8415}"/>
          </ac:cxnSpMkLst>
        </pc:cxn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054488210" sldId="316"/>
        </pc:sldMkLst>
        <pc:picChg chg="del">
          <ac:chgData name="Abels, Patrick" userId="ba666de4-0d21-43a6-8e66-51a18aae1b4a" providerId="ADAL" clId="{54176FF9-95E6-4794-B806-5DDB49ECD278}" dt="2024-07-24T09:36:16.988" v="772" actId="478"/>
          <ac:picMkLst>
            <pc:docMk/>
            <pc:sldMk cId="2054488210" sldId="316"/>
            <ac:picMk id="6" creationId="{4B1C7515-EB7E-57DD-A306-3A102D9FCA96}"/>
          </ac:picMkLst>
        </pc:picChg>
        <pc:picChg chg="mod">
          <ac:chgData name="Abels, Patrick" userId="ba666de4-0d21-43a6-8e66-51a18aae1b4a" providerId="ADAL" clId="{54176FF9-95E6-4794-B806-5DDB49ECD278}" dt="2024-07-24T09:36:36.159" v="782" actId="1076"/>
          <ac:picMkLst>
            <pc:docMk/>
            <pc:sldMk cId="2054488210" sldId="316"/>
            <ac:picMk id="8" creationId="{3C43C3BD-A700-8077-0966-1F2369F18C24}"/>
          </ac:picMkLst>
        </pc:picChg>
        <pc:picChg chg="mod">
          <ac:chgData name="Abels, Patrick" userId="ba666de4-0d21-43a6-8e66-51a18aae1b4a" providerId="ADAL" clId="{54176FF9-95E6-4794-B806-5DDB49ECD278}" dt="2024-07-24T09:36:38.300" v="783" actId="1076"/>
          <ac:picMkLst>
            <pc:docMk/>
            <pc:sldMk cId="2054488210" sldId="316"/>
            <ac:picMk id="10" creationId="{774FEE87-A2BF-23E4-5993-02C566214CE4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11:54.936" v="2907" actId="20577"/>
        <pc:sldMkLst>
          <pc:docMk/>
          <pc:sldMk cId="3221662512" sldId="317"/>
        </pc:sldMkLst>
        <pc:spChg chg="del mod">
          <ac:chgData name="Abels, Patrick" userId="ba666de4-0d21-43a6-8e66-51a18aae1b4a" providerId="ADAL" clId="{54176FF9-95E6-4794-B806-5DDB49ECD278}" dt="2024-07-24T10:49:20.882" v="2330" actId="478"/>
          <ac:spMkLst>
            <pc:docMk/>
            <pc:sldMk cId="3221662512" sldId="317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11:54.936" v="2907" actId="20577"/>
          <ac:spMkLst>
            <pc:docMk/>
            <pc:sldMk cId="3221662512" sldId="317"/>
            <ac:spMk id="4" creationId="{10FCAAFD-83ED-4118-C60C-25EC182AF141}"/>
          </ac:spMkLst>
        </pc:spChg>
        <pc:picChg chg="add mod">
          <ac:chgData name="Abels, Patrick" userId="ba666de4-0d21-43a6-8e66-51a18aae1b4a" providerId="ADAL" clId="{54176FF9-95E6-4794-B806-5DDB49ECD278}" dt="2024-07-24T10:49:51.457" v="2337" actId="1076"/>
          <ac:picMkLst>
            <pc:docMk/>
            <pc:sldMk cId="3221662512" sldId="317"/>
            <ac:picMk id="6" creationId="{566B9A00-B381-FF1C-BFA5-08DF10E2782E}"/>
          </ac:picMkLst>
        </pc:picChg>
      </pc:sldChg>
      <pc:sldChg chg="modSp new del mod">
        <pc:chgData name="Abels, Patrick" userId="ba666de4-0d21-43a6-8e66-51a18aae1b4a" providerId="ADAL" clId="{54176FF9-95E6-4794-B806-5DDB49ECD278}" dt="2024-07-24T10:18:21.439" v="1401" actId="47"/>
        <pc:sldMkLst>
          <pc:docMk/>
          <pc:sldMk cId="3765814087" sldId="317"/>
        </pc:sldMkLst>
        <pc:spChg chg="mod">
          <ac:chgData name="Abels, Patrick" userId="ba666de4-0d21-43a6-8e66-51a18aae1b4a" providerId="ADAL" clId="{54176FF9-95E6-4794-B806-5DDB49ECD278}" dt="2024-07-24T10:18:18.499" v="1400" actId="20577"/>
          <ac:spMkLst>
            <pc:docMk/>
            <pc:sldMk cId="3765814087" sldId="317"/>
            <ac:spMk id="2" creationId="{7C480EC4-BEDB-8F74-5105-658526D569BC}"/>
          </ac:spMkLst>
        </pc:spChg>
        <pc:spChg chg="mod">
          <ac:chgData name="Abels, Patrick" userId="ba666de4-0d21-43a6-8e66-51a18aae1b4a" providerId="ADAL" clId="{54176FF9-95E6-4794-B806-5DDB49ECD278}" dt="2024-07-24T10:03:18.082" v="1025" actId="20577"/>
          <ac:spMkLst>
            <pc:docMk/>
            <pc:sldMk cId="3765814087" sldId="317"/>
            <ac:spMk id="3" creationId="{893C8A47-0092-5BCF-FDE6-36B5DC4FEAC4}"/>
          </ac:spMkLst>
        </pc:spChg>
      </pc:sldChg>
      <pc:sldChg chg="addSp delSp modSp add mod">
        <pc:chgData name="Abels, Patrick" userId="ba666de4-0d21-43a6-8e66-51a18aae1b4a" providerId="ADAL" clId="{54176FF9-95E6-4794-B806-5DDB49ECD278}" dt="2024-07-24T11:09:47.410" v="2870" actId="114"/>
        <pc:sldMkLst>
          <pc:docMk/>
          <pc:sldMk cId="3068876196" sldId="318"/>
        </pc:sldMkLst>
        <pc:spChg chg="del">
          <ac:chgData name="Abels, Patrick" userId="ba666de4-0d21-43a6-8e66-51a18aae1b4a" providerId="ADAL" clId="{54176FF9-95E6-4794-B806-5DDB49ECD278}" dt="2024-07-24T10:46:18.506" v="2316" actId="478"/>
          <ac:spMkLst>
            <pc:docMk/>
            <pc:sldMk cId="3068876196" sldId="318"/>
            <ac:spMk id="2" creationId="{9551B581-5D0C-349A-7D09-2EF98C39A468}"/>
          </ac:spMkLst>
        </pc:spChg>
        <pc:spChg chg="add del mod">
          <ac:chgData name="Abels, Patrick" userId="ba666de4-0d21-43a6-8e66-51a18aae1b4a" providerId="ADAL" clId="{54176FF9-95E6-4794-B806-5DDB49ECD278}" dt="2024-07-24T10:46:25.731" v="2318" actId="478"/>
          <ac:spMkLst>
            <pc:docMk/>
            <pc:sldMk cId="3068876196" sldId="318"/>
            <ac:spMk id="8" creationId="{9D11292C-37C0-886A-52E3-14F5FC03454B}"/>
          </ac:spMkLst>
        </pc:spChg>
        <pc:spChg chg="add mod">
          <ac:chgData name="Abels, Patrick" userId="ba666de4-0d21-43a6-8e66-51a18aae1b4a" providerId="ADAL" clId="{54176FF9-95E6-4794-B806-5DDB49ECD278}" dt="2024-07-24T11:09:47.410" v="2870" actId="114"/>
          <ac:spMkLst>
            <pc:docMk/>
            <pc:sldMk cId="3068876196" sldId="318"/>
            <ac:spMk id="9" creationId="{3919831D-7768-B9B6-D8B4-F10AB2885597}"/>
          </ac:spMkLst>
        </pc:spChg>
        <pc:picChg chg="mod">
          <ac:chgData name="Abels, Patrick" userId="ba666de4-0d21-43a6-8e66-51a18aae1b4a" providerId="ADAL" clId="{54176FF9-95E6-4794-B806-5DDB49ECD278}" dt="2024-07-24T10:46:28.076" v="2319" actId="1076"/>
          <ac:picMkLst>
            <pc:docMk/>
            <pc:sldMk cId="3068876196" sldId="318"/>
            <ac:picMk id="5" creationId="{09471427-309D-8EC4-07B5-2915D05E06EA}"/>
          </ac:picMkLst>
        </pc:picChg>
        <pc:picChg chg="add mod">
          <ac:chgData name="Abels, Patrick" userId="ba666de4-0d21-43a6-8e66-51a18aae1b4a" providerId="ADAL" clId="{54176FF9-95E6-4794-B806-5DDB49ECD278}" dt="2024-07-24T10:46:34" v="2320" actId="14100"/>
          <ac:picMkLst>
            <pc:docMk/>
            <pc:sldMk cId="3068876196" sldId="318"/>
            <ac:picMk id="6" creationId="{86E3F622-55CB-BD45-1779-A4620724CD11}"/>
          </ac:picMkLst>
        </pc:picChg>
        <pc:picChg chg="add mod">
          <ac:chgData name="Abels, Patrick" userId="ba666de4-0d21-43a6-8e66-51a18aae1b4a" providerId="ADAL" clId="{54176FF9-95E6-4794-B806-5DDB49ECD278}" dt="2024-07-24T10:47:10.184" v="2324" actId="1076"/>
          <ac:picMkLst>
            <pc:docMk/>
            <pc:sldMk cId="3068876196" sldId="318"/>
            <ac:picMk id="10" creationId="{34F493D8-EFF7-67E9-DCB6-B02019CD403C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41:42.325" v="3891" actId="572"/>
        <pc:sldMkLst>
          <pc:docMk/>
          <pc:sldMk cId="2669973678" sldId="319"/>
        </pc:sldMkLst>
        <pc:spChg chg="mod">
          <ac:chgData name="Abels, Patrick" userId="ba666de4-0d21-43a6-8e66-51a18aae1b4a" providerId="ADAL" clId="{54176FF9-95E6-4794-B806-5DDB49ECD278}" dt="2024-07-24T11:11:45.212" v="2888" actId="20577"/>
          <ac:spMkLst>
            <pc:docMk/>
            <pc:sldMk cId="2669973678" sldId="319"/>
            <ac:spMk id="4" creationId="{10FCAAFD-83ED-4118-C60C-25EC182AF141}"/>
          </ac:spMkLst>
        </pc:spChg>
        <pc:graphicFrameChg chg="add mod modGraphic">
          <ac:chgData name="Abels, Patrick" userId="ba666de4-0d21-43a6-8e66-51a18aae1b4a" providerId="ADAL" clId="{54176FF9-95E6-4794-B806-5DDB49ECD278}" dt="2024-07-24T11:41:42.325" v="3891" actId="572"/>
          <ac:graphicFrameMkLst>
            <pc:docMk/>
            <pc:sldMk cId="2669973678" sldId="319"/>
            <ac:graphicFrameMk id="8" creationId="{582B4D11-A35B-58EB-E299-C1FB3BCF5A45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45.462" v="3315" actId="21"/>
          <ac:graphicFrameMkLst>
            <pc:docMk/>
            <pc:sldMk cId="2669973678" sldId="319"/>
            <ac:graphicFrameMk id="9" creationId="{C482B145-118D-222B-20A6-41525FC2A031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53.951" v="3319" actId="21"/>
          <ac:graphicFrameMkLst>
            <pc:docMk/>
            <pc:sldMk cId="2669973678" sldId="319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0:52:57.603" v="2371" actId="1076"/>
          <ac:picMkLst>
            <pc:docMk/>
            <pc:sldMk cId="2669973678" sldId="319"/>
            <ac:picMk id="2" creationId="{DB470C8C-C7ED-E10F-1E46-D816715F10AC}"/>
          </ac:picMkLst>
        </pc:picChg>
        <pc:picChg chg="mod">
          <ac:chgData name="Abels, Patrick" userId="ba666de4-0d21-43a6-8e66-51a18aae1b4a" providerId="ADAL" clId="{54176FF9-95E6-4794-B806-5DDB49ECD278}" dt="2024-07-24T10:52:44.256" v="2366" actId="1076"/>
          <ac:picMkLst>
            <pc:docMk/>
            <pc:sldMk cId="2669973678" sldId="319"/>
            <ac:picMk id="6" creationId="{566B9A00-B381-FF1C-BFA5-08DF10E2782E}"/>
          </ac:picMkLst>
        </pc:picChg>
        <pc:picChg chg="add mod">
          <ac:chgData name="Abels, Patrick" userId="ba666de4-0d21-43a6-8e66-51a18aae1b4a" providerId="ADAL" clId="{54176FF9-95E6-4794-B806-5DDB49ECD278}" dt="2024-07-24T10:52:48.600" v="2367" actId="1076"/>
          <ac:picMkLst>
            <pc:docMk/>
            <pc:sldMk cId="2669973678" sldId="319"/>
            <ac:picMk id="7" creationId="{06A9D69B-10DE-BFA1-C323-574FC20627BC}"/>
          </ac:picMkLst>
        </pc:picChg>
      </pc:sldChg>
      <pc:sldChg chg="addSp modSp add mod">
        <pc:chgData name="Abels, Patrick" userId="ba666de4-0d21-43a6-8e66-51a18aae1b4a" providerId="ADAL" clId="{54176FF9-95E6-4794-B806-5DDB49ECD278}" dt="2024-07-24T11:49:49.663" v="3932" actId="114"/>
        <pc:sldMkLst>
          <pc:docMk/>
          <pc:sldMk cId="1416998796" sldId="320"/>
        </pc:sldMkLst>
        <pc:spChg chg="mod">
          <ac:chgData name="Abels, Patrick" userId="ba666de4-0d21-43a6-8e66-51a18aae1b4a" providerId="ADAL" clId="{54176FF9-95E6-4794-B806-5DDB49ECD278}" dt="2024-07-24T11:49:49.663" v="3932" actId="114"/>
          <ac:spMkLst>
            <pc:docMk/>
            <pc:sldMk cId="1416998796" sldId="320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09:25.352" v="2867" actId="114"/>
          <ac:spMkLst>
            <pc:docMk/>
            <pc:sldMk cId="1416998796" sldId="320"/>
            <ac:spMk id="4" creationId="{14553C80-F62E-DD14-E0AA-919A6D87C2B6}"/>
          </ac:spMkLst>
        </pc:spChg>
        <pc:spChg chg="add mod">
          <ac:chgData name="Abels, Patrick" userId="ba666de4-0d21-43a6-8e66-51a18aae1b4a" providerId="ADAL" clId="{54176FF9-95E6-4794-B806-5DDB49ECD278}" dt="2024-07-24T11:08:03.685" v="2842" actId="1076"/>
          <ac:spMkLst>
            <pc:docMk/>
            <pc:sldMk cId="1416998796" sldId="320"/>
            <ac:spMk id="5" creationId="{526355D4-AE00-3C56-EC08-72FFE7D3B66B}"/>
          </ac:spMkLst>
        </pc:spChg>
        <pc:spChg chg="add mod">
          <ac:chgData name="Abels, Patrick" userId="ba666de4-0d21-43a6-8e66-51a18aae1b4a" providerId="ADAL" clId="{54176FF9-95E6-4794-B806-5DDB49ECD278}" dt="2024-07-24T11:08:10.111" v="2846" actId="6549"/>
          <ac:spMkLst>
            <pc:docMk/>
            <pc:sldMk cId="1416998796" sldId="320"/>
            <ac:spMk id="6" creationId="{E0DC8EC5-CFEF-B774-F788-F6B146DF0219}"/>
          </ac:spMkLst>
        </pc:spChg>
        <pc:spChg chg="add mod">
          <ac:chgData name="Abels, Patrick" userId="ba666de4-0d21-43a6-8e66-51a18aae1b4a" providerId="ADAL" clId="{54176FF9-95E6-4794-B806-5DDB49ECD278}" dt="2024-07-24T11:08:21.222" v="2850" actId="6549"/>
          <ac:spMkLst>
            <pc:docMk/>
            <pc:sldMk cId="1416998796" sldId="320"/>
            <ac:spMk id="7" creationId="{10FFEF78-ABBD-BF11-0309-C35066623CD6}"/>
          </ac:spMkLst>
        </pc:spChg>
        <pc:spChg chg="add mod">
          <ac:chgData name="Abels, Patrick" userId="ba666de4-0d21-43a6-8e66-51a18aae1b4a" providerId="ADAL" clId="{54176FF9-95E6-4794-B806-5DDB49ECD278}" dt="2024-07-24T11:08:31.042" v="2854" actId="20577"/>
          <ac:spMkLst>
            <pc:docMk/>
            <pc:sldMk cId="1416998796" sldId="320"/>
            <ac:spMk id="8" creationId="{AEF608C7-0249-C030-9D41-029123203329}"/>
          </ac:spMkLst>
        </pc:spChg>
        <pc:spChg chg="add mod">
          <ac:chgData name="Abels, Patrick" userId="ba666de4-0d21-43a6-8e66-51a18aae1b4a" providerId="ADAL" clId="{54176FF9-95E6-4794-B806-5DDB49ECD278}" dt="2024-07-24T11:08:47.537" v="2866" actId="1038"/>
          <ac:spMkLst>
            <pc:docMk/>
            <pc:sldMk cId="1416998796" sldId="320"/>
            <ac:spMk id="9" creationId="{ABC47C84-CAB7-FC5F-B091-2621BFF4350F}"/>
          </ac:spMkLst>
        </pc:sp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802387827" sldId="321"/>
        </pc:sldMkLst>
        <pc:spChg chg="mod">
          <ac:chgData name="Abels, Patrick" userId="ba666de4-0d21-43a6-8e66-51a18aae1b4a" providerId="ADAL" clId="{54176FF9-95E6-4794-B806-5DDB49ECD278}" dt="2024-07-24T11:39:16.608" v="3871" actId="20577"/>
          <ac:spMkLst>
            <pc:docMk/>
            <pc:sldMk cId="802387827" sldId="321"/>
            <ac:spMk id="2" creationId="{96118823-5A01-6742-A9A3-B1E25081137E}"/>
          </ac:spMkLst>
        </pc:spChg>
        <pc:graphicFrameChg chg="del">
          <ac:chgData name="Abels, Patrick" userId="ba666de4-0d21-43a6-8e66-51a18aae1b4a" providerId="ADAL" clId="{54176FF9-95E6-4794-B806-5DDB49ECD278}" dt="2024-07-24T11:21:25.528" v="3341" actId="478"/>
          <ac:graphicFrameMkLst>
            <pc:docMk/>
            <pc:sldMk cId="802387827" sldId="321"/>
            <ac:graphicFrameMk id="5" creationId="{79EEEFD2-D68A-55FA-EC0D-5AB10B896C30}"/>
          </ac:graphicFrameMkLst>
        </pc:graphicFrameChg>
        <pc:picChg chg="del">
          <ac:chgData name="Abels, Patrick" userId="ba666de4-0d21-43a6-8e66-51a18aae1b4a" providerId="ADAL" clId="{54176FF9-95E6-4794-B806-5DDB49ECD278}" dt="2024-07-24T11:21:25.528" v="3341" actId="478"/>
          <ac:picMkLst>
            <pc:docMk/>
            <pc:sldMk cId="802387827" sldId="321"/>
            <ac:picMk id="4" creationId="{D9DE9B27-801A-4FF7-A02E-61F0A86E8B98}"/>
          </ac:picMkLst>
        </pc:picChg>
        <pc:picChg chg="del">
          <ac:chgData name="Abels, Patrick" userId="ba666de4-0d21-43a6-8e66-51a18aae1b4a" providerId="ADAL" clId="{54176FF9-95E6-4794-B806-5DDB49ECD278}" dt="2024-07-24T11:34:29.017" v="3577" actId="478"/>
          <ac:picMkLst>
            <pc:docMk/>
            <pc:sldMk cId="802387827" sldId="321"/>
            <ac:picMk id="6" creationId="{D24ED2E0-FE6B-AF6E-C487-07AF72DE31E0}"/>
          </ac:picMkLst>
        </pc:picChg>
        <pc:picChg chg="del">
          <ac:chgData name="Abels, Patrick" userId="ba666de4-0d21-43a6-8e66-51a18aae1b4a" providerId="ADAL" clId="{54176FF9-95E6-4794-B806-5DDB49ECD278}" dt="2024-07-24T11:21:25.950" v="3342" actId="478"/>
          <ac:picMkLst>
            <pc:docMk/>
            <pc:sldMk cId="802387827" sldId="321"/>
            <ac:picMk id="8" creationId="{84710D08-D2B4-3B49-1D1B-EE625E7CDD47}"/>
          </ac:picMkLst>
        </pc:picChg>
      </pc:sldChg>
      <pc:sldChg chg="add del">
        <pc:chgData name="Abels, Patrick" userId="ba666de4-0d21-43a6-8e66-51a18aae1b4a" providerId="ADAL" clId="{54176FF9-95E6-4794-B806-5DDB49ECD278}" dt="2024-07-24T11:17:49.682" v="3317"/>
        <pc:sldMkLst>
          <pc:docMk/>
          <pc:sldMk cId="3712858240" sldId="321"/>
        </pc:sldMkLst>
      </pc:sldChg>
      <pc:sldMasterChg chg="addSldLayout modSldLayout">
        <pc:chgData name="Abels, Patrick" userId="ba666de4-0d21-43a6-8e66-51a18aae1b4a" providerId="ADAL" clId="{54176FF9-95E6-4794-B806-5DDB49ECD278}" dt="2024-07-24T11:50:27.685" v="3934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54176FF9-95E6-4794-B806-5DDB49ECD278}" dt="2024-07-24T11:50:27.685" v="3934"/>
          <pc:sldLayoutMkLst>
            <pc:docMk/>
            <pc:sldMasterMk cId="1610205472" sldId="2147483671"/>
            <pc:sldLayoutMk cId="2494602680" sldId="2147483686"/>
          </pc:sldLayoutMkLst>
          <pc:spChg chg="add mod">
            <ac:chgData name="Abels, Patrick" userId="ba666de4-0d21-43a6-8e66-51a18aae1b4a" providerId="ADAL" clId="{54176FF9-95E6-4794-B806-5DDB49ECD278}" dt="2024-07-24T09:18:44.372" v="136"/>
            <ac:spMkLst>
              <pc:docMk/>
              <pc:sldMasterMk cId="1610205472" sldId="2147483671"/>
              <pc:sldLayoutMk cId="2494602680" sldId="2147483686"/>
              <ac:spMk id="4" creationId="{1FE7EA0E-D605-D239-CE05-A65CD54D5C99}"/>
            </ac:spMkLst>
          </pc:spChg>
          <pc:picChg chg="add mod">
            <ac:chgData name="Abels, Patrick" userId="ba666de4-0d21-43a6-8e66-51a18aae1b4a" providerId="ADAL" clId="{54176FF9-95E6-4794-B806-5DDB49ECD278}" dt="2024-07-24T09:18:44.372" v="136"/>
            <ac:picMkLst>
              <pc:docMk/>
              <pc:sldMasterMk cId="1610205472" sldId="2147483671"/>
              <pc:sldLayoutMk cId="2494602680" sldId="2147483686"/>
              <ac:picMk id="6" creationId="{373BD0E0-225E-5E78-607A-070A38A31D58}"/>
            </ac:picMkLst>
          </pc:picChg>
        </pc:sldLayoutChg>
      </pc:sldMaster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BA57DC91-1620-44C3-A098-0ED2425B27E0}"/>
    <pc:docChg chg="custSel addSld modSld">
      <pc:chgData name="Abels, Patrick" userId="ba666de4-0d21-43a6-8e66-51a18aae1b4a" providerId="ADAL" clId="{BA57DC91-1620-44C3-A098-0ED2425B27E0}" dt="2024-07-25T16:24:36.318" v="90" actId="20577"/>
      <pc:docMkLst>
        <pc:docMk/>
      </pc:docMkLst>
      <pc:sldChg chg="modSp mod">
        <pc:chgData name="Abels, Patrick" userId="ba666de4-0d21-43a6-8e66-51a18aae1b4a" providerId="ADAL" clId="{BA57DC91-1620-44C3-A098-0ED2425B27E0}" dt="2024-07-24T13:57:23.566" v="19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BA57DC91-1620-44C3-A098-0ED2425B27E0}" dt="2024-07-24T13:57:23.566" v="19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BA57DC91-1620-44C3-A098-0ED2425B27E0}" dt="2024-07-24T13:57:34.713" v="38" actId="404"/>
        <pc:sldMkLst>
          <pc:docMk/>
          <pc:sldMk cId="4259948035" sldId="304"/>
        </pc:sldMkLst>
        <pc:spChg chg="mod">
          <ac:chgData name="Abels, Patrick" userId="ba666de4-0d21-43a6-8e66-51a18aae1b4a" providerId="ADAL" clId="{BA57DC91-1620-44C3-A098-0ED2425B27E0}" dt="2024-07-24T13:57:34.713" v="38" actId="404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BA57DC91-1620-44C3-A098-0ED2425B27E0}" dt="2024-07-25T16:24:36.318" v="90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A57DC91-1620-44C3-A098-0ED2425B27E0}" dt="2024-07-25T16:24:36.318" v="90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modSp new mod">
        <pc:chgData name="Abels, Patrick" userId="ba666de4-0d21-43a6-8e66-51a18aae1b4a" providerId="ADAL" clId="{BA57DC91-1620-44C3-A098-0ED2425B27E0}" dt="2024-07-25T16:23:45.232" v="60" actId="22"/>
        <pc:sldMkLst>
          <pc:docMk/>
          <pc:sldMk cId="6422617" sldId="306"/>
        </pc:sldMkLst>
        <pc:spChg chg="mod">
          <ac:chgData name="Abels, Patrick" userId="ba666de4-0d21-43a6-8e66-51a18aae1b4a" providerId="ADAL" clId="{BA57DC91-1620-44C3-A098-0ED2425B27E0}" dt="2024-07-25T16:23:36.777" v="59" actId="20577"/>
          <ac:spMkLst>
            <pc:docMk/>
            <pc:sldMk cId="6422617" sldId="306"/>
            <ac:spMk id="3" creationId="{DCA64350-BA55-E4BA-57EB-63E4134B0B1F}"/>
          </ac:spMkLst>
        </pc:spChg>
        <pc:picChg chg="add">
          <ac:chgData name="Abels, Patrick" userId="ba666de4-0d21-43a6-8e66-51a18aae1b4a" providerId="ADAL" clId="{BA57DC91-1620-44C3-A098-0ED2425B27E0}" dt="2024-07-25T16:23:45.232" v="60" actId="22"/>
          <ac:picMkLst>
            <pc:docMk/>
            <pc:sldMk cId="6422617" sldId="306"/>
            <ac:picMk id="5" creationId="{E49316B0-418C-DEEE-7113-61B9815CA3C9}"/>
          </ac:picMkLst>
        </pc:picChg>
      </pc:sldChg>
      <pc:sldChg chg="addSp modSp new mod">
        <pc:chgData name="Abels, Patrick" userId="ba666de4-0d21-43a6-8e66-51a18aae1b4a" providerId="ADAL" clId="{BA57DC91-1620-44C3-A098-0ED2425B27E0}" dt="2024-07-25T16:24:19.827" v="74" actId="732"/>
        <pc:sldMkLst>
          <pc:docMk/>
          <pc:sldMk cId="2454186813" sldId="307"/>
        </pc:sldMkLst>
        <pc:spChg chg="mod">
          <ac:chgData name="Abels, Patrick" userId="ba666de4-0d21-43a6-8e66-51a18aae1b4a" providerId="ADAL" clId="{BA57DC91-1620-44C3-A098-0ED2425B27E0}" dt="2024-07-25T16:23:51.557" v="68" actId="20577"/>
          <ac:spMkLst>
            <pc:docMk/>
            <pc:sldMk cId="2454186813" sldId="307"/>
            <ac:spMk id="3" creationId="{7765C990-0898-7B74-2208-998930ABF578}"/>
          </ac:spMkLst>
        </pc:spChg>
        <pc:picChg chg="add mod modCrop">
          <ac:chgData name="Abels, Patrick" userId="ba666de4-0d21-43a6-8e66-51a18aae1b4a" providerId="ADAL" clId="{BA57DC91-1620-44C3-A098-0ED2425B27E0}" dt="2024-07-25T16:24:19.827" v="74" actId="732"/>
          <ac:picMkLst>
            <pc:docMk/>
            <pc:sldMk cId="2454186813" sldId="307"/>
            <ac:picMk id="5" creationId="{6A74817A-CA69-FEDD-D38F-C7B42444248E}"/>
          </ac:picMkLst>
        </pc:picChg>
      </pc:sldChg>
      <pc:sldChg chg="modSp add mod">
        <pc:chgData name="Abels, Patrick" userId="ba666de4-0d21-43a6-8e66-51a18aae1b4a" providerId="ADAL" clId="{BA57DC91-1620-44C3-A098-0ED2425B27E0}" dt="2024-07-25T16:24:15.928" v="73" actId="20577"/>
        <pc:sldMkLst>
          <pc:docMk/>
          <pc:sldMk cId="2646014470" sldId="308"/>
        </pc:sldMkLst>
        <pc:spChg chg="mod">
          <ac:chgData name="Abels, Patrick" userId="ba666de4-0d21-43a6-8e66-51a18aae1b4a" providerId="ADAL" clId="{BA57DC91-1620-44C3-A098-0ED2425B27E0}" dt="2024-07-25T16:24:15.928" v="73" actId="20577"/>
          <ac:spMkLst>
            <pc:docMk/>
            <pc:sldMk cId="2646014470" sldId="308"/>
            <ac:spMk id="3" creationId="{7765C990-0898-7B74-2208-998930ABF578}"/>
          </ac:spMkLst>
        </pc:spChg>
        <pc:picChg chg="mod modCrop">
          <ac:chgData name="Abels, Patrick" userId="ba666de4-0d21-43a6-8e66-51a18aae1b4a" providerId="ADAL" clId="{BA57DC91-1620-44C3-A098-0ED2425B27E0}" dt="2024-07-25T16:24:12.827" v="72" actId="732"/>
          <ac:picMkLst>
            <pc:docMk/>
            <pc:sldMk cId="2646014470" sldId="308"/>
            <ac:picMk id="5" creationId="{6A74817A-CA69-FEDD-D38F-C7B42444248E}"/>
          </ac:picMkLst>
        </pc:picChg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03/09/2024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1FE7EA0E-D605-D239-CE05-A65CD54D5C99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373BD0E0-225E-5E78-607A-070A38A31D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02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Q3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Automaten</a:t>
            </a:r>
            <a:r>
              <a:rPr lang="en-GB" dirty="0">
                <a:solidFill>
                  <a:srgbClr val="FFC000"/>
                </a:solidFill>
              </a:rPr>
              <a:t> und </a:t>
            </a:r>
          </a:p>
          <a:p>
            <a:r>
              <a:rPr lang="en-GB" dirty="0" err="1">
                <a:solidFill>
                  <a:srgbClr val="FFC000"/>
                </a:solidFill>
              </a:rPr>
              <a:t>Grammatiken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27AEF7D-B69D-57C1-68FB-D5381EE265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Konstruiere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Grammatik, die </a:t>
            </a:r>
            <a:r>
              <a:rPr lang="en-GB" dirty="0" err="1"/>
              <a:t>die</a:t>
            </a:r>
            <a:r>
              <a:rPr lang="en-GB" dirty="0"/>
              <a:t> Gleichen </a:t>
            </a:r>
            <a:r>
              <a:rPr lang="en-GB" dirty="0" err="1"/>
              <a:t>Worte</a:t>
            </a:r>
            <a:r>
              <a:rPr lang="en-GB" dirty="0"/>
              <a:t> </a:t>
            </a:r>
            <a:r>
              <a:rPr lang="en-GB" dirty="0" err="1"/>
              <a:t>akzeptiert</a:t>
            </a:r>
            <a:r>
              <a:rPr lang="en-GB" dirty="0"/>
              <a:t> </a:t>
            </a:r>
            <a:r>
              <a:rPr lang="en-GB" dirty="0" err="1"/>
              <a:t>wie</a:t>
            </a:r>
            <a:r>
              <a:rPr lang="en-GB" dirty="0"/>
              <a:t> der folgenden Automat: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51274-02D4-A9A2-95B5-B30054ECD8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6FF94B-3256-D59C-D135-2F5A32C2C5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689" y="2817288"/>
            <a:ext cx="6571129" cy="3333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74585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63E384-51F8-BE74-2DE0-6080B4A7BD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C0D68-76B9-65E6-EDE6-6B1083806E9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ED15C-CF23-6656-DDCB-E021425B5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624" y="2989645"/>
            <a:ext cx="4713113" cy="239101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B3CA2C4-5BDD-ED46-ABC0-0DCBC0740659}"/>
                  </a:ext>
                </a:extLst>
              </p:cNvPr>
              <p:cNvSpPr txBox="1"/>
              <p:nvPr/>
            </p:nvSpPr>
            <p:spPr>
              <a:xfrm>
                <a:off x="7207623" y="2816095"/>
                <a:ext cx="4132729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</m:d>
                    </m:oMath>
                  </m:oMathPara>
                </a14:m>
                <a:endParaRPr lang="en-GB" sz="32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32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en-GB" sz="32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32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→1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0</m:t>
                          </m:r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n-GB" sz="3200" dirty="0">
                  <a:solidFill>
                    <a:schemeClr val="bg1"/>
                  </a:solidFill>
                </a:endParaRPr>
              </a:p>
              <a:p>
                <a:pPr/>
                <a:r>
                  <a:rPr lang="en-GB" sz="3200" b="0" dirty="0">
                    <a:solidFill>
                      <a:schemeClr val="bg1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→1</m:t>
                    </m:r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0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0</m:t>
                    </m:r>
                  </m:oMath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B3CA2C4-5BDD-ED46-ABC0-0DCBC07406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7623" y="2816095"/>
                <a:ext cx="4132729" cy="2554545"/>
              </a:xfrm>
              <a:prstGeom prst="rect">
                <a:avLst/>
              </a:prstGeom>
              <a:blipFill>
                <a:blip r:embed="rId3"/>
                <a:stretch>
                  <a:fillRect l="-3687" t="-3103" b="-692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8F5E0239-5C18-8EBF-4D1D-0018FBE28FE5}"/>
              </a:ext>
            </a:extLst>
          </p:cNvPr>
          <p:cNvSpPr txBox="1">
            <a:spLocks/>
          </p:cNvSpPr>
          <p:nvPr/>
        </p:nvSpPr>
        <p:spPr>
          <a:xfrm>
            <a:off x="138112" y="1807536"/>
            <a:ext cx="11915775" cy="72778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i="1" dirty="0" err="1"/>
              <a:t>Beispiel</a:t>
            </a:r>
            <a:r>
              <a:rPr lang="en-GB" sz="3200" i="1" dirty="0"/>
              <a:t>: “</a:t>
            </a:r>
            <a:r>
              <a:rPr lang="en-GB" sz="3200" i="1" dirty="0" err="1"/>
              <a:t>Binärzahlen</a:t>
            </a:r>
            <a:r>
              <a:rPr lang="en-GB" sz="3200" i="1" dirty="0"/>
              <a:t> </a:t>
            </a:r>
            <a:r>
              <a:rPr lang="en-GB" sz="3200" i="1" dirty="0" err="1"/>
              <a:t>mit</a:t>
            </a:r>
            <a:r>
              <a:rPr lang="en-GB" sz="3200" i="1" dirty="0"/>
              <a:t> </a:t>
            </a:r>
            <a:r>
              <a:rPr lang="en-GB" sz="3200" i="1" dirty="0" err="1"/>
              <a:t>ungerader</a:t>
            </a:r>
            <a:r>
              <a:rPr lang="en-GB" sz="3200" i="1" dirty="0"/>
              <a:t> </a:t>
            </a:r>
            <a:r>
              <a:rPr lang="en-GB" sz="3200" i="1" dirty="0" err="1"/>
              <a:t>Parität</a:t>
            </a:r>
            <a:r>
              <a:rPr lang="en-GB" sz="3200" i="1" dirty="0"/>
              <a:t>”</a:t>
            </a:r>
            <a:endParaRPr lang="en-DE" sz="3200" i="1" dirty="0"/>
          </a:p>
        </p:txBody>
      </p:sp>
    </p:spTree>
    <p:extLst>
      <p:ext uri="{BB962C8B-B14F-4D97-AF65-F5344CB8AC3E}">
        <p14:creationId xmlns:p14="http://schemas.microsoft.com/office/powerpoint/2010/main" val="19959551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46776B3-4D28-6957-2E0E-B60289290256}"/>
              </a:ext>
            </a:extLst>
          </p:cNvPr>
          <p:cNvSpPr/>
          <p:nvPr/>
        </p:nvSpPr>
        <p:spPr>
          <a:xfrm>
            <a:off x="3128684" y="4616823"/>
            <a:ext cx="5979459" cy="1945341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9F79B93-2FB5-B8E3-B48C-3F8328B3A80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1398494"/>
                <a:ext cx="11915775" cy="3039035"/>
              </a:xfrm>
            </p:spPr>
            <p:txBody>
              <a:bodyPr/>
              <a:lstStyle/>
              <a:p>
                <a:r>
                  <a:rPr lang="en-GB" sz="2000" dirty="0"/>
                  <a:t>Zu </a:t>
                </a:r>
                <a:r>
                  <a:rPr lang="en-GB" sz="2000" dirty="0" err="1"/>
                  <a:t>jedem</a:t>
                </a:r>
                <a:r>
                  <a:rPr lang="en-GB" sz="2000" dirty="0"/>
                  <a:t> </a:t>
                </a:r>
                <a:r>
                  <a:rPr lang="en-GB" sz="2000" dirty="0" err="1"/>
                  <a:t>Akzeptor</a:t>
                </a:r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sz="2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GB" sz="2000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2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20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/>
                  <a:t> kann man </a:t>
                </a:r>
                <a:r>
                  <a:rPr lang="en-GB" sz="2000" dirty="0" err="1"/>
                  <a:t>eine</a:t>
                </a:r>
                <a:r>
                  <a:rPr lang="en-GB" sz="2000" dirty="0"/>
                  <a:t> </a:t>
                </a:r>
                <a:r>
                  <a:rPr lang="en-GB" sz="2000" u="sng" dirty="0" err="1"/>
                  <a:t>reguläre</a:t>
                </a:r>
                <a:r>
                  <a:rPr lang="en-GB" sz="2000" dirty="0"/>
                  <a:t> Grammatik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sz="2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GB" sz="2000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/>
                  <a:t> </a:t>
                </a:r>
                <a:r>
                  <a:rPr lang="en-GB" sz="2000" dirty="0" err="1"/>
                  <a:t>konstruieren</a:t>
                </a:r>
                <a:r>
                  <a:rPr lang="en-GB" sz="2000" dirty="0"/>
                  <a:t> und </a:t>
                </a:r>
                <a:r>
                  <a:rPr lang="en-GB" sz="2000" dirty="0" err="1"/>
                  <a:t>umgekehrt</a:t>
                </a:r>
                <a:r>
                  <a:rPr lang="en-GB" sz="2000" dirty="0"/>
                  <a:t>, </a:t>
                </a:r>
                <a:r>
                  <a:rPr lang="en-GB" sz="2000" dirty="0" err="1"/>
                  <a:t>sodass</a:t>
                </a:r>
                <a:r>
                  <a:rPr lang="en-GB" sz="2000" dirty="0"/>
                  <a:t> die Grammatik und der Automat die </a:t>
                </a:r>
                <a:r>
                  <a:rPr lang="en-GB" sz="2000" dirty="0" err="1"/>
                  <a:t>lgeiche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Sprache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beschreiben</a:t>
                </a:r>
                <a:r>
                  <a:rPr lang="en-GB" sz="2000" dirty="0"/>
                  <a:t>.</a:t>
                </a:r>
              </a:p>
              <a:p>
                <a:endParaRPr lang="en-GB" sz="2000" dirty="0"/>
              </a:p>
              <a:p>
                <a:pPr marL="2868613" indent="-358775" algn="l">
                  <a:buFont typeface="Arial" panose="020B0604020202020204" pitchFamily="34" charset="0"/>
                  <a:buChar char="•"/>
                </a:pPr>
                <a:r>
                  <a:rPr lang="en-GB" sz="2000" dirty="0" err="1"/>
                  <a:t>Jedes</a:t>
                </a:r>
                <a:r>
                  <a:rPr lang="en-GB" sz="2000" dirty="0"/>
                  <a:t> </a:t>
                </a:r>
                <a:r>
                  <a:rPr lang="en-GB" sz="2000" dirty="0" err="1">
                    <a:solidFill>
                      <a:srgbClr val="00B050"/>
                    </a:solidFill>
                  </a:rPr>
                  <a:t>Nichtterminal</a:t>
                </a:r>
                <a:r>
                  <a:rPr lang="en-GB" sz="2000" dirty="0"/>
                  <a:t> </a:t>
                </a:r>
                <a:r>
                  <a:rPr lang="en-GB" sz="2000" dirty="0" err="1"/>
                  <a:t>ist</a:t>
                </a:r>
                <a:r>
                  <a:rPr lang="en-GB" sz="2000" dirty="0"/>
                  <a:t> </a:t>
                </a:r>
                <a:r>
                  <a:rPr lang="en-GB" sz="2000" dirty="0" err="1"/>
                  <a:t>ein</a:t>
                </a:r>
                <a:r>
                  <a:rPr lang="en-GB" sz="2000" dirty="0"/>
                  <a:t> </a:t>
                </a:r>
                <a:r>
                  <a:rPr lang="en-GB" sz="2000" dirty="0" err="1">
                    <a:solidFill>
                      <a:srgbClr val="00B050"/>
                    </a:solidFill>
                  </a:rPr>
                  <a:t>Zustand</a:t>
                </a:r>
                <a:endParaRPr lang="en-GB" sz="2000" dirty="0">
                  <a:solidFill>
                    <a:srgbClr val="00B050"/>
                  </a:solidFill>
                </a:endParaRPr>
              </a:p>
              <a:p>
                <a:pPr marL="2868613" indent="-358775" algn="l">
                  <a:buFont typeface="Arial" panose="020B0604020202020204" pitchFamily="34" charset="0"/>
                  <a:buChar char="•"/>
                </a:pPr>
                <a:r>
                  <a:rPr lang="en-GB" sz="2000" dirty="0"/>
                  <a:t>Die </a:t>
                </a:r>
                <a:r>
                  <a:rPr lang="en-GB" sz="2000" dirty="0" err="1">
                    <a:solidFill>
                      <a:srgbClr val="00B0F0"/>
                    </a:solidFill>
                  </a:rPr>
                  <a:t>Alphabete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sind</a:t>
                </a:r>
                <a:r>
                  <a:rPr lang="en-GB" sz="2000" dirty="0"/>
                  <a:t> </a:t>
                </a:r>
                <a:r>
                  <a:rPr lang="en-GB" sz="2000" dirty="0" err="1"/>
                  <a:t>identisch</a:t>
                </a:r>
                <a:endParaRPr lang="en-GB" sz="2000" dirty="0"/>
              </a:p>
              <a:p>
                <a:pPr marL="2868613" indent="-358775" algn="l">
                  <a:buFont typeface="Arial" panose="020B0604020202020204" pitchFamily="34" charset="0"/>
                  <a:buChar char="•"/>
                </a:pPr>
                <a:r>
                  <a:rPr lang="en-GB" sz="2000" dirty="0" err="1"/>
                  <a:t>Jede</a:t>
                </a:r>
                <a:r>
                  <a:rPr lang="en-GB" sz="2000" dirty="0"/>
                  <a:t> </a:t>
                </a:r>
                <a:r>
                  <a:rPr lang="en-GB" sz="2000" dirty="0">
                    <a:solidFill>
                      <a:srgbClr val="FF0000"/>
                    </a:solidFill>
                  </a:rPr>
                  <a:t>Produktion</a:t>
                </a:r>
                <a:r>
                  <a:rPr lang="en-GB" sz="2000" dirty="0"/>
                  <a:t> </a:t>
                </a:r>
                <a:r>
                  <a:rPr lang="en-GB" sz="2000" dirty="0" err="1"/>
                  <a:t>stellt</a:t>
                </a:r>
                <a:r>
                  <a:rPr lang="en-GB" sz="2000" dirty="0"/>
                  <a:t> einen </a:t>
                </a:r>
                <a:r>
                  <a:rPr lang="en-GB" sz="2000" dirty="0" err="1">
                    <a:solidFill>
                      <a:srgbClr val="FF0000"/>
                    </a:solidFill>
                  </a:rPr>
                  <a:t>Zustandübergang</a:t>
                </a:r>
                <a:r>
                  <a:rPr lang="en-GB" sz="2000" dirty="0"/>
                  <a:t> </a:t>
                </a:r>
                <a:r>
                  <a:rPr lang="en-GB" sz="2000" dirty="0" err="1"/>
                  <a:t>dar</a:t>
                </a:r>
                <a:endParaRPr lang="en-GB" sz="2000" dirty="0"/>
              </a:p>
              <a:p>
                <a:pPr marL="2868613" indent="-358775" algn="l">
                  <a:buFont typeface="Arial" panose="020B0604020202020204" pitchFamily="34" charset="0"/>
                  <a:buChar char="•"/>
                </a:pPr>
                <a:r>
                  <a:rPr lang="en-GB" sz="2000" dirty="0"/>
                  <a:t>Die </a:t>
                </a:r>
                <a:r>
                  <a:rPr lang="en-GB" sz="2000" dirty="0" err="1"/>
                  <a:t>Produktionen</a:t>
                </a:r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20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sz="20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GB" sz="2000" dirty="0">
                    <a:solidFill>
                      <a:srgbClr val="7030A0"/>
                    </a:solidFill>
                  </a:rPr>
                  <a:t> </a:t>
                </a:r>
                <a:r>
                  <a:rPr lang="en-GB" sz="2000" dirty="0" err="1"/>
                  <a:t>markieren</a:t>
                </a:r>
                <a:r>
                  <a:rPr lang="en-GB" sz="2000" dirty="0"/>
                  <a:t> </a:t>
                </a:r>
                <a:r>
                  <a:rPr lang="en-GB" sz="2000" dirty="0" err="1">
                    <a:solidFill>
                      <a:srgbClr val="7030A0"/>
                    </a:solidFill>
                  </a:rPr>
                  <a:t>Endzustände</a:t>
                </a:r>
                <a:endParaRPr lang="en-DE" sz="20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9F79B93-2FB5-B8E3-B48C-3F8328B3A8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1398494"/>
                <a:ext cx="11915775" cy="3039035"/>
              </a:xfrm>
              <a:blipFill>
                <a:blip r:embed="rId2"/>
                <a:stretch>
                  <a:fillRect r="-102" b="-160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87C37-A4E1-8B1B-7593-0ADAFC5F9D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5400" dirty="0" err="1"/>
              <a:t>Automaten</a:t>
            </a:r>
            <a:r>
              <a:rPr lang="en-GB" sz="5400" dirty="0"/>
              <a:t> und </a:t>
            </a:r>
            <a:r>
              <a:rPr lang="en-GB" sz="5400" dirty="0" err="1"/>
              <a:t>Grammatiken</a:t>
            </a:r>
            <a:endParaRPr lang="en-DE" sz="5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3D7594-FA28-A1BA-7A4F-16B9B69E885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91442" y="4820495"/>
            <a:ext cx="3048000" cy="154628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9C2F155-A107-0158-4A46-7BA1B9D68049}"/>
                  </a:ext>
                </a:extLst>
              </p:cNvPr>
              <p:cNvSpPr txBox="1"/>
              <p:nvPr/>
            </p:nvSpPr>
            <p:spPr>
              <a:xfrm>
                <a:off x="6678706" y="4753495"/>
                <a:ext cx="2519083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→1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0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  <a:p>
                <a:pPr/>
                <a:r>
                  <a:rPr lang="en-GB" sz="2000" b="0" dirty="0">
                    <a:solidFill>
                      <a:schemeClr val="bg1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→1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0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0</m:t>
                    </m:r>
                  </m:oMath>
                </a14:m>
                <a:endParaRPr lang="en-DE" sz="2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9C2F155-A107-0158-4A46-7BA1B9D680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8706" y="4753495"/>
                <a:ext cx="2519083" cy="1631216"/>
              </a:xfrm>
              <a:prstGeom prst="rect">
                <a:avLst/>
              </a:prstGeom>
              <a:blipFill>
                <a:blip r:embed="rId4"/>
                <a:stretch>
                  <a:fillRect l="-2663" t="-2247" b="-599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76577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86BB8B1-8433-914C-0051-49973CA896EF}"/>
              </a:ext>
            </a:extLst>
          </p:cNvPr>
          <p:cNvSpPr/>
          <p:nvPr/>
        </p:nvSpPr>
        <p:spPr>
          <a:xfrm>
            <a:off x="2983332" y="4433539"/>
            <a:ext cx="6330995" cy="1631216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2B92BC-9816-54A0-3C57-40A2C5C73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7096" y="1994682"/>
            <a:ext cx="5175747" cy="1984535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7E65ADA-C927-8807-810A-3A4C04E45A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000" dirty="0" err="1"/>
              <a:t>Erstelle</a:t>
            </a:r>
            <a:r>
              <a:rPr lang="en-GB" sz="2000" dirty="0"/>
              <a:t> 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... </a:t>
            </a:r>
            <a:r>
              <a:rPr lang="en-GB" sz="2000" dirty="0" err="1"/>
              <a:t>eine</a:t>
            </a:r>
            <a:r>
              <a:rPr lang="en-GB" sz="2000" dirty="0"/>
              <a:t> Grammatik für folgenden </a:t>
            </a:r>
            <a:r>
              <a:rPr lang="en-GB" sz="2000" dirty="0" err="1"/>
              <a:t>Automaten</a:t>
            </a:r>
            <a:r>
              <a:rPr lang="en-GB" sz="20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... einen </a:t>
            </a:r>
            <a:r>
              <a:rPr lang="en-GB" sz="2000" dirty="0" err="1"/>
              <a:t>Akzeptor</a:t>
            </a:r>
            <a:r>
              <a:rPr lang="en-GB" sz="2000" dirty="0"/>
              <a:t> </a:t>
            </a:r>
            <a:r>
              <a:rPr lang="en-GB" sz="2000" dirty="0" err="1"/>
              <a:t>zu</a:t>
            </a:r>
            <a:r>
              <a:rPr lang="en-GB" sz="2000" dirty="0"/>
              <a:t> </a:t>
            </a:r>
            <a:r>
              <a:rPr lang="en-GB" sz="2000" dirty="0" err="1"/>
              <a:t>folgender</a:t>
            </a:r>
            <a:r>
              <a:rPr lang="en-GB" sz="2000" dirty="0"/>
              <a:t> Grammatik:</a:t>
            </a:r>
            <a:endParaRPr lang="en-DE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5C990-0898-7B74-2208-998930ABF5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FEC37CF-3E82-1336-D11F-8345BA444F1B}"/>
                  </a:ext>
                </a:extLst>
              </p:cNvPr>
              <p:cNvSpPr txBox="1"/>
              <p:nvPr/>
            </p:nvSpPr>
            <p:spPr>
              <a:xfrm>
                <a:off x="3092824" y="4433539"/>
                <a:ext cx="6006352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en-GB" sz="2000" b="0" i="1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2000" b="0" dirty="0">
                    <a:solidFill>
                      <a:schemeClr val="bg1"/>
                    </a:solidFill>
                  </a:rPr>
                  <a:t>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0, 1, 2, …, 9, +, −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→0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1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…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9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 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→+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FEC37CF-3E82-1336-D11F-8345BA444F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824" y="4433539"/>
                <a:ext cx="6006352" cy="1631216"/>
              </a:xfrm>
              <a:prstGeom prst="rect">
                <a:avLst/>
              </a:prstGeom>
              <a:blipFill>
                <a:blip r:embed="rId3"/>
                <a:stretch>
                  <a:fillRect t="-1866" r="-2130" b="-559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418681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520179A-389A-BF22-B231-AF9E8933BA59}"/>
              </a:ext>
            </a:extLst>
          </p:cNvPr>
          <p:cNvSpPr/>
          <p:nvPr/>
        </p:nvSpPr>
        <p:spPr>
          <a:xfrm>
            <a:off x="5495366" y="1807536"/>
            <a:ext cx="6174766" cy="174893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7D9F488-1A0F-B600-9C46-BB0A17AF3FF2}"/>
              </a:ext>
            </a:extLst>
          </p:cNvPr>
          <p:cNvSpPr/>
          <p:nvPr/>
        </p:nvSpPr>
        <p:spPr>
          <a:xfrm>
            <a:off x="615518" y="4373369"/>
            <a:ext cx="5552201" cy="1691386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604BD1-160D-3EC3-79E7-26D7834EC7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98107-67DF-00DB-E432-2815A0FE1F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53321A-F150-C3CA-D1B3-04A712F76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377" y="1807536"/>
            <a:ext cx="4628898" cy="177485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A4FE017-2460-E51F-DBFC-A2E83BE7EBC5}"/>
                  </a:ext>
                </a:extLst>
              </p:cNvPr>
              <p:cNvSpPr txBox="1"/>
              <p:nvPr/>
            </p:nvSpPr>
            <p:spPr>
              <a:xfrm>
                <a:off x="5495366" y="1879356"/>
                <a:ext cx="6284257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en-GB" sz="2000" b="0" i="1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2000" b="0" dirty="0">
                    <a:solidFill>
                      <a:schemeClr val="bg1"/>
                    </a:solidFill>
                  </a:rPr>
                  <a:t>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0, 1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→0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→0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→0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→0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|1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A4FE017-2460-E51F-DBFC-A2E83BE7E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5366" y="1879356"/>
                <a:ext cx="6284257" cy="1631216"/>
              </a:xfrm>
              <a:prstGeom prst="rect">
                <a:avLst/>
              </a:prstGeom>
              <a:blipFill>
                <a:blip r:embed="rId3"/>
                <a:stretch>
                  <a:fillRect t="-1866" b="-559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5C4B5A-46B1-827E-DC65-6FA67A97F3C3}"/>
                  </a:ext>
                </a:extLst>
              </p:cNvPr>
              <p:cNvSpPr txBox="1"/>
              <p:nvPr/>
            </p:nvSpPr>
            <p:spPr>
              <a:xfrm>
                <a:off x="615519" y="4373369"/>
                <a:ext cx="555220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en-GB" sz="2000" b="0" i="1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2000" b="0" dirty="0">
                    <a:solidFill>
                      <a:schemeClr val="bg1"/>
                    </a:solidFill>
                  </a:rPr>
                  <a:t>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0, 1, 2, …, 9, +, −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→0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1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…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9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→+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5C4B5A-46B1-827E-DC65-6FA67A97F3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19" y="4373369"/>
                <a:ext cx="5552200" cy="1631216"/>
              </a:xfrm>
              <a:prstGeom prst="rect">
                <a:avLst/>
              </a:prstGeom>
              <a:blipFill>
                <a:blip r:embed="rId4"/>
                <a:stretch>
                  <a:fillRect t="-1866" r="-1976" b="-559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>
            <a:extLst>
              <a:ext uri="{FF2B5EF4-FFF2-40B4-BE49-F238E27FC236}">
                <a16:creationId xmlns:a16="http://schemas.microsoft.com/office/drawing/2014/main" id="{F8303263-2C22-293C-CCD8-48642006D24A}"/>
              </a:ext>
            </a:extLst>
          </p:cNvPr>
          <p:cNvSpPr/>
          <p:nvPr/>
        </p:nvSpPr>
        <p:spPr>
          <a:xfrm>
            <a:off x="6678705" y="4828977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Z</a:t>
            </a:r>
            <a:endParaRPr lang="en-DE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8D60E7E-F990-705A-AA48-D57F082E2BF0}"/>
              </a:ext>
            </a:extLst>
          </p:cNvPr>
          <p:cNvSpPr/>
          <p:nvPr/>
        </p:nvSpPr>
        <p:spPr>
          <a:xfrm>
            <a:off x="8619679" y="4828977"/>
            <a:ext cx="720000" cy="720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</a:t>
            </a:r>
            <a:endParaRPr lang="en-DE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D6883B2-83B0-D5ED-FC6A-A4D9D558B7CC}"/>
              </a:ext>
            </a:extLst>
          </p:cNvPr>
          <p:cNvCxnSpPr>
            <a:endCxn id="7" idx="2"/>
          </p:cNvCxnSpPr>
          <p:nvPr/>
        </p:nvCxnSpPr>
        <p:spPr>
          <a:xfrm>
            <a:off x="6302188" y="5188977"/>
            <a:ext cx="37651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F975404-8E09-BB99-F49D-2E90CEB93E34}"/>
              </a:ext>
            </a:extLst>
          </p:cNvPr>
          <p:cNvCxnSpPr>
            <a:cxnSpLocks/>
          </p:cNvCxnSpPr>
          <p:nvPr/>
        </p:nvCxnSpPr>
        <p:spPr>
          <a:xfrm>
            <a:off x="7398705" y="5188977"/>
            <a:ext cx="1220974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601C9E0-A148-901D-4FA3-68993D8105AC}"/>
                  </a:ext>
                </a:extLst>
              </p:cNvPr>
              <p:cNvSpPr txBox="1"/>
              <p:nvPr/>
            </p:nvSpPr>
            <p:spPr>
              <a:xfrm>
                <a:off x="7473330" y="4870478"/>
                <a:ext cx="10932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0,1, 2, …, 9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601C9E0-A148-901D-4FA3-68993D8105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3330" y="4870478"/>
                <a:ext cx="1093248" cy="276999"/>
              </a:xfrm>
              <a:prstGeom prst="rect">
                <a:avLst/>
              </a:prstGeom>
              <a:blipFill>
                <a:blip r:embed="rId5"/>
                <a:stretch>
                  <a:fillRect l="-4469" t="-28889" r="-15642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A7C9F0F-8B2A-E11A-C240-8559BD129CD7}"/>
              </a:ext>
            </a:extLst>
          </p:cNvPr>
          <p:cNvCxnSpPr/>
          <p:nvPr/>
        </p:nvCxnSpPr>
        <p:spPr>
          <a:xfrm flipH="1">
            <a:off x="7398705" y="5334000"/>
            <a:ext cx="1238789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47E22FB-670B-4CF5-C958-8EDB0618FCEC}"/>
                  </a:ext>
                </a:extLst>
              </p:cNvPr>
              <p:cNvSpPr txBox="1"/>
              <p:nvPr/>
            </p:nvSpPr>
            <p:spPr>
              <a:xfrm>
                <a:off x="7789111" y="5321477"/>
                <a:ext cx="4937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+,−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47E22FB-670B-4CF5-C958-8EDB0618F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111" y="5321477"/>
                <a:ext cx="493725" cy="276999"/>
              </a:xfrm>
              <a:prstGeom prst="rect">
                <a:avLst/>
              </a:prstGeom>
              <a:blipFill>
                <a:blip r:embed="rId6"/>
                <a:stretch>
                  <a:fillRect l="-9877" t="-28889" r="-33333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>
            <a:extLst>
              <a:ext uri="{FF2B5EF4-FFF2-40B4-BE49-F238E27FC236}">
                <a16:creationId xmlns:a16="http://schemas.microsoft.com/office/drawing/2014/main" id="{50B9F13F-8BCD-2325-E160-A947EB5B0FDB}"/>
              </a:ext>
            </a:extLst>
          </p:cNvPr>
          <p:cNvSpPr/>
          <p:nvPr/>
        </p:nvSpPr>
        <p:spPr>
          <a:xfrm>
            <a:off x="8655538" y="4864835"/>
            <a:ext cx="648000" cy="648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507429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7200" dirty="0" err="1"/>
              <a:t>Automaten</a:t>
            </a:r>
            <a:r>
              <a:rPr lang="en-GB" sz="7200" dirty="0"/>
              <a:t> und </a:t>
            </a:r>
            <a:r>
              <a:rPr lang="en-GB" sz="7200"/>
              <a:t>Grammatiken</a:t>
            </a:r>
            <a:endParaRPr lang="en-DE" sz="72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28C4394-8FD7-0B38-4E6C-38355918902D}"/>
              </a:ext>
            </a:extLst>
          </p:cNvPr>
          <p:cNvSpPr/>
          <p:nvPr/>
        </p:nvSpPr>
        <p:spPr>
          <a:xfrm>
            <a:off x="1264024" y="2456329"/>
            <a:ext cx="6822141" cy="1945341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807536"/>
            <a:ext cx="11070455" cy="4343362"/>
          </a:xfrm>
        </p:spPr>
        <p:txBody>
          <a:bodyPr/>
          <a:lstStyle/>
          <a:p>
            <a:r>
              <a:rPr lang="en-GB" sz="2000" dirty="0" err="1">
                <a:solidFill>
                  <a:schemeClr val="bg1"/>
                </a:solidFill>
              </a:rPr>
              <a:t>Konstruiere</a:t>
            </a:r>
            <a:r>
              <a:rPr lang="en-GB" sz="2000" dirty="0">
                <a:solidFill>
                  <a:schemeClr val="bg1"/>
                </a:solidFill>
              </a:rPr>
              <a:t> einen </a:t>
            </a:r>
            <a:r>
              <a:rPr lang="en-GB" sz="2000" dirty="0" err="1">
                <a:solidFill>
                  <a:schemeClr val="bg1"/>
                </a:solidFill>
              </a:rPr>
              <a:t>Akzeptor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zu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folgender</a:t>
            </a:r>
            <a:r>
              <a:rPr lang="en-GB" sz="2000" dirty="0">
                <a:solidFill>
                  <a:schemeClr val="bg1"/>
                </a:solidFill>
              </a:rPr>
              <a:t> Grammatik:</a:t>
            </a:r>
          </a:p>
          <a:p>
            <a:endParaRPr lang="en-GB" sz="2000" dirty="0"/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/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/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err="1">
                <a:solidFill>
                  <a:schemeClr val="bg1"/>
                </a:solidFill>
              </a:rPr>
              <a:t>Welche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Binärzahlen</a:t>
            </a:r>
            <a:r>
              <a:rPr lang="en-GB" sz="2000" dirty="0">
                <a:solidFill>
                  <a:schemeClr val="bg1"/>
                </a:solidFill>
              </a:rPr>
              <a:t> werden </a:t>
            </a:r>
            <a:r>
              <a:rPr lang="en-GB" sz="2000" dirty="0" err="1">
                <a:solidFill>
                  <a:schemeClr val="bg1"/>
                </a:solidFill>
              </a:rPr>
              <a:t>akzeptiert</a:t>
            </a:r>
            <a:r>
              <a:rPr lang="en-GB" sz="2000" dirty="0">
                <a:solidFill>
                  <a:schemeClr val="bg1"/>
                </a:solidFill>
              </a:rPr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FC46CBF-7876-2D86-3C09-7DFAFF25CB15}"/>
                  </a:ext>
                </a:extLst>
              </p:cNvPr>
              <p:cNvSpPr txBox="1"/>
              <p:nvPr/>
            </p:nvSpPr>
            <p:spPr>
              <a:xfrm>
                <a:off x="1389530" y="2613392"/>
                <a:ext cx="7951693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GB" sz="20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en-GB" sz="2000" b="0" i="1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2000" b="0" dirty="0">
                    <a:solidFill>
                      <a:schemeClr val="bg1"/>
                    </a:solidFill>
                  </a:rPr>
                  <a:t>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0, 1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2000" b="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→1</m:t>
                          </m:r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0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→1</m:t>
                      </m:r>
                      <m:sSub>
                        <m:sSubPr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0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 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→1</m:t>
                          </m:r>
                          <m:sSub>
                            <m:sSubPr>
                              <m:ctrlP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0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| 0}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FC46CBF-7876-2D86-3C09-7DFAFF25CB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9530" y="2613392"/>
                <a:ext cx="7951693" cy="1631216"/>
              </a:xfrm>
              <a:prstGeom prst="rect">
                <a:avLst/>
              </a:prstGeom>
              <a:blipFill>
                <a:blip r:embed="rId2"/>
                <a:stretch>
                  <a:fillRect t="-2247" b="-599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314</Words>
  <Application>Microsoft Office PowerPoint</Application>
  <PresentationFormat>Widescreen</PresentationFormat>
  <Paragraphs>66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2024-09-03T19:40:37Z</dcterms:modified>
</cp:coreProperties>
</file>