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7"/>
  </p:notesMasterIdLst>
  <p:sldIdLst>
    <p:sldId id="292" r:id="rId2"/>
    <p:sldId id="294" r:id="rId3"/>
    <p:sldId id="308" r:id="rId4"/>
    <p:sldId id="310" r:id="rId5"/>
    <p:sldId id="309" r:id="rId6"/>
    <p:sldId id="311" r:id="rId7"/>
    <p:sldId id="312" r:id="rId8"/>
    <p:sldId id="313" r:id="rId9"/>
    <p:sldId id="314" r:id="rId10"/>
    <p:sldId id="315" r:id="rId11"/>
    <p:sldId id="317" r:id="rId12"/>
    <p:sldId id="316" r:id="rId13"/>
    <p:sldId id="318" r:id="rId14"/>
    <p:sldId id="304" r:id="rId15"/>
    <p:sldId id="305" r:id="rId1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EDEDE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6A5435-0EE5-4BF1-A24B-2FCE1043DF3C}" v="1357" dt="2024-09-10T03:30:09.5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>
        <p:scale>
          <a:sx n="100" d="100"/>
          <a:sy n="100" d="100"/>
        </p:scale>
        <p:origin x="270" y="1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  <pc:spChg chg="mod">
          <ac:chgData name="Abels, Patrick" userId="ba666de4-0d21-43a6-8e66-51a18aae1b4a" providerId="ADAL" clId="{8A49E47F-0203-440A-A070-D957724FB7D2}" dt="2024-07-01T18:43:00.500" v="39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  <pc:spChg chg="mod">
          <ac:chgData name="Abels, Patrick" userId="ba666de4-0d21-43a6-8e66-51a18aae1b4a" providerId="ADAL" clId="{8A49E47F-0203-440A-A070-D957724FB7D2}" dt="2024-07-02T15:06:39.271" v="73" actId="20577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6215536A-18C8-4232-927B-5B707C316FBD}"/>
    <pc:docChg chg="undo custSel addSld delSld modSld modMainMaster">
      <pc:chgData name="Abels, Patrick" userId="ba666de4-0d21-43a6-8e66-51a18aae1b4a" providerId="ADAL" clId="{6215536A-18C8-4232-927B-5B707C316FBD}" dt="2024-07-24T13:53:06.502" v="1867" actId="1076"/>
      <pc:docMkLst>
        <pc:docMk/>
      </pc:docMkLst>
      <pc:sldChg chg="modSp mod">
        <pc:chgData name="Abels, Patrick" userId="ba666de4-0d21-43a6-8e66-51a18aae1b4a" providerId="ADAL" clId="{6215536A-18C8-4232-927B-5B707C316FBD}" dt="2024-07-24T12:08:28.245" v="8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6215536A-18C8-4232-927B-5B707C316FBD}" dt="2024-07-24T12:08:28.245" v="8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6215536A-18C8-4232-927B-5B707C316FBD}" dt="2024-07-24T12:12:57.902" v="27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6215536A-18C8-4232-927B-5B707C316FBD}" dt="2024-07-24T12:12:57.902" v="27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mod">
        <pc:chgData name="Abels, Patrick" userId="ba666de4-0d21-43a6-8e66-51a18aae1b4a" providerId="ADAL" clId="{6215536A-18C8-4232-927B-5B707C316FBD}" dt="2024-07-24T13:52:29.266" v="1855" actId="1076"/>
        <pc:sldMkLst>
          <pc:docMk/>
          <pc:sldMk cId="3358983006" sldId="305"/>
        </pc:sldMkLst>
        <pc:spChg chg="mod">
          <ac:chgData name="Abels, Patrick" userId="ba666de4-0d21-43a6-8e66-51a18aae1b4a" providerId="ADAL" clId="{6215536A-18C8-4232-927B-5B707C316FBD}" dt="2024-07-24T13:52:11.007" v="1853" actId="2057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6215536A-18C8-4232-927B-5B707C316FBD}" dt="2024-07-24T13:52:29.266" v="1855" actId="1076"/>
          <ac:picMkLst>
            <pc:docMk/>
            <pc:sldMk cId="3358983006" sldId="305"/>
            <ac:picMk id="4" creationId="{C1567329-3957-596A-8D03-FAE3ACAB2C04}"/>
          </ac:picMkLst>
        </pc:picChg>
      </pc:sldChg>
      <pc:sldChg chg="addSp delSp modSp new mod">
        <pc:chgData name="Abels, Patrick" userId="ba666de4-0d21-43a6-8e66-51a18aae1b4a" providerId="ADAL" clId="{6215536A-18C8-4232-927B-5B707C316FBD}" dt="2024-07-24T13:42:29.366" v="1479" actId="1076"/>
        <pc:sldMkLst>
          <pc:docMk/>
          <pc:sldMk cId="1051392800" sldId="306"/>
        </pc:sldMkLst>
        <pc:spChg chg="del mod">
          <ac:chgData name="Abels, Patrick" userId="ba666de4-0d21-43a6-8e66-51a18aae1b4a" providerId="ADAL" clId="{6215536A-18C8-4232-927B-5B707C316FBD}" dt="2024-07-24T13:06:54.786" v="363" actId="478"/>
          <ac:spMkLst>
            <pc:docMk/>
            <pc:sldMk cId="1051392800" sldId="306"/>
            <ac:spMk id="2" creationId="{936A8F11-5356-4F77-21C2-A74A90F7EF3D}"/>
          </ac:spMkLst>
        </pc:spChg>
        <pc:spChg chg="mod">
          <ac:chgData name="Abels, Patrick" userId="ba666de4-0d21-43a6-8e66-51a18aae1b4a" providerId="ADAL" clId="{6215536A-18C8-4232-927B-5B707C316FBD}" dt="2024-07-24T12:16:42.710" v="59" actId="20577"/>
          <ac:spMkLst>
            <pc:docMk/>
            <pc:sldMk cId="1051392800" sldId="306"/>
            <ac:spMk id="3" creationId="{B444803F-31C4-CAE1-42A1-6542721C686D}"/>
          </ac:spMkLst>
        </pc:spChg>
        <pc:spChg chg="add del mod">
          <ac:chgData name="Abels, Patrick" userId="ba666de4-0d21-43a6-8e66-51a18aae1b4a" providerId="ADAL" clId="{6215536A-18C8-4232-927B-5B707C316FBD}" dt="2024-07-24T13:13:11.566" v="558" actId="478"/>
          <ac:spMkLst>
            <pc:docMk/>
            <pc:sldMk cId="1051392800" sldId="306"/>
            <ac:spMk id="5" creationId="{41DE1DE6-A9B9-C38F-D4A7-1424E4814B40}"/>
          </ac:spMkLst>
        </pc:spChg>
        <pc:spChg chg="add del mod">
          <ac:chgData name="Abels, Patrick" userId="ba666de4-0d21-43a6-8e66-51a18aae1b4a" providerId="ADAL" clId="{6215536A-18C8-4232-927B-5B707C316FBD}" dt="2024-07-24T13:13:15.113" v="560" actId="478"/>
          <ac:spMkLst>
            <pc:docMk/>
            <pc:sldMk cId="1051392800" sldId="306"/>
            <ac:spMk id="9" creationId="{741FF8B0-3BE2-1557-D3AC-33F8E32D7B41}"/>
          </ac:spMkLst>
        </pc:spChg>
        <pc:spChg chg="add del mod">
          <ac:chgData name="Abels, Patrick" userId="ba666de4-0d21-43a6-8e66-51a18aae1b4a" providerId="ADAL" clId="{6215536A-18C8-4232-927B-5B707C316FBD}" dt="2024-07-24T13:13:13.926" v="559" actId="478"/>
          <ac:spMkLst>
            <pc:docMk/>
            <pc:sldMk cId="1051392800" sldId="306"/>
            <ac:spMk id="12" creationId="{76012354-469D-74C7-C1E3-5E0C2E835469}"/>
          </ac:spMkLst>
        </pc:spChg>
        <pc:spChg chg="add del mod">
          <ac:chgData name="Abels, Patrick" userId="ba666de4-0d21-43a6-8e66-51a18aae1b4a" providerId="ADAL" clId="{6215536A-18C8-4232-927B-5B707C316FBD}" dt="2024-07-24T13:06:58.190" v="364" actId="478"/>
          <ac:spMkLst>
            <pc:docMk/>
            <pc:sldMk cId="1051392800" sldId="306"/>
            <ac:spMk id="17" creationId="{7ABEF2B1-8588-617E-5FE5-0D2A09F6599C}"/>
          </ac:spMkLst>
        </pc:spChg>
        <pc:spChg chg="add mod">
          <ac:chgData name="Abels, Patrick" userId="ba666de4-0d21-43a6-8e66-51a18aae1b4a" providerId="ADAL" clId="{6215536A-18C8-4232-927B-5B707C316FBD}" dt="2024-07-24T13:42:29.366" v="1479" actId="1076"/>
          <ac:spMkLst>
            <pc:docMk/>
            <pc:sldMk cId="1051392800" sldId="306"/>
            <ac:spMk id="18" creationId="{C37C7F3A-B101-09B8-1FCB-B843D561791A}"/>
          </ac:spMkLst>
        </pc:spChg>
        <pc:graphicFrameChg chg="add mod modGraphic">
          <ac:chgData name="Abels, Patrick" userId="ba666de4-0d21-43a6-8e66-51a18aae1b4a" providerId="ADAL" clId="{6215536A-18C8-4232-927B-5B707C316FBD}" dt="2024-07-24T13:07:04.492" v="392" actId="1037"/>
          <ac:graphicFrameMkLst>
            <pc:docMk/>
            <pc:sldMk cId="1051392800" sldId="306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3:11.566" v="558" actId="478"/>
          <ac:cxnSpMkLst>
            <pc:docMk/>
            <pc:sldMk cId="1051392800" sldId="306"/>
            <ac:cxnSpMk id="7" creationId="{AE1F0DAB-0ED9-4615-914A-B2C2B46C8A90}"/>
          </ac:cxnSpMkLst>
        </pc:cxnChg>
        <pc:cxnChg chg="add del mod">
          <ac:chgData name="Abels, Patrick" userId="ba666de4-0d21-43a6-8e66-51a18aae1b4a" providerId="ADAL" clId="{6215536A-18C8-4232-927B-5B707C316FBD}" dt="2024-07-24T13:13:15.113" v="560" actId="478"/>
          <ac:cxnSpMkLst>
            <pc:docMk/>
            <pc:sldMk cId="1051392800" sldId="306"/>
            <ac:cxnSpMk id="10" creationId="{41E7642E-A908-FC64-EFA2-1D47702EE8F8}"/>
          </ac:cxnSpMkLst>
        </pc:cxnChg>
        <pc:cxnChg chg="add del mod">
          <ac:chgData name="Abels, Patrick" userId="ba666de4-0d21-43a6-8e66-51a18aae1b4a" providerId="ADAL" clId="{6215536A-18C8-4232-927B-5B707C316FBD}" dt="2024-07-24T13:13:13.926" v="559" actId="478"/>
          <ac:cxnSpMkLst>
            <pc:docMk/>
            <pc:sldMk cId="1051392800" sldId="306"/>
            <ac:cxnSpMk id="13" creationId="{B4759895-FE92-6415-E5A0-54FFD939FBB6}"/>
          </ac:cxnSpMkLst>
        </pc:cxnChg>
      </pc:sldChg>
      <pc:sldChg chg="modSp del mod">
        <pc:chgData name="Abels, Patrick" userId="ba666de4-0d21-43a6-8e66-51a18aae1b4a" providerId="ADAL" clId="{6215536A-18C8-4232-927B-5B707C316FBD}" dt="2024-07-24T12:13:05.483" v="28" actId="47"/>
        <pc:sldMkLst>
          <pc:docMk/>
          <pc:sldMk cId="1934247724" sldId="306"/>
        </pc:sldMkLst>
        <pc:spChg chg="mod">
          <ac:chgData name="Abels, Patrick" userId="ba666de4-0d21-43a6-8e66-51a18aae1b4a" providerId="ADAL" clId="{6215536A-18C8-4232-927B-5B707C316FBD}" dt="2024-07-24T12:08:33.214" v="17" actId="20577"/>
          <ac:spMkLst>
            <pc:docMk/>
            <pc:sldMk cId="1934247724" sldId="306"/>
            <ac:spMk id="3" creationId="{DC61DCF5-CB1F-A83B-EB91-23017828879D}"/>
          </ac:spMkLst>
        </pc:spChg>
      </pc:sldChg>
      <pc:sldChg chg="addSp delSp modSp add del mod">
        <pc:chgData name="Abels, Patrick" userId="ba666de4-0d21-43a6-8e66-51a18aae1b4a" providerId="ADAL" clId="{6215536A-18C8-4232-927B-5B707C316FBD}" dt="2024-07-24T13:27:26.686" v="964" actId="47"/>
        <pc:sldMkLst>
          <pc:docMk/>
          <pc:sldMk cId="719537069" sldId="307"/>
        </pc:sldMkLst>
        <pc:spChg chg="add mod">
          <ac:chgData name="Abels, Patrick" userId="ba666de4-0d21-43a6-8e66-51a18aae1b4a" providerId="ADAL" clId="{6215536A-18C8-4232-927B-5B707C316FBD}" dt="2024-07-24T13:15:54.229" v="631" actId="1076"/>
          <ac:spMkLst>
            <pc:docMk/>
            <pc:sldMk cId="719537069" sldId="307"/>
            <ac:spMk id="2" creationId="{FF7358FC-58FD-2E73-A72C-1EB94A1D9CD7}"/>
          </ac:spMkLst>
        </pc:spChg>
        <pc:spChg chg="mod">
          <ac:chgData name="Abels, Patrick" userId="ba666de4-0d21-43a6-8e66-51a18aae1b4a" providerId="ADAL" clId="{6215536A-18C8-4232-927B-5B707C316FBD}" dt="2024-07-24T13:08:25.893" v="395" actId="1076"/>
          <ac:spMkLst>
            <pc:docMk/>
            <pc:sldMk cId="719537069" sldId="307"/>
            <ac:spMk id="3" creationId="{B444803F-31C4-CAE1-42A1-6542721C686D}"/>
          </ac:spMkLst>
        </pc:spChg>
        <pc:spChg chg="del">
          <ac:chgData name="Abels, Patrick" userId="ba666de4-0d21-43a6-8e66-51a18aae1b4a" providerId="ADAL" clId="{6215536A-18C8-4232-927B-5B707C316FBD}" dt="2024-07-24T13:08:29.974" v="397" actId="478"/>
          <ac:spMkLst>
            <pc:docMk/>
            <pc:sldMk cId="719537069" sldId="307"/>
            <ac:spMk id="5" creationId="{41DE1DE6-A9B9-C38F-D4A7-1424E4814B40}"/>
          </ac:spMkLst>
        </pc:spChg>
        <pc:spChg chg="add mod">
          <ac:chgData name="Abels, Patrick" userId="ba666de4-0d21-43a6-8e66-51a18aae1b4a" providerId="ADAL" clId="{6215536A-18C8-4232-927B-5B707C316FBD}" dt="2024-07-24T13:19:09.313" v="648" actId="207"/>
          <ac:spMkLst>
            <pc:docMk/>
            <pc:sldMk cId="719537069" sldId="307"/>
            <ac:spMk id="6" creationId="{001E98C0-B459-F6AF-2BBD-D255D541A2BB}"/>
          </ac:spMkLst>
        </pc:spChg>
        <pc:spChg chg="del">
          <ac:chgData name="Abels, Patrick" userId="ba666de4-0d21-43a6-8e66-51a18aae1b4a" providerId="ADAL" clId="{6215536A-18C8-4232-927B-5B707C316FBD}" dt="2024-07-24T13:08:28.535" v="396" actId="478"/>
          <ac:spMkLst>
            <pc:docMk/>
            <pc:sldMk cId="719537069" sldId="307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08:30.817" v="398" actId="478"/>
          <ac:spMkLst>
            <pc:docMk/>
            <pc:sldMk cId="719537069" sldId="307"/>
            <ac:spMk id="12" creationId="{76012354-469D-74C7-C1E3-5E0C2E835469}"/>
          </ac:spMkLst>
        </pc:spChg>
        <pc:graphicFrameChg chg="mod">
          <ac:chgData name="Abels, Patrick" userId="ba666de4-0d21-43a6-8e66-51a18aae1b4a" providerId="ADAL" clId="{6215536A-18C8-4232-927B-5B707C316FBD}" dt="2024-07-24T13:08:37.211" v="431" actId="1035"/>
          <ac:graphicFrameMkLst>
            <pc:docMk/>
            <pc:sldMk cId="719537069" sldId="307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08:29.974" v="397" actId="478"/>
          <ac:cxnSpMkLst>
            <pc:docMk/>
            <pc:sldMk cId="719537069" sldId="307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08:28.535" v="396" actId="478"/>
          <ac:cxnSpMkLst>
            <pc:docMk/>
            <pc:sldMk cId="719537069" sldId="307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08:31.489" v="399" actId="478"/>
          <ac:cxnSpMkLst>
            <pc:docMk/>
            <pc:sldMk cId="719537069" sldId="307"/>
            <ac:cxnSpMk id="13" creationId="{B4759895-FE92-6415-E5A0-54FFD939FBB6}"/>
          </ac:cxnSpMkLst>
        </pc:cxnChg>
      </pc:sldChg>
      <pc:sldChg chg="modSp new del mod">
        <pc:chgData name="Abels, Patrick" userId="ba666de4-0d21-43a6-8e66-51a18aae1b4a" providerId="ADAL" clId="{6215536A-18C8-4232-927B-5B707C316FBD}" dt="2024-07-24T12:16:38.147" v="53" actId="47"/>
        <pc:sldMkLst>
          <pc:docMk/>
          <pc:sldMk cId="2993824435" sldId="307"/>
        </pc:sldMkLst>
        <pc:spChg chg="mod">
          <ac:chgData name="Abels, Patrick" userId="ba666de4-0d21-43a6-8e66-51a18aae1b4a" providerId="ADAL" clId="{6215536A-18C8-4232-927B-5B707C316FBD}" dt="2024-07-24T12:15:07.707" v="51" actId="20577"/>
          <ac:spMkLst>
            <pc:docMk/>
            <pc:sldMk cId="2993824435" sldId="307"/>
            <ac:spMk id="3" creationId="{DE9B0F6B-A3FB-9969-C6CC-0E474F67D614}"/>
          </ac:spMkLst>
        </pc:sp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678361184" sldId="307"/>
        </pc:sldMkLst>
      </pc:sldChg>
      <pc:sldChg chg="addSp delSp modSp add mod">
        <pc:chgData name="Abels, Patrick" userId="ba666de4-0d21-43a6-8e66-51a18aae1b4a" providerId="ADAL" clId="{6215536A-18C8-4232-927B-5B707C316FBD}" dt="2024-07-24T13:42:35.229" v="1481"/>
        <pc:sldMkLst>
          <pc:docMk/>
          <pc:sldMk cId="3235021399" sldId="308"/>
        </pc:sldMkLst>
        <pc:spChg chg="add mod">
          <ac:chgData name="Abels, Patrick" userId="ba666de4-0d21-43a6-8e66-51a18aae1b4a" providerId="ADAL" clId="{6215536A-18C8-4232-927B-5B707C316FBD}" dt="2024-07-24T13:40:00.951" v="1422" actId="1076"/>
          <ac:spMkLst>
            <pc:docMk/>
            <pc:sldMk cId="3235021399" sldId="308"/>
            <ac:spMk id="2" creationId="{E9A69BE9-C9D3-ECA4-2976-AEDD6C170D79}"/>
          </ac:spMkLst>
        </pc:spChg>
        <pc:spChg chg="mod">
          <ac:chgData name="Abels, Patrick" userId="ba666de4-0d21-43a6-8e66-51a18aae1b4a" providerId="ADAL" clId="{6215536A-18C8-4232-927B-5B707C316FBD}" dt="2024-07-24T13:19:00.027" v="647" actId="207"/>
          <ac:spMkLst>
            <pc:docMk/>
            <pc:sldMk cId="3235021399" sldId="308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3:27.198" v="564" actId="478"/>
          <ac:spMkLst>
            <pc:docMk/>
            <pc:sldMk cId="3235021399" sldId="308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26.417" v="563" actId="478"/>
          <ac:spMkLst>
            <pc:docMk/>
            <pc:sldMk cId="3235021399" sldId="308"/>
            <ac:spMk id="12" creationId="{76012354-469D-74C7-C1E3-5E0C2E835469}"/>
          </ac:spMkLst>
        </pc:spChg>
        <pc:spChg chg="add mod">
          <ac:chgData name="Abels, Patrick" userId="ba666de4-0d21-43a6-8e66-51a18aae1b4a" providerId="ADAL" clId="{6215536A-18C8-4232-927B-5B707C316FBD}" dt="2024-07-24T13:42:35.229" v="1481"/>
          <ac:spMkLst>
            <pc:docMk/>
            <pc:sldMk cId="3235021399" sldId="308"/>
            <ac:spMk id="15" creationId="{5D77BC27-434B-042C-EC0C-C66AE7874DF0}"/>
          </ac:spMkLst>
        </pc:spChg>
        <pc:graphicFrameChg chg="modGraphic">
          <ac:chgData name="Abels, Patrick" userId="ba666de4-0d21-43a6-8e66-51a18aae1b4a" providerId="ADAL" clId="{6215536A-18C8-4232-927B-5B707C316FBD}" dt="2024-07-24T13:40:11.457" v="1425" actId="207"/>
          <ac:graphicFrameMkLst>
            <pc:docMk/>
            <pc:sldMk cId="3235021399" sldId="308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40:21.009" v="1426" actId="14100"/>
          <ac:cxnSpMkLst>
            <pc:docMk/>
            <pc:sldMk cId="3235021399" sldId="308"/>
            <ac:cxnSpMk id="6" creationId="{08726DDF-ABFA-364E-069B-4D50F523895A}"/>
          </ac:cxnSpMkLst>
        </pc:cxnChg>
        <pc:cxnChg chg="mod">
          <ac:chgData name="Abels, Patrick" userId="ba666de4-0d21-43a6-8e66-51a18aae1b4a" providerId="ADAL" clId="{6215536A-18C8-4232-927B-5B707C316FBD}" dt="2024-07-24T13:18:55.778" v="646" actId="208"/>
          <ac:cxnSpMkLst>
            <pc:docMk/>
            <pc:sldMk cId="3235021399" sldId="308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3:27.886" v="565" actId="478"/>
          <ac:cxnSpMkLst>
            <pc:docMk/>
            <pc:sldMk cId="3235021399" sldId="308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24.275" v="562" actId="478"/>
          <ac:cxnSpMkLst>
            <pc:docMk/>
            <pc:sldMk cId="3235021399" sldId="308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40640036" sldId="30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16918673" sldId="309"/>
        </pc:sldMkLst>
      </pc:sldChg>
      <pc:sldChg chg="addSp delSp modSp add mod">
        <pc:chgData name="Abels, Patrick" userId="ba666de4-0d21-43a6-8e66-51a18aae1b4a" providerId="ADAL" clId="{6215536A-18C8-4232-927B-5B707C316FBD}" dt="2024-07-24T13:42:36.885" v="1482"/>
        <pc:sldMkLst>
          <pc:docMk/>
          <pc:sldMk cId="3702634962" sldId="309"/>
        </pc:sldMkLst>
        <pc:spChg chg="add mod">
          <ac:chgData name="Abels, Patrick" userId="ba666de4-0d21-43a6-8e66-51a18aae1b4a" providerId="ADAL" clId="{6215536A-18C8-4232-927B-5B707C316FBD}" dt="2024-07-24T13:42:36.885" v="1482"/>
          <ac:spMkLst>
            <pc:docMk/>
            <pc:sldMk cId="3702634962" sldId="309"/>
            <ac:spMk id="2" creationId="{A0E48575-51D7-4AD8-0269-521DE9CF1896}"/>
          </ac:spMkLst>
        </pc:spChg>
        <pc:spChg chg="del">
          <ac:chgData name="Abels, Patrick" userId="ba666de4-0d21-43a6-8e66-51a18aae1b4a" providerId="ADAL" clId="{6215536A-18C8-4232-927B-5B707C316FBD}" dt="2024-07-24T13:13:54.356" v="568" actId="478"/>
          <ac:spMkLst>
            <pc:docMk/>
            <pc:sldMk cId="3702634962" sldId="309"/>
            <ac:spMk id="5" creationId="{41DE1DE6-A9B9-C38F-D4A7-1424E4814B40}"/>
          </ac:spMkLst>
        </pc:spChg>
        <pc:spChg chg="mod">
          <ac:chgData name="Abels, Patrick" userId="ba666de4-0d21-43a6-8e66-51a18aae1b4a" providerId="ADAL" clId="{6215536A-18C8-4232-927B-5B707C316FBD}" dt="2024-07-24T13:18:34.819" v="643" actId="207"/>
          <ac:spMkLst>
            <pc:docMk/>
            <pc:sldMk cId="3702634962" sldId="309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56.466" v="569" actId="478"/>
          <ac:spMkLst>
            <pc:docMk/>
            <pc:sldMk cId="3702634962" sldId="309"/>
            <ac:spMk id="12" creationId="{76012354-469D-74C7-C1E3-5E0C2E835469}"/>
          </ac:spMkLst>
        </pc:spChg>
        <pc:graphicFrameChg chg="modGraphic">
          <ac:chgData name="Abels, Patrick" userId="ba666de4-0d21-43a6-8e66-51a18aae1b4a" providerId="ADAL" clId="{6215536A-18C8-4232-927B-5B707C316FBD}" dt="2024-07-24T13:18:32.537" v="642" actId="207"/>
          <ac:graphicFrameMkLst>
            <pc:docMk/>
            <pc:sldMk cId="3702634962" sldId="309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3:54.356" v="568" actId="478"/>
          <ac:cxnSpMkLst>
            <pc:docMk/>
            <pc:sldMk cId="3702634962" sldId="309"/>
            <ac:cxnSpMk id="7" creationId="{AE1F0DAB-0ED9-4615-914A-B2C2B46C8A90}"/>
          </ac:cxnSpMkLst>
        </pc:cxnChg>
        <pc:cxnChg chg="mod">
          <ac:chgData name="Abels, Patrick" userId="ba666de4-0d21-43a6-8e66-51a18aae1b4a" providerId="ADAL" clId="{6215536A-18C8-4232-927B-5B707C316FBD}" dt="2024-07-24T13:18:39.474" v="644" actId="208"/>
          <ac:cxnSpMkLst>
            <pc:docMk/>
            <pc:sldMk cId="3702634962" sldId="309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57.108" v="570" actId="478"/>
          <ac:cxnSpMkLst>
            <pc:docMk/>
            <pc:sldMk cId="3702634962" sldId="309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07101755" sldId="310"/>
        </pc:sldMkLst>
      </pc:sldChg>
      <pc:sldChg chg="addSp delSp modSp add mod">
        <pc:chgData name="Abels, Patrick" userId="ba666de4-0d21-43a6-8e66-51a18aae1b4a" providerId="ADAL" clId="{6215536A-18C8-4232-927B-5B707C316FBD}" dt="2024-07-24T13:42:38.057" v="1483"/>
        <pc:sldMkLst>
          <pc:docMk/>
          <pc:sldMk cId="2859578829" sldId="310"/>
        </pc:sldMkLst>
        <pc:spChg chg="add mod">
          <ac:chgData name="Abels, Patrick" userId="ba666de4-0d21-43a6-8e66-51a18aae1b4a" providerId="ADAL" clId="{6215536A-18C8-4232-927B-5B707C316FBD}" dt="2024-07-24T13:42:38.057" v="1483"/>
          <ac:spMkLst>
            <pc:docMk/>
            <pc:sldMk cId="2859578829" sldId="310"/>
            <ac:spMk id="2" creationId="{D20CE6D1-492C-F1AE-9E86-D89E6F89BD91}"/>
          </ac:spMkLst>
        </pc:spChg>
        <pc:spChg chg="del">
          <ac:chgData name="Abels, Patrick" userId="ba666de4-0d21-43a6-8e66-51a18aae1b4a" providerId="ADAL" clId="{6215536A-18C8-4232-927B-5B707C316FBD}" dt="2024-07-24T13:14:08.220" v="572" actId="478"/>
          <ac:spMkLst>
            <pc:docMk/>
            <pc:sldMk cId="2859578829" sldId="310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4:09.330" v="573" actId="478"/>
          <ac:spMkLst>
            <pc:docMk/>
            <pc:sldMk cId="2859578829" sldId="310"/>
            <ac:spMk id="9" creationId="{741FF8B0-3BE2-1557-D3AC-33F8E32D7B41}"/>
          </ac:spMkLst>
        </pc:spChg>
        <pc:graphicFrameChg chg="modGraphic">
          <ac:chgData name="Abels, Patrick" userId="ba666de4-0d21-43a6-8e66-51a18aae1b4a" providerId="ADAL" clId="{6215536A-18C8-4232-927B-5B707C316FBD}" dt="2024-07-24T13:14:33.614" v="574" actId="207"/>
          <ac:graphicFrameMkLst>
            <pc:docMk/>
            <pc:sldMk cId="2859578829" sldId="310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4:08.220" v="572" actId="478"/>
          <ac:cxnSpMkLst>
            <pc:docMk/>
            <pc:sldMk cId="2859578829" sldId="310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4:09.330" v="573" actId="478"/>
          <ac:cxnSpMkLst>
            <pc:docMk/>
            <pc:sldMk cId="2859578829" sldId="310"/>
            <ac:cxnSpMk id="10" creationId="{41E7642E-A908-FC64-EFA2-1D47702EE8F8}"/>
          </ac:cxnSpMkLst>
        </pc:cxnChg>
      </pc:sldChg>
      <pc:sldChg chg="addSp delSp modSp add del mod">
        <pc:chgData name="Abels, Patrick" userId="ba666de4-0d21-43a6-8e66-51a18aae1b4a" providerId="ADAL" clId="{6215536A-18C8-4232-927B-5B707C316FBD}" dt="2024-07-24T13:27:25.222" v="963" actId="47"/>
        <pc:sldMkLst>
          <pc:docMk/>
          <pc:sldMk cId="1643246162" sldId="311"/>
        </pc:sldMkLst>
        <pc:spChg chg="del">
          <ac:chgData name="Abels, Patrick" userId="ba666de4-0d21-43a6-8e66-51a18aae1b4a" providerId="ADAL" clId="{6215536A-18C8-4232-927B-5B707C316FBD}" dt="2024-07-24T13:16:10.911" v="634" actId="478"/>
          <ac:spMkLst>
            <pc:docMk/>
            <pc:sldMk cId="1643246162" sldId="311"/>
            <ac:spMk id="2" creationId="{FF7358FC-58FD-2E73-A72C-1EB94A1D9CD7}"/>
          </ac:spMkLst>
        </pc:spChg>
        <pc:spChg chg="add mod">
          <ac:chgData name="Abels, Patrick" userId="ba666de4-0d21-43a6-8e66-51a18aae1b4a" providerId="ADAL" clId="{6215536A-18C8-4232-927B-5B707C316FBD}" dt="2024-07-24T13:16:09.630" v="633"/>
          <ac:spMkLst>
            <pc:docMk/>
            <pc:sldMk cId="1643246162" sldId="311"/>
            <ac:spMk id="5" creationId="{3C5E4D70-867C-44DF-695D-49755DCABB59}"/>
          </ac:spMkLst>
        </pc:spChg>
        <pc:spChg chg="mod">
          <ac:chgData name="Abels, Patrick" userId="ba666de4-0d21-43a6-8e66-51a18aae1b4a" providerId="ADAL" clId="{6215536A-18C8-4232-927B-5B707C316FBD}" dt="2024-07-24T13:20:17.783" v="656" actId="113"/>
          <ac:spMkLst>
            <pc:docMk/>
            <pc:sldMk cId="1643246162" sldId="311"/>
            <ac:spMk id="6" creationId="{001E98C0-B459-F6AF-2BBD-D255D541A2BB}"/>
          </ac:spMkLst>
        </pc:spChg>
        <pc:graphicFrameChg chg="mod">
          <ac:chgData name="Abels, Patrick" userId="ba666de4-0d21-43a6-8e66-51a18aae1b4a" providerId="ADAL" clId="{6215536A-18C8-4232-927B-5B707C316FBD}" dt="2024-07-24T13:19:49.379" v="653" actId="207"/>
          <ac:graphicFrameMkLst>
            <pc:docMk/>
            <pc:sldMk cId="1643246162" sldId="311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9:45.329" v="652" actId="478"/>
          <ac:cxnSpMkLst>
            <pc:docMk/>
            <pc:sldMk cId="1643246162" sldId="311"/>
            <ac:cxnSpMk id="8" creationId="{A9B2612B-D388-4927-D226-3E2643E67D8C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909465663" sldId="31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400931854" sldId="312"/>
        </pc:sldMkLst>
      </pc:sldChg>
      <pc:sldChg chg="addSp delSp modSp add mod">
        <pc:chgData name="Abels, Patrick" userId="ba666de4-0d21-43a6-8e66-51a18aae1b4a" providerId="ADAL" clId="{6215536A-18C8-4232-927B-5B707C316FBD}" dt="2024-07-24T13:43:34.463" v="1502" actId="478"/>
        <pc:sldMkLst>
          <pc:docMk/>
          <pc:sldMk cId="3586457616" sldId="312"/>
        </pc:sldMkLst>
        <pc:spChg chg="mod">
          <ac:chgData name="Abels, Patrick" userId="ba666de4-0d21-43a6-8e66-51a18aae1b4a" providerId="ADAL" clId="{6215536A-18C8-4232-927B-5B707C316FBD}" dt="2024-07-24T13:21:54.090" v="668" actId="1076"/>
          <ac:spMkLst>
            <pc:docMk/>
            <pc:sldMk cId="3586457616" sldId="312"/>
            <ac:spMk id="5" creationId="{3C5E4D70-867C-44DF-695D-49755DCABB59}"/>
          </ac:spMkLst>
        </pc:spChg>
        <pc:spChg chg="del mod">
          <ac:chgData name="Abels, Patrick" userId="ba666de4-0d21-43a6-8e66-51a18aae1b4a" providerId="ADAL" clId="{6215536A-18C8-4232-927B-5B707C316FBD}" dt="2024-07-24T13:21:44.647" v="665" actId="478"/>
          <ac:spMkLst>
            <pc:docMk/>
            <pc:sldMk cId="3586457616" sldId="312"/>
            <ac:spMk id="6" creationId="{001E98C0-B459-F6AF-2BBD-D255D541A2BB}"/>
          </ac:spMkLst>
        </pc:spChg>
        <pc:spChg chg="add del mod">
          <ac:chgData name="Abels, Patrick" userId="ba666de4-0d21-43a6-8e66-51a18aae1b4a" providerId="ADAL" clId="{6215536A-18C8-4232-927B-5B707C316FBD}" dt="2024-07-24T13:26:57.936" v="958" actId="478"/>
          <ac:spMkLst>
            <pc:docMk/>
            <pc:sldMk cId="3586457616" sldId="312"/>
            <ac:spMk id="7" creationId="{36118B91-0239-0049-9132-37EA4760D64A}"/>
          </ac:spMkLst>
        </pc:spChg>
        <pc:spChg chg="add del mod">
          <ac:chgData name="Abels, Patrick" userId="ba666de4-0d21-43a6-8e66-51a18aae1b4a" providerId="ADAL" clId="{6215536A-18C8-4232-927B-5B707C316FBD}" dt="2024-07-24T13:43:34.463" v="1502" actId="478"/>
          <ac:spMkLst>
            <pc:docMk/>
            <pc:sldMk cId="3586457616" sldId="312"/>
            <ac:spMk id="10" creationId="{6BEAD4AA-C002-FB38-54C5-CA7ECE8CA2F0}"/>
          </ac:spMkLst>
        </pc:spChg>
        <pc:graphicFrameChg chg="add mod modGraphic">
          <ac:chgData name="Abels, Patrick" userId="ba666de4-0d21-43a6-8e66-51a18aae1b4a" providerId="ADAL" clId="{6215536A-18C8-4232-927B-5B707C316FBD}" dt="2024-07-24T13:28:11.002" v="967" actId="207"/>
          <ac:graphicFrameMkLst>
            <pc:docMk/>
            <pc:sldMk cId="3586457616" sldId="312"/>
            <ac:graphicFrameMk id="2" creationId="{DEEA3E81-F310-A372-BCBE-8AE6608811DB}"/>
          </ac:graphicFrameMkLst>
        </pc:graphicFrameChg>
        <pc:graphicFrameChg chg="mod modGraphic">
          <ac:chgData name="Abels, Patrick" userId="ba666de4-0d21-43a6-8e66-51a18aae1b4a" providerId="ADAL" clId="{6215536A-18C8-4232-927B-5B707C316FBD}" dt="2024-07-24T13:21:30.518" v="659" actId="2710"/>
          <ac:graphicFrameMkLst>
            <pc:docMk/>
            <pc:sldMk cId="3586457616" sldId="312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26:58.686" v="959" actId="478"/>
          <ac:cxnSpMkLst>
            <pc:docMk/>
            <pc:sldMk cId="3586457616" sldId="312"/>
            <ac:cxnSpMk id="9" creationId="{BF853A0D-8966-F148-3767-EA11700E6AEE}"/>
          </ac:cxnSpMkLst>
        </pc:cxnChg>
      </pc:sldChg>
      <pc:sldChg chg="delSp modSp add mod">
        <pc:chgData name="Abels, Patrick" userId="ba666de4-0d21-43a6-8e66-51a18aae1b4a" providerId="ADAL" clId="{6215536A-18C8-4232-927B-5B707C316FBD}" dt="2024-07-24T13:32:25.363" v="1012" actId="207"/>
        <pc:sldMkLst>
          <pc:docMk/>
          <pc:sldMk cId="2771796598" sldId="313"/>
        </pc:sldMkLst>
        <pc:spChg chg="del">
          <ac:chgData name="Abels, Patrick" userId="ba666de4-0d21-43a6-8e66-51a18aae1b4a" providerId="ADAL" clId="{6215536A-18C8-4232-927B-5B707C316FBD}" dt="2024-07-24T13:30:03.553" v="983" actId="478"/>
          <ac:spMkLst>
            <pc:docMk/>
            <pc:sldMk cId="2771796598" sldId="313"/>
            <ac:spMk id="7" creationId="{36118B91-0239-0049-9132-37EA4760D64A}"/>
          </ac:spMkLst>
        </pc:spChg>
        <pc:graphicFrameChg chg="mod modGraphic">
          <ac:chgData name="Abels, Patrick" userId="ba666de4-0d21-43a6-8e66-51a18aae1b4a" providerId="ADAL" clId="{6215536A-18C8-4232-927B-5B707C316FBD}" dt="2024-07-24T13:32:25.363" v="1012" actId="207"/>
          <ac:graphicFrameMkLst>
            <pc:docMk/>
            <pc:sldMk cId="2771796598" sldId="313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54.476" v="1010" actId="207"/>
          <ac:graphicFrameMkLst>
            <pc:docMk/>
            <pc:sldMk cId="2771796598" sldId="313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30:04.570" v="984" actId="478"/>
          <ac:cxnSpMkLst>
            <pc:docMk/>
            <pc:sldMk cId="2771796598" sldId="313"/>
            <ac:cxnSpMk id="9" creationId="{BF853A0D-8966-F148-3767-EA11700E6AEE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23533761" sldId="313"/>
        </pc:sldMkLst>
      </pc:sldChg>
      <pc:sldChg chg="modSp add mod">
        <pc:chgData name="Abels, Patrick" userId="ba666de4-0d21-43a6-8e66-51a18aae1b4a" providerId="ADAL" clId="{6215536A-18C8-4232-927B-5B707C316FBD}" dt="2024-07-24T13:29:34.118" v="981" actId="207"/>
        <pc:sldMkLst>
          <pc:docMk/>
          <pc:sldMk cId="1277994254" sldId="314"/>
        </pc:sldMkLst>
        <pc:graphicFrameChg chg="mod modGraphic">
          <ac:chgData name="Abels, Patrick" userId="ba666de4-0d21-43a6-8e66-51a18aae1b4a" providerId="ADAL" clId="{6215536A-18C8-4232-927B-5B707C316FBD}" dt="2024-07-24T13:29:30.567" v="980" actId="20577"/>
          <ac:graphicFrameMkLst>
            <pc:docMk/>
            <pc:sldMk cId="1277994254" sldId="314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9:34.118" v="981" actId="207"/>
          <ac:graphicFrameMkLst>
            <pc:docMk/>
            <pc:sldMk cId="1277994254" sldId="314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797449532" sldId="314"/>
        </pc:sldMkLst>
      </pc:sldChg>
      <pc:sldChg chg="modSp add mod">
        <pc:chgData name="Abels, Patrick" userId="ba666de4-0d21-43a6-8e66-51a18aae1b4a" providerId="ADAL" clId="{6215536A-18C8-4232-927B-5B707C316FBD}" dt="2024-07-24T13:28:41.266" v="973" actId="20577"/>
        <pc:sldMkLst>
          <pc:docMk/>
          <pc:sldMk cId="2161090837" sldId="315"/>
        </pc:sldMkLst>
        <pc:graphicFrameChg chg="mod modGraphic">
          <ac:chgData name="Abels, Patrick" userId="ba666de4-0d21-43a6-8e66-51a18aae1b4a" providerId="ADAL" clId="{6215536A-18C8-4232-927B-5B707C316FBD}" dt="2024-07-24T13:28:41.266" v="973" actId="20577"/>
          <ac:graphicFrameMkLst>
            <pc:docMk/>
            <pc:sldMk cId="2161090837" sldId="315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8:29.713" v="970" actId="207"/>
          <ac:graphicFrameMkLst>
            <pc:docMk/>
            <pc:sldMk cId="2161090837" sldId="315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913677630" sldId="315"/>
        </pc:sldMkLst>
      </pc:sldChg>
      <pc:sldChg chg="add">
        <pc:chgData name="Abels, Patrick" userId="ba666de4-0d21-43a6-8e66-51a18aae1b4a" providerId="ADAL" clId="{6215536A-18C8-4232-927B-5B707C316FBD}" dt="2024-07-24T13:30:00.107" v="982" actId="2890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054488210" sldId="316"/>
        </pc:sldMkLst>
      </pc:sldChg>
      <pc:sldChg chg="modSp add mod">
        <pc:chgData name="Abels, Patrick" userId="ba666de4-0d21-43a6-8e66-51a18aae1b4a" providerId="ADAL" clId="{6215536A-18C8-4232-927B-5B707C316FBD}" dt="2024-07-24T13:32:38.353" v="1014" actId="207"/>
        <pc:sldMkLst>
          <pc:docMk/>
          <pc:sldMk cId="2751796070" sldId="317"/>
        </pc:sldMkLst>
        <pc:graphicFrameChg chg="mod modGraphic">
          <ac:chgData name="Abels, Patrick" userId="ba666de4-0d21-43a6-8e66-51a18aae1b4a" providerId="ADAL" clId="{6215536A-18C8-4232-927B-5B707C316FBD}" dt="2024-07-24T13:32:38.353" v="1014" actId="207"/>
          <ac:graphicFrameMkLst>
            <pc:docMk/>
            <pc:sldMk cId="2751796070" sldId="317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43.786" v="1006" actId="207"/>
          <ac:graphicFrameMkLst>
            <pc:docMk/>
            <pc:sldMk cId="2751796070" sldId="317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21662512" sldId="317"/>
        </pc:sldMkLst>
      </pc:sldChg>
      <pc:sldChg chg="modSp add mod">
        <pc:chgData name="Abels, Patrick" userId="ba666de4-0d21-43a6-8e66-51a18aae1b4a" providerId="ADAL" clId="{6215536A-18C8-4232-927B-5B707C316FBD}" dt="2024-07-24T13:32:53.096" v="1016" actId="207"/>
        <pc:sldMkLst>
          <pc:docMk/>
          <pc:sldMk cId="1440877268" sldId="318"/>
        </pc:sldMkLst>
        <pc:graphicFrameChg chg="mod modGraphic">
          <ac:chgData name="Abels, Patrick" userId="ba666de4-0d21-43a6-8e66-51a18aae1b4a" providerId="ADAL" clId="{6215536A-18C8-4232-927B-5B707C316FBD}" dt="2024-07-24T13:32:53.096" v="1016" actId="207"/>
          <ac:graphicFrameMkLst>
            <pc:docMk/>
            <pc:sldMk cId="1440877268" sldId="318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33.090" v="1003" actId="207"/>
          <ac:graphicFrameMkLst>
            <pc:docMk/>
            <pc:sldMk cId="1440877268" sldId="318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068876196" sldId="31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669973678" sldId="319"/>
        </pc:sldMkLst>
      </pc:sldChg>
      <pc:sldChg chg="modSp add mod">
        <pc:chgData name="Abels, Patrick" userId="ba666de4-0d21-43a6-8e66-51a18aae1b4a" providerId="ADAL" clId="{6215536A-18C8-4232-927B-5B707C316FBD}" dt="2024-07-24T13:33:06.730" v="1018" actId="207"/>
        <pc:sldMkLst>
          <pc:docMk/>
          <pc:sldMk cId="4006843438" sldId="319"/>
        </pc:sldMkLst>
        <pc:graphicFrameChg chg="mod modGraphic">
          <ac:chgData name="Abels, Patrick" userId="ba666de4-0d21-43a6-8e66-51a18aae1b4a" providerId="ADAL" clId="{6215536A-18C8-4232-927B-5B707C316FBD}" dt="2024-07-24T13:33:06.730" v="1018" actId="207"/>
          <ac:graphicFrameMkLst>
            <pc:docMk/>
            <pc:sldMk cId="4006843438" sldId="319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09.141" v="999" actId="207"/>
          <ac:graphicFrameMkLst>
            <pc:docMk/>
            <pc:sldMk cId="4006843438" sldId="319"/>
            <ac:graphicFrameMk id="4" creationId="{2F40D753-4A20-2032-EC70-FE17F75549CB}"/>
          </ac:graphicFrameMkLst>
        </pc:graphicFrameChg>
      </pc:sldChg>
      <pc:sldChg chg="modSp add mod">
        <pc:chgData name="Abels, Patrick" userId="ba666de4-0d21-43a6-8e66-51a18aae1b4a" providerId="ADAL" clId="{6215536A-18C8-4232-927B-5B707C316FBD}" dt="2024-07-24T13:33:16.218" v="1020" actId="207"/>
        <pc:sldMkLst>
          <pc:docMk/>
          <pc:sldMk cId="125043907" sldId="320"/>
        </pc:sldMkLst>
        <pc:graphicFrameChg chg="mod modGraphic">
          <ac:chgData name="Abels, Patrick" userId="ba666de4-0d21-43a6-8e66-51a18aae1b4a" providerId="ADAL" clId="{6215536A-18C8-4232-927B-5B707C316FBD}" dt="2024-07-24T13:33:16.218" v="1020" actId="207"/>
          <ac:graphicFrameMkLst>
            <pc:docMk/>
            <pc:sldMk cId="125043907" sldId="320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21.240" v="1000" actId="207"/>
          <ac:graphicFrameMkLst>
            <pc:docMk/>
            <pc:sldMk cId="125043907" sldId="320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416998796" sldId="320"/>
        </pc:sldMkLst>
      </pc:sldChg>
      <pc:sldChg chg="add">
        <pc:chgData name="Abels, Patrick" userId="ba666de4-0d21-43a6-8e66-51a18aae1b4a" providerId="ADAL" clId="{6215536A-18C8-4232-927B-5B707C316FBD}" dt="2024-07-24T13:30:36.095" v="994" actId="2890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802387827" sldId="321"/>
        </pc:sldMkLst>
      </pc:sldChg>
      <pc:sldChg chg="addSp modSp add mod">
        <pc:chgData name="Abels, Patrick" userId="ba666de4-0d21-43a6-8e66-51a18aae1b4a" providerId="ADAL" clId="{6215536A-18C8-4232-927B-5B707C316FBD}" dt="2024-07-24T13:42:34.088" v="1480"/>
        <pc:sldMkLst>
          <pc:docMk/>
          <pc:sldMk cId="1638070181" sldId="322"/>
        </pc:sldMkLst>
        <pc:spChg chg="add mod">
          <ac:chgData name="Abels, Patrick" userId="ba666de4-0d21-43a6-8e66-51a18aae1b4a" providerId="ADAL" clId="{6215536A-18C8-4232-927B-5B707C316FBD}" dt="2024-07-24T13:34:23.449" v="1040" actId="207"/>
          <ac:spMkLst>
            <pc:docMk/>
            <pc:sldMk cId="1638070181" sldId="322"/>
            <ac:spMk id="2" creationId="{B3BB418E-812C-4D49-A8F7-6ED8DDF3B475}"/>
          </ac:spMkLst>
        </pc:spChg>
        <pc:spChg chg="add mod">
          <ac:chgData name="Abels, Patrick" userId="ba666de4-0d21-43a6-8e66-51a18aae1b4a" providerId="ADAL" clId="{6215536A-18C8-4232-927B-5B707C316FBD}" dt="2024-07-24T13:42:34.088" v="1480"/>
          <ac:spMkLst>
            <pc:docMk/>
            <pc:sldMk cId="1638070181" sldId="322"/>
            <ac:spMk id="8" creationId="{7D128B03-CEA9-815F-5732-FE6565C1127E}"/>
          </ac:spMkLst>
        </pc:spChg>
        <pc:graphicFrameChg chg="mod">
          <ac:chgData name="Abels, Patrick" userId="ba666de4-0d21-43a6-8e66-51a18aae1b4a" providerId="ADAL" clId="{6215536A-18C8-4232-927B-5B707C316FBD}" dt="2024-07-24T13:33:55.109" v="1022" actId="207"/>
          <ac:graphicFrameMkLst>
            <pc:docMk/>
            <pc:sldMk cId="1638070181" sldId="322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34:19.745" v="1039" actId="208"/>
          <ac:cxnSpMkLst>
            <pc:docMk/>
            <pc:sldMk cId="1638070181" sldId="322"/>
            <ac:cxnSpMk id="5" creationId="{3EF3BE8F-13A0-988D-245B-56100C3EE14A}"/>
          </ac:cxnSpMkLst>
        </pc:cxnChg>
      </pc:sldChg>
      <pc:sldChg chg="addSp modSp new mod">
        <pc:chgData name="Abels, Patrick" userId="ba666de4-0d21-43a6-8e66-51a18aae1b4a" providerId="ADAL" clId="{6215536A-18C8-4232-927B-5B707C316FBD}" dt="2024-07-24T13:39:01.251" v="1412" actId="179"/>
        <pc:sldMkLst>
          <pc:docMk/>
          <pc:sldMk cId="2695868263" sldId="323"/>
        </pc:sldMkLst>
        <pc:spChg chg="mod">
          <ac:chgData name="Abels, Patrick" userId="ba666de4-0d21-43a6-8e66-51a18aae1b4a" providerId="ADAL" clId="{6215536A-18C8-4232-927B-5B707C316FBD}" dt="2024-07-24T13:39:01.251" v="1412" actId="179"/>
          <ac:spMkLst>
            <pc:docMk/>
            <pc:sldMk cId="2695868263" sldId="323"/>
            <ac:spMk id="2" creationId="{E881415B-DF99-2365-B97B-FD8AF982D6CD}"/>
          </ac:spMkLst>
        </pc:spChg>
        <pc:spChg chg="mod">
          <ac:chgData name="Abels, Patrick" userId="ba666de4-0d21-43a6-8e66-51a18aae1b4a" providerId="ADAL" clId="{6215536A-18C8-4232-927B-5B707C316FBD}" dt="2024-07-24T13:34:44.594" v="1048" actId="20577"/>
          <ac:spMkLst>
            <pc:docMk/>
            <pc:sldMk cId="2695868263" sldId="323"/>
            <ac:spMk id="3" creationId="{8466A387-0560-8DD4-5E91-91F54D4041F9}"/>
          </ac:spMkLst>
        </pc:spChg>
        <pc:graphicFrameChg chg="add mod">
          <ac:chgData name="Abels, Patrick" userId="ba666de4-0d21-43a6-8e66-51a18aae1b4a" providerId="ADAL" clId="{6215536A-18C8-4232-927B-5B707C316FBD}" dt="2024-07-24T13:37:38.996" v="1393" actId="1076"/>
          <ac:graphicFrameMkLst>
            <pc:docMk/>
            <pc:sldMk cId="2695868263" sldId="323"/>
            <ac:graphicFrameMk id="4" creationId="{237BA0FF-D32A-9DF3-2CE1-D1A585A1CEFA}"/>
          </ac:graphicFrameMkLst>
        </pc:graphicFrameChg>
        <pc:graphicFrameChg chg="add mod">
          <ac:chgData name="Abels, Patrick" userId="ba666de4-0d21-43a6-8e66-51a18aae1b4a" providerId="ADAL" clId="{6215536A-18C8-4232-927B-5B707C316FBD}" dt="2024-07-24T13:37:54.535" v="1402" actId="1076"/>
          <ac:graphicFrameMkLst>
            <pc:docMk/>
            <pc:sldMk cId="2695868263" sldId="323"/>
            <ac:graphicFrameMk id="5" creationId="{2B113CF6-B458-DCD7-AD81-139121C1F04D}"/>
          </ac:graphicFrameMkLst>
        </pc:graphicFrameChg>
      </pc:sldChg>
      <pc:sldChg chg="modSp new mod">
        <pc:chgData name="Abels, Patrick" userId="ba666de4-0d21-43a6-8e66-51a18aae1b4a" providerId="ADAL" clId="{6215536A-18C8-4232-927B-5B707C316FBD}" dt="2024-07-24T13:49:42.203" v="1732" actId="207"/>
        <pc:sldMkLst>
          <pc:docMk/>
          <pc:sldMk cId="2849335001" sldId="324"/>
        </pc:sldMkLst>
        <pc:spChg chg="mod">
          <ac:chgData name="Abels, Patrick" userId="ba666de4-0d21-43a6-8e66-51a18aae1b4a" providerId="ADAL" clId="{6215536A-18C8-4232-927B-5B707C316FBD}" dt="2024-07-24T13:49:42.203" v="1732" actId="207"/>
          <ac:spMkLst>
            <pc:docMk/>
            <pc:sldMk cId="2849335001" sldId="324"/>
            <ac:spMk id="2" creationId="{DC7067E5-5B75-1068-17D3-B69A10CAAB50}"/>
          </ac:spMkLst>
        </pc:spChg>
        <pc:spChg chg="mod">
          <ac:chgData name="Abels, Patrick" userId="ba666de4-0d21-43a6-8e66-51a18aae1b4a" providerId="ADAL" clId="{6215536A-18C8-4232-927B-5B707C316FBD}" dt="2024-07-24T13:43:49.720" v="1512" actId="20577"/>
          <ac:spMkLst>
            <pc:docMk/>
            <pc:sldMk cId="2849335001" sldId="324"/>
            <ac:spMk id="3" creationId="{910E302D-D636-2054-1E0D-356E8878D986}"/>
          </ac:spMkLst>
        </pc:spChg>
      </pc:sldChg>
      <pc:sldChg chg="addSp modSp new mod">
        <pc:chgData name="Abels, Patrick" userId="ba666de4-0d21-43a6-8e66-51a18aae1b4a" providerId="ADAL" clId="{6215536A-18C8-4232-927B-5B707C316FBD}" dt="2024-07-24T13:53:06.502" v="1867" actId="1076"/>
        <pc:sldMkLst>
          <pc:docMk/>
          <pc:sldMk cId="1809847715" sldId="325"/>
        </pc:sldMkLst>
        <pc:spChg chg="mod">
          <ac:chgData name="Abels, Patrick" userId="ba666de4-0d21-43a6-8e66-51a18aae1b4a" providerId="ADAL" clId="{6215536A-18C8-4232-927B-5B707C316FBD}" dt="2024-07-24T13:51:23.154" v="1768" actId="20577"/>
          <ac:spMkLst>
            <pc:docMk/>
            <pc:sldMk cId="1809847715" sldId="325"/>
            <ac:spMk id="2" creationId="{7869E797-53DA-2587-76E1-5B4A367D1F27}"/>
          </ac:spMkLst>
        </pc:spChg>
        <pc:spChg chg="mod">
          <ac:chgData name="Abels, Patrick" userId="ba666de4-0d21-43a6-8e66-51a18aae1b4a" providerId="ADAL" clId="{6215536A-18C8-4232-927B-5B707C316FBD}" dt="2024-07-24T13:51:12.040" v="1742" actId="20577"/>
          <ac:spMkLst>
            <pc:docMk/>
            <pc:sldMk cId="1809847715" sldId="325"/>
            <ac:spMk id="3" creationId="{CDFB534A-491D-CDCD-B116-3707A1DE6F35}"/>
          </ac:spMkLst>
        </pc:spChg>
        <pc:picChg chg="add mod">
          <ac:chgData name="Abels, Patrick" userId="ba666de4-0d21-43a6-8e66-51a18aae1b4a" providerId="ADAL" clId="{6215536A-18C8-4232-927B-5B707C316FBD}" dt="2024-07-24T13:53:05.157" v="1866" actId="1076"/>
          <ac:picMkLst>
            <pc:docMk/>
            <pc:sldMk cId="1809847715" sldId="325"/>
            <ac:picMk id="4" creationId="{1A1CD94A-2195-D30B-C999-A6F1798ED7DF}"/>
          </ac:picMkLst>
        </pc:picChg>
        <pc:picChg chg="add mod">
          <ac:chgData name="Abels, Patrick" userId="ba666de4-0d21-43a6-8e66-51a18aae1b4a" providerId="ADAL" clId="{6215536A-18C8-4232-927B-5B707C316FBD}" dt="2024-07-24T13:53:06.502" v="1867" actId="1076"/>
          <ac:picMkLst>
            <pc:docMk/>
            <pc:sldMk cId="1809847715" sldId="325"/>
            <ac:picMk id="5" creationId="{ABA9F400-1ED1-34F6-F3F1-CE54F7B244EA}"/>
          </ac:picMkLst>
        </pc:picChg>
      </pc:sldChg>
      <pc:sldChg chg="addSp modSp new mod">
        <pc:chgData name="Abels, Patrick" userId="ba666de4-0d21-43a6-8e66-51a18aae1b4a" providerId="ADAL" clId="{6215536A-18C8-4232-927B-5B707C316FBD}" dt="2024-07-24T13:52:50.260" v="1860" actId="1076"/>
        <pc:sldMkLst>
          <pc:docMk/>
          <pc:sldMk cId="1835699829" sldId="326"/>
        </pc:sldMkLst>
        <pc:spChg chg="mod">
          <ac:chgData name="Abels, Patrick" userId="ba666de4-0d21-43a6-8e66-51a18aae1b4a" providerId="ADAL" clId="{6215536A-18C8-4232-927B-5B707C316FBD}" dt="2024-07-24T13:51:46.477" v="1818" actId="20577"/>
          <ac:spMkLst>
            <pc:docMk/>
            <pc:sldMk cId="1835699829" sldId="326"/>
            <ac:spMk id="2" creationId="{B49A01F9-6015-EC2A-5623-9E2120DE50A7}"/>
          </ac:spMkLst>
        </pc:spChg>
        <pc:spChg chg="mod">
          <ac:chgData name="Abels, Patrick" userId="ba666de4-0d21-43a6-8e66-51a18aae1b4a" providerId="ADAL" clId="{6215536A-18C8-4232-927B-5B707C316FBD}" dt="2024-07-24T13:51:33.736" v="1776" actId="20577"/>
          <ac:spMkLst>
            <pc:docMk/>
            <pc:sldMk cId="1835699829" sldId="326"/>
            <ac:spMk id="3" creationId="{0363DCC1-3555-5072-A5E9-3366BA950AE8}"/>
          </ac:spMkLst>
        </pc:spChg>
        <pc:picChg chg="add mod">
          <ac:chgData name="Abels, Patrick" userId="ba666de4-0d21-43a6-8e66-51a18aae1b4a" providerId="ADAL" clId="{6215536A-18C8-4232-927B-5B707C316FBD}" dt="2024-07-24T13:52:41.411" v="1857" actId="1076"/>
          <ac:picMkLst>
            <pc:docMk/>
            <pc:sldMk cId="1835699829" sldId="326"/>
            <ac:picMk id="5" creationId="{3A9B4F9C-A2BC-6685-C1EF-9FCD1D7C283B}"/>
          </ac:picMkLst>
        </pc:picChg>
        <pc:picChg chg="add mod">
          <ac:chgData name="Abels, Patrick" userId="ba666de4-0d21-43a6-8e66-51a18aae1b4a" providerId="ADAL" clId="{6215536A-18C8-4232-927B-5B707C316FBD}" dt="2024-07-24T13:52:50.260" v="1860" actId="1076"/>
          <ac:picMkLst>
            <pc:docMk/>
            <pc:sldMk cId="1835699829" sldId="326"/>
            <ac:picMk id="7" creationId="{C299EF3D-C911-9B29-0136-E15B80868A2E}"/>
          </ac:picMkLst>
        </pc:picChg>
      </pc:sldChg>
      <pc:sldMasterChg chg="modSldLayout">
        <pc:chgData name="Abels, Patrick" userId="ba666de4-0d21-43a6-8e66-51a18aae1b4a" providerId="ADAL" clId="{6215536A-18C8-4232-927B-5B707C316FBD}" dt="2024-07-24T12:16:28.393" v="52" actId="113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6215536A-18C8-4232-927B-5B707C316FBD}" dt="2024-07-24T12:16:28.393" v="52" actId="11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6215536A-18C8-4232-927B-5B707C316FBD}" dt="2024-07-24T12:16:28.393" v="52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</pc:sldLayoutChg>
      </pc:sldMasterChg>
    </pc:docChg>
  </pc:docChgLst>
  <pc:docChgLst>
    <pc:chgData name="Abels, Patrick" userId="ba666de4-0d21-43a6-8e66-51a18aae1b4a" providerId="ADAL" clId="{A74318B8-42ED-4FE6-8242-134C60A94A5D}"/>
    <pc:docChg chg="delSld modSld">
      <pc:chgData name="Abels, Patrick" userId="ba666de4-0d21-43a6-8e66-51a18aae1b4a" providerId="ADAL" clId="{A74318B8-42ED-4FE6-8242-134C60A94A5D}" dt="2024-07-25T22:33:43.061" v="57" actId="20577"/>
      <pc:docMkLst>
        <pc:docMk/>
      </pc:docMkLst>
      <pc:sldChg chg="modSp mod">
        <pc:chgData name="Abels, Patrick" userId="ba666de4-0d21-43a6-8e66-51a18aae1b4a" providerId="ADAL" clId="{A74318B8-42ED-4FE6-8242-134C60A94A5D}" dt="2024-07-25T22:33:28.135" v="28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A74318B8-42ED-4FE6-8242-134C60A94A5D}" dt="2024-07-25T22:33:28.135" v="28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A74318B8-42ED-4FE6-8242-134C60A94A5D}" dt="2024-07-25T22:33:43.061" v="57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74318B8-42ED-4FE6-8242-134C60A94A5D}" dt="2024-07-25T22:33:43.061" v="57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">
        <pc:chgData name="Abels, Patrick" userId="ba666de4-0d21-43a6-8e66-51a18aae1b4a" providerId="ADAL" clId="{A74318B8-42ED-4FE6-8242-134C60A94A5D}" dt="2024-07-25T22:33:13.736" v="2" actId="47"/>
        <pc:sldMkLst>
          <pc:docMk/>
          <pc:sldMk cId="6422617" sldId="306"/>
        </pc:sldMkLst>
      </pc:sldChg>
      <pc:sldChg chg="modSp mod">
        <pc:chgData name="Abels, Patrick" userId="ba666de4-0d21-43a6-8e66-51a18aae1b4a" providerId="ADAL" clId="{A74318B8-42ED-4FE6-8242-134C60A94A5D}" dt="2024-07-25T22:33:07.280" v="1" actId="6549"/>
        <pc:sldMkLst>
          <pc:docMk/>
          <pc:sldMk cId="2454186813" sldId="307"/>
        </pc:sldMkLst>
        <pc:spChg chg="mod">
          <ac:chgData name="Abels, Patrick" userId="ba666de4-0d21-43a6-8e66-51a18aae1b4a" providerId="ADAL" clId="{A74318B8-42ED-4FE6-8242-134C60A94A5D}" dt="2024-07-25T22:33:07.280" v="1" actId="6549"/>
          <ac:spMkLst>
            <pc:docMk/>
            <pc:sldMk cId="2454186813" sldId="307"/>
            <ac:spMk id="2" creationId="{07E65ADA-C927-8807-810A-3A4C04E45A79}"/>
          </ac:spMkLst>
        </pc:spChg>
      </pc:sldChg>
      <pc:sldChg chg="del">
        <pc:chgData name="Abels, Patrick" userId="ba666de4-0d21-43a6-8e66-51a18aae1b4a" providerId="ADAL" clId="{A74318B8-42ED-4FE6-8242-134C60A94A5D}" dt="2024-07-25T22:33:05.208" v="0" actId="47"/>
        <pc:sldMkLst>
          <pc:docMk/>
          <pc:sldMk cId="731887702" sldId="308"/>
        </pc:sldMkLst>
      </pc:sldChg>
      <pc:sldChg chg="del">
        <pc:chgData name="Abels, Patrick" userId="ba666de4-0d21-43a6-8e66-51a18aae1b4a" providerId="ADAL" clId="{A74318B8-42ED-4FE6-8242-134C60A94A5D}" dt="2024-07-25T22:33:05.208" v="0" actId="47"/>
        <pc:sldMkLst>
          <pc:docMk/>
          <pc:sldMk cId="2045506360" sldId="309"/>
        </pc:sldMkLst>
      </pc:sldChg>
      <pc:sldChg chg="del">
        <pc:chgData name="Abels, Patrick" userId="ba666de4-0d21-43a6-8e66-51a18aae1b4a" providerId="ADAL" clId="{A74318B8-42ED-4FE6-8242-134C60A94A5D}" dt="2024-07-25T22:33:05.208" v="0" actId="47"/>
        <pc:sldMkLst>
          <pc:docMk/>
          <pc:sldMk cId="1103469846" sldId="310"/>
        </pc:sldMkLst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  <pc:spChg chg="mod">
          <ac:chgData name="Abels, Patrick" userId="ba666de4-0d21-43a6-8e66-51a18aae1b4a" providerId="ADAL" clId="{ECB1A921-A9E6-4342-8255-64502BBB9D7C}" dt="2024-05-17T21:58:27.371" v="0" actId="113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ED659621-E410-42A2-A9A1-2E5AE50F87B1}"/>
    <pc:docChg chg="modSld">
      <pc:chgData name="Abels, Patrick" userId="ba666de4-0d21-43a6-8e66-51a18aae1b4a" providerId="ADAL" clId="{ED659621-E410-42A2-A9A1-2E5AE50F87B1}" dt="2024-07-25T22:34:37.279" v="81" actId="20577"/>
      <pc:docMkLst>
        <pc:docMk/>
      </pc:docMkLst>
      <pc:sldChg chg="modSp mod">
        <pc:chgData name="Abels, Patrick" userId="ba666de4-0d21-43a6-8e66-51a18aae1b4a" providerId="ADAL" clId="{ED659621-E410-42A2-A9A1-2E5AE50F87B1}" dt="2024-07-25T22:34:27.411" v="4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ED659621-E410-42A2-A9A1-2E5AE50F87B1}" dt="2024-07-25T22:34:27.411" v="4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ED659621-E410-42A2-A9A1-2E5AE50F87B1}" dt="2024-07-25T22:34:37.279" v="81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ED659621-E410-42A2-A9A1-2E5AE50F87B1}" dt="2024-07-25T22:34:37.279" v="81" actId="20577"/>
          <ac:spMkLst>
            <pc:docMk/>
            <pc:sldMk cId="4259948035" sldId="304"/>
            <ac:spMk id="2" creationId="{67F290F3-E690-6F05-E43C-5E0E34718546}"/>
          </ac:spMkLst>
        </pc:spChg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54176FF9-95E6-4794-B806-5DDB49ECD278}"/>
    <pc:docChg chg="undo custSel addSld delSld modSld sldOrd modMainMaster">
      <pc:chgData name="Abels, Patrick" userId="ba666de4-0d21-43a6-8e66-51a18aae1b4a" providerId="ADAL" clId="{54176FF9-95E6-4794-B806-5DDB49ECD278}" dt="2024-07-24T11:53:00.253" v="3937" actId="164"/>
      <pc:docMkLst>
        <pc:docMk/>
      </pc:docMkLst>
      <pc:sldChg chg="modSp mod">
        <pc:chgData name="Abels, Patrick" userId="ba666de4-0d21-43a6-8e66-51a18aae1b4a" providerId="ADAL" clId="{54176FF9-95E6-4794-B806-5DDB49ECD278}" dt="2024-07-24T08:13:21.327" v="17" actId="207"/>
        <pc:sldMkLst>
          <pc:docMk/>
          <pc:sldMk cId="3348838403" sldId="294"/>
        </pc:sldMkLst>
        <pc:spChg chg="mod">
          <ac:chgData name="Abels, Patrick" userId="ba666de4-0d21-43a6-8e66-51a18aae1b4a" providerId="ADAL" clId="{54176FF9-95E6-4794-B806-5DDB49ECD278}" dt="2024-07-24T08:13:21.327" v="1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54176FF9-95E6-4794-B806-5DDB49ECD278}" dt="2024-07-24T08:13:45.121" v="54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54176FF9-95E6-4794-B806-5DDB49ECD278}" dt="2024-07-24T08:13:45.121" v="54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54176FF9-95E6-4794-B806-5DDB49ECD278}" dt="2024-07-24T10:27:41.299" v="2219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54176FF9-95E6-4794-B806-5DDB49ECD278}" dt="2024-07-24T10:27:41.299" v="2219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delSp modSp mod">
        <pc:chgData name="Abels, Patrick" userId="ba666de4-0d21-43a6-8e66-51a18aae1b4a" providerId="ADAL" clId="{54176FF9-95E6-4794-B806-5DDB49ECD278}" dt="2024-07-24T10:31:51.100" v="2258" actId="14100"/>
        <pc:sldMkLst>
          <pc:docMk/>
          <pc:sldMk cId="1934247724" sldId="306"/>
        </pc:sldMkLst>
        <pc:spChg chg="mod">
          <ac:chgData name="Abels, Patrick" userId="ba666de4-0d21-43a6-8e66-51a18aae1b4a" providerId="ADAL" clId="{54176FF9-95E6-4794-B806-5DDB49ECD278}" dt="2024-07-24T10:31:51.100" v="2258" actId="14100"/>
          <ac:spMkLst>
            <pc:docMk/>
            <pc:sldMk cId="1934247724" sldId="306"/>
            <ac:spMk id="2" creationId="{9551B581-5D0C-349A-7D09-2EF98C39A468}"/>
          </ac:spMkLst>
        </pc:spChg>
        <pc:spChg chg="mod">
          <ac:chgData name="Abels, Patrick" userId="ba666de4-0d21-43a6-8e66-51a18aae1b4a" providerId="ADAL" clId="{54176FF9-95E6-4794-B806-5DDB49ECD278}" dt="2024-07-24T09:24:19.285" v="468" actId="20577"/>
          <ac:spMkLst>
            <pc:docMk/>
            <pc:sldMk cId="1934247724" sldId="306"/>
            <ac:spMk id="3" creationId="{DC61DCF5-CB1F-A83B-EB91-23017828879D}"/>
          </ac:spMkLst>
        </pc:spChg>
        <pc:grpChg chg="del">
          <ac:chgData name="Abels, Patrick" userId="ba666de4-0d21-43a6-8e66-51a18aae1b4a" providerId="ADAL" clId="{54176FF9-95E6-4794-B806-5DDB49ECD278}" dt="2024-07-24T08:13:35.803" v="38" actId="478"/>
          <ac:grpSpMkLst>
            <pc:docMk/>
            <pc:sldMk cId="1934247724" sldId="306"/>
            <ac:grpSpMk id="4" creationId="{6F9323C1-594E-CC49-142D-0E25A301487F}"/>
          </ac:grpSpMkLst>
        </pc:grpChg>
        <pc:picChg chg="add mod">
          <ac:chgData name="Abels, Patrick" userId="ba666de4-0d21-43a6-8e66-51a18aae1b4a" providerId="ADAL" clId="{54176FF9-95E6-4794-B806-5DDB49ECD278}" dt="2024-07-24T10:31:47.284" v="2257" actId="1076"/>
          <ac:picMkLst>
            <pc:docMk/>
            <pc:sldMk cId="1934247724" sldId="306"/>
            <ac:picMk id="7" creationId="{8CD1F628-E669-9497-C7B9-B6C447F8535E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9" creationId="{AFC7FA41-5CE8-C109-2CBD-F89899B37799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10" creationId="{E0D8B9AC-8387-56A6-FCD0-FAB04BC0796C}"/>
          </ac:picMkLst>
        </pc:pic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2" creationId="{D80E4FEB-3590-07CE-EC8C-FFEB39DC4364}"/>
          </ac:cxnSpMkLst>
        </pc:cxn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del">
        <pc:chgData name="Abels, Patrick" userId="ba666de4-0d21-43a6-8e66-51a18aae1b4a" providerId="ADAL" clId="{54176FF9-95E6-4794-B806-5DDB49ECD278}" dt="2024-07-24T08:07:29.067" v="0" actId="47"/>
        <pc:sldMkLst>
          <pc:docMk/>
          <pc:sldMk cId="1496135496" sldId="307"/>
        </pc:sldMkLst>
      </pc:sldChg>
      <pc:sldChg chg="addSp modSp new mod">
        <pc:chgData name="Abels, Patrick" userId="ba666de4-0d21-43a6-8e66-51a18aae1b4a" providerId="ADAL" clId="{54176FF9-95E6-4794-B806-5DDB49ECD278}" dt="2024-07-24T11:19:30.200" v="3331" actId="5793"/>
        <pc:sldMkLst>
          <pc:docMk/>
          <pc:sldMk cId="3678361184" sldId="307"/>
        </pc:sldMkLst>
        <pc:spChg chg="mod">
          <ac:chgData name="Abels, Patrick" userId="ba666de4-0d21-43a6-8e66-51a18aae1b4a" providerId="ADAL" clId="{54176FF9-95E6-4794-B806-5DDB49ECD278}" dt="2024-07-24T11:19:30.200" v="3331" actId="5793"/>
          <ac:spMkLst>
            <pc:docMk/>
            <pc:sldMk cId="3678361184" sldId="307"/>
            <ac:spMk id="2" creationId="{3ED07F13-ECB2-F222-1DB0-2A14EDC1E125}"/>
          </ac:spMkLst>
        </pc:spChg>
        <pc:spChg chg="mod">
          <ac:chgData name="Abels, Patrick" userId="ba666de4-0d21-43a6-8e66-51a18aae1b4a" providerId="ADAL" clId="{54176FF9-95E6-4794-B806-5DDB49ECD278}" dt="2024-07-24T09:22:47.410" v="234" actId="20577"/>
          <ac:spMkLst>
            <pc:docMk/>
            <pc:sldMk cId="3678361184" sldId="307"/>
            <ac:spMk id="3" creationId="{24DB8293-53C7-0F10-B8D8-85B5D76C4DC0}"/>
          </ac:spMkLst>
        </pc:spChg>
        <pc:graphicFrameChg chg="add mod modGraphic">
          <ac:chgData name="Abels, Patrick" userId="ba666de4-0d21-43a6-8e66-51a18aae1b4a" providerId="ADAL" clId="{54176FF9-95E6-4794-B806-5DDB49ECD278}" dt="2024-07-24T11:18:48.117" v="3329" actId="572"/>
          <ac:graphicFrameMkLst>
            <pc:docMk/>
            <pc:sldMk cId="3678361184" sldId="307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1:17:32.032" v="3313" actId="1076"/>
          <ac:picMkLst>
            <pc:docMk/>
            <pc:sldMk cId="3678361184" sldId="307"/>
            <ac:picMk id="5" creationId="{E7B3DBBF-6507-CB0E-B72A-090A8B883481}"/>
          </ac:picMkLst>
        </pc:picChg>
      </pc:sldChg>
      <pc:sldChg chg="addSp modSp new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3240640036" sldId="308"/>
        </pc:sldMkLst>
        <pc:spChg chg="mod">
          <ac:chgData name="Abels, Patrick" userId="ba666de4-0d21-43a6-8e66-51a18aae1b4a" providerId="ADAL" clId="{54176FF9-95E6-4794-B806-5DDB49ECD278}" dt="2024-07-24T11:19:52.901" v="3332" actId="20577"/>
          <ac:spMkLst>
            <pc:docMk/>
            <pc:sldMk cId="3240640036" sldId="308"/>
            <ac:spMk id="2" creationId="{96118823-5A01-6742-A9A3-B1E25081137E}"/>
          </ac:spMkLst>
        </pc:spChg>
        <pc:spChg chg="mod">
          <ac:chgData name="Abels, Patrick" userId="ba666de4-0d21-43a6-8e66-51a18aae1b4a" providerId="ADAL" clId="{54176FF9-95E6-4794-B806-5DDB49ECD278}" dt="2024-07-24T09:22:49.334" v="235" actId="20577"/>
          <ac:spMkLst>
            <pc:docMk/>
            <pc:sldMk cId="3240640036" sldId="308"/>
            <ac:spMk id="3" creationId="{026A10C6-0864-C249-DC7B-90D8330DB06B}"/>
          </ac:spMkLst>
        </pc:spChg>
        <pc:spChg chg="add mod">
          <ac:chgData name="Abels, Patrick" userId="ba666de4-0d21-43a6-8e66-51a18aae1b4a" providerId="ADAL" clId="{54176FF9-95E6-4794-B806-5DDB49ECD278}" dt="2024-07-24T11:33:44.079" v="3576" actId="20577"/>
          <ac:spMkLst>
            <pc:docMk/>
            <pc:sldMk cId="3240640036" sldId="308"/>
            <ac:spMk id="9" creationId="{691E87DF-9A0A-ADFF-91F6-DDBC8294BEE1}"/>
          </ac:spMkLst>
        </pc:spChg>
        <pc:graphicFrameChg chg="add mod">
          <ac:chgData name="Abels, Patrick" userId="ba666de4-0d21-43a6-8e66-51a18aae1b4a" providerId="ADAL" clId="{54176FF9-95E6-4794-B806-5DDB49ECD278}" dt="2024-07-24T11:19:57.152" v="3334" actId="1076"/>
          <ac:graphicFrameMkLst>
            <pc:docMk/>
            <pc:sldMk cId="3240640036" sldId="308"/>
            <ac:graphicFrameMk id="5" creationId="{79EEEFD2-D68A-55FA-EC0D-5AB10B896C30}"/>
          </ac:graphicFrameMkLst>
        </pc:graphicFrameChg>
        <pc:picChg chg="add mod">
          <ac:chgData name="Abels, Patrick" userId="ba666de4-0d21-43a6-8e66-51a18aae1b4a" providerId="ADAL" clId="{54176FF9-95E6-4794-B806-5DDB49ECD278}" dt="2024-07-24T11:19:57.152" v="3334" actId="1076"/>
          <ac:picMkLst>
            <pc:docMk/>
            <pc:sldMk cId="3240640036" sldId="308"/>
            <ac:picMk id="4" creationId="{D9DE9B27-801A-4FF7-A02E-61F0A86E8B98}"/>
          </ac:picMkLst>
        </pc:picChg>
        <pc:picChg chg="add mod">
          <ac:chgData name="Abels, Patrick" userId="ba666de4-0d21-43a6-8e66-51a18aae1b4a" providerId="ADAL" clId="{54176FF9-95E6-4794-B806-5DDB49ECD278}" dt="2024-07-24T11:27:11.248" v="3443" actId="1076"/>
          <ac:picMkLst>
            <pc:docMk/>
            <pc:sldMk cId="3240640036" sldId="308"/>
            <ac:picMk id="6" creationId="{D24ED2E0-FE6B-AF6E-C487-07AF72DE31E0}"/>
          </ac:picMkLst>
        </pc:picChg>
        <pc:picChg chg="add mod">
          <ac:chgData name="Abels, Patrick" userId="ba666de4-0d21-43a6-8e66-51a18aae1b4a" providerId="ADAL" clId="{54176FF9-95E6-4794-B806-5DDB49ECD278}" dt="2024-07-24T11:26:59.432" v="3437" actId="1076"/>
          <ac:picMkLst>
            <pc:docMk/>
            <pc:sldMk cId="3240640036" sldId="308"/>
            <ac:picMk id="8" creationId="{84710D08-D2B4-3B49-1D1B-EE625E7CDD47}"/>
          </ac:picMkLst>
        </pc:picChg>
      </pc:sldChg>
      <pc:sldChg chg="addSp modSp new mod">
        <pc:chgData name="Abels, Patrick" userId="ba666de4-0d21-43a6-8e66-51a18aae1b4a" providerId="ADAL" clId="{54176FF9-95E6-4794-B806-5DDB49ECD278}" dt="2024-07-24T11:48:22.147" v="3930" actId="1076"/>
        <pc:sldMkLst>
          <pc:docMk/>
          <pc:sldMk cId="3316918673" sldId="309"/>
        </pc:sldMkLst>
        <pc:spChg chg="mod">
          <ac:chgData name="Abels, Patrick" userId="ba666de4-0d21-43a6-8e66-51a18aae1b4a" providerId="ADAL" clId="{54176FF9-95E6-4794-B806-5DDB49ECD278}" dt="2024-07-24T10:28:19.522" v="2220" actId="12"/>
          <ac:spMkLst>
            <pc:docMk/>
            <pc:sldMk cId="3316918673" sldId="309"/>
            <ac:spMk id="2" creationId="{A8C9F056-DF64-56AA-A7E9-CCAE7C33B4CB}"/>
          </ac:spMkLst>
        </pc:spChg>
        <pc:spChg chg="mod">
          <ac:chgData name="Abels, Patrick" userId="ba666de4-0d21-43a6-8e66-51a18aae1b4a" providerId="ADAL" clId="{54176FF9-95E6-4794-B806-5DDB49ECD278}" dt="2024-07-24T09:22:58.104" v="243" actId="20577"/>
          <ac:spMkLst>
            <pc:docMk/>
            <pc:sldMk cId="3316918673" sldId="309"/>
            <ac:spMk id="3" creationId="{D7BD8727-49E8-FE80-AF4F-13766B1E6B1F}"/>
          </ac:spMkLst>
        </pc:spChg>
        <pc:picChg chg="add mod">
          <ac:chgData name="Abels, Patrick" userId="ba666de4-0d21-43a6-8e66-51a18aae1b4a" providerId="ADAL" clId="{54176FF9-95E6-4794-B806-5DDB49ECD278}" dt="2024-07-24T11:48:22.147" v="3930" actId="1076"/>
          <ac:picMkLst>
            <pc:docMk/>
            <pc:sldMk cId="3316918673" sldId="309"/>
            <ac:picMk id="5" creationId="{6ECA2F21-56DA-2888-9A4D-321DA694301E}"/>
          </ac:picMkLst>
        </pc:picChg>
      </pc:sldChg>
      <pc:sldChg chg="addSp modSp add mod ord modTransition">
        <pc:chgData name="Abels, Patrick" userId="ba666de4-0d21-43a6-8e66-51a18aae1b4a" providerId="ADAL" clId="{54176FF9-95E6-4794-B806-5DDB49ECD278}" dt="2024-07-24T11:48:41.040" v="3931"/>
        <pc:sldMkLst>
          <pc:docMk/>
          <pc:sldMk cId="107101755" sldId="310"/>
        </pc:sldMkLst>
        <pc:spChg chg="mod">
          <ac:chgData name="Abels, Patrick" userId="ba666de4-0d21-43a6-8e66-51a18aae1b4a" providerId="ADAL" clId="{54176FF9-95E6-4794-B806-5DDB49ECD278}" dt="2024-07-24T11:09:49.800" v="2871" actId="114"/>
          <ac:spMkLst>
            <pc:docMk/>
            <pc:sldMk cId="107101755" sldId="310"/>
            <ac:spMk id="2" creationId="{9551B581-5D0C-349A-7D09-2EF98C39A468}"/>
          </ac:spMkLst>
        </pc:spChg>
        <pc:picChg chg="add mod">
          <ac:chgData name="Abels, Patrick" userId="ba666de4-0d21-43a6-8e66-51a18aae1b4a" providerId="ADAL" clId="{54176FF9-95E6-4794-B806-5DDB49ECD278}" dt="2024-07-24T10:41:53.529" v="2300" actId="1076"/>
          <ac:picMkLst>
            <pc:docMk/>
            <pc:sldMk cId="107101755" sldId="310"/>
            <ac:picMk id="5" creationId="{09471427-309D-8EC4-07B5-2915D05E06EA}"/>
          </ac:picMkLst>
        </pc:picChg>
      </pc:sldChg>
      <pc:sldChg chg="modSp add mod">
        <pc:chgData name="Abels, Patrick" userId="ba666de4-0d21-43a6-8e66-51a18aae1b4a" providerId="ADAL" clId="{54176FF9-95E6-4794-B806-5DDB49ECD278}" dt="2024-07-24T10:58:59.699" v="2539" actId="207"/>
        <pc:sldMkLst>
          <pc:docMk/>
          <pc:sldMk cId="1909465663" sldId="311"/>
        </pc:sldMkLst>
        <pc:spChg chg="mod">
          <ac:chgData name="Abels, Patrick" userId="ba666de4-0d21-43a6-8e66-51a18aae1b4a" providerId="ADAL" clId="{54176FF9-95E6-4794-B806-5DDB49ECD278}" dt="2024-07-24T10:58:59.699" v="2539" actId="207"/>
          <ac:spMkLst>
            <pc:docMk/>
            <pc:sldMk cId="1909465663" sldId="311"/>
            <ac:spMk id="2" creationId="{9551B581-5D0C-349A-7D09-2EF98C39A468}"/>
          </ac:spMkLst>
        </pc:spChg>
      </pc:sldChg>
      <pc:sldChg chg="modSp add mod ord modTransition">
        <pc:chgData name="Abels, Patrick" userId="ba666de4-0d21-43a6-8e66-51a18aae1b4a" providerId="ADAL" clId="{54176FF9-95E6-4794-B806-5DDB49ECD278}" dt="2024-07-24T11:51:30.563" v="3935"/>
        <pc:sldMkLst>
          <pc:docMk/>
          <pc:sldMk cId="2400931854" sldId="312"/>
        </pc:sldMkLst>
        <pc:spChg chg="mod">
          <ac:chgData name="Abels, Patrick" userId="ba666de4-0d21-43a6-8e66-51a18aae1b4a" providerId="ADAL" clId="{54176FF9-95E6-4794-B806-5DDB49ECD278}" dt="2024-07-24T11:43:58.369" v="3922" actId="404"/>
          <ac:spMkLst>
            <pc:docMk/>
            <pc:sldMk cId="2400931854" sldId="312"/>
            <ac:spMk id="2" creationId="{9551B581-5D0C-349A-7D09-2EF98C39A468}"/>
          </ac:spMkLst>
        </pc:spChg>
      </pc:sldChg>
      <pc:sldChg chg="addSp modSp new mod">
        <pc:chgData name="Abels, Patrick" userId="ba666de4-0d21-43a6-8e66-51a18aae1b4a" providerId="ADAL" clId="{54176FF9-95E6-4794-B806-5DDB49ECD278}" dt="2024-07-24T09:46:05.258" v="881" actId="1076"/>
        <pc:sldMkLst>
          <pc:docMk/>
          <pc:sldMk cId="3323533761" sldId="313"/>
        </pc:sldMkLst>
        <pc:spChg chg="mod">
          <ac:chgData name="Abels, Patrick" userId="ba666de4-0d21-43a6-8e66-51a18aae1b4a" providerId="ADAL" clId="{54176FF9-95E6-4794-B806-5DDB49ECD278}" dt="2024-07-24T09:44:59.287" v="876" actId="20577"/>
          <ac:spMkLst>
            <pc:docMk/>
            <pc:sldMk cId="3323533761" sldId="313"/>
            <ac:spMk id="2" creationId="{7C92DF5A-5A59-3557-75F1-0EF30E451F6D}"/>
          </ac:spMkLst>
        </pc:spChg>
        <pc:spChg chg="mod">
          <ac:chgData name="Abels, Patrick" userId="ba666de4-0d21-43a6-8e66-51a18aae1b4a" providerId="ADAL" clId="{54176FF9-95E6-4794-B806-5DDB49ECD278}" dt="2024-07-24T09:28:39.618" v="526" actId="20577"/>
          <ac:spMkLst>
            <pc:docMk/>
            <pc:sldMk cId="3323533761" sldId="313"/>
            <ac:spMk id="3" creationId="{4E229807-5B26-C447-9EB6-C4241896FBFA}"/>
          </ac:spMkLst>
        </pc:sp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5" creationId="{48F61653-DBB6-6812-AC03-C99D03EE7F6B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7" creationId="{F404AFF0-DF4E-62E4-74C6-F06D02C6D113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9" creationId="{BE602B8B-BFBC-C5C6-F2B2-6B5975741574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11" creationId="{989C3234-09BB-322A-FA00-B6AD46A1B0EE}"/>
          </ac:picMkLst>
        </pc:picChg>
      </pc:sldChg>
      <pc:sldChg chg="addSp delSp modSp new mod modTransition">
        <pc:chgData name="Abels, Patrick" userId="ba666de4-0d21-43a6-8e66-51a18aae1b4a" providerId="ADAL" clId="{54176FF9-95E6-4794-B806-5DDB49ECD278}" dt="2024-07-24T11:53:00.253" v="3937" actId="164"/>
        <pc:sldMkLst>
          <pc:docMk/>
          <pc:sldMk cId="2797449532" sldId="314"/>
        </pc:sldMkLst>
        <pc:spChg chg="mod">
          <ac:chgData name="Abels, Patrick" userId="ba666de4-0d21-43a6-8e66-51a18aae1b4a" providerId="ADAL" clId="{54176FF9-95E6-4794-B806-5DDB49ECD278}" dt="2024-07-24T09:46:26.735" v="886" actId="6549"/>
          <ac:spMkLst>
            <pc:docMk/>
            <pc:sldMk cId="2797449532" sldId="314"/>
            <ac:spMk id="2" creationId="{235B6C97-C0B4-C388-A8FA-DE0AE7446063}"/>
          </ac:spMkLst>
        </pc:spChg>
        <pc:spChg chg="mod">
          <ac:chgData name="Abels, Patrick" userId="ba666de4-0d21-43a6-8e66-51a18aae1b4a" providerId="ADAL" clId="{54176FF9-95E6-4794-B806-5DDB49ECD278}" dt="2024-07-24T09:30:06.859" v="701" actId="20577"/>
          <ac:spMkLst>
            <pc:docMk/>
            <pc:sldMk cId="2797449532" sldId="314"/>
            <ac:spMk id="3" creationId="{42E4391C-FDE8-E710-8CA8-D8136C2F1DD1}"/>
          </ac:spMkLst>
        </pc:spChg>
        <pc:spChg chg="add del mod">
          <ac:chgData name="Abels, Patrick" userId="ba666de4-0d21-43a6-8e66-51a18aae1b4a" providerId="ADAL" clId="{54176FF9-95E6-4794-B806-5DDB49ECD278}" dt="2024-07-24T09:33:24.851" v="736" actId="478"/>
          <ac:spMkLst>
            <pc:docMk/>
            <pc:sldMk cId="2797449532" sldId="314"/>
            <ac:spMk id="4" creationId="{F5732C6C-E71D-B473-D69D-AA8925E14C14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5" creationId="{8BEF3511-17A1-09F3-D1C0-8230B3732333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6" creationId="{E2990F11-0928-268B-9510-E1456DA46247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7" creationId="{351CCBCA-A0CC-77B2-D003-0C4E5951ACF2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8" creationId="{C91C9005-6997-6887-FFAD-5BBCB8846522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19" creationId="{1F8486F1-323C-A588-8849-19766448C7F7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0" creationId="{DF73193C-3908-DBCB-1500-0B46C7472C9D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1" creationId="{300DE29A-8F5B-32DA-5729-A7C97CD4A700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2" creationId="{CE8A8237-492F-38F5-829B-BB3DE8064239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3" creationId="{EFE91162-46DA-F94A-59CF-2CBF2D50A45B}"/>
          </ac:spMkLst>
        </pc:spChg>
        <pc:grpChg chg="add mod">
          <ac:chgData name="Abels, Patrick" userId="ba666de4-0d21-43a6-8e66-51a18aae1b4a" providerId="ADAL" clId="{54176FF9-95E6-4794-B806-5DDB49ECD278}" dt="2024-07-24T11:52:25.520" v="3936" actId="164"/>
          <ac:grpSpMkLst>
            <pc:docMk/>
            <pc:sldMk cId="2797449532" sldId="314"/>
            <ac:grpSpMk id="34" creationId="{C80CD4D0-B819-6440-CEA0-94B42C872DE3}"/>
          </ac:grpSpMkLst>
        </pc:grpChg>
        <pc:grpChg chg="add mod">
          <ac:chgData name="Abels, Patrick" userId="ba666de4-0d21-43a6-8e66-51a18aae1b4a" providerId="ADAL" clId="{54176FF9-95E6-4794-B806-5DDB49ECD278}" dt="2024-07-24T11:53:00.253" v="3937" actId="164"/>
          <ac:grpSpMkLst>
            <pc:docMk/>
            <pc:sldMk cId="2797449532" sldId="314"/>
            <ac:grpSpMk id="35" creationId="{A76B38D0-4A85-17FA-F628-56FC68A54939}"/>
          </ac:grpSpMkLst>
        </pc:grpChg>
        <pc:picChg chg="add del mod">
          <ac:chgData name="Abels, Patrick" userId="ba666de4-0d21-43a6-8e66-51a18aae1b4a" providerId="ADAL" clId="{54176FF9-95E6-4794-B806-5DDB49ECD278}" dt="2024-07-24T09:35:53.554" v="758" actId="478"/>
          <ac:picMkLst>
            <pc:docMk/>
            <pc:sldMk cId="2797449532" sldId="314"/>
            <ac:picMk id="6" creationId="{4B1C7515-EB7E-57DD-A306-3A102D9FCA96}"/>
          </ac:picMkLst>
        </pc:picChg>
        <pc:picChg chg="add del mod">
          <ac:chgData name="Abels, Patrick" userId="ba666de4-0d21-43a6-8e66-51a18aae1b4a" providerId="ADAL" clId="{54176FF9-95E6-4794-B806-5DDB49ECD278}" dt="2024-07-24T09:35:54.133" v="759" actId="478"/>
          <ac:picMkLst>
            <pc:docMk/>
            <pc:sldMk cId="2797449532" sldId="314"/>
            <ac:picMk id="8" creationId="{3C43C3BD-A700-8077-0966-1F2369F18C24}"/>
          </ac:picMkLst>
        </pc:picChg>
        <pc:picChg chg="add del mod">
          <ac:chgData name="Abels, Patrick" userId="ba666de4-0d21-43a6-8e66-51a18aae1b4a" providerId="ADAL" clId="{54176FF9-95E6-4794-B806-5DDB49ECD278}" dt="2024-07-24T09:35:54.602" v="760" actId="478"/>
          <ac:picMkLst>
            <pc:docMk/>
            <pc:sldMk cId="2797449532" sldId="314"/>
            <ac:picMk id="10" creationId="{774FEE87-A2BF-23E4-5993-02C566214CE4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1" creationId="{A64E1DA0-9300-5FC0-B903-4FD8E801ACAE}"/>
          </ac:picMkLst>
        </pc:picChg>
        <pc:picChg chg="add mod">
          <ac:chgData name="Abels, Patrick" userId="ba666de4-0d21-43a6-8e66-51a18aae1b4a" providerId="ADAL" clId="{54176FF9-95E6-4794-B806-5DDB49ECD278}" dt="2024-07-24T11:53:00.253" v="3937" actId="164"/>
          <ac:picMkLst>
            <pc:docMk/>
            <pc:sldMk cId="2797449532" sldId="314"/>
            <ac:picMk id="12" creationId="{EB75847F-4098-7761-5E71-729978A67A36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3" creationId="{36F764B8-4C28-87CA-8DF3-AC077CCA10C1}"/>
          </ac:picMkLst>
        </pc:picChg>
        <pc:picChg chg="add mod">
          <ac:chgData name="Abels, Patrick" userId="ba666de4-0d21-43a6-8e66-51a18aae1b4a" providerId="ADAL" clId="{54176FF9-95E6-4794-B806-5DDB49ECD278}" dt="2024-07-24T11:52:25.520" v="3936" actId="164"/>
          <ac:picMkLst>
            <pc:docMk/>
            <pc:sldMk cId="2797449532" sldId="314"/>
            <ac:picMk id="14" creationId="{9F9D6F5A-3824-E4A8-E666-E388B5A8F4B5}"/>
          </ac:picMkLst>
        </pc:pic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5" creationId="{91A714FB-6DEA-FBE7-DDE0-5F596DBFF695}"/>
          </ac:cxnSpMkLst>
        </pc:cxn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6" creationId="{9C34C8CD-49E1-CB8A-E15B-632CB86499CC}"/>
          </ac:cxnSpMkLst>
        </pc:cxnChg>
        <pc:cxnChg chg="add del mod">
          <ac:chgData name="Abels, Patrick" userId="ba666de4-0d21-43a6-8e66-51a18aae1b4a" providerId="ADAL" clId="{54176FF9-95E6-4794-B806-5DDB49ECD278}" dt="2024-07-24T09:50:02.794" v="988" actId="478"/>
          <ac:cxnSpMkLst>
            <pc:docMk/>
            <pc:sldMk cId="2797449532" sldId="314"/>
            <ac:cxnSpMk id="29" creationId="{2278036D-3039-BC3C-F26A-F51170D6200E}"/>
          </ac:cxnSpMkLst>
        </pc:cxnChg>
        <pc:cxnChg chg="add del mod">
          <ac:chgData name="Abels, Patrick" userId="ba666de4-0d21-43a6-8e66-51a18aae1b4a" providerId="ADAL" clId="{54176FF9-95E6-4794-B806-5DDB49ECD278}" dt="2024-07-24T09:50:03.669" v="989" actId="478"/>
          <ac:cxnSpMkLst>
            <pc:docMk/>
            <pc:sldMk cId="2797449532" sldId="314"/>
            <ac:cxnSpMk id="30" creationId="{9C98D8B4-F64B-BFF0-ACA5-BF966FD1E3FF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2" creationId="{3180EF02-1EA9-BEFC-6B61-366D08257098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3" creationId="{5692F06A-4703-0A77-67F2-55EAAC6FB6F2}"/>
          </ac:cxnSpMkLst>
        </pc:cxnChg>
      </pc:sldChg>
      <pc:sldChg chg="addSp 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913677630" sldId="315"/>
        </pc:sldMkLst>
        <pc:spChg chg="add mod">
          <ac:chgData name="Abels, Patrick" userId="ba666de4-0d21-43a6-8e66-51a18aae1b4a" providerId="ADAL" clId="{54176FF9-95E6-4794-B806-5DDB49ECD278}" dt="2024-07-24T10:14:10.276" v="1340" actId="20577"/>
          <ac:spMkLst>
            <pc:docMk/>
            <pc:sldMk cId="2913677630" sldId="315"/>
            <ac:spMk id="7" creationId="{8CC9560C-7EDD-2E14-5F2F-93C4E00E4B56}"/>
          </ac:spMkLst>
        </pc:spChg>
        <pc:spChg chg="add mod">
          <ac:chgData name="Abels, Patrick" userId="ba666de4-0d21-43a6-8e66-51a18aae1b4a" providerId="ADAL" clId="{54176FF9-95E6-4794-B806-5DDB49ECD278}" dt="2024-07-24T10:14:18.391" v="1364" actId="20577"/>
          <ac:spMkLst>
            <pc:docMk/>
            <pc:sldMk cId="2913677630" sldId="315"/>
            <ac:spMk id="13" creationId="{C1B43EA8-0BD2-CE14-466C-85F1BEE279F5}"/>
          </ac:spMkLst>
        </pc:spChg>
        <pc:picChg chg="mod">
          <ac:chgData name="Abels, Patrick" userId="ba666de4-0d21-43a6-8e66-51a18aae1b4a" providerId="ADAL" clId="{54176FF9-95E6-4794-B806-5DDB49ECD278}" dt="2024-07-24T10:09:19.927" v="1163" actId="1038"/>
          <ac:picMkLst>
            <pc:docMk/>
            <pc:sldMk cId="2913677630" sldId="315"/>
            <ac:picMk id="6" creationId="{4B1C7515-EB7E-57DD-A306-3A102D9FCA96}"/>
          </ac:picMkLst>
        </pc:picChg>
        <pc:picChg chg="del">
          <ac:chgData name="Abels, Patrick" userId="ba666de4-0d21-43a6-8e66-51a18aae1b4a" providerId="ADAL" clId="{54176FF9-95E6-4794-B806-5DDB49ECD278}" dt="2024-07-24T09:36:03.216" v="767" actId="478"/>
          <ac:picMkLst>
            <pc:docMk/>
            <pc:sldMk cId="2913677630" sldId="315"/>
            <ac:picMk id="8" creationId="{3C43C3BD-A700-8077-0966-1F2369F18C24}"/>
          </ac:picMkLst>
        </pc:picChg>
        <pc:picChg chg="add mod">
          <ac:chgData name="Abels, Patrick" userId="ba666de4-0d21-43a6-8e66-51a18aae1b4a" providerId="ADAL" clId="{54176FF9-95E6-4794-B806-5DDB49ECD278}" dt="2024-07-24T10:14:16.499" v="1363" actId="1036"/>
          <ac:picMkLst>
            <pc:docMk/>
            <pc:sldMk cId="2913677630" sldId="315"/>
            <ac:picMk id="9" creationId="{DFA7477E-E6CC-14E4-46D2-6917D8A9FA79}"/>
          </ac:picMkLst>
        </pc:picChg>
        <pc:picChg chg="del">
          <ac:chgData name="Abels, Patrick" userId="ba666de4-0d21-43a6-8e66-51a18aae1b4a" providerId="ADAL" clId="{54176FF9-95E6-4794-B806-5DDB49ECD278}" dt="2024-07-24T09:36:03.950" v="768" actId="478"/>
          <ac:picMkLst>
            <pc:docMk/>
            <pc:sldMk cId="2913677630" sldId="315"/>
            <ac:picMk id="10" creationId="{774FEE87-A2BF-23E4-5993-02C566214CE4}"/>
          </ac:picMkLst>
        </pc:picChg>
        <pc:picChg chg="add del mod">
          <ac:chgData name="Abels, Patrick" userId="ba666de4-0d21-43a6-8e66-51a18aae1b4a" providerId="ADAL" clId="{54176FF9-95E6-4794-B806-5DDB49ECD278}" dt="2024-07-24T10:10:36.305" v="1175" actId="478"/>
          <ac:picMkLst>
            <pc:docMk/>
            <pc:sldMk cId="2913677630" sldId="315"/>
            <ac:picMk id="11" creationId="{006AF623-0094-2FEA-83F2-61CBEC092137}"/>
          </ac:picMkLst>
        </pc:picChg>
        <pc:picChg chg="add mod">
          <ac:chgData name="Abels, Patrick" userId="ba666de4-0d21-43a6-8e66-51a18aae1b4a" providerId="ADAL" clId="{54176FF9-95E6-4794-B806-5DDB49ECD278}" dt="2024-07-24T10:14:20.659" v="1368" actId="1036"/>
          <ac:picMkLst>
            <pc:docMk/>
            <pc:sldMk cId="2913677630" sldId="315"/>
            <ac:picMk id="14" creationId="{9119DECF-7A0B-5ED3-35C6-EDD479E06377}"/>
          </ac:picMkLst>
        </pc:picChg>
        <pc:cxnChg chg="add mod">
          <ac:chgData name="Abels, Patrick" userId="ba666de4-0d21-43a6-8e66-51a18aae1b4a" providerId="ADAL" clId="{54176FF9-95E6-4794-B806-5DDB49ECD278}" dt="2024-07-24T10:14:13.075" v="1344" actId="1036"/>
          <ac:cxnSpMkLst>
            <pc:docMk/>
            <pc:sldMk cId="2913677630" sldId="315"/>
            <ac:cxnSpMk id="5" creationId="{E1A890A4-E57F-B27D-89E8-02FAD3200113}"/>
          </ac:cxnSpMkLst>
        </pc:cxnChg>
        <pc:cxnChg chg="add mod">
          <ac:chgData name="Abels, Patrick" userId="ba666de4-0d21-43a6-8e66-51a18aae1b4a" providerId="ADAL" clId="{54176FF9-95E6-4794-B806-5DDB49ECD278}" dt="2024-07-24T10:14:23.754" v="1374" actId="1036"/>
          <ac:cxnSpMkLst>
            <pc:docMk/>
            <pc:sldMk cId="2913677630" sldId="315"/>
            <ac:cxnSpMk id="12" creationId="{94490355-8614-CA6F-0CA0-4BC2808A8415}"/>
          </ac:cxnSpMkLst>
        </pc:cxn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054488210" sldId="316"/>
        </pc:sldMkLst>
        <pc:picChg chg="del">
          <ac:chgData name="Abels, Patrick" userId="ba666de4-0d21-43a6-8e66-51a18aae1b4a" providerId="ADAL" clId="{54176FF9-95E6-4794-B806-5DDB49ECD278}" dt="2024-07-24T09:36:16.988" v="772" actId="478"/>
          <ac:picMkLst>
            <pc:docMk/>
            <pc:sldMk cId="2054488210" sldId="316"/>
            <ac:picMk id="6" creationId="{4B1C7515-EB7E-57DD-A306-3A102D9FCA96}"/>
          </ac:picMkLst>
        </pc:picChg>
        <pc:picChg chg="mod">
          <ac:chgData name="Abels, Patrick" userId="ba666de4-0d21-43a6-8e66-51a18aae1b4a" providerId="ADAL" clId="{54176FF9-95E6-4794-B806-5DDB49ECD278}" dt="2024-07-24T09:36:36.159" v="782" actId="1076"/>
          <ac:picMkLst>
            <pc:docMk/>
            <pc:sldMk cId="2054488210" sldId="316"/>
            <ac:picMk id="8" creationId="{3C43C3BD-A700-8077-0966-1F2369F18C24}"/>
          </ac:picMkLst>
        </pc:picChg>
        <pc:picChg chg="mod">
          <ac:chgData name="Abels, Patrick" userId="ba666de4-0d21-43a6-8e66-51a18aae1b4a" providerId="ADAL" clId="{54176FF9-95E6-4794-B806-5DDB49ECD278}" dt="2024-07-24T09:36:38.300" v="783" actId="1076"/>
          <ac:picMkLst>
            <pc:docMk/>
            <pc:sldMk cId="2054488210" sldId="316"/>
            <ac:picMk id="10" creationId="{774FEE87-A2BF-23E4-5993-02C566214CE4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11:54.936" v="2907" actId="20577"/>
        <pc:sldMkLst>
          <pc:docMk/>
          <pc:sldMk cId="3221662512" sldId="317"/>
        </pc:sldMkLst>
        <pc:spChg chg="del mod">
          <ac:chgData name="Abels, Patrick" userId="ba666de4-0d21-43a6-8e66-51a18aae1b4a" providerId="ADAL" clId="{54176FF9-95E6-4794-B806-5DDB49ECD278}" dt="2024-07-24T10:49:20.882" v="2330" actId="478"/>
          <ac:spMkLst>
            <pc:docMk/>
            <pc:sldMk cId="3221662512" sldId="317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11:54.936" v="2907" actId="20577"/>
          <ac:spMkLst>
            <pc:docMk/>
            <pc:sldMk cId="3221662512" sldId="317"/>
            <ac:spMk id="4" creationId="{10FCAAFD-83ED-4118-C60C-25EC182AF141}"/>
          </ac:spMkLst>
        </pc:spChg>
        <pc:picChg chg="add mod">
          <ac:chgData name="Abels, Patrick" userId="ba666de4-0d21-43a6-8e66-51a18aae1b4a" providerId="ADAL" clId="{54176FF9-95E6-4794-B806-5DDB49ECD278}" dt="2024-07-24T10:49:51.457" v="2337" actId="1076"/>
          <ac:picMkLst>
            <pc:docMk/>
            <pc:sldMk cId="3221662512" sldId="317"/>
            <ac:picMk id="6" creationId="{566B9A00-B381-FF1C-BFA5-08DF10E2782E}"/>
          </ac:picMkLst>
        </pc:picChg>
      </pc:sldChg>
      <pc:sldChg chg="modSp new del mod">
        <pc:chgData name="Abels, Patrick" userId="ba666de4-0d21-43a6-8e66-51a18aae1b4a" providerId="ADAL" clId="{54176FF9-95E6-4794-B806-5DDB49ECD278}" dt="2024-07-24T10:18:21.439" v="1401" actId="47"/>
        <pc:sldMkLst>
          <pc:docMk/>
          <pc:sldMk cId="3765814087" sldId="317"/>
        </pc:sldMkLst>
        <pc:spChg chg="mod">
          <ac:chgData name="Abels, Patrick" userId="ba666de4-0d21-43a6-8e66-51a18aae1b4a" providerId="ADAL" clId="{54176FF9-95E6-4794-B806-5DDB49ECD278}" dt="2024-07-24T10:18:18.499" v="1400" actId="20577"/>
          <ac:spMkLst>
            <pc:docMk/>
            <pc:sldMk cId="3765814087" sldId="317"/>
            <ac:spMk id="2" creationId="{7C480EC4-BEDB-8F74-5105-658526D569BC}"/>
          </ac:spMkLst>
        </pc:spChg>
        <pc:spChg chg="mod">
          <ac:chgData name="Abels, Patrick" userId="ba666de4-0d21-43a6-8e66-51a18aae1b4a" providerId="ADAL" clId="{54176FF9-95E6-4794-B806-5DDB49ECD278}" dt="2024-07-24T10:03:18.082" v="1025" actId="20577"/>
          <ac:spMkLst>
            <pc:docMk/>
            <pc:sldMk cId="3765814087" sldId="317"/>
            <ac:spMk id="3" creationId="{893C8A47-0092-5BCF-FDE6-36B5DC4FEAC4}"/>
          </ac:spMkLst>
        </pc:spChg>
      </pc:sldChg>
      <pc:sldChg chg="addSp delSp modSp add mod">
        <pc:chgData name="Abels, Patrick" userId="ba666de4-0d21-43a6-8e66-51a18aae1b4a" providerId="ADAL" clId="{54176FF9-95E6-4794-B806-5DDB49ECD278}" dt="2024-07-24T11:09:47.410" v="2870" actId="114"/>
        <pc:sldMkLst>
          <pc:docMk/>
          <pc:sldMk cId="3068876196" sldId="318"/>
        </pc:sldMkLst>
        <pc:spChg chg="del">
          <ac:chgData name="Abels, Patrick" userId="ba666de4-0d21-43a6-8e66-51a18aae1b4a" providerId="ADAL" clId="{54176FF9-95E6-4794-B806-5DDB49ECD278}" dt="2024-07-24T10:46:18.506" v="2316" actId="478"/>
          <ac:spMkLst>
            <pc:docMk/>
            <pc:sldMk cId="3068876196" sldId="318"/>
            <ac:spMk id="2" creationId="{9551B581-5D0C-349A-7D09-2EF98C39A468}"/>
          </ac:spMkLst>
        </pc:spChg>
        <pc:spChg chg="add del mod">
          <ac:chgData name="Abels, Patrick" userId="ba666de4-0d21-43a6-8e66-51a18aae1b4a" providerId="ADAL" clId="{54176FF9-95E6-4794-B806-5DDB49ECD278}" dt="2024-07-24T10:46:25.731" v="2318" actId="478"/>
          <ac:spMkLst>
            <pc:docMk/>
            <pc:sldMk cId="3068876196" sldId="318"/>
            <ac:spMk id="8" creationId="{9D11292C-37C0-886A-52E3-14F5FC03454B}"/>
          </ac:spMkLst>
        </pc:spChg>
        <pc:spChg chg="add mod">
          <ac:chgData name="Abels, Patrick" userId="ba666de4-0d21-43a6-8e66-51a18aae1b4a" providerId="ADAL" clId="{54176FF9-95E6-4794-B806-5DDB49ECD278}" dt="2024-07-24T11:09:47.410" v="2870" actId="114"/>
          <ac:spMkLst>
            <pc:docMk/>
            <pc:sldMk cId="3068876196" sldId="318"/>
            <ac:spMk id="9" creationId="{3919831D-7768-B9B6-D8B4-F10AB2885597}"/>
          </ac:spMkLst>
        </pc:spChg>
        <pc:picChg chg="mod">
          <ac:chgData name="Abels, Patrick" userId="ba666de4-0d21-43a6-8e66-51a18aae1b4a" providerId="ADAL" clId="{54176FF9-95E6-4794-B806-5DDB49ECD278}" dt="2024-07-24T10:46:28.076" v="2319" actId="1076"/>
          <ac:picMkLst>
            <pc:docMk/>
            <pc:sldMk cId="3068876196" sldId="318"/>
            <ac:picMk id="5" creationId="{09471427-309D-8EC4-07B5-2915D05E06EA}"/>
          </ac:picMkLst>
        </pc:picChg>
        <pc:picChg chg="add mod">
          <ac:chgData name="Abels, Patrick" userId="ba666de4-0d21-43a6-8e66-51a18aae1b4a" providerId="ADAL" clId="{54176FF9-95E6-4794-B806-5DDB49ECD278}" dt="2024-07-24T10:46:34" v="2320" actId="14100"/>
          <ac:picMkLst>
            <pc:docMk/>
            <pc:sldMk cId="3068876196" sldId="318"/>
            <ac:picMk id="6" creationId="{86E3F622-55CB-BD45-1779-A4620724CD11}"/>
          </ac:picMkLst>
        </pc:picChg>
        <pc:picChg chg="add mod">
          <ac:chgData name="Abels, Patrick" userId="ba666de4-0d21-43a6-8e66-51a18aae1b4a" providerId="ADAL" clId="{54176FF9-95E6-4794-B806-5DDB49ECD278}" dt="2024-07-24T10:47:10.184" v="2324" actId="1076"/>
          <ac:picMkLst>
            <pc:docMk/>
            <pc:sldMk cId="3068876196" sldId="318"/>
            <ac:picMk id="10" creationId="{34F493D8-EFF7-67E9-DCB6-B02019CD403C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41:42.325" v="3891" actId="572"/>
        <pc:sldMkLst>
          <pc:docMk/>
          <pc:sldMk cId="2669973678" sldId="319"/>
        </pc:sldMkLst>
        <pc:spChg chg="mod">
          <ac:chgData name="Abels, Patrick" userId="ba666de4-0d21-43a6-8e66-51a18aae1b4a" providerId="ADAL" clId="{54176FF9-95E6-4794-B806-5DDB49ECD278}" dt="2024-07-24T11:11:45.212" v="2888" actId="20577"/>
          <ac:spMkLst>
            <pc:docMk/>
            <pc:sldMk cId="2669973678" sldId="319"/>
            <ac:spMk id="4" creationId="{10FCAAFD-83ED-4118-C60C-25EC182AF141}"/>
          </ac:spMkLst>
        </pc:spChg>
        <pc:graphicFrameChg chg="add mod modGraphic">
          <ac:chgData name="Abels, Patrick" userId="ba666de4-0d21-43a6-8e66-51a18aae1b4a" providerId="ADAL" clId="{54176FF9-95E6-4794-B806-5DDB49ECD278}" dt="2024-07-24T11:41:42.325" v="3891" actId="572"/>
          <ac:graphicFrameMkLst>
            <pc:docMk/>
            <pc:sldMk cId="2669973678" sldId="319"/>
            <ac:graphicFrameMk id="8" creationId="{582B4D11-A35B-58EB-E299-C1FB3BCF5A45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45.462" v="3315" actId="21"/>
          <ac:graphicFrameMkLst>
            <pc:docMk/>
            <pc:sldMk cId="2669973678" sldId="319"/>
            <ac:graphicFrameMk id="9" creationId="{C482B145-118D-222B-20A6-41525FC2A031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53.951" v="3319" actId="21"/>
          <ac:graphicFrameMkLst>
            <pc:docMk/>
            <pc:sldMk cId="2669973678" sldId="319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0:52:57.603" v="2371" actId="1076"/>
          <ac:picMkLst>
            <pc:docMk/>
            <pc:sldMk cId="2669973678" sldId="319"/>
            <ac:picMk id="2" creationId="{DB470C8C-C7ED-E10F-1E46-D816715F10AC}"/>
          </ac:picMkLst>
        </pc:picChg>
        <pc:picChg chg="mod">
          <ac:chgData name="Abels, Patrick" userId="ba666de4-0d21-43a6-8e66-51a18aae1b4a" providerId="ADAL" clId="{54176FF9-95E6-4794-B806-5DDB49ECD278}" dt="2024-07-24T10:52:44.256" v="2366" actId="1076"/>
          <ac:picMkLst>
            <pc:docMk/>
            <pc:sldMk cId="2669973678" sldId="319"/>
            <ac:picMk id="6" creationId="{566B9A00-B381-FF1C-BFA5-08DF10E2782E}"/>
          </ac:picMkLst>
        </pc:picChg>
        <pc:picChg chg="add mod">
          <ac:chgData name="Abels, Patrick" userId="ba666de4-0d21-43a6-8e66-51a18aae1b4a" providerId="ADAL" clId="{54176FF9-95E6-4794-B806-5DDB49ECD278}" dt="2024-07-24T10:52:48.600" v="2367" actId="1076"/>
          <ac:picMkLst>
            <pc:docMk/>
            <pc:sldMk cId="2669973678" sldId="319"/>
            <ac:picMk id="7" creationId="{06A9D69B-10DE-BFA1-C323-574FC20627BC}"/>
          </ac:picMkLst>
        </pc:picChg>
      </pc:sldChg>
      <pc:sldChg chg="addSp modSp add mod">
        <pc:chgData name="Abels, Patrick" userId="ba666de4-0d21-43a6-8e66-51a18aae1b4a" providerId="ADAL" clId="{54176FF9-95E6-4794-B806-5DDB49ECD278}" dt="2024-07-24T11:49:49.663" v="3932" actId="114"/>
        <pc:sldMkLst>
          <pc:docMk/>
          <pc:sldMk cId="1416998796" sldId="320"/>
        </pc:sldMkLst>
        <pc:spChg chg="mod">
          <ac:chgData name="Abels, Patrick" userId="ba666de4-0d21-43a6-8e66-51a18aae1b4a" providerId="ADAL" clId="{54176FF9-95E6-4794-B806-5DDB49ECD278}" dt="2024-07-24T11:49:49.663" v="3932" actId="114"/>
          <ac:spMkLst>
            <pc:docMk/>
            <pc:sldMk cId="1416998796" sldId="320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09:25.352" v="2867" actId="114"/>
          <ac:spMkLst>
            <pc:docMk/>
            <pc:sldMk cId="1416998796" sldId="320"/>
            <ac:spMk id="4" creationId="{14553C80-F62E-DD14-E0AA-919A6D87C2B6}"/>
          </ac:spMkLst>
        </pc:spChg>
        <pc:spChg chg="add mod">
          <ac:chgData name="Abels, Patrick" userId="ba666de4-0d21-43a6-8e66-51a18aae1b4a" providerId="ADAL" clId="{54176FF9-95E6-4794-B806-5DDB49ECD278}" dt="2024-07-24T11:08:03.685" v="2842" actId="1076"/>
          <ac:spMkLst>
            <pc:docMk/>
            <pc:sldMk cId="1416998796" sldId="320"/>
            <ac:spMk id="5" creationId="{526355D4-AE00-3C56-EC08-72FFE7D3B66B}"/>
          </ac:spMkLst>
        </pc:spChg>
        <pc:spChg chg="add mod">
          <ac:chgData name="Abels, Patrick" userId="ba666de4-0d21-43a6-8e66-51a18aae1b4a" providerId="ADAL" clId="{54176FF9-95E6-4794-B806-5DDB49ECD278}" dt="2024-07-24T11:08:10.111" v="2846" actId="6549"/>
          <ac:spMkLst>
            <pc:docMk/>
            <pc:sldMk cId="1416998796" sldId="320"/>
            <ac:spMk id="6" creationId="{E0DC8EC5-CFEF-B774-F788-F6B146DF0219}"/>
          </ac:spMkLst>
        </pc:spChg>
        <pc:spChg chg="add mod">
          <ac:chgData name="Abels, Patrick" userId="ba666de4-0d21-43a6-8e66-51a18aae1b4a" providerId="ADAL" clId="{54176FF9-95E6-4794-B806-5DDB49ECD278}" dt="2024-07-24T11:08:21.222" v="2850" actId="6549"/>
          <ac:spMkLst>
            <pc:docMk/>
            <pc:sldMk cId="1416998796" sldId="320"/>
            <ac:spMk id="7" creationId="{10FFEF78-ABBD-BF11-0309-C35066623CD6}"/>
          </ac:spMkLst>
        </pc:spChg>
        <pc:spChg chg="add mod">
          <ac:chgData name="Abels, Patrick" userId="ba666de4-0d21-43a6-8e66-51a18aae1b4a" providerId="ADAL" clId="{54176FF9-95E6-4794-B806-5DDB49ECD278}" dt="2024-07-24T11:08:31.042" v="2854" actId="20577"/>
          <ac:spMkLst>
            <pc:docMk/>
            <pc:sldMk cId="1416998796" sldId="320"/>
            <ac:spMk id="8" creationId="{AEF608C7-0249-C030-9D41-029123203329}"/>
          </ac:spMkLst>
        </pc:spChg>
        <pc:spChg chg="add mod">
          <ac:chgData name="Abels, Patrick" userId="ba666de4-0d21-43a6-8e66-51a18aae1b4a" providerId="ADAL" clId="{54176FF9-95E6-4794-B806-5DDB49ECD278}" dt="2024-07-24T11:08:47.537" v="2866" actId="1038"/>
          <ac:spMkLst>
            <pc:docMk/>
            <pc:sldMk cId="1416998796" sldId="320"/>
            <ac:spMk id="9" creationId="{ABC47C84-CAB7-FC5F-B091-2621BFF4350F}"/>
          </ac:spMkLst>
        </pc:sp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802387827" sldId="321"/>
        </pc:sldMkLst>
        <pc:spChg chg="mod">
          <ac:chgData name="Abels, Patrick" userId="ba666de4-0d21-43a6-8e66-51a18aae1b4a" providerId="ADAL" clId="{54176FF9-95E6-4794-B806-5DDB49ECD278}" dt="2024-07-24T11:39:16.608" v="3871" actId="20577"/>
          <ac:spMkLst>
            <pc:docMk/>
            <pc:sldMk cId="802387827" sldId="321"/>
            <ac:spMk id="2" creationId="{96118823-5A01-6742-A9A3-B1E25081137E}"/>
          </ac:spMkLst>
        </pc:spChg>
        <pc:graphicFrameChg chg="del">
          <ac:chgData name="Abels, Patrick" userId="ba666de4-0d21-43a6-8e66-51a18aae1b4a" providerId="ADAL" clId="{54176FF9-95E6-4794-B806-5DDB49ECD278}" dt="2024-07-24T11:21:25.528" v="3341" actId="478"/>
          <ac:graphicFrameMkLst>
            <pc:docMk/>
            <pc:sldMk cId="802387827" sldId="321"/>
            <ac:graphicFrameMk id="5" creationId="{79EEEFD2-D68A-55FA-EC0D-5AB10B896C30}"/>
          </ac:graphicFrameMkLst>
        </pc:graphicFrameChg>
        <pc:picChg chg="del">
          <ac:chgData name="Abels, Patrick" userId="ba666de4-0d21-43a6-8e66-51a18aae1b4a" providerId="ADAL" clId="{54176FF9-95E6-4794-B806-5DDB49ECD278}" dt="2024-07-24T11:21:25.528" v="3341" actId="478"/>
          <ac:picMkLst>
            <pc:docMk/>
            <pc:sldMk cId="802387827" sldId="321"/>
            <ac:picMk id="4" creationId="{D9DE9B27-801A-4FF7-A02E-61F0A86E8B98}"/>
          </ac:picMkLst>
        </pc:picChg>
        <pc:picChg chg="del">
          <ac:chgData name="Abels, Patrick" userId="ba666de4-0d21-43a6-8e66-51a18aae1b4a" providerId="ADAL" clId="{54176FF9-95E6-4794-B806-5DDB49ECD278}" dt="2024-07-24T11:34:29.017" v="3577" actId="478"/>
          <ac:picMkLst>
            <pc:docMk/>
            <pc:sldMk cId="802387827" sldId="321"/>
            <ac:picMk id="6" creationId="{D24ED2E0-FE6B-AF6E-C487-07AF72DE31E0}"/>
          </ac:picMkLst>
        </pc:picChg>
        <pc:picChg chg="del">
          <ac:chgData name="Abels, Patrick" userId="ba666de4-0d21-43a6-8e66-51a18aae1b4a" providerId="ADAL" clId="{54176FF9-95E6-4794-B806-5DDB49ECD278}" dt="2024-07-24T11:21:25.950" v="3342" actId="478"/>
          <ac:picMkLst>
            <pc:docMk/>
            <pc:sldMk cId="802387827" sldId="321"/>
            <ac:picMk id="8" creationId="{84710D08-D2B4-3B49-1D1B-EE625E7CDD47}"/>
          </ac:picMkLst>
        </pc:picChg>
      </pc:sldChg>
      <pc:sldChg chg="add del">
        <pc:chgData name="Abels, Patrick" userId="ba666de4-0d21-43a6-8e66-51a18aae1b4a" providerId="ADAL" clId="{54176FF9-95E6-4794-B806-5DDB49ECD278}" dt="2024-07-24T11:17:49.682" v="3317"/>
        <pc:sldMkLst>
          <pc:docMk/>
          <pc:sldMk cId="3712858240" sldId="321"/>
        </pc:sldMkLst>
      </pc:sldChg>
      <pc:sldMasterChg chg="addSldLayout modSldLayout">
        <pc:chgData name="Abels, Patrick" userId="ba666de4-0d21-43a6-8e66-51a18aae1b4a" providerId="ADAL" clId="{54176FF9-95E6-4794-B806-5DDB49ECD278}" dt="2024-07-24T11:50:27.685" v="3934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54176FF9-95E6-4794-B806-5DDB49ECD278}" dt="2024-07-24T11:50:27.685" v="3934"/>
          <pc:sldLayoutMkLst>
            <pc:docMk/>
            <pc:sldMasterMk cId="1610205472" sldId="2147483671"/>
            <pc:sldLayoutMk cId="2494602680" sldId="2147483686"/>
          </pc:sldLayoutMkLst>
          <pc:spChg chg="add mod">
            <ac:chgData name="Abels, Patrick" userId="ba666de4-0d21-43a6-8e66-51a18aae1b4a" providerId="ADAL" clId="{54176FF9-95E6-4794-B806-5DDB49ECD278}" dt="2024-07-24T09:18:44.372" v="136"/>
            <ac:spMkLst>
              <pc:docMk/>
              <pc:sldMasterMk cId="1610205472" sldId="2147483671"/>
              <pc:sldLayoutMk cId="2494602680" sldId="2147483686"/>
              <ac:spMk id="4" creationId="{1FE7EA0E-D605-D239-CE05-A65CD54D5C99}"/>
            </ac:spMkLst>
          </pc:spChg>
          <pc:picChg chg="add mod">
            <ac:chgData name="Abels, Patrick" userId="ba666de4-0d21-43a6-8e66-51a18aae1b4a" providerId="ADAL" clId="{54176FF9-95E6-4794-B806-5DDB49ECD278}" dt="2024-07-24T09:18:44.372" v="136"/>
            <ac:picMkLst>
              <pc:docMk/>
              <pc:sldMasterMk cId="1610205472" sldId="2147483671"/>
              <pc:sldLayoutMk cId="2494602680" sldId="2147483686"/>
              <ac:picMk id="6" creationId="{373BD0E0-225E-5E78-607A-070A38A31D58}"/>
            </ac:picMkLst>
          </pc:picChg>
        </pc:sldLayoutChg>
      </pc:sldMaster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F16A5435-0EE5-4BF1-A24B-2FCE1043DF3C}"/>
    <pc:docChg chg="undo custSel addSld delSld modSld">
      <pc:chgData name="Abels, Patrick" userId="ba666de4-0d21-43a6-8e66-51a18aae1b4a" providerId="ADAL" clId="{F16A5435-0EE5-4BF1-A24B-2FCE1043DF3C}" dt="2024-09-10T03:30:09.540" v="4144" actId="403"/>
      <pc:docMkLst>
        <pc:docMk/>
      </pc:docMkLst>
      <pc:sldChg chg="modSp mod">
        <pc:chgData name="Abels, Patrick" userId="ba666de4-0d21-43a6-8e66-51a18aae1b4a" providerId="ADAL" clId="{F16A5435-0EE5-4BF1-A24B-2FCE1043DF3C}" dt="2024-09-05T17:38:20.548" v="90" actId="207"/>
        <pc:sldMkLst>
          <pc:docMk/>
          <pc:sldMk cId="3348838403" sldId="294"/>
        </pc:sldMkLst>
        <pc:spChg chg="mod">
          <ac:chgData name="Abels, Patrick" userId="ba666de4-0d21-43a6-8e66-51a18aae1b4a" providerId="ADAL" clId="{F16A5435-0EE5-4BF1-A24B-2FCE1043DF3C}" dt="2024-09-05T17:38:20.548" v="90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F16A5435-0EE5-4BF1-A24B-2FCE1043DF3C}" dt="2024-09-10T03:30:09.540" v="4144" actId="403"/>
        <pc:sldMkLst>
          <pc:docMk/>
          <pc:sldMk cId="3358983006" sldId="305"/>
        </pc:sldMkLst>
        <pc:spChg chg="mod">
          <ac:chgData name="Abels, Patrick" userId="ba666de4-0d21-43a6-8e66-51a18aae1b4a" providerId="ADAL" clId="{F16A5435-0EE5-4BF1-A24B-2FCE1043DF3C}" dt="2024-09-10T03:30:09.540" v="4144" actId="403"/>
          <ac:spMkLst>
            <pc:docMk/>
            <pc:sldMk cId="3358983006" sldId="305"/>
            <ac:spMk id="2" creationId="{2990A55F-57D0-5F13-873C-EC6A5D011C2D}"/>
          </ac:spMkLst>
        </pc:spChg>
      </pc:sldChg>
      <pc:sldChg chg="addSp modSp del mod">
        <pc:chgData name="Abels, Patrick" userId="ba666de4-0d21-43a6-8e66-51a18aae1b4a" providerId="ADAL" clId="{F16A5435-0EE5-4BF1-A24B-2FCE1043DF3C}" dt="2024-09-10T02:28:15.916" v="2760" actId="47"/>
        <pc:sldMkLst>
          <pc:docMk/>
          <pc:sldMk cId="2454186813" sldId="307"/>
        </pc:sldMkLst>
        <pc:spChg chg="mod">
          <ac:chgData name="Abels, Patrick" userId="ba666de4-0d21-43a6-8e66-51a18aae1b4a" providerId="ADAL" clId="{F16A5435-0EE5-4BF1-A24B-2FCE1043DF3C}" dt="2024-09-03T19:48:46.811" v="83" actId="20577"/>
          <ac:spMkLst>
            <pc:docMk/>
            <pc:sldMk cId="2454186813" sldId="307"/>
            <ac:spMk id="2" creationId="{07E65ADA-C927-8807-810A-3A4C04E45A79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4" creationId="{A7A1DD1C-CE77-761C-AB50-5B34E58E4046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5" creationId="{2E88A21D-D73D-9110-F01B-991F09ABB939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8" creationId="{647EA93E-73E6-D67E-CC81-B316F5E9C461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10" creationId="{1AF1EF03-2659-487A-F274-6D809C4FE325}"/>
          </ac:spMkLst>
        </pc:spChg>
        <pc:spChg chg="add mod">
          <ac:chgData name="Abels, Patrick" userId="ba666de4-0d21-43a6-8e66-51a18aae1b4a" providerId="ADAL" clId="{F16A5435-0EE5-4BF1-A24B-2FCE1043DF3C}" dt="2024-09-10T02:05:01.545" v="1503"/>
          <ac:spMkLst>
            <pc:docMk/>
            <pc:sldMk cId="2454186813" sldId="307"/>
            <ac:spMk id="11" creationId="{C87E2355-F589-3F90-725B-6852BC14436B}"/>
          </ac:spMkLst>
        </pc:spChg>
        <pc:cxnChg chg="add mod">
          <ac:chgData name="Abels, Patrick" userId="ba666de4-0d21-43a6-8e66-51a18aae1b4a" providerId="ADAL" clId="{F16A5435-0EE5-4BF1-A24B-2FCE1043DF3C}" dt="2024-09-10T02:05:01.545" v="1503"/>
          <ac:cxnSpMkLst>
            <pc:docMk/>
            <pc:sldMk cId="2454186813" sldId="307"/>
            <ac:cxnSpMk id="6" creationId="{F4B20A16-C858-1B5A-6D42-F6CF131E5886}"/>
          </ac:cxnSpMkLst>
        </pc:cxnChg>
        <pc:cxnChg chg="add mod">
          <ac:chgData name="Abels, Patrick" userId="ba666de4-0d21-43a6-8e66-51a18aae1b4a" providerId="ADAL" clId="{F16A5435-0EE5-4BF1-A24B-2FCE1043DF3C}" dt="2024-09-10T02:05:01.545" v="1503"/>
          <ac:cxnSpMkLst>
            <pc:docMk/>
            <pc:sldMk cId="2454186813" sldId="307"/>
            <ac:cxnSpMk id="7" creationId="{7DF243D1-2220-A018-AF51-865465B97F85}"/>
          </ac:cxnSpMkLst>
        </pc:cxnChg>
        <pc:cxnChg chg="add mod">
          <ac:chgData name="Abels, Patrick" userId="ba666de4-0d21-43a6-8e66-51a18aae1b4a" providerId="ADAL" clId="{F16A5435-0EE5-4BF1-A24B-2FCE1043DF3C}" dt="2024-09-10T02:05:01.545" v="1503"/>
          <ac:cxnSpMkLst>
            <pc:docMk/>
            <pc:sldMk cId="2454186813" sldId="307"/>
            <ac:cxnSpMk id="9" creationId="{B2050485-B77D-7251-949F-6BC551B2826C}"/>
          </ac:cxnSpMkLst>
        </pc:cxnChg>
      </pc:sldChg>
      <pc:sldChg chg="modSp new mod">
        <pc:chgData name="Abels, Patrick" userId="ba666de4-0d21-43a6-8e66-51a18aae1b4a" providerId="ADAL" clId="{F16A5435-0EE5-4BF1-A24B-2FCE1043DF3C}" dt="2024-09-05T17:47:39.368" v="868" actId="14100"/>
        <pc:sldMkLst>
          <pc:docMk/>
          <pc:sldMk cId="2434354184" sldId="308"/>
        </pc:sldMkLst>
        <pc:spChg chg="mod">
          <ac:chgData name="Abels, Patrick" userId="ba666de4-0d21-43a6-8e66-51a18aae1b4a" providerId="ADAL" clId="{F16A5435-0EE5-4BF1-A24B-2FCE1043DF3C}" dt="2024-09-05T17:47:39.368" v="868" actId="14100"/>
          <ac:spMkLst>
            <pc:docMk/>
            <pc:sldMk cId="2434354184" sldId="308"/>
            <ac:spMk id="2" creationId="{FD5818A9-F246-0551-FC4F-F51F211E9FCB}"/>
          </ac:spMkLst>
        </pc:spChg>
        <pc:spChg chg="mod">
          <ac:chgData name="Abels, Patrick" userId="ba666de4-0d21-43a6-8e66-51a18aae1b4a" providerId="ADAL" clId="{F16A5435-0EE5-4BF1-A24B-2FCE1043DF3C}" dt="2024-09-03T19:42:23.358" v="3" actId="20577"/>
          <ac:spMkLst>
            <pc:docMk/>
            <pc:sldMk cId="2434354184" sldId="308"/>
            <ac:spMk id="3" creationId="{135D8576-1E1E-B50F-243D-E8F25D773711}"/>
          </ac:spMkLst>
        </pc:spChg>
      </pc:sldChg>
      <pc:sldChg chg="addSp modSp add mod">
        <pc:chgData name="Abels, Patrick" userId="ba666de4-0d21-43a6-8e66-51a18aae1b4a" providerId="ADAL" clId="{F16A5435-0EE5-4BF1-A24B-2FCE1043DF3C}" dt="2024-09-05T17:52:50.879" v="1030" actId="1076"/>
        <pc:sldMkLst>
          <pc:docMk/>
          <pc:sldMk cId="2467456000" sldId="309"/>
        </pc:sldMkLst>
        <pc:spChg chg="mod">
          <ac:chgData name="Abels, Patrick" userId="ba666de4-0d21-43a6-8e66-51a18aae1b4a" providerId="ADAL" clId="{F16A5435-0EE5-4BF1-A24B-2FCE1043DF3C}" dt="2024-09-05T17:50:26.988" v="1025" actId="20577"/>
          <ac:spMkLst>
            <pc:docMk/>
            <pc:sldMk cId="2467456000" sldId="309"/>
            <ac:spMk id="2" creationId="{FD5818A9-F246-0551-FC4F-F51F211E9FCB}"/>
          </ac:spMkLst>
        </pc:spChg>
        <pc:spChg chg="mod">
          <ac:chgData name="Abels, Patrick" userId="ba666de4-0d21-43a6-8e66-51a18aae1b4a" providerId="ADAL" clId="{F16A5435-0EE5-4BF1-A24B-2FCE1043DF3C}" dt="2024-09-03T19:47:34.231" v="63" actId="20577"/>
          <ac:spMkLst>
            <pc:docMk/>
            <pc:sldMk cId="2467456000" sldId="309"/>
            <ac:spMk id="3" creationId="{135D8576-1E1E-B50F-243D-E8F25D773711}"/>
          </ac:spMkLst>
        </pc:spChg>
        <pc:picChg chg="add mod">
          <ac:chgData name="Abels, Patrick" userId="ba666de4-0d21-43a6-8e66-51a18aae1b4a" providerId="ADAL" clId="{F16A5435-0EE5-4BF1-A24B-2FCE1043DF3C}" dt="2024-09-05T17:52:50.879" v="1030" actId="1076"/>
          <ac:picMkLst>
            <pc:docMk/>
            <pc:sldMk cId="2467456000" sldId="309"/>
            <ac:picMk id="4" creationId="{4507F8A5-4E60-D7D0-2FA7-0E84DB4F7EFD}"/>
          </ac:picMkLst>
        </pc:picChg>
      </pc:sldChg>
      <pc:sldChg chg="addSp modSp new mod">
        <pc:chgData name="Abels, Patrick" userId="ba666de4-0d21-43a6-8e66-51a18aae1b4a" providerId="ADAL" clId="{F16A5435-0EE5-4BF1-A24B-2FCE1043DF3C}" dt="2024-09-05T17:49:13.350" v="894" actId="1076"/>
        <pc:sldMkLst>
          <pc:docMk/>
          <pc:sldMk cId="2512187201" sldId="310"/>
        </pc:sldMkLst>
        <pc:spChg chg="mod">
          <ac:chgData name="Abels, Patrick" userId="ba666de4-0d21-43a6-8e66-51a18aae1b4a" providerId="ADAL" clId="{F16A5435-0EE5-4BF1-A24B-2FCE1043DF3C}" dt="2024-09-05T17:47:58.835" v="872" actId="20577"/>
          <ac:spMkLst>
            <pc:docMk/>
            <pc:sldMk cId="2512187201" sldId="310"/>
            <ac:spMk id="3" creationId="{B2109D05-F1A1-FD82-8BE4-BC80112CDFB4}"/>
          </ac:spMkLst>
        </pc:spChg>
        <pc:spChg chg="add mod">
          <ac:chgData name="Abels, Patrick" userId="ba666de4-0d21-43a6-8e66-51a18aae1b4a" providerId="ADAL" clId="{F16A5435-0EE5-4BF1-A24B-2FCE1043DF3C}" dt="2024-09-05T17:48:19.546" v="885" actId="20577"/>
          <ac:spMkLst>
            <pc:docMk/>
            <pc:sldMk cId="2512187201" sldId="310"/>
            <ac:spMk id="4" creationId="{F2117ABF-FE60-E56C-78D9-B628A7E8D116}"/>
          </ac:spMkLst>
        </pc:spChg>
        <pc:picChg chg="add mod">
          <ac:chgData name="Abels, Patrick" userId="ba666de4-0d21-43a6-8e66-51a18aae1b4a" providerId="ADAL" clId="{F16A5435-0EE5-4BF1-A24B-2FCE1043DF3C}" dt="2024-09-05T17:49:13.350" v="894" actId="1076"/>
          <ac:picMkLst>
            <pc:docMk/>
            <pc:sldMk cId="2512187201" sldId="310"/>
            <ac:picMk id="6" creationId="{8EB7E526-D3DE-F6D3-3F22-1160CA4EA491}"/>
          </ac:picMkLst>
        </pc:picChg>
      </pc:sldChg>
      <pc:sldChg chg="addSp delSp modSp add mod">
        <pc:chgData name="Abels, Patrick" userId="ba666de4-0d21-43a6-8e66-51a18aae1b4a" providerId="ADAL" clId="{F16A5435-0EE5-4BF1-A24B-2FCE1043DF3C}" dt="2024-09-10T02:01:38.273" v="1499"/>
        <pc:sldMkLst>
          <pc:docMk/>
          <pc:sldMk cId="3701806368" sldId="311"/>
        </pc:sldMkLst>
        <pc:spChg chg="del">
          <ac:chgData name="Abels, Patrick" userId="ba666de4-0d21-43a6-8e66-51a18aae1b4a" providerId="ADAL" clId="{F16A5435-0EE5-4BF1-A24B-2FCE1043DF3C}" dt="2024-09-05T17:53:29.701" v="1032" actId="478"/>
          <ac:spMkLst>
            <pc:docMk/>
            <pc:sldMk cId="3701806368" sldId="311"/>
            <ac:spMk id="2" creationId="{FD5818A9-F246-0551-FC4F-F51F211E9FCB}"/>
          </ac:spMkLst>
        </pc:spChg>
        <pc:spChg chg="add del mod">
          <ac:chgData name="Abels, Patrick" userId="ba666de4-0d21-43a6-8e66-51a18aae1b4a" providerId="ADAL" clId="{F16A5435-0EE5-4BF1-A24B-2FCE1043DF3C}" dt="2024-09-05T17:53:33.293" v="1033" actId="478"/>
          <ac:spMkLst>
            <pc:docMk/>
            <pc:sldMk cId="3701806368" sldId="311"/>
            <ac:spMk id="6" creationId="{036EC375-7A44-C0DB-B5E2-AAA92F51A873}"/>
          </ac:spMkLst>
        </pc:spChg>
        <pc:spChg chg="add mod">
          <ac:chgData name="Abels, Patrick" userId="ba666de4-0d21-43a6-8e66-51a18aae1b4a" providerId="ADAL" clId="{F16A5435-0EE5-4BF1-A24B-2FCE1043DF3C}" dt="2024-09-05T17:54:36.390" v="1056" actId="1076"/>
          <ac:spMkLst>
            <pc:docMk/>
            <pc:sldMk cId="3701806368" sldId="311"/>
            <ac:spMk id="9" creationId="{71E71C26-520B-9613-101C-2FF4C02328F0}"/>
          </ac:spMkLst>
        </pc:spChg>
        <pc:spChg chg="add mod">
          <ac:chgData name="Abels, Patrick" userId="ba666de4-0d21-43a6-8e66-51a18aae1b4a" providerId="ADAL" clId="{F16A5435-0EE5-4BF1-A24B-2FCE1043DF3C}" dt="2024-09-10T01:58:04.215" v="1449" actId="20577"/>
          <ac:spMkLst>
            <pc:docMk/>
            <pc:sldMk cId="3701806368" sldId="311"/>
            <ac:spMk id="10" creationId="{061D4715-B51D-FA20-43D8-29FD0BE318DF}"/>
          </ac:spMkLst>
        </pc:spChg>
        <pc:picChg chg="add mod">
          <ac:chgData name="Abels, Patrick" userId="ba666de4-0d21-43a6-8e66-51a18aae1b4a" providerId="ADAL" clId="{F16A5435-0EE5-4BF1-A24B-2FCE1043DF3C}" dt="2024-09-05T17:57:23.213" v="1088" actId="1076"/>
          <ac:picMkLst>
            <pc:docMk/>
            <pc:sldMk cId="3701806368" sldId="311"/>
            <ac:picMk id="8" creationId="{11BBCB68-CE38-352F-FF89-8D518A6DDEE6}"/>
          </ac:picMkLst>
        </pc:picChg>
        <pc:picChg chg="add mod">
          <ac:chgData name="Abels, Patrick" userId="ba666de4-0d21-43a6-8e66-51a18aae1b4a" providerId="ADAL" clId="{F16A5435-0EE5-4BF1-A24B-2FCE1043DF3C}" dt="2024-09-10T02:01:38.273" v="1499"/>
          <ac:picMkLst>
            <pc:docMk/>
            <pc:sldMk cId="3701806368" sldId="311"/>
            <ac:picMk id="11" creationId="{B124D0D0-4240-B374-1105-B6B5A6F60295}"/>
          </ac:picMkLst>
        </pc:picChg>
      </pc:sldChg>
      <pc:sldChg chg="addSp modSp add mod">
        <pc:chgData name="Abels, Patrick" userId="ba666de4-0d21-43a6-8e66-51a18aae1b4a" providerId="ADAL" clId="{F16A5435-0EE5-4BF1-A24B-2FCE1043DF3C}" dt="2024-09-10T02:42:06.345" v="2999" actId="1076"/>
        <pc:sldMkLst>
          <pc:docMk/>
          <pc:sldMk cId="777242916" sldId="312"/>
        </pc:sldMkLst>
        <pc:spChg chg="add mod">
          <ac:chgData name="Abels, Patrick" userId="ba666de4-0d21-43a6-8e66-51a18aae1b4a" providerId="ADAL" clId="{F16A5435-0EE5-4BF1-A24B-2FCE1043DF3C}" dt="2024-09-05T17:58:40.446" v="1113" actId="1076"/>
          <ac:spMkLst>
            <pc:docMk/>
            <pc:sldMk cId="777242916" sldId="312"/>
            <ac:spMk id="6" creationId="{FCE7CC36-BAD7-217F-BCA9-FAC40AFAE8C0}"/>
          </ac:spMkLst>
        </pc:spChg>
        <pc:spChg chg="mod">
          <ac:chgData name="Abels, Patrick" userId="ba666de4-0d21-43a6-8e66-51a18aae1b4a" providerId="ADAL" clId="{F16A5435-0EE5-4BF1-A24B-2FCE1043DF3C}" dt="2024-09-05T17:55:25.809" v="1058" actId="20577"/>
          <ac:spMkLst>
            <pc:docMk/>
            <pc:sldMk cId="777242916" sldId="312"/>
            <ac:spMk id="9" creationId="{71E71C26-520B-9613-101C-2FF4C02328F0}"/>
          </ac:spMkLst>
        </pc:spChg>
        <pc:picChg chg="add mod">
          <ac:chgData name="Abels, Patrick" userId="ba666de4-0d21-43a6-8e66-51a18aae1b4a" providerId="ADAL" clId="{F16A5435-0EE5-4BF1-A24B-2FCE1043DF3C}" dt="2024-09-10T02:42:06.345" v="2999" actId="1076"/>
          <ac:picMkLst>
            <pc:docMk/>
            <pc:sldMk cId="777242916" sldId="312"/>
            <ac:picMk id="5" creationId="{ECDFCBB6-32EB-E0CF-7452-1B9BD418B08E}"/>
          </ac:picMkLst>
        </pc:picChg>
        <pc:picChg chg="add mod">
          <ac:chgData name="Abels, Patrick" userId="ba666de4-0d21-43a6-8e66-51a18aae1b4a" providerId="ADAL" clId="{F16A5435-0EE5-4BF1-A24B-2FCE1043DF3C}" dt="2024-09-10T02:01:49.613" v="1500"/>
          <ac:picMkLst>
            <pc:docMk/>
            <pc:sldMk cId="777242916" sldId="312"/>
            <ac:picMk id="7" creationId="{0D465D3C-0D10-BB65-43BF-C6A509D30E78}"/>
          </ac:picMkLst>
        </pc:picChg>
        <pc:picChg chg="mod">
          <ac:chgData name="Abels, Patrick" userId="ba666de4-0d21-43a6-8e66-51a18aae1b4a" providerId="ADAL" clId="{F16A5435-0EE5-4BF1-A24B-2FCE1043DF3C}" dt="2024-09-10T02:42:03.266" v="2998" actId="1076"/>
          <ac:picMkLst>
            <pc:docMk/>
            <pc:sldMk cId="777242916" sldId="312"/>
            <ac:picMk id="8" creationId="{11BBCB68-CE38-352F-FF89-8D518A6DDEE6}"/>
          </ac:picMkLst>
        </pc:picChg>
        <pc:picChg chg="add mod">
          <ac:chgData name="Abels, Patrick" userId="ba666de4-0d21-43a6-8e66-51a18aae1b4a" providerId="ADAL" clId="{F16A5435-0EE5-4BF1-A24B-2FCE1043DF3C}" dt="2024-09-05T18:00:24.020" v="1139" actId="1076"/>
          <ac:picMkLst>
            <pc:docMk/>
            <pc:sldMk cId="777242916" sldId="312"/>
            <ac:picMk id="10" creationId="{3FA5E8D9-8556-CF2A-AB8A-9B6F94F01DA5}"/>
          </ac:picMkLst>
        </pc:picChg>
      </pc:sldChg>
      <pc:sldChg chg="addSp modSp add mod">
        <pc:chgData name="Abels, Patrick" userId="ba666de4-0d21-43a6-8e66-51a18aae1b4a" providerId="ADAL" clId="{F16A5435-0EE5-4BF1-A24B-2FCE1043DF3C}" dt="2024-09-10T02:42:27.572" v="3007" actId="1076"/>
        <pc:sldMkLst>
          <pc:docMk/>
          <pc:sldMk cId="1128669854" sldId="313"/>
        </pc:sldMkLst>
        <pc:spChg chg="mod">
          <ac:chgData name="Abels, Patrick" userId="ba666de4-0d21-43a6-8e66-51a18aae1b4a" providerId="ADAL" clId="{F16A5435-0EE5-4BF1-A24B-2FCE1043DF3C}" dt="2024-09-10T01:57:55.445" v="1445" actId="20577"/>
          <ac:spMkLst>
            <pc:docMk/>
            <pc:sldMk cId="1128669854" sldId="313"/>
            <ac:spMk id="6" creationId="{FCE7CC36-BAD7-217F-BCA9-FAC40AFAE8C0}"/>
          </ac:spMkLst>
        </pc:spChg>
        <pc:spChg chg="mod">
          <ac:chgData name="Abels, Patrick" userId="ba666de4-0d21-43a6-8e66-51a18aae1b4a" providerId="ADAL" clId="{F16A5435-0EE5-4BF1-A24B-2FCE1043DF3C}" dt="2024-09-05T17:59:00.375" v="1115" actId="20577"/>
          <ac:spMkLst>
            <pc:docMk/>
            <pc:sldMk cId="1128669854" sldId="313"/>
            <ac:spMk id="9" creationId="{71E71C26-520B-9613-101C-2FF4C02328F0}"/>
          </ac:spMkLst>
        </pc:spChg>
        <pc:picChg chg="mod">
          <ac:chgData name="Abels, Patrick" userId="ba666de4-0d21-43a6-8e66-51a18aae1b4a" providerId="ADAL" clId="{F16A5435-0EE5-4BF1-A24B-2FCE1043DF3C}" dt="2024-09-10T02:42:22.956" v="3005" actId="1076"/>
          <ac:picMkLst>
            <pc:docMk/>
            <pc:sldMk cId="1128669854" sldId="313"/>
            <ac:picMk id="5" creationId="{ECDFCBB6-32EB-E0CF-7452-1B9BD418B08E}"/>
          </ac:picMkLst>
        </pc:picChg>
        <pc:picChg chg="mod">
          <ac:chgData name="Abels, Patrick" userId="ba666de4-0d21-43a6-8e66-51a18aae1b4a" providerId="ADAL" clId="{F16A5435-0EE5-4BF1-A24B-2FCE1043DF3C}" dt="2024-09-10T02:01:56.474" v="1501"/>
          <ac:picMkLst>
            <pc:docMk/>
            <pc:sldMk cId="1128669854" sldId="313"/>
            <ac:picMk id="7" creationId="{0D465D3C-0D10-BB65-43BF-C6A509D30E78}"/>
          </ac:picMkLst>
        </pc:picChg>
        <pc:picChg chg="mod">
          <ac:chgData name="Abels, Patrick" userId="ba666de4-0d21-43a6-8e66-51a18aae1b4a" providerId="ADAL" clId="{F16A5435-0EE5-4BF1-A24B-2FCE1043DF3C}" dt="2024-09-10T02:42:27.572" v="3007" actId="1076"/>
          <ac:picMkLst>
            <pc:docMk/>
            <pc:sldMk cId="1128669854" sldId="313"/>
            <ac:picMk id="8" creationId="{11BBCB68-CE38-352F-FF89-8D518A6DDEE6}"/>
          </ac:picMkLst>
        </pc:picChg>
        <pc:picChg chg="add mod">
          <ac:chgData name="Abels, Patrick" userId="ba666de4-0d21-43a6-8e66-51a18aae1b4a" providerId="ADAL" clId="{F16A5435-0EE5-4BF1-A24B-2FCE1043DF3C}" dt="2024-09-05T18:00:37.988" v="1142" actId="1076"/>
          <ac:picMkLst>
            <pc:docMk/>
            <pc:sldMk cId="1128669854" sldId="313"/>
            <ac:picMk id="10" creationId="{761C1E16-BBCB-D1F9-2D9B-61A97A0EFA46}"/>
          </ac:picMkLst>
        </pc:picChg>
        <pc:picChg chg="add mod">
          <ac:chgData name="Abels, Patrick" userId="ba666de4-0d21-43a6-8e66-51a18aae1b4a" providerId="ADAL" clId="{F16A5435-0EE5-4BF1-A24B-2FCE1043DF3C}" dt="2024-09-05T18:00:50.539" v="1147" actId="1076"/>
          <ac:picMkLst>
            <pc:docMk/>
            <pc:sldMk cId="1128669854" sldId="313"/>
            <ac:picMk id="11" creationId="{BA2259EB-9B6B-B9AB-8EB1-68823010C1F7}"/>
          </ac:picMkLst>
        </pc:picChg>
        <pc:picChg chg="add mod">
          <ac:chgData name="Abels, Patrick" userId="ba666de4-0d21-43a6-8e66-51a18aae1b4a" providerId="ADAL" clId="{F16A5435-0EE5-4BF1-A24B-2FCE1043DF3C}" dt="2024-09-05T18:00:55.948" v="1151" actId="1076"/>
          <ac:picMkLst>
            <pc:docMk/>
            <pc:sldMk cId="1128669854" sldId="313"/>
            <ac:picMk id="12" creationId="{CF8F84D3-A2A7-1E70-F3CE-699854ED8949}"/>
          </ac:picMkLst>
        </pc:picChg>
      </pc:sldChg>
      <pc:sldChg chg="addSp delSp modSp add mod">
        <pc:chgData name="Abels, Patrick" userId="ba666de4-0d21-43a6-8e66-51a18aae1b4a" providerId="ADAL" clId="{F16A5435-0EE5-4BF1-A24B-2FCE1043DF3C}" dt="2024-09-10T02:42:49.049" v="3011" actId="1076"/>
        <pc:sldMkLst>
          <pc:docMk/>
          <pc:sldMk cId="1571431435" sldId="314"/>
        </pc:sldMkLst>
        <pc:spChg chg="add del mod">
          <ac:chgData name="Abels, Patrick" userId="ba666de4-0d21-43a6-8e66-51a18aae1b4a" providerId="ADAL" clId="{F16A5435-0EE5-4BF1-A24B-2FCE1043DF3C}" dt="2024-09-10T01:53:10.824" v="1196" actId="478"/>
          <ac:spMkLst>
            <pc:docMk/>
            <pc:sldMk cId="1571431435" sldId="314"/>
            <ac:spMk id="2" creationId="{8C2C0C35-77F1-7461-B974-052BFD183B97}"/>
          </ac:spMkLst>
        </pc:spChg>
        <pc:spChg chg="mod">
          <ac:chgData name="Abels, Patrick" userId="ba666de4-0d21-43a6-8e66-51a18aae1b4a" providerId="ADAL" clId="{F16A5435-0EE5-4BF1-A24B-2FCE1043DF3C}" dt="2024-09-10T02:00:29.858" v="1491" actId="1076"/>
          <ac:spMkLst>
            <pc:docMk/>
            <pc:sldMk cId="1571431435" sldId="314"/>
            <ac:spMk id="6" creationId="{FCE7CC36-BAD7-217F-BCA9-FAC40AFAE8C0}"/>
          </ac:spMkLst>
        </pc:spChg>
        <pc:spChg chg="mod">
          <ac:chgData name="Abels, Patrick" userId="ba666de4-0d21-43a6-8e66-51a18aae1b4a" providerId="ADAL" clId="{F16A5435-0EE5-4BF1-A24B-2FCE1043DF3C}" dt="2024-09-05T18:05:28.302" v="1157" actId="20577"/>
          <ac:spMkLst>
            <pc:docMk/>
            <pc:sldMk cId="1571431435" sldId="314"/>
            <ac:spMk id="9" creationId="{71E71C26-520B-9613-101C-2FF4C02328F0}"/>
          </ac:spMkLst>
        </pc:spChg>
        <pc:picChg chg="mod">
          <ac:chgData name="Abels, Patrick" userId="ba666de4-0d21-43a6-8e66-51a18aae1b4a" providerId="ADAL" clId="{F16A5435-0EE5-4BF1-A24B-2FCE1043DF3C}" dt="2024-09-10T01:59:06.566" v="1462" actId="1076"/>
          <ac:picMkLst>
            <pc:docMk/>
            <pc:sldMk cId="1571431435" sldId="314"/>
            <ac:picMk id="4" creationId="{4507F8A5-4E60-D7D0-2FA7-0E84DB4F7EFD}"/>
          </ac:picMkLst>
        </pc:picChg>
        <pc:picChg chg="mod">
          <ac:chgData name="Abels, Patrick" userId="ba666de4-0d21-43a6-8e66-51a18aae1b4a" providerId="ADAL" clId="{F16A5435-0EE5-4BF1-A24B-2FCE1043DF3C}" dt="2024-09-10T02:42:49.049" v="3011" actId="1076"/>
          <ac:picMkLst>
            <pc:docMk/>
            <pc:sldMk cId="1571431435" sldId="314"/>
            <ac:picMk id="5" creationId="{ECDFCBB6-32EB-E0CF-7452-1B9BD418B08E}"/>
          </ac:picMkLst>
        </pc:picChg>
        <pc:picChg chg="mod">
          <ac:chgData name="Abels, Patrick" userId="ba666de4-0d21-43a6-8e66-51a18aae1b4a" providerId="ADAL" clId="{F16A5435-0EE5-4BF1-A24B-2FCE1043DF3C}" dt="2024-09-10T02:02:08.683" v="1502"/>
          <ac:picMkLst>
            <pc:docMk/>
            <pc:sldMk cId="1571431435" sldId="314"/>
            <ac:picMk id="7" creationId="{0D465D3C-0D10-BB65-43BF-C6A509D30E78}"/>
          </ac:picMkLst>
        </pc:picChg>
        <pc:picChg chg="mod">
          <ac:chgData name="Abels, Patrick" userId="ba666de4-0d21-43a6-8e66-51a18aae1b4a" providerId="ADAL" clId="{F16A5435-0EE5-4BF1-A24B-2FCE1043DF3C}" dt="2024-09-10T02:42:44.751" v="3009" actId="1076"/>
          <ac:picMkLst>
            <pc:docMk/>
            <pc:sldMk cId="1571431435" sldId="314"/>
            <ac:picMk id="8" creationId="{11BBCB68-CE38-352F-FF89-8D518A6DDEE6}"/>
          </ac:picMkLst>
        </pc:picChg>
        <pc:picChg chg="del mod">
          <ac:chgData name="Abels, Patrick" userId="ba666de4-0d21-43a6-8e66-51a18aae1b4a" providerId="ADAL" clId="{F16A5435-0EE5-4BF1-A24B-2FCE1043DF3C}" dt="2024-09-10T01:56:04.980" v="1242" actId="478"/>
          <ac:picMkLst>
            <pc:docMk/>
            <pc:sldMk cId="1571431435" sldId="314"/>
            <ac:picMk id="10" creationId="{761C1E16-BBCB-D1F9-2D9B-61A97A0EFA46}"/>
          </ac:picMkLst>
        </pc:picChg>
        <pc:picChg chg="mod">
          <ac:chgData name="Abels, Patrick" userId="ba666de4-0d21-43a6-8e66-51a18aae1b4a" providerId="ADAL" clId="{F16A5435-0EE5-4BF1-A24B-2FCE1043DF3C}" dt="2024-09-10T01:59:22.323" v="1467" actId="1076"/>
          <ac:picMkLst>
            <pc:docMk/>
            <pc:sldMk cId="1571431435" sldId="314"/>
            <ac:picMk id="11" creationId="{BA2259EB-9B6B-B9AB-8EB1-68823010C1F7}"/>
          </ac:picMkLst>
        </pc:picChg>
        <pc:picChg chg="mod">
          <ac:chgData name="Abels, Patrick" userId="ba666de4-0d21-43a6-8e66-51a18aae1b4a" providerId="ADAL" clId="{F16A5435-0EE5-4BF1-A24B-2FCE1043DF3C}" dt="2024-09-10T02:02:08.683" v="1502"/>
          <ac:picMkLst>
            <pc:docMk/>
            <pc:sldMk cId="1571431435" sldId="314"/>
            <ac:picMk id="12" creationId="{CF8F84D3-A2A7-1E70-F3CE-699854ED8949}"/>
          </ac:picMkLst>
        </pc:picChg>
        <pc:picChg chg="add mod">
          <ac:chgData name="Abels, Patrick" userId="ba666de4-0d21-43a6-8e66-51a18aae1b4a" providerId="ADAL" clId="{F16A5435-0EE5-4BF1-A24B-2FCE1043DF3C}" dt="2024-09-10T02:00:27.546" v="1490" actId="1076"/>
          <ac:picMkLst>
            <pc:docMk/>
            <pc:sldMk cId="1571431435" sldId="314"/>
            <ac:picMk id="14" creationId="{8712A810-2E4E-C556-8D29-D6E945A97659}"/>
          </ac:picMkLst>
        </pc:picChg>
        <pc:picChg chg="add mod">
          <ac:chgData name="Abels, Patrick" userId="ba666de4-0d21-43a6-8e66-51a18aae1b4a" providerId="ADAL" clId="{F16A5435-0EE5-4BF1-A24B-2FCE1043DF3C}" dt="2024-09-10T01:59:36.255" v="1474" actId="1076"/>
          <ac:picMkLst>
            <pc:docMk/>
            <pc:sldMk cId="1571431435" sldId="314"/>
            <ac:picMk id="15" creationId="{B383C3A2-5F47-94FD-DE27-05DEDD0C0401}"/>
          </ac:picMkLst>
        </pc:picChg>
        <pc:picChg chg="add mod ord">
          <ac:chgData name="Abels, Patrick" userId="ba666de4-0d21-43a6-8e66-51a18aae1b4a" providerId="ADAL" clId="{F16A5435-0EE5-4BF1-A24B-2FCE1043DF3C}" dt="2024-09-10T02:00:31.560" v="1492" actId="1076"/>
          <ac:picMkLst>
            <pc:docMk/>
            <pc:sldMk cId="1571431435" sldId="314"/>
            <ac:picMk id="17" creationId="{A6ACE2CF-1AB9-FD2D-6019-96AC974CC6BA}"/>
          </ac:picMkLst>
        </pc:picChg>
      </pc:sldChg>
      <pc:sldChg chg="addSp modSp new mod">
        <pc:chgData name="Abels, Patrick" userId="ba666de4-0d21-43a6-8e66-51a18aae1b4a" providerId="ADAL" clId="{F16A5435-0EE5-4BF1-A24B-2FCE1043DF3C}" dt="2024-09-10T02:49:01.025" v="3114" actId="20577"/>
        <pc:sldMkLst>
          <pc:docMk/>
          <pc:sldMk cId="3109759240" sldId="315"/>
        </pc:sldMkLst>
        <pc:spChg chg="mod">
          <ac:chgData name="Abels, Patrick" userId="ba666de4-0d21-43a6-8e66-51a18aae1b4a" providerId="ADAL" clId="{F16A5435-0EE5-4BF1-A24B-2FCE1043DF3C}" dt="2024-09-10T02:49:01.025" v="3114" actId="20577"/>
          <ac:spMkLst>
            <pc:docMk/>
            <pc:sldMk cId="3109759240" sldId="315"/>
            <ac:spMk id="2" creationId="{BBF59A6A-7196-A7C7-6749-514729C9DF59}"/>
          </ac:spMkLst>
        </pc:spChg>
        <pc:spChg chg="mod">
          <ac:chgData name="Abels, Patrick" userId="ba666de4-0d21-43a6-8e66-51a18aae1b4a" providerId="ADAL" clId="{F16A5435-0EE5-4BF1-A24B-2FCE1043DF3C}" dt="2024-09-10T02:28:19.526" v="2761" actId="20577"/>
          <ac:spMkLst>
            <pc:docMk/>
            <pc:sldMk cId="3109759240" sldId="315"/>
            <ac:spMk id="3" creationId="{4B3D30B7-9BAB-AAB4-CDEF-79FEE8EEC8F9}"/>
          </ac:spMkLst>
        </pc:spChg>
        <pc:picChg chg="add mod">
          <ac:chgData name="Abels, Patrick" userId="ba666de4-0d21-43a6-8e66-51a18aae1b4a" providerId="ADAL" clId="{F16A5435-0EE5-4BF1-A24B-2FCE1043DF3C}" dt="2024-09-10T02:09:33.317" v="1883" actId="1076"/>
          <ac:picMkLst>
            <pc:docMk/>
            <pc:sldMk cId="3109759240" sldId="315"/>
            <ac:picMk id="5" creationId="{9CB0F01A-E4A5-BB67-A8A0-F3B148FCC58C}"/>
          </ac:picMkLst>
        </pc:picChg>
      </pc:sldChg>
      <pc:sldChg chg="addSp delSp modSp new mod">
        <pc:chgData name="Abels, Patrick" userId="ba666de4-0d21-43a6-8e66-51a18aae1b4a" providerId="ADAL" clId="{F16A5435-0EE5-4BF1-A24B-2FCE1043DF3C}" dt="2024-09-10T02:28:21.511" v="2762" actId="20577"/>
        <pc:sldMkLst>
          <pc:docMk/>
          <pc:sldMk cId="1501401555" sldId="316"/>
        </pc:sldMkLst>
        <pc:spChg chg="mod">
          <ac:chgData name="Abels, Patrick" userId="ba666de4-0d21-43a6-8e66-51a18aae1b4a" providerId="ADAL" clId="{F16A5435-0EE5-4BF1-A24B-2FCE1043DF3C}" dt="2024-09-10T02:25:29.205" v="2724" actId="207"/>
          <ac:spMkLst>
            <pc:docMk/>
            <pc:sldMk cId="1501401555" sldId="316"/>
            <ac:spMk id="2" creationId="{13311748-0B7A-6F46-F58D-3BF62D16DB50}"/>
          </ac:spMkLst>
        </pc:spChg>
        <pc:spChg chg="mod">
          <ac:chgData name="Abels, Patrick" userId="ba666de4-0d21-43a6-8e66-51a18aae1b4a" providerId="ADAL" clId="{F16A5435-0EE5-4BF1-A24B-2FCE1043DF3C}" dt="2024-09-10T02:28:21.511" v="2762" actId="20577"/>
          <ac:spMkLst>
            <pc:docMk/>
            <pc:sldMk cId="1501401555" sldId="316"/>
            <ac:spMk id="3" creationId="{A1DEA828-4762-0FEC-7C9F-A907FA0B76E9}"/>
          </ac:spMkLst>
        </pc:spChg>
        <pc:spChg chg="add mod">
          <ac:chgData name="Abels, Patrick" userId="ba666de4-0d21-43a6-8e66-51a18aae1b4a" providerId="ADAL" clId="{F16A5435-0EE5-4BF1-A24B-2FCE1043DF3C}" dt="2024-09-10T02:25:53.755" v="2726" actId="207"/>
          <ac:spMkLst>
            <pc:docMk/>
            <pc:sldMk cId="1501401555" sldId="316"/>
            <ac:spMk id="4" creationId="{34E3493A-2EDD-4496-DA8A-B16663DA6992}"/>
          </ac:spMkLst>
        </pc:spChg>
        <pc:spChg chg="add del mod">
          <ac:chgData name="Abels, Patrick" userId="ba666de4-0d21-43a6-8e66-51a18aae1b4a" providerId="ADAL" clId="{F16A5435-0EE5-4BF1-A24B-2FCE1043DF3C}" dt="2024-09-10T02:18:47.198" v="2473" actId="478"/>
          <ac:spMkLst>
            <pc:docMk/>
            <pc:sldMk cId="1501401555" sldId="316"/>
            <ac:spMk id="10" creationId="{00F06AF7-6CA2-8271-9DCB-ADA4FE9D57C7}"/>
          </ac:spMkLst>
        </pc:spChg>
        <pc:spChg chg="add mod">
          <ac:chgData name="Abels, Patrick" userId="ba666de4-0d21-43a6-8e66-51a18aae1b4a" providerId="ADAL" clId="{F16A5435-0EE5-4BF1-A24B-2FCE1043DF3C}" dt="2024-09-10T02:27:18.492" v="2759" actId="1038"/>
          <ac:spMkLst>
            <pc:docMk/>
            <pc:sldMk cId="1501401555" sldId="316"/>
            <ac:spMk id="38" creationId="{BF0ABF48-A0CD-E644-5F05-CBD0D4909A22}"/>
          </ac:spMkLst>
        </pc:spChg>
        <pc:cxnChg chg="add mod">
          <ac:chgData name="Abels, Patrick" userId="ba666de4-0d21-43a6-8e66-51a18aae1b4a" providerId="ADAL" clId="{F16A5435-0EE5-4BF1-A24B-2FCE1043DF3C}" dt="2024-09-10T02:23:13.359" v="2701" actId="14100"/>
          <ac:cxnSpMkLst>
            <pc:docMk/>
            <pc:sldMk cId="1501401555" sldId="316"/>
            <ac:cxnSpMk id="6" creationId="{AE427C0F-F64E-1323-905A-F170DDE70278}"/>
          </ac:cxnSpMkLst>
        </pc:cxnChg>
        <pc:cxnChg chg="add del mod">
          <ac:chgData name="Abels, Patrick" userId="ba666de4-0d21-43a6-8e66-51a18aae1b4a" providerId="ADAL" clId="{F16A5435-0EE5-4BF1-A24B-2FCE1043DF3C}" dt="2024-09-10T02:18:48.168" v="2474" actId="478"/>
          <ac:cxnSpMkLst>
            <pc:docMk/>
            <pc:sldMk cId="1501401555" sldId="316"/>
            <ac:cxnSpMk id="11" creationId="{E39E789C-2EEC-053F-CE6C-9265C555D290}"/>
          </ac:cxnSpMkLst>
        </pc:cxnChg>
        <pc:cxnChg chg="add mod">
          <ac:chgData name="Abels, Patrick" userId="ba666de4-0d21-43a6-8e66-51a18aae1b4a" providerId="ADAL" clId="{F16A5435-0EE5-4BF1-A24B-2FCE1043DF3C}" dt="2024-09-10T02:25:40.502" v="2725" actId="208"/>
          <ac:cxnSpMkLst>
            <pc:docMk/>
            <pc:sldMk cId="1501401555" sldId="316"/>
            <ac:cxnSpMk id="14" creationId="{6EEBDEE5-1761-EFE2-D191-5313592C8E7C}"/>
          </ac:cxnSpMkLst>
        </pc:cxnChg>
        <pc:cxnChg chg="add mod">
          <ac:chgData name="Abels, Patrick" userId="ba666de4-0d21-43a6-8e66-51a18aae1b4a" providerId="ADAL" clId="{F16A5435-0EE5-4BF1-A24B-2FCE1043DF3C}" dt="2024-09-10T02:24:56.830" v="2722" actId="208"/>
          <ac:cxnSpMkLst>
            <pc:docMk/>
            <pc:sldMk cId="1501401555" sldId="316"/>
            <ac:cxnSpMk id="15" creationId="{DDD459D5-3D1D-FFB3-1EBC-D107448616DE}"/>
          </ac:cxnSpMkLst>
        </pc:cxnChg>
        <pc:cxnChg chg="add mod">
          <ac:chgData name="Abels, Patrick" userId="ba666de4-0d21-43a6-8e66-51a18aae1b4a" providerId="ADAL" clId="{F16A5435-0EE5-4BF1-A24B-2FCE1043DF3C}" dt="2024-09-10T02:24:31.602" v="2718" actId="208"/>
          <ac:cxnSpMkLst>
            <pc:docMk/>
            <pc:sldMk cId="1501401555" sldId="316"/>
            <ac:cxnSpMk id="16" creationId="{5A8BD67E-0D29-CBB0-A752-30F50A81360E}"/>
          </ac:cxnSpMkLst>
        </pc:cxnChg>
        <pc:cxnChg chg="add mod">
          <ac:chgData name="Abels, Patrick" userId="ba666de4-0d21-43a6-8e66-51a18aae1b4a" providerId="ADAL" clId="{F16A5435-0EE5-4BF1-A24B-2FCE1043DF3C}" dt="2024-09-10T02:25:58.428" v="2727" actId="208"/>
          <ac:cxnSpMkLst>
            <pc:docMk/>
            <pc:sldMk cId="1501401555" sldId="316"/>
            <ac:cxnSpMk id="28" creationId="{9F06A6FF-FF02-0546-01C3-9B6B75F63810}"/>
          </ac:cxnSpMkLst>
        </pc:cxnChg>
      </pc:sldChg>
      <pc:sldChg chg="addSp delSp modSp new mod">
        <pc:chgData name="Abels, Patrick" userId="ba666de4-0d21-43a6-8e66-51a18aae1b4a" providerId="ADAL" clId="{F16A5435-0EE5-4BF1-A24B-2FCE1043DF3C}" dt="2024-09-10T02:54:32.384" v="3244" actId="1076"/>
        <pc:sldMkLst>
          <pc:docMk/>
          <pc:sldMk cId="2868608448" sldId="317"/>
        </pc:sldMkLst>
        <pc:spChg chg="del">
          <ac:chgData name="Abels, Patrick" userId="ba666de4-0d21-43a6-8e66-51a18aae1b4a" providerId="ADAL" clId="{F16A5435-0EE5-4BF1-A24B-2FCE1043DF3C}" dt="2024-09-10T02:29:01.247" v="2782" actId="478"/>
          <ac:spMkLst>
            <pc:docMk/>
            <pc:sldMk cId="2868608448" sldId="317"/>
            <ac:spMk id="2" creationId="{E8DDFA18-3F5C-71FB-3AAA-104C4B767360}"/>
          </ac:spMkLst>
        </pc:spChg>
        <pc:spChg chg="mod">
          <ac:chgData name="Abels, Patrick" userId="ba666de4-0d21-43a6-8e66-51a18aae1b4a" providerId="ADAL" clId="{F16A5435-0EE5-4BF1-A24B-2FCE1043DF3C}" dt="2024-09-10T02:28:27.780" v="2770" actId="20577"/>
          <ac:spMkLst>
            <pc:docMk/>
            <pc:sldMk cId="2868608448" sldId="317"/>
            <ac:spMk id="3" creationId="{BD3BD70C-15A1-A68A-B072-C14D863EA428}"/>
          </ac:spMkLst>
        </pc:spChg>
        <pc:spChg chg="add mod">
          <ac:chgData name="Abels, Patrick" userId="ba666de4-0d21-43a6-8e66-51a18aae1b4a" providerId="ADAL" clId="{F16A5435-0EE5-4BF1-A24B-2FCE1043DF3C}" dt="2024-09-10T02:37:42.731" v="2982" actId="164"/>
          <ac:spMkLst>
            <pc:docMk/>
            <pc:sldMk cId="2868608448" sldId="317"/>
            <ac:spMk id="5" creationId="{8EC1B767-8EFF-145C-DDB0-E04DF6E85407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6" creationId="{622D2FA1-8A3C-3E10-733C-0ABA23D5F389}"/>
          </ac:spMkLst>
        </pc:spChg>
        <pc:spChg chg="add mod">
          <ac:chgData name="Abels, Patrick" userId="ba666de4-0d21-43a6-8e66-51a18aae1b4a" providerId="ADAL" clId="{F16A5435-0EE5-4BF1-A24B-2FCE1043DF3C}" dt="2024-09-10T02:31:34.510" v="2824" actId="164"/>
          <ac:spMkLst>
            <pc:docMk/>
            <pc:sldMk cId="2868608448" sldId="317"/>
            <ac:spMk id="7" creationId="{AF4D4AA5-3BFB-F347-2029-825B91DABF37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10" creationId="{59EB77F6-E345-8A61-B060-C0B2F0E8BBF9}"/>
          </ac:spMkLst>
        </pc:spChg>
        <pc:spChg chg="add del mod">
          <ac:chgData name="Abels, Patrick" userId="ba666de4-0d21-43a6-8e66-51a18aae1b4a" providerId="ADAL" clId="{F16A5435-0EE5-4BF1-A24B-2FCE1043DF3C}" dt="2024-09-10T02:31:57.832" v="2849" actId="478"/>
          <ac:spMkLst>
            <pc:docMk/>
            <pc:sldMk cId="2868608448" sldId="317"/>
            <ac:spMk id="12" creationId="{D459A926-0D32-040B-E6AF-ED77E7AEB713}"/>
          </ac:spMkLst>
        </pc:spChg>
        <pc:spChg chg="add mod">
          <ac:chgData name="Abels, Patrick" userId="ba666de4-0d21-43a6-8e66-51a18aae1b4a" providerId="ADAL" clId="{F16A5435-0EE5-4BF1-A24B-2FCE1043DF3C}" dt="2024-09-10T02:31:34.510" v="2824" actId="164"/>
          <ac:spMkLst>
            <pc:docMk/>
            <pc:sldMk cId="2868608448" sldId="317"/>
            <ac:spMk id="13" creationId="{7476D2F4-0274-D5BA-E3B1-8C31E23A8A88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14" creationId="{8B93E46B-6BF8-C17C-8B2A-1864F2DB9845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15" creationId="{D35621E7-CD07-376F-4039-6469B0385CC4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16" creationId="{A71023B7-8842-253A-B051-08924B700871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0" creationId="{7B648E38-3885-4A7F-6123-F35D14658669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2" creationId="{BAFAF6E6-7B1D-782F-BA33-4ECB0519EC26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4" creationId="{E13C7F26-C5DB-D6E4-6932-FA848CFD3B2E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5" creationId="{1B1B4D81-BA0A-8299-C9D6-8A699B08A672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6" creationId="{554E5ABA-F30A-2DF6-EDAB-1CFCFD1C33CC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7" creationId="{812630A9-F1DC-DB54-39C5-061F20C4DAC3}"/>
          </ac:spMkLst>
        </pc:spChg>
        <pc:spChg chg="add mod">
          <ac:chgData name="Abels, Patrick" userId="ba666de4-0d21-43a6-8e66-51a18aae1b4a" providerId="ADAL" clId="{F16A5435-0EE5-4BF1-A24B-2FCE1043DF3C}" dt="2024-09-10T02:37:21.018" v="2975" actId="164"/>
          <ac:spMkLst>
            <pc:docMk/>
            <pc:sldMk cId="2868608448" sldId="317"/>
            <ac:spMk id="28" creationId="{43B4F345-C712-775D-2B02-C7247E3475E8}"/>
          </ac:spMkLst>
        </pc:spChg>
        <pc:spChg chg="add mod">
          <ac:chgData name="Abels, Patrick" userId="ba666de4-0d21-43a6-8e66-51a18aae1b4a" providerId="ADAL" clId="{F16A5435-0EE5-4BF1-A24B-2FCE1043DF3C}" dt="2024-09-10T02:37:42.731" v="2982" actId="164"/>
          <ac:spMkLst>
            <pc:docMk/>
            <pc:sldMk cId="2868608448" sldId="317"/>
            <ac:spMk id="30" creationId="{BB59A9A7-1722-9D15-318B-F4AE880F446C}"/>
          </ac:spMkLst>
        </pc:spChg>
        <pc:spChg chg="add mod">
          <ac:chgData name="Abels, Patrick" userId="ba666de4-0d21-43a6-8e66-51a18aae1b4a" providerId="ADAL" clId="{F16A5435-0EE5-4BF1-A24B-2FCE1043DF3C}" dt="2024-09-10T02:54:23.350" v="3241" actId="122"/>
          <ac:spMkLst>
            <pc:docMk/>
            <pc:sldMk cId="2868608448" sldId="317"/>
            <ac:spMk id="36" creationId="{82A72868-DB78-368A-17EE-A791CFB77ECE}"/>
          </ac:spMkLst>
        </pc:spChg>
        <pc:spChg chg="add mod">
          <ac:chgData name="Abels, Patrick" userId="ba666de4-0d21-43a6-8e66-51a18aae1b4a" providerId="ADAL" clId="{F16A5435-0EE5-4BF1-A24B-2FCE1043DF3C}" dt="2024-09-10T02:54:32.384" v="3244" actId="1076"/>
          <ac:spMkLst>
            <pc:docMk/>
            <pc:sldMk cId="2868608448" sldId="317"/>
            <ac:spMk id="37" creationId="{C452228D-C7C8-C37C-283F-D70ABFA5FF36}"/>
          </ac:spMkLst>
        </pc:spChg>
        <pc:grpChg chg="add mod">
          <ac:chgData name="Abels, Patrick" userId="ba666de4-0d21-43a6-8e66-51a18aae1b4a" providerId="ADAL" clId="{F16A5435-0EE5-4BF1-A24B-2FCE1043DF3C}" dt="2024-09-10T02:37:21.018" v="2975" actId="164"/>
          <ac:grpSpMkLst>
            <pc:docMk/>
            <pc:sldMk cId="2868608448" sldId="317"/>
            <ac:grpSpMk id="17" creationId="{7C4CE843-F60B-68A8-C5AC-59F2397D99CF}"/>
          </ac:grpSpMkLst>
        </pc:grpChg>
        <pc:grpChg chg="add mod">
          <ac:chgData name="Abels, Patrick" userId="ba666de4-0d21-43a6-8e66-51a18aae1b4a" providerId="ADAL" clId="{F16A5435-0EE5-4BF1-A24B-2FCE1043DF3C}" dt="2024-09-10T02:54:01.854" v="3232" actId="1076"/>
          <ac:grpSpMkLst>
            <pc:docMk/>
            <pc:sldMk cId="2868608448" sldId="317"/>
            <ac:grpSpMk id="31" creationId="{3932A269-6B6B-C4C4-2959-095038DF19BF}"/>
          </ac:grpSpMkLst>
        </pc:grpChg>
        <pc:grpChg chg="add mod">
          <ac:chgData name="Abels, Patrick" userId="ba666de4-0d21-43a6-8e66-51a18aae1b4a" providerId="ADAL" clId="{F16A5435-0EE5-4BF1-A24B-2FCE1043DF3C}" dt="2024-09-10T02:54:04.074" v="3233" actId="1076"/>
          <ac:grpSpMkLst>
            <pc:docMk/>
            <pc:sldMk cId="2868608448" sldId="317"/>
            <ac:grpSpMk id="32" creationId="{E7F320A7-4B29-1C05-6A54-45FDA85BE1DE}"/>
          </ac:grpSpMkLst>
        </pc:grpChg>
        <pc:graphicFrameChg chg="add mod modGraphic">
          <ac:chgData name="Abels, Patrick" userId="ba666de4-0d21-43a6-8e66-51a18aae1b4a" providerId="ADAL" clId="{F16A5435-0EE5-4BF1-A24B-2FCE1043DF3C}" dt="2024-09-10T02:53:57.824" v="3231" actId="1076"/>
          <ac:graphicFrameMkLst>
            <pc:docMk/>
            <pc:sldMk cId="2868608448" sldId="317"/>
            <ac:graphicFrameMk id="35" creationId="{D7FAF881-069C-C868-CE8D-D2C99C6B8B04}"/>
          </ac:graphicFrameMkLst>
        </pc:graphicFrameChg>
        <pc:picChg chg="add mod">
          <ac:chgData name="Abels, Patrick" userId="ba666de4-0d21-43a6-8e66-51a18aae1b4a" providerId="ADAL" clId="{F16A5435-0EE5-4BF1-A24B-2FCE1043DF3C}" dt="2024-09-10T02:53:24.931" v="3227" actId="1076"/>
          <ac:picMkLst>
            <pc:docMk/>
            <pc:sldMk cId="2868608448" sldId="317"/>
            <ac:picMk id="4" creationId="{D9848401-FACD-22BF-7F76-D239D71C27CF}"/>
          </ac:picMkLst>
        </pc:picChg>
        <pc:picChg chg="add mod">
          <ac:chgData name="Abels, Patrick" userId="ba666de4-0d21-43a6-8e66-51a18aae1b4a" providerId="ADAL" clId="{F16A5435-0EE5-4BF1-A24B-2FCE1043DF3C}" dt="2024-09-10T02:37:42.731" v="2982" actId="164"/>
          <ac:picMkLst>
            <pc:docMk/>
            <pc:sldMk cId="2868608448" sldId="317"/>
            <ac:picMk id="29" creationId="{6407E327-9F1C-F43D-6FC5-BD02211B7239}"/>
          </ac:picMkLst>
        </pc:picChg>
        <pc:picChg chg="add del mod">
          <ac:chgData name="Abels, Patrick" userId="ba666de4-0d21-43a6-8e66-51a18aae1b4a" providerId="ADAL" clId="{F16A5435-0EE5-4BF1-A24B-2FCE1043DF3C}" dt="2024-09-10T02:38:56.487" v="2996" actId="478"/>
          <ac:picMkLst>
            <pc:docMk/>
            <pc:sldMk cId="2868608448" sldId="317"/>
            <ac:picMk id="33" creationId="{63769AD3-43B1-111C-A0B7-FB83C47C5D49}"/>
          </ac:picMkLst>
        </pc:picChg>
        <pc:picChg chg="add del mod">
          <ac:chgData name="Abels, Patrick" userId="ba666de4-0d21-43a6-8e66-51a18aae1b4a" providerId="ADAL" clId="{F16A5435-0EE5-4BF1-A24B-2FCE1043DF3C}" dt="2024-09-10T02:38:55.736" v="2995" actId="478"/>
          <ac:picMkLst>
            <pc:docMk/>
            <pc:sldMk cId="2868608448" sldId="317"/>
            <ac:picMk id="34" creationId="{16557C52-3582-AFBC-8537-7C1A26104999}"/>
          </ac:picMkLst>
        </pc:pic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8" creationId="{CC048EC2-6B4D-EC8A-2158-D56B8D59F3A3}"/>
          </ac:cxnSpMkLst>
        </pc:cxn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9" creationId="{A723A3C1-97FD-0B1D-0AF8-8A9CED630DC2}"/>
          </ac:cxnSpMkLst>
        </pc:cxnChg>
        <pc:cxnChg chg="add del mod">
          <ac:chgData name="Abels, Patrick" userId="ba666de4-0d21-43a6-8e66-51a18aae1b4a" providerId="ADAL" clId="{F16A5435-0EE5-4BF1-A24B-2FCE1043DF3C}" dt="2024-09-10T02:31:56.925" v="2848" actId="478"/>
          <ac:cxnSpMkLst>
            <pc:docMk/>
            <pc:sldMk cId="2868608448" sldId="317"/>
            <ac:cxnSpMk id="11" creationId="{305955E9-66C7-9BAB-1E53-2B57752E6B0D}"/>
          </ac:cxnSpMkLst>
        </pc:cxn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19" creationId="{783AE589-29D3-6F79-C1E3-F5B3365F31DA}"/>
          </ac:cxnSpMkLst>
        </pc:cxn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21" creationId="{604EA5E0-8651-6A69-5852-237467562F58}"/>
          </ac:cxnSpMkLst>
        </pc:cxnChg>
        <pc:cxnChg chg="add mod">
          <ac:chgData name="Abels, Patrick" userId="ba666de4-0d21-43a6-8e66-51a18aae1b4a" providerId="ADAL" clId="{F16A5435-0EE5-4BF1-A24B-2FCE1043DF3C}" dt="2024-09-10T02:37:21.018" v="2975" actId="164"/>
          <ac:cxnSpMkLst>
            <pc:docMk/>
            <pc:sldMk cId="2868608448" sldId="317"/>
            <ac:cxnSpMk id="23" creationId="{DA4D0DCD-2265-8926-98B1-F84B4EFB27D1}"/>
          </ac:cxnSpMkLst>
        </pc:cxnChg>
      </pc:sldChg>
      <pc:sldChg chg="addSp delSp modSp new mod">
        <pc:chgData name="Abels, Patrick" userId="ba666de4-0d21-43a6-8e66-51a18aae1b4a" providerId="ADAL" clId="{F16A5435-0EE5-4BF1-A24B-2FCE1043DF3C}" dt="2024-09-10T03:29:38.762" v="4139" actId="1076"/>
        <pc:sldMkLst>
          <pc:docMk/>
          <pc:sldMk cId="3992498822" sldId="318"/>
        </pc:sldMkLst>
        <pc:spChg chg="mod ord">
          <ac:chgData name="Abels, Patrick" userId="ba666de4-0d21-43a6-8e66-51a18aae1b4a" providerId="ADAL" clId="{F16A5435-0EE5-4BF1-A24B-2FCE1043DF3C}" dt="2024-09-10T03:28:41.975" v="4119" actId="207"/>
          <ac:spMkLst>
            <pc:docMk/>
            <pc:sldMk cId="3992498822" sldId="318"/>
            <ac:spMk id="2" creationId="{4CDDC864-11F9-0A9E-F123-E07DAF5FD07C}"/>
          </ac:spMkLst>
        </pc:spChg>
        <pc:spChg chg="mod">
          <ac:chgData name="Abels, Patrick" userId="ba666de4-0d21-43a6-8e66-51a18aae1b4a" providerId="ADAL" clId="{F16A5435-0EE5-4BF1-A24B-2FCE1043DF3C}" dt="2024-09-10T02:28:34.203" v="2778" actId="20577"/>
          <ac:spMkLst>
            <pc:docMk/>
            <pc:sldMk cId="3992498822" sldId="318"/>
            <ac:spMk id="3" creationId="{68810EBB-B4B1-15AD-3C60-01C117154BF0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" creationId="{E3C4F375-E51E-BD0F-835C-2619E9E5386C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8" creationId="{AC3088B7-C327-42AB-F67B-F25D0BCD9863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10" creationId="{AD1D76FB-AA08-FE88-7A1D-148DAAD73ED4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11" creationId="{9EFC8392-4B09-37B0-FAE6-DB7DC4DBFF9F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12" creationId="{B5D33649-49F7-4045-67EE-B62BF4141367}"/>
          </ac:spMkLst>
        </pc:spChg>
        <pc:spChg chg="del mod topLvl">
          <ac:chgData name="Abels, Patrick" userId="ba666de4-0d21-43a6-8e66-51a18aae1b4a" providerId="ADAL" clId="{F16A5435-0EE5-4BF1-A24B-2FCE1043DF3C}" dt="2024-09-10T03:10:58.862" v="3334" actId="478"/>
          <ac:spMkLst>
            <pc:docMk/>
            <pc:sldMk cId="3992498822" sldId="318"/>
            <ac:spMk id="14" creationId="{8ACCF962-E90D-1E35-9E02-1E964D853FD1}"/>
          </ac:spMkLst>
        </pc:spChg>
        <pc:spChg chg="del mod topLvl">
          <ac:chgData name="Abels, Patrick" userId="ba666de4-0d21-43a6-8e66-51a18aae1b4a" providerId="ADAL" clId="{F16A5435-0EE5-4BF1-A24B-2FCE1043DF3C}" dt="2024-09-10T03:10:34.528" v="3328" actId="478"/>
          <ac:spMkLst>
            <pc:docMk/>
            <pc:sldMk cId="3992498822" sldId="318"/>
            <ac:spMk id="16" creationId="{85563064-1A7B-A312-05A7-1A95AA560EB5}"/>
          </ac:spMkLst>
        </pc:spChg>
        <pc:spChg chg="del mod topLvl">
          <ac:chgData name="Abels, Patrick" userId="ba666de4-0d21-43a6-8e66-51a18aae1b4a" providerId="ADAL" clId="{F16A5435-0EE5-4BF1-A24B-2FCE1043DF3C}" dt="2024-09-10T03:10:37.576" v="3330" actId="478"/>
          <ac:spMkLst>
            <pc:docMk/>
            <pc:sldMk cId="3992498822" sldId="318"/>
            <ac:spMk id="18" creationId="{5109E5A4-7300-B457-5F6F-3D44262A98D6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19" creationId="{04F3BDFF-27B3-C399-5C6C-FB07C2CC28F0}"/>
          </ac:spMkLst>
        </pc:spChg>
        <pc:spChg chg="mod topLvl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20" creationId="{F9ADA9E5-A460-A529-3024-2D0BC6C5A67B}"/>
          </ac:spMkLst>
        </pc:spChg>
        <pc:spChg chg="del mod topLvl">
          <ac:chgData name="Abels, Patrick" userId="ba666de4-0d21-43a6-8e66-51a18aae1b4a" providerId="ADAL" clId="{F16A5435-0EE5-4BF1-A24B-2FCE1043DF3C}" dt="2024-09-10T03:10:40.825" v="3332" actId="478"/>
          <ac:spMkLst>
            <pc:docMk/>
            <pc:sldMk cId="3992498822" sldId="318"/>
            <ac:spMk id="21" creationId="{263C8291-3113-4B76-1776-8BC91E53B44C}"/>
          </ac:spMkLst>
        </pc:spChg>
        <pc:spChg chg="del mod topLvl">
          <ac:chgData name="Abels, Patrick" userId="ba666de4-0d21-43a6-8e66-51a18aae1b4a" providerId="ADAL" clId="{F16A5435-0EE5-4BF1-A24B-2FCE1043DF3C}" dt="2024-09-10T03:10:43.358" v="3333" actId="478"/>
          <ac:spMkLst>
            <pc:docMk/>
            <pc:sldMk cId="3992498822" sldId="318"/>
            <ac:spMk id="22" creationId="{97D5EE32-9037-4CA8-5A51-D99C5A0EDB75}"/>
          </ac:spMkLst>
        </pc:spChg>
        <pc:spChg chg="mod">
          <ac:chgData name="Abels, Patrick" userId="ba666de4-0d21-43a6-8e66-51a18aae1b4a" providerId="ADAL" clId="{F16A5435-0EE5-4BF1-A24B-2FCE1043DF3C}" dt="2024-09-10T03:07:39.459" v="3270" actId="165"/>
          <ac:spMkLst>
            <pc:docMk/>
            <pc:sldMk cId="3992498822" sldId="318"/>
            <ac:spMk id="23" creationId="{CA37AC34-059A-EC5E-45F8-F435DE5DE55E}"/>
          </ac:spMkLst>
        </pc:spChg>
        <pc:spChg chg="mod">
          <ac:chgData name="Abels, Patrick" userId="ba666de4-0d21-43a6-8e66-51a18aae1b4a" providerId="ADAL" clId="{F16A5435-0EE5-4BF1-A24B-2FCE1043DF3C}" dt="2024-09-10T03:07:39.459" v="3270" actId="165"/>
          <ac:spMkLst>
            <pc:docMk/>
            <pc:sldMk cId="3992498822" sldId="318"/>
            <ac:spMk id="24" creationId="{64D7D3B4-92BF-4012-CD1C-898F5995BE8A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30" creationId="{43AF1C20-E166-4EA3-2270-C7629C99A0D3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31" creationId="{B7AD1A72-84C1-0461-9B0C-47EA53F6C237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48" creationId="{F4F12056-E201-ECE3-F25E-1739B0401C00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49" creationId="{8ED752C4-B425-B5E6-0A2A-B6A712AA4B67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0" creationId="{5FD6A636-55D6-1013-76C2-E83ACFF3F327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2" creationId="{AA7EAC8E-35EE-5E0C-05C5-E5DFA80A2525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3" creationId="{92A930F1-9BED-CBBA-E57D-D37CC1C18C6A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4" creationId="{9EE2E51D-F78C-C1CB-34CC-E73BF6B4AB87}"/>
          </ac:spMkLst>
        </pc:spChg>
        <pc:spChg chg="add mod">
          <ac:chgData name="Abels, Patrick" userId="ba666de4-0d21-43a6-8e66-51a18aae1b4a" providerId="ADAL" clId="{F16A5435-0EE5-4BF1-A24B-2FCE1043DF3C}" dt="2024-09-10T03:17:38.734" v="3814" actId="164"/>
          <ac:spMkLst>
            <pc:docMk/>
            <pc:sldMk cId="3992498822" sldId="318"/>
            <ac:spMk id="55" creationId="{EF566336-C215-A192-1608-D77F3FCF9D5D}"/>
          </ac:spMkLst>
        </pc:spChg>
        <pc:spChg chg="add mod ord">
          <ac:chgData name="Abels, Patrick" userId="ba666de4-0d21-43a6-8e66-51a18aae1b4a" providerId="ADAL" clId="{F16A5435-0EE5-4BF1-A24B-2FCE1043DF3C}" dt="2024-09-10T03:23:37.738" v="3834" actId="1076"/>
          <ac:spMkLst>
            <pc:docMk/>
            <pc:sldMk cId="3992498822" sldId="318"/>
            <ac:spMk id="57" creationId="{573C087B-E059-AF95-3D05-3F4531348DB0}"/>
          </ac:spMkLst>
        </pc:spChg>
        <pc:spChg chg="add mod">
          <ac:chgData name="Abels, Patrick" userId="ba666de4-0d21-43a6-8e66-51a18aae1b4a" providerId="ADAL" clId="{F16A5435-0EE5-4BF1-A24B-2FCE1043DF3C}" dt="2024-09-10T03:29:38.762" v="4139" actId="1076"/>
          <ac:spMkLst>
            <pc:docMk/>
            <pc:sldMk cId="3992498822" sldId="318"/>
            <ac:spMk id="58" creationId="{9850FBAA-149C-6753-4E7D-DD6938FBDA96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60" creationId="{DCEB823B-E91D-A826-59EE-F6BCD43B4A28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62" creationId="{7204640D-42F6-36AA-D089-78DF9A7CE8D7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64" creationId="{C08AE3EF-C7F3-F4D6-B7E9-41E6755F15A0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65" creationId="{625C3866-DA0E-3588-5582-5B3E55C13236}"/>
          </ac:spMkLst>
        </pc:spChg>
        <pc:spChg chg="del mod topLvl">
          <ac:chgData name="Abels, Patrick" userId="ba666de4-0d21-43a6-8e66-51a18aae1b4a" providerId="ADAL" clId="{F16A5435-0EE5-4BF1-A24B-2FCE1043DF3C}" dt="2024-09-10T03:24:01.479" v="3838" actId="478"/>
          <ac:spMkLst>
            <pc:docMk/>
            <pc:sldMk cId="3992498822" sldId="318"/>
            <ac:spMk id="66" creationId="{564FF6CD-F82E-BCF6-54E3-3EC012F38576}"/>
          </ac:spMkLst>
        </pc:spChg>
        <pc:spChg chg="del mod topLvl">
          <ac:chgData name="Abels, Patrick" userId="ba666de4-0d21-43a6-8e66-51a18aae1b4a" providerId="ADAL" clId="{F16A5435-0EE5-4BF1-A24B-2FCE1043DF3C}" dt="2024-09-10T03:24:05.465" v="3841" actId="478"/>
          <ac:spMkLst>
            <pc:docMk/>
            <pc:sldMk cId="3992498822" sldId="318"/>
            <ac:spMk id="69" creationId="{140DF66B-29E7-A0E2-41F2-29B8E684C12A}"/>
          </ac:spMkLst>
        </pc:spChg>
        <pc:spChg chg="del mod topLvl">
          <ac:chgData name="Abels, Patrick" userId="ba666de4-0d21-43a6-8e66-51a18aae1b4a" providerId="ADAL" clId="{F16A5435-0EE5-4BF1-A24B-2FCE1043DF3C}" dt="2024-09-10T03:24:03.448" v="3840" actId="478"/>
          <ac:spMkLst>
            <pc:docMk/>
            <pc:sldMk cId="3992498822" sldId="318"/>
            <ac:spMk id="70" creationId="{9A731FC1-7776-8932-BEA3-6D15915F177A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71" creationId="{02588FC8-710D-A891-EFBF-B2C70E383AB6}"/>
          </ac:spMkLst>
        </pc:spChg>
        <pc:spChg chg="del mod topLvl">
          <ac:chgData name="Abels, Patrick" userId="ba666de4-0d21-43a6-8e66-51a18aae1b4a" providerId="ADAL" clId="{F16A5435-0EE5-4BF1-A24B-2FCE1043DF3C}" dt="2024-09-10T03:24:07.748" v="3843" actId="478"/>
          <ac:spMkLst>
            <pc:docMk/>
            <pc:sldMk cId="3992498822" sldId="318"/>
            <ac:spMk id="72" creationId="{68B02E4B-7971-14C0-4C4A-A83F36CFB5A6}"/>
          </ac:spMkLst>
        </pc:spChg>
        <pc:spChg chg="del mod topLvl">
          <ac:chgData name="Abels, Patrick" userId="ba666de4-0d21-43a6-8e66-51a18aae1b4a" providerId="ADAL" clId="{F16A5435-0EE5-4BF1-A24B-2FCE1043DF3C}" dt="2024-09-10T03:24:02.714" v="3839" actId="478"/>
          <ac:spMkLst>
            <pc:docMk/>
            <pc:sldMk cId="3992498822" sldId="318"/>
            <ac:spMk id="76" creationId="{764B37C8-392D-528A-5587-DD52FB3E7899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77" creationId="{EAE0ED05-7E1C-DB9A-2463-B1D5116DDEF3}"/>
          </ac:spMkLst>
        </pc:spChg>
        <pc:spChg chg="del mod topLvl">
          <ac:chgData name="Abels, Patrick" userId="ba666de4-0d21-43a6-8e66-51a18aae1b4a" providerId="ADAL" clId="{F16A5435-0EE5-4BF1-A24B-2FCE1043DF3C}" dt="2024-09-10T03:24:50.626" v="3885" actId="478"/>
          <ac:spMkLst>
            <pc:docMk/>
            <pc:sldMk cId="3992498822" sldId="318"/>
            <ac:spMk id="78" creationId="{A538F1EF-9F88-4604-1F62-B10329526468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79" creationId="{B25DF3D4-5DFC-89A1-D9CE-CE3A895C4C10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80" creationId="{9D224526-487A-2C1F-9D99-36C0B52B65DC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81" creationId="{84A5C8C4-393E-8C93-C14C-1BB06AE0CEE9}"/>
          </ac:spMkLst>
        </pc:spChg>
        <pc:spChg chg="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82" creationId="{8AE94B51-E218-4DBB-F469-BDE7CFC247E5}"/>
          </ac:spMkLst>
        </pc:spChg>
        <pc:spChg chg="mod">
          <ac:chgData name="Abels, Patrick" userId="ba666de4-0d21-43a6-8e66-51a18aae1b4a" providerId="ADAL" clId="{F16A5435-0EE5-4BF1-A24B-2FCE1043DF3C}" dt="2024-09-10T03:29:13.642" v="4132" actId="165"/>
          <ac:spMkLst>
            <pc:docMk/>
            <pc:sldMk cId="3992498822" sldId="318"/>
            <ac:spMk id="83" creationId="{29717879-6D58-AE50-1077-D29C06931CA6}"/>
          </ac:spMkLst>
        </pc:spChg>
        <pc:spChg chg="mod">
          <ac:chgData name="Abels, Patrick" userId="ba666de4-0d21-43a6-8e66-51a18aae1b4a" providerId="ADAL" clId="{F16A5435-0EE5-4BF1-A24B-2FCE1043DF3C}" dt="2024-09-10T03:29:13.642" v="4132" actId="165"/>
          <ac:spMkLst>
            <pc:docMk/>
            <pc:sldMk cId="3992498822" sldId="318"/>
            <ac:spMk id="84" creationId="{08338F84-86AE-AD33-77A2-37816FA0E26E}"/>
          </ac:spMkLst>
        </pc:spChg>
        <pc:spChg chg="add mod topLvl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91" creationId="{8F359E91-B873-1404-1E32-1413363F4C46}"/>
          </ac:spMkLst>
        </pc:spChg>
        <pc:spChg chg="add mod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94" creationId="{AAE70D42-A687-0AAF-A160-F8068BF8B430}"/>
          </ac:spMkLst>
        </pc:spChg>
        <pc:spChg chg="add mod">
          <ac:chgData name="Abels, Patrick" userId="ba666de4-0d21-43a6-8e66-51a18aae1b4a" providerId="ADAL" clId="{F16A5435-0EE5-4BF1-A24B-2FCE1043DF3C}" dt="2024-09-10T03:29:34.430" v="4135" actId="164"/>
          <ac:spMkLst>
            <pc:docMk/>
            <pc:sldMk cId="3992498822" sldId="318"/>
            <ac:spMk id="95" creationId="{2361AAC6-0001-16A9-0E3E-00135A75C4B5}"/>
          </ac:spMkLst>
        </pc:spChg>
        <pc:grpChg chg="add del mod">
          <ac:chgData name="Abels, Patrick" userId="ba666de4-0d21-43a6-8e66-51a18aae1b4a" providerId="ADAL" clId="{F16A5435-0EE5-4BF1-A24B-2FCE1043DF3C}" dt="2024-09-10T03:07:39.459" v="3270" actId="165"/>
          <ac:grpSpMkLst>
            <pc:docMk/>
            <pc:sldMk cId="3992498822" sldId="318"/>
            <ac:grpSpMk id="4" creationId="{6EC49C00-56A5-BF54-39DC-4673B6FED516}"/>
          </ac:grpSpMkLst>
        </pc:grpChg>
        <pc:grpChg chg="mod topLvl">
          <ac:chgData name="Abels, Patrick" userId="ba666de4-0d21-43a6-8e66-51a18aae1b4a" providerId="ADAL" clId="{F16A5435-0EE5-4BF1-A24B-2FCE1043DF3C}" dt="2024-09-10T03:17:38.734" v="3814" actId="164"/>
          <ac:grpSpMkLst>
            <pc:docMk/>
            <pc:sldMk cId="3992498822" sldId="318"/>
            <ac:grpSpMk id="9" creationId="{A66937B6-D79F-E0D5-2F04-B8249F5E7003}"/>
          </ac:grpSpMkLst>
        </pc:grpChg>
        <pc:grpChg chg="add mod">
          <ac:chgData name="Abels, Patrick" userId="ba666de4-0d21-43a6-8e66-51a18aae1b4a" providerId="ADAL" clId="{F16A5435-0EE5-4BF1-A24B-2FCE1043DF3C}" dt="2024-09-10T03:18:12.186" v="3823" actId="1076"/>
          <ac:grpSpMkLst>
            <pc:docMk/>
            <pc:sldMk cId="3992498822" sldId="318"/>
            <ac:grpSpMk id="56" creationId="{45D0506E-2E21-50A7-BE22-ED1886110DF2}"/>
          </ac:grpSpMkLst>
        </pc:grpChg>
        <pc:grpChg chg="add del mod">
          <ac:chgData name="Abels, Patrick" userId="ba666de4-0d21-43a6-8e66-51a18aae1b4a" providerId="ADAL" clId="{F16A5435-0EE5-4BF1-A24B-2FCE1043DF3C}" dt="2024-09-10T03:23:54.257" v="3836" actId="165"/>
          <ac:grpSpMkLst>
            <pc:docMk/>
            <pc:sldMk cId="3992498822" sldId="318"/>
            <ac:grpSpMk id="59" creationId="{258EE6A9-B72C-1A59-3065-B78FB88AE94B}"/>
          </ac:grpSpMkLst>
        </pc:grpChg>
        <pc:grpChg chg="mod topLvl">
          <ac:chgData name="Abels, Patrick" userId="ba666de4-0d21-43a6-8e66-51a18aae1b4a" providerId="ADAL" clId="{F16A5435-0EE5-4BF1-A24B-2FCE1043DF3C}" dt="2024-09-10T03:29:34.430" v="4135" actId="164"/>
          <ac:grpSpMkLst>
            <pc:docMk/>
            <pc:sldMk cId="3992498822" sldId="318"/>
            <ac:grpSpMk id="63" creationId="{E823FE57-0ED0-E395-97DC-F5F293995754}"/>
          </ac:grpSpMkLst>
        </pc:grpChg>
        <pc:grpChg chg="add del mod">
          <ac:chgData name="Abels, Patrick" userId="ba666de4-0d21-43a6-8e66-51a18aae1b4a" providerId="ADAL" clId="{F16A5435-0EE5-4BF1-A24B-2FCE1043DF3C}" dt="2024-09-10T03:29:13.642" v="4132" actId="165"/>
          <ac:grpSpMkLst>
            <pc:docMk/>
            <pc:sldMk cId="3992498822" sldId="318"/>
            <ac:grpSpMk id="93" creationId="{7A2D9409-AB00-71C0-1CCB-00986F7C7046}"/>
          </ac:grpSpMkLst>
        </pc:grpChg>
        <pc:grpChg chg="add mod">
          <ac:chgData name="Abels, Patrick" userId="ba666de4-0d21-43a6-8e66-51a18aae1b4a" providerId="ADAL" clId="{F16A5435-0EE5-4BF1-A24B-2FCE1043DF3C}" dt="2024-09-10T03:29:38.606" v="4138" actId="1076"/>
          <ac:grpSpMkLst>
            <pc:docMk/>
            <pc:sldMk cId="3992498822" sldId="318"/>
            <ac:grpSpMk id="96" creationId="{351219D8-12B4-8EE2-2BDC-AB2099D6EE27}"/>
          </ac:grpSpMkLst>
        </pc:grpChg>
        <pc:cxnChg chg="mod topLvl">
          <ac:chgData name="Abels, Patrick" userId="ba666de4-0d21-43a6-8e66-51a18aae1b4a" providerId="ADAL" clId="{F16A5435-0EE5-4BF1-A24B-2FCE1043DF3C}" dt="2024-09-10T03:18:12.186" v="3823" actId="1076"/>
          <ac:cxnSpMkLst>
            <pc:docMk/>
            <pc:sldMk cId="3992498822" sldId="318"/>
            <ac:cxnSpMk id="6" creationId="{FF3CD146-08FE-0AA7-F891-435F5A9E5E80}"/>
          </ac:cxnSpMkLst>
        </pc:cxnChg>
        <pc:cxnChg chg="mod topLvl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7" creationId="{4A835C03-15DF-D060-88D3-E48FBA3040AD}"/>
          </ac:cxnSpMkLst>
        </pc:cxnChg>
        <pc:cxnChg chg="mod topLvl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13" creationId="{4EA30AE1-AB3A-12CC-CBC1-082BB4745C9A}"/>
          </ac:cxnSpMkLst>
        </pc:cxnChg>
        <pc:cxnChg chg="mod topLvl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15" creationId="{D93D5787-EEF3-F13C-F65C-E2A59E289C15}"/>
          </ac:cxnSpMkLst>
        </pc:cxnChg>
        <pc:cxnChg chg="del mod topLvl">
          <ac:chgData name="Abels, Patrick" userId="ba666de4-0d21-43a6-8e66-51a18aae1b4a" providerId="ADAL" clId="{F16A5435-0EE5-4BF1-A24B-2FCE1043DF3C}" dt="2024-09-10T03:10:35.685" v="3329" actId="478"/>
          <ac:cxnSpMkLst>
            <pc:docMk/>
            <pc:sldMk cId="3992498822" sldId="318"/>
            <ac:cxnSpMk id="17" creationId="{FBD36686-CF8C-FDB1-16F2-65639F5E2B85}"/>
          </ac:cxnSpMkLst>
        </pc:cxnChg>
        <pc:cxnChg chg="add mod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36" creationId="{A283AD26-18CA-FD66-267A-1B9768634AA6}"/>
          </ac:cxnSpMkLst>
        </pc:cxnChg>
        <pc:cxnChg chg="add mod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40" creationId="{1A320B58-D0B9-916C-27BE-EB48123CA3DC}"/>
          </ac:cxnSpMkLst>
        </pc:cxnChg>
        <pc:cxnChg chg="add mod">
          <ac:chgData name="Abels, Patrick" userId="ba666de4-0d21-43a6-8e66-51a18aae1b4a" providerId="ADAL" clId="{F16A5435-0EE5-4BF1-A24B-2FCE1043DF3C}" dt="2024-09-10T03:17:38.734" v="3814" actId="164"/>
          <ac:cxnSpMkLst>
            <pc:docMk/>
            <pc:sldMk cId="3992498822" sldId="318"/>
            <ac:cxnSpMk id="43" creationId="{5492D1A3-29B1-37DD-1ED5-04CE0148900E}"/>
          </ac:cxnSpMkLst>
        </pc:cxnChg>
        <pc:cxnChg chg="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61" creationId="{A424983C-8947-A5EB-F3F5-F717B757CEEF}"/>
          </ac:cxnSpMkLst>
        </pc:cxnChg>
        <pc:cxnChg chg="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67" creationId="{4E2ECAF3-3F48-D95F-C28C-152704DD8630}"/>
          </ac:cxnSpMkLst>
        </pc:cxnChg>
        <pc:cxnChg chg="del mod topLvl">
          <ac:chgData name="Abels, Patrick" userId="ba666de4-0d21-43a6-8e66-51a18aae1b4a" providerId="ADAL" clId="{F16A5435-0EE5-4BF1-A24B-2FCE1043DF3C}" dt="2024-09-10T03:24:06.294" v="3842" actId="478"/>
          <ac:cxnSpMkLst>
            <pc:docMk/>
            <pc:sldMk cId="3992498822" sldId="318"/>
            <ac:cxnSpMk id="68" creationId="{5C7A7AEE-6A22-6392-B216-ACBAA9965AB6}"/>
          </ac:cxnSpMkLst>
        </pc:cxnChg>
        <pc:cxnChg chg="del mod topLvl">
          <ac:chgData name="Abels, Patrick" userId="ba666de4-0d21-43a6-8e66-51a18aae1b4a" providerId="ADAL" clId="{F16A5435-0EE5-4BF1-A24B-2FCE1043DF3C}" dt="2024-09-10T03:24:49.297" v="3884" actId="478"/>
          <ac:cxnSpMkLst>
            <pc:docMk/>
            <pc:sldMk cId="3992498822" sldId="318"/>
            <ac:cxnSpMk id="73" creationId="{3B18280E-D134-1DE3-1E10-F17E4D83E3EF}"/>
          </ac:cxnSpMkLst>
        </pc:cxnChg>
        <pc:cxnChg chg="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74" creationId="{6A35EB17-1DF1-17E0-6A2E-D50D1528F389}"/>
          </ac:cxnSpMkLst>
        </pc:cxnChg>
        <pc:cxnChg chg="del mod topLvl">
          <ac:chgData name="Abels, Patrick" userId="ba666de4-0d21-43a6-8e66-51a18aae1b4a" providerId="ADAL" clId="{F16A5435-0EE5-4BF1-A24B-2FCE1043DF3C}" dt="2024-09-10T03:24:00.619" v="3837" actId="478"/>
          <ac:cxnSpMkLst>
            <pc:docMk/>
            <pc:sldMk cId="3992498822" sldId="318"/>
            <ac:cxnSpMk id="75" creationId="{AA15BEC1-72A1-56CF-67EC-CBB39F89E319}"/>
          </ac:cxnSpMkLst>
        </pc:cxnChg>
        <pc:cxnChg chg="add 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85" creationId="{4EE3FFC1-8199-2216-9F9A-5245E32CF7BA}"/>
          </ac:cxnSpMkLst>
        </pc:cxnChg>
        <pc:cxnChg chg="add mod topLvl">
          <ac:chgData name="Abels, Patrick" userId="ba666de4-0d21-43a6-8e66-51a18aae1b4a" providerId="ADAL" clId="{F16A5435-0EE5-4BF1-A24B-2FCE1043DF3C}" dt="2024-09-10T03:29:34.430" v="4135" actId="164"/>
          <ac:cxnSpMkLst>
            <pc:docMk/>
            <pc:sldMk cId="3992498822" sldId="318"/>
            <ac:cxnSpMk id="90" creationId="{960B4E86-9290-7BD9-EA12-CE87E054B8F3}"/>
          </ac:cxnSpMkLst>
        </pc:cxnChg>
      </pc:sldChg>
    </pc:docChg>
  </pc:docChgLst>
  <pc:docChgLst>
    <pc:chgData name="Abels, Patrick" userId="ba666de4-0d21-43a6-8e66-51a18aae1b4a" providerId="ADAL" clId="{AF533248-37FC-4555-9221-8C66C7271A49}"/>
    <pc:docChg chg="undo custSel addSld delSld modSld">
      <pc:chgData name="Abels, Patrick" userId="ba666de4-0d21-43a6-8e66-51a18aae1b4a" providerId="ADAL" clId="{AF533248-37FC-4555-9221-8C66C7271A49}" dt="2024-07-25T22:30:19.322" v="1047" actId="20577"/>
      <pc:docMkLst>
        <pc:docMk/>
      </pc:docMkLst>
      <pc:sldChg chg="modSp mod">
        <pc:chgData name="Abels, Patrick" userId="ba666de4-0d21-43a6-8e66-51a18aae1b4a" providerId="ADAL" clId="{AF533248-37FC-4555-9221-8C66C7271A49}" dt="2024-07-25T22:30:19.322" v="104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AF533248-37FC-4555-9221-8C66C7271A49}" dt="2024-07-25T22:30:19.322" v="104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AF533248-37FC-4555-9221-8C66C7271A49}" dt="2024-07-25T22:30:13.451" v="1038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F533248-37FC-4555-9221-8C66C7271A49}" dt="2024-07-25T22:30:13.451" v="1038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AF533248-37FC-4555-9221-8C66C7271A49}" dt="2024-07-25T21:45:53.150" v="36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AF533248-37FC-4555-9221-8C66C7271A49}" dt="2024-07-25T21:45:53.150" v="36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delSp modSp mod">
        <pc:chgData name="Abels, Patrick" userId="ba666de4-0d21-43a6-8e66-51a18aae1b4a" providerId="ADAL" clId="{AF533248-37FC-4555-9221-8C66C7271A49}" dt="2024-07-25T22:17:46.898" v="595" actId="115"/>
        <pc:sldMkLst>
          <pc:docMk/>
          <pc:sldMk cId="6422617" sldId="306"/>
        </pc:sldMkLst>
        <pc:spChg chg="mod">
          <ac:chgData name="Abels, Patrick" userId="ba666de4-0d21-43a6-8e66-51a18aae1b4a" providerId="ADAL" clId="{AF533248-37FC-4555-9221-8C66C7271A49}" dt="2024-07-25T22:16:15.335" v="553" actId="113"/>
          <ac:spMkLst>
            <pc:docMk/>
            <pc:sldMk cId="6422617" sldId="306"/>
            <ac:spMk id="2" creationId="{EB1B8023-2CA0-67FD-D1BC-C81AC6DD0C8C}"/>
          </ac:spMkLst>
        </pc:spChg>
        <pc:spChg chg="mod">
          <ac:chgData name="Abels, Patrick" userId="ba666de4-0d21-43a6-8e66-51a18aae1b4a" providerId="ADAL" clId="{AF533248-37FC-4555-9221-8C66C7271A49}" dt="2024-07-25T21:51:37.293" v="49" actId="20577"/>
          <ac:spMkLst>
            <pc:docMk/>
            <pc:sldMk cId="6422617" sldId="306"/>
            <ac:spMk id="3" creationId="{DCA64350-BA55-E4BA-57EB-63E4134B0B1F}"/>
          </ac:spMkLst>
        </pc:spChg>
        <pc:spChg chg="add mod">
          <ac:chgData name="Abels, Patrick" userId="ba666de4-0d21-43a6-8e66-51a18aae1b4a" providerId="ADAL" clId="{AF533248-37FC-4555-9221-8C66C7271A49}" dt="2024-07-25T22:17:46.898" v="595" actId="115"/>
          <ac:spMkLst>
            <pc:docMk/>
            <pc:sldMk cId="6422617" sldId="306"/>
            <ac:spMk id="4" creationId="{8F1591AA-DB38-3516-2DC6-CA7D6CEB90FE}"/>
          </ac:spMkLst>
        </pc:spChg>
        <pc:spChg chg="add mod topLvl">
          <ac:chgData name="Abels, Patrick" userId="ba666de4-0d21-43a6-8e66-51a18aae1b4a" providerId="ADAL" clId="{AF533248-37FC-4555-9221-8C66C7271A49}" dt="2024-07-25T22:08:50.897" v="435" actId="164"/>
          <ac:spMkLst>
            <pc:docMk/>
            <pc:sldMk cId="6422617" sldId="306"/>
            <ac:spMk id="15" creationId="{341DFC0C-5834-9959-27A7-08FB914E6244}"/>
          </ac:spMkLst>
        </pc:spChg>
        <pc:spChg chg="add mod ord topLvl">
          <ac:chgData name="Abels, Patrick" userId="ba666de4-0d21-43a6-8e66-51a18aae1b4a" providerId="ADAL" clId="{AF533248-37FC-4555-9221-8C66C7271A49}" dt="2024-07-25T22:08:50.897" v="435" actId="164"/>
          <ac:spMkLst>
            <pc:docMk/>
            <pc:sldMk cId="6422617" sldId="306"/>
            <ac:spMk id="17" creationId="{85B793AB-E265-9341-A04D-0E54D5B4C3DD}"/>
          </ac:spMkLst>
        </pc:spChg>
        <pc:grpChg chg="add del mod">
          <ac:chgData name="Abels, Patrick" userId="ba666de4-0d21-43a6-8e66-51a18aae1b4a" providerId="ADAL" clId="{AF533248-37FC-4555-9221-8C66C7271A49}" dt="2024-07-25T22:08:14.617" v="408" actId="165"/>
          <ac:grpSpMkLst>
            <pc:docMk/>
            <pc:sldMk cId="6422617" sldId="306"/>
            <ac:grpSpMk id="18" creationId="{C81A65E9-9E4D-E5BD-4FE9-8217C936A948}"/>
          </ac:grpSpMkLst>
        </pc:grpChg>
        <pc:grpChg chg="add mod">
          <ac:chgData name="Abels, Patrick" userId="ba666de4-0d21-43a6-8e66-51a18aae1b4a" providerId="ADAL" clId="{AF533248-37FC-4555-9221-8C66C7271A49}" dt="2024-07-25T22:08:56.122" v="436" actId="1076"/>
          <ac:grpSpMkLst>
            <pc:docMk/>
            <pc:sldMk cId="6422617" sldId="306"/>
            <ac:grpSpMk id="19" creationId="{EEE9C8E9-2DE8-3BBF-FB03-27A9E10BBDAC}"/>
          </ac:grpSpMkLst>
        </pc:grpChg>
        <pc:picChg chg="del">
          <ac:chgData name="Abels, Patrick" userId="ba666de4-0d21-43a6-8e66-51a18aae1b4a" providerId="ADAL" clId="{AF533248-37FC-4555-9221-8C66C7271A49}" dt="2024-07-25T21:45:34.237" v="9" actId="478"/>
          <ac:picMkLst>
            <pc:docMk/>
            <pc:sldMk cId="6422617" sldId="306"/>
            <ac:picMk id="5" creationId="{E49316B0-418C-DEEE-7113-61B9815CA3C9}"/>
          </ac:picMkLst>
        </pc:picChg>
        <pc:picChg chg="add del mod">
          <ac:chgData name="Abels, Patrick" userId="ba666de4-0d21-43a6-8e66-51a18aae1b4a" providerId="ADAL" clId="{AF533248-37FC-4555-9221-8C66C7271A49}" dt="2024-07-25T21:53:51.857" v="90" actId="478"/>
          <ac:picMkLst>
            <pc:docMk/>
            <pc:sldMk cId="6422617" sldId="306"/>
            <ac:picMk id="7" creationId="{21C4F18E-01D9-B2A8-7F1B-1D921CAFFA43}"/>
          </ac:picMkLst>
        </pc:picChg>
        <pc:picChg chg="add mod">
          <ac:chgData name="Abels, Patrick" userId="ba666de4-0d21-43a6-8e66-51a18aae1b4a" providerId="ADAL" clId="{AF533248-37FC-4555-9221-8C66C7271A49}" dt="2024-07-25T22:00:01.513" v="314" actId="1076"/>
          <ac:picMkLst>
            <pc:docMk/>
            <pc:sldMk cId="6422617" sldId="306"/>
            <ac:picMk id="9" creationId="{B9ED69E2-FE03-7E36-BE88-A8CF420C2F06}"/>
          </ac:picMkLst>
        </pc:picChg>
        <pc:picChg chg="add mod or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1" creationId="{AD918627-1773-4D6D-4F8F-581AF66957A4}"/>
          </ac:picMkLst>
        </pc:picChg>
        <pc:picChg chg="add mo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2" creationId="{BB205ECE-5127-0823-B2D0-00A79436D805}"/>
          </ac:picMkLst>
        </pc:picChg>
        <pc:picChg chg="add mo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3" creationId="{B2C42DDE-E6D3-4F9D-C9E9-B1CD7FBF6B56}"/>
          </ac:picMkLst>
        </pc:picChg>
        <pc:picChg chg="add mod topLvl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4" creationId="{FBB7388B-F7FE-0D41-1915-27002F883B04}"/>
          </ac:picMkLst>
        </pc:picChg>
        <pc:picChg chg="add del mod modCrop">
          <ac:chgData name="Abels, Patrick" userId="ba666de4-0d21-43a6-8e66-51a18aae1b4a" providerId="ADAL" clId="{AF533248-37FC-4555-9221-8C66C7271A49}" dt="2024-07-25T22:06:00.731" v="362" actId="478"/>
          <ac:picMkLst>
            <pc:docMk/>
            <pc:sldMk cId="6422617" sldId="306"/>
            <ac:picMk id="16" creationId="{983DC025-F5E1-DDC3-242F-4425D6E0F67C}"/>
          </ac:picMkLst>
        </pc:picChg>
      </pc:sldChg>
      <pc:sldChg chg="delSp modSp mod">
        <pc:chgData name="Abels, Patrick" userId="ba666de4-0d21-43a6-8e66-51a18aae1b4a" providerId="ADAL" clId="{AF533248-37FC-4555-9221-8C66C7271A49}" dt="2024-07-25T22:30:05.211" v="1029" actId="20577"/>
        <pc:sldMkLst>
          <pc:docMk/>
          <pc:sldMk cId="2454186813" sldId="307"/>
        </pc:sldMkLst>
        <pc:spChg chg="mod">
          <ac:chgData name="Abels, Patrick" userId="ba666de4-0d21-43a6-8e66-51a18aae1b4a" providerId="ADAL" clId="{AF533248-37FC-4555-9221-8C66C7271A49}" dt="2024-07-25T22:30:05.211" v="1029" actId="20577"/>
          <ac:spMkLst>
            <pc:docMk/>
            <pc:sldMk cId="2454186813" sldId="307"/>
            <ac:spMk id="2" creationId="{07E65ADA-C927-8807-810A-3A4C04E45A79}"/>
          </ac:spMkLst>
        </pc:spChg>
        <pc:picChg chg="del mod">
          <ac:chgData name="Abels, Patrick" userId="ba666de4-0d21-43a6-8e66-51a18aae1b4a" providerId="ADAL" clId="{AF533248-37FC-4555-9221-8C66C7271A49}" dt="2024-07-25T21:45:41.992" v="20" actId="478"/>
          <ac:picMkLst>
            <pc:docMk/>
            <pc:sldMk cId="2454186813" sldId="307"/>
            <ac:picMk id="5" creationId="{6A74817A-CA69-FEDD-D38F-C7B42444248E}"/>
          </ac:picMkLst>
        </pc:picChg>
      </pc:sldChg>
      <pc:sldChg chg="addSp delSp modSp new mod">
        <pc:chgData name="Abels, Patrick" userId="ba666de4-0d21-43a6-8e66-51a18aae1b4a" providerId="ADAL" clId="{AF533248-37FC-4555-9221-8C66C7271A49}" dt="2024-07-25T22:17:34.245" v="582" actId="115"/>
        <pc:sldMkLst>
          <pc:docMk/>
          <pc:sldMk cId="731887702" sldId="308"/>
        </pc:sldMkLst>
        <pc:spChg chg="del">
          <ac:chgData name="Abels, Patrick" userId="ba666de4-0d21-43a6-8e66-51a18aae1b4a" providerId="ADAL" clId="{AF533248-37FC-4555-9221-8C66C7271A49}" dt="2024-07-25T22:12:05" v="483" actId="478"/>
          <ac:spMkLst>
            <pc:docMk/>
            <pc:sldMk cId="731887702" sldId="308"/>
            <ac:spMk id="2" creationId="{C832480D-4F67-527D-65CE-84096DB30D3A}"/>
          </ac:spMkLst>
        </pc:spChg>
        <pc:spChg chg="mod">
          <ac:chgData name="Abels, Patrick" userId="ba666de4-0d21-43a6-8e66-51a18aae1b4a" providerId="ADAL" clId="{AF533248-37FC-4555-9221-8C66C7271A49}" dt="2024-07-25T22:11:04.178" v="462" actId="20577"/>
          <ac:spMkLst>
            <pc:docMk/>
            <pc:sldMk cId="731887702" sldId="308"/>
            <ac:spMk id="3" creationId="{AB2F560D-86ED-A052-24BE-A9FAA9D1529D}"/>
          </ac:spMkLst>
        </pc:spChg>
        <pc:spChg chg="add mod">
          <ac:chgData name="Abels, Patrick" userId="ba666de4-0d21-43a6-8e66-51a18aae1b4a" providerId="ADAL" clId="{AF533248-37FC-4555-9221-8C66C7271A49}" dt="2024-07-25T22:17:34.245" v="582" actId="115"/>
          <ac:spMkLst>
            <pc:docMk/>
            <pc:sldMk cId="731887702" sldId="308"/>
            <ac:spMk id="8" creationId="{39ECDC5B-C51D-453E-BE2E-36DA69378003}"/>
          </ac:spMkLst>
        </pc:spChg>
        <pc:spChg chg="add mod">
          <ac:chgData name="Abels, Patrick" userId="ba666de4-0d21-43a6-8e66-51a18aae1b4a" providerId="ADAL" clId="{AF533248-37FC-4555-9221-8C66C7271A49}" dt="2024-07-25T22:16:33.338" v="556" actId="14100"/>
          <ac:spMkLst>
            <pc:docMk/>
            <pc:sldMk cId="731887702" sldId="308"/>
            <ac:spMk id="13" creationId="{42FB9B10-3FAE-0623-D428-3A9155CA6A57}"/>
          </ac:spMkLst>
        </pc:spChg>
        <pc:spChg chg="add mod">
          <ac:chgData name="Abels, Patrick" userId="ba666de4-0d21-43a6-8e66-51a18aae1b4a" providerId="ADAL" clId="{AF533248-37FC-4555-9221-8C66C7271A49}" dt="2024-07-25T22:16:30.309" v="555" actId="122"/>
          <ac:spMkLst>
            <pc:docMk/>
            <pc:sldMk cId="731887702" sldId="308"/>
            <ac:spMk id="14" creationId="{E4505864-1C91-08DD-9855-A1C9DF10A014}"/>
          </ac:spMkLst>
        </pc:spChg>
        <pc:picChg chg="add del">
          <ac:chgData name="Abels, Patrick" userId="ba666de4-0d21-43a6-8e66-51a18aae1b4a" providerId="ADAL" clId="{AF533248-37FC-4555-9221-8C66C7271A49}" dt="2024-07-25T22:11:16.765" v="464" actId="478"/>
          <ac:picMkLst>
            <pc:docMk/>
            <pc:sldMk cId="731887702" sldId="308"/>
            <ac:picMk id="5" creationId="{705974F1-35DD-A741-5CFD-0310A81CE666}"/>
          </ac:picMkLst>
        </pc:picChg>
        <pc:picChg chg="add mod modCrop">
          <ac:chgData name="Abels, Patrick" userId="ba666de4-0d21-43a6-8e66-51a18aae1b4a" providerId="ADAL" clId="{AF533248-37FC-4555-9221-8C66C7271A49}" dt="2024-07-25T22:15:13.545" v="543" actId="1076"/>
          <ac:picMkLst>
            <pc:docMk/>
            <pc:sldMk cId="731887702" sldId="308"/>
            <ac:picMk id="7" creationId="{DBC8556D-30FF-675B-15AF-C3DD52EB7C78}"/>
          </ac:picMkLst>
        </pc:picChg>
        <pc:picChg chg="add mod">
          <ac:chgData name="Abels, Patrick" userId="ba666de4-0d21-43a6-8e66-51a18aae1b4a" providerId="ADAL" clId="{AF533248-37FC-4555-9221-8C66C7271A49}" dt="2024-07-25T22:15:23.211" v="544" actId="1076"/>
          <ac:picMkLst>
            <pc:docMk/>
            <pc:sldMk cId="731887702" sldId="308"/>
            <ac:picMk id="10" creationId="{685065D0-350C-9016-10CD-8AE6FDD7783D}"/>
          </ac:picMkLst>
        </pc:picChg>
        <pc:picChg chg="add mod">
          <ac:chgData name="Abels, Patrick" userId="ba666de4-0d21-43a6-8e66-51a18aae1b4a" providerId="ADAL" clId="{AF533248-37FC-4555-9221-8C66C7271A49}" dt="2024-07-25T22:15:23.211" v="544" actId="1076"/>
          <ac:picMkLst>
            <pc:docMk/>
            <pc:sldMk cId="731887702" sldId="308"/>
            <ac:picMk id="12" creationId="{2ADA523D-47E6-99DF-7B62-057F1C3C7C92}"/>
          </ac:picMkLst>
        </pc:picChg>
      </pc:sldChg>
      <pc:sldChg chg="delSp add del mod">
        <pc:chgData name="Abels, Patrick" userId="ba666de4-0d21-43a6-8e66-51a18aae1b4a" providerId="ADAL" clId="{AF533248-37FC-4555-9221-8C66C7271A49}" dt="2024-07-25T22:10:55.320" v="439" actId="47"/>
        <pc:sldMkLst>
          <pc:docMk/>
          <pc:sldMk cId="1235420400" sldId="308"/>
        </pc:sldMkLst>
        <pc:spChg chg="del">
          <ac:chgData name="Abels, Patrick" userId="ba666de4-0d21-43a6-8e66-51a18aae1b4a" providerId="ADAL" clId="{AF533248-37FC-4555-9221-8C66C7271A49}" dt="2024-07-25T22:10:52.145" v="438" actId="478"/>
          <ac:spMkLst>
            <pc:docMk/>
            <pc:sldMk cId="1235420400" sldId="308"/>
            <ac:spMk id="4" creationId="{8F1591AA-DB38-3516-2DC6-CA7D6CEB90FE}"/>
          </ac:spMkLst>
        </pc:spChg>
      </pc:sldChg>
      <pc:sldChg chg="del">
        <pc:chgData name="Abels, Patrick" userId="ba666de4-0d21-43a6-8e66-51a18aae1b4a" providerId="ADAL" clId="{AF533248-37FC-4555-9221-8C66C7271A49}" dt="2024-07-25T21:45:43.198" v="21" actId="47"/>
        <pc:sldMkLst>
          <pc:docMk/>
          <pc:sldMk cId="2646014470" sldId="308"/>
        </pc:sldMkLst>
      </pc:sldChg>
      <pc:sldChg chg="addSp modSp new mod">
        <pc:chgData name="Abels, Patrick" userId="ba666de4-0d21-43a6-8e66-51a18aae1b4a" providerId="ADAL" clId="{AF533248-37FC-4555-9221-8C66C7271A49}" dt="2024-07-25T22:25:29.789" v="788" actId="20577"/>
        <pc:sldMkLst>
          <pc:docMk/>
          <pc:sldMk cId="2045506360" sldId="309"/>
        </pc:sldMkLst>
        <pc:spChg chg="mod">
          <ac:chgData name="Abels, Patrick" userId="ba666de4-0d21-43a6-8e66-51a18aae1b4a" providerId="ADAL" clId="{AF533248-37FC-4555-9221-8C66C7271A49}" dt="2024-07-25T22:25:29.789" v="788" actId="20577"/>
          <ac:spMkLst>
            <pc:docMk/>
            <pc:sldMk cId="2045506360" sldId="309"/>
            <ac:spMk id="2" creationId="{CC1EC9A6-DC4D-FF0E-8F4B-E9D1D0CAE362}"/>
          </ac:spMkLst>
        </pc:spChg>
        <pc:spChg chg="mod">
          <ac:chgData name="Abels, Patrick" userId="ba666de4-0d21-43a6-8e66-51a18aae1b4a" providerId="ADAL" clId="{AF533248-37FC-4555-9221-8C66C7271A49}" dt="2024-07-25T22:18:04.711" v="614" actId="20577"/>
          <ac:spMkLst>
            <pc:docMk/>
            <pc:sldMk cId="2045506360" sldId="309"/>
            <ac:spMk id="3" creationId="{92520751-EE41-B8A8-4DC5-C3F9A6320673}"/>
          </ac:spMkLst>
        </pc:spChg>
        <pc:spChg chg="add mod">
          <ac:chgData name="Abels, Patrick" userId="ba666de4-0d21-43a6-8e66-51a18aae1b4a" providerId="ADAL" clId="{AF533248-37FC-4555-9221-8C66C7271A49}" dt="2024-07-25T22:18:23.099" v="626" actId="20577"/>
          <ac:spMkLst>
            <pc:docMk/>
            <pc:sldMk cId="2045506360" sldId="309"/>
            <ac:spMk id="4" creationId="{A0F7D71C-80B1-2DAF-4636-0A8E852E3207}"/>
          </ac:spMkLst>
        </pc:spChg>
      </pc:sldChg>
      <pc:sldChg chg="modSp add mod">
        <pc:chgData name="Abels, Patrick" userId="ba666de4-0d21-43a6-8e66-51a18aae1b4a" providerId="ADAL" clId="{AF533248-37FC-4555-9221-8C66C7271A49}" dt="2024-07-25T22:28:44.607" v="979" actId="207"/>
        <pc:sldMkLst>
          <pc:docMk/>
          <pc:sldMk cId="1103469846" sldId="310"/>
        </pc:sldMkLst>
        <pc:spChg chg="mod">
          <ac:chgData name="Abels, Patrick" userId="ba666de4-0d21-43a6-8e66-51a18aae1b4a" providerId="ADAL" clId="{AF533248-37FC-4555-9221-8C66C7271A49}" dt="2024-07-25T22:28:44.607" v="979" actId="207"/>
          <ac:spMkLst>
            <pc:docMk/>
            <pc:sldMk cId="1103469846" sldId="310"/>
            <ac:spMk id="2" creationId="{CC1EC9A6-DC4D-FF0E-8F4B-E9D1D0CAE362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7:59:01.927" v="474" actId="20577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BD6A00C3-A9D0-4B8C-B53D-818D83EC183B}" dt="2024-07-24T07:24:56.373" v="38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BD6A00C3-A9D0-4B8C-B53D-818D83EC183B}" dt="2024-07-24T07:26:06.628" v="119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BD6A00C3-A9D0-4B8C-B53D-818D83EC183B}" dt="2024-07-24T07:26:06.628" v="119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D6A00C3-A9D0-4B8C-B53D-818D83EC183B}" dt="2024-07-24T07:59:01.927" v="474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BD6A00C3-A9D0-4B8C-B53D-818D83EC183B}" dt="2024-07-24T07:50:02.837" v="331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mod modAnim">
        <pc:chgData name="Abels, Patrick" userId="ba666de4-0d21-43a6-8e66-51a18aae1b4a" providerId="ADAL" clId="{BD6A00C3-A9D0-4B8C-B53D-818D83EC183B}" dt="2024-07-24T07:46:59.971" v="318" actId="1076"/>
        <pc:sldMkLst>
          <pc:docMk/>
          <pc:sldMk cId="1934247724" sldId="306"/>
        </pc:sldMkLst>
        <pc:spChg chg="mod">
          <ac:chgData name="Abels, Patrick" userId="ba666de4-0d21-43a6-8e66-51a18aae1b4a" providerId="ADAL" clId="{BD6A00C3-A9D0-4B8C-B53D-818D83EC183B}" dt="2024-07-24T07:26:03.079" v="118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BD6A00C3-A9D0-4B8C-B53D-818D83EC183B}" dt="2024-07-24T07:44:40.950" v="297" actId="20577"/>
          <ac:spMkLst>
            <pc:docMk/>
            <pc:sldMk cId="1934247724" sldId="306"/>
            <ac:spMk id="6" creationId="{E364D5CA-35B4-BFBE-2B44-B032BAF3F63E}"/>
          </ac:spMkLst>
        </pc:spChg>
        <pc:grpChg chg="mod">
          <ac:chgData name="Abels, Patrick" userId="ba666de4-0d21-43a6-8e66-51a18aae1b4a" providerId="ADAL" clId="{BD6A00C3-A9D0-4B8C-B53D-818D83EC183B}" dt="2024-07-24T07:46:41.833" v="313" actId="1076"/>
          <ac:grpSpMkLst>
            <pc:docMk/>
            <pc:sldMk cId="1934247724" sldId="306"/>
            <ac:grpSpMk id="4" creationId="{6F9323C1-594E-CC49-142D-0E25A301487F}"/>
          </ac:grpSpMkLst>
        </pc:grpChg>
        <pc:picChg chg="del">
          <ac:chgData name="Abels, Patrick" userId="ba666de4-0d21-43a6-8e66-51a18aae1b4a" providerId="ADAL" clId="{BD6A00C3-A9D0-4B8C-B53D-818D83EC183B}" dt="2024-07-24T07:38:29.366" v="152" actId="478"/>
          <ac:picMkLst>
            <pc:docMk/>
            <pc:sldMk cId="1934247724" sldId="306"/>
            <ac:picMk id="7" creationId="{F4109FB6-6404-23F6-D1D9-448160C91317}"/>
          </ac:picMkLst>
        </pc:picChg>
        <pc:picChg chg="del">
          <ac:chgData name="Abels, Patrick" userId="ba666de4-0d21-43a6-8e66-51a18aae1b4a" providerId="ADAL" clId="{BD6A00C3-A9D0-4B8C-B53D-818D83EC183B}" dt="2024-07-24T07:38:31.523" v="155" actId="478"/>
          <ac:picMkLst>
            <pc:docMk/>
            <pc:sldMk cId="1934247724" sldId="306"/>
            <ac:picMk id="8" creationId="{C6336664-43EB-CE12-4FF0-8AF6B69AEB78}"/>
          </ac:picMkLst>
        </pc:picChg>
        <pc:picChg chg="add mod">
          <ac:chgData name="Abels, Patrick" userId="ba666de4-0d21-43a6-8e66-51a18aae1b4a" providerId="ADAL" clId="{BD6A00C3-A9D0-4B8C-B53D-818D83EC183B}" dt="2024-07-24T07:46:39.347" v="312" actId="1076"/>
          <ac:picMkLst>
            <pc:docMk/>
            <pc:sldMk cId="1934247724" sldId="306"/>
            <ac:picMk id="9" creationId="{AFC7FA41-5CE8-C109-2CBD-F89899B37799}"/>
          </ac:picMkLst>
        </pc:picChg>
        <pc:picChg chg="add mod">
          <ac:chgData name="Abels, Patrick" userId="ba666de4-0d21-43a6-8e66-51a18aae1b4a" providerId="ADAL" clId="{BD6A00C3-A9D0-4B8C-B53D-818D83EC183B}" dt="2024-07-24T07:46:36.064" v="311" actId="1076"/>
          <ac:picMkLst>
            <pc:docMk/>
            <pc:sldMk cId="1934247724" sldId="306"/>
            <ac:picMk id="10" creationId="{E0D8B9AC-8387-56A6-FCD0-FAB04BC0796C}"/>
          </ac:picMkLst>
        </pc:picChg>
        <pc:picChg chg="del">
          <ac:chgData name="Abels, Patrick" userId="ba666de4-0d21-43a6-8e66-51a18aae1b4a" providerId="ADAL" clId="{BD6A00C3-A9D0-4B8C-B53D-818D83EC183B}" dt="2024-07-24T07:38:30.147" v="153" actId="478"/>
          <ac:picMkLst>
            <pc:docMk/>
            <pc:sldMk cId="1934247724" sldId="306"/>
            <ac:picMk id="1028" creationId="{C1DE6F87-4860-F331-ADE9-A39B6657E178}"/>
          </ac:picMkLst>
        </pc:picChg>
        <pc:picChg chg="del">
          <ac:chgData name="Abels, Patrick" userId="ba666de4-0d21-43a6-8e66-51a18aae1b4a" providerId="ADAL" clId="{BD6A00C3-A9D0-4B8C-B53D-818D83EC183B}" dt="2024-07-24T07:38:30.867" v="154" actId="478"/>
          <ac:picMkLst>
            <pc:docMk/>
            <pc:sldMk cId="1934247724" sldId="306"/>
            <ac:picMk id="1030" creationId="{42F8127D-2218-DE60-5ED1-E1E6F038D8AA}"/>
          </ac:picMkLst>
        </pc:picChg>
        <pc:cxnChg chg="add mod">
          <ac:chgData name="Abels, Patrick" userId="ba666de4-0d21-43a6-8e66-51a18aae1b4a" providerId="ADAL" clId="{BD6A00C3-A9D0-4B8C-B53D-818D83EC183B}" dt="2024-07-24T07:46:54.903" v="316" actId="1076"/>
          <ac:cxnSpMkLst>
            <pc:docMk/>
            <pc:sldMk cId="1934247724" sldId="306"/>
            <ac:cxnSpMk id="12" creationId="{D80E4FEB-3590-07CE-EC8C-FFEB39DC4364}"/>
          </ac:cxnSpMkLst>
        </pc:cxnChg>
        <pc:cxnChg chg="add mod">
          <ac:chgData name="Abels, Patrick" userId="ba666de4-0d21-43a6-8e66-51a18aae1b4a" providerId="ADAL" clId="{BD6A00C3-A9D0-4B8C-B53D-818D83EC183B}" dt="2024-07-24T07:46:59.971" v="318" actId="1076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  <pc:picChg chg="add del mod">
          <ac:chgData name="Abels, Patrick" userId="ba666de4-0d21-43a6-8e66-51a18aae1b4a" providerId="ADAL" clId="{BD6A00C3-A9D0-4B8C-B53D-818D83EC183B}" dt="2024-07-24T07:37:28.554" v="149" actId="478"/>
          <ac:picMkLst>
            <pc:docMk/>
            <pc:sldMk cId="1496135496" sldId="307"/>
            <ac:picMk id="5" creationId="{C14E91B7-1AF9-7495-5FA2-3B18F82C0C81}"/>
          </ac:picMkLst>
        </pc:picChg>
        <pc:picChg chg="add ord">
          <ac:chgData name="Abels, Patrick" userId="ba666de4-0d21-43a6-8e66-51a18aae1b4a" providerId="ADAL" clId="{BD6A00C3-A9D0-4B8C-B53D-818D83EC183B}" dt="2024-07-24T07:37:35.839" v="151" actId="167"/>
          <ac:picMkLst>
            <pc:docMk/>
            <pc:sldMk cId="1496135496" sldId="307"/>
            <ac:picMk id="7" creationId="{C58D5BF5-B855-03D5-D90A-71878F682D4F}"/>
          </ac:picMkLst>
        </pc:picChg>
        <pc:picChg chg="add mod">
          <ac:chgData name="Abels, Patrick" userId="ba666de4-0d21-43a6-8e66-51a18aae1b4a" providerId="ADAL" clId="{BD6A00C3-A9D0-4B8C-B53D-818D83EC183B}" dt="2024-07-24T07:35:41.978" v="136" actId="1076"/>
          <ac:picMkLst>
            <pc:docMk/>
            <pc:sldMk cId="1496135496" sldId="307"/>
            <ac:picMk id="1026" creationId="{111090E8-FD21-5B6D-69F6-D1F080C66016}"/>
          </ac:picMkLst>
        </pc:picChg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BA57DC91-1620-44C3-A098-0ED2425B27E0}"/>
    <pc:docChg chg="custSel addSld modSld">
      <pc:chgData name="Abels, Patrick" userId="ba666de4-0d21-43a6-8e66-51a18aae1b4a" providerId="ADAL" clId="{BA57DC91-1620-44C3-A098-0ED2425B27E0}" dt="2024-07-25T16:24:36.318" v="90" actId="20577"/>
      <pc:docMkLst>
        <pc:docMk/>
      </pc:docMkLst>
      <pc:sldChg chg="modSp mod">
        <pc:chgData name="Abels, Patrick" userId="ba666de4-0d21-43a6-8e66-51a18aae1b4a" providerId="ADAL" clId="{BA57DC91-1620-44C3-A098-0ED2425B27E0}" dt="2024-07-24T13:57:23.566" v="19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BA57DC91-1620-44C3-A098-0ED2425B27E0}" dt="2024-07-24T13:57:23.566" v="19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BA57DC91-1620-44C3-A098-0ED2425B27E0}" dt="2024-07-24T13:57:34.713" v="38" actId="404"/>
        <pc:sldMkLst>
          <pc:docMk/>
          <pc:sldMk cId="4259948035" sldId="304"/>
        </pc:sldMkLst>
        <pc:spChg chg="mod">
          <ac:chgData name="Abels, Patrick" userId="ba666de4-0d21-43a6-8e66-51a18aae1b4a" providerId="ADAL" clId="{BA57DC91-1620-44C3-A098-0ED2425B27E0}" dt="2024-07-24T13:57:34.713" v="38" actId="404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BA57DC91-1620-44C3-A098-0ED2425B27E0}" dt="2024-07-25T16:24:36.318" v="90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A57DC91-1620-44C3-A098-0ED2425B27E0}" dt="2024-07-25T16:24:36.318" v="90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modSp new mod">
        <pc:chgData name="Abels, Patrick" userId="ba666de4-0d21-43a6-8e66-51a18aae1b4a" providerId="ADAL" clId="{BA57DC91-1620-44C3-A098-0ED2425B27E0}" dt="2024-07-25T16:23:45.232" v="60" actId="22"/>
        <pc:sldMkLst>
          <pc:docMk/>
          <pc:sldMk cId="6422617" sldId="306"/>
        </pc:sldMkLst>
        <pc:spChg chg="mod">
          <ac:chgData name="Abels, Patrick" userId="ba666de4-0d21-43a6-8e66-51a18aae1b4a" providerId="ADAL" clId="{BA57DC91-1620-44C3-A098-0ED2425B27E0}" dt="2024-07-25T16:23:36.777" v="59" actId="20577"/>
          <ac:spMkLst>
            <pc:docMk/>
            <pc:sldMk cId="6422617" sldId="306"/>
            <ac:spMk id="3" creationId="{DCA64350-BA55-E4BA-57EB-63E4134B0B1F}"/>
          </ac:spMkLst>
        </pc:spChg>
        <pc:picChg chg="add">
          <ac:chgData name="Abels, Patrick" userId="ba666de4-0d21-43a6-8e66-51a18aae1b4a" providerId="ADAL" clId="{BA57DC91-1620-44C3-A098-0ED2425B27E0}" dt="2024-07-25T16:23:45.232" v="60" actId="22"/>
          <ac:picMkLst>
            <pc:docMk/>
            <pc:sldMk cId="6422617" sldId="306"/>
            <ac:picMk id="5" creationId="{E49316B0-418C-DEEE-7113-61B9815CA3C9}"/>
          </ac:picMkLst>
        </pc:picChg>
      </pc:sldChg>
      <pc:sldChg chg="addSp modSp new mod">
        <pc:chgData name="Abels, Patrick" userId="ba666de4-0d21-43a6-8e66-51a18aae1b4a" providerId="ADAL" clId="{BA57DC91-1620-44C3-A098-0ED2425B27E0}" dt="2024-07-25T16:24:19.827" v="74" actId="732"/>
        <pc:sldMkLst>
          <pc:docMk/>
          <pc:sldMk cId="2454186813" sldId="307"/>
        </pc:sldMkLst>
        <pc:spChg chg="mod">
          <ac:chgData name="Abels, Patrick" userId="ba666de4-0d21-43a6-8e66-51a18aae1b4a" providerId="ADAL" clId="{BA57DC91-1620-44C3-A098-0ED2425B27E0}" dt="2024-07-25T16:23:51.557" v="68" actId="20577"/>
          <ac:spMkLst>
            <pc:docMk/>
            <pc:sldMk cId="2454186813" sldId="307"/>
            <ac:spMk id="3" creationId="{7765C990-0898-7B74-2208-998930ABF578}"/>
          </ac:spMkLst>
        </pc:spChg>
        <pc:picChg chg="add mod modCrop">
          <ac:chgData name="Abels, Patrick" userId="ba666de4-0d21-43a6-8e66-51a18aae1b4a" providerId="ADAL" clId="{BA57DC91-1620-44C3-A098-0ED2425B27E0}" dt="2024-07-25T16:24:19.827" v="74" actId="732"/>
          <ac:picMkLst>
            <pc:docMk/>
            <pc:sldMk cId="2454186813" sldId="307"/>
            <ac:picMk id="5" creationId="{6A74817A-CA69-FEDD-D38F-C7B42444248E}"/>
          </ac:picMkLst>
        </pc:picChg>
      </pc:sldChg>
      <pc:sldChg chg="modSp add mod">
        <pc:chgData name="Abels, Patrick" userId="ba666de4-0d21-43a6-8e66-51a18aae1b4a" providerId="ADAL" clId="{BA57DC91-1620-44C3-A098-0ED2425B27E0}" dt="2024-07-25T16:24:15.928" v="73" actId="20577"/>
        <pc:sldMkLst>
          <pc:docMk/>
          <pc:sldMk cId="2646014470" sldId="308"/>
        </pc:sldMkLst>
        <pc:spChg chg="mod">
          <ac:chgData name="Abels, Patrick" userId="ba666de4-0d21-43a6-8e66-51a18aae1b4a" providerId="ADAL" clId="{BA57DC91-1620-44C3-A098-0ED2425B27E0}" dt="2024-07-25T16:24:15.928" v="73" actId="20577"/>
          <ac:spMkLst>
            <pc:docMk/>
            <pc:sldMk cId="2646014470" sldId="308"/>
            <ac:spMk id="3" creationId="{7765C990-0898-7B74-2208-998930ABF578}"/>
          </ac:spMkLst>
        </pc:spChg>
        <pc:picChg chg="mod modCrop">
          <ac:chgData name="Abels, Patrick" userId="ba666de4-0d21-43a6-8e66-51a18aae1b4a" providerId="ADAL" clId="{BA57DC91-1620-44C3-A098-0ED2425B27E0}" dt="2024-07-25T16:24:12.827" v="72" actId="732"/>
          <ac:picMkLst>
            <pc:docMk/>
            <pc:sldMk cId="2646014470" sldId="308"/>
            <ac:picMk id="5" creationId="{6A74817A-CA69-FEDD-D38F-C7B42444248E}"/>
          </ac:picMkLst>
        </pc:picChg>
      </pc:sldChg>
    </pc:docChg>
  </pc:docChgLst>
  <pc:docChgLst>
    <pc:chgData name="Abels, Patrick" userId="ba666de4-0d21-43a6-8e66-51a18aae1b4a" providerId="ADAL" clId="{F6B8EF19-9A45-41E2-8566-B21F6B9E6809}"/>
    <pc:docChg chg="custSel delSld modSld">
      <pc:chgData name="Abels, Patrick" userId="ba666de4-0d21-43a6-8e66-51a18aae1b4a" providerId="ADAL" clId="{F6B8EF19-9A45-41E2-8566-B21F6B9E6809}" dt="2024-07-24T13:56:52.798" v="35" actId="20577"/>
      <pc:docMkLst>
        <pc:docMk/>
      </pc:docMkLst>
      <pc:sldChg chg="modSp mod">
        <pc:chgData name="Abels, Patrick" userId="ba666de4-0d21-43a6-8e66-51a18aae1b4a" providerId="ADAL" clId="{F6B8EF19-9A45-41E2-8566-B21F6B9E6809}" dt="2024-07-24T13:56:31.143" v="14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F6B8EF19-9A45-41E2-8566-B21F6B9E6809}" dt="2024-07-24T13:56:31.143" v="14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F6B8EF19-9A45-41E2-8566-B21F6B9E6809}" dt="2024-07-24T13:56:46.139" v="3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F6B8EF19-9A45-41E2-8566-B21F6B9E6809}" dt="2024-07-24T13:56:46.139" v="3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mod">
        <pc:chgData name="Abels, Patrick" userId="ba666de4-0d21-43a6-8e66-51a18aae1b4a" providerId="ADAL" clId="{F6B8EF19-9A45-41E2-8566-B21F6B9E6809}" dt="2024-07-24T13:56:52.798" v="35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F6B8EF19-9A45-41E2-8566-B21F6B9E6809}" dt="2024-07-24T13:56:52.798" v="35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F6B8EF19-9A45-41E2-8566-B21F6B9E6809}" dt="2024-07-24T13:56:49.937" v="34" actId="478"/>
          <ac:picMkLst>
            <pc:docMk/>
            <pc:sldMk cId="3358983006" sldId="305"/>
            <ac:picMk id="4" creationId="{C1567329-3957-596A-8D03-FAE3ACAB2C04}"/>
          </ac:picMkLst>
        </pc:picChg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051392800" sldId="30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235021399" sldId="30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702634962" sldId="30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59578829" sldId="31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586457616" sldId="31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71796598" sldId="31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77994254" sldId="31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61090837" sldId="31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51796070" sldId="317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440877268" sldId="31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4006843438" sldId="31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5043907" sldId="32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38070181" sldId="32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695868263" sldId="32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49335001" sldId="32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09847715" sldId="32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35699829" sldId="32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10/09/2024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1FE7EA0E-D605-D239-CE05-A65CD54D5C99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373BD0E0-225E-5E78-607A-070A38A31D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602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sv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18" Type="http://schemas.openxmlformats.org/officeDocument/2006/relationships/image" Target="../media/image4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17" Type="http://schemas.openxmlformats.org/officeDocument/2006/relationships/image" Target="../media/image47.png"/><Relationship Id="rId2" Type="http://schemas.openxmlformats.org/officeDocument/2006/relationships/image" Target="../media/image32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microsoft.com/office/2007/relationships/hdphoto" Target="../media/hdphoto2.wdp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microsoft.com/office/2007/relationships/hdphoto" Target="../media/hdphoto2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microsoft.com/office/2007/relationships/hdphoto" Target="../media/hdphoto2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Q3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F59A6A-7196-A7C7-6749-514729C9DF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Gegeben</a:t>
            </a:r>
            <a:r>
              <a:rPr lang="en-GB" dirty="0"/>
              <a:t> sei </a:t>
            </a:r>
            <a:r>
              <a:rPr lang="en-GB" dirty="0" err="1"/>
              <a:t>nebenstehende</a:t>
            </a:r>
            <a:r>
              <a:rPr lang="en-GB" dirty="0"/>
              <a:t> </a:t>
            </a:r>
          </a:p>
          <a:p>
            <a:r>
              <a:rPr lang="en-GB" dirty="0" err="1"/>
              <a:t>Zustandsübergangstabelle</a:t>
            </a:r>
            <a:r>
              <a:rPr lang="en-GB" dirty="0"/>
              <a:t>. </a:t>
            </a:r>
          </a:p>
          <a:p>
            <a:endParaRPr lang="en-GB" dirty="0"/>
          </a:p>
          <a:p>
            <a:endParaRPr lang="en-GB" dirty="0"/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Zeichne</a:t>
            </a:r>
            <a:r>
              <a:rPr lang="en-GB" dirty="0"/>
              <a:t> den </a:t>
            </a:r>
            <a:r>
              <a:rPr lang="en-GB" dirty="0" err="1"/>
              <a:t>zugehörigen</a:t>
            </a:r>
            <a:r>
              <a:rPr lang="en-GB" dirty="0"/>
              <a:t> </a:t>
            </a:r>
            <a:r>
              <a:rPr lang="en-GB" dirty="0" err="1"/>
              <a:t>Zustandsgraphen</a:t>
            </a:r>
            <a:r>
              <a:rPr lang="en-GB" dirty="0"/>
              <a:t>. </a:t>
            </a:r>
            <a:r>
              <a:rPr lang="en-GB" b="1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 der Start- und </a:t>
            </a:r>
            <a:r>
              <a:rPr lang="en-GB" b="1" dirty="0">
                <a:latin typeface="Cambria Math" panose="02040503050406030204" pitchFamily="18" charset="0"/>
                <a:ea typeface="Cambria Math" panose="02040503050406030204" pitchFamily="18" charset="0"/>
              </a:rPr>
              <a:t>Z4</a:t>
            </a:r>
            <a:r>
              <a:rPr lang="en-GB" dirty="0"/>
              <a:t> der </a:t>
            </a:r>
            <a:r>
              <a:rPr lang="en-GB" dirty="0" err="1"/>
              <a:t>Endzustand</a:t>
            </a:r>
            <a:r>
              <a:rPr lang="en-GB" dirty="0"/>
              <a:t> des </a:t>
            </a:r>
            <a:r>
              <a:rPr lang="en-GB" dirty="0" err="1"/>
              <a:t>Automaten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/>
              <a:t>Werden die </a:t>
            </a:r>
            <a:r>
              <a:rPr lang="en-GB" dirty="0" err="1"/>
              <a:t>Worte</a:t>
            </a:r>
            <a:r>
              <a:rPr lang="en-GB" dirty="0"/>
              <a:t> </a:t>
            </a:r>
            <a:r>
              <a:rPr lang="en-GB" b="1" dirty="0">
                <a:latin typeface="Cambria Math" panose="02040503050406030204" pitchFamily="18" charset="0"/>
                <a:ea typeface="Cambria Math" panose="02040503050406030204" pitchFamily="18" charset="0"/>
              </a:rPr>
              <a:t>11001101000</a:t>
            </a:r>
            <a:r>
              <a:rPr lang="en-GB" dirty="0"/>
              <a:t> und </a:t>
            </a:r>
            <a:r>
              <a:rPr lang="en-GB" b="1" dirty="0">
                <a:latin typeface="Cambria Math" panose="02040503050406030204" pitchFamily="18" charset="0"/>
                <a:ea typeface="Cambria Math" panose="02040503050406030204" pitchFamily="18" charset="0"/>
              </a:rPr>
              <a:t>110011001000</a:t>
            </a:r>
            <a:r>
              <a:rPr lang="en-GB" dirty="0"/>
              <a:t> </a:t>
            </a:r>
            <a:r>
              <a:rPr lang="en-GB" dirty="0" err="1"/>
              <a:t>akzeptiert</a:t>
            </a:r>
            <a:r>
              <a:rPr lang="en-GB" dirty="0"/>
              <a:t>?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Konstruiere</a:t>
            </a:r>
            <a:r>
              <a:rPr lang="en-GB" dirty="0"/>
              <a:t> einen </a:t>
            </a:r>
            <a:r>
              <a:rPr lang="en-GB" dirty="0" err="1"/>
              <a:t>äquivalenten</a:t>
            </a:r>
            <a:r>
              <a:rPr lang="en-GB" dirty="0"/>
              <a:t> DEA. (</a:t>
            </a:r>
            <a:r>
              <a:rPr lang="en-GB" dirty="0" err="1"/>
              <a:t>Hinweis</a:t>
            </a:r>
            <a:r>
              <a:rPr lang="en-GB" dirty="0"/>
              <a:t>: Er hat 10 </a:t>
            </a:r>
            <a:r>
              <a:rPr lang="en-GB" dirty="0" err="1"/>
              <a:t>Zustände</a:t>
            </a:r>
            <a:r>
              <a:rPr lang="en-GB" dirty="0"/>
              <a:t>, </a:t>
            </a:r>
            <a:r>
              <a:rPr lang="en-GB" dirty="0" err="1"/>
              <a:t>wovon</a:t>
            </a:r>
            <a:r>
              <a:rPr lang="en-GB" dirty="0"/>
              <a:t> die </a:t>
            </a:r>
            <a:r>
              <a:rPr lang="en-GB" dirty="0" err="1"/>
              <a:t>Hälfte</a:t>
            </a:r>
            <a:r>
              <a:rPr lang="en-GB" dirty="0"/>
              <a:t> </a:t>
            </a:r>
            <a:r>
              <a:rPr lang="en-GB" dirty="0" err="1"/>
              <a:t>Endzustände</a:t>
            </a:r>
            <a:r>
              <a:rPr lang="en-GB" dirty="0"/>
              <a:t> </a:t>
            </a:r>
            <a:r>
              <a:rPr lang="en-GB" dirty="0" err="1"/>
              <a:t>sind</a:t>
            </a:r>
            <a:r>
              <a:rPr lang="en-GB" dirty="0"/>
              <a:t>.)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3D30B7-9BAB-AAB4-CDEF-79FEE8EEC8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B0F01A-E4A5-BB67-A8A0-F3B148FCC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2651" y="494282"/>
            <a:ext cx="5193322" cy="262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75924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BD70C-15A1-A68A-B072-C14D863EA4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848401-FACD-22BF-7F76-D239D71C27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608" y="1836304"/>
            <a:ext cx="3106488" cy="1571097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3932A269-6B6B-C4C4-2959-095038DF19BF}"/>
              </a:ext>
            </a:extLst>
          </p:cNvPr>
          <p:cNvGrpSpPr/>
          <p:nvPr/>
        </p:nvGrpSpPr>
        <p:grpSpPr>
          <a:xfrm>
            <a:off x="376640" y="4553971"/>
            <a:ext cx="6884749" cy="1312599"/>
            <a:chOff x="1011731" y="4637592"/>
            <a:chExt cx="6884749" cy="1312599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22D2FA1-8A3C-3E10-733C-0ABA23D5F389}"/>
                </a:ext>
              </a:extLst>
            </p:cNvPr>
            <p:cNvSpPr/>
            <p:nvPr/>
          </p:nvSpPr>
          <p:spPr>
            <a:xfrm>
              <a:off x="1388248" y="5230191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</a:t>
              </a:r>
              <a:endParaRPr lang="en-DE" dirty="0"/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C048EC2-6B4D-EC8A-2158-D56B8D59F3A3}"/>
                </a:ext>
              </a:extLst>
            </p:cNvPr>
            <p:cNvCxnSpPr>
              <a:endCxn id="6" idx="2"/>
            </p:cNvCxnSpPr>
            <p:nvPr/>
          </p:nvCxnSpPr>
          <p:spPr>
            <a:xfrm>
              <a:off x="1011731" y="5590191"/>
              <a:ext cx="37651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723A3C1-97FD-0B1D-0AF8-8A9CED630DC2}"/>
                </a:ext>
              </a:extLst>
            </p:cNvPr>
            <p:cNvCxnSpPr>
              <a:cxnSpLocks/>
            </p:cNvCxnSpPr>
            <p:nvPr/>
          </p:nvCxnSpPr>
          <p:spPr>
            <a:xfrm>
              <a:off x="2108248" y="5590191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59EB77F6-E345-8A61-B060-C0B2F0E8BBF9}"/>
                    </a:ext>
                  </a:extLst>
                </p:cNvPr>
                <p:cNvSpPr txBox="1"/>
                <p:nvPr/>
              </p:nvSpPr>
              <p:spPr>
                <a:xfrm>
                  <a:off x="2341496" y="5271692"/>
                  <a:ext cx="1891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59EB77F6-E345-8A61-B060-C0B2F0E8BB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41496" y="5271692"/>
                  <a:ext cx="189154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29032" t="-28261" r="-90323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C4CE843-F60B-68A8-C5AC-59F2397D99CF}"/>
                </a:ext>
              </a:extLst>
            </p:cNvPr>
            <p:cNvGrpSpPr/>
            <p:nvPr/>
          </p:nvGrpSpPr>
          <p:grpSpPr>
            <a:xfrm>
              <a:off x="7176480" y="5230191"/>
              <a:ext cx="720000" cy="720000"/>
              <a:chOff x="3329222" y="5295508"/>
              <a:chExt cx="720000" cy="720000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AF4D4AA5-3BFB-F347-2029-825B91DABF37}"/>
                  </a:ext>
                </a:extLst>
              </p:cNvPr>
              <p:cNvSpPr/>
              <p:nvPr/>
            </p:nvSpPr>
            <p:spPr>
              <a:xfrm>
                <a:off x="3329222" y="5295508"/>
                <a:ext cx="720000" cy="720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Z4</a:t>
                </a:r>
                <a:endParaRPr lang="en-DE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7476D2F4-0274-D5BA-E3B1-8C31E23A8A88}"/>
                  </a:ext>
                </a:extLst>
              </p:cNvPr>
              <p:cNvSpPr/>
              <p:nvPr/>
            </p:nvSpPr>
            <p:spPr>
              <a:xfrm>
                <a:off x="3365081" y="5331366"/>
                <a:ext cx="648000" cy="648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dirty="0"/>
              </a:p>
            </p:txBody>
          </p:sp>
        </p:grp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B93E46B-6BF8-C17C-8B2A-1864F2DB9845}"/>
                </a:ext>
              </a:extLst>
            </p:cNvPr>
            <p:cNvSpPr/>
            <p:nvPr/>
          </p:nvSpPr>
          <p:spPr>
            <a:xfrm>
              <a:off x="2805858" y="5230191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Z1</a:t>
              </a:r>
              <a:endParaRPr lang="en-DE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35621E7-CD07-376F-4039-6469B0385CC4}"/>
                </a:ext>
              </a:extLst>
            </p:cNvPr>
            <p:cNvSpPr/>
            <p:nvPr/>
          </p:nvSpPr>
          <p:spPr>
            <a:xfrm>
              <a:off x="4262732" y="5230191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Z2</a:t>
              </a:r>
              <a:endParaRPr lang="en-DE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71023B7-8842-253A-B051-08924B700871}"/>
                </a:ext>
              </a:extLst>
            </p:cNvPr>
            <p:cNvSpPr/>
            <p:nvPr/>
          </p:nvSpPr>
          <p:spPr>
            <a:xfrm>
              <a:off x="5719606" y="5224549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Z3</a:t>
              </a:r>
              <a:endParaRPr lang="en-DE" dirty="0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783AE589-29D3-6F79-C1E3-F5B3365F31DA}"/>
                </a:ext>
              </a:extLst>
            </p:cNvPr>
            <p:cNvCxnSpPr>
              <a:cxnSpLocks/>
            </p:cNvCxnSpPr>
            <p:nvPr/>
          </p:nvCxnSpPr>
          <p:spPr>
            <a:xfrm>
              <a:off x="3557366" y="5590191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7B648E38-3885-4A7F-6123-F35D14658669}"/>
                    </a:ext>
                  </a:extLst>
                </p:cNvPr>
                <p:cNvSpPr txBox="1"/>
                <p:nvPr/>
              </p:nvSpPr>
              <p:spPr>
                <a:xfrm>
                  <a:off x="3790614" y="5271692"/>
                  <a:ext cx="1891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7B648E38-3885-4A7F-6123-F35D146586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90614" y="5271692"/>
                  <a:ext cx="189154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29032" t="-28261" r="-90323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604EA5E0-8651-6A69-5852-237467562F58}"/>
                </a:ext>
              </a:extLst>
            </p:cNvPr>
            <p:cNvCxnSpPr>
              <a:cxnSpLocks/>
            </p:cNvCxnSpPr>
            <p:nvPr/>
          </p:nvCxnSpPr>
          <p:spPr>
            <a:xfrm>
              <a:off x="5000017" y="5590191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AFAF6E6-7B1D-782F-BA33-4ECB0519EC26}"/>
                    </a:ext>
                  </a:extLst>
                </p:cNvPr>
                <p:cNvSpPr txBox="1"/>
                <p:nvPr/>
              </p:nvSpPr>
              <p:spPr>
                <a:xfrm>
                  <a:off x="5121293" y="5271692"/>
                  <a:ext cx="36548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AFAF6E6-7B1D-782F-BA33-4ECB0519EC2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21293" y="5271692"/>
                  <a:ext cx="365485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5000" t="-28261" r="-45000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A4D0DCD-2265-8926-98B1-F84B4EFB27D1}"/>
                </a:ext>
              </a:extLst>
            </p:cNvPr>
            <p:cNvCxnSpPr>
              <a:cxnSpLocks/>
            </p:cNvCxnSpPr>
            <p:nvPr/>
          </p:nvCxnSpPr>
          <p:spPr>
            <a:xfrm>
              <a:off x="6456891" y="5590191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13C7F26-C5DB-D6E4-6932-FA848CFD3B2E}"/>
                    </a:ext>
                  </a:extLst>
                </p:cNvPr>
                <p:cNvSpPr txBox="1"/>
                <p:nvPr/>
              </p:nvSpPr>
              <p:spPr>
                <a:xfrm>
                  <a:off x="6690139" y="5271692"/>
                  <a:ext cx="1891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13C7F26-C5DB-D6E4-6932-FA848CFD3B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90139" y="5271692"/>
                  <a:ext cx="18915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25806" t="-28261" r="-93548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1B1B4D81-BA0A-8299-C9D6-8A699B08A672}"/>
                    </a:ext>
                  </a:extLst>
                </p:cNvPr>
                <p:cNvSpPr txBox="1"/>
                <p:nvPr/>
              </p:nvSpPr>
              <p:spPr>
                <a:xfrm>
                  <a:off x="1597687" y="4637592"/>
                  <a:ext cx="36548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1B1B4D81-BA0A-8299-C9D6-8A699B08A67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687" y="4637592"/>
                  <a:ext cx="365485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5000" t="-28889" r="-45000" b="-5333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Arrow: Circular 25">
              <a:extLst>
                <a:ext uri="{FF2B5EF4-FFF2-40B4-BE49-F238E27FC236}">
                  <a16:creationId xmlns:a16="http://schemas.microsoft.com/office/drawing/2014/main" id="{554E5ABA-F30A-2DF6-EDAB-1CFCFD1C33CC}"/>
                </a:ext>
              </a:extLst>
            </p:cNvPr>
            <p:cNvSpPr/>
            <p:nvPr/>
          </p:nvSpPr>
          <p:spPr>
            <a:xfrm>
              <a:off x="1504948" y="4876451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812630A9-F1DC-DB54-39C5-061F20C4DAC3}"/>
                    </a:ext>
                  </a:extLst>
                </p:cNvPr>
                <p:cNvSpPr txBox="1"/>
                <p:nvPr/>
              </p:nvSpPr>
              <p:spPr>
                <a:xfrm>
                  <a:off x="7363849" y="4645716"/>
                  <a:ext cx="36548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812630A9-F1DC-DB54-39C5-061F20C4DA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63849" y="4645716"/>
                  <a:ext cx="365485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15000" t="-28261" r="-45000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Arrow: Circular 27">
              <a:extLst>
                <a:ext uri="{FF2B5EF4-FFF2-40B4-BE49-F238E27FC236}">
                  <a16:creationId xmlns:a16="http://schemas.microsoft.com/office/drawing/2014/main" id="{43B4F345-C712-775D-2B02-C7247E3475E8}"/>
                </a:ext>
              </a:extLst>
            </p:cNvPr>
            <p:cNvSpPr/>
            <p:nvPr/>
          </p:nvSpPr>
          <p:spPr>
            <a:xfrm>
              <a:off x="7271110" y="4884575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7F320A7-4B29-1C05-6A54-45FDA85BE1DE}"/>
              </a:ext>
            </a:extLst>
          </p:cNvPr>
          <p:cNvGrpSpPr/>
          <p:nvPr/>
        </p:nvGrpSpPr>
        <p:grpSpPr>
          <a:xfrm>
            <a:off x="4347641" y="2430011"/>
            <a:ext cx="2606535" cy="816429"/>
            <a:chOff x="2850360" y="5311817"/>
            <a:chExt cx="2606535" cy="816429"/>
          </a:xfrm>
        </p:grpSpPr>
        <p:sp>
          <p:nvSpPr>
            <p:cNvPr id="5" name="Text Placeholder 1">
              <a:extLst>
                <a:ext uri="{FF2B5EF4-FFF2-40B4-BE49-F238E27FC236}">
                  <a16:creationId xmlns:a16="http://schemas.microsoft.com/office/drawing/2014/main" id="{8EC1B767-8EFF-145C-DDB0-E04DF6E85407}"/>
                </a:ext>
              </a:extLst>
            </p:cNvPr>
            <p:cNvSpPr txBox="1">
              <a:spLocks/>
            </p:cNvSpPr>
            <p:nvPr/>
          </p:nvSpPr>
          <p:spPr>
            <a:xfrm>
              <a:off x="2850360" y="5311817"/>
              <a:ext cx="2230017" cy="816429"/>
            </a:xfrm>
            <a:prstGeom prst="rect">
              <a:avLst/>
            </a:prstGeom>
          </p:spPr>
          <p:txBody>
            <a:bodyPr anchor="t"/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bg1"/>
                  </a:solidFill>
                  <a:latin typeface="Montserrat" pitchFamily="2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b="1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11001101000</a:t>
              </a:r>
              <a:r>
                <a:rPr lang="en-GB" dirty="0"/>
                <a:t> </a:t>
              </a:r>
            </a:p>
            <a:p>
              <a:r>
                <a:rPr lang="en-GB" b="1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110011001000</a:t>
              </a:r>
              <a:endParaRPr lang="en-GB" dirty="0"/>
            </a:p>
          </p:txBody>
        </p:sp>
        <p:pic>
          <p:nvPicPr>
            <p:cNvPr id="29" name="Graphic 28" descr="Checkmark with solid fill">
              <a:extLst>
                <a:ext uri="{FF2B5EF4-FFF2-40B4-BE49-F238E27FC236}">
                  <a16:creationId xmlns:a16="http://schemas.microsoft.com/office/drawing/2014/main" id="{6407E327-9F1C-F43D-6FC5-BD02211B723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080377" y="5343513"/>
              <a:ext cx="376518" cy="376518"/>
            </a:xfrm>
            <a:prstGeom prst="rect">
              <a:avLst/>
            </a:prstGeom>
          </p:spPr>
        </p:pic>
        <p:sp>
          <p:nvSpPr>
            <p:cNvPr id="30" name="Multiplication Sign 29">
              <a:extLst>
                <a:ext uri="{FF2B5EF4-FFF2-40B4-BE49-F238E27FC236}">
                  <a16:creationId xmlns:a16="http://schemas.microsoft.com/office/drawing/2014/main" id="{BB59A9A7-1722-9D15-318B-F4AE880F446C}"/>
                </a:ext>
              </a:extLst>
            </p:cNvPr>
            <p:cNvSpPr/>
            <p:nvPr/>
          </p:nvSpPr>
          <p:spPr>
            <a:xfrm>
              <a:off x="5080377" y="5751728"/>
              <a:ext cx="376518" cy="376518"/>
            </a:xfrm>
            <a:prstGeom prst="mathMultiply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5" name="Table 34">
                <a:extLst>
                  <a:ext uri="{FF2B5EF4-FFF2-40B4-BE49-F238E27FC236}">
                    <a16:creationId xmlns:a16="http://schemas.microsoft.com/office/drawing/2014/main" id="{D7FAF881-069C-C868-CE8D-D2C99C6B8B0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7559278"/>
                  </p:ext>
                </p:extLst>
              </p:nvPr>
            </p:nvGraphicFramePr>
            <p:xfrm>
              <a:off x="7791628" y="2621852"/>
              <a:ext cx="3829020" cy="358410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76340">
                      <a:extLst>
                        <a:ext uri="{9D8B030D-6E8A-4147-A177-3AD203B41FA5}">
                          <a16:colId xmlns:a16="http://schemas.microsoft.com/office/drawing/2014/main" val="589756927"/>
                        </a:ext>
                      </a:extLst>
                    </a:gridCol>
                    <a:gridCol w="1276340">
                      <a:extLst>
                        <a:ext uri="{9D8B030D-6E8A-4147-A177-3AD203B41FA5}">
                          <a16:colId xmlns:a16="http://schemas.microsoft.com/office/drawing/2014/main" val="385914857"/>
                        </a:ext>
                      </a:extLst>
                    </a:gridCol>
                    <a:gridCol w="1276340">
                      <a:extLst>
                        <a:ext uri="{9D8B030D-6E8A-4147-A177-3AD203B41FA5}">
                          <a16:colId xmlns:a16="http://schemas.microsoft.com/office/drawing/2014/main" val="3166870585"/>
                        </a:ext>
                      </a:extLst>
                    </a:gridCol>
                  </a:tblGrid>
                  <a:tr h="325828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oMath>
                            </m:oMathPara>
                          </a14:m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91332850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59584010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SZ1Z2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86168319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SZ1Z2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SZ1Z2Z3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SZ3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72611048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SZ1Z2Z3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SZ1Z2Z3Z4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SZ3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92625025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SZ3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97902880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01384501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24249309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Z3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SF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53118752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7678327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ZF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ZF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724658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5" name="Table 34">
                <a:extLst>
                  <a:ext uri="{FF2B5EF4-FFF2-40B4-BE49-F238E27FC236}">
                    <a16:creationId xmlns:a16="http://schemas.microsoft.com/office/drawing/2014/main" id="{D7FAF881-069C-C868-CE8D-D2C99C6B8B0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7559278"/>
                  </p:ext>
                </p:extLst>
              </p:nvPr>
            </p:nvGraphicFramePr>
            <p:xfrm>
              <a:off x="7791628" y="2621852"/>
              <a:ext cx="3829020" cy="358410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76340">
                      <a:extLst>
                        <a:ext uri="{9D8B030D-6E8A-4147-A177-3AD203B41FA5}">
                          <a16:colId xmlns:a16="http://schemas.microsoft.com/office/drawing/2014/main" val="589756927"/>
                        </a:ext>
                      </a:extLst>
                    </a:gridCol>
                    <a:gridCol w="1276340">
                      <a:extLst>
                        <a:ext uri="{9D8B030D-6E8A-4147-A177-3AD203B41FA5}">
                          <a16:colId xmlns:a16="http://schemas.microsoft.com/office/drawing/2014/main" val="385914857"/>
                        </a:ext>
                      </a:extLst>
                    </a:gridCol>
                    <a:gridCol w="1276340">
                      <a:extLst>
                        <a:ext uri="{9D8B030D-6E8A-4147-A177-3AD203B41FA5}">
                          <a16:colId xmlns:a16="http://schemas.microsoft.com/office/drawing/2014/main" val="3166870585"/>
                        </a:ext>
                      </a:extLst>
                    </a:gridCol>
                  </a:tblGrid>
                  <a:tr h="325828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476" t="-1852" r="-200476" b="-100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91332850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59584010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SZ1Z2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86168319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SZ1Z2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SZ1Z2Z3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SZ3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72611048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SZ1Z2Z3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SZ1Z2Z3Z4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SZ3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92625025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SZ3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97902880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01384501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SZ1Z4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24249309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Z3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SF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53118752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7678327"/>
                      </a:ext>
                    </a:extLst>
                  </a:tr>
                  <a:tr h="32582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Z4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ZF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400" b="0" dirty="0">
                              <a:solidFill>
                                <a:schemeClr val="bg1"/>
                              </a:solidFill>
                            </a:rPr>
                            <a:t>ZF</a:t>
                          </a:r>
                          <a:endParaRPr lang="en-DE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724658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82A72868-DB78-368A-17EE-A791CFB77ECE}"/>
              </a:ext>
            </a:extLst>
          </p:cNvPr>
          <p:cNvSpPr txBox="1"/>
          <p:nvPr/>
        </p:nvSpPr>
        <p:spPr>
          <a:xfrm>
            <a:off x="9299183" y="2060679"/>
            <a:ext cx="813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</a:rPr>
              <a:t>DEA</a:t>
            </a:r>
            <a:endParaRPr lang="en-DE" b="1" dirty="0">
              <a:solidFill>
                <a:srgbClr val="FFC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452228D-C7C8-C37C-283F-D70ABFA5FF36}"/>
              </a:ext>
            </a:extLst>
          </p:cNvPr>
          <p:cNvSpPr txBox="1"/>
          <p:nvPr/>
        </p:nvSpPr>
        <p:spPr>
          <a:xfrm>
            <a:off x="3533731" y="4377429"/>
            <a:ext cx="813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</a:rPr>
              <a:t>NEA</a:t>
            </a:r>
            <a:endParaRPr lang="en-DE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6084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13311748-0B7A-6F46-F58D-3BF62D16DB50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Gib für die folgenden </a:t>
                </a:r>
                <a:r>
                  <a:rPr lang="en-GB" dirty="0" err="1"/>
                  <a:t>formalen</a:t>
                </a:r>
                <a:r>
                  <a:rPr lang="en-GB" dirty="0"/>
                  <a:t> </a:t>
                </a:r>
                <a:r>
                  <a:rPr lang="en-GB" dirty="0" err="1"/>
                  <a:t>Sprachen</a:t>
                </a:r>
                <a:r>
                  <a:rPr lang="en-GB" dirty="0"/>
                  <a:t> je einen NEA an, der die </a:t>
                </a:r>
                <a:r>
                  <a:rPr lang="en-GB" dirty="0" err="1"/>
                  <a:t>Sprache</a:t>
                </a:r>
                <a:r>
                  <a:rPr lang="en-GB" dirty="0"/>
                  <a:t> </a:t>
                </a:r>
                <a:r>
                  <a:rPr lang="en-GB" dirty="0" err="1"/>
                  <a:t>akzeptiert</a:t>
                </a:r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sSup>
                          <m:sSupPr>
                            <m:ctrlPr>
                              <a:rPr lang="en-GB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GB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r>
                                  <a:rPr lang="en-GB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GB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r>
                                  <a:rPr lang="en-GB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GB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&gt;2 </m:t>
                    </m:r>
                  </m:oMath>
                </a14:m>
                <a:r>
                  <a:rPr lang="en-GB" dirty="0"/>
                  <a:t>und das </a:t>
                </a:r>
                <a:r>
                  <a:rPr lang="en-GB" dirty="0" err="1"/>
                  <a:t>erste</a:t>
                </a:r>
                <a:r>
                  <a:rPr lang="en-GB" dirty="0"/>
                  <a:t> und </a:t>
                </a:r>
                <a:r>
                  <a:rPr lang="en-GB" dirty="0" err="1"/>
                  <a:t>letzte</a:t>
                </a:r>
                <a:r>
                  <a:rPr lang="en-GB" dirty="0"/>
                  <a:t> Symbol von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sind</a:t>
                </a:r>
                <a:r>
                  <a:rPr lang="en-GB" dirty="0"/>
                  <a:t> </a:t>
                </a:r>
                <a:r>
                  <a:rPr lang="en-GB" dirty="0" err="1"/>
                  <a:t>verschieden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 err="1"/>
                  <a:t>beginnt</a:t>
                </a:r>
                <a:r>
                  <a:rPr lang="en-GB" dirty="0"/>
                  <a:t> und </a:t>
                </a:r>
                <a:r>
                  <a:rPr lang="en-GB" dirty="0" err="1"/>
                  <a:t>endet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/>
                  <a:t> und </a:t>
                </a:r>
                <a:r>
                  <a:rPr lang="en-GB" dirty="0" err="1"/>
                  <a:t>enthält</a:t>
                </a:r>
                <a:r>
                  <a:rPr lang="en-GB" dirty="0"/>
                  <a:t> </a:t>
                </a:r>
                <a:r>
                  <a:rPr lang="en-GB" dirty="0" err="1"/>
                  <a:t>eine</a:t>
                </a:r>
                <a:r>
                  <a:rPr lang="en-GB" dirty="0"/>
                  <a:t> gerade </a:t>
                </a:r>
                <a:r>
                  <a:rPr lang="en-GB" dirty="0" err="1"/>
                  <a:t>Anzahl</a:t>
                </a:r>
                <a:r>
                  <a:rPr lang="en-GB" dirty="0"/>
                  <a:t> von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 err="1"/>
                  <a:t>ern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13311748-0B7A-6F46-F58D-3BF62D16DB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26" t="-1966" r="-99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EA828-4762-0FEC-7C9F-A907FA0B76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E3493A-2EDD-4496-DA8A-B16663DA6992}"/>
                  </a:ext>
                </a:extLst>
              </p:cNvPr>
              <p:cNvSpPr txBox="1"/>
              <p:nvPr/>
            </p:nvSpPr>
            <p:spPr>
              <a:xfrm>
                <a:off x="93306" y="2762833"/>
                <a:ext cx="1127138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00B0F0"/>
                    </a:solidFill>
                  </a:rPr>
                  <a:t>“Alle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dirty="0">
                    <a:solidFill>
                      <a:srgbClr val="00B0F0"/>
                    </a:solidFill>
                  </a:rPr>
                  <a:t>” 		</a:t>
                </a:r>
                <a:r>
                  <a:rPr lang="en-GB" dirty="0">
                    <a:solidFill>
                      <a:srgbClr val="FFC000"/>
                    </a:solidFill>
                  </a:rPr>
                  <a:t>“</a:t>
                </a:r>
                <a:r>
                  <a:rPr lang="en-GB" dirty="0" err="1">
                    <a:solidFill>
                      <a:srgbClr val="FFC000"/>
                    </a:solidFill>
                  </a:rPr>
                  <a:t>aus</a:t>
                </a:r>
                <a:r>
                  <a:rPr lang="en-GB" dirty="0">
                    <a:solidFill>
                      <a:srgbClr val="FFC000"/>
                    </a:solidFill>
                  </a:rPr>
                  <a:t>” </a:t>
                </a:r>
                <a:r>
                  <a:rPr lang="en-GB" dirty="0">
                    <a:solidFill>
                      <a:srgbClr val="00B0F0"/>
                    </a:solidFill>
                  </a:rPr>
                  <a:t>		</a:t>
                </a:r>
                <a:r>
                  <a:rPr lang="en-GB" dirty="0">
                    <a:solidFill>
                      <a:srgbClr val="00B050"/>
                    </a:solidFill>
                  </a:rPr>
                  <a:t>“der </a:t>
                </a:r>
                <a:r>
                  <a:rPr lang="en-GB" dirty="0" err="1">
                    <a:solidFill>
                      <a:srgbClr val="00B050"/>
                    </a:solidFill>
                  </a:rPr>
                  <a:t>Potenzmenge</a:t>
                </a:r>
                <a:r>
                  <a:rPr lang="en-GB" dirty="0">
                    <a:solidFill>
                      <a:srgbClr val="00B050"/>
                    </a:solidFill>
                  </a:rPr>
                  <a:t> von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={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GB" dirty="0">
                    <a:solidFill>
                      <a:srgbClr val="00B050"/>
                    </a:solidFill>
                  </a:rPr>
                  <a:t>” </a:t>
                </a:r>
                <a:endParaRPr lang="en-GB" dirty="0">
                  <a:solidFill>
                    <a:srgbClr val="00B0F0"/>
                  </a:solidFill>
                </a:endParaRPr>
              </a:p>
              <a:p>
                <a:endParaRPr lang="en-GB" dirty="0">
                  <a:solidFill>
                    <a:srgbClr val="00B0F0"/>
                  </a:solidFill>
                </a:endParaRPr>
              </a:p>
              <a:p>
                <a:r>
                  <a:rPr lang="en-GB" dirty="0">
                    <a:solidFill>
                      <a:srgbClr val="00B0F0"/>
                    </a:solidFill>
                  </a:rPr>
                  <a:t>				</a:t>
                </a:r>
                <a:r>
                  <a:rPr lang="en-GB" dirty="0">
                    <a:solidFill>
                      <a:srgbClr val="FF0000"/>
                    </a:solidFill>
                  </a:rPr>
                  <a:t>“für die gilt” </a:t>
                </a:r>
                <a:r>
                  <a:rPr lang="en-GB" dirty="0">
                    <a:solidFill>
                      <a:srgbClr val="00B0F0"/>
                    </a:solidFill>
                  </a:rPr>
                  <a:t>	</a:t>
                </a:r>
                <a:r>
                  <a:rPr lang="en-GB" dirty="0">
                    <a:solidFill>
                      <a:schemeClr val="bg1"/>
                    </a:solidFill>
                  </a:rPr>
                  <a:t>“Der </a:t>
                </a:r>
                <a:r>
                  <a:rPr lang="en-GB" dirty="0" err="1">
                    <a:solidFill>
                      <a:schemeClr val="bg1"/>
                    </a:solidFill>
                  </a:rPr>
                  <a:t>Betrag</a:t>
                </a:r>
                <a:r>
                  <a:rPr lang="en-GB" dirty="0">
                    <a:solidFill>
                      <a:schemeClr val="bg1"/>
                    </a:solidFill>
                  </a:rPr>
                  <a:t> von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 </a:t>
                </a:r>
                <a:r>
                  <a:rPr lang="en-GB" dirty="0" err="1">
                    <a:solidFill>
                      <a:schemeClr val="bg1"/>
                    </a:solidFill>
                  </a:rPr>
                  <a:t>ist</a:t>
                </a:r>
                <a:r>
                  <a:rPr lang="en-GB" dirty="0">
                    <a:solidFill>
                      <a:schemeClr val="bg1"/>
                    </a:solidFill>
                  </a:rPr>
                  <a:t> </a:t>
                </a:r>
                <a:r>
                  <a:rPr lang="en-GB" dirty="0" err="1">
                    <a:solidFill>
                      <a:schemeClr val="bg1"/>
                    </a:solidFill>
                  </a:rPr>
                  <a:t>größer</a:t>
                </a:r>
                <a:r>
                  <a:rPr lang="en-GB" dirty="0">
                    <a:solidFill>
                      <a:schemeClr val="bg1"/>
                    </a:solidFill>
                  </a:rPr>
                  <a:t> 2 und ...”</a:t>
                </a:r>
                <a:endParaRPr lang="en-DE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E3493A-2EDD-4496-DA8A-B16663DA69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06" y="2762833"/>
                <a:ext cx="11271380" cy="923330"/>
              </a:xfrm>
              <a:prstGeom prst="rect">
                <a:avLst/>
              </a:prstGeom>
              <a:blipFill>
                <a:blip r:embed="rId3"/>
                <a:stretch>
                  <a:fillRect l="-433" t="-3289" b="-92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E427C0F-F64E-1323-905A-F170DDE70278}"/>
              </a:ext>
            </a:extLst>
          </p:cNvPr>
          <p:cNvCxnSpPr>
            <a:cxnSpLocks/>
          </p:cNvCxnSpPr>
          <p:nvPr/>
        </p:nvCxnSpPr>
        <p:spPr>
          <a:xfrm>
            <a:off x="737118" y="3070172"/>
            <a:ext cx="1231641" cy="923330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EEBDEE5-1761-EFE2-D191-5313592C8E7C}"/>
              </a:ext>
            </a:extLst>
          </p:cNvPr>
          <p:cNvCxnSpPr>
            <a:cxnSpLocks/>
          </p:cNvCxnSpPr>
          <p:nvPr/>
        </p:nvCxnSpPr>
        <p:spPr>
          <a:xfrm flipH="1">
            <a:off x="3778896" y="3676832"/>
            <a:ext cx="195943" cy="307339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DD459D5-3D1D-FFB3-1EBC-D107448616DE}"/>
              </a:ext>
            </a:extLst>
          </p:cNvPr>
          <p:cNvCxnSpPr>
            <a:cxnSpLocks/>
          </p:cNvCxnSpPr>
          <p:nvPr/>
        </p:nvCxnSpPr>
        <p:spPr>
          <a:xfrm flipH="1">
            <a:off x="3480318" y="3153747"/>
            <a:ext cx="419878" cy="756354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A8BD67E-0D29-CBB0-A752-30F50A81360E}"/>
              </a:ext>
            </a:extLst>
          </p:cNvPr>
          <p:cNvCxnSpPr>
            <a:cxnSpLocks/>
          </p:cNvCxnSpPr>
          <p:nvPr/>
        </p:nvCxnSpPr>
        <p:spPr>
          <a:xfrm>
            <a:off x="2304661" y="3153747"/>
            <a:ext cx="121298" cy="839755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F06A6FF-FF02-0546-01C3-9B6B75F63810}"/>
              </a:ext>
            </a:extLst>
          </p:cNvPr>
          <p:cNvCxnSpPr>
            <a:cxnSpLocks/>
          </p:cNvCxnSpPr>
          <p:nvPr/>
        </p:nvCxnSpPr>
        <p:spPr>
          <a:xfrm flipH="1">
            <a:off x="4516016" y="3592286"/>
            <a:ext cx="1082351" cy="391885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 Placeholder 1">
                <a:extLst>
                  <a:ext uri="{FF2B5EF4-FFF2-40B4-BE49-F238E27FC236}">
                    <a16:creationId xmlns:a16="http://schemas.microsoft.com/office/drawing/2014/main" id="{BF0ABF48-A0CD-E644-5F05-CBD0D4909A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80329" y="3930244"/>
                <a:ext cx="378472" cy="527068"/>
              </a:xfrm>
              <a:prstGeom prst="rect">
                <a:avLst/>
              </a:prstGeom>
            </p:spPr>
            <p:txBody>
              <a:bodyPr anchor="t"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bg1"/>
                    </a:solidFill>
                    <a:latin typeface="Montserrat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sz="2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8" name="Text Placeholder 1">
                <a:extLst>
                  <a:ext uri="{FF2B5EF4-FFF2-40B4-BE49-F238E27FC236}">
                    <a16:creationId xmlns:a16="http://schemas.microsoft.com/office/drawing/2014/main" id="{BF0ABF48-A0CD-E644-5F05-CBD0D4909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329" y="3930244"/>
                <a:ext cx="378472" cy="527068"/>
              </a:xfrm>
              <a:prstGeom prst="rect">
                <a:avLst/>
              </a:prstGeom>
              <a:blipFill>
                <a:blip r:embed="rId4"/>
                <a:stretch>
                  <a:fillRect l="-8065" t="-19767" r="-48387" b="-2441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1401555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4CDDC864-11F9-0A9E-F123-E07DAF5FD07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06027" y="1807536"/>
                <a:ext cx="5764835" cy="434336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GB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GB" sz="20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20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r>
                                  <a:rPr lang="en-GB" sz="20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GB" sz="20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r>
                                  <a:rPr lang="en-GB" sz="20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d>
                          </m:e>
                          <m:sup>
                            <m:r>
                              <a:rPr lang="en-GB" sz="20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&gt;2 </m:t>
                    </m:r>
                  </m:oMath>
                </a14:m>
                <a:r>
                  <a:rPr lang="en-GB" sz="2000" dirty="0"/>
                  <a:t>und das </a:t>
                </a:r>
                <a:r>
                  <a:rPr lang="en-GB" sz="2000" dirty="0" err="1"/>
                  <a:t>erste</a:t>
                </a:r>
                <a:r>
                  <a:rPr lang="en-GB" sz="2000" dirty="0"/>
                  <a:t> und </a:t>
                </a:r>
                <a:r>
                  <a:rPr lang="en-GB" sz="2000" dirty="0" err="1"/>
                  <a:t>letzte</a:t>
                </a:r>
                <a:r>
                  <a:rPr lang="en-GB" sz="2000" dirty="0"/>
                  <a:t> Symbol von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sz="2000" dirty="0"/>
                  <a:t> sind </a:t>
                </a:r>
                <a:r>
                  <a:rPr lang="en-GB" sz="2000" dirty="0" err="1"/>
                  <a:t>verschieden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sz="2000" dirty="0"/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GB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0;1</m:t>
                                </m:r>
                              </m:e>
                            </m:d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 err="1"/>
                  <a:t>beginnt</a:t>
                </a:r>
                <a:r>
                  <a:rPr lang="en-GB" sz="2000" dirty="0"/>
                  <a:t> und </a:t>
                </a:r>
                <a:r>
                  <a:rPr lang="en-GB" sz="2000" dirty="0" err="1"/>
                  <a:t>endet</a:t>
                </a:r>
                <a:r>
                  <a:rPr lang="en-GB" sz="2000" dirty="0"/>
                  <a:t> </a:t>
                </a:r>
                <a:r>
                  <a:rPr lang="en-GB" sz="2000" dirty="0" err="1"/>
                  <a:t>mit</a:t>
                </a:r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2000" dirty="0"/>
                  <a:t> und </a:t>
                </a:r>
                <a:r>
                  <a:rPr lang="en-GB" sz="2000" dirty="0" err="1"/>
                  <a:t>enthält</a:t>
                </a:r>
                <a:r>
                  <a:rPr lang="en-GB" sz="2000" dirty="0"/>
                  <a:t> </a:t>
                </a:r>
                <a:r>
                  <a:rPr lang="en-GB" sz="2000" dirty="0" err="1"/>
                  <a:t>eine</a:t>
                </a:r>
                <a:r>
                  <a:rPr lang="en-GB" sz="2000" dirty="0"/>
                  <a:t> gerade </a:t>
                </a:r>
                <a:r>
                  <a:rPr lang="en-GB" sz="2000" dirty="0" err="1"/>
                  <a:t>Anzahl</a:t>
                </a:r>
                <a:r>
                  <a:rPr lang="en-GB" sz="2000" dirty="0"/>
                  <a:t> von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2000" dirty="0" err="1"/>
                  <a:t>ern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sz="2000" dirty="0"/>
              </a:p>
              <a:p>
                <a:endParaRPr lang="en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4CDDC864-11F9-0A9E-F123-E07DAF5FD0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06027" y="1807536"/>
                <a:ext cx="5764835" cy="4343362"/>
              </a:xfrm>
              <a:blipFill>
                <a:blip r:embed="rId2"/>
                <a:stretch>
                  <a:fillRect l="-1586" t="-1545" r="-74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573C087B-E059-AF95-3D05-3F4531348DB0}"/>
              </a:ext>
            </a:extLst>
          </p:cNvPr>
          <p:cNvSpPr/>
          <p:nvPr/>
        </p:nvSpPr>
        <p:spPr>
          <a:xfrm>
            <a:off x="6661582" y="1910058"/>
            <a:ext cx="4914900" cy="424084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10EBB-B4B1-15AD-3C60-01C117154B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F3CD146-08FE-0AA7-F891-435F5A9E5E80}"/>
              </a:ext>
            </a:extLst>
          </p:cNvPr>
          <p:cNvCxnSpPr>
            <a:endCxn id="5" idx="2"/>
          </p:cNvCxnSpPr>
          <p:nvPr/>
        </p:nvCxnSpPr>
        <p:spPr>
          <a:xfrm>
            <a:off x="6771802" y="3811876"/>
            <a:ext cx="37651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5D0506E-2E21-50A7-BE22-ED1886110DF2}"/>
              </a:ext>
            </a:extLst>
          </p:cNvPr>
          <p:cNvGrpSpPr/>
          <p:nvPr/>
        </p:nvGrpSpPr>
        <p:grpSpPr>
          <a:xfrm>
            <a:off x="7148319" y="1998866"/>
            <a:ext cx="4348069" cy="4078984"/>
            <a:chOff x="6782762" y="898433"/>
            <a:chExt cx="4348069" cy="4078984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3C4F375-E51E-BD0F-835C-2619E9E5386C}"/>
                </a:ext>
              </a:extLst>
            </p:cNvPr>
            <p:cNvSpPr/>
            <p:nvPr/>
          </p:nvSpPr>
          <p:spPr>
            <a:xfrm>
              <a:off x="6782762" y="2351443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</a:t>
              </a:r>
              <a:endParaRPr lang="en-DE" dirty="0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4A835C03-15DF-D060-88D3-E48FBA3040AD}"/>
                </a:ext>
              </a:extLst>
            </p:cNvPr>
            <p:cNvCxnSpPr>
              <a:cxnSpLocks/>
              <a:stCxn id="5" idx="6"/>
              <a:endCxn id="10" idx="2"/>
            </p:cNvCxnSpPr>
            <p:nvPr/>
          </p:nvCxnSpPr>
          <p:spPr>
            <a:xfrm>
              <a:off x="7502762" y="2711443"/>
              <a:ext cx="1128140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AC3088B7-C327-42AB-F67B-F25D0BCD9863}"/>
                    </a:ext>
                  </a:extLst>
                </p:cNvPr>
                <p:cNvSpPr txBox="1"/>
                <p:nvPr/>
              </p:nvSpPr>
              <p:spPr>
                <a:xfrm>
                  <a:off x="7794830" y="1820435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AC3088B7-C327-42AB-F67B-F25D0BCD986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94830" y="1820435"/>
                  <a:ext cx="194797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156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66937B6-D79F-E0D5-2F04-B8249F5E7003}"/>
                </a:ext>
              </a:extLst>
            </p:cNvPr>
            <p:cNvGrpSpPr/>
            <p:nvPr/>
          </p:nvGrpSpPr>
          <p:grpSpPr>
            <a:xfrm>
              <a:off x="10410831" y="2351443"/>
              <a:ext cx="720000" cy="720000"/>
              <a:chOff x="3329222" y="5295508"/>
              <a:chExt cx="720000" cy="720000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CA37AC34-059A-EC5E-45F8-F435DE5DE55E}"/>
                  </a:ext>
                </a:extLst>
              </p:cNvPr>
              <p:cNvSpPr/>
              <p:nvPr/>
            </p:nvSpPr>
            <p:spPr>
              <a:xfrm>
                <a:off x="3329222" y="5295508"/>
                <a:ext cx="720000" cy="720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E</a:t>
                </a:r>
                <a:endParaRPr lang="en-DE" dirty="0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4D7D3B4-92BF-4012-CD1C-898F5995BE8A}"/>
                  </a:ext>
                </a:extLst>
              </p:cNvPr>
              <p:cNvSpPr/>
              <p:nvPr/>
            </p:nvSpPr>
            <p:spPr>
              <a:xfrm>
                <a:off x="3365081" y="5331366"/>
                <a:ext cx="648000" cy="648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dirty="0"/>
              </a:p>
            </p:txBody>
          </p:sp>
        </p:grp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D1D76FB-AA08-FE88-7A1D-148DAAD73ED4}"/>
                </a:ext>
              </a:extLst>
            </p:cNvPr>
            <p:cNvSpPr/>
            <p:nvPr/>
          </p:nvSpPr>
          <p:spPr>
            <a:xfrm>
              <a:off x="8630902" y="2351443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  <a:endParaRPr lang="en-DE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EFC8392-4B09-37B0-FAE6-DB7DC4DBFF9F}"/>
                </a:ext>
              </a:extLst>
            </p:cNvPr>
            <p:cNvSpPr/>
            <p:nvPr/>
          </p:nvSpPr>
          <p:spPr>
            <a:xfrm>
              <a:off x="8599848" y="898433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</a:t>
              </a:r>
              <a:endParaRPr lang="en-DE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5D33649-49F7-4045-67EE-B62BF4141367}"/>
                </a:ext>
              </a:extLst>
            </p:cNvPr>
            <p:cNvSpPr/>
            <p:nvPr/>
          </p:nvSpPr>
          <p:spPr>
            <a:xfrm>
              <a:off x="8599848" y="3784641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C</a:t>
              </a:r>
              <a:endParaRPr lang="en-DE" dirty="0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4EA30AE1-AB3A-12CC-CBC1-082BB4745C9A}"/>
                </a:ext>
              </a:extLst>
            </p:cNvPr>
            <p:cNvCxnSpPr>
              <a:cxnSpLocks/>
              <a:stCxn id="5" idx="6"/>
              <a:endCxn id="11" idx="2"/>
            </p:cNvCxnSpPr>
            <p:nvPr/>
          </p:nvCxnSpPr>
          <p:spPr>
            <a:xfrm flipV="1">
              <a:off x="7502762" y="1258433"/>
              <a:ext cx="1097086" cy="145301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93D5787-EEF3-F13C-F65C-E2A59E289C15}"/>
                </a:ext>
              </a:extLst>
            </p:cNvPr>
            <p:cNvCxnSpPr>
              <a:cxnSpLocks/>
              <a:stCxn id="5" idx="6"/>
              <a:endCxn id="12" idx="2"/>
            </p:cNvCxnSpPr>
            <p:nvPr/>
          </p:nvCxnSpPr>
          <p:spPr>
            <a:xfrm>
              <a:off x="7502762" y="2711443"/>
              <a:ext cx="1097086" cy="143319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04F3BDFF-27B3-C399-5C6C-FB07C2CC28F0}"/>
                    </a:ext>
                  </a:extLst>
                </p:cNvPr>
                <p:cNvSpPr txBox="1"/>
                <p:nvPr/>
              </p:nvSpPr>
              <p:spPr>
                <a:xfrm>
                  <a:off x="8679421" y="4700418"/>
                  <a:ext cx="611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04F3BDFF-27B3-C399-5C6C-FB07C2CC28F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9421" y="4700418"/>
                  <a:ext cx="611129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5000" t="-28889" r="-27000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Arrow: Circular 19">
              <a:extLst>
                <a:ext uri="{FF2B5EF4-FFF2-40B4-BE49-F238E27FC236}">
                  <a16:creationId xmlns:a16="http://schemas.microsoft.com/office/drawing/2014/main" id="{F9ADA9E5-A460-A529-3024-2D0BC6C5A67B}"/>
                </a:ext>
              </a:extLst>
            </p:cNvPr>
            <p:cNvSpPr/>
            <p:nvPr/>
          </p:nvSpPr>
          <p:spPr>
            <a:xfrm rot="11130327">
              <a:off x="8711494" y="4205236"/>
              <a:ext cx="519633" cy="540222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43AF1C20-E166-4EA3-2270-C7629C99A0D3}"/>
                    </a:ext>
                  </a:extLst>
                </p:cNvPr>
                <p:cNvSpPr txBox="1"/>
                <p:nvPr/>
              </p:nvSpPr>
              <p:spPr>
                <a:xfrm>
                  <a:off x="7900295" y="2427757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43AF1C20-E166-4EA3-2270-C7629C99A0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00295" y="2427757"/>
                  <a:ext cx="19101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29032" t="-28889" r="-90323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B7AD1A72-84C1-0461-9B0C-47EA53F6C237}"/>
                    </a:ext>
                  </a:extLst>
                </p:cNvPr>
                <p:cNvSpPr txBox="1"/>
                <p:nvPr/>
              </p:nvSpPr>
              <p:spPr>
                <a:xfrm>
                  <a:off x="7794830" y="3289542"/>
                  <a:ext cx="17402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B7AD1A72-84C1-0461-9B0C-47EA53F6C23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94830" y="3289542"/>
                  <a:ext cx="174022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7857" t="-28261" r="-100000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A283AD26-18CA-FD66-267A-1B9768634AA6}"/>
                </a:ext>
              </a:extLst>
            </p:cNvPr>
            <p:cNvCxnSpPr>
              <a:cxnSpLocks/>
              <a:stCxn id="11" idx="6"/>
              <a:endCxn id="23" idx="1"/>
            </p:cNvCxnSpPr>
            <p:nvPr/>
          </p:nvCxnSpPr>
          <p:spPr>
            <a:xfrm>
              <a:off x="9319848" y="1258433"/>
              <a:ext cx="1196425" cy="1198452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1A320B58-D0B9-916C-27BE-EB48123CA3DC}"/>
                </a:ext>
              </a:extLst>
            </p:cNvPr>
            <p:cNvCxnSpPr>
              <a:cxnSpLocks/>
              <a:stCxn id="10" idx="6"/>
              <a:endCxn id="23" idx="2"/>
            </p:cNvCxnSpPr>
            <p:nvPr/>
          </p:nvCxnSpPr>
          <p:spPr>
            <a:xfrm>
              <a:off x="9350902" y="2711443"/>
              <a:ext cx="1059929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5492D1A3-29B1-37DD-1ED5-04CE0148900E}"/>
                </a:ext>
              </a:extLst>
            </p:cNvPr>
            <p:cNvCxnSpPr>
              <a:cxnSpLocks/>
              <a:stCxn id="12" idx="6"/>
              <a:endCxn id="23" idx="3"/>
            </p:cNvCxnSpPr>
            <p:nvPr/>
          </p:nvCxnSpPr>
          <p:spPr>
            <a:xfrm flipV="1">
              <a:off x="9319848" y="2966001"/>
              <a:ext cx="1196425" cy="117864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4F12056-E201-ECE3-F25E-1739B0401C00}"/>
                    </a:ext>
                  </a:extLst>
                </p:cNvPr>
                <p:cNvSpPr txBox="1"/>
                <p:nvPr/>
              </p:nvSpPr>
              <p:spPr>
                <a:xfrm>
                  <a:off x="9884557" y="3489886"/>
                  <a:ext cx="41145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4F12056-E201-ECE3-F25E-1739B0401C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84557" y="3489886"/>
                  <a:ext cx="411459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7353" t="-28889" r="-41176" b="-5333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8ED752C4-B425-B5E6-0A2A-B6A712AA4B67}"/>
                    </a:ext>
                  </a:extLst>
                </p:cNvPr>
                <p:cNvSpPr txBox="1"/>
                <p:nvPr/>
              </p:nvSpPr>
              <p:spPr>
                <a:xfrm>
                  <a:off x="9625644" y="2407463"/>
                  <a:ext cx="39446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8ED752C4-B425-B5E6-0A2A-B6A712AA4B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25644" y="2407463"/>
                  <a:ext cx="394467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7692" t="-28261" r="-41538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5FD6A636-55D6-1013-76C2-E83ACFF3F327}"/>
                    </a:ext>
                  </a:extLst>
                </p:cNvPr>
                <p:cNvSpPr txBox="1"/>
                <p:nvPr/>
              </p:nvSpPr>
              <p:spPr>
                <a:xfrm>
                  <a:off x="9865647" y="1574521"/>
                  <a:ext cx="39068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5FD6A636-55D6-1013-76C2-E83ACFF3F3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65647" y="1574521"/>
                  <a:ext cx="390684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14063" t="-28889" r="-45313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AA7EAC8E-35EE-5E0C-05C5-E5DFA80A2525}"/>
                    </a:ext>
                  </a:extLst>
                </p:cNvPr>
                <p:cNvSpPr txBox="1"/>
                <p:nvPr/>
              </p:nvSpPr>
              <p:spPr>
                <a:xfrm>
                  <a:off x="8681334" y="3232261"/>
                  <a:ext cx="611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AA7EAC8E-35EE-5E0C-05C5-E5DFA80A25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81334" y="3232261"/>
                  <a:ext cx="611129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5000" t="-28889" r="-28000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Arrow: Circular 52">
              <a:extLst>
                <a:ext uri="{FF2B5EF4-FFF2-40B4-BE49-F238E27FC236}">
                  <a16:creationId xmlns:a16="http://schemas.microsoft.com/office/drawing/2014/main" id="{92A930F1-9BED-CBBA-E57D-D37CC1C18C6A}"/>
                </a:ext>
              </a:extLst>
            </p:cNvPr>
            <p:cNvSpPr/>
            <p:nvPr/>
          </p:nvSpPr>
          <p:spPr>
            <a:xfrm rot="11130327">
              <a:off x="8705787" y="2744699"/>
              <a:ext cx="519633" cy="540222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9EE2E51D-F78C-C1CB-34CC-E73BF6B4AB87}"/>
                    </a:ext>
                  </a:extLst>
                </p:cNvPr>
                <p:cNvSpPr txBox="1"/>
                <p:nvPr/>
              </p:nvSpPr>
              <p:spPr>
                <a:xfrm>
                  <a:off x="8673723" y="1768866"/>
                  <a:ext cx="611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9EE2E51D-F78C-C1CB-34CC-E73BF6B4AB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3723" y="1768866"/>
                  <a:ext cx="611129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5000" t="-28889" r="-27000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" name="Arrow: Circular 54">
              <a:extLst>
                <a:ext uri="{FF2B5EF4-FFF2-40B4-BE49-F238E27FC236}">
                  <a16:creationId xmlns:a16="http://schemas.microsoft.com/office/drawing/2014/main" id="{EF566336-C215-A192-1608-D77F3FCF9D5D}"/>
                </a:ext>
              </a:extLst>
            </p:cNvPr>
            <p:cNvSpPr/>
            <p:nvPr/>
          </p:nvSpPr>
          <p:spPr>
            <a:xfrm rot="11130327">
              <a:off x="8690556" y="1296544"/>
              <a:ext cx="519633" cy="540222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9850FBAA-149C-6753-4E7D-DD6938FBDA96}"/>
              </a:ext>
            </a:extLst>
          </p:cNvPr>
          <p:cNvSpPr/>
          <p:nvPr/>
        </p:nvSpPr>
        <p:spPr>
          <a:xfrm>
            <a:off x="1390651" y="3688100"/>
            <a:ext cx="3943349" cy="29413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351219D8-12B4-8EE2-2BDC-AB2099D6EE27}"/>
              </a:ext>
            </a:extLst>
          </p:cNvPr>
          <p:cNvGrpSpPr/>
          <p:nvPr/>
        </p:nvGrpSpPr>
        <p:grpSpPr>
          <a:xfrm>
            <a:off x="1550314" y="3760040"/>
            <a:ext cx="3642924" cy="2785277"/>
            <a:chOff x="1550314" y="3760040"/>
            <a:chExt cx="3642924" cy="2785277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CEB823B-E91D-A826-59EE-F6BCD43B4A28}"/>
                </a:ext>
              </a:extLst>
            </p:cNvPr>
            <p:cNvSpPr/>
            <p:nvPr/>
          </p:nvSpPr>
          <p:spPr>
            <a:xfrm>
              <a:off x="1959867" y="5375915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</a:t>
              </a:r>
              <a:endParaRPr lang="en-DE" dirty="0"/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A424983C-8947-A5EB-F3F5-F717B757CEEF}"/>
                </a:ext>
              </a:extLst>
            </p:cNvPr>
            <p:cNvCxnSpPr>
              <a:cxnSpLocks/>
              <a:stCxn id="60" idx="6"/>
              <a:endCxn id="64" idx="2"/>
            </p:cNvCxnSpPr>
            <p:nvPr/>
          </p:nvCxnSpPr>
          <p:spPr>
            <a:xfrm>
              <a:off x="2679867" y="5735915"/>
              <a:ext cx="53731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7204640D-42F6-36AA-D089-78DF9A7CE8D7}"/>
                    </a:ext>
                  </a:extLst>
                </p:cNvPr>
                <p:cNvSpPr txBox="1"/>
                <p:nvPr/>
              </p:nvSpPr>
              <p:spPr>
                <a:xfrm>
                  <a:off x="3276549" y="5049579"/>
                  <a:ext cx="1891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7204640D-42F6-36AA-D089-78DF9A7CE8D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6549" y="5049579"/>
                  <a:ext cx="189154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25000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E823FE57-0ED0-E395-97DC-F5F293995754}"/>
                </a:ext>
              </a:extLst>
            </p:cNvPr>
            <p:cNvGrpSpPr/>
            <p:nvPr/>
          </p:nvGrpSpPr>
          <p:grpSpPr>
            <a:xfrm>
              <a:off x="4473238" y="5375915"/>
              <a:ext cx="720000" cy="720000"/>
              <a:chOff x="3329222" y="5295508"/>
              <a:chExt cx="720000" cy="720000"/>
            </a:xfrm>
          </p:grpSpPr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29717879-6D58-AE50-1077-D29C06931CA6}"/>
                  </a:ext>
                </a:extLst>
              </p:cNvPr>
              <p:cNvSpPr/>
              <p:nvPr/>
            </p:nvSpPr>
            <p:spPr>
              <a:xfrm>
                <a:off x="3329222" y="5295508"/>
                <a:ext cx="720000" cy="720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E</a:t>
                </a:r>
                <a:endParaRPr lang="en-DE" dirty="0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08338F84-86AE-AD33-77A2-37816FA0E26E}"/>
                  </a:ext>
                </a:extLst>
              </p:cNvPr>
              <p:cNvSpPr/>
              <p:nvPr/>
            </p:nvSpPr>
            <p:spPr>
              <a:xfrm>
                <a:off x="3365081" y="5331366"/>
                <a:ext cx="648000" cy="648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dirty="0"/>
              </a:p>
            </p:txBody>
          </p:sp>
        </p:grp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C08AE3EF-C7F3-F4D6-B7E9-41E6755F15A0}"/>
                </a:ext>
              </a:extLst>
            </p:cNvPr>
            <p:cNvSpPr/>
            <p:nvPr/>
          </p:nvSpPr>
          <p:spPr>
            <a:xfrm>
              <a:off x="3217184" y="5375915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</a:t>
              </a:r>
              <a:endParaRPr lang="en-DE" dirty="0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625C3866-DA0E-3588-5582-5B3E55C13236}"/>
                </a:ext>
              </a:extLst>
            </p:cNvPr>
            <p:cNvSpPr/>
            <p:nvPr/>
          </p:nvSpPr>
          <p:spPr>
            <a:xfrm>
              <a:off x="3214705" y="4246755"/>
              <a:ext cx="7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  <a:endParaRPr lang="en-DE" dirty="0"/>
            </a:p>
          </p:txBody>
        </p: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4E2ECAF3-3F48-D95F-C28C-152704DD86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09167" y="4996191"/>
              <a:ext cx="1548" cy="361602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02588FC8-710D-A891-EFBF-B2C70E383AB6}"/>
                    </a:ext>
                  </a:extLst>
                </p:cNvPr>
                <p:cNvSpPr txBox="1"/>
                <p:nvPr/>
              </p:nvSpPr>
              <p:spPr>
                <a:xfrm>
                  <a:off x="2819952" y="5452229"/>
                  <a:ext cx="1891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02588FC8-710D-A891-EFBF-B2C70E383A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9952" y="5452229"/>
                  <a:ext cx="189154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29032" t="-28261" r="-90323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6A35EB17-1DF1-17E0-6A2E-D50D1528F389}"/>
                </a:ext>
              </a:extLst>
            </p:cNvPr>
            <p:cNvCxnSpPr>
              <a:cxnSpLocks/>
              <a:stCxn id="64" idx="6"/>
              <a:endCxn id="83" idx="2"/>
            </p:cNvCxnSpPr>
            <p:nvPr/>
          </p:nvCxnSpPr>
          <p:spPr>
            <a:xfrm>
              <a:off x="3937184" y="5735915"/>
              <a:ext cx="536054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EAE0ED05-7E1C-DB9A-2463-B1D5116DDEF3}"/>
                    </a:ext>
                  </a:extLst>
                </p:cNvPr>
                <p:cNvSpPr txBox="1"/>
                <p:nvPr/>
              </p:nvSpPr>
              <p:spPr>
                <a:xfrm>
                  <a:off x="4097943" y="5434365"/>
                  <a:ext cx="1891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EAE0ED05-7E1C-DB9A-2463-B1D5116DDE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7943" y="5434365"/>
                  <a:ext cx="189154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25806" t="-28261" r="-93548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B25DF3D4-5DFC-89A1-D9CE-CE3A895C4C10}"/>
                    </a:ext>
                  </a:extLst>
                </p:cNvPr>
                <p:cNvSpPr txBox="1"/>
                <p:nvPr/>
              </p:nvSpPr>
              <p:spPr>
                <a:xfrm>
                  <a:off x="3442077" y="6245641"/>
                  <a:ext cx="1891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B25DF3D4-5DFC-89A1-D9CE-CE3A895C4C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2077" y="6245641"/>
                  <a:ext cx="189154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29032" t="-28889" r="-90323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0" name="Arrow: Circular 79">
              <a:extLst>
                <a:ext uri="{FF2B5EF4-FFF2-40B4-BE49-F238E27FC236}">
                  <a16:creationId xmlns:a16="http://schemas.microsoft.com/office/drawing/2014/main" id="{9D224526-487A-2C1F-9D99-36C0B52B65DC}"/>
                </a:ext>
              </a:extLst>
            </p:cNvPr>
            <p:cNvSpPr/>
            <p:nvPr/>
          </p:nvSpPr>
          <p:spPr>
            <a:xfrm rot="11130327">
              <a:off x="3292069" y="5769171"/>
              <a:ext cx="519633" cy="540222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84A5C8C4-393E-8C93-C14C-1BB06AE0CEE9}"/>
                    </a:ext>
                  </a:extLst>
                </p:cNvPr>
                <p:cNvSpPr txBox="1"/>
                <p:nvPr/>
              </p:nvSpPr>
              <p:spPr>
                <a:xfrm>
                  <a:off x="3480127" y="3760040"/>
                  <a:ext cx="1891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84A5C8C4-393E-8C93-C14C-1BB06AE0CEE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80127" y="3760040"/>
                  <a:ext cx="189154" cy="276999"/>
                </a:xfrm>
                <a:prstGeom prst="rect">
                  <a:avLst/>
                </a:prstGeom>
                <a:blipFill>
                  <a:blip r:embed="rId16"/>
                  <a:stretch>
                    <a:fillRect l="-29032" t="-28889" r="-90323" b="-51111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2" name="Arrow: Circular 81">
              <a:extLst>
                <a:ext uri="{FF2B5EF4-FFF2-40B4-BE49-F238E27FC236}">
                  <a16:creationId xmlns:a16="http://schemas.microsoft.com/office/drawing/2014/main" id="{8AE94B51-E218-4DBB-F469-BDE7CFC247E5}"/>
                </a:ext>
              </a:extLst>
            </p:cNvPr>
            <p:cNvSpPr/>
            <p:nvPr/>
          </p:nvSpPr>
          <p:spPr>
            <a:xfrm>
              <a:off x="3305363" y="4006985"/>
              <a:ext cx="519633" cy="540222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4EE3FFC1-8199-2216-9F9A-5245E32CF7BA}"/>
                </a:ext>
              </a:extLst>
            </p:cNvPr>
            <p:cNvCxnSpPr/>
            <p:nvPr/>
          </p:nvCxnSpPr>
          <p:spPr>
            <a:xfrm>
              <a:off x="1550314" y="5747366"/>
              <a:ext cx="37651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960B4E86-9290-7BD9-EA12-CE87E054B8F3}"/>
                </a:ext>
              </a:extLst>
            </p:cNvPr>
            <p:cNvCxnSpPr>
              <a:cxnSpLocks/>
            </p:cNvCxnSpPr>
            <p:nvPr/>
          </p:nvCxnSpPr>
          <p:spPr>
            <a:xfrm>
              <a:off x="3628738" y="5005716"/>
              <a:ext cx="1548" cy="361602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8F359E91-B873-1404-1E32-1413363F4C46}"/>
                    </a:ext>
                  </a:extLst>
                </p:cNvPr>
                <p:cNvSpPr txBox="1"/>
                <p:nvPr/>
              </p:nvSpPr>
              <p:spPr>
                <a:xfrm>
                  <a:off x="3703734" y="5037163"/>
                  <a:ext cx="1891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8F359E91-B873-1404-1E32-1413363F4C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3734" y="5037163"/>
                  <a:ext cx="189154" cy="276999"/>
                </a:xfrm>
                <a:prstGeom prst="rect">
                  <a:avLst/>
                </a:prstGeom>
                <a:blipFill>
                  <a:blip r:embed="rId17"/>
                  <a:stretch>
                    <a:fillRect l="-29032" t="-28261" r="-90323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AAE70D42-A687-0AAF-A160-F8068BF8B430}"/>
                    </a:ext>
                  </a:extLst>
                </p:cNvPr>
                <p:cNvSpPr txBox="1"/>
                <p:nvPr/>
              </p:nvSpPr>
              <p:spPr>
                <a:xfrm>
                  <a:off x="2230578" y="6268318"/>
                  <a:ext cx="1891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AAE70D42-A687-0AAF-A160-F8068BF8B43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30578" y="6268318"/>
                  <a:ext cx="189154" cy="276999"/>
                </a:xfrm>
                <a:prstGeom prst="rect">
                  <a:avLst/>
                </a:prstGeom>
                <a:blipFill>
                  <a:blip r:embed="rId18"/>
                  <a:stretch>
                    <a:fillRect l="-29032" t="-28261" r="-90323" b="-50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5" name="Arrow: Circular 94">
              <a:extLst>
                <a:ext uri="{FF2B5EF4-FFF2-40B4-BE49-F238E27FC236}">
                  <a16:creationId xmlns:a16="http://schemas.microsoft.com/office/drawing/2014/main" id="{2361AAC6-0001-16A9-0E3E-00135A75C4B5}"/>
                </a:ext>
              </a:extLst>
            </p:cNvPr>
            <p:cNvSpPr/>
            <p:nvPr/>
          </p:nvSpPr>
          <p:spPr>
            <a:xfrm rot="11130327">
              <a:off x="2080570" y="5791848"/>
              <a:ext cx="519633" cy="540222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24988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7200" dirty="0" err="1"/>
              <a:t>Nichtdeterministische</a:t>
            </a:r>
            <a:r>
              <a:rPr lang="en-GB" sz="7200" dirty="0"/>
              <a:t> </a:t>
            </a:r>
            <a:r>
              <a:rPr lang="en-GB" sz="7200" dirty="0" err="1"/>
              <a:t>Endliche</a:t>
            </a:r>
            <a:r>
              <a:rPr lang="en-GB" sz="7200" dirty="0"/>
              <a:t> </a:t>
            </a:r>
            <a:r>
              <a:rPr lang="en-GB" sz="7200"/>
              <a:t>Automaten</a:t>
            </a:r>
            <a:endParaRPr lang="en-DE" sz="72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990A55F-57D0-5F13-873C-EC6A5D011C2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06027" y="1807536"/>
                <a:ext cx="11070455" cy="4343362"/>
              </a:xfrm>
            </p:spPr>
            <p:txBody>
              <a:bodyPr/>
              <a:lstStyle/>
              <a:p>
                <a:r>
                  <a:rPr lang="en-GB" sz="2000" dirty="0">
                    <a:solidFill>
                      <a:schemeClr val="bg1"/>
                    </a:solidFill>
                  </a:rPr>
                  <a:t>Gib für die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folgende</a:t>
                </a:r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formale</a:t>
                </a:r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Sprache</a:t>
                </a:r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GB" sz="2000" dirty="0">
                    <a:solidFill>
                      <a:schemeClr val="bg1"/>
                    </a:solidFill>
                  </a:rPr>
                  <a:t> einen NEA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mit</a:t>
                </a:r>
                <a:r>
                  <a:rPr lang="en-GB" sz="2000" dirty="0">
                    <a:solidFill>
                      <a:schemeClr val="bg1"/>
                    </a:solidFill>
                  </a:rPr>
                  <a:t> maximal 4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Zuständen</a:t>
                </a:r>
                <a:r>
                  <a:rPr lang="en-GB" sz="2000" dirty="0">
                    <a:solidFill>
                      <a:schemeClr val="bg1"/>
                    </a:solidFill>
                  </a:rPr>
                  <a:t> an, der die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Sprache</a:t>
                </a:r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erkennt</a:t>
                </a:r>
                <a:r>
                  <a:rPr lang="en-GB" sz="2000" dirty="0">
                    <a:solidFill>
                      <a:schemeClr val="bg1"/>
                    </a:solidFill>
                  </a:rPr>
                  <a:t> und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konstruiere</a:t>
                </a:r>
                <a:r>
                  <a:rPr lang="en-GB" sz="2000" dirty="0">
                    <a:solidFill>
                      <a:schemeClr val="bg1"/>
                    </a:solidFill>
                  </a:rPr>
                  <a:t> einen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äquivalenten</a:t>
                </a:r>
                <a:r>
                  <a:rPr lang="en-GB" sz="2000" dirty="0">
                    <a:solidFill>
                      <a:schemeClr val="bg1"/>
                    </a:solidFill>
                  </a:rPr>
                  <a:t> DEA.</a:t>
                </a:r>
              </a:p>
              <a:p>
                <a:endParaRPr lang="en-GB" sz="2000" dirty="0">
                  <a:solidFill>
                    <a:schemeClr val="bg1"/>
                  </a:solidFill>
                </a:endParaRPr>
              </a:p>
              <a:p>
                <a:endParaRPr lang="en-GB" sz="2000" dirty="0"/>
              </a:p>
              <a:p>
                <a:endParaRPr lang="en-GB" sz="20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sSup>
                          <m:sSup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sz="4000" dirty="0">
                    <a:solidFill>
                      <a:schemeClr val="bg1"/>
                    </a:solidFill>
                  </a:rPr>
                  <a:t> </a:t>
                </a:r>
                <a:r>
                  <a:rPr lang="en-GB" sz="4000" dirty="0" err="1">
                    <a:solidFill>
                      <a:schemeClr val="bg1"/>
                    </a:solidFill>
                  </a:rPr>
                  <a:t>endet</a:t>
                </a:r>
                <a:r>
                  <a:rPr lang="en-GB" sz="4000" dirty="0">
                    <a:solidFill>
                      <a:schemeClr val="bg1"/>
                    </a:solidFill>
                  </a:rPr>
                  <a:t> </a:t>
                </a:r>
                <a:r>
                  <a:rPr lang="en-GB" sz="4000" dirty="0" err="1">
                    <a:solidFill>
                      <a:schemeClr val="bg1"/>
                    </a:solidFill>
                  </a:rPr>
                  <a:t>mit</a:t>
                </a:r>
                <a:r>
                  <a:rPr lang="en-GB" sz="40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𝑎𝑎𝑏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sz="4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990A55F-57D0-5F13-873C-EC6A5D011C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06027" y="1807536"/>
                <a:ext cx="11070455" cy="4343362"/>
              </a:xfrm>
              <a:blipFill>
                <a:blip r:embed="rId2"/>
                <a:stretch>
                  <a:fillRect l="-551" t="-154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N</a:t>
            </a:r>
            <a:r>
              <a:rPr lang="en-GB" dirty="0" err="1"/>
              <a:t>ichtdeterministische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E</a:t>
            </a:r>
            <a:r>
              <a:rPr lang="en-GB" dirty="0" err="1"/>
              <a:t>ndliche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A</a:t>
            </a:r>
            <a:r>
              <a:rPr lang="en-GB" dirty="0" err="1"/>
              <a:t>utomaten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D5818A9-F246-0551-FC4F-F51F211E9FCB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37882" y="1778856"/>
                <a:ext cx="10829365" cy="4810125"/>
              </a:xfrm>
            </p:spPr>
            <p:txBody>
              <a:bodyPr/>
              <a:lstStyle/>
              <a:p>
                <a:pPr algn="l"/>
                <a:r>
                  <a:rPr lang="en-GB" sz="1800" dirty="0"/>
                  <a:t>Ein </a:t>
                </a:r>
                <a:r>
                  <a:rPr lang="en-GB" sz="1800" dirty="0" err="1"/>
                  <a:t>nichtdeterministischer</a:t>
                </a:r>
                <a:r>
                  <a:rPr lang="en-GB" sz="1800" dirty="0"/>
                  <a:t> </a:t>
                </a:r>
                <a:r>
                  <a:rPr lang="en-GB" sz="1800" dirty="0" err="1"/>
                  <a:t>endlicher</a:t>
                </a:r>
                <a:r>
                  <a:rPr lang="en-GB" sz="1800" dirty="0"/>
                  <a:t> Automat (</a:t>
                </a:r>
                <a:r>
                  <a:rPr lang="en-GB" sz="1800" b="1" dirty="0"/>
                  <a:t>NEA</a:t>
                </a:r>
                <a:r>
                  <a:rPr lang="en-GB" sz="1800" dirty="0"/>
                  <a:t>) </a:t>
                </a:r>
                <a:r>
                  <a:rPr lang="en-GB" sz="1800" dirty="0" err="1"/>
                  <a:t>wird</a:t>
                </a:r>
                <a:r>
                  <a:rPr lang="en-GB" sz="1800" dirty="0"/>
                  <a:t> durch </a:t>
                </a:r>
                <a:r>
                  <a:rPr lang="en-GB" sz="1800" dirty="0" err="1"/>
                  <a:t>ein</a:t>
                </a:r>
                <a:r>
                  <a:rPr lang="en-GB" sz="1800" dirty="0"/>
                  <a:t> 5-Tupel </a:t>
                </a:r>
                <a14:m>
                  <m:oMath xmlns:m="http://schemas.openxmlformats.org/officeDocument/2006/math"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sz="18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1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𝚺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sz="1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GB" sz="1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sz="1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GB" sz="1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𝜹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800" b="1" dirty="0"/>
                  <a:t> </a:t>
                </a:r>
                <a:r>
                  <a:rPr lang="en-GB" sz="1800" dirty="0" err="1"/>
                  <a:t>spezifiziert</a:t>
                </a:r>
                <a:r>
                  <a:rPr lang="en-GB" sz="1800" dirty="0"/>
                  <a:t>.</a:t>
                </a:r>
              </a:p>
              <a:p>
                <a:pPr algn="l"/>
                <a:endParaRPr lang="en-GB" sz="1800" dirty="0"/>
              </a:p>
              <a:p>
                <a:pPr marL="342900" indent="-34290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en-GB" sz="1800" dirty="0"/>
                  <a:t> </a:t>
                </a:r>
                <a:r>
                  <a:rPr lang="en-GB" sz="1800" dirty="0" err="1"/>
                  <a:t>ist</a:t>
                </a:r>
                <a:r>
                  <a:rPr lang="en-GB" sz="1800" dirty="0"/>
                  <a:t> die </a:t>
                </a:r>
                <a:r>
                  <a:rPr lang="en-GB" sz="1800" dirty="0" err="1"/>
                  <a:t>endliche</a:t>
                </a:r>
                <a:r>
                  <a:rPr lang="en-GB" sz="1800" dirty="0"/>
                  <a:t> und </a:t>
                </a:r>
                <a:r>
                  <a:rPr lang="en-GB" sz="1800" dirty="0" err="1"/>
                  <a:t>nichtleere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Menge</a:t>
                </a:r>
                <a:r>
                  <a:rPr lang="en-GB" sz="1800" dirty="0"/>
                  <a:t> der </a:t>
                </a:r>
                <a:r>
                  <a:rPr lang="en-GB" sz="1800" dirty="0" err="1">
                    <a:solidFill>
                      <a:srgbClr val="FFC000"/>
                    </a:solidFill>
                  </a:rPr>
                  <a:t>Zustände</a:t>
                </a:r>
                <a:r>
                  <a:rPr lang="en-GB" sz="1800" dirty="0"/>
                  <a:t>.</a:t>
                </a:r>
              </a:p>
              <a:p>
                <a:pPr marL="342900" indent="-34290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𝚺</m:t>
                    </m:r>
                  </m:oMath>
                </a14:m>
                <a:r>
                  <a:rPr lang="en-GB" sz="1800" dirty="0"/>
                  <a:t> </a:t>
                </a:r>
                <a:r>
                  <a:rPr lang="en-GB" sz="1800" dirty="0" err="1"/>
                  <a:t>ist</a:t>
                </a:r>
                <a:r>
                  <a:rPr lang="en-GB" sz="1800" dirty="0"/>
                  <a:t> das </a:t>
                </a:r>
                <a:r>
                  <a:rPr lang="en-GB" sz="1800" dirty="0" err="1">
                    <a:solidFill>
                      <a:srgbClr val="00B0F0"/>
                    </a:solidFill>
                  </a:rPr>
                  <a:t>Eingabealphabet</a:t>
                </a:r>
                <a:r>
                  <a:rPr lang="en-GB" sz="1800" dirty="0"/>
                  <a:t>, d. h. </a:t>
                </a:r>
                <a:r>
                  <a:rPr lang="en-GB" sz="1800" dirty="0" err="1"/>
                  <a:t>eine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endliche</a:t>
                </a:r>
                <a:r>
                  <a:rPr lang="en-GB" sz="1800" dirty="0"/>
                  <a:t>, </a:t>
                </a:r>
                <a:r>
                  <a:rPr lang="en-GB" sz="1800" dirty="0" err="1"/>
                  <a:t>nichtleere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Menge</a:t>
                </a:r>
                <a:r>
                  <a:rPr lang="en-GB" sz="1800" dirty="0"/>
                  <a:t> von </a:t>
                </a:r>
                <a:r>
                  <a:rPr lang="en-GB" sz="1800" dirty="0" err="1"/>
                  <a:t>Symbolen</a:t>
                </a:r>
                <a:r>
                  <a:rPr lang="en-GB" sz="1800" dirty="0"/>
                  <a:t>.</a:t>
                </a:r>
                <a:endParaRPr lang="en-DE" sz="1800" dirty="0"/>
              </a:p>
              <a:p>
                <a:pPr marL="342900" indent="-34290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GB" sz="1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en-GB" sz="1800" b="1" dirty="0"/>
                  <a:t> </a:t>
                </a:r>
                <a:r>
                  <a:rPr lang="en-GB" sz="1800" dirty="0" err="1"/>
                  <a:t>ist</a:t>
                </a:r>
                <a:r>
                  <a:rPr lang="en-GB" sz="1800" dirty="0"/>
                  <a:t> der </a:t>
                </a:r>
                <a:r>
                  <a:rPr lang="en-GB" sz="1800" dirty="0" err="1">
                    <a:solidFill>
                      <a:srgbClr val="00B050"/>
                    </a:solidFill>
                  </a:rPr>
                  <a:t>Anfangszustand</a:t>
                </a:r>
                <a:r>
                  <a:rPr lang="en-GB" sz="1800" dirty="0"/>
                  <a:t>.</a:t>
                </a:r>
                <a:endParaRPr lang="en-DE" sz="1800" dirty="0"/>
              </a:p>
              <a:p>
                <a:pPr marL="342900" indent="-34290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GB" sz="1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</m:oMath>
                </a14:m>
                <a:r>
                  <a:rPr lang="en-GB" sz="1800" b="1" dirty="0"/>
                  <a:t> </a:t>
                </a:r>
                <a:r>
                  <a:rPr lang="en-GB" sz="1800" dirty="0"/>
                  <a:t>ist die </a:t>
                </a:r>
                <a:r>
                  <a:rPr lang="en-GB" sz="1800" dirty="0" err="1"/>
                  <a:t>Menge</a:t>
                </a:r>
                <a:r>
                  <a:rPr lang="en-GB" sz="1800" dirty="0"/>
                  <a:t> der </a:t>
                </a:r>
                <a:r>
                  <a:rPr lang="en-GB" sz="1800" dirty="0" err="1">
                    <a:solidFill>
                      <a:srgbClr val="7030A0"/>
                    </a:solidFill>
                  </a:rPr>
                  <a:t>Endzustände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mit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en-GB" sz="1800" b="1" i="1">
                            <a:latin typeface="Cambria Math" panose="02040503050406030204" pitchFamily="18" charset="0"/>
                          </a:rPr>
                          <m:t>𝑬</m:t>
                        </m:r>
                      </m:sub>
                    </m:sSub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en-GB" sz="1800" dirty="0"/>
                  <a:t>.</a:t>
                </a:r>
                <a:endParaRPr lang="en-DE" sz="1800" dirty="0"/>
              </a:p>
              <a:p>
                <a:pPr marL="342900" indent="-342900" algn="l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𝜹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GB" sz="1800" b="1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1800" b="1" i="0" smtClean="0">
                        <a:latin typeface="Cambria Math" panose="02040503050406030204" pitchFamily="18" charset="0"/>
                      </a:rPr>
                      <m:t>𝚺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GB" sz="1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1" i="1" smtClean="0"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p>
                        <m:r>
                          <a:rPr lang="en-GB" sz="18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sz="1800" b="1" dirty="0"/>
                  <a:t> </a:t>
                </a:r>
                <a:r>
                  <a:rPr lang="en-GB" sz="1800" dirty="0" err="1"/>
                  <a:t>ist</a:t>
                </a:r>
                <a:r>
                  <a:rPr lang="en-GB" sz="1800" dirty="0"/>
                  <a:t> die </a:t>
                </a:r>
                <a:r>
                  <a:rPr lang="en-GB" sz="1800" dirty="0" err="1">
                    <a:solidFill>
                      <a:srgbClr val="FF0000"/>
                    </a:solidFill>
                  </a:rPr>
                  <a:t>Zustandsübergangsabbildung</a:t>
                </a:r>
                <a:r>
                  <a:rPr lang="en-GB" sz="1800" dirty="0"/>
                  <a:t>, die von einem </a:t>
                </a:r>
                <a:r>
                  <a:rPr lang="en-GB" sz="1800" dirty="0" err="1"/>
                  <a:t>Zustand</a:t>
                </a:r>
                <a:r>
                  <a:rPr lang="en-GB" sz="1800" dirty="0"/>
                  <a:t> </a:t>
                </a:r>
                <a:r>
                  <a:rPr lang="en-GB" sz="1800" dirty="0" err="1"/>
                  <a:t>zu</a:t>
                </a:r>
                <a:r>
                  <a:rPr lang="en-GB" sz="1800" dirty="0"/>
                  <a:t> </a:t>
                </a:r>
                <a:r>
                  <a:rPr lang="en-GB" sz="1800" dirty="0" err="1"/>
                  <a:t>beliebig</a:t>
                </a:r>
                <a:r>
                  <a:rPr lang="en-GB" sz="1800" dirty="0"/>
                  <a:t> </a:t>
                </a:r>
                <a:r>
                  <a:rPr lang="en-GB" sz="1800" dirty="0" err="1"/>
                  <a:t>vielen</a:t>
                </a:r>
                <a:r>
                  <a:rPr lang="en-GB" sz="1800" dirty="0"/>
                  <a:t> </a:t>
                </a:r>
                <a:r>
                  <a:rPr lang="en-GB" sz="1800" dirty="0" err="1"/>
                  <a:t>Folgezuständen</a:t>
                </a:r>
                <a:r>
                  <a:rPr lang="en-GB" sz="1800" dirty="0"/>
                  <a:t> </a:t>
                </a:r>
                <a:r>
                  <a:rPr lang="en-GB" sz="1800" dirty="0" err="1"/>
                  <a:t>übergehen</a:t>
                </a:r>
                <a:r>
                  <a:rPr lang="en-GB" sz="1800" dirty="0"/>
                  <a:t> kann.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p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sz="1800" dirty="0"/>
                  <a:t> </a:t>
                </a:r>
                <a:r>
                  <a:rPr lang="en-GB" sz="1800" dirty="0" err="1"/>
                  <a:t>bezeichnet</a:t>
                </a:r>
                <a:r>
                  <a:rPr lang="en-GB" sz="1800" dirty="0"/>
                  <a:t> die </a:t>
                </a:r>
                <a:r>
                  <a:rPr lang="en-GB" sz="1800" dirty="0" err="1"/>
                  <a:t>Potenzmenge</a:t>
                </a:r>
                <a:r>
                  <a:rPr lang="en-GB" sz="1800" dirty="0"/>
                  <a:t> der </a:t>
                </a:r>
                <a:r>
                  <a:rPr lang="en-GB" sz="1800" dirty="0" err="1"/>
                  <a:t>Zustände</a:t>
                </a:r>
                <a:r>
                  <a:rPr lang="en-GB" sz="1800" dirty="0"/>
                  <a:t>.</a:t>
                </a:r>
                <a:endParaRPr lang="en-DE" sz="1800" dirty="0"/>
              </a:p>
              <a:p>
                <a:pPr algn="l"/>
                <a:endParaRPr lang="en-GB" sz="1800" dirty="0"/>
              </a:p>
              <a:p>
                <a:pPr algn="l"/>
                <a:r>
                  <a:rPr lang="en-GB" sz="1800" dirty="0"/>
                  <a:t>Ein Wort, für das es </a:t>
                </a:r>
                <a:r>
                  <a:rPr lang="en-GB" sz="1800" dirty="0" err="1"/>
                  <a:t>eine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Möglichkeit</a:t>
                </a:r>
                <a:r>
                  <a:rPr lang="en-GB" sz="1800" dirty="0"/>
                  <a:t> </a:t>
                </a:r>
                <a:r>
                  <a:rPr lang="en-GB" sz="1800" dirty="0" err="1"/>
                  <a:t>gibt</a:t>
                </a:r>
                <a:r>
                  <a:rPr lang="en-GB" sz="1800" dirty="0"/>
                  <a:t>, den </a:t>
                </a:r>
                <a:r>
                  <a:rPr lang="en-GB" sz="1800" dirty="0" err="1"/>
                  <a:t>Automaten</a:t>
                </a:r>
                <a:r>
                  <a:rPr lang="en-GB" sz="1800" dirty="0"/>
                  <a:t> vom Start- in einen </a:t>
                </a:r>
                <a:r>
                  <a:rPr lang="en-GB" sz="1800" dirty="0" err="1"/>
                  <a:t>Endzustand</a:t>
                </a:r>
                <a:r>
                  <a:rPr lang="en-GB" sz="1800" dirty="0"/>
                  <a:t> </a:t>
                </a:r>
                <a:r>
                  <a:rPr lang="en-GB" sz="1800" dirty="0" err="1"/>
                  <a:t>zu</a:t>
                </a:r>
                <a:r>
                  <a:rPr lang="en-GB" sz="1800" dirty="0"/>
                  <a:t> </a:t>
                </a:r>
                <a:r>
                  <a:rPr lang="en-GB" sz="1800" dirty="0" err="1"/>
                  <a:t>überführen</a:t>
                </a:r>
                <a:r>
                  <a:rPr lang="en-GB" sz="1800" dirty="0"/>
                  <a:t>, gilt </a:t>
                </a:r>
                <a:r>
                  <a:rPr lang="en-GB" sz="1800" dirty="0" err="1"/>
                  <a:t>als</a:t>
                </a:r>
                <a:r>
                  <a:rPr lang="en-GB" sz="1800" dirty="0"/>
                  <a:t> </a:t>
                </a:r>
                <a:r>
                  <a:rPr lang="en-GB" sz="1800" dirty="0" err="1"/>
                  <a:t>akzeptert</a:t>
                </a:r>
                <a:r>
                  <a:rPr lang="en-GB" sz="1800" dirty="0"/>
                  <a:t>.</a:t>
                </a:r>
                <a:endParaRPr lang="en-DE" sz="18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D5818A9-F246-0551-FC4F-F51F211E9F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37882" y="1778856"/>
                <a:ext cx="10829365" cy="4810125"/>
              </a:xfrm>
              <a:blipFill>
                <a:blip r:embed="rId2"/>
                <a:stretch>
                  <a:fillRect l="-450" r="-28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D8576-1E1E-B50F-243D-E8F25D7737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NEA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4343541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B17C19-816E-AD31-FED2-B3091BF357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109D05-F1A1-FD82-8BE4-BC80112CDF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NEA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117ABF-FE60-E56C-78D9-B628A7E8D116}"/>
              </a:ext>
            </a:extLst>
          </p:cNvPr>
          <p:cNvSpPr txBox="1"/>
          <p:nvPr/>
        </p:nvSpPr>
        <p:spPr>
          <a:xfrm>
            <a:off x="1878562" y="1399659"/>
            <a:ext cx="8434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err="1">
                <a:solidFill>
                  <a:schemeClr val="bg1"/>
                </a:solidFill>
              </a:rPr>
              <a:t>Beispiel</a:t>
            </a:r>
            <a:endParaRPr lang="en-DE" b="1" i="1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B7E526-D3DE-F6D3-3F22-1160CA4EA4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562" y="2512251"/>
            <a:ext cx="7689788" cy="317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1872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5818A9-F246-0551-FC4F-F51F211E9F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Zu </a:t>
            </a:r>
            <a:r>
              <a:rPr lang="en-GB" dirty="0" err="1"/>
              <a:t>jedem</a:t>
            </a:r>
            <a:r>
              <a:rPr lang="en-GB" dirty="0"/>
              <a:t> NEA </a:t>
            </a:r>
            <a:r>
              <a:rPr lang="en-GB" dirty="0" err="1"/>
              <a:t>gibt</a:t>
            </a:r>
            <a:r>
              <a:rPr lang="en-GB" dirty="0"/>
              <a:t> es einen </a:t>
            </a:r>
            <a:r>
              <a:rPr lang="en-GB" dirty="0" err="1"/>
              <a:t>äquivalenten</a:t>
            </a:r>
            <a:r>
              <a:rPr lang="en-GB" dirty="0"/>
              <a:t> DEA. Das </a:t>
            </a:r>
            <a:r>
              <a:rPr lang="en-GB" dirty="0" err="1"/>
              <a:t>bedeutet</a:t>
            </a:r>
            <a:r>
              <a:rPr lang="en-GB" dirty="0"/>
              <a:t>, </a:t>
            </a:r>
            <a:r>
              <a:rPr lang="en-GB" dirty="0" err="1"/>
              <a:t>dass</a:t>
            </a:r>
            <a:r>
              <a:rPr lang="en-GB" dirty="0"/>
              <a:t> es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jedem</a:t>
            </a:r>
            <a:r>
              <a:rPr lang="en-GB" dirty="0"/>
              <a:t> NEA einen DEA </a:t>
            </a:r>
            <a:r>
              <a:rPr lang="en-GB" dirty="0" err="1"/>
              <a:t>gibt</a:t>
            </a:r>
            <a:r>
              <a:rPr lang="en-GB" dirty="0"/>
              <a:t>, der die </a:t>
            </a:r>
            <a:r>
              <a:rPr lang="en-GB" dirty="0" err="1"/>
              <a:t>gleiche</a:t>
            </a:r>
            <a:r>
              <a:rPr lang="en-GB" dirty="0"/>
              <a:t> </a:t>
            </a:r>
            <a:r>
              <a:rPr lang="en-GB" dirty="0" err="1"/>
              <a:t>Sprache</a:t>
            </a:r>
            <a:r>
              <a:rPr lang="en-GB" dirty="0"/>
              <a:t> </a:t>
            </a:r>
            <a:r>
              <a:rPr lang="en-GB" dirty="0" err="1"/>
              <a:t>akzeptiert</a:t>
            </a:r>
            <a:r>
              <a:rPr lang="en-GB" dirty="0"/>
              <a:t>.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35D8576-1E1E-B50F-243D-E8F25D773711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dirty="0"/>
                  <a:t>NEA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dirty="0"/>
                  <a:t> DEA</a:t>
                </a:r>
                <a:endParaRPr lang="en-DE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35D8576-1E1E-B50F-243D-E8F25D7737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t="-6573" b="-1737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4507F8A5-4E60-D7D0-2FA7-0E84DB4F7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12" y="1071711"/>
            <a:ext cx="3734993" cy="153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4560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35D8576-1E1E-B50F-243D-E8F25D773711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dirty="0"/>
                  <a:t>NEA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dirty="0"/>
                  <a:t> DEA</a:t>
                </a:r>
                <a:endParaRPr lang="en-DE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35D8576-1E1E-B50F-243D-E8F25D7737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t="-6573" b="-1737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4507F8A5-4E60-D7D0-2FA7-0E84DB4F7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12" y="1071711"/>
            <a:ext cx="3734993" cy="15397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BBCB68-CE38-352F-FF89-8D518A6DDE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8064" y="3997014"/>
            <a:ext cx="8920152" cy="226344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71E71C26-520B-9613-101C-2FF4C02328F0}"/>
              </a:ext>
            </a:extLst>
          </p:cNvPr>
          <p:cNvSpPr/>
          <p:nvPr/>
        </p:nvSpPr>
        <p:spPr>
          <a:xfrm>
            <a:off x="10623177" y="287338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1</a:t>
            </a:r>
            <a:endParaRPr lang="en-DE" sz="4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1D4715-B51D-FA20-43D8-29FD0BE318DF}"/>
              </a:ext>
            </a:extLst>
          </p:cNvPr>
          <p:cNvSpPr txBox="1"/>
          <p:nvPr/>
        </p:nvSpPr>
        <p:spPr>
          <a:xfrm>
            <a:off x="2227905" y="2952134"/>
            <a:ext cx="4177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b="0" i="0" u="none" strike="noStrike" baseline="0" dirty="0">
                <a:solidFill>
                  <a:schemeClr val="bg1"/>
                </a:solidFill>
              </a:rPr>
              <a:t>Man erstellt eine Zustandsübergangstabelle. Hierbei stehen in den Zellen nicht einzelne Folgezustände wie bei einem DEA, sondern Folgezustandsmengen. Ist ein Übergang nicht vorgesehen, trägt man die leere Menge ein</a:t>
            </a:r>
            <a:r>
              <a:rPr lang="de-DE" sz="900" dirty="0">
                <a:solidFill>
                  <a:schemeClr val="bg1"/>
                </a:solidFill>
              </a:rPr>
              <a:t>:</a:t>
            </a:r>
            <a:endParaRPr lang="de-DE" sz="900" b="0" i="0" u="none" strike="noStrike" baseline="0" dirty="0">
              <a:solidFill>
                <a:schemeClr val="bg1"/>
              </a:solidFill>
            </a:endParaRPr>
          </a:p>
        </p:txBody>
      </p:sp>
      <p:pic>
        <p:nvPicPr>
          <p:cNvPr id="11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B124D0D0-4240-B374-1105-B6B5A6F60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90310">
            <a:off x="1047762" y="2438031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8063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35D8576-1E1E-B50F-243D-E8F25D773711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dirty="0"/>
                  <a:t>NEA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dirty="0"/>
                  <a:t> DEA</a:t>
                </a:r>
                <a:endParaRPr lang="en-DE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35D8576-1E1E-B50F-243D-E8F25D7737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t="-6573" b="-1737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4507F8A5-4E60-D7D0-2FA7-0E84DB4F7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12" y="1071711"/>
            <a:ext cx="3734993" cy="15397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BBCB68-CE38-352F-FF89-8D518A6DDE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206" y="2975074"/>
            <a:ext cx="6788499" cy="1722549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71E71C26-520B-9613-101C-2FF4C02328F0}"/>
              </a:ext>
            </a:extLst>
          </p:cNvPr>
          <p:cNvSpPr/>
          <p:nvPr/>
        </p:nvSpPr>
        <p:spPr>
          <a:xfrm>
            <a:off x="10623177" y="287338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2</a:t>
            </a:r>
            <a:endParaRPr lang="en-DE" sz="40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DFCBB6-32EB-E0CF-7452-1B9BD418B0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1122" y="4901474"/>
            <a:ext cx="6788499" cy="17590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E7CC36-BAD7-217F-BCA9-FAC40AFAE8C0}"/>
              </a:ext>
            </a:extLst>
          </p:cNvPr>
          <p:cNvSpPr txBox="1"/>
          <p:nvPr/>
        </p:nvSpPr>
        <p:spPr>
          <a:xfrm>
            <a:off x="8593440" y="3178925"/>
            <a:ext cx="31097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0" i="0" u="none" strike="noStrike" baseline="0" dirty="0">
                <a:solidFill>
                  <a:schemeClr val="bg1"/>
                </a:solidFill>
              </a:rPr>
              <a:t>Man erstellt die Zustandsübergangstabelle des äquivalenten DEAs indem man Zustandsmengen zu einem neuen Zustand zusammenfasst: </a:t>
            </a:r>
          </a:p>
        </p:txBody>
      </p:sp>
      <p:pic>
        <p:nvPicPr>
          <p:cNvPr id="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0D465D3C-0D10-BB65-43BF-C6A509D30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7457526" y="3178925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3FA5E8D9-8556-CF2A-AB8A-9B6F94F01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58402" flipV="1">
            <a:off x="3918808" y="1993596"/>
            <a:ext cx="926696" cy="92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2429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35D8576-1E1E-B50F-243D-E8F25D773711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dirty="0"/>
                  <a:t>NEA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dirty="0"/>
                  <a:t> DEA</a:t>
                </a:r>
                <a:endParaRPr lang="en-DE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35D8576-1E1E-B50F-243D-E8F25D7737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t="-6573" b="-1737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4507F8A5-4E60-D7D0-2FA7-0E84DB4F7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12" y="1071711"/>
            <a:ext cx="3734993" cy="15397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BBCB68-CE38-352F-FF89-8D518A6DDE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2692" y="1812798"/>
            <a:ext cx="4058261" cy="1029764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71E71C26-520B-9613-101C-2FF4C02328F0}"/>
              </a:ext>
            </a:extLst>
          </p:cNvPr>
          <p:cNvSpPr/>
          <p:nvPr/>
        </p:nvSpPr>
        <p:spPr>
          <a:xfrm>
            <a:off x="10623177" y="287338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3</a:t>
            </a:r>
            <a:endParaRPr lang="en-DE" sz="40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DFCBB6-32EB-E0CF-7452-1B9BD418B0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29" y="3716000"/>
            <a:ext cx="6699891" cy="17360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E7CC36-BAD7-217F-BCA9-FAC40AFAE8C0}"/>
              </a:ext>
            </a:extLst>
          </p:cNvPr>
          <p:cNvSpPr txBox="1"/>
          <p:nvPr/>
        </p:nvSpPr>
        <p:spPr>
          <a:xfrm>
            <a:off x="8593440" y="3443384"/>
            <a:ext cx="31097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0" i="0" u="none" strike="noStrike" baseline="0" dirty="0">
                <a:solidFill>
                  <a:schemeClr val="bg1"/>
                </a:solidFill>
              </a:rPr>
              <a:t>Man zeichnet den DEA entsprechend seiner Zustandstabelle, dabei werden die Zustände Endzustände, die einen Endzustand des NEAs enthalten</a:t>
            </a:r>
            <a:r>
              <a:rPr lang="de-DE" sz="1000" dirty="0">
                <a:solidFill>
                  <a:schemeClr val="bg1"/>
                </a:solidFill>
              </a:rPr>
              <a:t>:</a:t>
            </a:r>
            <a:endParaRPr lang="de-DE" sz="1000" b="0" i="0" u="none" strike="noStrike" baseline="0" dirty="0">
              <a:solidFill>
                <a:schemeClr val="bg1"/>
              </a:solidFill>
            </a:endParaRPr>
          </a:p>
        </p:txBody>
      </p:sp>
      <p:pic>
        <p:nvPicPr>
          <p:cNvPr id="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0D465D3C-0D10-BB65-43BF-C6A509D30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19590" flipV="1">
            <a:off x="7332020" y="3491325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61C1E16-BBCB-D1F9-2D9B-61A97A0EFA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84517" y="4897428"/>
            <a:ext cx="4518187" cy="1673234"/>
          </a:xfrm>
          <a:prstGeom prst="rect">
            <a:avLst/>
          </a:prstGeom>
        </p:spPr>
      </p:pic>
      <p:pic>
        <p:nvPicPr>
          <p:cNvPr id="11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BA2259EB-9B6B-B9AB-8EB1-68823010C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55024" flipV="1">
            <a:off x="3838125" y="1454748"/>
            <a:ext cx="926696" cy="92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CF8F84D3-A2A7-1E70-F3CE-699854ED8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16940" flipV="1">
            <a:off x="4490967" y="2828665"/>
            <a:ext cx="926696" cy="92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6698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A6ACE2CF-1AB9-FD2D-6019-96AC974CC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8977" y="4403323"/>
            <a:ext cx="6264911" cy="23111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35D8576-1E1E-B50F-243D-E8F25D773711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dirty="0"/>
                  <a:t>NEA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dirty="0"/>
                  <a:t> DEA</a:t>
                </a:r>
                <a:endParaRPr lang="en-DE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35D8576-1E1E-B50F-243D-E8F25D7737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3"/>
                <a:stretch>
                  <a:fillRect t="-6573" b="-1737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4507F8A5-4E60-D7D0-2FA7-0E84DB4F7E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888" y="1667138"/>
            <a:ext cx="3146025" cy="12969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BBCB68-CE38-352F-FF89-8D518A6DDE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114" y="3629054"/>
            <a:ext cx="3536712" cy="897424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71E71C26-520B-9613-101C-2FF4C02328F0}"/>
              </a:ext>
            </a:extLst>
          </p:cNvPr>
          <p:cNvSpPr/>
          <p:nvPr/>
        </p:nvSpPr>
        <p:spPr>
          <a:xfrm>
            <a:off x="10623177" y="287338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4</a:t>
            </a:r>
            <a:endParaRPr lang="en-DE" sz="40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DFCBB6-32EB-E0CF-7452-1B9BD418B0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888" y="5317237"/>
            <a:ext cx="3536712" cy="91643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E7CC36-BAD7-217F-BCA9-FAC40AFAE8C0}"/>
              </a:ext>
            </a:extLst>
          </p:cNvPr>
          <p:cNvSpPr txBox="1"/>
          <p:nvPr/>
        </p:nvSpPr>
        <p:spPr>
          <a:xfrm>
            <a:off x="5455186" y="3961215"/>
            <a:ext cx="31097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0" i="0" u="none" strike="noStrike" baseline="0" dirty="0">
                <a:solidFill>
                  <a:schemeClr val="bg1"/>
                </a:solidFill>
              </a:rPr>
              <a:t>Möchte man einen vollständigen DEA aufführen, der in allen Zuständen alle Eingaben berücksichtigt, muss man noch einen Fehlerzustand, der kein Endzustand sein darf, einführen:</a:t>
            </a:r>
          </a:p>
        </p:txBody>
      </p:sp>
      <p:pic>
        <p:nvPicPr>
          <p:cNvPr id="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0D465D3C-0D10-BB65-43BF-C6A509D30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91425">
            <a:off x="4978340" y="4067729"/>
            <a:ext cx="1453920" cy="145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BA2259EB-9B6B-B9AB-8EB1-68823010C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45060">
            <a:off x="166829" y="2733681"/>
            <a:ext cx="926696" cy="92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CF8F84D3-A2A7-1E70-F3CE-699854ED8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93464">
            <a:off x="4052524" y="3677187"/>
            <a:ext cx="1574964" cy="157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712A810-2E4E-C556-8D29-D6E945A9765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05300" y="1994465"/>
            <a:ext cx="5726500" cy="1793909"/>
          </a:xfrm>
          <a:prstGeom prst="rect">
            <a:avLst/>
          </a:prstGeom>
        </p:spPr>
      </p:pic>
      <p:pic>
        <p:nvPicPr>
          <p:cNvPr id="15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B383C3A2-5F47-94FD-DE27-05DEDD0C0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35408">
            <a:off x="86531" y="4495416"/>
            <a:ext cx="935615" cy="935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4314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593</Words>
  <Application>Microsoft Office PowerPoint</Application>
  <PresentationFormat>Widescreen</PresentationFormat>
  <Paragraphs>133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2024-09-10T03:30:10Z</dcterms:modified>
</cp:coreProperties>
</file>