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29"/>
  </p:notesMasterIdLst>
  <p:sldIdLst>
    <p:sldId id="292" r:id="rId2"/>
    <p:sldId id="294" r:id="rId3"/>
    <p:sldId id="320" r:id="rId4"/>
    <p:sldId id="319" r:id="rId5"/>
    <p:sldId id="321" r:id="rId6"/>
    <p:sldId id="322" r:id="rId7"/>
    <p:sldId id="323" r:id="rId8"/>
    <p:sldId id="324" r:id="rId9"/>
    <p:sldId id="325" r:id="rId10"/>
    <p:sldId id="326" r:id="rId11"/>
    <p:sldId id="335" r:id="rId12"/>
    <p:sldId id="336" r:id="rId13"/>
    <p:sldId id="337" r:id="rId14"/>
    <p:sldId id="338" r:id="rId15"/>
    <p:sldId id="339" r:id="rId16"/>
    <p:sldId id="327" r:id="rId17"/>
    <p:sldId id="328" r:id="rId18"/>
    <p:sldId id="329" r:id="rId19"/>
    <p:sldId id="340" r:id="rId20"/>
    <p:sldId id="341" r:id="rId21"/>
    <p:sldId id="342" r:id="rId22"/>
    <p:sldId id="343" r:id="rId23"/>
    <p:sldId id="330" r:id="rId24"/>
    <p:sldId id="331" r:id="rId25"/>
    <p:sldId id="332" r:id="rId26"/>
    <p:sldId id="304" r:id="rId27"/>
    <p:sldId id="305" r:id="rId28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EDEDE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558252-072F-4993-89AE-18C8617ADFB6}" v="2056" dt="2024-09-11T14:24:42.4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247" autoAdjust="0"/>
  </p:normalViewPr>
  <p:slideViewPr>
    <p:cSldViewPr snapToGrid="0">
      <p:cViewPr varScale="1">
        <p:scale>
          <a:sx n="60" d="100"/>
          <a:sy n="60" d="100"/>
        </p:scale>
        <p:origin x="816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4A6A1D73-E91C-4521-87F1-010C15553506}"/>
    <pc:docChg chg="undo custSel addSld delSld modSld sldOrd modMainMaster">
      <pc:chgData name="Abels, Patrick" userId="ba666de4-0d21-43a6-8e66-51a18aae1b4a" providerId="ADAL" clId="{4A6A1D73-E91C-4521-87F1-010C15553506}" dt="2023-12-22T23:03:06.997" v="763" actId="207"/>
      <pc:docMkLst>
        <pc:docMk/>
      </pc:docMkLst>
      <pc:sldChg chg="modSp del mod">
        <pc:chgData name="Abels, Patrick" userId="ba666de4-0d21-43a6-8e66-51a18aae1b4a" providerId="ADAL" clId="{4A6A1D73-E91C-4521-87F1-010C15553506}" dt="2023-12-14T12:14:12.137" v="97" actId="47"/>
        <pc:sldMkLst>
          <pc:docMk/>
          <pc:sldMk cId="1283346392" sldId="256"/>
        </pc:sldMkLst>
        <pc:spChg chg="mod">
          <ac:chgData name="Abels, Patrick" userId="ba666de4-0d21-43a6-8e66-51a18aae1b4a" providerId="ADAL" clId="{4A6A1D73-E91C-4521-87F1-010C15553506}" dt="2023-12-14T12:12:12.690" v="66" actId="6549"/>
          <ac:spMkLst>
            <pc:docMk/>
            <pc:sldMk cId="1283346392" sldId="256"/>
            <ac:spMk id="2" creationId="{812DF8AA-1D36-C4A3-DE8B-6124CA62EF08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86497360" sldId="261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186497360" sldId="261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1802174969" sldId="262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1802174969" sldId="262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4032491113" sldId="263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4032491113" sldId="263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825939770" sldId="264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825939770" sldId="264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02058619" sldId="265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02058619" sldId="265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23176623" sldId="266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323176623" sldId="266"/>
            <ac:spMk id="12" creationId="{499136AB-E88B-60DB-99BE-931E53394DB1}"/>
          </ac:spMkLst>
        </pc:spChg>
      </pc:sldChg>
      <pc:sldChg chg="modSp del">
        <pc:chgData name="Abels, Patrick" userId="ba666de4-0d21-43a6-8e66-51a18aae1b4a" providerId="ADAL" clId="{4A6A1D73-E91C-4521-87F1-010C15553506}" dt="2023-12-14T12:15:42.315" v="138" actId="47"/>
        <pc:sldMkLst>
          <pc:docMk/>
          <pc:sldMk cId="3641686394" sldId="267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641686394" sldId="267"/>
            <ac:spMk id="2" creationId="{812DF8AA-1D36-C4A3-DE8B-6124CA62EF08}"/>
          </ac:spMkLst>
        </pc:spChg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705258987" sldId="268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334811558" sldId="269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334811558" sldId="269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64434686" sldId="270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164434686" sldId="270"/>
            <ac:spMk id="2" creationId="{D61126FC-E7F0-7899-70B4-D45D3D46EE0E}"/>
          </ac:spMkLst>
        </pc:spChg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908454189" sldId="271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66190914" sldId="272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366190914" sldId="272"/>
            <ac:spMk id="2" creationId="{D61126FC-E7F0-7899-70B4-D45D3D46EE0E}"/>
          </ac:spMkLst>
        </pc:spChg>
      </pc:sldChg>
      <pc:sldChg chg="del">
        <pc:chgData name="Abels, Patrick" userId="ba666de4-0d21-43a6-8e66-51a18aae1b4a" providerId="ADAL" clId="{4A6A1D73-E91C-4521-87F1-010C15553506}" dt="2023-12-14T12:25:46.415" v="172" actId="47"/>
        <pc:sldMkLst>
          <pc:docMk/>
          <pc:sldMk cId="2176156612" sldId="288"/>
        </pc:sldMkLst>
      </pc:sldChg>
      <pc:sldChg chg="del">
        <pc:chgData name="Abels, Patrick" userId="ba666de4-0d21-43a6-8e66-51a18aae1b4a" providerId="ADAL" clId="{4A6A1D73-E91C-4521-87F1-010C15553506}" dt="2023-12-14T12:25:41.558" v="171" actId="47"/>
        <pc:sldMkLst>
          <pc:docMk/>
          <pc:sldMk cId="1082503161" sldId="291"/>
        </pc:sldMkLst>
      </pc:sldChg>
      <pc:sldChg chg="modSp new mod modTransition">
        <pc:chgData name="Abels, Patrick" userId="ba666de4-0d21-43a6-8e66-51a18aae1b4a" providerId="ADAL" clId="{4A6A1D73-E91C-4521-87F1-010C15553506}" dt="2023-12-14T13:04:51.332" v="532"/>
        <pc:sldMkLst>
          <pc:docMk/>
          <pc:sldMk cId="2243933812" sldId="292"/>
        </pc:sldMkLst>
        <pc:spChg chg="mod">
          <ac:chgData name="Abels, Patrick" userId="ba666de4-0d21-43a6-8e66-51a18aae1b4a" providerId="ADAL" clId="{4A6A1D73-E91C-4521-87F1-010C15553506}" dt="2023-12-14T12:14:08.472" v="96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new del">
        <pc:chgData name="Abels, Patrick" userId="ba666de4-0d21-43a6-8e66-51a18aae1b4a" providerId="ADAL" clId="{4A6A1D73-E91C-4521-87F1-010C15553506}" dt="2023-12-14T12:13:49.110" v="74" actId="47"/>
        <pc:sldMkLst>
          <pc:docMk/>
          <pc:sldMk cId="3359389727" sldId="292"/>
        </pc:sldMkLst>
      </pc:sldChg>
      <pc:sldChg chg="new del">
        <pc:chgData name="Abels, Patrick" userId="ba666de4-0d21-43a6-8e66-51a18aae1b4a" providerId="ADAL" clId="{4A6A1D73-E91C-4521-87F1-010C15553506}" dt="2023-12-14T12:13:51.797" v="76" actId="47"/>
        <pc:sldMkLst>
          <pc:docMk/>
          <pc:sldMk cId="3747716110" sldId="292"/>
        </pc:sldMkLst>
      </pc:sldChg>
      <pc:sldChg chg="modSp new mod modTransition">
        <pc:chgData name="Abels, Patrick" userId="ba666de4-0d21-43a6-8e66-51a18aae1b4a" providerId="ADAL" clId="{4A6A1D73-E91C-4521-87F1-010C15553506}" dt="2023-12-14T13:03:16.058" v="518"/>
        <pc:sldMkLst>
          <pc:docMk/>
          <pc:sldMk cId="1883550496" sldId="293"/>
        </pc:sldMkLst>
        <pc:spChg chg="mod">
          <ac:chgData name="Abels, Patrick" userId="ba666de4-0d21-43a6-8e66-51a18aae1b4a" providerId="ADAL" clId="{4A6A1D73-E91C-4521-87F1-010C15553506}" dt="2023-12-14T12:15:27.700" v="137" actId="404"/>
          <ac:spMkLst>
            <pc:docMk/>
            <pc:sldMk cId="1883550496" sldId="293"/>
            <ac:spMk id="2" creationId="{BB9F76A4-CD79-34E0-6F22-563977B97D1C}"/>
          </ac:spMkLst>
        </pc:spChg>
      </pc:sldChg>
      <pc:sldChg chg="modSp new mod modAnim">
        <pc:chgData name="Abels, Patrick" userId="ba666de4-0d21-43a6-8e66-51a18aae1b4a" providerId="ADAL" clId="{4A6A1D73-E91C-4521-87F1-010C15553506}" dt="2023-12-14T12:30:52.166" v="307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4A6A1D73-E91C-4521-87F1-010C15553506}" dt="2023-12-14T12:16:00.824" v="145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new mod">
        <pc:chgData name="Abels, Patrick" userId="ba666de4-0d21-43a6-8e66-51a18aae1b4a" providerId="ADAL" clId="{4A6A1D73-E91C-4521-87F1-010C15553506}" dt="2023-12-14T12:25:26.834" v="170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4A6A1D73-E91C-4521-87F1-010C15553506}" dt="2023-12-14T12:25:26.834" v="170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addSp modSp new mod">
        <pc:chgData name="Abels, Patrick" userId="ba666de4-0d21-43a6-8e66-51a18aae1b4a" providerId="ADAL" clId="{4A6A1D73-E91C-4521-87F1-010C15553506}" dt="2023-12-14T13:29:18.384" v="760" actId="1076"/>
        <pc:sldMkLst>
          <pc:docMk/>
          <pc:sldMk cId="4147734968" sldId="296"/>
        </pc:sldMkLst>
        <pc:spChg chg="mod">
          <ac:chgData name="Abels, Patrick" userId="ba666de4-0d21-43a6-8e66-51a18aae1b4a" providerId="ADAL" clId="{4A6A1D73-E91C-4521-87F1-010C15553506}" dt="2023-12-14T12:26:07.031" v="237" actId="20577"/>
          <ac:spMkLst>
            <pc:docMk/>
            <pc:sldMk cId="4147734968" sldId="296"/>
            <ac:spMk id="2" creationId="{D4F717CF-7D38-86A1-1BC3-6D95F6B60CA0}"/>
          </ac:spMkLst>
        </pc:spChg>
        <pc:picChg chg="add mod">
          <ac:chgData name="Abels, Patrick" userId="ba666de4-0d21-43a6-8e66-51a18aae1b4a" providerId="ADAL" clId="{4A6A1D73-E91C-4521-87F1-010C15553506}" dt="2023-12-14T13:29:18.384" v="760" actId="1076"/>
          <ac:picMkLst>
            <pc:docMk/>
            <pc:sldMk cId="4147734968" sldId="296"/>
            <ac:picMk id="4" creationId="{0D4D3290-0A2A-3344-AF82-113DBA2890DF}"/>
          </ac:picMkLst>
        </pc:picChg>
      </pc:sldChg>
      <pc:sldChg chg="addSp modSp add del mod modAnim">
        <pc:chgData name="Abels, Patrick" userId="ba666de4-0d21-43a6-8e66-51a18aae1b4a" providerId="ADAL" clId="{4A6A1D73-E91C-4521-87F1-010C15553506}" dt="2023-12-14T13:03:35.330" v="519" actId="47"/>
        <pc:sldMkLst>
          <pc:docMk/>
          <pc:sldMk cId="2681413729" sldId="297"/>
        </pc:sldMkLst>
        <pc:spChg chg="mod">
          <ac:chgData name="Abels, Patrick" userId="ba666de4-0d21-43a6-8e66-51a18aae1b4a" providerId="ADAL" clId="{4A6A1D73-E91C-4521-87F1-010C15553506}" dt="2023-12-14T12:39:58.965" v="448" actId="20577"/>
          <ac:spMkLst>
            <pc:docMk/>
            <pc:sldMk cId="2681413729" sldId="297"/>
            <ac:spMk id="2" creationId="{563D4517-C1E9-597B-8D85-9D9D3B16B916}"/>
          </ac:spMkLst>
        </pc:spChg>
        <pc:picChg chg="add mod">
          <ac:chgData name="Abels, Patrick" userId="ba666de4-0d21-43a6-8e66-51a18aae1b4a" providerId="ADAL" clId="{4A6A1D73-E91C-4521-87F1-010C15553506}" dt="2023-12-14T12:34:38.589" v="406" actId="1076"/>
          <ac:picMkLst>
            <pc:docMk/>
            <pc:sldMk cId="2681413729" sldId="297"/>
            <ac:picMk id="3" creationId="{503B86E3-6E3E-16C0-7E7E-A6776FAA5374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4" creationId="{79FC4646-A523-7CC9-0ABE-9B4BDBBF9FE6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5" creationId="{DA1F27D9-AE5B-99E7-D940-ADDBEAE8BC73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6" creationId="{FEB9E7E3-B469-4136-1B4E-9359138BF6E5}"/>
          </ac:picMkLst>
        </pc:picChg>
      </pc:sldChg>
      <pc:sldChg chg="addSp delSp modSp add del mod modAnim">
        <pc:chgData name="Abels, Patrick" userId="ba666de4-0d21-43a6-8e66-51a18aae1b4a" providerId="ADAL" clId="{4A6A1D73-E91C-4521-87F1-010C15553506}" dt="2023-12-14T13:03:55.055" v="525" actId="47"/>
        <pc:sldMkLst>
          <pc:docMk/>
          <pc:sldMk cId="3159725788" sldId="298"/>
        </pc:sldMkLst>
        <pc:spChg chg="mod">
          <ac:chgData name="Abels, Patrick" userId="ba666de4-0d21-43a6-8e66-51a18aae1b4a" providerId="ADAL" clId="{4A6A1D73-E91C-4521-87F1-010C15553506}" dt="2023-12-14T12:40:04.432" v="449"/>
          <ac:spMkLst>
            <pc:docMk/>
            <pc:sldMk cId="3159725788" sldId="298"/>
            <ac:spMk id="2" creationId="{563D4517-C1E9-597B-8D85-9D9D3B16B916}"/>
          </ac:spMkLst>
        </pc:spChg>
        <pc:picChg chg="del">
          <ac:chgData name="Abels, Patrick" userId="ba666de4-0d21-43a6-8e66-51a18aae1b4a" providerId="ADAL" clId="{4A6A1D73-E91C-4521-87F1-010C15553506}" dt="2023-12-14T12:35:04.917" v="410" actId="478"/>
          <ac:picMkLst>
            <pc:docMk/>
            <pc:sldMk cId="3159725788" sldId="298"/>
            <ac:picMk id="3" creationId="{503B86E3-6E3E-16C0-7E7E-A6776FAA5374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4" creationId="{79FC4646-A523-7CC9-0ABE-9B4BDBBF9FE6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5" creationId="{DA1F27D9-AE5B-99E7-D940-ADDBEAE8BC73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6" creationId="{FEB9E7E3-B469-4136-1B4E-9359138BF6E5}"/>
          </ac:picMkLst>
        </pc:picChg>
        <pc:picChg chg="add mod">
          <ac:chgData name="Abels, Patrick" userId="ba666de4-0d21-43a6-8e66-51a18aae1b4a" providerId="ADAL" clId="{4A6A1D73-E91C-4521-87F1-010C15553506}" dt="2023-12-14T12:35:21.920" v="414" actId="1076"/>
          <ac:picMkLst>
            <pc:docMk/>
            <pc:sldMk cId="3159725788" sldId="298"/>
            <ac:picMk id="7" creationId="{BDCFEB56-3F43-4EB0-AF6B-2B1CE4A36DFA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8" creationId="{0D4DD7E6-AAF9-B090-441A-C911D3169BF5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9" creationId="{E2664B01-327D-086C-5689-B2FBE4F7279A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10" creationId="{C380D72D-74C8-643E-C4B6-C117C8212DF7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11" creationId="{14A78D63-605E-8ADA-7FBA-A1E1728BF92A}"/>
          </ac:picMkLst>
        </pc:picChg>
      </pc:sldChg>
      <pc:sldChg chg="addSp delSp modSp add del mod delAnim">
        <pc:chgData name="Abels, Patrick" userId="ba666de4-0d21-43a6-8e66-51a18aae1b4a" providerId="ADAL" clId="{4A6A1D73-E91C-4521-87F1-010C15553506}" dt="2023-12-14T13:04:04.972" v="528" actId="47"/>
        <pc:sldMkLst>
          <pc:docMk/>
          <pc:sldMk cId="2592399123" sldId="299"/>
        </pc:sldMkLst>
        <pc:spChg chg="mod">
          <ac:chgData name="Abels, Patrick" userId="ba666de4-0d21-43a6-8e66-51a18aae1b4a" providerId="ADAL" clId="{4A6A1D73-E91C-4521-87F1-010C15553506}" dt="2023-12-14T12:40:17.374" v="453" actId="207"/>
          <ac:spMkLst>
            <pc:docMk/>
            <pc:sldMk cId="2592399123" sldId="299"/>
            <ac:spMk id="2" creationId="{563D4517-C1E9-597B-8D85-9D9D3B16B916}"/>
          </ac:spMkLst>
        </pc:spChg>
        <pc:picChg chg="add mod">
          <ac:chgData name="Abels, Patrick" userId="ba666de4-0d21-43a6-8e66-51a18aae1b4a" providerId="ADAL" clId="{4A6A1D73-E91C-4521-87F1-010C15553506}" dt="2023-12-14T12:54:47.829" v="508" actId="1076"/>
          <ac:picMkLst>
            <pc:docMk/>
            <pc:sldMk cId="2592399123" sldId="299"/>
            <ac:picMk id="4" creationId="{13C2BFD8-DBF1-F318-036F-8AF7FE20307C}"/>
          </ac:picMkLst>
        </pc:picChg>
        <pc:picChg chg="add mod ord">
          <ac:chgData name="Abels, Patrick" userId="ba666de4-0d21-43a6-8e66-51a18aae1b4a" providerId="ADAL" clId="{4A6A1D73-E91C-4521-87F1-010C15553506}" dt="2023-12-14T12:54:43.960" v="507" actId="166"/>
          <ac:picMkLst>
            <pc:docMk/>
            <pc:sldMk cId="2592399123" sldId="299"/>
            <ac:picMk id="6" creationId="{EA58AD0B-542A-15B0-F6CE-E396A41B1794}"/>
          </ac:picMkLst>
        </pc:picChg>
        <pc:picChg chg="del">
          <ac:chgData name="Abels, Patrick" userId="ba666de4-0d21-43a6-8e66-51a18aae1b4a" providerId="ADAL" clId="{4A6A1D73-E91C-4521-87F1-010C15553506}" dt="2023-12-14T12:35:55.743" v="420" actId="478"/>
          <ac:picMkLst>
            <pc:docMk/>
            <pc:sldMk cId="2592399123" sldId="299"/>
            <ac:picMk id="7" creationId="{BDCFEB56-3F43-4EB0-AF6B-2B1CE4A36DFA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8" creationId="{0D4DD7E6-AAF9-B090-441A-C911D3169BF5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9" creationId="{E2664B01-327D-086C-5689-B2FBE4F7279A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10" creationId="{C380D72D-74C8-643E-C4B6-C117C8212DF7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11" creationId="{14A78D63-605E-8ADA-7FBA-A1E1728BF92A}"/>
          </ac:picMkLst>
        </pc:picChg>
        <pc:picChg chg="add mod">
          <ac:chgData name="Abels, Patrick" userId="ba666de4-0d21-43a6-8e66-51a18aae1b4a" providerId="ADAL" clId="{4A6A1D73-E91C-4521-87F1-010C15553506}" dt="2023-12-14T12:54:32.062" v="504" actId="1076"/>
          <ac:picMkLst>
            <pc:docMk/>
            <pc:sldMk cId="2592399123" sldId="299"/>
            <ac:picMk id="13" creationId="{5F9D33CD-E0D3-409A-180F-D0CDCE35DB59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5" creationId="{16F01636-C068-34DC-AA67-85F05DEA1B75}"/>
          </ac:picMkLst>
        </pc:picChg>
        <pc:picChg chg="add mod modCrop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7" creationId="{8DA832B7-7D6A-B43D-A5DE-CEFA6719794B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9" creationId="{848F32B6-9D83-7E8B-BBB7-5FC0DF7058C3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21" creationId="{E2A98F8C-DC1F-8D3F-6F53-EC445DD5384B}"/>
          </ac:picMkLst>
        </pc:picChg>
      </pc:sldChg>
      <pc:sldChg chg="addSp modSp add del mod">
        <pc:chgData name="Abels, Patrick" userId="ba666de4-0d21-43a6-8e66-51a18aae1b4a" providerId="ADAL" clId="{4A6A1D73-E91C-4521-87F1-010C15553506}" dt="2023-12-14T13:04:13.800" v="531" actId="47"/>
        <pc:sldMkLst>
          <pc:docMk/>
          <pc:sldMk cId="832127221" sldId="300"/>
        </pc:sldMkLst>
        <pc:spChg chg="mod">
          <ac:chgData name="Abels, Patrick" userId="ba666de4-0d21-43a6-8e66-51a18aae1b4a" providerId="ADAL" clId="{4A6A1D73-E91C-4521-87F1-010C15553506}" dt="2023-12-14T12:40:07.508" v="450"/>
          <ac:spMkLst>
            <pc:docMk/>
            <pc:sldMk cId="832127221" sldId="300"/>
            <ac:spMk id="2" creationId="{563D4517-C1E9-597B-8D85-9D9D3B16B916}"/>
          </ac:spMkLst>
        </pc:spChg>
        <pc:spChg chg="mod">
          <ac:chgData name="Abels, Patrick" userId="ba666de4-0d21-43a6-8e66-51a18aae1b4a" providerId="ADAL" clId="{4A6A1D73-E91C-4521-87F1-010C15553506}" dt="2023-12-14T12:36:33.761" v="425"/>
          <ac:spMkLst>
            <pc:docMk/>
            <pc:sldMk cId="832127221" sldId="300"/>
            <ac:spMk id="5" creationId="{FA990852-F7BE-AE2D-E7D9-B5B69D224F3D}"/>
          </ac:spMkLst>
        </pc:spChg>
        <pc:grpChg chg="add mod">
          <ac:chgData name="Abels, Patrick" userId="ba666de4-0d21-43a6-8e66-51a18aae1b4a" providerId="ADAL" clId="{4A6A1D73-E91C-4521-87F1-010C15553506}" dt="2023-12-14T12:37:19.075" v="435" actId="1076"/>
          <ac:grpSpMkLst>
            <pc:docMk/>
            <pc:sldMk cId="832127221" sldId="300"/>
            <ac:grpSpMk id="3" creationId="{3EA0D001-6300-0F87-0D4F-A61494162DF1}"/>
          </ac:grpSpMkLst>
        </pc:grpChg>
        <pc:picChg chg="mod modCrop">
          <ac:chgData name="Abels, Patrick" userId="ba666de4-0d21-43a6-8e66-51a18aae1b4a" providerId="ADAL" clId="{4A6A1D73-E91C-4521-87F1-010C15553506}" dt="2023-12-14T12:37:13.872" v="434" actId="732"/>
          <ac:picMkLst>
            <pc:docMk/>
            <pc:sldMk cId="832127221" sldId="300"/>
            <ac:picMk id="4" creationId="{1A343844-C6CF-537E-336D-3F0CBC45A6F7}"/>
          </ac:picMkLst>
        </pc:picChg>
        <pc:picChg chg="add mod">
          <ac:chgData name="Abels, Patrick" userId="ba666de4-0d21-43a6-8e66-51a18aae1b4a" providerId="ADAL" clId="{4A6A1D73-E91C-4521-87F1-010C15553506}" dt="2023-12-14T12:36:52.458" v="431" actId="1076"/>
          <ac:picMkLst>
            <pc:docMk/>
            <pc:sldMk cId="832127221" sldId="300"/>
            <ac:picMk id="6" creationId="{0986C005-A006-75B0-643D-02729558AD05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7" creationId="{03EC46BF-D88B-8B25-FB1F-4ED90F806DBE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8" creationId="{87ABFBD7-3EA1-046F-F1F4-1456E9E5EB75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9" creationId="{C9327749-38B6-8B84-87AC-23F798445CD1}"/>
          </ac:picMkLst>
        </pc:picChg>
      </pc:sldChg>
      <pc:sldChg chg="addSp delSp modSp new mod modTransition">
        <pc:chgData name="Abels, Patrick" userId="ba666de4-0d21-43a6-8e66-51a18aae1b4a" providerId="ADAL" clId="{4A6A1D73-E91C-4521-87F1-010C15553506}" dt="2023-12-14T13:27:57.777" v="754" actId="207"/>
        <pc:sldMkLst>
          <pc:docMk/>
          <pc:sldMk cId="3153593050" sldId="301"/>
        </pc:sldMkLst>
        <pc:spChg chg="del mod">
          <ac:chgData name="Abels, Patrick" userId="ba666de4-0d21-43a6-8e66-51a18aae1b4a" providerId="ADAL" clId="{4A6A1D73-E91C-4521-87F1-010C15553506}" dt="2023-12-14T13:02:55.638" v="516" actId="478"/>
          <ac:spMkLst>
            <pc:docMk/>
            <pc:sldMk cId="3153593050" sldId="301"/>
            <ac:spMk id="2" creationId="{EC24F2E5-D907-81BB-0707-EEC11E8DC649}"/>
          </ac:spMkLst>
        </pc:spChg>
        <pc:spChg chg="add mod">
          <ac:chgData name="Abels, Patrick" userId="ba666de4-0d21-43a6-8e66-51a18aae1b4a" providerId="ADAL" clId="{4A6A1D73-E91C-4521-87F1-010C15553506}" dt="2023-12-14T13:27:57.777" v="754" actId="207"/>
          <ac:spMkLst>
            <pc:docMk/>
            <pc:sldMk cId="3153593050" sldId="301"/>
            <ac:spMk id="3" creationId="{5415D508-206F-C856-2BBA-5E385A0421ED}"/>
          </ac:spMkLst>
        </pc:spChg>
        <pc:picChg chg="add del mod">
          <ac:chgData name="Abels, Patrick" userId="ba666de4-0d21-43a6-8e66-51a18aae1b4a" providerId="ADAL" clId="{4A6A1D73-E91C-4521-87F1-010C15553506}" dt="2023-12-14T13:27:53.515" v="752" actId="478"/>
          <ac:picMkLst>
            <pc:docMk/>
            <pc:sldMk cId="3153593050" sldId="301"/>
            <ac:picMk id="4" creationId="{D6D9134A-4179-77A6-9F09-79809B5DB259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5" creationId="{47891174-2CDC-4FFD-171F-1AC6F6B08BCA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6" creationId="{272A3521-B3E1-676A-A692-E0B050735E97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7" creationId="{4681643C-A118-15AE-9B0A-BB765354089B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3:51.765" v="524"/>
        <pc:sldMkLst>
          <pc:docMk/>
          <pc:sldMk cId="897531376" sldId="302"/>
        </pc:sldMkLst>
        <pc:spChg chg="del">
          <ac:chgData name="Abels, Patrick" userId="ba666de4-0d21-43a6-8e66-51a18aae1b4a" providerId="ADAL" clId="{4A6A1D73-E91C-4521-87F1-010C15553506}" dt="2023-12-14T13:03:51.473" v="523" actId="478"/>
          <ac:spMkLst>
            <pc:docMk/>
            <pc:sldMk cId="897531376" sldId="302"/>
            <ac:spMk id="2" creationId="{A817C0D3-4F41-8911-ECA7-08CC06C284DF}"/>
          </ac:spMkLst>
        </pc:spChg>
        <pc:spChg chg="add mod">
          <ac:chgData name="Abels, Patrick" userId="ba666de4-0d21-43a6-8e66-51a18aae1b4a" providerId="ADAL" clId="{4A6A1D73-E91C-4521-87F1-010C15553506}" dt="2023-12-14T13:03:51.765" v="524"/>
          <ac:spMkLst>
            <pc:docMk/>
            <pc:sldMk cId="897531376" sldId="302"/>
            <ac:spMk id="3" creationId="{CB7DE596-16A0-B90D-D81E-B07F076EC778}"/>
          </ac:spMkLst>
        </pc:sp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4" creationId="{32A3F814-709D-A4E4-521F-56C25469E62D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5" creationId="{C968686B-6991-91ED-FF43-1CC848B567D8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6" creationId="{B4B5B661-2833-BA81-1560-7DD2CA72C4B9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7" creationId="{304D8F91-9B28-64EE-539F-BD5157885FB8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8" creationId="{D70512C2-B016-2694-302B-68FFDF10C0C3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4:02.384" v="527"/>
        <pc:sldMkLst>
          <pc:docMk/>
          <pc:sldMk cId="2261301157" sldId="303"/>
        </pc:sldMkLst>
        <pc:spChg chg="del">
          <ac:chgData name="Abels, Patrick" userId="ba666de4-0d21-43a6-8e66-51a18aae1b4a" providerId="ADAL" clId="{4A6A1D73-E91C-4521-87F1-010C15553506}" dt="2023-12-14T13:04:01.852" v="526" actId="478"/>
          <ac:spMkLst>
            <pc:docMk/>
            <pc:sldMk cId="2261301157" sldId="303"/>
            <ac:spMk id="2" creationId="{1B060A7B-397C-B379-2AAB-FDAFEF6E58A4}"/>
          </ac:spMkLst>
        </pc:spChg>
        <pc:spChg chg="add mod">
          <ac:chgData name="Abels, Patrick" userId="ba666de4-0d21-43a6-8e66-51a18aae1b4a" providerId="ADAL" clId="{4A6A1D73-E91C-4521-87F1-010C15553506}" dt="2023-12-14T13:04:02.384" v="527"/>
          <ac:spMkLst>
            <pc:docMk/>
            <pc:sldMk cId="2261301157" sldId="303"/>
            <ac:spMk id="3" creationId="{1BFC6FF6-15B8-A00E-7091-377FA942E6E3}"/>
          </ac:spMkLst>
        </pc:sp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4" creationId="{5CCE9047-85D1-AAF0-1DAA-41AF209794C5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5" creationId="{19990FF8-B591-C5D3-1079-A7956F2BD4E9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6" creationId="{A73D7CDF-BC5B-B3BB-8CC5-8D2BBEECD08D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7" creationId="{D5C16257-A7D3-8322-AA8B-98B829CE73EF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8" creationId="{DAD21FA2-1C6E-9FD6-96C2-5DECEF8B4BBD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9" creationId="{2B9A30B3-360F-EC90-1A61-9547FAC0CD5A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10" creationId="{BD7F5AFA-57F9-37FB-D726-801CB5EBAA7F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10:54.529" v="534" actId="166"/>
        <pc:sldMkLst>
          <pc:docMk/>
          <pc:sldMk cId="1163930591" sldId="304"/>
        </pc:sldMkLst>
        <pc:spChg chg="del">
          <ac:chgData name="Abels, Patrick" userId="ba666de4-0d21-43a6-8e66-51a18aae1b4a" providerId="ADAL" clId="{4A6A1D73-E91C-4521-87F1-010C15553506}" dt="2023-12-14T13:04:11.079" v="529" actId="478"/>
          <ac:spMkLst>
            <pc:docMk/>
            <pc:sldMk cId="1163930591" sldId="304"/>
            <ac:spMk id="2" creationId="{2015C78B-7CCD-EAE1-F59B-F677D7A8698D}"/>
          </ac:spMkLst>
        </pc:spChg>
        <pc:spChg chg="add mod">
          <ac:chgData name="Abels, Patrick" userId="ba666de4-0d21-43a6-8e66-51a18aae1b4a" providerId="ADAL" clId="{4A6A1D73-E91C-4521-87F1-010C15553506}" dt="2023-12-14T13:04:11.487" v="530"/>
          <ac:spMkLst>
            <pc:docMk/>
            <pc:sldMk cId="1163930591" sldId="304"/>
            <ac:spMk id="3" creationId="{650CDFCC-CCDA-13CA-4120-94AA274D2A9E}"/>
          </ac:spMkLst>
        </pc:spChg>
        <pc:spChg chg="mod">
          <ac:chgData name="Abels, Patrick" userId="ba666de4-0d21-43a6-8e66-51a18aae1b4a" providerId="ADAL" clId="{4A6A1D73-E91C-4521-87F1-010C15553506}" dt="2023-12-14T13:04:11.487" v="530"/>
          <ac:spMkLst>
            <pc:docMk/>
            <pc:sldMk cId="1163930591" sldId="304"/>
            <ac:spMk id="6" creationId="{B6B8361F-6A00-C481-6343-3450C1DB05BA}"/>
          </ac:spMkLst>
        </pc:spChg>
        <pc:grpChg chg="add mod ord">
          <ac:chgData name="Abels, Patrick" userId="ba666de4-0d21-43a6-8e66-51a18aae1b4a" providerId="ADAL" clId="{4A6A1D73-E91C-4521-87F1-010C15553506}" dt="2023-12-14T13:10:54.529" v="534" actId="166"/>
          <ac:grpSpMkLst>
            <pc:docMk/>
            <pc:sldMk cId="1163930591" sldId="304"/>
            <ac:grpSpMk id="4" creationId="{FFE916B8-24B7-A81D-6BCE-D595A197CF7C}"/>
          </ac:grpSpMkLst>
        </pc:grpChg>
        <pc:picChg chg="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5" creationId="{870E95C3-CD4F-C529-552A-57E92DA6D0C3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7" creationId="{F33AEBC7-22E7-57D1-323C-29A72F97C7CA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8" creationId="{43DD6CC5-3906-B47D-8BBD-0FAAC9DC0D0E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9" creationId="{3A5B11CF-B67C-6B28-7DD5-C9C8AE814277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10" creationId="{3D8EA87D-C5AA-A64C-9983-7C6270D3E841}"/>
          </ac:picMkLst>
        </pc:picChg>
      </pc:sldChg>
      <pc:sldChg chg="addSp modSp new mod">
        <pc:chgData name="Abels, Patrick" userId="ba666de4-0d21-43a6-8e66-51a18aae1b4a" providerId="ADAL" clId="{4A6A1D73-E91C-4521-87F1-010C15553506}" dt="2023-12-14T13:27:20.515" v="747" actId="14100"/>
        <pc:sldMkLst>
          <pc:docMk/>
          <pc:sldMk cId="1760355346" sldId="305"/>
        </pc:sldMkLst>
        <pc:spChg chg="mod">
          <ac:chgData name="Abels, Patrick" userId="ba666de4-0d21-43a6-8e66-51a18aae1b4a" providerId="ADAL" clId="{4A6A1D73-E91C-4521-87F1-010C15553506}" dt="2023-12-14T13:27:20.515" v="747" actId="14100"/>
          <ac:spMkLst>
            <pc:docMk/>
            <pc:sldMk cId="1760355346" sldId="305"/>
            <ac:spMk id="2" creationId="{0BFFFDE9-5177-DE8E-B279-19F290468ED2}"/>
          </ac:spMkLst>
        </pc:spChg>
        <pc:spChg chg="mod">
          <ac:chgData name="Abels, Patrick" userId="ba666de4-0d21-43a6-8e66-51a18aae1b4a" providerId="ADAL" clId="{4A6A1D73-E91C-4521-87F1-010C15553506}" dt="2023-12-14T13:11:08.911" v="536"/>
          <ac:spMkLst>
            <pc:docMk/>
            <pc:sldMk cId="1760355346" sldId="305"/>
            <ac:spMk id="6" creationId="{DD34CD8A-5C00-E60B-F056-02DA7112E2A9}"/>
          </ac:spMkLst>
        </pc:spChg>
        <pc:grpChg chg="add mod">
          <ac:chgData name="Abels, Patrick" userId="ba666de4-0d21-43a6-8e66-51a18aae1b4a" providerId="ADAL" clId="{4A6A1D73-E91C-4521-87F1-010C15553506}" dt="2023-12-14T13:27:16.503" v="742" actId="1076"/>
          <ac:grpSpMkLst>
            <pc:docMk/>
            <pc:sldMk cId="1760355346" sldId="305"/>
            <ac:grpSpMk id="4" creationId="{535D54AD-C5B9-B39C-40CB-81606F216C45}"/>
          </ac:grpSpMkLst>
        </pc:grpChg>
        <pc:picChg chg="add mod">
          <ac:chgData name="Abels, Patrick" userId="ba666de4-0d21-43a6-8e66-51a18aae1b4a" providerId="ADAL" clId="{4A6A1D73-E91C-4521-87F1-010C15553506}" dt="2023-12-14T13:27:17.963" v="745" actId="1076"/>
          <ac:picMkLst>
            <pc:docMk/>
            <pc:sldMk cId="1760355346" sldId="305"/>
            <ac:picMk id="3" creationId="{CAE639DE-4794-3CCD-F796-FCCCC576B657}"/>
          </ac:picMkLst>
        </pc:picChg>
        <pc:picChg chg="mod">
          <ac:chgData name="Abels, Patrick" userId="ba666de4-0d21-43a6-8e66-51a18aae1b4a" providerId="ADAL" clId="{4A6A1D73-E91C-4521-87F1-010C15553506}" dt="2023-12-14T13:11:08.911" v="536"/>
          <ac:picMkLst>
            <pc:docMk/>
            <pc:sldMk cId="1760355346" sldId="305"/>
            <ac:picMk id="5" creationId="{EBD0A35A-6756-C70F-6B7B-0B8F26CDA70A}"/>
          </ac:picMkLst>
        </pc:picChg>
      </pc:sldChg>
      <pc:sldChg chg="addSp delSp modSp add mod ord">
        <pc:chgData name="Abels, Patrick" userId="ba666de4-0d21-43a6-8e66-51a18aae1b4a" providerId="ADAL" clId="{4A6A1D73-E91C-4521-87F1-010C15553506}" dt="2023-12-14T13:26:39.986" v="735" actId="1076"/>
        <pc:sldMkLst>
          <pc:docMk/>
          <pc:sldMk cId="142544294" sldId="306"/>
        </pc:sldMkLst>
        <pc:spChg chg="mod">
          <ac:chgData name="Abels, Patrick" userId="ba666de4-0d21-43a6-8e66-51a18aae1b4a" providerId="ADAL" clId="{4A6A1D73-E91C-4521-87F1-010C15553506}" dt="2023-12-14T13:26:35.434" v="734" actId="14100"/>
          <ac:spMkLst>
            <pc:docMk/>
            <pc:sldMk cId="142544294" sldId="306"/>
            <ac:spMk id="2" creationId="{0BFFFDE9-5177-DE8E-B279-19F290468ED2}"/>
          </ac:spMkLst>
        </pc:spChg>
        <pc:grpChg chg="del">
          <ac:chgData name="Abels, Patrick" userId="ba666de4-0d21-43a6-8e66-51a18aae1b4a" providerId="ADAL" clId="{4A6A1D73-E91C-4521-87F1-010C15553506}" dt="2023-12-14T13:17:28.300" v="709" actId="478"/>
          <ac:grpSpMkLst>
            <pc:docMk/>
            <pc:sldMk cId="142544294" sldId="306"/>
            <ac:grpSpMk id="4" creationId="{535D54AD-C5B9-B39C-40CB-81606F216C45}"/>
          </ac:grpSpMkLst>
        </pc:grpChg>
        <pc:picChg chg="del">
          <ac:chgData name="Abels, Patrick" userId="ba666de4-0d21-43a6-8e66-51a18aae1b4a" providerId="ADAL" clId="{4A6A1D73-E91C-4521-87F1-010C15553506}" dt="2023-12-14T13:17:27.736" v="708" actId="478"/>
          <ac:picMkLst>
            <pc:docMk/>
            <pc:sldMk cId="142544294" sldId="306"/>
            <ac:picMk id="3" creationId="{CAE639DE-4794-3CCD-F796-FCCCC576B657}"/>
          </ac:picMkLst>
        </pc:picChg>
        <pc:picChg chg="add del mod">
          <ac:chgData name="Abels, Patrick" userId="ba666de4-0d21-43a6-8e66-51a18aae1b4a" providerId="ADAL" clId="{4A6A1D73-E91C-4521-87F1-010C15553506}" dt="2023-12-14T13:25:57.597" v="721" actId="478"/>
          <ac:picMkLst>
            <pc:docMk/>
            <pc:sldMk cId="142544294" sldId="306"/>
            <ac:picMk id="7" creationId="{2FE6C38B-39B1-E88C-2F2B-3AADA4FEA373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8" creationId="{FDECEA6A-3C1E-C5C8-9F8D-CF623A70A75D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9" creationId="{9C3C29DE-120C-0A41-029E-9DC4E0FC0336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10" creationId="{B4734CFE-421E-E372-90CB-1766D03A8884}"/>
          </ac:picMkLst>
        </pc:picChg>
      </pc:sldChg>
      <pc:sldChg chg="modSp add mod ord">
        <pc:chgData name="Abels, Patrick" userId="ba666de4-0d21-43a6-8e66-51a18aae1b4a" providerId="ADAL" clId="{4A6A1D73-E91C-4521-87F1-010C15553506}" dt="2023-12-14T13:15:38.797" v="686" actId="207"/>
        <pc:sldMkLst>
          <pc:docMk/>
          <pc:sldMk cId="2831525817" sldId="307"/>
        </pc:sldMkLst>
        <pc:spChg chg="mod">
          <ac:chgData name="Abels, Patrick" userId="ba666de4-0d21-43a6-8e66-51a18aae1b4a" providerId="ADAL" clId="{4A6A1D73-E91C-4521-87F1-010C15553506}" dt="2023-12-14T13:15:38.797" v="686" actId="207"/>
          <ac:spMkLst>
            <pc:docMk/>
            <pc:sldMk cId="2831525817" sldId="307"/>
            <ac:spMk id="3" creationId="{650CDFCC-CCDA-13CA-4120-94AA274D2A9E}"/>
          </ac:spMkLst>
        </pc:spChg>
      </pc:sldChg>
      <pc:sldChg chg="addSp delSp modSp add mod">
        <pc:chgData name="Abels, Patrick" userId="ba666de4-0d21-43a6-8e66-51a18aae1b4a" providerId="ADAL" clId="{4A6A1D73-E91C-4521-87F1-010C15553506}" dt="2023-12-14T13:17:10.380" v="707" actId="1076"/>
        <pc:sldMkLst>
          <pc:docMk/>
          <pc:sldMk cId="1189448111" sldId="308"/>
        </pc:sldMkLst>
        <pc:spChg chg="mod">
          <ac:chgData name="Abels, Patrick" userId="ba666de4-0d21-43a6-8e66-51a18aae1b4a" providerId="ADAL" clId="{4A6A1D73-E91C-4521-87F1-010C15553506}" dt="2023-12-14T13:15:44.647" v="688" actId="207"/>
          <ac:spMkLst>
            <pc:docMk/>
            <pc:sldMk cId="1189448111" sldId="308"/>
            <ac:spMk id="3" creationId="{650CDFCC-CCDA-13CA-4120-94AA274D2A9E}"/>
          </ac:spMkLst>
        </pc:spChg>
        <pc:grpChg chg="mod">
          <ac:chgData name="Abels, Patrick" userId="ba666de4-0d21-43a6-8e66-51a18aae1b4a" providerId="ADAL" clId="{4A6A1D73-E91C-4521-87F1-010C15553506}" dt="2023-12-14T13:17:10.380" v="707" actId="1076"/>
          <ac:grpSpMkLst>
            <pc:docMk/>
            <pc:sldMk cId="1189448111" sldId="308"/>
            <ac:grpSpMk id="4" creationId="{FFE916B8-24B7-A81D-6BCE-D595A197CF7C}"/>
          </ac:grpSpMkLst>
        </pc:grp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2" creationId="{1760D870-1498-3038-5750-4DFC31C91B63}"/>
          </ac:picMkLst>
        </pc:picChg>
        <pc:picChg chg="mod">
          <ac:chgData name="Abels, Patrick" userId="ba666de4-0d21-43a6-8e66-51a18aae1b4a" providerId="ADAL" clId="{4A6A1D73-E91C-4521-87F1-010C15553506}" dt="2023-12-14T13:17:10.380" v="707" actId="1076"/>
          <ac:picMkLst>
            <pc:docMk/>
            <pc:sldMk cId="1189448111" sldId="308"/>
            <ac:picMk id="7" creationId="{F33AEBC7-22E7-57D1-323C-29A72F97C7CA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8" creationId="{43DD6CC5-3906-B47D-8BBD-0FAAC9DC0D0E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9" creationId="{3A5B11CF-B67C-6B28-7DD5-C9C8AE814277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10" creationId="{3D8EA87D-C5AA-A64C-9983-7C6270D3E841}"/>
          </ac:picMkLst>
        </pc:pic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11" creationId="{6496FF6E-DAA3-921B-D64C-1743E71258F2}"/>
          </ac:picMkLst>
        </pc:pic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12" creationId="{7305C968-CBD3-7C33-A60C-C3318AF50023}"/>
          </ac:picMkLst>
        </pc:picChg>
        <pc:picChg chg="add mod">
          <ac:chgData name="Abels, Patrick" userId="ba666de4-0d21-43a6-8e66-51a18aae1b4a" providerId="ADAL" clId="{4A6A1D73-E91C-4521-87F1-010C15553506}" dt="2023-12-14T13:17:05.997" v="706" actId="1076"/>
          <ac:picMkLst>
            <pc:docMk/>
            <pc:sldMk cId="1189448111" sldId="308"/>
            <ac:picMk id="13" creationId="{754835BA-6B00-FA93-5DDB-D14A4CFF6862}"/>
          </ac:picMkLst>
        </pc:picChg>
        <pc:picChg chg="add mod">
          <ac:chgData name="Abels, Patrick" userId="ba666de4-0d21-43a6-8e66-51a18aae1b4a" providerId="ADAL" clId="{4A6A1D73-E91C-4521-87F1-010C15553506}" dt="2023-12-14T13:16:54.616" v="703" actId="1076"/>
          <ac:picMkLst>
            <pc:docMk/>
            <pc:sldMk cId="1189448111" sldId="308"/>
            <ac:picMk id="14" creationId="{4E993B6A-3375-B9B7-85BD-E114C9258CFC}"/>
          </ac:picMkLst>
        </pc:picChg>
      </pc:sldChg>
      <pc:sldChg chg="add ord">
        <pc:chgData name="Abels, Patrick" userId="ba666de4-0d21-43a6-8e66-51a18aae1b4a" providerId="ADAL" clId="{4A6A1D73-E91C-4521-87F1-010C15553506}" dt="2023-12-14T13:27:32.273" v="750"/>
        <pc:sldMkLst>
          <pc:docMk/>
          <pc:sldMk cId="2652276269" sldId="309"/>
        </pc:sldMkLst>
      </pc:sldChg>
      <pc:sldChg chg="add">
        <pc:chgData name="Abels, Patrick" userId="ba666de4-0d21-43a6-8e66-51a18aae1b4a" providerId="ADAL" clId="{4A6A1D73-E91C-4521-87F1-010C15553506}" dt="2023-12-14T13:27:51.346" v="751" actId="2890"/>
        <pc:sldMkLst>
          <pc:docMk/>
          <pc:sldMk cId="2466356499" sldId="310"/>
        </pc:sldMkLst>
      </pc:sldChg>
      <pc:sldMasterChg chg="addSldLayout delSldLayout modSldLayout sldLayoutOrd">
        <pc:chgData name="Abels, Patrick" userId="ba666de4-0d21-43a6-8e66-51a18aae1b4a" providerId="ADAL" clId="{4A6A1D73-E91C-4521-87F1-010C15553506}" dt="2023-12-22T23:03:06.997" v="763" actId="207"/>
        <pc:sldMasterMkLst>
          <pc:docMk/>
          <pc:sldMasterMk cId="1610205472" sldId="2147483671"/>
        </pc:sldMasterMkLst>
        <pc:sldLayoutChg chg="mod">
          <pc:chgData name="Abels, Patrick" userId="ba666de4-0d21-43a6-8e66-51a18aae1b4a" providerId="ADAL" clId="{4A6A1D73-E91C-4521-87F1-010C15553506}" dt="2023-12-14T12:02:35.082" v="27" actId="6014"/>
          <pc:sldLayoutMkLst>
            <pc:docMk/>
            <pc:sldMasterMk cId="1610205472" sldId="2147483671"/>
            <pc:sldLayoutMk cId="2811598716" sldId="2147483672"/>
          </pc:sldLayoutMkLst>
        </pc:sldLayoutChg>
        <pc:sldLayoutChg chg="modSp mod modTransition">
          <pc:chgData name="Abels, Patrick" userId="ba666de4-0d21-43a6-8e66-51a18aae1b4a" providerId="ADAL" clId="{4A6A1D73-E91C-4521-87F1-010C15553506}" dt="2023-12-14T13:03:16.058" v="518"/>
          <pc:sldLayoutMkLst>
            <pc:docMk/>
            <pc:sldMasterMk cId="1610205472" sldId="2147483671"/>
            <pc:sldLayoutMk cId="2150223923" sldId="2147483673"/>
          </pc:sldLayoutMkLst>
          <pc:spChg chg="mod">
            <ac:chgData name="Abels, Patrick" userId="ba666de4-0d21-43a6-8e66-51a18aae1b4a" providerId="ADAL" clId="{4A6A1D73-E91C-4521-87F1-010C15553506}" dt="2023-12-14T12:30:28.943" v="288" actId="20577"/>
            <ac:spMkLst>
              <pc:docMk/>
              <pc:sldMasterMk cId="1610205472" sldId="2147483671"/>
              <pc:sldLayoutMk cId="2150223923" sldId="2147483673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1:58:37.108" v="3" actId="2696"/>
          <pc:sldLayoutMkLst>
            <pc:docMk/>
            <pc:sldMasterMk cId="1610205472" sldId="2147483671"/>
            <pc:sldLayoutMk cId="2763849337" sldId="2147483674"/>
          </pc:sldLayoutMkLst>
        </pc:sldLayoutChg>
        <pc:sldLayoutChg chg="del">
          <pc:chgData name="Abels, Patrick" userId="ba666de4-0d21-43a6-8e66-51a18aae1b4a" providerId="ADAL" clId="{4A6A1D73-E91C-4521-87F1-010C15553506}" dt="2023-12-14T11:58:42.517" v="5" actId="2696"/>
          <pc:sldLayoutMkLst>
            <pc:docMk/>
            <pc:sldMasterMk cId="1610205472" sldId="2147483671"/>
            <pc:sldLayoutMk cId="887409803" sldId="2147483675"/>
          </pc:sldLayoutMkLst>
        </pc:sldLayoutChg>
        <pc:sldLayoutChg chg="addSp modSp mod">
          <pc:chgData name="Abels, Patrick" userId="ba666de4-0d21-43a6-8e66-51a18aae1b4a" providerId="ADAL" clId="{4A6A1D73-E91C-4521-87F1-010C15553506}" dt="2023-12-14T12:02:27.365" v="26" actId="6014"/>
          <pc:sldLayoutMkLst>
            <pc:docMk/>
            <pc:sldMasterMk cId="1610205472" sldId="2147483671"/>
            <pc:sldLayoutMk cId="283652769" sldId="2147483676"/>
          </pc:sldLayoutMkLst>
          <pc:spChg chg="add mod">
            <ac:chgData name="Abels, Patrick" userId="ba666de4-0d21-43a6-8e66-51a18aae1b4a" providerId="ADAL" clId="{4A6A1D73-E91C-4521-87F1-010C15553506}" dt="2023-12-14T11:59:59.068" v="11"/>
            <ac:spMkLst>
              <pc:docMk/>
              <pc:sldMasterMk cId="1610205472" sldId="2147483671"/>
              <pc:sldLayoutMk cId="283652769" sldId="2147483676"/>
              <ac:spMk id="2" creationId="{663055F1-9100-7F17-5074-36706F4E8201}"/>
            </ac:spMkLst>
          </pc:spChg>
          <pc:spChg chg="mod">
            <ac:chgData name="Abels, Patrick" userId="ba666de4-0d21-43a6-8e66-51a18aae1b4a" providerId="ADAL" clId="{4A6A1D73-E91C-4521-87F1-010C15553506}" dt="2023-12-14T12:00:49.545" v="19" actId="2711"/>
            <ac:spMkLst>
              <pc:docMk/>
              <pc:sldMasterMk cId="1610205472" sldId="2147483671"/>
              <pc:sldLayoutMk cId="283652769" sldId="2147483676"/>
              <ac:spMk id="5" creationId="{DD23C22D-C9DD-219B-C738-804E4CB2C5E9}"/>
            </ac:spMkLst>
          </pc:spChg>
          <pc:spChg chg="mod">
            <ac:chgData name="Abels, Patrick" userId="ba666de4-0d21-43a6-8e66-51a18aae1b4a" providerId="ADAL" clId="{4A6A1D73-E91C-4521-87F1-010C15553506}" dt="2023-12-14T12:00:49.545" v="19" actId="2711"/>
            <ac:spMkLst>
              <pc:docMk/>
              <pc:sldMasterMk cId="1610205472" sldId="2147483671"/>
              <pc:sldLayoutMk cId="283652769" sldId="2147483676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1:58:35.790" v="2" actId="2696"/>
          <pc:sldLayoutMkLst>
            <pc:docMk/>
            <pc:sldMasterMk cId="1610205472" sldId="2147483671"/>
            <pc:sldLayoutMk cId="686960188" sldId="2147483677"/>
          </pc:sldLayoutMkLst>
        </pc:sldLayoutChg>
        <pc:sldLayoutChg chg="del">
          <pc:chgData name="Abels, Patrick" userId="ba666de4-0d21-43a6-8e66-51a18aae1b4a" providerId="ADAL" clId="{4A6A1D73-E91C-4521-87F1-010C15553506}" dt="2023-12-14T11:58:40.967" v="4" actId="2696"/>
          <pc:sldLayoutMkLst>
            <pc:docMk/>
            <pc:sldMasterMk cId="1610205472" sldId="2147483671"/>
            <pc:sldLayoutMk cId="384174953" sldId="2147483678"/>
          </pc:sldLayoutMkLst>
        </pc:sldLayoutChg>
        <pc:sldLayoutChg chg="addSp delSp modSp mod addAnim delAnim">
          <pc:chgData name="Abels, Patrick" userId="ba666de4-0d21-43a6-8e66-51a18aae1b4a" providerId="ADAL" clId="{4A6A1D73-E91C-4521-87F1-010C15553506}" dt="2023-12-22T23:03:06.997" v="763" actId="207"/>
          <pc:sldLayoutMkLst>
            <pc:docMk/>
            <pc:sldMasterMk cId="1610205472" sldId="2147483671"/>
            <pc:sldLayoutMk cId="127117585" sldId="2147483679"/>
          </pc:sldLayoutMkLst>
          <pc:spChg chg="add mod">
            <ac:chgData name="Abels, Patrick" userId="ba666de4-0d21-43a6-8e66-51a18aae1b4a" providerId="ADAL" clId="{4A6A1D73-E91C-4521-87F1-010C15553506}" dt="2023-12-14T12:11:53.212" v="64" actId="207"/>
            <ac:spMkLst>
              <pc:docMk/>
              <pc:sldMasterMk cId="1610205472" sldId="2147483671"/>
              <pc:sldLayoutMk cId="127117585" sldId="2147483679"/>
              <ac:spMk id="2" creationId="{6994B2A7-E401-08E1-3616-84546B7393F4}"/>
            </ac:spMkLst>
          </pc:spChg>
          <pc:spChg chg="mod">
            <ac:chgData name="Abels, Patrick" userId="ba666de4-0d21-43a6-8e66-51a18aae1b4a" providerId="ADAL" clId="{4A6A1D73-E91C-4521-87F1-010C15553506}" dt="2023-12-22T23:03:06.997" v="763" actId="207"/>
            <ac:spMkLst>
              <pc:docMk/>
              <pc:sldMasterMk cId="1610205472" sldId="2147483671"/>
              <pc:sldLayoutMk cId="127117585" sldId="2147483679"/>
              <ac:spMk id="9" creationId="{4A3A2996-CEA9-A52A-5C2F-4E4B5480146C}"/>
            </ac:spMkLst>
          </pc:spChg>
          <pc:spChg chg="add del mod">
            <ac:chgData name="Abels, Patrick" userId="ba666de4-0d21-43a6-8e66-51a18aae1b4a" providerId="ADAL" clId="{4A6A1D73-E91C-4521-87F1-010C15553506}" dt="2023-12-14T11:59:24.059" v="10" actId="403"/>
            <ac:spMkLst>
              <pc:docMk/>
              <pc:sldMasterMk cId="1610205472" sldId="2147483671"/>
              <pc:sldLayoutMk cId="127117585" sldId="2147483679"/>
              <ac:spMk id="24" creationId="{11996C77-3770-2B17-DE2E-6BFAF105594D}"/>
            </ac:spMkLst>
          </pc:spChg>
        </pc:sldLayoutChg>
        <pc:sldLayoutChg chg="addSp delSp modSp mod delAnim">
          <pc:chgData name="Abels, Patrick" userId="ba666de4-0d21-43a6-8e66-51a18aae1b4a" providerId="ADAL" clId="{4A6A1D73-E91C-4521-87F1-010C15553506}" dt="2023-12-14T12:03:23.124" v="33" actId="2711"/>
          <pc:sldLayoutMkLst>
            <pc:docMk/>
            <pc:sldMasterMk cId="1610205472" sldId="2147483671"/>
            <pc:sldLayoutMk cId="2741195092" sldId="2147483680"/>
          </pc:sldLayoutMkLst>
          <pc:spChg chg="add mod">
            <ac:chgData name="Abels, Patrick" userId="ba666de4-0d21-43a6-8e66-51a18aae1b4a" providerId="ADAL" clId="{4A6A1D73-E91C-4521-87F1-010C15553506}" dt="2023-12-14T12:02:57.984" v="30"/>
            <ac:spMkLst>
              <pc:docMk/>
              <pc:sldMasterMk cId="1610205472" sldId="2147483671"/>
              <pc:sldLayoutMk cId="2741195092" sldId="2147483680"/>
              <ac:spMk id="2" creationId="{DB68C441-BBE8-81F1-FFCE-116243F88821}"/>
            </ac:spMkLst>
          </pc:spChg>
          <pc:spChg chg="add mod">
            <ac:chgData name="Abels, Patrick" userId="ba666de4-0d21-43a6-8e66-51a18aae1b4a" providerId="ADAL" clId="{4A6A1D73-E91C-4521-87F1-010C15553506}" dt="2023-12-14T12:03:06.427" v="31" actId="207"/>
            <ac:spMkLst>
              <pc:docMk/>
              <pc:sldMasterMk cId="1610205472" sldId="2147483671"/>
              <pc:sldLayoutMk cId="2741195092" sldId="2147483680"/>
              <ac:spMk id="3" creationId="{36175F8E-2B98-2FCB-9BA8-B930F4A18D42}"/>
            </ac:spMkLst>
          </pc:spChg>
          <pc:spChg chg="del">
            <ac:chgData name="Abels, Patrick" userId="ba666de4-0d21-43a6-8e66-51a18aae1b4a" providerId="ADAL" clId="{4A6A1D73-E91C-4521-87F1-010C15553506}" dt="2023-12-14T12:02:57.592" v="29" actId="478"/>
            <ac:spMkLst>
              <pc:docMk/>
              <pc:sldMasterMk cId="1610205472" sldId="2147483671"/>
              <pc:sldLayoutMk cId="2741195092" sldId="2147483680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4A6A1D73-E91C-4521-87F1-010C15553506}" dt="2023-12-14T12:03:23.124" v="33" actId="2711"/>
            <ac:spMkLst>
              <pc:docMk/>
              <pc:sldMasterMk cId="1610205472" sldId="2147483671"/>
              <pc:sldLayoutMk cId="2741195092" sldId="2147483680"/>
              <ac:spMk id="10" creationId="{91A6C134-3551-6DE4-1C26-0EAF373048EE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2:04:51.983" v="34" actId="2696"/>
          <pc:sldLayoutMkLst>
            <pc:docMk/>
            <pc:sldMasterMk cId="1610205472" sldId="2147483671"/>
            <pc:sldLayoutMk cId="1090449915" sldId="2147483681"/>
          </pc:sldLayoutMkLst>
        </pc:sldLayoutChg>
        <pc:sldLayoutChg chg="modSp add mod ord modAnim">
          <pc:chgData name="Abels, Patrick" userId="ba666de4-0d21-43a6-8e66-51a18aae1b4a" providerId="ADAL" clId="{4A6A1D73-E91C-4521-87F1-010C15553506}" dt="2023-12-14T12:31:08.974" v="314" actId="6014"/>
          <pc:sldLayoutMkLst>
            <pc:docMk/>
            <pc:sldMasterMk cId="1610205472" sldId="2147483671"/>
            <pc:sldLayoutMk cId="2745655176" sldId="2147483682"/>
          </pc:sldLayoutMkLst>
          <pc:spChg chg="mod">
            <ac:chgData name="Abels, Patrick" userId="ba666de4-0d21-43a6-8e66-51a18aae1b4a" providerId="ADAL" clId="{4A6A1D73-E91C-4521-87F1-010C15553506}" dt="2023-12-14T12:30:53.257" v="311" actId="20577"/>
            <ac:spMkLst>
              <pc:docMk/>
              <pc:sldMasterMk cId="1610205472" sldId="2147483671"/>
              <pc:sldLayoutMk cId="2745655176" sldId="2147483682"/>
              <ac:spMk id="8" creationId="{EEA51075-EC79-4DDA-91ED-645C6E44ABC7}"/>
            </ac:spMkLst>
          </pc:spChg>
        </pc:sldLayoutChg>
        <pc:sldLayoutChg chg="addSp modSp add mod ord">
          <pc:chgData name="Abels, Patrick" userId="ba666de4-0d21-43a6-8e66-51a18aae1b4a" providerId="ADAL" clId="{4A6A1D73-E91C-4521-87F1-010C15553506}" dt="2023-12-14T12:10:54.172" v="62" actId="693"/>
          <pc:sldLayoutMkLst>
            <pc:docMk/>
            <pc:sldMasterMk cId="1610205472" sldId="2147483671"/>
            <pc:sldLayoutMk cId="752016900" sldId="2147483683"/>
          </pc:sldLayoutMkLst>
          <pc:spChg chg="mod">
            <ac:chgData name="Abels, Patrick" userId="ba666de4-0d21-43a6-8e66-51a18aae1b4a" providerId="ADAL" clId="{4A6A1D73-E91C-4521-87F1-010C15553506}" dt="2023-12-14T12:10:29.088" v="59" actId="1076"/>
            <ac:spMkLst>
              <pc:docMk/>
              <pc:sldMasterMk cId="1610205472" sldId="2147483671"/>
              <pc:sldLayoutMk cId="752016900" sldId="2147483683"/>
              <ac:spMk id="8" creationId="{EEA51075-EC79-4DDA-91ED-645C6E44ABC7}"/>
            </ac:spMkLst>
          </pc:spChg>
          <pc:cxnChg chg="add mod">
            <ac:chgData name="Abels, Patrick" userId="ba666de4-0d21-43a6-8e66-51a18aae1b4a" providerId="ADAL" clId="{4A6A1D73-E91C-4521-87F1-010C15553506}" dt="2023-12-14T12:10:54.172" v="62" actId="693"/>
            <ac:cxnSpMkLst>
              <pc:docMk/>
              <pc:sldMasterMk cId="1610205472" sldId="2147483671"/>
              <pc:sldLayoutMk cId="752016900" sldId="2147483683"/>
              <ac:cxnSpMk id="3" creationId="{C5CF58D4-24C0-0064-5EF1-B74DA629C009}"/>
            </ac:cxnSpMkLst>
          </pc:cxnChg>
        </pc:sldLayoutChg>
        <pc:sldLayoutChg chg="addSp modSp add del mod ord modTransition">
          <pc:chgData name="Abels, Patrick" userId="ba666de4-0d21-43a6-8e66-51a18aae1b4a" providerId="ADAL" clId="{4A6A1D73-E91C-4521-87F1-010C15553506}" dt="2023-12-14T13:04:51.332" v="532"/>
          <pc:sldLayoutMkLst>
            <pc:docMk/>
            <pc:sldMasterMk cId="1610205472" sldId="2147483671"/>
            <pc:sldLayoutMk cId="279973385" sldId="2147483684"/>
          </pc:sldLayoutMkLst>
          <pc:spChg chg="mod">
            <ac:chgData name="Abels, Patrick" userId="ba666de4-0d21-43a6-8e66-51a18aae1b4a" providerId="ADAL" clId="{4A6A1D73-E91C-4521-87F1-010C15553506}" dt="2023-12-14T12:30:20.082" v="283" actId="20577"/>
            <ac:spMkLst>
              <pc:docMk/>
              <pc:sldMasterMk cId="1610205472" sldId="2147483671"/>
              <pc:sldLayoutMk cId="279973385" sldId="2147483684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4A6A1D73-E91C-4521-87F1-010C15553506}" dt="2023-12-14T12:13:39.139" v="72"/>
            <ac:picMkLst>
              <pc:docMk/>
              <pc:sldMasterMk cId="1610205472" sldId="2147483671"/>
              <pc:sldLayoutMk cId="279973385" sldId="2147483684"/>
              <ac:picMk id="2" creationId="{8F347CEE-7F3F-E855-C48C-379C2E6F633E}"/>
            </ac:picMkLst>
          </pc:picChg>
        </pc:sldLayoutChg>
      </pc:sldMasterChg>
    </pc:docChg>
  </pc:docChgLst>
  <pc:docChgLst>
    <pc:chgData name="Abels, Patrick" userId="ba666de4-0d21-43a6-8e66-51a18aae1b4a" providerId="ADAL" clId="{8A49E47F-0203-440A-A070-D957724FB7D2}"/>
    <pc:docChg chg="modSld">
      <pc:chgData name="Abels, Patrick" userId="ba666de4-0d21-43a6-8e66-51a18aae1b4a" providerId="ADAL" clId="{8A49E47F-0203-440A-A070-D957724FB7D2}" dt="2024-07-02T15:06:39.271" v="73" actId="20577"/>
      <pc:docMkLst>
        <pc:docMk/>
      </pc:docMkLst>
      <pc:sldChg chg="modSp mod">
        <pc:chgData name="Abels, Patrick" userId="ba666de4-0d21-43a6-8e66-51a18aae1b4a" providerId="ADAL" clId="{8A49E47F-0203-440A-A070-D957724FB7D2}" dt="2024-07-01T18:43:00.500" v="39" actId="207"/>
        <pc:sldMkLst>
          <pc:docMk/>
          <pc:sldMk cId="3348838403" sldId="294"/>
        </pc:sldMkLst>
        <pc:spChg chg="mod">
          <ac:chgData name="Abels, Patrick" userId="ba666de4-0d21-43a6-8e66-51a18aae1b4a" providerId="ADAL" clId="{8A49E47F-0203-440A-A070-D957724FB7D2}" dt="2024-07-01T18:43:00.500" v="39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8A49E47F-0203-440A-A070-D957724FB7D2}" dt="2024-07-02T15:06:39.271" v="73" actId="20577"/>
        <pc:sldMkLst>
          <pc:docMk/>
          <pc:sldMk cId="1934247724" sldId="306"/>
        </pc:sldMkLst>
        <pc:spChg chg="mod">
          <ac:chgData name="Abels, Patrick" userId="ba666de4-0d21-43a6-8e66-51a18aae1b4a" providerId="ADAL" clId="{8A49E47F-0203-440A-A070-D957724FB7D2}" dt="2024-07-02T15:06:39.271" v="73" actId="20577"/>
          <ac:spMkLst>
            <pc:docMk/>
            <pc:sldMk cId="1934247724" sldId="306"/>
            <ac:spMk id="3" creationId="{DC61DCF5-CB1F-A83B-EB91-23017828879D}"/>
          </ac:spMkLst>
        </pc:spChg>
      </pc:sldChg>
    </pc:docChg>
  </pc:docChgLst>
  <pc:docChgLst>
    <pc:chgData name="Abels, Patrick" userId="ba666de4-0d21-43a6-8e66-51a18aae1b4a" providerId="ADAL" clId="{6215536A-18C8-4232-927B-5B707C316FBD}"/>
    <pc:docChg chg="undo custSel addSld delSld modSld modMainMaster">
      <pc:chgData name="Abels, Patrick" userId="ba666de4-0d21-43a6-8e66-51a18aae1b4a" providerId="ADAL" clId="{6215536A-18C8-4232-927B-5B707C316FBD}" dt="2024-07-24T13:53:06.502" v="1867" actId="1076"/>
      <pc:docMkLst>
        <pc:docMk/>
      </pc:docMkLst>
      <pc:sldChg chg="modSp mod">
        <pc:chgData name="Abels, Patrick" userId="ba666de4-0d21-43a6-8e66-51a18aae1b4a" providerId="ADAL" clId="{6215536A-18C8-4232-927B-5B707C316FBD}" dt="2024-07-24T12:08:28.245" v="8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6215536A-18C8-4232-927B-5B707C316FBD}" dt="2024-07-24T12:08:28.245" v="8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6215536A-18C8-4232-927B-5B707C316FBD}" dt="2024-07-24T12:12:57.902" v="27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6215536A-18C8-4232-927B-5B707C316FBD}" dt="2024-07-24T12:12:57.902" v="27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addSp modSp mod">
        <pc:chgData name="Abels, Patrick" userId="ba666de4-0d21-43a6-8e66-51a18aae1b4a" providerId="ADAL" clId="{6215536A-18C8-4232-927B-5B707C316FBD}" dt="2024-07-24T13:52:29.266" v="1855" actId="1076"/>
        <pc:sldMkLst>
          <pc:docMk/>
          <pc:sldMk cId="3358983006" sldId="305"/>
        </pc:sldMkLst>
        <pc:spChg chg="mod">
          <ac:chgData name="Abels, Patrick" userId="ba666de4-0d21-43a6-8e66-51a18aae1b4a" providerId="ADAL" clId="{6215536A-18C8-4232-927B-5B707C316FBD}" dt="2024-07-24T13:52:11.007" v="1853" actId="20577"/>
          <ac:spMkLst>
            <pc:docMk/>
            <pc:sldMk cId="3358983006" sldId="305"/>
            <ac:spMk id="2" creationId="{2990A55F-57D0-5F13-873C-EC6A5D011C2D}"/>
          </ac:spMkLst>
        </pc:spChg>
        <pc:picChg chg="add mod">
          <ac:chgData name="Abels, Patrick" userId="ba666de4-0d21-43a6-8e66-51a18aae1b4a" providerId="ADAL" clId="{6215536A-18C8-4232-927B-5B707C316FBD}" dt="2024-07-24T13:52:29.266" v="1855" actId="1076"/>
          <ac:picMkLst>
            <pc:docMk/>
            <pc:sldMk cId="3358983006" sldId="305"/>
            <ac:picMk id="4" creationId="{C1567329-3957-596A-8D03-FAE3ACAB2C04}"/>
          </ac:picMkLst>
        </pc:picChg>
      </pc:sldChg>
      <pc:sldChg chg="addSp delSp modSp new mod">
        <pc:chgData name="Abels, Patrick" userId="ba666de4-0d21-43a6-8e66-51a18aae1b4a" providerId="ADAL" clId="{6215536A-18C8-4232-927B-5B707C316FBD}" dt="2024-07-24T13:42:29.366" v="1479" actId="1076"/>
        <pc:sldMkLst>
          <pc:docMk/>
          <pc:sldMk cId="1051392800" sldId="306"/>
        </pc:sldMkLst>
        <pc:spChg chg="del mod">
          <ac:chgData name="Abels, Patrick" userId="ba666de4-0d21-43a6-8e66-51a18aae1b4a" providerId="ADAL" clId="{6215536A-18C8-4232-927B-5B707C316FBD}" dt="2024-07-24T13:06:54.786" v="363" actId="478"/>
          <ac:spMkLst>
            <pc:docMk/>
            <pc:sldMk cId="1051392800" sldId="306"/>
            <ac:spMk id="2" creationId="{936A8F11-5356-4F77-21C2-A74A90F7EF3D}"/>
          </ac:spMkLst>
        </pc:spChg>
        <pc:spChg chg="mod">
          <ac:chgData name="Abels, Patrick" userId="ba666de4-0d21-43a6-8e66-51a18aae1b4a" providerId="ADAL" clId="{6215536A-18C8-4232-927B-5B707C316FBD}" dt="2024-07-24T12:16:42.710" v="59" actId="20577"/>
          <ac:spMkLst>
            <pc:docMk/>
            <pc:sldMk cId="1051392800" sldId="306"/>
            <ac:spMk id="3" creationId="{B444803F-31C4-CAE1-42A1-6542721C686D}"/>
          </ac:spMkLst>
        </pc:spChg>
        <pc:spChg chg="add del mod">
          <ac:chgData name="Abels, Patrick" userId="ba666de4-0d21-43a6-8e66-51a18aae1b4a" providerId="ADAL" clId="{6215536A-18C8-4232-927B-5B707C316FBD}" dt="2024-07-24T13:13:11.566" v="558" actId="478"/>
          <ac:spMkLst>
            <pc:docMk/>
            <pc:sldMk cId="1051392800" sldId="306"/>
            <ac:spMk id="5" creationId="{41DE1DE6-A9B9-C38F-D4A7-1424E4814B40}"/>
          </ac:spMkLst>
        </pc:spChg>
        <pc:spChg chg="add del mod">
          <ac:chgData name="Abels, Patrick" userId="ba666de4-0d21-43a6-8e66-51a18aae1b4a" providerId="ADAL" clId="{6215536A-18C8-4232-927B-5B707C316FBD}" dt="2024-07-24T13:13:15.113" v="560" actId="478"/>
          <ac:spMkLst>
            <pc:docMk/>
            <pc:sldMk cId="1051392800" sldId="306"/>
            <ac:spMk id="9" creationId="{741FF8B0-3BE2-1557-D3AC-33F8E32D7B41}"/>
          </ac:spMkLst>
        </pc:spChg>
        <pc:spChg chg="add del mod">
          <ac:chgData name="Abels, Patrick" userId="ba666de4-0d21-43a6-8e66-51a18aae1b4a" providerId="ADAL" clId="{6215536A-18C8-4232-927B-5B707C316FBD}" dt="2024-07-24T13:13:13.926" v="559" actId="478"/>
          <ac:spMkLst>
            <pc:docMk/>
            <pc:sldMk cId="1051392800" sldId="306"/>
            <ac:spMk id="12" creationId="{76012354-469D-74C7-C1E3-5E0C2E835469}"/>
          </ac:spMkLst>
        </pc:spChg>
        <pc:spChg chg="add del mod">
          <ac:chgData name="Abels, Patrick" userId="ba666de4-0d21-43a6-8e66-51a18aae1b4a" providerId="ADAL" clId="{6215536A-18C8-4232-927B-5B707C316FBD}" dt="2024-07-24T13:06:58.190" v="364" actId="478"/>
          <ac:spMkLst>
            <pc:docMk/>
            <pc:sldMk cId="1051392800" sldId="306"/>
            <ac:spMk id="17" creationId="{7ABEF2B1-8588-617E-5FE5-0D2A09F6599C}"/>
          </ac:spMkLst>
        </pc:spChg>
        <pc:spChg chg="add mod">
          <ac:chgData name="Abels, Patrick" userId="ba666de4-0d21-43a6-8e66-51a18aae1b4a" providerId="ADAL" clId="{6215536A-18C8-4232-927B-5B707C316FBD}" dt="2024-07-24T13:42:29.366" v="1479" actId="1076"/>
          <ac:spMkLst>
            <pc:docMk/>
            <pc:sldMk cId="1051392800" sldId="306"/>
            <ac:spMk id="18" creationId="{C37C7F3A-B101-09B8-1FCB-B843D561791A}"/>
          </ac:spMkLst>
        </pc:spChg>
        <pc:graphicFrameChg chg="add mod modGraphic">
          <ac:chgData name="Abels, Patrick" userId="ba666de4-0d21-43a6-8e66-51a18aae1b4a" providerId="ADAL" clId="{6215536A-18C8-4232-927B-5B707C316FBD}" dt="2024-07-24T13:07:04.492" v="392" actId="1037"/>
          <ac:graphicFrameMkLst>
            <pc:docMk/>
            <pc:sldMk cId="1051392800" sldId="306"/>
            <ac:graphicFrameMk id="4" creationId="{2F40D753-4A20-2032-EC70-FE17F75549CB}"/>
          </ac:graphicFrameMkLst>
        </pc:graphicFrameChg>
        <pc:cxnChg chg="add del mod">
          <ac:chgData name="Abels, Patrick" userId="ba666de4-0d21-43a6-8e66-51a18aae1b4a" providerId="ADAL" clId="{6215536A-18C8-4232-927B-5B707C316FBD}" dt="2024-07-24T13:13:11.566" v="558" actId="478"/>
          <ac:cxnSpMkLst>
            <pc:docMk/>
            <pc:sldMk cId="1051392800" sldId="306"/>
            <ac:cxnSpMk id="7" creationId="{AE1F0DAB-0ED9-4615-914A-B2C2B46C8A90}"/>
          </ac:cxnSpMkLst>
        </pc:cxnChg>
        <pc:cxnChg chg="add del mod">
          <ac:chgData name="Abels, Patrick" userId="ba666de4-0d21-43a6-8e66-51a18aae1b4a" providerId="ADAL" clId="{6215536A-18C8-4232-927B-5B707C316FBD}" dt="2024-07-24T13:13:15.113" v="560" actId="478"/>
          <ac:cxnSpMkLst>
            <pc:docMk/>
            <pc:sldMk cId="1051392800" sldId="306"/>
            <ac:cxnSpMk id="10" creationId="{41E7642E-A908-FC64-EFA2-1D47702EE8F8}"/>
          </ac:cxnSpMkLst>
        </pc:cxnChg>
        <pc:cxnChg chg="add del mod">
          <ac:chgData name="Abels, Patrick" userId="ba666de4-0d21-43a6-8e66-51a18aae1b4a" providerId="ADAL" clId="{6215536A-18C8-4232-927B-5B707C316FBD}" dt="2024-07-24T13:13:13.926" v="559" actId="478"/>
          <ac:cxnSpMkLst>
            <pc:docMk/>
            <pc:sldMk cId="1051392800" sldId="306"/>
            <ac:cxnSpMk id="13" creationId="{B4759895-FE92-6415-E5A0-54FFD939FBB6}"/>
          </ac:cxnSpMkLst>
        </pc:cxnChg>
      </pc:sldChg>
      <pc:sldChg chg="modSp del mod">
        <pc:chgData name="Abels, Patrick" userId="ba666de4-0d21-43a6-8e66-51a18aae1b4a" providerId="ADAL" clId="{6215536A-18C8-4232-927B-5B707C316FBD}" dt="2024-07-24T12:13:05.483" v="28" actId="47"/>
        <pc:sldMkLst>
          <pc:docMk/>
          <pc:sldMk cId="1934247724" sldId="306"/>
        </pc:sldMkLst>
        <pc:spChg chg="mod">
          <ac:chgData name="Abels, Patrick" userId="ba666de4-0d21-43a6-8e66-51a18aae1b4a" providerId="ADAL" clId="{6215536A-18C8-4232-927B-5B707C316FBD}" dt="2024-07-24T12:08:33.214" v="17" actId="20577"/>
          <ac:spMkLst>
            <pc:docMk/>
            <pc:sldMk cId="1934247724" sldId="306"/>
            <ac:spMk id="3" creationId="{DC61DCF5-CB1F-A83B-EB91-23017828879D}"/>
          </ac:spMkLst>
        </pc:spChg>
      </pc:sldChg>
      <pc:sldChg chg="addSp delSp modSp add del mod">
        <pc:chgData name="Abels, Patrick" userId="ba666de4-0d21-43a6-8e66-51a18aae1b4a" providerId="ADAL" clId="{6215536A-18C8-4232-927B-5B707C316FBD}" dt="2024-07-24T13:27:26.686" v="964" actId="47"/>
        <pc:sldMkLst>
          <pc:docMk/>
          <pc:sldMk cId="719537069" sldId="307"/>
        </pc:sldMkLst>
        <pc:spChg chg="add mod">
          <ac:chgData name="Abels, Patrick" userId="ba666de4-0d21-43a6-8e66-51a18aae1b4a" providerId="ADAL" clId="{6215536A-18C8-4232-927B-5B707C316FBD}" dt="2024-07-24T13:15:54.229" v="631" actId="1076"/>
          <ac:spMkLst>
            <pc:docMk/>
            <pc:sldMk cId="719537069" sldId="307"/>
            <ac:spMk id="2" creationId="{FF7358FC-58FD-2E73-A72C-1EB94A1D9CD7}"/>
          </ac:spMkLst>
        </pc:spChg>
        <pc:spChg chg="mod">
          <ac:chgData name="Abels, Patrick" userId="ba666de4-0d21-43a6-8e66-51a18aae1b4a" providerId="ADAL" clId="{6215536A-18C8-4232-927B-5B707C316FBD}" dt="2024-07-24T13:08:25.893" v="395" actId="1076"/>
          <ac:spMkLst>
            <pc:docMk/>
            <pc:sldMk cId="719537069" sldId="307"/>
            <ac:spMk id="3" creationId="{B444803F-31C4-CAE1-42A1-6542721C686D}"/>
          </ac:spMkLst>
        </pc:spChg>
        <pc:spChg chg="del">
          <ac:chgData name="Abels, Patrick" userId="ba666de4-0d21-43a6-8e66-51a18aae1b4a" providerId="ADAL" clId="{6215536A-18C8-4232-927B-5B707C316FBD}" dt="2024-07-24T13:08:29.974" v="397" actId="478"/>
          <ac:spMkLst>
            <pc:docMk/>
            <pc:sldMk cId="719537069" sldId="307"/>
            <ac:spMk id="5" creationId="{41DE1DE6-A9B9-C38F-D4A7-1424E4814B40}"/>
          </ac:spMkLst>
        </pc:spChg>
        <pc:spChg chg="add mod">
          <ac:chgData name="Abels, Patrick" userId="ba666de4-0d21-43a6-8e66-51a18aae1b4a" providerId="ADAL" clId="{6215536A-18C8-4232-927B-5B707C316FBD}" dt="2024-07-24T13:19:09.313" v="648" actId="207"/>
          <ac:spMkLst>
            <pc:docMk/>
            <pc:sldMk cId="719537069" sldId="307"/>
            <ac:spMk id="6" creationId="{001E98C0-B459-F6AF-2BBD-D255D541A2BB}"/>
          </ac:spMkLst>
        </pc:spChg>
        <pc:spChg chg="del">
          <ac:chgData name="Abels, Patrick" userId="ba666de4-0d21-43a6-8e66-51a18aae1b4a" providerId="ADAL" clId="{6215536A-18C8-4232-927B-5B707C316FBD}" dt="2024-07-24T13:08:28.535" v="396" actId="478"/>
          <ac:spMkLst>
            <pc:docMk/>
            <pc:sldMk cId="719537069" sldId="307"/>
            <ac:spMk id="9" creationId="{741FF8B0-3BE2-1557-D3AC-33F8E32D7B41}"/>
          </ac:spMkLst>
        </pc:spChg>
        <pc:spChg chg="del">
          <ac:chgData name="Abels, Patrick" userId="ba666de4-0d21-43a6-8e66-51a18aae1b4a" providerId="ADAL" clId="{6215536A-18C8-4232-927B-5B707C316FBD}" dt="2024-07-24T13:08:30.817" v="398" actId="478"/>
          <ac:spMkLst>
            <pc:docMk/>
            <pc:sldMk cId="719537069" sldId="307"/>
            <ac:spMk id="12" creationId="{76012354-469D-74C7-C1E3-5E0C2E835469}"/>
          </ac:spMkLst>
        </pc:spChg>
        <pc:graphicFrameChg chg="mod">
          <ac:chgData name="Abels, Patrick" userId="ba666de4-0d21-43a6-8e66-51a18aae1b4a" providerId="ADAL" clId="{6215536A-18C8-4232-927B-5B707C316FBD}" dt="2024-07-24T13:08:37.211" v="431" actId="1035"/>
          <ac:graphicFrameMkLst>
            <pc:docMk/>
            <pc:sldMk cId="719537069" sldId="307"/>
            <ac:graphicFrameMk id="4" creationId="{2F40D753-4A20-2032-EC70-FE17F75549CB}"/>
          </ac:graphicFrameMkLst>
        </pc:graphicFrameChg>
        <pc:cxnChg chg="del">
          <ac:chgData name="Abels, Patrick" userId="ba666de4-0d21-43a6-8e66-51a18aae1b4a" providerId="ADAL" clId="{6215536A-18C8-4232-927B-5B707C316FBD}" dt="2024-07-24T13:08:29.974" v="397" actId="478"/>
          <ac:cxnSpMkLst>
            <pc:docMk/>
            <pc:sldMk cId="719537069" sldId="307"/>
            <ac:cxnSpMk id="7" creationId="{AE1F0DAB-0ED9-4615-914A-B2C2B46C8A90}"/>
          </ac:cxnSpMkLst>
        </pc:cxnChg>
        <pc:cxnChg chg="del">
          <ac:chgData name="Abels, Patrick" userId="ba666de4-0d21-43a6-8e66-51a18aae1b4a" providerId="ADAL" clId="{6215536A-18C8-4232-927B-5B707C316FBD}" dt="2024-07-24T13:08:28.535" v="396" actId="478"/>
          <ac:cxnSpMkLst>
            <pc:docMk/>
            <pc:sldMk cId="719537069" sldId="307"/>
            <ac:cxnSpMk id="10" creationId="{41E7642E-A908-FC64-EFA2-1D47702EE8F8}"/>
          </ac:cxnSpMkLst>
        </pc:cxnChg>
        <pc:cxnChg chg="del">
          <ac:chgData name="Abels, Patrick" userId="ba666de4-0d21-43a6-8e66-51a18aae1b4a" providerId="ADAL" clId="{6215536A-18C8-4232-927B-5B707C316FBD}" dt="2024-07-24T13:08:31.489" v="399" actId="478"/>
          <ac:cxnSpMkLst>
            <pc:docMk/>
            <pc:sldMk cId="719537069" sldId="307"/>
            <ac:cxnSpMk id="13" creationId="{B4759895-FE92-6415-E5A0-54FFD939FBB6}"/>
          </ac:cxnSpMkLst>
        </pc:cxnChg>
      </pc:sldChg>
      <pc:sldChg chg="modSp new del mod">
        <pc:chgData name="Abels, Patrick" userId="ba666de4-0d21-43a6-8e66-51a18aae1b4a" providerId="ADAL" clId="{6215536A-18C8-4232-927B-5B707C316FBD}" dt="2024-07-24T12:16:38.147" v="53" actId="47"/>
        <pc:sldMkLst>
          <pc:docMk/>
          <pc:sldMk cId="2993824435" sldId="307"/>
        </pc:sldMkLst>
        <pc:spChg chg="mod">
          <ac:chgData name="Abels, Patrick" userId="ba666de4-0d21-43a6-8e66-51a18aae1b4a" providerId="ADAL" clId="{6215536A-18C8-4232-927B-5B707C316FBD}" dt="2024-07-24T12:15:07.707" v="51" actId="20577"/>
          <ac:spMkLst>
            <pc:docMk/>
            <pc:sldMk cId="2993824435" sldId="307"/>
            <ac:spMk id="3" creationId="{DE9B0F6B-A3FB-9969-C6CC-0E474F67D614}"/>
          </ac:spMkLst>
        </pc:sp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678361184" sldId="307"/>
        </pc:sldMkLst>
      </pc:sldChg>
      <pc:sldChg chg="addSp delSp modSp add mod">
        <pc:chgData name="Abels, Patrick" userId="ba666de4-0d21-43a6-8e66-51a18aae1b4a" providerId="ADAL" clId="{6215536A-18C8-4232-927B-5B707C316FBD}" dt="2024-07-24T13:42:35.229" v="1481"/>
        <pc:sldMkLst>
          <pc:docMk/>
          <pc:sldMk cId="3235021399" sldId="308"/>
        </pc:sldMkLst>
        <pc:spChg chg="add mod">
          <ac:chgData name="Abels, Patrick" userId="ba666de4-0d21-43a6-8e66-51a18aae1b4a" providerId="ADAL" clId="{6215536A-18C8-4232-927B-5B707C316FBD}" dt="2024-07-24T13:40:00.951" v="1422" actId="1076"/>
          <ac:spMkLst>
            <pc:docMk/>
            <pc:sldMk cId="3235021399" sldId="308"/>
            <ac:spMk id="2" creationId="{E9A69BE9-C9D3-ECA4-2976-AEDD6C170D79}"/>
          </ac:spMkLst>
        </pc:spChg>
        <pc:spChg chg="mod">
          <ac:chgData name="Abels, Patrick" userId="ba666de4-0d21-43a6-8e66-51a18aae1b4a" providerId="ADAL" clId="{6215536A-18C8-4232-927B-5B707C316FBD}" dt="2024-07-24T13:19:00.027" v="647" actId="207"/>
          <ac:spMkLst>
            <pc:docMk/>
            <pc:sldMk cId="3235021399" sldId="308"/>
            <ac:spMk id="5" creationId="{41DE1DE6-A9B9-C38F-D4A7-1424E4814B40}"/>
          </ac:spMkLst>
        </pc:spChg>
        <pc:spChg chg="del">
          <ac:chgData name="Abels, Patrick" userId="ba666de4-0d21-43a6-8e66-51a18aae1b4a" providerId="ADAL" clId="{6215536A-18C8-4232-927B-5B707C316FBD}" dt="2024-07-24T13:13:27.198" v="564" actId="478"/>
          <ac:spMkLst>
            <pc:docMk/>
            <pc:sldMk cId="3235021399" sldId="308"/>
            <ac:spMk id="9" creationId="{741FF8B0-3BE2-1557-D3AC-33F8E32D7B41}"/>
          </ac:spMkLst>
        </pc:spChg>
        <pc:spChg chg="del">
          <ac:chgData name="Abels, Patrick" userId="ba666de4-0d21-43a6-8e66-51a18aae1b4a" providerId="ADAL" clId="{6215536A-18C8-4232-927B-5B707C316FBD}" dt="2024-07-24T13:13:26.417" v="563" actId="478"/>
          <ac:spMkLst>
            <pc:docMk/>
            <pc:sldMk cId="3235021399" sldId="308"/>
            <ac:spMk id="12" creationId="{76012354-469D-74C7-C1E3-5E0C2E835469}"/>
          </ac:spMkLst>
        </pc:spChg>
        <pc:spChg chg="add mod">
          <ac:chgData name="Abels, Patrick" userId="ba666de4-0d21-43a6-8e66-51a18aae1b4a" providerId="ADAL" clId="{6215536A-18C8-4232-927B-5B707C316FBD}" dt="2024-07-24T13:42:35.229" v="1481"/>
          <ac:spMkLst>
            <pc:docMk/>
            <pc:sldMk cId="3235021399" sldId="308"/>
            <ac:spMk id="15" creationId="{5D77BC27-434B-042C-EC0C-C66AE7874DF0}"/>
          </ac:spMkLst>
        </pc:spChg>
        <pc:graphicFrameChg chg="modGraphic">
          <ac:chgData name="Abels, Patrick" userId="ba666de4-0d21-43a6-8e66-51a18aae1b4a" providerId="ADAL" clId="{6215536A-18C8-4232-927B-5B707C316FBD}" dt="2024-07-24T13:40:11.457" v="1425" actId="207"/>
          <ac:graphicFrameMkLst>
            <pc:docMk/>
            <pc:sldMk cId="3235021399" sldId="308"/>
            <ac:graphicFrameMk id="4" creationId="{2F40D753-4A20-2032-EC70-FE17F75549CB}"/>
          </ac:graphicFrameMkLst>
        </pc:graphicFrameChg>
        <pc:cxnChg chg="add mod">
          <ac:chgData name="Abels, Patrick" userId="ba666de4-0d21-43a6-8e66-51a18aae1b4a" providerId="ADAL" clId="{6215536A-18C8-4232-927B-5B707C316FBD}" dt="2024-07-24T13:40:21.009" v="1426" actId="14100"/>
          <ac:cxnSpMkLst>
            <pc:docMk/>
            <pc:sldMk cId="3235021399" sldId="308"/>
            <ac:cxnSpMk id="6" creationId="{08726DDF-ABFA-364E-069B-4D50F523895A}"/>
          </ac:cxnSpMkLst>
        </pc:cxnChg>
        <pc:cxnChg chg="mod">
          <ac:chgData name="Abels, Patrick" userId="ba666de4-0d21-43a6-8e66-51a18aae1b4a" providerId="ADAL" clId="{6215536A-18C8-4232-927B-5B707C316FBD}" dt="2024-07-24T13:18:55.778" v="646" actId="208"/>
          <ac:cxnSpMkLst>
            <pc:docMk/>
            <pc:sldMk cId="3235021399" sldId="308"/>
            <ac:cxnSpMk id="7" creationId="{AE1F0DAB-0ED9-4615-914A-B2C2B46C8A90}"/>
          </ac:cxnSpMkLst>
        </pc:cxnChg>
        <pc:cxnChg chg="del">
          <ac:chgData name="Abels, Patrick" userId="ba666de4-0d21-43a6-8e66-51a18aae1b4a" providerId="ADAL" clId="{6215536A-18C8-4232-927B-5B707C316FBD}" dt="2024-07-24T13:13:27.886" v="565" actId="478"/>
          <ac:cxnSpMkLst>
            <pc:docMk/>
            <pc:sldMk cId="3235021399" sldId="308"/>
            <ac:cxnSpMk id="10" creationId="{41E7642E-A908-FC64-EFA2-1D47702EE8F8}"/>
          </ac:cxnSpMkLst>
        </pc:cxnChg>
        <pc:cxnChg chg="del">
          <ac:chgData name="Abels, Patrick" userId="ba666de4-0d21-43a6-8e66-51a18aae1b4a" providerId="ADAL" clId="{6215536A-18C8-4232-927B-5B707C316FBD}" dt="2024-07-24T13:13:24.275" v="562" actId="478"/>
          <ac:cxnSpMkLst>
            <pc:docMk/>
            <pc:sldMk cId="3235021399" sldId="308"/>
            <ac:cxnSpMk id="13" creationId="{B4759895-FE92-6415-E5A0-54FFD939FBB6}"/>
          </ac:cxnSpMkLst>
        </pc:cxn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240640036" sldId="308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316918673" sldId="309"/>
        </pc:sldMkLst>
      </pc:sldChg>
      <pc:sldChg chg="addSp delSp modSp add mod">
        <pc:chgData name="Abels, Patrick" userId="ba666de4-0d21-43a6-8e66-51a18aae1b4a" providerId="ADAL" clId="{6215536A-18C8-4232-927B-5B707C316FBD}" dt="2024-07-24T13:42:36.885" v="1482"/>
        <pc:sldMkLst>
          <pc:docMk/>
          <pc:sldMk cId="3702634962" sldId="309"/>
        </pc:sldMkLst>
        <pc:spChg chg="add mod">
          <ac:chgData name="Abels, Patrick" userId="ba666de4-0d21-43a6-8e66-51a18aae1b4a" providerId="ADAL" clId="{6215536A-18C8-4232-927B-5B707C316FBD}" dt="2024-07-24T13:42:36.885" v="1482"/>
          <ac:spMkLst>
            <pc:docMk/>
            <pc:sldMk cId="3702634962" sldId="309"/>
            <ac:spMk id="2" creationId="{A0E48575-51D7-4AD8-0269-521DE9CF1896}"/>
          </ac:spMkLst>
        </pc:spChg>
        <pc:spChg chg="del">
          <ac:chgData name="Abels, Patrick" userId="ba666de4-0d21-43a6-8e66-51a18aae1b4a" providerId="ADAL" clId="{6215536A-18C8-4232-927B-5B707C316FBD}" dt="2024-07-24T13:13:54.356" v="568" actId="478"/>
          <ac:spMkLst>
            <pc:docMk/>
            <pc:sldMk cId="3702634962" sldId="309"/>
            <ac:spMk id="5" creationId="{41DE1DE6-A9B9-C38F-D4A7-1424E4814B40}"/>
          </ac:spMkLst>
        </pc:spChg>
        <pc:spChg chg="mod">
          <ac:chgData name="Abels, Patrick" userId="ba666de4-0d21-43a6-8e66-51a18aae1b4a" providerId="ADAL" clId="{6215536A-18C8-4232-927B-5B707C316FBD}" dt="2024-07-24T13:18:34.819" v="643" actId="207"/>
          <ac:spMkLst>
            <pc:docMk/>
            <pc:sldMk cId="3702634962" sldId="309"/>
            <ac:spMk id="9" creationId="{741FF8B0-3BE2-1557-D3AC-33F8E32D7B41}"/>
          </ac:spMkLst>
        </pc:spChg>
        <pc:spChg chg="del">
          <ac:chgData name="Abels, Patrick" userId="ba666de4-0d21-43a6-8e66-51a18aae1b4a" providerId="ADAL" clId="{6215536A-18C8-4232-927B-5B707C316FBD}" dt="2024-07-24T13:13:56.466" v="569" actId="478"/>
          <ac:spMkLst>
            <pc:docMk/>
            <pc:sldMk cId="3702634962" sldId="309"/>
            <ac:spMk id="12" creationId="{76012354-469D-74C7-C1E3-5E0C2E835469}"/>
          </ac:spMkLst>
        </pc:spChg>
        <pc:graphicFrameChg chg="modGraphic">
          <ac:chgData name="Abels, Patrick" userId="ba666de4-0d21-43a6-8e66-51a18aae1b4a" providerId="ADAL" clId="{6215536A-18C8-4232-927B-5B707C316FBD}" dt="2024-07-24T13:18:32.537" v="642" actId="207"/>
          <ac:graphicFrameMkLst>
            <pc:docMk/>
            <pc:sldMk cId="3702634962" sldId="309"/>
            <ac:graphicFrameMk id="4" creationId="{2F40D753-4A20-2032-EC70-FE17F75549CB}"/>
          </ac:graphicFrameMkLst>
        </pc:graphicFrameChg>
        <pc:cxnChg chg="del">
          <ac:chgData name="Abels, Patrick" userId="ba666de4-0d21-43a6-8e66-51a18aae1b4a" providerId="ADAL" clId="{6215536A-18C8-4232-927B-5B707C316FBD}" dt="2024-07-24T13:13:54.356" v="568" actId="478"/>
          <ac:cxnSpMkLst>
            <pc:docMk/>
            <pc:sldMk cId="3702634962" sldId="309"/>
            <ac:cxnSpMk id="7" creationId="{AE1F0DAB-0ED9-4615-914A-B2C2B46C8A90}"/>
          </ac:cxnSpMkLst>
        </pc:cxnChg>
        <pc:cxnChg chg="mod">
          <ac:chgData name="Abels, Patrick" userId="ba666de4-0d21-43a6-8e66-51a18aae1b4a" providerId="ADAL" clId="{6215536A-18C8-4232-927B-5B707C316FBD}" dt="2024-07-24T13:18:39.474" v="644" actId="208"/>
          <ac:cxnSpMkLst>
            <pc:docMk/>
            <pc:sldMk cId="3702634962" sldId="309"/>
            <ac:cxnSpMk id="10" creationId="{41E7642E-A908-FC64-EFA2-1D47702EE8F8}"/>
          </ac:cxnSpMkLst>
        </pc:cxnChg>
        <pc:cxnChg chg="del">
          <ac:chgData name="Abels, Patrick" userId="ba666de4-0d21-43a6-8e66-51a18aae1b4a" providerId="ADAL" clId="{6215536A-18C8-4232-927B-5B707C316FBD}" dt="2024-07-24T13:13:57.108" v="570" actId="478"/>
          <ac:cxnSpMkLst>
            <pc:docMk/>
            <pc:sldMk cId="3702634962" sldId="309"/>
            <ac:cxnSpMk id="13" creationId="{B4759895-FE92-6415-E5A0-54FFD939FBB6}"/>
          </ac:cxnSpMkLst>
        </pc:cxn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107101755" sldId="310"/>
        </pc:sldMkLst>
      </pc:sldChg>
      <pc:sldChg chg="addSp delSp modSp add mod">
        <pc:chgData name="Abels, Patrick" userId="ba666de4-0d21-43a6-8e66-51a18aae1b4a" providerId="ADAL" clId="{6215536A-18C8-4232-927B-5B707C316FBD}" dt="2024-07-24T13:42:38.057" v="1483"/>
        <pc:sldMkLst>
          <pc:docMk/>
          <pc:sldMk cId="2859578829" sldId="310"/>
        </pc:sldMkLst>
        <pc:spChg chg="add mod">
          <ac:chgData name="Abels, Patrick" userId="ba666de4-0d21-43a6-8e66-51a18aae1b4a" providerId="ADAL" clId="{6215536A-18C8-4232-927B-5B707C316FBD}" dt="2024-07-24T13:42:38.057" v="1483"/>
          <ac:spMkLst>
            <pc:docMk/>
            <pc:sldMk cId="2859578829" sldId="310"/>
            <ac:spMk id="2" creationId="{D20CE6D1-492C-F1AE-9E86-D89E6F89BD91}"/>
          </ac:spMkLst>
        </pc:spChg>
        <pc:spChg chg="del">
          <ac:chgData name="Abels, Patrick" userId="ba666de4-0d21-43a6-8e66-51a18aae1b4a" providerId="ADAL" clId="{6215536A-18C8-4232-927B-5B707C316FBD}" dt="2024-07-24T13:14:08.220" v="572" actId="478"/>
          <ac:spMkLst>
            <pc:docMk/>
            <pc:sldMk cId="2859578829" sldId="310"/>
            <ac:spMk id="5" creationId="{41DE1DE6-A9B9-C38F-D4A7-1424E4814B40}"/>
          </ac:spMkLst>
        </pc:spChg>
        <pc:spChg chg="del">
          <ac:chgData name="Abels, Patrick" userId="ba666de4-0d21-43a6-8e66-51a18aae1b4a" providerId="ADAL" clId="{6215536A-18C8-4232-927B-5B707C316FBD}" dt="2024-07-24T13:14:09.330" v="573" actId="478"/>
          <ac:spMkLst>
            <pc:docMk/>
            <pc:sldMk cId="2859578829" sldId="310"/>
            <ac:spMk id="9" creationId="{741FF8B0-3BE2-1557-D3AC-33F8E32D7B41}"/>
          </ac:spMkLst>
        </pc:spChg>
        <pc:graphicFrameChg chg="modGraphic">
          <ac:chgData name="Abels, Patrick" userId="ba666de4-0d21-43a6-8e66-51a18aae1b4a" providerId="ADAL" clId="{6215536A-18C8-4232-927B-5B707C316FBD}" dt="2024-07-24T13:14:33.614" v="574" actId="207"/>
          <ac:graphicFrameMkLst>
            <pc:docMk/>
            <pc:sldMk cId="2859578829" sldId="310"/>
            <ac:graphicFrameMk id="4" creationId="{2F40D753-4A20-2032-EC70-FE17F75549CB}"/>
          </ac:graphicFrameMkLst>
        </pc:graphicFrameChg>
        <pc:cxnChg chg="del">
          <ac:chgData name="Abels, Patrick" userId="ba666de4-0d21-43a6-8e66-51a18aae1b4a" providerId="ADAL" clId="{6215536A-18C8-4232-927B-5B707C316FBD}" dt="2024-07-24T13:14:08.220" v="572" actId="478"/>
          <ac:cxnSpMkLst>
            <pc:docMk/>
            <pc:sldMk cId="2859578829" sldId="310"/>
            <ac:cxnSpMk id="7" creationId="{AE1F0DAB-0ED9-4615-914A-B2C2B46C8A90}"/>
          </ac:cxnSpMkLst>
        </pc:cxnChg>
        <pc:cxnChg chg="del">
          <ac:chgData name="Abels, Patrick" userId="ba666de4-0d21-43a6-8e66-51a18aae1b4a" providerId="ADAL" clId="{6215536A-18C8-4232-927B-5B707C316FBD}" dt="2024-07-24T13:14:09.330" v="573" actId="478"/>
          <ac:cxnSpMkLst>
            <pc:docMk/>
            <pc:sldMk cId="2859578829" sldId="310"/>
            <ac:cxnSpMk id="10" creationId="{41E7642E-A908-FC64-EFA2-1D47702EE8F8}"/>
          </ac:cxnSpMkLst>
        </pc:cxnChg>
      </pc:sldChg>
      <pc:sldChg chg="addSp delSp modSp add del mod">
        <pc:chgData name="Abels, Patrick" userId="ba666de4-0d21-43a6-8e66-51a18aae1b4a" providerId="ADAL" clId="{6215536A-18C8-4232-927B-5B707C316FBD}" dt="2024-07-24T13:27:25.222" v="963" actId="47"/>
        <pc:sldMkLst>
          <pc:docMk/>
          <pc:sldMk cId="1643246162" sldId="311"/>
        </pc:sldMkLst>
        <pc:spChg chg="del">
          <ac:chgData name="Abels, Patrick" userId="ba666de4-0d21-43a6-8e66-51a18aae1b4a" providerId="ADAL" clId="{6215536A-18C8-4232-927B-5B707C316FBD}" dt="2024-07-24T13:16:10.911" v="634" actId="478"/>
          <ac:spMkLst>
            <pc:docMk/>
            <pc:sldMk cId="1643246162" sldId="311"/>
            <ac:spMk id="2" creationId="{FF7358FC-58FD-2E73-A72C-1EB94A1D9CD7}"/>
          </ac:spMkLst>
        </pc:spChg>
        <pc:spChg chg="add mod">
          <ac:chgData name="Abels, Patrick" userId="ba666de4-0d21-43a6-8e66-51a18aae1b4a" providerId="ADAL" clId="{6215536A-18C8-4232-927B-5B707C316FBD}" dt="2024-07-24T13:16:09.630" v="633"/>
          <ac:spMkLst>
            <pc:docMk/>
            <pc:sldMk cId="1643246162" sldId="311"/>
            <ac:spMk id="5" creationId="{3C5E4D70-867C-44DF-695D-49755DCABB59}"/>
          </ac:spMkLst>
        </pc:spChg>
        <pc:spChg chg="mod">
          <ac:chgData name="Abels, Patrick" userId="ba666de4-0d21-43a6-8e66-51a18aae1b4a" providerId="ADAL" clId="{6215536A-18C8-4232-927B-5B707C316FBD}" dt="2024-07-24T13:20:17.783" v="656" actId="113"/>
          <ac:spMkLst>
            <pc:docMk/>
            <pc:sldMk cId="1643246162" sldId="311"/>
            <ac:spMk id="6" creationId="{001E98C0-B459-F6AF-2BBD-D255D541A2BB}"/>
          </ac:spMkLst>
        </pc:spChg>
        <pc:graphicFrameChg chg="mod">
          <ac:chgData name="Abels, Patrick" userId="ba666de4-0d21-43a6-8e66-51a18aae1b4a" providerId="ADAL" clId="{6215536A-18C8-4232-927B-5B707C316FBD}" dt="2024-07-24T13:19:49.379" v="653" actId="207"/>
          <ac:graphicFrameMkLst>
            <pc:docMk/>
            <pc:sldMk cId="1643246162" sldId="311"/>
            <ac:graphicFrameMk id="4" creationId="{2F40D753-4A20-2032-EC70-FE17F75549CB}"/>
          </ac:graphicFrameMkLst>
        </pc:graphicFrameChg>
        <pc:cxnChg chg="add del mod">
          <ac:chgData name="Abels, Patrick" userId="ba666de4-0d21-43a6-8e66-51a18aae1b4a" providerId="ADAL" clId="{6215536A-18C8-4232-927B-5B707C316FBD}" dt="2024-07-24T13:19:45.329" v="652" actId="478"/>
          <ac:cxnSpMkLst>
            <pc:docMk/>
            <pc:sldMk cId="1643246162" sldId="311"/>
            <ac:cxnSpMk id="8" creationId="{A9B2612B-D388-4927-D226-3E2643E67D8C}"/>
          </ac:cxnSpMkLst>
        </pc:cxn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1909465663" sldId="311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400931854" sldId="312"/>
        </pc:sldMkLst>
      </pc:sldChg>
      <pc:sldChg chg="addSp delSp modSp add mod">
        <pc:chgData name="Abels, Patrick" userId="ba666de4-0d21-43a6-8e66-51a18aae1b4a" providerId="ADAL" clId="{6215536A-18C8-4232-927B-5B707C316FBD}" dt="2024-07-24T13:43:34.463" v="1502" actId="478"/>
        <pc:sldMkLst>
          <pc:docMk/>
          <pc:sldMk cId="3586457616" sldId="312"/>
        </pc:sldMkLst>
        <pc:spChg chg="mod">
          <ac:chgData name="Abels, Patrick" userId="ba666de4-0d21-43a6-8e66-51a18aae1b4a" providerId="ADAL" clId="{6215536A-18C8-4232-927B-5B707C316FBD}" dt="2024-07-24T13:21:54.090" v="668" actId="1076"/>
          <ac:spMkLst>
            <pc:docMk/>
            <pc:sldMk cId="3586457616" sldId="312"/>
            <ac:spMk id="5" creationId="{3C5E4D70-867C-44DF-695D-49755DCABB59}"/>
          </ac:spMkLst>
        </pc:spChg>
        <pc:spChg chg="del mod">
          <ac:chgData name="Abels, Patrick" userId="ba666de4-0d21-43a6-8e66-51a18aae1b4a" providerId="ADAL" clId="{6215536A-18C8-4232-927B-5B707C316FBD}" dt="2024-07-24T13:21:44.647" v="665" actId="478"/>
          <ac:spMkLst>
            <pc:docMk/>
            <pc:sldMk cId="3586457616" sldId="312"/>
            <ac:spMk id="6" creationId="{001E98C0-B459-F6AF-2BBD-D255D541A2BB}"/>
          </ac:spMkLst>
        </pc:spChg>
        <pc:spChg chg="add del mod">
          <ac:chgData name="Abels, Patrick" userId="ba666de4-0d21-43a6-8e66-51a18aae1b4a" providerId="ADAL" clId="{6215536A-18C8-4232-927B-5B707C316FBD}" dt="2024-07-24T13:26:57.936" v="958" actId="478"/>
          <ac:spMkLst>
            <pc:docMk/>
            <pc:sldMk cId="3586457616" sldId="312"/>
            <ac:spMk id="7" creationId="{36118B91-0239-0049-9132-37EA4760D64A}"/>
          </ac:spMkLst>
        </pc:spChg>
        <pc:spChg chg="add del mod">
          <ac:chgData name="Abels, Patrick" userId="ba666de4-0d21-43a6-8e66-51a18aae1b4a" providerId="ADAL" clId="{6215536A-18C8-4232-927B-5B707C316FBD}" dt="2024-07-24T13:43:34.463" v="1502" actId="478"/>
          <ac:spMkLst>
            <pc:docMk/>
            <pc:sldMk cId="3586457616" sldId="312"/>
            <ac:spMk id="10" creationId="{6BEAD4AA-C002-FB38-54C5-CA7ECE8CA2F0}"/>
          </ac:spMkLst>
        </pc:spChg>
        <pc:graphicFrameChg chg="add mod modGraphic">
          <ac:chgData name="Abels, Patrick" userId="ba666de4-0d21-43a6-8e66-51a18aae1b4a" providerId="ADAL" clId="{6215536A-18C8-4232-927B-5B707C316FBD}" dt="2024-07-24T13:28:11.002" v="967" actId="207"/>
          <ac:graphicFrameMkLst>
            <pc:docMk/>
            <pc:sldMk cId="3586457616" sldId="312"/>
            <ac:graphicFrameMk id="2" creationId="{DEEA3E81-F310-A372-BCBE-8AE6608811DB}"/>
          </ac:graphicFrameMkLst>
        </pc:graphicFrameChg>
        <pc:graphicFrameChg chg="mod modGraphic">
          <ac:chgData name="Abels, Patrick" userId="ba666de4-0d21-43a6-8e66-51a18aae1b4a" providerId="ADAL" clId="{6215536A-18C8-4232-927B-5B707C316FBD}" dt="2024-07-24T13:21:30.518" v="659" actId="2710"/>
          <ac:graphicFrameMkLst>
            <pc:docMk/>
            <pc:sldMk cId="3586457616" sldId="312"/>
            <ac:graphicFrameMk id="4" creationId="{2F40D753-4A20-2032-EC70-FE17F75549CB}"/>
          </ac:graphicFrameMkLst>
        </pc:graphicFrameChg>
        <pc:cxnChg chg="add del mod">
          <ac:chgData name="Abels, Patrick" userId="ba666de4-0d21-43a6-8e66-51a18aae1b4a" providerId="ADAL" clId="{6215536A-18C8-4232-927B-5B707C316FBD}" dt="2024-07-24T13:26:58.686" v="959" actId="478"/>
          <ac:cxnSpMkLst>
            <pc:docMk/>
            <pc:sldMk cId="3586457616" sldId="312"/>
            <ac:cxnSpMk id="9" creationId="{BF853A0D-8966-F148-3767-EA11700E6AEE}"/>
          </ac:cxnSpMkLst>
        </pc:cxnChg>
      </pc:sldChg>
      <pc:sldChg chg="delSp modSp add mod">
        <pc:chgData name="Abels, Patrick" userId="ba666de4-0d21-43a6-8e66-51a18aae1b4a" providerId="ADAL" clId="{6215536A-18C8-4232-927B-5B707C316FBD}" dt="2024-07-24T13:32:25.363" v="1012" actId="207"/>
        <pc:sldMkLst>
          <pc:docMk/>
          <pc:sldMk cId="2771796598" sldId="313"/>
        </pc:sldMkLst>
        <pc:spChg chg="del">
          <ac:chgData name="Abels, Patrick" userId="ba666de4-0d21-43a6-8e66-51a18aae1b4a" providerId="ADAL" clId="{6215536A-18C8-4232-927B-5B707C316FBD}" dt="2024-07-24T13:30:03.553" v="983" actId="478"/>
          <ac:spMkLst>
            <pc:docMk/>
            <pc:sldMk cId="2771796598" sldId="313"/>
            <ac:spMk id="7" creationId="{36118B91-0239-0049-9132-37EA4760D64A}"/>
          </ac:spMkLst>
        </pc:spChg>
        <pc:graphicFrameChg chg="mod modGraphic">
          <ac:chgData name="Abels, Patrick" userId="ba666de4-0d21-43a6-8e66-51a18aae1b4a" providerId="ADAL" clId="{6215536A-18C8-4232-927B-5B707C316FBD}" dt="2024-07-24T13:32:25.363" v="1012" actId="207"/>
          <ac:graphicFrameMkLst>
            <pc:docMk/>
            <pc:sldMk cId="2771796598" sldId="313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31:54.476" v="1010" actId="207"/>
          <ac:graphicFrameMkLst>
            <pc:docMk/>
            <pc:sldMk cId="2771796598" sldId="313"/>
            <ac:graphicFrameMk id="4" creationId="{2F40D753-4A20-2032-EC70-FE17F75549CB}"/>
          </ac:graphicFrameMkLst>
        </pc:graphicFrameChg>
        <pc:cxnChg chg="del">
          <ac:chgData name="Abels, Patrick" userId="ba666de4-0d21-43a6-8e66-51a18aae1b4a" providerId="ADAL" clId="{6215536A-18C8-4232-927B-5B707C316FBD}" dt="2024-07-24T13:30:04.570" v="984" actId="478"/>
          <ac:cxnSpMkLst>
            <pc:docMk/>
            <pc:sldMk cId="2771796598" sldId="313"/>
            <ac:cxnSpMk id="9" creationId="{BF853A0D-8966-F148-3767-EA11700E6AEE}"/>
          </ac:cxnSpMkLst>
        </pc:cxn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323533761" sldId="313"/>
        </pc:sldMkLst>
      </pc:sldChg>
      <pc:sldChg chg="modSp add mod">
        <pc:chgData name="Abels, Patrick" userId="ba666de4-0d21-43a6-8e66-51a18aae1b4a" providerId="ADAL" clId="{6215536A-18C8-4232-927B-5B707C316FBD}" dt="2024-07-24T13:29:34.118" v="981" actId="207"/>
        <pc:sldMkLst>
          <pc:docMk/>
          <pc:sldMk cId="1277994254" sldId="314"/>
        </pc:sldMkLst>
        <pc:graphicFrameChg chg="mod modGraphic">
          <ac:chgData name="Abels, Patrick" userId="ba666de4-0d21-43a6-8e66-51a18aae1b4a" providerId="ADAL" clId="{6215536A-18C8-4232-927B-5B707C316FBD}" dt="2024-07-24T13:29:30.567" v="980" actId="20577"/>
          <ac:graphicFrameMkLst>
            <pc:docMk/>
            <pc:sldMk cId="1277994254" sldId="314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29:34.118" v="981" actId="207"/>
          <ac:graphicFrameMkLst>
            <pc:docMk/>
            <pc:sldMk cId="1277994254" sldId="314"/>
            <ac:graphicFrameMk id="4" creationId="{2F40D753-4A20-2032-EC70-FE17F75549CB}"/>
          </ac:graphicFrameMkLst>
        </pc:graphicFrame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797449532" sldId="314"/>
        </pc:sldMkLst>
      </pc:sldChg>
      <pc:sldChg chg="modSp add mod">
        <pc:chgData name="Abels, Patrick" userId="ba666de4-0d21-43a6-8e66-51a18aae1b4a" providerId="ADAL" clId="{6215536A-18C8-4232-927B-5B707C316FBD}" dt="2024-07-24T13:28:41.266" v="973" actId="20577"/>
        <pc:sldMkLst>
          <pc:docMk/>
          <pc:sldMk cId="2161090837" sldId="315"/>
        </pc:sldMkLst>
        <pc:graphicFrameChg chg="mod modGraphic">
          <ac:chgData name="Abels, Patrick" userId="ba666de4-0d21-43a6-8e66-51a18aae1b4a" providerId="ADAL" clId="{6215536A-18C8-4232-927B-5B707C316FBD}" dt="2024-07-24T13:28:41.266" v="973" actId="20577"/>
          <ac:graphicFrameMkLst>
            <pc:docMk/>
            <pc:sldMk cId="2161090837" sldId="315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28:29.713" v="970" actId="207"/>
          <ac:graphicFrameMkLst>
            <pc:docMk/>
            <pc:sldMk cId="2161090837" sldId="315"/>
            <ac:graphicFrameMk id="4" creationId="{2F40D753-4A20-2032-EC70-FE17F75549CB}"/>
          </ac:graphicFrameMkLst>
        </pc:graphicFrame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913677630" sldId="315"/>
        </pc:sldMkLst>
      </pc:sldChg>
      <pc:sldChg chg="add">
        <pc:chgData name="Abels, Patrick" userId="ba666de4-0d21-43a6-8e66-51a18aae1b4a" providerId="ADAL" clId="{6215536A-18C8-4232-927B-5B707C316FBD}" dt="2024-07-24T13:30:00.107" v="982" actId="2890"/>
        <pc:sldMkLst>
          <pc:docMk/>
          <pc:sldMk cId="1667377911" sldId="316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054488210" sldId="316"/>
        </pc:sldMkLst>
      </pc:sldChg>
      <pc:sldChg chg="modSp add mod">
        <pc:chgData name="Abels, Patrick" userId="ba666de4-0d21-43a6-8e66-51a18aae1b4a" providerId="ADAL" clId="{6215536A-18C8-4232-927B-5B707C316FBD}" dt="2024-07-24T13:32:38.353" v="1014" actId="207"/>
        <pc:sldMkLst>
          <pc:docMk/>
          <pc:sldMk cId="2751796070" sldId="317"/>
        </pc:sldMkLst>
        <pc:graphicFrameChg chg="mod modGraphic">
          <ac:chgData name="Abels, Patrick" userId="ba666de4-0d21-43a6-8e66-51a18aae1b4a" providerId="ADAL" clId="{6215536A-18C8-4232-927B-5B707C316FBD}" dt="2024-07-24T13:32:38.353" v="1014" actId="207"/>
          <ac:graphicFrameMkLst>
            <pc:docMk/>
            <pc:sldMk cId="2751796070" sldId="317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31:43.786" v="1006" actId="207"/>
          <ac:graphicFrameMkLst>
            <pc:docMk/>
            <pc:sldMk cId="2751796070" sldId="317"/>
            <ac:graphicFrameMk id="4" creationId="{2F40D753-4A20-2032-EC70-FE17F75549CB}"/>
          </ac:graphicFrameMkLst>
        </pc:graphicFrame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221662512" sldId="317"/>
        </pc:sldMkLst>
      </pc:sldChg>
      <pc:sldChg chg="modSp add mod">
        <pc:chgData name="Abels, Patrick" userId="ba666de4-0d21-43a6-8e66-51a18aae1b4a" providerId="ADAL" clId="{6215536A-18C8-4232-927B-5B707C316FBD}" dt="2024-07-24T13:32:53.096" v="1016" actId="207"/>
        <pc:sldMkLst>
          <pc:docMk/>
          <pc:sldMk cId="1440877268" sldId="318"/>
        </pc:sldMkLst>
        <pc:graphicFrameChg chg="mod modGraphic">
          <ac:chgData name="Abels, Patrick" userId="ba666de4-0d21-43a6-8e66-51a18aae1b4a" providerId="ADAL" clId="{6215536A-18C8-4232-927B-5B707C316FBD}" dt="2024-07-24T13:32:53.096" v="1016" actId="207"/>
          <ac:graphicFrameMkLst>
            <pc:docMk/>
            <pc:sldMk cId="1440877268" sldId="318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31:33.090" v="1003" actId="207"/>
          <ac:graphicFrameMkLst>
            <pc:docMk/>
            <pc:sldMk cId="1440877268" sldId="318"/>
            <ac:graphicFrameMk id="4" creationId="{2F40D753-4A20-2032-EC70-FE17F75549CB}"/>
          </ac:graphicFrameMkLst>
        </pc:graphicFrame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068876196" sldId="318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669973678" sldId="319"/>
        </pc:sldMkLst>
      </pc:sldChg>
      <pc:sldChg chg="modSp add mod">
        <pc:chgData name="Abels, Patrick" userId="ba666de4-0d21-43a6-8e66-51a18aae1b4a" providerId="ADAL" clId="{6215536A-18C8-4232-927B-5B707C316FBD}" dt="2024-07-24T13:33:06.730" v="1018" actId="207"/>
        <pc:sldMkLst>
          <pc:docMk/>
          <pc:sldMk cId="4006843438" sldId="319"/>
        </pc:sldMkLst>
        <pc:graphicFrameChg chg="mod modGraphic">
          <ac:chgData name="Abels, Patrick" userId="ba666de4-0d21-43a6-8e66-51a18aae1b4a" providerId="ADAL" clId="{6215536A-18C8-4232-927B-5B707C316FBD}" dt="2024-07-24T13:33:06.730" v="1018" actId="207"/>
          <ac:graphicFrameMkLst>
            <pc:docMk/>
            <pc:sldMk cId="4006843438" sldId="319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31:09.141" v="999" actId="207"/>
          <ac:graphicFrameMkLst>
            <pc:docMk/>
            <pc:sldMk cId="4006843438" sldId="319"/>
            <ac:graphicFrameMk id="4" creationId="{2F40D753-4A20-2032-EC70-FE17F75549CB}"/>
          </ac:graphicFrameMkLst>
        </pc:graphicFrameChg>
      </pc:sldChg>
      <pc:sldChg chg="modSp add mod">
        <pc:chgData name="Abels, Patrick" userId="ba666de4-0d21-43a6-8e66-51a18aae1b4a" providerId="ADAL" clId="{6215536A-18C8-4232-927B-5B707C316FBD}" dt="2024-07-24T13:33:16.218" v="1020" actId="207"/>
        <pc:sldMkLst>
          <pc:docMk/>
          <pc:sldMk cId="125043907" sldId="320"/>
        </pc:sldMkLst>
        <pc:graphicFrameChg chg="mod modGraphic">
          <ac:chgData name="Abels, Patrick" userId="ba666de4-0d21-43a6-8e66-51a18aae1b4a" providerId="ADAL" clId="{6215536A-18C8-4232-927B-5B707C316FBD}" dt="2024-07-24T13:33:16.218" v="1020" actId="207"/>
          <ac:graphicFrameMkLst>
            <pc:docMk/>
            <pc:sldMk cId="125043907" sldId="320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31:21.240" v="1000" actId="207"/>
          <ac:graphicFrameMkLst>
            <pc:docMk/>
            <pc:sldMk cId="125043907" sldId="320"/>
            <ac:graphicFrameMk id="4" creationId="{2F40D753-4A20-2032-EC70-FE17F75549CB}"/>
          </ac:graphicFrameMkLst>
        </pc:graphicFrame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1416998796" sldId="320"/>
        </pc:sldMkLst>
      </pc:sldChg>
      <pc:sldChg chg="add">
        <pc:chgData name="Abels, Patrick" userId="ba666de4-0d21-43a6-8e66-51a18aae1b4a" providerId="ADAL" clId="{6215536A-18C8-4232-927B-5B707C316FBD}" dt="2024-07-24T13:30:36.095" v="994" actId="2890"/>
        <pc:sldMkLst>
          <pc:docMk/>
          <pc:sldMk cId="210345307" sldId="321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802387827" sldId="321"/>
        </pc:sldMkLst>
      </pc:sldChg>
      <pc:sldChg chg="addSp modSp add mod">
        <pc:chgData name="Abels, Patrick" userId="ba666de4-0d21-43a6-8e66-51a18aae1b4a" providerId="ADAL" clId="{6215536A-18C8-4232-927B-5B707C316FBD}" dt="2024-07-24T13:42:34.088" v="1480"/>
        <pc:sldMkLst>
          <pc:docMk/>
          <pc:sldMk cId="1638070181" sldId="322"/>
        </pc:sldMkLst>
        <pc:spChg chg="add mod">
          <ac:chgData name="Abels, Patrick" userId="ba666de4-0d21-43a6-8e66-51a18aae1b4a" providerId="ADAL" clId="{6215536A-18C8-4232-927B-5B707C316FBD}" dt="2024-07-24T13:34:23.449" v="1040" actId="207"/>
          <ac:spMkLst>
            <pc:docMk/>
            <pc:sldMk cId="1638070181" sldId="322"/>
            <ac:spMk id="2" creationId="{B3BB418E-812C-4D49-A8F7-6ED8DDF3B475}"/>
          </ac:spMkLst>
        </pc:spChg>
        <pc:spChg chg="add mod">
          <ac:chgData name="Abels, Patrick" userId="ba666de4-0d21-43a6-8e66-51a18aae1b4a" providerId="ADAL" clId="{6215536A-18C8-4232-927B-5B707C316FBD}" dt="2024-07-24T13:42:34.088" v="1480"/>
          <ac:spMkLst>
            <pc:docMk/>
            <pc:sldMk cId="1638070181" sldId="322"/>
            <ac:spMk id="8" creationId="{7D128B03-CEA9-815F-5732-FE6565C1127E}"/>
          </ac:spMkLst>
        </pc:spChg>
        <pc:graphicFrameChg chg="mod">
          <ac:chgData name="Abels, Patrick" userId="ba666de4-0d21-43a6-8e66-51a18aae1b4a" providerId="ADAL" clId="{6215536A-18C8-4232-927B-5B707C316FBD}" dt="2024-07-24T13:33:55.109" v="1022" actId="207"/>
          <ac:graphicFrameMkLst>
            <pc:docMk/>
            <pc:sldMk cId="1638070181" sldId="322"/>
            <ac:graphicFrameMk id="4" creationId="{2F40D753-4A20-2032-EC70-FE17F75549CB}"/>
          </ac:graphicFrameMkLst>
        </pc:graphicFrameChg>
        <pc:cxnChg chg="add mod">
          <ac:chgData name="Abels, Patrick" userId="ba666de4-0d21-43a6-8e66-51a18aae1b4a" providerId="ADAL" clId="{6215536A-18C8-4232-927B-5B707C316FBD}" dt="2024-07-24T13:34:19.745" v="1039" actId="208"/>
          <ac:cxnSpMkLst>
            <pc:docMk/>
            <pc:sldMk cId="1638070181" sldId="322"/>
            <ac:cxnSpMk id="5" creationId="{3EF3BE8F-13A0-988D-245B-56100C3EE14A}"/>
          </ac:cxnSpMkLst>
        </pc:cxnChg>
      </pc:sldChg>
      <pc:sldChg chg="addSp modSp new mod">
        <pc:chgData name="Abels, Patrick" userId="ba666de4-0d21-43a6-8e66-51a18aae1b4a" providerId="ADAL" clId="{6215536A-18C8-4232-927B-5B707C316FBD}" dt="2024-07-24T13:39:01.251" v="1412" actId="179"/>
        <pc:sldMkLst>
          <pc:docMk/>
          <pc:sldMk cId="2695868263" sldId="323"/>
        </pc:sldMkLst>
        <pc:spChg chg="mod">
          <ac:chgData name="Abels, Patrick" userId="ba666de4-0d21-43a6-8e66-51a18aae1b4a" providerId="ADAL" clId="{6215536A-18C8-4232-927B-5B707C316FBD}" dt="2024-07-24T13:39:01.251" v="1412" actId="179"/>
          <ac:spMkLst>
            <pc:docMk/>
            <pc:sldMk cId="2695868263" sldId="323"/>
            <ac:spMk id="2" creationId="{E881415B-DF99-2365-B97B-FD8AF982D6CD}"/>
          </ac:spMkLst>
        </pc:spChg>
        <pc:spChg chg="mod">
          <ac:chgData name="Abels, Patrick" userId="ba666de4-0d21-43a6-8e66-51a18aae1b4a" providerId="ADAL" clId="{6215536A-18C8-4232-927B-5B707C316FBD}" dt="2024-07-24T13:34:44.594" v="1048" actId="20577"/>
          <ac:spMkLst>
            <pc:docMk/>
            <pc:sldMk cId="2695868263" sldId="323"/>
            <ac:spMk id="3" creationId="{8466A387-0560-8DD4-5E91-91F54D4041F9}"/>
          </ac:spMkLst>
        </pc:spChg>
        <pc:graphicFrameChg chg="add mod">
          <ac:chgData name="Abels, Patrick" userId="ba666de4-0d21-43a6-8e66-51a18aae1b4a" providerId="ADAL" clId="{6215536A-18C8-4232-927B-5B707C316FBD}" dt="2024-07-24T13:37:38.996" v="1393" actId="1076"/>
          <ac:graphicFrameMkLst>
            <pc:docMk/>
            <pc:sldMk cId="2695868263" sldId="323"/>
            <ac:graphicFrameMk id="4" creationId="{237BA0FF-D32A-9DF3-2CE1-D1A585A1CEFA}"/>
          </ac:graphicFrameMkLst>
        </pc:graphicFrameChg>
        <pc:graphicFrameChg chg="add mod">
          <ac:chgData name="Abels, Patrick" userId="ba666de4-0d21-43a6-8e66-51a18aae1b4a" providerId="ADAL" clId="{6215536A-18C8-4232-927B-5B707C316FBD}" dt="2024-07-24T13:37:54.535" v="1402" actId="1076"/>
          <ac:graphicFrameMkLst>
            <pc:docMk/>
            <pc:sldMk cId="2695868263" sldId="323"/>
            <ac:graphicFrameMk id="5" creationId="{2B113CF6-B458-DCD7-AD81-139121C1F04D}"/>
          </ac:graphicFrameMkLst>
        </pc:graphicFrameChg>
      </pc:sldChg>
      <pc:sldChg chg="modSp new mod">
        <pc:chgData name="Abels, Patrick" userId="ba666de4-0d21-43a6-8e66-51a18aae1b4a" providerId="ADAL" clId="{6215536A-18C8-4232-927B-5B707C316FBD}" dt="2024-07-24T13:49:42.203" v="1732" actId="207"/>
        <pc:sldMkLst>
          <pc:docMk/>
          <pc:sldMk cId="2849335001" sldId="324"/>
        </pc:sldMkLst>
        <pc:spChg chg="mod">
          <ac:chgData name="Abels, Patrick" userId="ba666de4-0d21-43a6-8e66-51a18aae1b4a" providerId="ADAL" clId="{6215536A-18C8-4232-927B-5B707C316FBD}" dt="2024-07-24T13:49:42.203" v="1732" actId="207"/>
          <ac:spMkLst>
            <pc:docMk/>
            <pc:sldMk cId="2849335001" sldId="324"/>
            <ac:spMk id="2" creationId="{DC7067E5-5B75-1068-17D3-B69A10CAAB50}"/>
          </ac:spMkLst>
        </pc:spChg>
        <pc:spChg chg="mod">
          <ac:chgData name="Abels, Patrick" userId="ba666de4-0d21-43a6-8e66-51a18aae1b4a" providerId="ADAL" clId="{6215536A-18C8-4232-927B-5B707C316FBD}" dt="2024-07-24T13:43:49.720" v="1512" actId="20577"/>
          <ac:spMkLst>
            <pc:docMk/>
            <pc:sldMk cId="2849335001" sldId="324"/>
            <ac:spMk id="3" creationId="{910E302D-D636-2054-1E0D-356E8878D986}"/>
          </ac:spMkLst>
        </pc:spChg>
      </pc:sldChg>
      <pc:sldChg chg="addSp modSp new mod">
        <pc:chgData name="Abels, Patrick" userId="ba666de4-0d21-43a6-8e66-51a18aae1b4a" providerId="ADAL" clId="{6215536A-18C8-4232-927B-5B707C316FBD}" dt="2024-07-24T13:53:06.502" v="1867" actId="1076"/>
        <pc:sldMkLst>
          <pc:docMk/>
          <pc:sldMk cId="1809847715" sldId="325"/>
        </pc:sldMkLst>
        <pc:spChg chg="mod">
          <ac:chgData name="Abels, Patrick" userId="ba666de4-0d21-43a6-8e66-51a18aae1b4a" providerId="ADAL" clId="{6215536A-18C8-4232-927B-5B707C316FBD}" dt="2024-07-24T13:51:23.154" v="1768" actId="20577"/>
          <ac:spMkLst>
            <pc:docMk/>
            <pc:sldMk cId="1809847715" sldId="325"/>
            <ac:spMk id="2" creationId="{7869E797-53DA-2587-76E1-5B4A367D1F27}"/>
          </ac:spMkLst>
        </pc:spChg>
        <pc:spChg chg="mod">
          <ac:chgData name="Abels, Patrick" userId="ba666de4-0d21-43a6-8e66-51a18aae1b4a" providerId="ADAL" clId="{6215536A-18C8-4232-927B-5B707C316FBD}" dt="2024-07-24T13:51:12.040" v="1742" actId="20577"/>
          <ac:spMkLst>
            <pc:docMk/>
            <pc:sldMk cId="1809847715" sldId="325"/>
            <ac:spMk id="3" creationId="{CDFB534A-491D-CDCD-B116-3707A1DE6F35}"/>
          </ac:spMkLst>
        </pc:spChg>
        <pc:picChg chg="add mod">
          <ac:chgData name="Abels, Patrick" userId="ba666de4-0d21-43a6-8e66-51a18aae1b4a" providerId="ADAL" clId="{6215536A-18C8-4232-927B-5B707C316FBD}" dt="2024-07-24T13:53:05.157" v="1866" actId="1076"/>
          <ac:picMkLst>
            <pc:docMk/>
            <pc:sldMk cId="1809847715" sldId="325"/>
            <ac:picMk id="4" creationId="{1A1CD94A-2195-D30B-C999-A6F1798ED7DF}"/>
          </ac:picMkLst>
        </pc:picChg>
        <pc:picChg chg="add mod">
          <ac:chgData name="Abels, Patrick" userId="ba666de4-0d21-43a6-8e66-51a18aae1b4a" providerId="ADAL" clId="{6215536A-18C8-4232-927B-5B707C316FBD}" dt="2024-07-24T13:53:06.502" v="1867" actId="1076"/>
          <ac:picMkLst>
            <pc:docMk/>
            <pc:sldMk cId="1809847715" sldId="325"/>
            <ac:picMk id="5" creationId="{ABA9F400-1ED1-34F6-F3F1-CE54F7B244EA}"/>
          </ac:picMkLst>
        </pc:picChg>
      </pc:sldChg>
      <pc:sldChg chg="addSp modSp new mod">
        <pc:chgData name="Abels, Patrick" userId="ba666de4-0d21-43a6-8e66-51a18aae1b4a" providerId="ADAL" clId="{6215536A-18C8-4232-927B-5B707C316FBD}" dt="2024-07-24T13:52:50.260" v="1860" actId="1076"/>
        <pc:sldMkLst>
          <pc:docMk/>
          <pc:sldMk cId="1835699829" sldId="326"/>
        </pc:sldMkLst>
        <pc:spChg chg="mod">
          <ac:chgData name="Abels, Patrick" userId="ba666de4-0d21-43a6-8e66-51a18aae1b4a" providerId="ADAL" clId="{6215536A-18C8-4232-927B-5B707C316FBD}" dt="2024-07-24T13:51:46.477" v="1818" actId="20577"/>
          <ac:spMkLst>
            <pc:docMk/>
            <pc:sldMk cId="1835699829" sldId="326"/>
            <ac:spMk id="2" creationId="{B49A01F9-6015-EC2A-5623-9E2120DE50A7}"/>
          </ac:spMkLst>
        </pc:spChg>
        <pc:spChg chg="mod">
          <ac:chgData name="Abels, Patrick" userId="ba666de4-0d21-43a6-8e66-51a18aae1b4a" providerId="ADAL" clId="{6215536A-18C8-4232-927B-5B707C316FBD}" dt="2024-07-24T13:51:33.736" v="1776" actId="20577"/>
          <ac:spMkLst>
            <pc:docMk/>
            <pc:sldMk cId="1835699829" sldId="326"/>
            <ac:spMk id="3" creationId="{0363DCC1-3555-5072-A5E9-3366BA950AE8}"/>
          </ac:spMkLst>
        </pc:spChg>
        <pc:picChg chg="add mod">
          <ac:chgData name="Abels, Patrick" userId="ba666de4-0d21-43a6-8e66-51a18aae1b4a" providerId="ADAL" clId="{6215536A-18C8-4232-927B-5B707C316FBD}" dt="2024-07-24T13:52:41.411" v="1857" actId="1076"/>
          <ac:picMkLst>
            <pc:docMk/>
            <pc:sldMk cId="1835699829" sldId="326"/>
            <ac:picMk id="5" creationId="{3A9B4F9C-A2BC-6685-C1EF-9FCD1D7C283B}"/>
          </ac:picMkLst>
        </pc:picChg>
        <pc:picChg chg="add mod">
          <ac:chgData name="Abels, Patrick" userId="ba666de4-0d21-43a6-8e66-51a18aae1b4a" providerId="ADAL" clId="{6215536A-18C8-4232-927B-5B707C316FBD}" dt="2024-07-24T13:52:50.260" v="1860" actId="1076"/>
          <ac:picMkLst>
            <pc:docMk/>
            <pc:sldMk cId="1835699829" sldId="326"/>
            <ac:picMk id="7" creationId="{C299EF3D-C911-9B29-0136-E15B80868A2E}"/>
          </ac:picMkLst>
        </pc:picChg>
      </pc:sldChg>
      <pc:sldMasterChg chg="modSldLayout">
        <pc:chgData name="Abels, Patrick" userId="ba666de4-0d21-43a6-8e66-51a18aae1b4a" providerId="ADAL" clId="{6215536A-18C8-4232-927B-5B707C316FBD}" dt="2024-07-24T12:16:28.393" v="52" actId="113"/>
        <pc:sldMasterMkLst>
          <pc:docMk/>
          <pc:sldMasterMk cId="1610205472" sldId="2147483671"/>
        </pc:sldMasterMkLst>
        <pc:sldLayoutChg chg="modSp">
          <pc:chgData name="Abels, Patrick" userId="ba666de4-0d21-43a6-8e66-51a18aae1b4a" providerId="ADAL" clId="{6215536A-18C8-4232-927B-5B707C316FBD}" dt="2024-07-24T12:16:28.393" v="52" actId="113"/>
          <pc:sldLayoutMkLst>
            <pc:docMk/>
            <pc:sldMasterMk cId="1610205472" sldId="2147483671"/>
            <pc:sldLayoutMk cId="4163331159" sldId="2147483685"/>
          </pc:sldLayoutMkLst>
          <pc:spChg chg="mod">
            <ac:chgData name="Abels, Patrick" userId="ba666de4-0d21-43a6-8e66-51a18aae1b4a" providerId="ADAL" clId="{6215536A-18C8-4232-927B-5B707C316FBD}" dt="2024-07-24T12:16:28.393" v="52" actId="113"/>
            <ac:spMkLst>
              <pc:docMk/>
              <pc:sldMasterMk cId="1610205472" sldId="2147483671"/>
              <pc:sldLayoutMk cId="4163331159" sldId="2147483685"/>
              <ac:spMk id="3" creationId="{DE0E9B06-1DFC-5243-A9D6-EE869AC3CF1B}"/>
            </ac:spMkLst>
          </pc:spChg>
        </pc:sldLayoutChg>
      </pc:sldMasterChg>
    </pc:docChg>
  </pc:docChgLst>
  <pc:docChgLst>
    <pc:chgData name="Abels, Patrick" userId="ba666de4-0d21-43a6-8e66-51a18aae1b4a" providerId="ADAL" clId="{A74318B8-42ED-4FE6-8242-134C60A94A5D}"/>
    <pc:docChg chg="delSld modSld">
      <pc:chgData name="Abels, Patrick" userId="ba666de4-0d21-43a6-8e66-51a18aae1b4a" providerId="ADAL" clId="{A74318B8-42ED-4FE6-8242-134C60A94A5D}" dt="2024-07-25T22:33:43.061" v="57" actId="20577"/>
      <pc:docMkLst>
        <pc:docMk/>
      </pc:docMkLst>
      <pc:sldChg chg="modSp mod">
        <pc:chgData name="Abels, Patrick" userId="ba666de4-0d21-43a6-8e66-51a18aae1b4a" providerId="ADAL" clId="{A74318B8-42ED-4FE6-8242-134C60A94A5D}" dt="2024-07-25T22:33:28.135" v="28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A74318B8-42ED-4FE6-8242-134C60A94A5D}" dt="2024-07-25T22:33:28.135" v="28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A74318B8-42ED-4FE6-8242-134C60A94A5D}" dt="2024-07-25T22:33:43.061" v="57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A74318B8-42ED-4FE6-8242-134C60A94A5D}" dt="2024-07-25T22:33:43.061" v="57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del">
        <pc:chgData name="Abels, Patrick" userId="ba666de4-0d21-43a6-8e66-51a18aae1b4a" providerId="ADAL" clId="{A74318B8-42ED-4FE6-8242-134C60A94A5D}" dt="2024-07-25T22:33:13.736" v="2" actId="47"/>
        <pc:sldMkLst>
          <pc:docMk/>
          <pc:sldMk cId="6422617" sldId="306"/>
        </pc:sldMkLst>
      </pc:sldChg>
      <pc:sldChg chg="modSp mod">
        <pc:chgData name="Abels, Patrick" userId="ba666de4-0d21-43a6-8e66-51a18aae1b4a" providerId="ADAL" clId="{A74318B8-42ED-4FE6-8242-134C60A94A5D}" dt="2024-07-25T22:33:07.280" v="1" actId="6549"/>
        <pc:sldMkLst>
          <pc:docMk/>
          <pc:sldMk cId="2454186813" sldId="307"/>
        </pc:sldMkLst>
        <pc:spChg chg="mod">
          <ac:chgData name="Abels, Patrick" userId="ba666de4-0d21-43a6-8e66-51a18aae1b4a" providerId="ADAL" clId="{A74318B8-42ED-4FE6-8242-134C60A94A5D}" dt="2024-07-25T22:33:07.280" v="1" actId="6549"/>
          <ac:spMkLst>
            <pc:docMk/>
            <pc:sldMk cId="2454186813" sldId="307"/>
            <ac:spMk id="2" creationId="{07E65ADA-C927-8807-810A-3A4C04E45A79}"/>
          </ac:spMkLst>
        </pc:spChg>
      </pc:sldChg>
      <pc:sldChg chg="del">
        <pc:chgData name="Abels, Patrick" userId="ba666de4-0d21-43a6-8e66-51a18aae1b4a" providerId="ADAL" clId="{A74318B8-42ED-4FE6-8242-134C60A94A5D}" dt="2024-07-25T22:33:05.208" v="0" actId="47"/>
        <pc:sldMkLst>
          <pc:docMk/>
          <pc:sldMk cId="731887702" sldId="308"/>
        </pc:sldMkLst>
      </pc:sldChg>
      <pc:sldChg chg="del">
        <pc:chgData name="Abels, Patrick" userId="ba666de4-0d21-43a6-8e66-51a18aae1b4a" providerId="ADAL" clId="{A74318B8-42ED-4FE6-8242-134C60A94A5D}" dt="2024-07-25T22:33:05.208" v="0" actId="47"/>
        <pc:sldMkLst>
          <pc:docMk/>
          <pc:sldMk cId="2045506360" sldId="309"/>
        </pc:sldMkLst>
      </pc:sldChg>
      <pc:sldChg chg="del">
        <pc:chgData name="Abels, Patrick" userId="ba666de4-0d21-43a6-8e66-51a18aae1b4a" providerId="ADAL" clId="{A74318B8-42ED-4FE6-8242-134C60A94A5D}" dt="2024-07-25T22:33:05.208" v="0" actId="47"/>
        <pc:sldMkLst>
          <pc:docMk/>
          <pc:sldMk cId="1103469846" sldId="310"/>
        </pc:sldMkLst>
      </pc:sldChg>
    </pc:docChg>
  </pc:docChgLst>
  <pc:docChgLst>
    <pc:chgData name="Abels, Patrick" userId="ba666de4-0d21-43a6-8e66-51a18aae1b4a" providerId="ADAL" clId="{ECB1A921-A9E6-4342-8255-64502BBB9D7C}"/>
    <pc:docChg chg="modSld">
      <pc:chgData name="Abels, Patrick" userId="ba666de4-0d21-43a6-8e66-51a18aae1b4a" providerId="ADAL" clId="{ECB1A921-A9E6-4342-8255-64502BBB9D7C}" dt="2024-05-17T21:58:27.371" v="0" actId="113"/>
      <pc:docMkLst>
        <pc:docMk/>
      </pc:docMkLst>
      <pc:sldChg chg="modSp mod">
        <pc:chgData name="Abels, Patrick" userId="ba666de4-0d21-43a6-8e66-51a18aae1b4a" providerId="ADAL" clId="{ECB1A921-A9E6-4342-8255-64502BBB9D7C}" dt="2024-05-17T21:58:27.371" v="0" actId="113"/>
        <pc:sldMkLst>
          <pc:docMk/>
          <pc:sldMk cId="1934247724" sldId="306"/>
        </pc:sldMkLst>
        <pc:spChg chg="mod">
          <ac:chgData name="Abels, Patrick" userId="ba666de4-0d21-43a6-8e66-51a18aae1b4a" providerId="ADAL" clId="{ECB1A921-A9E6-4342-8255-64502BBB9D7C}" dt="2024-05-17T21:58:27.371" v="0" actId="113"/>
          <ac:spMkLst>
            <pc:docMk/>
            <pc:sldMk cId="1934247724" sldId="306"/>
            <ac:spMk id="3" creationId="{DC61DCF5-CB1F-A83B-EB91-23017828879D}"/>
          </ac:spMkLst>
        </pc:spChg>
      </pc:sldChg>
    </pc:docChg>
  </pc:docChgLst>
  <pc:docChgLst>
    <pc:chgData name="Abels, Patrick" userId="ba666de4-0d21-43a6-8e66-51a18aae1b4a" providerId="ADAL" clId="{E188DF6F-C1A7-44B4-AB99-5C1630689307}"/>
    <pc:docChg chg="addSld delSld modSld">
      <pc:chgData name="Abels, Patrick" userId="ba666de4-0d21-43a6-8e66-51a18aae1b4a" providerId="ADAL" clId="{E188DF6F-C1A7-44B4-AB99-5C1630689307}" dt="2023-07-24T09:26:55.060" v="96"/>
      <pc:docMkLst>
        <pc:docMk/>
      </pc:docMkLst>
      <pc:sldChg chg="del">
        <pc:chgData name="Abels, Patrick" userId="ba666de4-0d21-43a6-8e66-51a18aae1b4a" providerId="ADAL" clId="{E188DF6F-C1A7-44B4-AB99-5C1630689307}" dt="2023-07-24T09:24:52.930" v="90" actId="47"/>
        <pc:sldMkLst>
          <pc:docMk/>
          <pc:sldMk cId="3475594388" sldId="273"/>
        </pc:sldMkLst>
      </pc:sldChg>
      <pc:sldChg chg="del">
        <pc:chgData name="Abels, Patrick" userId="ba666de4-0d21-43a6-8e66-51a18aae1b4a" providerId="ADAL" clId="{E188DF6F-C1A7-44B4-AB99-5C1630689307}" dt="2023-07-24T09:25:32.568" v="95" actId="47"/>
        <pc:sldMkLst>
          <pc:docMk/>
          <pc:sldMk cId="2936399086" sldId="274"/>
        </pc:sldMkLst>
      </pc:sldChg>
      <pc:sldChg chg="modSp add del modAnim">
        <pc:chgData name="Abels, Patrick" userId="ba666de4-0d21-43a6-8e66-51a18aae1b4a" providerId="ADAL" clId="{E188DF6F-C1A7-44B4-AB99-5C1630689307}" dt="2023-07-24T09:26:55.060" v="96"/>
        <pc:sldMkLst>
          <pc:docMk/>
          <pc:sldMk cId="2176156612" sldId="288"/>
        </pc:sldMkLst>
        <pc:spChg chg="mod">
          <ac:chgData name="Abels, Patrick" userId="ba666de4-0d21-43a6-8e66-51a18aae1b4a" providerId="ADAL" clId="{E188DF6F-C1A7-44B4-AB99-5C1630689307}" dt="2023-07-24T09:25:29.230" v="94"/>
          <ac:spMkLst>
            <pc:docMk/>
            <pc:sldMk cId="2176156612" sldId="288"/>
            <ac:spMk id="2" creationId="{401F7D96-25E2-4399-5EDA-C71906BC8DD4}"/>
          </ac:spMkLst>
        </pc:spChg>
      </pc:sldChg>
      <pc:sldChg chg="modSp add del mod">
        <pc:chgData name="Abels, Patrick" userId="ba666de4-0d21-43a6-8e66-51a18aae1b4a" providerId="ADAL" clId="{E188DF6F-C1A7-44B4-AB99-5C1630689307}" dt="2023-07-24T09:24:44.986" v="89" actId="20577"/>
        <pc:sldMkLst>
          <pc:docMk/>
          <pc:sldMk cId="1082503161" sldId="291"/>
        </pc:sldMkLst>
        <pc:spChg chg="mod">
          <ac:chgData name="Abels, Patrick" userId="ba666de4-0d21-43a6-8e66-51a18aae1b4a" providerId="ADAL" clId="{E188DF6F-C1A7-44B4-AB99-5C1630689307}" dt="2023-07-24T09:24:44.986" v="89" actId="20577"/>
          <ac:spMkLst>
            <pc:docMk/>
            <pc:sldMk cId="1082503161" sldId="291"/>
            <ac:spMk id="2" creationId="{39581EDF-BC24-2853-902C-BEF01710D036}"/>
          </ac:spMkLst>
        </pc:spChg>
      </pc:sldChg>
    </pc:docChg>
  </pc:docChgLst>
  <pc:docChgLst>
    <pc:chgData name="Abels, Patrick" userId="ba666de4-0d21-43a6-8e66-51a18aae1b4a" providerId="ADAL" clId="{A0558252-072F-4993-89AE-18C8617ADFB6}"/>
    <pc:docChg chg="undo custSel addSld delSld modSld sldOrd">
      <pc:chgData name="Abels, Patrick" userId="ba666de4-0d21-43a6-8e66-51a18aae1b4a" providerId="ADAL" clId="{A0558252-072F-4993-89AE-18C8617ADFB6}" dt="2024-09-11T14:24:46.829" v="5826" actId="20577"/>
      <pc:docMkLst>
        <pc:docMk/>
      </pc:docMkLst>
      <pc:sldChg chg="modSp mod">
        <pc:chgData name="Abels, Patrick" userId="ba666de4-0d21-43a6-8e66-51a18aae1b4a" providerId="ADAL" clId="{A0558252-072F-4993-89AE-18C8617ADFB6}" dt="2024-09-10T03:37:45.979" v="17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A0558252-072F-4993-89AE-18C8617ADFB6}" dt="2024-09-10T03:37:45.979" v="17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A0558252-072F-4993-89AE-18C8617ADFB6}" dt="2024-09-10T03:38:46.569" v="61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A0558252-072F-4993-89AE-18C8617ADFB6}" dt="2024-09-10T03:38:46.569" v="61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modSp mod">
        <pc:chgData name="Abels, Patrick" userId="ba666de4-0d21-43a6-8e66-51a18aae1b4a" providerId="ADAL" clId="{A0558252-072F-4993-89AE-18C8617ADFB6}" dt="2024-09-10T04:54:23.046" v="3228" actId="20577"/>
        <pc:sldMkLst>
          <pc:docMk/>
          <pc:sldMk cId="3358983006" sldId="305"/>
        </pc:sldMkLst>
        <pc:spChg chg="mod">
          <ac:chgData name="Abels, Patrick" userId="ba666de4-0d21-43a6-8e66-51a18aae1b4a" providerId="ADAL" clId="{A0558252-072F-4993-89AE-18C8617ADFB6}" dt="2024-09-10T04:54:23.046" v="3228" actId="20577"/>
          <ac:spMkLst>
            <pc:docMk/>
            <pc:sldMk cId="3358983006" sldId="305"/>
            <ac:spMk id="2" creationId="{2990A55F-57D0-5F13-873C-EC6A5D011C2D}"/>
          </ac:spMkLst>
        </pc:spChg>
      </pc:sldChg>
      <pc:sldChg chg="del">
        <pc:chgData name="Abels, Patrick" userId="ba666de4-0d21-43a6-8e66-51a18aae1b4a" providerId="ADAL" clId="{A0558252-072F-4993-89AE-18C8617ADFB6}" dt="2024-09-10T03:38:00.783" v="18" actId="47"/>
        <pc:sldMkLst>
          <pc:docMk/>
          <pc:sldMk cId="2434354184" sldId="308"/>
        </pc:sldMkLst>
      </pc:sldChg>
      <pc:sldChg chg="del">
        <pc:chgData name="Abels, Patrick" userId="ba666de4-0d21-43a6-8e66-51a18aae1b4a" providerId="ADAL" clId="{A0558252-072F-4993-89AE-18C8617ADFB6}" dt="2024-09-10T03:38:00.783" v="18" actId="47"/>
        <pc:sldMkLst>
          <pc:docMk/>
          <pc:sldMk cId="2467456000" sldId="309"/>
        </pc:sldMkLst>
      </pc:sldChg>
      <pc:sldChg chg="del">
        <pc:chgData name="Abels, Patrick" userId="ba666de4-0d21-43a6-8e66-51a18aae1b4a" providerId="ADAL" clId="{A0558252-072F-4993-89AE-18C8617ADFB6}" dt="2024-09-10T03:38:00.783" v="18" actId="47"/>
        <pc:sldMkLst>
          <pc:docMk/>
          <pc:sldMk cId="2512187201" sldId="310"/>
        </pc:sldMkLst>
      </pc:sldChg>
      <pc:sldChg chg="del">
        <pc:chgData name="Abels, Patrick" userId="ba666de4-0d21-43a6-8e66-51a18aae1b4a" providerId="ADAL" clId="{A0558252-072F-4993-89AE-18C8617ADFB6}" dt="2024-09-10T03:38:00.783" v="18" actId="47"/>
        <pc:sldMkLst>
          <pc:docMk/>
          <pc:sldMk cId="3701806368" sldId="311"/>
        </pc:sldMkLst>
      </pc:sldChg>
      <pc:sldChg chg="del">
        <pc:chgData name="Abels, Patrick" userId="ba666de4-0d21-43a6-8e66-51a18aae1b4a" providerId="ADAL" clId="{A0558252-072F-4993-89AE-18C8617ADFB6}" dt="2024-09-10T03:38:00.783" v="18" actId="47"/>
        <pc:sldMkLst>
          <pc:docMk/>
          <pc:sldMk cId="777242916" sldId="312"/>
        </pc:sldMkLst>
      </pc:sldChg>
      <pc:sldChg chg="del">
        <pc:chgData name="Abels, Patrick" userId="ba666de4-0d21-43a6-8e66-51a18aae1b4a" providerId="ADAL" clId="{A0558252-072F-4993-89AE-18C8617ADFB6}" dt="2024-09-10T03:38:00.783" v="18" actId="47"/>
        <pc:sldMkLst>
          <pc:docMk/>
          <pc:sldMk cId="1128669854" sldId="313"/>
        </pc:sldMkLst>
      </pc:sldChg>
      <pc:sldChg chg="del">
        <pc:chgData name="Abels, Patrick" userId="ba666de4-0d21-43a6-8e66-51a18aae1b4a" providerId="ADAL" clId="{A0558252-072F-4993-89AE-18C8617ADFB6}" dt="2024-09-10T03:38:00.783" v="18" actId="47"/>
        <pc:sldMkLst>
          <pc:docMk/>
          <pc:sldMk cId="1571431435" sldId="314"/>
        </pc:sldMkLst>
      </pc:sldChg>
      <pc:sldChg chg="del">
        <pc:chgData name="Abels, Patrick" userId="ba666de4-0d21-43a6-8e66-51a18aae1b4a" providerId="ADAL" clId="{A0558252-072F-4993-89AE-18C8617ADFB6}" dt="2024-09-10T03:38:11.772" v="21" actId="47"/>
        <pc:sldMkLst>
          <pc:docMk/>
          <pc:sldMk cId="3109759240" sldId="315"/>
        </pc:sldMkLst>
      </pc:sldChg>
      <pc:sldChg chg="del">
        <pc:chgData name="Abels, Patrick" userId="ba666de4-0d21-43a6-8e66-51a18aae1b4a" providerId="ADAL" clId="{A0558252-072F-4993-89AE-18C8617ADFB6}" dt="2024-09-10T03:38:14.758" v="22" actId="47"/>
        <pc:sldMkLst>
          <pc:docMk/>
          <pc:sldMk cId="1501401555" sldId="316"/>
        </pc:sldMkLst>
      </pc:sldChg>
      <pc:sldChg chg="del">
        <pc:chgData name="Abels, Patrick" userId="ba666de4-0d21-43a6-8e66-51a18aae1b4a" providerId="ADAL" clId="{A0558252-072F-4993-89AE-18C8617ADFB6}" dt="2024-09-10T03:38:11.772" v="21" actId="47"/>
        <pc:sldMkLst>
          <pc:docMk/>
          <pc:sldMk cId="2868608448" sldId="317"/>
        </pc:sldMkLst>
      </pc:sldChg>
      <pc:sldChg chg="del">
        <pc:chgData name="Abels, Patrick" userId="ba666de4-0d21-43a6-8e66-51a18aae1b4a" providerId="ADAL" clId="{A0558252-072F-4993-89AE-18C8617ADFB6}" dt="2024-09-10T03:38:14.758" v="22" actId="47"/>
        <pc:sldMkLst>
          <pc:docMk/>
          <pc:sldMk cId="3992498822" sldId="318"/>
        </pc:sldMkLst>
      </pc:sldChg>
      <pc:sldChg chg="addSp delSp modSp new mod">
        <pc:chgData name="Abels, Patrick" userId="ba666de4-0d21-43a6-8e66-51a18aae1b4a" providerId="ADAL" clId="{A0558252-072F-4993-89AE-18C8617ADFB6}" dt="2024-09-10T04:27:37.135" v="1832" actId="207"/>
        <pc:sldMkLst>
          <pc:docMk/>
          <pc:sldMk cId="3120395191" sldId="319"/>
        </pc:sldMkLst>
        <pc:spChg chg="del mod">
          <ac:chgData name="Abels, Patrick" userId="ba666de4-0d21-43a6-8e66-51a18aae1b4a" providerId="ADAL" clId="{A0558252-072F-4993-89AE-18C8617ADFB6}" dt="2024-09-10T03:43:06.183" v="254" actId="478"/>
          <ac:spMkLst>
            <pc:docMk/>
            <pc:sldMk cId="3120395191" sldId="319"/>
            <ac:spMk id="2" creationId="{8FA9A8B7-B22F-C4D7-2322-B2A414D967E7}"/>
          </ac:spMkLst>
        </pc:spChg>
        <pc:spChg chg="mod">
          <ac:chgData name="Abels, Patrick" userId="ba666de4-0d21-43a6-8e66-51a18aae1b4a" providerId="ADAL" clId="{A0558252-072F-4993-89AE-18C8617ADFB6}" dt="2024-09-10T03:38:36.485" v="41" actId="20577"/>
          <ac:spMkLst>
            <pc:docMk/>
            <pc:sldMk cId="3120395191" sldId="319"/>
            <ac:spMk id="3" creationId="{FDB1F594-50D7-DD5B-B428-399EEDFADC1A}"/>
          </ac:spMkLst>
        </pc:spChg>
        <pc:spChg chg="add mod">
          <ac:chgData name="Abels, Patrick" userId="ba666de4-0d21-43a6-8e66-51a18aae1b4a" providerId="ADAL" clId="{A0558252-072F-4993-89AE-18C8617ADFB6}" dt="2024-09-10T03:42:55.021" v="253" actId="20577"/>
          <ac:spMkLst>
            <pc:docMk/>
            <pc:sldMk cId="3120395191" sldId="319"/>
            <ac:spMk id="4" creationId="{341CF1C2-2C8D-C7D3-2AF6-A941A1A09643}"/>
          </ac:spMkLst>
        </pc:spChg>
        <pc:spChg chg="add del mod">
          <ac:chgData name="Abels, Patrick" userId="ba666de4-0d21-43a6-8e66-51a18aae1b4a" providerId="ADAL" clId="{A0558252-072F-4993-89AE-18C8617ADFB6}" dt="2024-09-10T03:43:08.466" v="255" actId="478"/>
          <ac:spMkLst>
            <pc:docMk/>
            <pc:sldMk cId="3120395191" sldId="319"/>
            <ac:spMk id="6" creationId="{3982AF0F-A596-75E1-58B5-A1AAECBD6E69}"/>
          </ac:spMkLst>
        </pc:spChg>
        <pc:graphicFrameChg chg="add mod modGraphic">
          <ac:chgData name="Abels, Patrick" userId="ba666de4-0d21-43a6-8e66-51a18aae1b4a" providerId="ADAL" clId="{A0558252-072F-4993-89AE-18C8617ADFB6}" dt="2024-09-10T04:27:37.135" v="1832" actId="207"/>
          <ac:graphicFrameMkLst>
            <pc:docMk/>
            <pc:sldMk cId="3120395191" sldId="319"/>
            <ac:graphicFrameMk id="7" creationId="{580A9D6A-8E44-8450-94EF-05126254A206}"/>
          </ac:graphicFrameMkLst>
        </pc:graphicFrameChg>
      </pc:sldChg>
      <pc:sldChg chg="addSp modSp add ord">
        <pc:chgData name="Abels, Patrick" userId="ba666de4-0d21-43a6-8e66-51a18aae1b4a" providerId="ADAL" clId="{A0558252-072F-4993-89AE-18C8617ADFB6}" dt="2024-09-10T03:42:30.759" v="221"/>
        <pc:sldMkLst>
          <pc:docMk/>
          <pc:sldMk cId="1590730717" sldId="320"/>
        </pc:sldMkLst>
        <pc:spChg chg="add mod">
          <ac:chgData name="Abels, Patrick" userId="ba666de4-0d21-43a6-8e66-51a18aae1b4a" providerId="ADAL" clId="{A0558252-072F-4993-89AE-18C8617ADFB6}" dt="2024-09-10T03:42:23.331" v="217"/>
          <ac:spMkLst>
            <pc:docMk/>
            <pc:sldMk cId="1590730717" sldId="320"/>
            <ac:spMk id="4" creationId="{B884BF1F-D8F0-A11D-601B-51A0117FB745}"/>
          </ac:spMkLst>
        </pc:spChg>
      </pc:sldChg>
      <pc:sldChg chg="addSp modSp new mod">
        <pc:chgData name="Abels, Patrick" userId="ba666de4-0d21-43a6-8e66-51a18aae1b4a" providerId="ADAL" clId="{A0558252-072F-4993-89AE-18C8617ADFB6}" dt="2024-09-10T04:37:33.830" v="2147" actId="113"/>
        <pc:sldMkLst>
          <pc:docMk/>
          <pc:sldMk cId="1106741540" sldId="321"/>
        </pc:sldMkLst>
        <pc:spChg chg="mod">
          <ac:chgData name="Abels, Patrick" userId="ba666de4-0d21-43a6-8e66-51a18aae1b4a" providerId="ADAL" clId="{A0558252-072F-4993-89AE-18C8617ADFB6}" dt="2024-09-10T04:37:33.830" v="2147" actId="113"/>
          <ac:spMkLst>
            <pc:docMk/>
            <pc:sldMk cId="1106741540" sldId="321"/>
            <ac:spMk id="2" creationId="{62574A04-8F00-0E45-AA5B-E3D8A1E8751C}"/>
          </ac:spMkLst>
        </pc:spChg>
        <pc:spChg chg="mod">
          <ac:chgData name="Abels, Patrick" userId="ba666de4-0d21-43a6-8e66-51a18aae1b4a" providerId="ADAL" clId="{A0558252-072F-4993-89AE-18C8617ADFB6}" dt="2024-09-10T03:49:17.681" v="459" actId="20577"/>
          <ac:spMkLst>
            <pc:docMk/>
            <pc:sldMk cId="1106741540" sldId="321"/>
            <ac:spMk id="3" creationId="{667A8841-EC51-5406-791E-FDBE9C63900B}"/>
          </ac:spMkLst>
        </pc:spChg>
        <pc:spChg chg="add mod">
          <ac:chgData name="Abels, Patrick" userId="ba666de4-0d21-43a6-8e66-51a18aae1b4a" providerId="ADAL" clId="{A0558252-072F-4993-89AE-18C8617ADFB6}" dt="2024-09-10T04:29:23.256" v="1839" actId="20577"/>
          <ac:spMkLst>
            <pc:docMk/>
            <pc:sldMk cId="1106741540" sldId="321"/>
            <ac:spMk id="4" creationId="{E60FE224-97F5-62EB-005D-CB3986B5B125}"/>
          </ac:spMkLst>
        </pc:spChg>
      </pc:sldChg>
      <pc:sldChg chg="modSp new mod">
        <pc:chgData name="Abels, Patrick" userId="ba666de4-0d21-43a6-8e66-51a18aae1b4a" providerId="ADAL" clId="{A0558252-072F-4993-89AE-18C8617ADFB6}" dt="2024-09-11T12:54:42.318" v="4288" actId="14100"/>
        <pc:sldMkLst>
          <pc:docMk/>
          <pc:sldMk cId="4082398793" sldId="322"/>
        </pc:sldMkLst>
        <pc:spChg chg="mod">
          <ac:chgData name="Abels, Patrick" userId="ba666de4-0d21-43a6-8e66-51a18aae1b4a" providerId="ADAL" clId="{A0558252-072F-4993-89AE-18C8617ADFB6}" dt="2024-09-11T12:54:42.318" v="4288" actId="14100"/>
          <ac:spMkLst>
            <pc:docMk/>
            <pc:sldMk cId="4082398793" sldId="322"/>
            <ac:spMk id="2" creationId="{C1576709-D50C-3F00-6920-529D7AA1DE7B}"/>
          </ac:spMkLst>
        </pc:spChg>
        <pc:spChg chg="mod">
          <ac:chgData name="Abels, Patrick" userId="ba666de4-0d21-43a6-8e66-51a18aae1b4a" providerId="ADAL" clId="{A0558252-072F-4993-89AE-18C8617ADFB6}" dt="2024-09-10T03:49:37.406" v="481" actId="20577"/>
          <ac:spMkLst>
            <pc:docMk/>
            <pc:sldMk cId="4082398793" sldId="322"/>
            <ac:spMk id="3" creationId="{B94C5A93-9C8F-E423-378D-8CAA0D2A6355}"/>
          </ac:spMkLst>
        </pc:spChg>
      </pc:sldChg>
      <pc:sldChg chg="modSp new mod">
        <pc:chgData name="Abels, Patrick" userId="ba666de4-0d21-43a6-8e66-51a18aae1b4a" providerId="ADAL" clId="{A0558252-072F-4993-89AE-18C8617ADFB6}" dt="2024-09-11T13:07:33.030" v="4590" actId="255"/>
        <pc:sldMkLst>
          <pc:docMk/>
          <pc:sldMk cId="2262656155" sldId="323"/>
        </pc:sldMkLst>
        <pc:spChg chg="mod">
          <ac:chgData name="Abels, Patrick" userId="ba666de4-0d21-43a6-8e66-51a18aae1b4a" providerId="ADAL" clId="{A0558252-072F-4993-89AE-18C8617ADFB6}" dt="2024-09-11T13:07:33.030" v="4590" actId="255"/>
          <ac:spMkLst>
            <pc:docMk/>
            <pc:sldMk cId="2262656155" sldId="323"/>
            <ac:spMk id="2" creationId="{24E83CB2-DE2F-AC28-37A4-944D228AA90A}"/>
          </ac:spMkLst>
        </pc:spChg>
        <pc:spChg chg="mod">
          <ac:chgData name="Abels, Patrick" userId="ba666de4-0d21-43a6-8e66-51a18aae1b4a" providerId="ADAL" clId="{A0558252-072F-4993-89AE-18C8617ADFB6}" dt="2024-09-10T04:40:56.757" v="2372" actId="20577"/>
          <ac:spMkLst>
            <pc:docMk/>
            <pc:sldMk cId="2262656155" sldId="323"/>
            <ac:spMk id="3" creationId="{20FA2390-3524-F276-4F75-5D57D93E6ED2}"/>
          </ac:spMkLst>
        </pc:spChg>
      </pc:sldChg>
      <pc:sldChg chg="modSp new mod">
        <pc:chgData name="Abels, Patrick" userId="ba666de4-0d21-43a6-8e66-51a18aae1b4a" providerId="ADAL" clId="{A0558252-072F-4993-89AE-18C8617ADFB6}" dt="2024-09-11T13:10:39.771" v="4600" actId="20577"/>
        <pc:sldMkLst>
          <pc:docMk/>
          <pc:sldMk cId="1288221327" sldId="324"/>
        </pc:sldMkLst>
        <pc:spChg chg="mod">
          <ac:chgData name="Abels, Patrick" userId="ba666de4-0d21-43a6-8e66-51a18aae1b4a" providerId="ADAL" clId="{A0558252-072F-4993-89AE-18C8617ADFB6}" dt="2024-09-11T13:10:39.771" v="4600" actId="20577"/>
          <ac:spMkLst>
            <pc:docMk/>
            <pc:sldMk cId="1288221327" sldId="324"/>
            <ac:spMk id="2" creationId="{70BB0E32-CD71-3465-FCF4-9B47B9943A4A}"/>
          </ac:spMkLst>
        </pc:spChg>
        <pc:spChg chg="mod">
          <ac:chgData name="Abels, Patrick" userId="ba666de4-0d21-43a6-8e66-51a18aae1b4a" providerId="ADAL" clId="{A0558252-072F-4993-89AE-18C8617ADFB6}" dt="2024-09-10T04:41:15.889" v="2380" actId="20577"/>
          <ac:spMkLst>
            <pc:docMk/>
            <pc:sldMk cId="1288221327" sldId="324"/>
            <ac:spMk id="3" creationId="{588253E5-8D2D-06B6-DA31-7C841A9051E0}"/>
          </ac:spMkLst>
        </pc:spChg>
      </pc:sldChg>
      <pc:sldChg chg="modSp add mod ord">
        <pc:chgData name="Abels, Patrick" userId="ba666de4-0d21-43a6-8e66-51a18aae1b4a" providerId="ADAL" clId="{A0558252-072F-4993-89AE-18C8617ADFB6}" dt="2024-09-11T13:15:47.900" v="4640" actId="20577"/>
        <pc:sldMkLst>
          <pc:docMk/>
          <pc:sldMk cId="1195547148" sldId="325"/>
        </pc:sldMkLst>
        <pc:spChg chg="mod">
          <ac:chgData name="Abels, Patrick" userId="ba666de4-0d21-43a6-8e66-51a18aae1b4a" providerId="ADAL" clId="{A0558252-072F-4993-89AE-18C8617ADFB6}" dt="2024-09-11T13:15:47.900" v="4640" actId="20577"/>
          <ac:spMkLst>
            <pc:docMk/>
            <pc:sldMk cId="1195547148" sldId="325"/>
            <ac:spMk id="2" creationId="{24E83CB2-DE2F-AC28-37A4-944D228AA90A}"/>
          </ac:spMkLst>
        </pc:spChg>
        <pc:spChg chg="mod">
          <ac:chgData name="Abels, Patrick" userId="ba666de4-0d21-43a6-8e66-51a18aae1b4a" providerId="ADAL" clId="{A0558252-072F-4993-89AE-18C8617ADFB6}" dt="2024-09-10T04:43:06.021" v="2573" actId="20577"/>
          <ac:spMkLst>
            <pc:docMk/>
            <pc:sldMk cId="1195547148" sldId="325"/>
            <ac:spMk id="3" creationId="{20FA2390-3524-F276-4F75-5D57D93E6ED2}"/>
          </ac:spMkLst>
        </pc:spChg>
      </pc:sldChg>
      <pc:sldChg chg="addSp delSp modSp new mod modTransition">
        <pc:chgData name="Abels, Patrick" userId="ba666de4-0d21-43a6-8e66-51a18aae1b4a" providerId="ADAL" clId="{A0558252-072F-4993-89AE-18C8617ADFB6}" dt="2024-09-11T14:00:11.655" v="5799"/>
        <pc:sldMkLst>
          <pc:docMk/>
          <pc:sldMk cId="3645254869" sldId="326"/>
        </pc:sldMkLst>
        <pc:spChg chg="del mod">
          <ac:chgData name="Abels, Patrick" userId="ba666de4-0d21-43a6-8e66-51a18aae1b4a" providerId="ADAL" clId="{A0558252-072F-4993-89AE-18C8617ADFB6}" dt="2024-09-10T11:11:39.639" v="3276" actId="478"/>
          <ac:spMkLst>
            <pc:docMk/>
            <pc:sldMk cId="3645254869" sldId="326"/>
            <ac:spMk id="2" creationId="{BC9AD471-1B9E-891E-D9B3-40953B20881E}"/>
          </ac:spMkLst>
        </pc:spChg>
        <pc:spChg chg="mod">
          <ac:chgData name="Abels, Patrick" userId="ba666de4-0d21-43a6-8e66-51a18aae1b4a" providerId="ADAL" clId="{A0558252-072F-4993-89AE-18C8617ADFB6}" dt="2024-09-10T04:44:27.482" v="2622" actId="404"/>
          <ac:spMkLst>
            <pc:docMk/>
            <pc:sldMk cId="3645254869" sldId="326"/>
            <ac:spMk id="3" creationId="{BB7802D9-1865-07CF-B317-A5EBCE53838D}"/>
          </ac:spMkLst>
        </pc:spChg>
        <pc:spChg chg="add del mod">
          <ac:chgData name="Abels, Patrick" userId="ba666de4-0d21-43a6-8e66-51a18aae1b4a" providerId="ADAL" clId="{A0558252-072F-4993-89AE-18C8617ADFB6}" dt="2024-09-10T11:12:11.018" v="3288" actId="478"/>
          <ac:spMkLst>
            <pc:docMk/>
            <pc:sldMk cId="3645254869" sldId="326"/>
            <ac:spMk id="4" creationId="{6C03ED1A-8F77-9D87-627F-AE8EBF5FE1C0}"/>
          </ac:spMkLst>
        </pc:spChg>
        <pc:spChg chg="add del mod">
          <ac:chgData name="Abels, Patrick" userId="ba666de4-0d21-43a6-8e66-51a18aae1b4a" providerId="ADAL" clId="{A0558252-072F-4993-89AE-18C8617ADFB6}" dt="2024-09-10T11:11:57.618" v="3281" actId="478"/>
          <ac:spMkLst>
            <pc:docMk/>
            <pc:sldMk cId="3645254869" sldId="326"/>
            <ac:spMk id="5" creationId="{C2D612F0-3693-7B82-7CE0-1D692EC0C749}"/>
          </ac:spMkLst>
        </pc:spChg>
        <pc:spChg chg="add del mod">
          <ac:chgData name="Abels, Patrick" userId="ba666de4-0d21-43a6-8e66-51a18aae1b4a" providerId="ADAL" clId="{A0558252-072F-4993-89AE-18C8617ADFB6}" dt="2024-09-10T11:11:42.228" v="3277" actId="478"/>
          <ac:spMkLst>
            <pc:docMk/>
            <pc:sldMk cId="3645254869" sldId="326"/>
            <ac:spMk id="11" creationId="{028E120A-FEC9-6451-5A24-236E55FAA961}"/>
          </ac:spMkLst>
        </pc:spChg>
        <pc:picChg chg="add del mod">
          <ac:chgData name="Abels, Patrick" userId="ba666de4-0d21-43a6-8e66-51a18aae1b4a" providerId="ADAL" clId="{A0558252-072F-4993-89AE-18C8617ADFB6}" dt="2024-09-10T11:11:59.218" v="3283" actId="478"/>
          <ac:picMkLst>
            <pc:docMk/>
            <pc:sldMk cId="3645254869" sldId="326"/>
            <ac:picMk id="6" creationId="{6679A828-A103-D54E-41D2-58BC6573D759}"/>
          </ac:picMkLst>
        </pc:picChg>
        <pc:picChg chg="add del mod">
          <ac:chgData name="Abels, Patrick" userId="ba666de4-0d21-43a6-8e66-51a18aae1b4a" providerId="ADAL" clId="{A0558252-072F-4993-89AE-18C8617ADFB6}" dt="2024-09-10T11:11:58.639" v="3282" actId="478"/>
          <ac:picMkLst>
            <pc:docMk/>
            <pc:sldMk cId="3645254869" sldId="326"/>
            <ac:picMk id="7" creationId="{8C9DE3A1-DCFB-A767-8784-228A3CC52280}"/>
          </ac:picMkLst>
        </pc:picChg>
        <pc:picChg chg="add mod">
          <ac:chgData name="Abels, Patrick" userId="ba666de4-0d21-43a6-8e66-51a18aae1b4a" providerId="ADAL" clId="{A0558252-072F-4993-89AE-18C8617ADFB6}" dt="2024-09-10T11:12:04.778" v="3287" actId="1076"/>
          <ac:picMkLst>
            <pc:docMk/>
            <pc:sldMk cId="3645254869" sldId="326"/>
            <ac:picMk id="9" creationId="{4A8EEEC2-3F62-8BD7-814C-986D308A20ED}"/>
          </ac:picMkLst>
        </pc:picChg>
      </pc:sldChg>
      <pc:sldChg chg="addSp modSp new mod">
        <pc:chgData name="Abels, Patrick" userId="ba666de4-0d21-43a6-8e66-51a18aae1b4a" providerId="ADAL" clId="{A0558252-072F-4993-89AE-18C8617ADFB6}" dt="2024-09-10T04:47:29.184" v="2744" actId="1076"/>
        <pc:sldMkLst>
          <pc:docMk/>
          <pc:sldMk cId="651357736" sldId="327"/>
        </pc:sldMkLst>
        <pc:spChg chg="mod">
          <ac:chgData name="Abels, Patrick" userId="ba666de4-0d21-43a6-8e66-51a18aae1b4a" providerId="ADAL" clId="{A0558252-072F-4993-89AE-18C8617ADFB6}" dt="2024-09-10T04:45:49.677" v="2727" actId="20577"/>
          <ac:spMkLst>
            <pc:docMk/>
            <pc:sldMk cId="651357736" sldId="327"/>
            <ac:spMk id="2" creationId="{7C1813A5-8F2F-BE3A-5921-3CE6A191685A}"/>
          </ac:spMkLst>
        </pc:spChg>
        <pc:spChg chg="mod">
          <ac:chgData name="Abels, Patrick" userId="ba666de4-0d21-43a6-8e66-51a18aae1b4a" providerId="ADAL" clId="{A0558252-072F-4993-89AE-18C8617ADFB6}" dt="2024-09-10T04:44:50.847" v="2638" actId="20577"/>
          <ac:spMkLst>
            <pc:docMk/>
            <pc:sldMk cId="651357736" sldId="327"/>
            <ac:spMk id="3" creationId="{FBA589C3-36CE-99BB-79E9-20078498BCFC}"/>
          </ac:spMkLst>
        </pc:spChg>
        <pc:picChg chg="add mod ord modCrop">
          <ac:chgData name="Abels, Patrick" userId="ba666de4-0d21-43a6-8e66-51a18aae1b4a" providerId="ADAL" clId="{A0558252-072F-4993-89AE-18C8617ADFB6}" dt="2024-09-10T04:47:29.184" v="2744" actId="1076"/>
          <ac:picMkLst>
            <pc:docMk/>
            <pc:sldMk cId="651357736" sldId="327"/>
            <ac:picMk id="5" creationId="{76037412-A801-64BE-64E9-09E29A1782B3}"/>
          </ac:picMkLst>
        </pc:picChg>
        <pc:picChg chg="add mod ord modCrop">
          <ac:chgData name="Abels, Patrick" userId="ba666de4-0d21-43a6-8e66-51a18aae1b4a" providerId="ADAL" clId="{A0558252-072F-4993-89AE-18C8617ADFB6}" dt="2024-09-10T04:47:19.132" v="2742" actId="14100"/>
          <ac:picMkLst>
            <pc:docMk/>
            <pc:sldMk cId="651357736" sldId="327"/>
            <ac:picMk id="6" creationId="{BED37EF1-FB28-CD2F-C2A0-77A057724922}"/>
          </ac:picMkLst>
        </pc:picChg>
      </pc:sldChg>
      <pc:sldChg chg="addSp delSp modSp add mod ord">
        <pc:chgData name="Abels, Patrick" userId="ba666de4-0d21-43a6-8e66-51a18aae1b4a" providerId="ADAL" clId="{A0558252-072F-4993-89AE-18C8617ADFB6}" dt="2024-09-11T14:01:37.276" v="5805" actId="1076"/>
        <pc:sldMkLst>
          <pc:docMk/>
          <pc:sldMk cId="617782843" sldId="328"/>
        </pc:sldMkLst>
        <pc:spChg chg="del">
          <ac:chgData name="Abels, Patrick" userId="ba666de4-0d21-43a6-8e66-51a18aae1b4a" providerId="ADAL" clId="{A0558252-072F-4993-89AE-18C8617ADFB6}" dt="2024-09-11T13:18:35.586" v="4642" actId="478"/>
          <ac:spMkLst>
            <pc:docMk/>
            <pc:sldMk cId="617782843" sldId="328"/>
            <ac:spMk id="2" creationId="{24E83CB2-DE2F-AC28-37A4-944D228AA90A}"/>
          </ac:spMkLst>
        </pc:spChg>
        <pc:spChg chg="mod">
          <ac:chgData name="Abels, Patrick" userId="ba666de4-0d21-43a6-8e66-51a18aae1b4a" providerId="ADAL" clId="{A0558252-072F-4993-89AE-18C8617ADFB6}" dt="2024-09-10T04:44:57.737" v="2643" actId="20577"/>
          <ac:spMkLst>
            <pc:docMk/>
            <pc:sldMk cId="617782843" sldId="328"/>
            <ac:spMk id="3" creationId="{20FA2390-3524-F276-4F75-5D57D93E6ED2}"/>
          </ac:spMkLst>
        </pc:spChg>
        <pc:spChg chg="add mod">
          <ac:chgData name="Abels, Patrick" userId="ba666de4-0d21-43a6-8e66-51a18aae1b4a" providerId="ADAL" clId="{A0558252-072F-4993-89AE-18C8617ADFB6}" dt="2024-09-11T13:21:21.976" v="4685" actId="1076"/>
          <ac:spMkLst>
            <pc:docMk/>
            <pc:sldMk cId="617782843" sldId="328"/>
            <ac:spMk id="6" creationId="{D42DE9F8-5726-CD86-0914-77116E684B9F}"/>
          </ac:spMkLst>
        </pc:spChg>
        <pc:spChg chg="add del mod">
          <ac:chgData name="Abels, Patrick" userId="ba666de4-0d21-43a6-8e66-51a18aae1b4a" providerId="ADAL" clId="{A0558252-072F-4993-89AE-18C8617ADFB6}" dt="2024-09-11T13:35:28.380" v="4920" actId="478"/>
          <ac:spMkLst>
            <pc:docMk/>
            <pc:sldMk cId="617782843" sldId="328"/>
            <ac:spMk id="7" creationId="{8144342C-EEC2-FCAE-D0F2-711B30477C5C}"/>
          </ac:spMkLst>
        </pc:spChg>
        <pc:spChg chg="add del mod">
          <ac:chgData name="Abels, Patrick" userId="ba666de4-0d21-43a6-8e66-51a18aae1b4a" providerId="ADAL" clId="{A0558252-072F-4993-89AE-18C8617ADFB6}" dt="2024-09-11T13:36:27.294" v="4928" actId="478"/>
          <ac:spMkLst>
            <pc:docMk/>
            <pc:sldMk cId="617782843" sldId="328"/>
            <ac:spMk id="8" creationId="{D6E26FAE-CB16-C226-04A1-4FAE572BC018}"/>
          </ac:spMkLst>
        </pc:spChg>
        <pc:picChg chg="add del mod">
          <ac:chgData name="Abels, Patrick" userId="ba666de4-0d21-43a6-8e66-51a18aae1b4a" providerId="ADAL" clId="{A0558252-072F-4993-89AE-18C8617ADFB6}" dt="2024-09-11T14:01:34.337" v="5803" actId="478"/>
          <ac:picMkLst>
            <pc:docMk/>
            <pc:sldMk cId="617782843" sldId="328"/>
            <ac:picMk id="4" creationId="{2663D96C-1F0C-BC22-EBB1-F4AE2F6C1ED9}"/>
          </ac:picMkLst>
        </pc:picChg>
        <pc:picChg chg="add del mod ord">
          <ac:chgData name="Abels, Patrick" userId="ba666de4-0d21-43a6-8e66-51a18aae1b4a" providerId="ADAL" clId="{A0558252-072F-4993-89AE-18C8617ADFB6}" dt="2024-09-11T14:01:16.220" v="5801" actId="478"/>
          <ac:picMkLst>
            <pc:docMk/>
            <pc:sldMk cId="617782843" sldId="328"/>
            <ac:picMk id="5" creationId="{AC58E4CF-6874-8E56-E081-3EF666CB6037}"/>
          </ac:picMkLst>
        </pc:picChg>
        <pc:picChg chg="add mod">
          <ac:chgData name="Abels, Patrick" userId="ba666de4-0d21-43a6-8e66-51a18aae1b4a" providerId="ADAL" clId="{A0558252-072F-4993-89AE-18C8617ADFB6}" dt="2024-09-11T14:01:20.454" v="5802" actId="1076"/>
          <ac:picMkLst>
            <pc:docMk/>
            <pc:sldMk cId="617782843" sldId="328"/>
            <ac:picMk id="9" creationId="{1DE8639E-6159-28DE-4FB5-1A36B6529CFD}"/>
          </ac:picMkLst>
        </pc:picChg>
        <pc:picChg chg="add mod">
          <ac:chgData name="Abels, Patrick" userId="ba666de4-0d21-43a6-8e66-51a18aae1b4a" providerId="ADAL" clId="{A0558252-072F-4993-89AE-18C8617ADFB6}" dt="2024-09-11T14:01:37.276" v="5805" actId="1076"/>
          <ac:picMkLst>
            <pc:docMk/>
            <pc:sldMk cId="617782843" sldId="328"/>
            <ac:picMk id="10" creationId="{CCF7FCC5-B54B-149F-3594-72ADA94E6C10}"/>
          </ac:picMkLst>
        </pc:picChg>
      </pc:sldChg>
      <pc:sldChg chg="addSp delSp modSp add mod ord modTransition">
        <pc:chgData name="Abels, Patrick" userId="ba666de4-0d21-43a6-8e66-51a18aae1b4a" providerId="ADAL" clId="{A0558252-072F-4993-89AE-18C8617ADFB6}" dt="2024-09-11T14:01:50.658" v="5806"/>
        <pc:sldMkLst>
          <pc:docMk/>
          <pc:sldMk cId="3896397774" sldId="329"/>
        </pc:sldMkLst>
        <pc:spChg chg="del">
          <ac:chgData name="Abels, Patrick" userId="ba666de4-0d21-43a6-8e66-51a18aae1b4a" providerId="ADAL" clId="{A0558252-072F-4993-89AE-18C8617ADFB6}" dt="2024-09-10T11:38:22.416" v="3747" actId="478"/>
          <ac:spMkLst>
            <pc:docMk/>
            <pc:sldMk cId="3896397774" sldId="329"/>
            <ac:spMk id="2" creationId="{BC9AD471-1B9E-891E-D9B3-40953B20881E}"/>
          </ac:spMkLst>
        </pc:spChg>
        <pc:spChg chg="mod">
          <ac:chgData name="Abels, Patrick" userId="ba666de4-0d21-43a6-8e66-51a18aae1b4a" providerId="ADAL" clId="{A0558252-072F-4993-89AE-18C8617ADFB6}" dt="2024-09-10T04:48:04.707" v="2752"/>
          <ac:spMkLst>
            <pc:docMk/>
            <pc:sldMk cId="3896397774" sldId="329"/>
            <ac:spMk id="3" creationId="{BB7802D9-1865-07CF-B317-A5EBCE53838D}"/>
          </ac:spMkLst>
        </pc:spChg>
        <pc:spChg chg="add del mod">
          <ac:chgData name="Abels, Patrick" userId="ba666de4-0d21-43a6-8e66-51a18aae1b4a" providerId="ADAL" clId="{A0558252-072F-4993-89AE-18C8617ADFB6}" dt="2024-09-10T11:38:24.796" v="3748" actId="478"/>
          <ac:spMkLst>
            <pc:docMk/>
            <pc:sldMk cId="3896397774" sldId="329"/>
            <ac:spMk id="5" creationId="{35CC3331-96CE-2A19-8567-6EEAF5088FCF}"/>
          </ac:spMkLst>
        </pc:spChg>
        <pc:spChg chg="add mod">
          <ac:chgData name="Abels, Patrick" userId="ba666de4-0d21-43a6-8e66-51a18aae1b4a" providerId="ADAL" clId="{A0558252-072F-4993-89AE-18C8617ADFB6}" dt="2024-09-10T11:39:12.696" v="3772" actId="1076"/>
          <ac:spMkLst>
            <pc:docMk/>
            <pc:sldMk cId="3896397774" sldId="329"/>
            <ac:spMk id="6" creationId="{D4906A22-9B02-1DA6-9028-9BC5E5CAF081}"/>
          </ac:spMkLst>
        </pc:spChg>
      </pc:sldChg>
      <pc:sldChg chg="modSp new mod">
        <pc:chgData name="Abels, Patrick" userId="ba666de4-0d21-43a6-8e66-51a18aae1b4a" providerId="ADAL" clId="{A0558252-072F-4993-89AE-18C8617ADFB6}" dt="2024-09-10T04:51:16.677" v="2947" actId="20577"/>
        <pc:sldMkLst>
          <pc:docMk/>
          <pc:sldMk cId="2003649644" sldId="330"/>
        </pc:sldMkLst>
        <pc:spChg chg="mod">
          <ac:chgData name="Abels, Patrick" userId="ba666de4-0d21-43a6-8e66-51a18aae1b4a" providerId="ADAL" clId="{A0558252-072F-4993-89AE-18C8617ADFB6}" dt="2024-09-10T04:51:16.677" v="2947" actId="20577"/>
          <ac:spMkLst>
            <pc:docMk/>
            <pc:sldMk cId="2003649644" sldId="330"/>
            <ac:spMk id="2" creationId="{40F4602A-982B-BCDB-C918-5FC187834D4B}"/>
          </ac:spMkLst>
        </pc:spChg>
        <pc:spChg chg="mod">
          <ac:chgData name="Abels, Patrick" userId="ba666de4-0d21-43a6-8e66-51a18aae1b4a" providerId="ADAL" clId="{A0558252-072F-4993-89AE-18C8617ADFB6}" dt="2024-09-10T04:48:49.556" v="2760" actId="20577"/>
          <ac:spMkLst>
            <pc:docMk/>
            <pc:sldMk cId="2003649644" sldId="330"/>
            <ac:spMk id="3" creationId="{1816309D-2CFF-F592-3446-894416763898}"/>
          </ac:spMkLst>
        </pc:spChg>
      </pc:sldChg>
      <pc:sldChg chg="addSp delSp modSp new mod modTransition">
        <pc:chgData name="Abels, Patrick" userId="ba666de4-0d21-43a6-8e66-51a18aae1b4a" providerId="ADAL" clId="{A0558252-072F-4993-89AE-18C8617ADFB6}" dt="2024-09-11T13:59:23.593" v="5798"/>
        <pc:sldMkLst>
          <pc:docMk/>
          <pc:sldMk cId="4016041245" sldId="331"/>
        </pc:sldMkLst>
        <pc:spChg chg="mod">
          <ac:chgData name="Abels, Patrick" userId="ba666de4-0d21-43a6-8e66-51a18aae1b4a" providerId="ADAL" clId="{A0558252-072F-4993-89AE-18C8617ADFB6}" dt="2024-09-11T13:55:05.952" v="5578" actId="20577"/>
          <ac:spMkLst>
            <pc:docMk/>
            <pc:sldMk cId="4016041245" sldId="331"/>
            <ac:spMk id="2" creationId="{24FF3F70-AB99-489C-DDC0-66210C9E5CBD}"/>
          </ac:spMkLst>
        </pc:spChg>
        <pc:spChg chg="mod">
          <ac:chgData name="Abels, Patrick" userId="ba666de4-0d21-43a6-8e66-51a18aae1b4a" providerId="ADAL" clId="{A0558252-072F-4993-89AE-18C8617ADFB6}" dt="2024-09-10T04:48:55.401" v="2768" actId="20577"/>
          <ac:spMkLst>
            <pc:docMk/>
            <pc:sldMk cId="4016041245" sldId="331"/>
            <ac:spMk id="3" creationId="{E0E4E58D-6E8A-1D8A-5B81-4335B16C52B7}"/>
          </ac:spMkLst>
        </pc:spChg>
        <pc:spChg chg="add mod">
          <ac:chgData name="Abels, Patrick" userId="ba666de4-0d21-43a6-8e66-51a18aae1b4a" providerId="ADAL" clId="{A0558252-072F-4993-89AE-18C8617ADFB6}" dt="2024-09-11T13:54:05.864" v="5275" actId="164"/>
          <ac:spMkLst>
            <pc:docMk/>
            <pc:sldMk cId="4016041245" sldId="331"/>
            <ac:spMk id="4" creationId="{9A2E62A1-2489-5B39-51D7-9181CF44E90B}"/>
          </ac:spMkLst>
        </pc:spChg>
        <pc:spChg chg="add mod">
          <ac:chgData name="Abels, Patrick" userId="ba666de4-0d21-43a6-8e66-51a18aae1b4a" providerId="ADAL" clId="{A0558252-072F-4993-89AE-18C8617ADFB6}" dt="2024-09-11T13:54:05.864" v="5275" actId="164"/>
          <ac:spMkLst>
            <pc:docMk/>
            <pc:sldMk cId="4016041245" sldId="331"/>
            <ac:spMk id="5" creationId="{761B8A0C-8CB7-53E3-8533-DB08E2254252}"/>
          </ac:spMkLst>
        </pc:spChg>
        <pc:spChg chg="add mod">
          <ac:chgData name="Abels, Patrick" userId="ba666de4-0d21-43a6-8e66-51a18aae1b4a" providerId="ADAL" clId="{A0558252-072F-4993-89AE-18C8617ADFB6}" dt="2024-09-11T13:54:05.864" v="5275" actId="164"/>
          <ac:spMkLst>
            <pc:docMk/>
            <pc:sldMk cId="4016041245" sldId="331"/>
            <ac:spMk id="6" creationId="{CCA978A2-E25D-CF07-1BEC-72D9C24E7ABF}"/>
          </ac:spMkLst>
        </pc:spChg>
        <pc:spChg chg="add del mod">
          <ac:chgData name="Abels, Patrick" userId="ba666de4-0d21-43a6-8e66-51a18aae1b4a" providerId="ADAL" clId="{A0558252-072F-4993-89AE-18C8617ADFB6}" dt="2024-09-11T13:40:22.340" v="4953" actId="478"/>
          <ac:spMkLst>
            <pc:docMk/>
            <pc:sldMk cId="4016041245" sldId="331"/>
            <ac:spMk id="7" creationId="{8A10D0EF-57AC-4A63-64AD-6A06313277E5}"/>
          </ac:spMkLst>
        </pc:spChg>
        <pc:spChg chg="add del mod">
          <ac:chgData name="Abels, Patrick" userId="ba666de4-0d21-43a6-8e66-51a18aae1b4a" providerId="ADAL" clId="{A0558252-072F-4993-89AE-18C8617ADFB6}" dt="2024-09-11T13:40:19.494" v="4952" actId="478"/>
          <ac:spMkLst>
            <pc:docMk/>
            <pc:sldMk cId="4016041245" sldId="331"/>
            <ac:spMk id="8" creationId="{89BFE61A-8B79-7383-1C4B-726DD4C82ADF}"/>
          </ac:spMkLst>
        </pc:spChg>
        <pc:spChg chg="add del mod">
          <ac:chgData name="Abels, Patrick" userId="ba666de4-0d21-43a6-8e66-51a18aae1b4a" providerId="ADAL" clId="{A0558252-072F-4993-89AE-18C8617ADFB6}" dt="2024-09-11T13:40:19.494" v="4952" actId="478"/>
          <ac:spMkLst>
            <pc:docMk/>
            <pc:sldMk cId="4016041245" sldId="331"/>
            <ac:spMk id="9" creationId="{E25E1C55-3DF2-EC39-BD15-FA1E1B3DB977}"/>
          </ac:spMkLst>
        </pc:spChg>
        <pc:spChg chg="add del mod">
          <ac:chgData name="Abels, Patrick" userId="ba666de4-0d21-43a6-8e66-51a18aae1b4a" providerId="ADAL" clId="{A0558252-072F-4993-89AE-18C8617ADFB6}" dt="2024-09-11T13:40:22.340" v="4953" actId="478"/>
          <ac:spMkLst>
            <pc:docMk/>
            <pc:sldMk cId="4016041245" sldId="331"/>
            <ac:spMk id="19" creationId="{6BF91AE8-9752-DDD4-0C6D-4071F86E30C9}"/>
          </ac:spMkLst>
        </pc:spChg>
        <pc:spChg chg="add mod">
          <ac:chgData name="Abels, Patrick" userId="ba666de4-0d21-43a6-8e66-51a18aae1b4a" providerId="ADAL" clId="{A0558252-072F-4993-89AE-18C8617ADFB6}" dt="2024-09-11T13:54:33.522" v="5416" actId="164"/>
          <ac:spMkLst>
            <pc:docMk/>
            <pc:sldMk cId="4016041245" sldId="331"/>
            <ac:spMk id="20" creationId="{E8328CA7-0464-9633-2813-FF31E8B0E34E}"/>
          </ac:spMkLst>
        </pc:spChg>
        <pc:spChg chg="add del mod">
          <ac:chgData name="Abels, Patrick" userId="ba666de4-0d21-43a6-8e66-51a18aae1b4a" providerId="ADAL" clId="{A0558252-072F-4993-89AE-18C8617ADFB6}" dt="2024-09-11T13:40:27.813" v="4955" actId="478"/>
          <ac:spMkLst>
            <pc:docMk/>
            <pc:sldMk cId="4016041245" sldId="331"/>
            <ac:spMk id="21" creationId="{2161298A-6AC6-0AB7-9619-267B581E1584}"/>
          </ac:spMkLst>
        </pc:spChg>
        <pc:spChg chg="add del mod">
          <ac:chgData name="Abels, Patrick" userId="ba666de4-0d21-43a6-8e66-51a18aae1b4a" providerId="ADAL" clId="{A0558252-072F-4993-89AE-18C8617ADFB6}" dt="2024-09-11T13:40:22.340" v="4953" actId="478"/>
          <ac:spMkLst>
            <pc:docMk/>
            <pc:sldMk cId="4016041245" sldId="331"/>
            <ac:spMk id="22" creationId="{FB86B708-8C2D-076F-33D9-48E2D42A93EF}"/>
          </ac:spMkLst>
        </pc:spChg>
        <pc:spChg chg="add mod">
          <ac:chgData name="Abels, Patrick" userId="ba666de4-0d21-43a6-8e66-51a18aae1b4a" providerId="ADAL" clId="{A0558252-072F-4993-89AE-18C8617ADFB6}" dt="2024-09-11T13:54:05.864" v="5275" actId="164"/>
          <ac:spMkLst>
            <pc:docMk/>
            <pc:sldMk cId="4016041245" sldId="331"/>
            <ac:spMk id="23" creationId="{2AB008F7-8EE1-F804-16CB-8962FB94CBF6}"/>
          </ac:spMkLst>
        </pc:spChg>
        <pc:spChg chg="add del mod">
          <ac:chgData name="Abels, Patrick" userId="ba666de4-0d21-43a6-8e66-51a18aae1b4a" providerId="ADAL" clId="{A0558252-072F-4993-89AE-18C8617ADFB6}" dt="2024-09-11T13:40:22.340" v="4953" actId="478"/>
          <ac:spMkLst>
            <pc:docMk/>
            <pc:sldMk cId="4016041245" sldId="331"/>
            <ac:spMk id="24" creationId="{6684FE38-37E5-628C-9E01-454A68D7C0BF}"/>
          </ac:spMkLst>
        </pc:spChg>
        <pc:spChg chg="add del mod">
          <ac:chgData name="Abels, Patrick" userId="ba666de4-0d21-43a6-8e66-51a18aae1b4a" providerId="ADAL" clId="{A0558252-072F-4993-89AE-18C8617ADFB6}" dt="2024-09-11T13:40:22.340" v="4953" actId="478"/>
          <ac:spMkLst>
            <pc:docMk/>
            <pc:sldMk cId="4016041245" sldId="331"/>
            <ac:spMk id="25" creationId="{255A2AF1-54C2-3DBD-2A45-BAB8C376A284}"/>
          </ac:spMkLst>
        </pc:spChg>
        <pc:spChg chg="add del mod">
          <ac:chgData name="Abels, Patrick" userId="ba666de4-0d21-43a6-8e66-51a18aae1b4a" providerId="ADAL" clId="{A0558252-072F-4993-89AE-18C8617ADFB6}" dt="2024-09-11T13:40:25.421" v="4954" actId="478"/>
          <ac:spMkLst>
            <pc:docMk/>
            <pc:sldMk cId="4016041245" sldId="331"/>
            <ac:spMk id="26" creationId="{C498ADDD-0E88-0D7E-4A62-ED1B42AFB764}"/>
          </ac:spMkLst>
        </pc:spChg>
        <pc:spChg chg="add del mod">
          <ac:chgData name="Abels, Patrick" userId="ba666de4-0d21-43a6-8e66-51a18aae1b4a" providerId="ADAL" clId="{A0558252-072F-4993-89AE-18C8617ADFB6}" dt="2024-09-11T13:40:22.340" v="4953" actId="478"/>
          <ac:spMkLst>
            <pc:docMk/>
            <pc:sldMk cId="4016041245" sldId="331"/>
            <ac:spMk id="27" creationId="{0BFB359E-0B6C-81F1-4402-FB48462DC6FF}"/>
          </ac:spMkLst>
        </pc:spChg>
        <pc:spChg chg="add del mod">
          <ac:chgData name="Abels, Patrick" userId="ba666de4-0d21-43a6-8e66-51a18aae1b4a" providerId="ADAL" clId="{A0558252-072F-4993-89AE-18C8617ADFB6}" dt="2024-09-11T13:40:19.494" v="4952" actId="478"/>
          <ac:spMkLst>
            <pc:docMk/>
            <pc:sldMk cId="4016041245" sldId="331"/>
            <ac:spMk id="28" creationId="{8C80E8C4-4174-9BF6-2C8F-22556FCF0D19}"/>
          </ac:spMkLst>
        </pc:spChg>
        <pc:spChg chg="add del mod">
          <ac:chgData name="Abels, Patrick" userId="ba666de4-0d21-43a6-8e66-51a18aae1b4a" providerId="ADAL" clId="{A0558252-072F-4993-89AE-18C8617ADFB6}" dt="2024-09-11T13:40:30.628" v="4956" actId="478"/>
          <ac:spMkLst>
            <pc:docMk/>
            <pc:sldMk cId="4016041245" sldId="331"/>
            <ac:spMk id="29" creationId="{D9173AD2-D5D1-D4D5-91B5-F8C7542A35CB}"/>
          </ac:spMkLst>
        </pc:spChg>
        <pc:spChg chg="add del mod">
          <ac:chgData name="Abels, Patrick" userId="ba666de4-0d21-43a6-8e66-51a18aae1b4a" providerId="ADAL" clId="{A0558252-072F-4993-89AE-18C8617ADFB6}" dt="2024-09-11T13:40:22.340" v="4953" actId="478"/>
          <ac:spMkLst>
            <pc:docMk/>
            <pc:sldMk cId="4016041245" sldId="331"/>
            <ac:spMk id="30" creationId="{5C909CA4-6BE2-F768-1C9E-48786D4D9B89}"/>
          </ac:spMkLst>
        </pc:spChg>
        <pc:spChg chg="add del mod">
          <ac:chgData name="Abels, Patrick" userId="ba666de4-0d21-43a6-8e66-51a18aae1b4a" providerId="ADAL" clId="{A0558252-072F-4993-89AE-18C8617ADFB6}" dt="2024-09-11T13:38:58.410" v="4935" actId="478"/>
          <ac:spMkLst>
            <pc:docMk/>
            <pc:sldMk cId="4016041245" sldId="331"/>
            <ac:spMk id="35" creationId="{97C1F1DB-84D0-826D-06A6-8538D6F29B4E}"/>
          </ac:spMkLst>
        </pc:spChg>
        <pc:spChg chg="add del mod">
          <ac:chgData name="Abels, Patrick" userId="ba666de4-0d21-43a6-8e66-51a18aae1b4a" providerId="ADAL" clId="{A0558252-072F-4993-89AE-18C8617ADFB6}" dt="2024-09-11T13:38:54.957" v="4934" actId="478"/>
          <ac:spMkLst>
            <pc:docMk/>
            <pc:sldMk cId="4016041245" sldId="331"/>
            <ac:spMk id="36" creationId="{01972AF0-7E01-CF6E-4D8B-2B1801A7A1FC}"/>
          </ac:spMkLst>
        </pc:spChg>
        <pc:spChg chg="add del mod">
          <ac:chgData name="Abels, Patrick" userId="ba666de4-0d21-43a6-8e66-51a18aae1b4a" providerId="ADAL" clId="{A0558252-072F-4993-89AE-18C8617ADFB6}" dt="2024-09-11T13:38:58.410" v="4935" actId="478"/>
          <ac:spMkLst>
            <pc:docMk/>
            <pc:sldMk cId="4016041245" sldId="331"/>
            <ac:spMk id="37" creationId="{52A833E1-FE6F-C390-E0C9-B62A68482970}"/>
          </ac:spMkLst>
        </pc:spChg>
        <pc:spChg chg="add mod">
          <ac:chgData name="Abels, Patrick" userId="ba666de4-0d21-43a6-8e66-51a18aae1b4a" providerId="ADAL" clId="{A0558252-072F-4993-89AE-18C8617ADFB6}" dt="2024-09-11T13:54:05.864" v="5275" actId="164"/>
          <ac:spMkLst>
            <pc:docMk/>
            <pc:sldMk cId="4016041245" sldId="331"/>
            <ac:spMk id="48" creationId="{B502D309-842B-16DB-E364-FA3963764054}"/>
          </ac:spMkLst>
        </pc:spChg>
        <pc:spChg chg="add mod">
          <ac:chgData name="Abels, Patrick" userId="ba666de4-0d21-43a6-8e66-51a18aae1b4a" providerId="ADAL" clId="{A0558252-072F-4993-89AE-18C8617ADFB6}" dt="2024-09-11T13:54:18.196" v="5357" actId="164"/>
          <ac:spMkLst>
            <pc:docMk/>
            <pc:sldMk cId="4016041245" sldId="331"/>
            <ac:spMk id="49" creationId="{1455BCBF-17E4-CEBF-2D95-24C8DEB1BF05}"/>
          </ac:spMkLst>
        </pc:spChg>
        <pc:spChg chg="add mod">
          <ac:chgData name="Abels, Patrick" userId="ba666de4-0d21-43a6-8e66-51a18aae1b4a" providerId="ADAL" clId="{A0558252-072F-4993-89AE-18C8617ADFB6}" dt="2024-09-11T13:54:18.196" v="5357" actId="164"/>
          <ac:spMkLst>
            <pc:docMk/>
            <pc:sldMk cId="4016041245" sldId="331"/>
            <ac:spMk id="50" creationId="{7D59C151-7815-3FF9-AE0B-BD308631C0B2}"/>
          </ac:spMkLst>
        </pc:spChg>
        <pc:spChg chg="add mod">
          <ac:chgData name="Abels, Patrick" userId="ba666de4-0d21-43a6-8e66-51a18aae1b4a" providerId="ADAL" clId="{A0558252-072F-4993-89AE-18C8617ADFB6}" dt="2024-09-11T13:54:18.196" v="5357" actId="164"/>
          <ac:spMkLst>
            <pc:docMk/>
            <pc:sldMk cId="4016041245" sldId="331"/>
            <ac:spMk id="51" creationId="{26FB3BF1-BE1E-9698-F116-F11E71BA1E46}"/>
          </ac:spMkLst>
        </pc:spChg>
        <pc:spChg chg="add mod">
          <ac:chgData name="Abels, Patrick" userId="ba666de4-0d21-43a6-8e66-51a18aae1b4a" providerId="ADAL" clId="{A0558252-072F-4993-89AE-18C8617ADFB6}" dt="2024-09-11T13:54:18.196" v="5357" actId="164"/>
          <ac:spMkLst>
            <pc:docMk/>
            <pc:sldMk cId="4016041245" sldId="331"/>
            <ac:spMk id="55" creationId="{2AFABCF4-7504-3E6D-54D8-4178E38DC9A7}"/>
          </ac:spMkLst>
        </pc:spChg>
        <pc:spChg chg="add mod">
          <ac:chgData name="Abels, Patrick" userId="ba666de4-0d21-43a6-8e66-51a18aae1b4a" providerId="ADAL" clId="{A0558252-072F-4993-89AE-18C8617ADFB6}" dt="2024-09-11T13:54:18.196" v="5357" actId="164"/>
          <ac:spMkLst>
            <pc:docMk/>
            <pc:sldMk cId="4016041245" sldId="331"/>
            <ac:spMk id="56" creationId="{81136647-AF21-D3E8-A7A0-05048ADE2EB0}"/>
          </ac:spMkLst>
        </pc:spChg>
        <pc:spChg chg="add mod">
          <ac:chgData name="Abels, Patrick" userId="ba666de4-0d21-43a6-8e66-51a18aae1b4a" providerId="ADAL" clId="{A0558252-072F-4993-89AE-18C8617ADFB6}" dt="2024-09-11T13:54:33.522" v="5416" actId="164"/>
          <ac:spMkLst>
            <pc:docMk/>
            <pc:sldMk cId="4016041245" sldId="331"/>
            <ac:spMk id="57" creationId="{63A9E167-F81D-3CA1-6B19-AC77417DDD6C}"/>
          </ac:spMkLst>
        </pc:spChg>
        <pc:spChg chg="add mod">
          <ac:chgData name="Abels, Patrick" userId="ba666de4-0d21-43a6-8e66-51a18aae1b4a" providerId="ADAL" clId="{A0558252-072F-4993-89AE-18C8617ADFB6}" dt="2024-09-11T13:54:33.522" v="5416" actId="164"/>
          <ac:spMkLst>
            <pc:docMk/>
            <pc:sldMk cId="4016041245" sldId="331"/>
            <ac:spMk id="58" creationId="{4787543F-BB0A-7F3E-BBE0-96606CC8D5B4}"/>
          </ac:spMkLst>
        </pc:spChg>
        <pc:spChg chg="add mod">
          <ac:chgData name="Abels, Patrick" userId="ba666de4-0d21-43a6-8e66-51a18aae1b4a" providerId="ADAL" clId="{A0558252-072F-4993-89AE-18C8617ADFB6}" dt="2024-09-11T13:54:33.522" v="5416" actId="164"/>
          <ac:spMkLst>
            <pc:docMk/>
            <pc:sldMk cId="4016041245" sldId="331"/>
            <ac:spMk id="59" creationId="{5F468670-0464-D17F-9903-5ECAC30035A4}"/>
          </ac:spMkLst>
        </pc:spChg>
        <pc:spChg chg="add mod">
          <ac:chgData name="Abels, Patrick" userId="ba666de4-0d21-43a6-8e66-51a18aae1b4a" providerId="ADAL" clId="{A0558252-072F-4993-89AE-18C8617ADFB6}" dt="2024-09-11T13:54:33.522" v="5416" actId="164"/>
          <ac:spMkLst>
            <pc:docMk/>
            <pc:sldMk cId="4016041245" sldId="331"/>
            <ac:spMk id="63" creationId="{F4D37BFA-5D12-CB9D-7CA9-2CE5D919ACF5}"/>
          </ac:spMkLst>
        </pc:spChg>
        <pc:spChg chg="add mod">
          <ac:chgData name="Abels, Patrick" userId="ba666de4-0d21-43a6-8e66-51a18aae1b4a" providerId="ADAL" clId="{A0558252-072F-4993-89AE-18C8617ADFB6}" dt="2024-09-11T13:54:33.522" v="5416" actId="164"/>
          <ac:spMkLst>
            <pc:docMk/>
            <pc:sldMk cId="4016041245" sldId="331"/>
            <ac:spMk id="64" creationId="{1A8B2D47-9B2A-791B-33DD-90346C3EC3A9}"/>
          </ac:spMkLst>
        </pc:spChg>
        <pc:spChg chg="add mod">
          <ac:chgData name="Abels, Patrick" userId="ba666de4-0d21-43a6-8e66-51a18aae1b4a" providerId="ADAL" clId="{A0558252-072F-4993-89AE-18C8617ADFB6}" dt="2024-09-11T13:54:33.522" v="5416" actId="164"/>
          <ac:spMkLst>
            <pc:docMk/>
            <pc:sldMk cId="4016041245" sldId="331"/>
            <ac:spMk id="65" creationId="{F0903ADB-8E1B-7B88-9E89-A9454C98FF1C}"/>
          </ac:spMkLst>
        </pc:spChg>
        <pc:spChg chg="add mod topLvl">
          <ac:chgData name="Abels, Patrick" userId="ba666de4-0d21-43a6-8e66-51a18aae1b4a" providerId="ADAL" clId="{A0558252-072F-4993-89AE-18C8617ADFB6}" dt="2024-09-11T13:55:30.047" v="5600" actId="165"/>
          <ac:spMkLst>
            <pc:docMk/>
            <pc:sldMk cId="4016041245" sldId="331"/>
            <ac:spMk id="66" creationId="{EA3AD3D1-876A-A505-9346-7AD4D0C6A222}"/>
          </ac:spMkLst>
        </pc:spChg>
        <pc:spChg chg="add mod topLvl">
          <ac:chgData name="Abels, Patrick" userId="ba666de4-0d21-43a6-8e66-51a18aae1b4a" providerId="ADAL" clId="{A0558252-072F-4993-89AE-18C8617ADFB6}" dt="2024-09-11T13:55:30.047" v="5600" actId="165"/>
          <ac:spMkLst>
            <pc:docMk/>
            <pc:sldMk cId="4016041245" sldId="331"/>
            <ac:spMk id="67" creationId="{8D2BF230-57DD-5306-66F6-299781B3A649}"/>
          </ac:spMkLst>
        </pc:spChg>
        <pc:spChg chg="add del mod topLvl">
          <ac:chgData name="Abels, Patrick" userId="ba666de4-0d21-43a6-8e66-51a18aae1b4a" providerId="ADAL" clId="{A0558252-072F-4993-89AE-18C8617ADFB6}" dt="2024-09-11T13:55:30.047" v="5600" actId="165"/>
          <ac:spMkLst>
            <pc:docMk/>
            <pc:sldMk cId="4016041245" sldId="331"/>
            <ac:spMk id="68" creationId="{80095A8F-C4F0-F6CF-01CB-7762F7DD43BB}"/>
          </ac:spMkLst>
        </pc:spChg>
        <pc:spChg chg="add mod topLvl">
          <ac:chgData name="Abels, Patrick" userId="ba666de4-0d21-43a6-8e66-51a18aae1b4a" providerId="ADAL" clId="{A0558252-072F-4993-89AE-18C8617ADFB6}" dt="2024-09-11T13:55:30.047" v="5600" actId="165"/>
          <ac:spMkLst>
            <pc:docMk/>
            <pc:sldMk cId="4016041245" sldId="331"/>
            <ac:spMk id="69" creationId="{13BFF7D8-2774-B29A-028C-68F87AE75AD1}"/>
          </ac:spMkLst>
        </pc:spChg>
        <pc:spChg chg="add mod topLvl">
          <ac:chgData name="Abels, Patrick" userId="ba666de4-0d21-43a6-8e66-51a18aae1b4a" providerId="ADAL" clId="{A0558252-072F-4993-89AE-18C8617ADFB6}" dt="2024-09-11T13:55:30.047" v="5600" actId="165"/>
          <ac:spMkLst>
            <pc:docMk/>
            <pc:sldMk cId="4016041245" sldId="331"/>
            <ac:spMk id="73" creationId="{42F93FCC-914F-F887-2430-A5989F4F5C2C}"/>
          </ac:spMkLst>
        </pc:spChg>
        <pc:spChg chg="add del mod topLvl">
          <ac:chgData name="Abels, Patrick" userId="ba666de4-0d21-43a6-8e66-51a18aae1b4a" providerId="ADAL" clId="{A0558252-072F-4993-89AE-18C8617ADFB6}" dt="2024-09-11T13:55:30.047" v="5600" actId="165"/>
          <ac:spMkLst>
            <pc:docMk/>
            <pc:sldMk cId="4016041245" sldId="331"/>
            <ac:spMk id="74" creationId="{2080AAEF-E15F-0C20-6B0D-579F85930926}"/>
          </ac:spMkLst>
        </pc:spChg>
        <pc:spChg chg="add mod topLvl">
          <ac:chgData name="Abels, Patrick" userId="ba666de4-0d21-43a6-8e66-51a18aae1b4a" providerId="ADAL" clId="{A0558252-072F-4993-89AE-18C8617ADFB6}" dt="2024-09-11T13:55:30.047" v="5600" actId="165"/>
          <ac:spMkLst>
            <pc:docMk/>
            <pc:sldMk cId="4016041245" sldId="331"/>
            <ac:spMk id="75" creationId="{6BD19EFA-C028-37AF-2E4A-09621B3CE8DA}"/>
          </ac:spMkLst>
        </pc:spChg>
        <pc:spChg chg="add del mod">
          <ac:chgData name="Abels, Patrick" userId="ba666de4-0d21-43a6-8e66-51a18aae1b4a" providerId="ADAL" clId="{A0558252-072F-4993-89AE-18C8617ADFB6}" dt="2024-09-11T13:58:51.720" v="5794" actId="478"/>
          <ac:spMkLst>
            <pc:docMk/>
            <pc:sldMk cId="4016041245" sldId="331"/>
            <ac:spMk id="76" creationId="{C0F5BA44-7669-38A8-EB30-A9AD3E6526DE}"/>
          </ac:spMkLst>
        </pc:spChg>
        <pc:spChg chg="add del mod">
          <ac:chgData name="Abels, Patrick" userId="ba666de4-0d21-43a6-8e66-51a18aae1b4a" providerId="ADAL" clId="{A0558252-072F-4993-89AE-18C8617ADFB6}" dt="2024-09-11T13:56:53.356" v="5611" actId="478"/>
          <ac:spMkLst>
            <pc:docMk/>
            <pc:sldMk cId="4016041245" sldId="331"/>
            <ac:spMk id="81" creationId="{17BBA40A-44D7-885B-E94D-6AB0E5DE21BC}"/>
          </ac:spMkLst>
        </pc:spChg>
        <pc:spChg chg="add mod">
          <ac:chgData name="Abels, Patrick" userId="ba666de4-0d21-43a6-8e66-51a18aae1b4a" providerId="ADAL" clId="{A0558252-072F-4993-89AE-18C8617ADFB6}" dt="2024-09-11T13:57:48.329" v="5649" actId="1582"/>
          <ac:spMkLst>
            <pc:docMk/>
            <pc:sldMk cId="4016041245" sldId="331"/>
            <ac:spMk id="82" creationId="{2B4899A4-7D75-1283-A7B2-925B77AAC840}"/>
          </ac:spMkLst>
        </pc:spChg>
        <pc:spChg chg="add mod">
          <ac:chgData name="Abels, Patrick" userId="ba666de4-0d21-43a6-8e66-51a18aae1b4a" providerId="ADAL" clId="{A0558252-072F-4993-89AE-18C8617ADFB6}" dt="2024-09-11T13:58:35.727" v="5793" actId="1036"/>
          <ac:spMkLst>
            <pc:docMk/>
            <pc:sldMk cId="4016041245" sldId="331"/>
            <ac:spMk id="85" creationId="{701E6859-2FA0-5DD6-D1E8-D215B809A53C}"/>
          </ac:spMkLst>
        </pc:spChg>
        <pc:grpChg chg="add mod">
          <ac:chgData name="Abels, Patrick" userId="ba666de4-0d21-43a6-8e66-51a18aae1b4a" providerId="ADAL" clId="{A0558252-072F-4993-89AE-18C8617ADFB6}" dt="2024-09-11T13:55:14.989" v="5599" actId="1038"/>
          <ac:grpSpMkLst>
            <pc:docMk/>
            <pc:sldMk cId="4016041245" sldId="331"/>
            <ac:grpSpMk id="77" creationId="{A9EDD866-0F27-10BA-D62B-716585D5F9EC}"/>
          </ac:grpSpMkLst>
        </pc:grpChg>
        <pc:grpChg chg="add mod">
          <ac:chgData name="Abels, Patrick" userId="ba666de4-0d21-43a6-8e66-51a18aae1b4a" providerId="ADAL" clId="{A0558252-072F-4993-89AE-18C8617ADFB6}" dt="2024-09-11T13:55:14.989" v="5599" actId="1038"/>
          <ac:grpSpMkLst>
            <pc:docMk/>
            <pc:sldMk cId="4016041245" sldId="331"/>
            <ac:grpSpMk id="78" creationId="{DD6E4BF8-B365-FD23-3797-8AAC9B4693A4}"/>
          </ac:grpSpMkLst>
        </pc:grpChg>
        <pc:grpChg chg="add mod">
          <ac:chgData name="Abels, Patrick" userId="ba666de4-0d21-43a6-8e66-51a18aae1b4a" providerId="ADAL" clId="{A0558252-072F-4993-89AE-18C8617ADFB6}" dt="2024-09-11T13:55:14.989" v="5599" actId="1038"/>
          <ac:grpSpMkLst>
            <pc:docMk/>
            <pc:sldMk cId="4016041245" sldId="331"/>
            <ac:grpSpMk id="79" creationId="{3BF52273-D581-EAD3-73CA-5EEE7AFA2F97}"/>
          </ac:grpSpMkLst>
        </pc:grpChg>
        <pc:grpChg chg="add del mod">
          <ac:chgData name="Abels, Patrick" userId="ba666de4-0d21-43a6-8e66-51a18aae1b4a" providerId="ADAL" clId="{A0558252-072F-4993-89AE-18C8617ADFB6}" dt="2024-09-11T13:55:30.047" v="5600" actId="165"/>
          <ac:grpSpMkLst>
            <pc:docMk/>
            <pc:sldMk cId="4016041245" sldId="331"/>
            <ac:grpSpMk id="80" creationId="{C46C9DFB-9E72-D8D2-916D-6D8C863E543B}"/>
          </ac:grpSpMkLst>
        </pc:grpChg>
        <pc:cxnChg chg="add mod">
          <ac:chgData name="Abels, Patrick" userId="ba666de4-0d21-43a6-8e66-51a18aae1b4a" providerId="ADAL" clId="{A0558252-072F-4993-89AE-18C8617ADFB6}" dt="2024-09-11T13:54:05.864" v="5275" actId="164"/>
          <ac:cxnSpMkLst>
            <pc:docMk/>
            <pc:sldMk cId="4016041245" sldId="331"/>
            <ac:cxnSpMk id="10" creationId="{EE7D5CD3-E8A3-C790-907A-3620EECBB4C8}"/>
          </ac:cxnSpMkLst>
        </pc:cxnChg>
        <pc:cxnChg chg="add mod">
          <ac:chgData name="Abels, Patrick" userId="ba666de4-0d21-43a6-8e66-51a18aae1b4a" providerId="ADAL" clId="{A0558252-072F-4993-89AE-18C8617ADFB6}" dt="2024-09-11T13:54:05.864" v="5275" actId="164"/>
          <ac:cxnSpMkLst>
            <pc:docMk/>
            <pc:sldMk cId="4016041245" sldId="331"/>
            <ac:cxnSpMk id="11" creationId="{1072DB28-A48C-6CA3-52E6-B9C8123FD229}"/>
          </ac:cxnSpMkLst>
        </pc:cxnChg>
        <pc:cxnChg chg="add del mod">
          <ac:chgData name="Abels, Patrick" userId="ba666de4-0d21-43a6-8e66-51a18aae1b4a" providerId="ADAL" clId="{A0558252-072F-4993-89AE-18C8617ADFB6}" dt="2024-09-11T13:39:41.361" v="4941" actId="478"/>
          <ac:cxnSpMkLst>
            <pc:docMk/>
            <pc:sldMk cId="4016041245" sldId="331"/>
            <ac:cxnSpMk id="12" creationId="{212CF5DB-A5FB-B024-0DB7-5740B5F27520}"/>
          </ac:cxnSpMkLst>
        </pc:cxnChg>
        <pc:cxnChg chg="add del mod">
          <ac:chgData name="Abels, Patrick" userId="ba666de4-0d21-43a6-8e66-51a18aae1b4a" providerId="ADAL" clId="{A0558252-072F-4993-89AE-18C8617ADFB6}" dt="2024-09-11T13:40:13.411" v="4950" actId="478"/>
          <ac:cxnSpMkLst>
            <pc:docMk/>
            <pc:sldMk cId="4016041245" sldId="331"/>
            <ac:cxnSpMk id="13" creationId="{5624BE15-9507-57CA-F9E5-905D42372B4A}"/>
          </ac:cxnSpMkLst>
        </pc:cxnChg>
        <pc:cxnChg chg="add del mod">
          <ac:chgData name="Abels, Patrick" userId="ba666de4-0d21-43a6-8e66-51a18aae1b4a" providerId="ADAL" clId="{A0558252-072F-4993-89AE-18C8617ADFB6}" dt="2024-09-11T13:39:51.289" v="4943" actId="478"/>
          <ac:cxnSpMkLst>
            <pc:docMk/>
            <pc:sldMk cId="4016041245" sldId="331"/>
            <ac:cxnSpMk id="14" creationId="{2165487C-02EF-4486-7185-B199F0F9F52D}"/>
          </ac:cxnSpMkLst>
        </pc:cxnChg>
        <pc:cxnChg chg="add del mod">
          <ac:chgData name="Abels, Patrick" userId="ba666de4-0d21-43a6-8e66-51a18aae1b4a" providerId="ADAL" clId="{A0558252-072F-4993-89AE-18C8617ADFB6}" dt="2024-09-11T13:40:22.340" v="4953" actId="478"/>
          <ac:cxnSpMkLst>
            <pc:docMk/>
            <pc:sldMk cId="4016041245" sldId="331"/>
            <ac:cxnSpMk id="15" creationId="{BDA4C781-9C80-A055-252C-FFF8E290534E}"/>
          </ac:cxnSpMkLst>
        </pc:cxnChg>
        <pc:cxnChg chg="add del mod">
          <ac:chgData name="Abels, Patrick" userId="ba666de4-0d21-43a6-8e66-51a18aae1b4a" providerId="ADAL" clId="{A0558252-072F-4993-89AE-18C8617ADFB6}" dt="2024-09-11T13:40:19.494" v="4952" actId="478"/>
          <ac:cxnSpMkLst>
            <pc:docMk/>
            <pc:sldMk cId="4016041245" sldId="331"/>
            <ac:cxnSpMk id="16" creationId="{A6895144-05A5-2514-D789-96BE5A12FCF8}"/>
          </ac:cxnSpMkLst>
        </pc:cxnChg>
        <pc:cxnChg chg="add mod">
          <ac:chgData name="Abels, Patrick" userId="ba666de4-0d21-43a6-8e66-51a18aae1b4a" providerId="ADAL" clId="{A0558252-072F-4993-89AE-18C8617ADFB6}" dt="2024-09-11T13:54:05.864" v="5275" actId="164"/>
          <ac:cxnSpMkLst>
            <pc:docMk/>
            <pc:sldMk cId="4016041245" sldId="331"/>
            <ac:cxnSpMk id="17" creationId="{83A0275A-0B8C-1028-574D-069A2E0F3882}"/>
          </ac:cxnSpMkLst>
        </pc:cxnChg>
        <pc:cxnChg chg="add del mod">
          <ac:chgData name="Abels, Patrick" userId="ba666de4-0d21-43a6-8e66-51a18aae1b4a" providerId="ADAL" clId="{A0558252-072F-4993-89AE-18C8617ADFB6}" dt="2024-09-11T13:40:14.631" v="4951" actId="478"/>
          <ac:cxnSpMkLst>
            <pc:docMk/>
            <pc:sldMk cId="4016041245" sldId="331"/>
            <ac:cxnSpMk id="18" creationId="{9DB540B8-0B0C-7B3E-B151-FA9F40DE9499}"/>
          </ac:cxnSpMkLst>
        </pc:cxnChg>
        <pc:cxnChg chg="add del mod">
          <ac:chgData name="Abels, Patrick" userId="ba666de4-0d21-43a6-8e66-51a18aae1b4a" providerId="ADAL" clId="{A0558252-072F-4993-89AE-18C8617ADFB6}" dt="2024-09-11T13:38:58.410" v="4935" actId="478"/>
          <ac:cxnSpMkLst>
            <pc:docMk/>
            <pc:sldMk cId="4016041245" sldId="331"/>
            <ac:cxnSpMk id="31" creationId="{2269E536-8904-BB37-52D4-9B8057EB5C06}"/>
          </ac:cxnSpMkLst>
        </pc:cxnChg>
        <pc:cxnChg chg="add del mod">
          <ac:chgData name="Abels, Patrick" userId="ba666de4-0d21-43a6-8e66-51a18aae1b4a" providerId="ADAL" clId="{A0558252-072F-4993-89AE-18C8617ADFB6}" dt="2024-09-11T13:38:52.392" v="4933" actId="478"/>
          <ac:cxnSpMkLst>
            <pc:docMk/>
            <pc:sldMk cId="4016041245" sldId="331"/>
            <ac:cxnSpMk id="32" creationId="{61B22EE0-B031-C055-8CEE-0DB182F3A85B}"/>
          </ac:cxnSpMkLst>
        </pc:cxnChg>
        <pc:cxnChg chg="add del mod">
          <ac:chgData name="Abels, Patrick" userId="ba666de4-0d21-43a6-8e66-51a18aae1b4a" providerId="ADAL" clId="{A0558252-072F-4993-89AE-18C8617ADFB6}" dt="2024-09-11T13:39:00.475" v="4936" actId="478"/>
          <ac:cxnSpMkLst>
            <pc:docMk/>
            <pc:sldMk cId="4016041245" sldId="331"/>
            <ac:cxnSpMk id="33" creationId="{68A73CC6-8A4A-7464-778F-8680A31B226C}"/>
          </ac:cxnSpMkLst>
        </pc:cxnChg>
        <pc:cxnChg chg="add del mod">
          <ac:chgData name="Abels, Patrick" userId="ba666de4-0d21-43a6-8e66-51a18aae1b4a" providerId="ADAL" clId="{A0558252-072F-4993-89AE-18C8617ADFB6}" dt="2024-09-11T13:38:58.410" v="4935" actId="478"/>
          <ac:cxnSpMkLst>
            <pc:docMk/>
            <pc:sldMk cId="4016041245" sldId="331"/>
            <ac:cxnSpMk id="34" creationId="{3DC542A3-1738-A732-B002-56DCD11D981D}"/>
          </ac:cxnSpMkLst>
        </pc:cxnChg>
        <pc:cxnChg chg="add mod">
          <ac:chgData name="Abels, Patrick" userId="ba666de4-0d21-43a6-8e66-51a18aae1b4a" providerId="ADAL" clId="{A0558252-072F-4993-89AE-18C8617ADFB6}" dt="2024-09-11T13:54:18.196" v="5357" actId="164"/>
          <ac:cxnSpMkLst>
            <pc:docMk/>
            <pc:sldMk cId="4016041245" sldId="331"/>
            <ac:cxnSpMk id="52" creationId="{99901CB1-1BDA-9193-3EB8-2B7AD0669C6C}"/>
          </ac:cxnSpMkLst>
        </pc:cxnChg>
        <pc:cxnChg chg="add mod">
          <ac:chgData name="Abels, Patrick" userId="ba666de4-0d21-43a6-8e66-51a18aae1b4a" providerId="ADAL" clId="{A0558252-072F-4993-89AE-18C8617ADFB6}" dt="2024-09-11T13:54:18.196" v="5357" actId="164"/>
          <ac:cxnSpMkLst>
            <pc:docMk/>
            <pc:sldMk cId="4016041245" sldId="331"/>
            <ac:cxnSpMk id="53" creationId="{AF634C5A-FE6A-BCB5-A020-75E12C103045}"/>
          </ac:cxnSpMkLst>
        </pc:cxnChg>
        <pc:cxnChg chg="add mod">
          <ac:chgData name="Abels, Patrick" userId="ba666de4-0d21-43a6-8e66-51a18aae1b4a" providerId="ADAL" clId="{A0558252-072F-4993-89AE-18C8617ADFB6}" dt="2024-09-11T13:54:18.196" v="5357" actId="164"/>
          <ac:cxnSpMkLst>
            <pc:docMk/>
            <pc:sldMk cId="4016041245" sldId="331"/>
            <ac:cxnSpMk id="54" creationId="{1919EE38-660D-998D-822D-C5246C7579F8}"/>
          </ac:cxnSpMkLst>
        </pc:cxnChg>
        <pc:cxnChg chg="add mod">
          <ac:chgData name="Abels, Patrick" userId="ba666de4-0d21-43a6-8e66-51a18aae1b4a" providerId="ADAL" clId="{A0558252-072F-4993-89AE-18C8617ADFB6}" dt="2024-09-11T13:54:33.522" v="5416" actId="164"/>
          <ac:cxnSpMkLst>
            <pc:docMk/>
            <pc:sldMk cId="4016041245" sldId="331"/>
            <ac:cxnSpMk id="60" creationId="{0CFF6930-325F-A7D2-28AA-F01976BE10CD}"/>
          </ac:cxnSpMkLst>
        </pc:cxnChg>
        <pc:cxnChg chg="add mod">
          <ac:chgData name="Abels, Patrick" userId="ba666de4-0d21-43a6-8e66-51a18aae1b4a" providerId="ADAL" clId="{A0558252-072F-4993-89AE-18C8617ADFB6}" dt="2024-09-11T13:54:33.522" v="5416" actId="164"/>
          <ac:cxnSpMkLst>
            <pc:docMk/>
            <pc:sldMk cId="4016041245" sldId="331"/>
            <ac:cxnSpMk id="61" creationId="{F9CED022-849B-F724-77FB-D686DA8C0A6B}"/>
          </ac:cxnSpMkLst>
        </pc:cxnChg>
        <pc:cxnChg chg="add mod">
          <ac:chgData name="Abels, Patrick" userId="ba666de4-0d21-43a6-8e66-51a18aae1b4a" providerId="ADAL" clId="{A0558252-072F-4993-89AE-18C8617ADFB6}" dt="2024-09-11T13:54:33.522" v="5416" actId="164"/>
          <ac:cxnSpMkLst>
            <pc:docMk/>
            <pc:sldMk cId="4016041245" sldId="331"/>
            <ac:cxnSpMk id="62" creationId="{DF1E3DA5-7B8B-13D9-4BD4-791EEC06A6D5}"/>
          </ac:cxnSpMkLst>
        </pc:cxnChg>
        <pc:cxnChg chg="add mod topLvl">
          <ac:chgData name="Abels, Patrick" userId="ba666de4-0d21-43a6-8e66-51a18aae1b4a" providerId="ADAL" clId="{A0558252-072F-4993-89AE-18C8617ADFB6}" dt="2024-09-11T13:55:30.047" v="5600" actId="165"/>
          <ac:cxnSpMkLst>
            <pc:docMk/>
            <pc:sldMk cId="4016041245" sldId="331"/>
            <ac:cxnSpMk id="70" creationId="{CE32C916-E051-1E20-EA12-44210D6B5D13}"/>
          </ac:cxnSpMkLst>
        </pc:cxnChg>
        <pc:cxnChg chg="add mod topLvl">
          <ac:chgData name="Abels, Patrick" userId="ba666de4-0d21-43a6-8e66-51a18aae1b4a" providerId="ADAL" clId="{A0558252-072F-4993-89AE-18C8617ADFB6}" dt="2024-09-11T13:55:30.047" v="5600" actId="165"/>
          <ac:cxnSpMkLst>
            <pc:docMk/>
            <pc:sldMk cId="4016041245" sldId="331"/>
            <ac:cxnSpMk id="71" creationId="{7995145E-4934-1FB8-A35A-7E38B52E787B}"/>
          </ac:cxnSpMkLst>
        </pc:cxnChg>
        <pc:cxnChg chg="add del mod topLvl">
          <ac:chgData name="Abels, Patrick" userId="ba666de4-0d21-43a6-8e66-51a18aae1b4a" providerId="ADAL" clId="{A0558252-072F-4993-89AE-18C8617ADFB6}" dt="2024-09-11T13:55:30.047" v="5600" actId="165"/>
          <ac:cxnSpMkLst>
            <pc:docMk/>
            <pc:sldMk cId="4016041245" sldId="331"/>
            <ac:cxnSpMk id="72" creationId="{95E90818-4F5C-4D37-9BC6-59C15705F716}"/>
          </ac:cxnSpMkLst>
        </pc:cxnChg>
        <pc:cxnChg chg="add mod">
          <ac:chgData name="Abels, Patrick" userId="ba666de4-0d21-43a6-8e66-51a18aae1b4a" providerId="ADAL" clId="{A0558252-072F-4993-89AE-18C8617ADFB6}" dt="2024-09-11T13:58:08.590" v="5748" actId="1036"/>
          <ac:cxnSpMkLst>
            <pc:docMk/>
            <pc:sldMk cId="4016041245" sldId="331"/>
            <ac:cxnSpMk id="83" creationId="{D00A819B-1724-D47C-A25F-0E431391FA72}"/>
          </ac:cxnSpMkLst>
        </pc:cxnChg>
      </pc:sldChg>
      <pc:sldChg chg="addSp modSp new mod">
        <pc:chgData name="Abels, Patrick" userId="ba666de4-0d21-43a6-8e66-51a18aae1b4a" providerId="ADAL" clId="{A0558252-072F-4993-89AE-18C8617ADFB6}" dt="2024-09-11T14:24:46.829" v="5826" actId="20577"/>
        <pc:sldMkLst>
          <pc:docMk/>
          <pc:sldMk cId="1263359480" sldId="332"/>
        </pc:sldMkLst>
        <pc:spChg chg="mod">
          <ac:chgData name="Abels, Patrick" userId="ba666de4-0d21-43a6-8e66-51a18aae1b4a" providerId="ADAL" clId="{A0558252-072F-4993-89AE-18C8617ADFB6}" dt="2024-09-11T12:53:04.011" v="4264" actId="207"/>
          <ac:spMkLst>
            <pc:docMk/>
            <pc:sldMk cId="1263359480" sldId="332"/>
            <ac:spMk id="2" creationId="{1DEE5771-80FA-C746-F574-023A41AF0B12}"/>
          </ac:spMkLst>
        </pc:spChg>
        <pc:spChg chg="mod">
          <ac:chgData name="Abels, Patrick" userId="ba666de4-0d21-43a6-8e66-51a18aae1b4a" providerId="ADAL" clId="{A0558252-072F-4993-89AE-18C8617ADFB6}" dt="2024-09-10T04:49:03.154" v="2773" actId="20577"/>
          <ac:spMkLst>
            <pc:docMk/>
            <pc:sldMk cId="1263359480" sldId="332"/>
            <ac:spMk id="3" creationId="{8B796621-271B-6944-AEA3-075A1CF432F9}"/>
          </ac:spMkLst>
        </pc:spChg>
        <pc:spChg chg="add mod">
          <ac:chgData name="Abels, Patrick" userId="ba666de4-0d21-43a6-8e66-51a18aae1b4a" providerId="ADAL" clId="{A0558252-072F-4993-89AE-18C8617ADFB6}" dt="2024-09-11T14:24:46.829" v="5826" actId="20577"/>
          <ac:spMkLst>
            <pc:docMk/>
            <pc:sldMk cId="1263359480" sldId="332"/>
            <ac:spMk id="4" creationId="{110FAB2E-0AE1-7299-B2C8-753B4B4FC468}"/>
          </ac:spMkLst>
        </pc:spChg>
      </pc:sldChg>
      <pc:sldChg chg="modSp add del mod">
        <pc:chgData name="Abels, Patrick" userId="ba666de4-0d21-43a6-8e66-51a18aae1b4a" providerId="ADAL" clId="{A0558252-072F-4993-89AE-18C8617ADFB6}" dt="2024-09-10T11:56:16.654" v="4258" actId="47"/>
        <pc:sldMkLst>
          <pc:docMk/>
          <pc:sldMk cId="328354703" sldId="333"/>
        </pc:sldMkLst>
        <pc:spChg chg="mod">
          <ac:chgData name="Abels, Patrick" userId="ba666de4-0d21-43a6-8e66-51a18aae1b4a" providerId="ADAL" clId="{A0558252-072F-4993-89AE-18C8617ADFB6}" dt="2024-09-10T04:51:25.051" v="2950" actId="6549"/>
          <ac:spMkLst>
            <pc:docMk/>
            <pc:sldMk cId="328354703" sldId="333"/>
            <ac:spMk id="3" creationId="{E0E4E58D-6E8A-1D8A-5B81-4335B16C52B7}"/>
          </ac:spMkLst>
        </pc:spChg>
      </pc:sldChg>
      <pc:sldChg chg="modSp new del mod">
        <pc:chgData name="Abels, Patrick" userId="ba666de4-0d21-43a6-8e66-51a18aae1b4a" providerId="ADAL" clId="{A0558252-072F-4993-89AE-18C8617ADFB6}" dt="2024-09-10T11:56:15.473" v="4257" actId="47"/>
        <pc:sldMkLst>
          <pc:docMk/>
          <pc:sldMk cId="2244202161" sldId="334"/>
        </pc:sldMkLst>
        <pc:spChg chg="mod">
          <ac:chgData name="Abels, Patrick" userId="ba666de4-0d21-43a6-8e66-51a18aae1b4a" providerId="ADAL" clId="{A0558252-072F-4993-89AE-18C8617ADFB6}" dt="2024-09-10T04:53:28.768" v="3209" actId="20577"/>
          <ac:spMkLst>
            <pc:docMk/>
            <pc:sldMk cId="2244202161" sldId="334"/>
            <ac:spMk id="2" creationId="{624A323B-4367-6B5B-C81A-503265A0DB29}"/>
          </ac:spMkLst>
        </pc:spChg>
        <pc:spChg chg="mod">
          <ac:chgData name="Abels, Patrick" userId="ba666de4-0d21-43a6-8e66-51a18aae1b4a" providerId="ADAL" clId="{A0558252-072F-4993-89AE-18C8617ADFB6}" dt="2024-09-10T04:51:33.929" v="2960" actId="20577"/>
          <ac:spMkLst>
            <pc:docMk/>
            <pc:sldMk cId="2244202161" sldId="334"/>
            <ac:spMk id="3" creationId="{285FC1DA-0F2F-8839-9198-7E17A54007D9}"/>
          </ac:spMkLst>
        </pc:spChg>
      </pc:sldChg>
      <pc:sldChg chg="addSp delSp modSp add mod">
        <pc:chgData name="Abels, Patrick" userId="ba666de4-0d21-43a6-8e66-51a18aae1b4a" providerId="ADAL" clId="{A0558252-072F-4993-89AE-18C8617ADFB6}" dt="2024-09-10T11:44:00.845" v="3789" actId="21"/>
        <pc:sldMkLst>
          <pc:docMk/>
          <pc:sldMk cId="3002912944" sldId="335"/>
        </pc:sldMkLst>
        <pc:spChg chg="mod ord">
          <ac:chgData name="Abels, Patrick" userId="ba666de4-0d21-43a6-8e66-51a18aae1b4a" providerId="ADAL" clId="{A0558252-072F-4993-89AE-18C8617ADFB6}" dt="2024-09-10T11:14:28.278" v="3328" actId="1076"/>
          <ac:spMkLst>
            <pc:docMk/>
            <pc:sldMk cId="3002912944" sldId="335"/>
            <ac:spMk id="5" creationId="{C2D612F0-3693-7B82-7CE0-1D692EC0C749}"/>
          </ac:spMkLst>
        </pc:spChg>
        <pc:spChg chg="add del mod">
          <ac:chgData name="Abels, Patrick" userId="ba666de4-0d21-43a6-8e66-51a18aae1b4a" providerId="ADAL" clId="{A0558252-072F-4993-89AE-18C8617ADFB6}" dt="2024-09-10T11:44:00.845" v="3789" actId="21"/>
          <ac:spMkLst>
            <pc:docMk/>
            <pc:sldMk cId="3002912944" sldId="335"/>
            <ac:spMk id="10" creationId="{030E53ED-6BFB-661A-D5CC-D3E963BD2437}"/>
          </ac:spMkLst>
        </pc:spChg>
        <pc:picChg chg="mod">
          <ac:chgData name="Abels, Patrick" userId="ba666de4-0d21-43a6-8e66-51a18aae1b4a" providerId="ADAL" clId="{A0558252-072F-4993-89AE-18C8617ADFB6}" dt="2024-09-10T11:14:26.628" v="3327" actId="1076"/>
          <ac:picMkLst>
            <pc:docMk/>
            <pc:sldMk cId="3002912944" sldId="335"/>
            <ac:picMk id="6" creationId="{6679A828-A103-D54E-41D2-58BC6573D759}"/>
          </ac:picMkLst>
        </pc:picChg>
        <pc:picChg chg="del mod">
          <ac:chgData name="Abels, Patrick" userId="ba666de4-0d21-43a6-8e66-51a18aae1b4a" providerId="ADAL" clId="{A0558252-072F-4993-89AE-18C8617ADFB6}" dt="2024-09-10T11:14:12.724" v="3323" actId="478"/>
          <ac:picMkLst>
            <pc:docMk/>
            <pc:sldMk cId="3002912944" sldId="335"/>
            <ac:picMk id="7" creationId="{8C9DE3A1-DCFB-A767-8784-228A3CC52280}"/>
          </ac:picMkLst>
        </pc:picChg>
        <pc:picChg chg="add mod">
          <ac:chgData name="Abels, Patrick" userId="ba666de4-0d21-43a6-8e66-51a18aae1b4a" providerId="ADAL" clId="{A0558252-072F-4993-89AE-18C8617ADFB6}" dt="2024-09-10T11:14:33.291" v="3329" actId="1076"/>
          <ac:picMkLst>
            <pc:docMk/>
            <pc:sldMk cId="3002912944" sldId="335"/>
            <ac:picMk id="8" creationId="{A91A8C7C-DCF9-531B-3BFF-9DA451B4D859}"/>
          </ac:picMkLst>
        </pc:picChg>
        <pc:picChg chg="mod">
          <ac:chgData name="Abels, Patrick" userId="ba666de4-0d21-43a6-8e66-51a18aae1b4a" providerId="ADAL" clId="{A0558252-072F-4993-89AE-18C8617ADFB6}" dt="2024-09-10T11:14:17.241" v="3324" actId="1076"/>
          <ac:picMkLst>
            <pc:docMk/>
            <pc:sldMk cId="3002912944" sldId="335"/>
            <ac:picMk id="9" creationId="{4A8EEEC2-3F62-8BD7-814C-986D308A20ED}"/>
          </ac:picMkLst>
        </pc:picChg>
      </pc:sldChg>
      <pc:sldChg chg="addSp delSp modSp add mod">
        <pc:chgData name="Abels, Patrick" userId="ba666de4-0d21-43a6-8e66-51a18aae1b4a" providerId="ADAL" clId="{A0558252-072F-4993-89AE-18C8617ADFB6}" dt="2024-09-10T11:33:09.285" v="3650" actId="1035"/>
        <pc:sldMkLst>
          <pc:docMk/>
          <pc:sldMk cId="1397177383" sldId="336"/>
        </pc:sldMkLst>
        <pc:spChg chg="mod">
          <ac:chgData name="Abels, Patrick" userId="ba666de4-0d21-43a6-8e66-51a18aae1b4a" providerId="ADAL" clId="{A0558252-072F-4993-89AE-18C8617ADFB6}" dt="2024-09-10T11:14:38.488" v="3330" actId="20577"/>
          <ac:spMkLst>
            <pc:docMk/>
            <pc:sldMk cId="1397177383" sldId="336"/>
            <ac:spMk id="4" creationId="{6C03ED1A-8F77-9D87-627F-AE8EBF5FE1C0}"/>
          </ac:spMkLst>
        </pc:spChg>
        <pc:spChg chg="mod">
          <ac:chgData name="Abels, Patrick" userId="ba666de4-0d21-43a6-8e66-51a18aae1b4a" providerId="ADAL" clId="{A0558252-072F-4993-89AE-18C8617ADFB6}" dt="2024-09-10T11:29:19.106" v="3589" actId="1035"/>
          <ac:spMkLst>
            <pc:docMk/>
            <pc:sldMk cId="1397177383" sldId="336"/>
            <ac:spMk id="5" creationId="{C2D612F0-3693-7B82-7CE0-1D692EC0C749}"/>
          </ac:spMkLst>
        </pc:spChg>
        <pc:spChg chg="add mod ord">
          <ac:chgData name="Abels, Patrick" userId="ba666de4-0d21-43a6-8e66-51a18aae1b4a" providerId="ADAL" clId="{A0558252-072F-4993-89AE-18C8617ADFB6}" dt="2024-09-10T11:29:19.106" v="3589" actId="1035"/>
          <ac:spMkLst>
            <pc:docMk/>
            <pc:sldMk cId="1397177383" sldId="336"/>
            <ac:spMk id="14" creationId="{4EF3B19F-DE54-F6D1-718D-1594E73732DA}"/>
          </ac:spMkLst>
        </pc:spChg>
        <pc:spChg chg="add del mod ord">
          <ac:chgData name="Abels, Patrick" userId="ba666de4-0d21-43a6-8e66-51a18aae1b4a" providerId="ADAL" clId="{A0558252-072F-4993-89AE-18C8617ADFB6}" dt="2024-09-10T11:24:48.037" v="3497" actId="478"/>
          <ac:spMkLst>
            <pc:docMk/>
            <pc:sldMk cId="1397177383" sldId="336"/>
            <ac:spMk id="15" creationId="{4A219467-A786-364D-6199-34CBFD3D1033}"/>
          </ac:spMkLst>
        </pc:spChg>
        <pc:spChg chg="add mod ord">
          <ac:chgData name="Abels, Patrick" userId="ba666de4-0d21-43a6-8e66-51a18aae1b4a" providerId="ADAL" clId="{A0558252-072F-4993-89AE-18C8617ADFB6}" dt="2024-09-10T11:29:19.106" v="3589" actId="1035"/>
          <ac:spMkLst>
            <pc:docMk/>
            <pc:sldMk cId="1397177383" sldId="336"/>
            <ac:spMk id="16" creationId="{9271AEFD-04BA-66C2-0A3F-8074AC0FC6E7}"/>
          </ac:spMkLst>
        </pc:spChg>
        <pc:spChg chg="add del mod">
          <ac:chgData name="Abels, Patrick" userId="ba666de4-0d21-43a6-8e66-51a18aae1b4a" providerId="ADAL" clId="{A0558252-072F-4993-89AE-18C8617ADFB6}" dt="2024-09-10T11:33:02.996" v="3638" actId="478"/>
          <ac:spMkLst>
            <pc:docMk/>
            <pc:sldMk cId="1397177383" sldId="336"/>
            <ac:spMk id="21" creationId="{693F15E7-1AA8-234E-226C-E61C4F4FF1FF}"/>
          </ac:spMkLst>
        </pc:spChg>
        <pc:spChg chg="add mod ord">
          <ac:chgData name="Abels, Patrick" userId="ba666de4-0d21-43a6-8e66-51a18aae1b4a" providerId="ADAL" clId="{A0558252-072F-4993-89AE-18C8617ADFB6}" dt="2024-09-10T11:29:19.106" v="3589" actId="1035"/>
          <ac:spMkLst>
            <pc:docMk/>
            <pc:sldMk cId="1397177383" sldId="336"/>
            <ac:spMk id="22" creationId="{D2C43419-9D72-8248-C99B-791D01048C1D}"/>
          </ac:spMkLst>
        </pc:spChg>
        <pc:spChg chg="add mod">
          <ac:chgData name="Abels, Patrick" userId="ba666de4-0d21-43a6-8e66-51a18aae1b4a" providerId="ADAL" clId="{A0558252-072F-4993-89AE-18C8617ADFB6}" dt="2024-09-10T11:28:58.043" v="3560" actId="1076"/>
          <ac:spMkLst>
            <pc:docMk/>
            <pc:sldMk cId="1397177383" sldId="336"/>
            <ac:spMk id="26" creationId="{4003FC1E-1CBD-5790-1550-E8D249B2367F}"/>
          </ac:spMkLst>
        </pc:spChg>
        <pc:picChg chg="del mod">
          <ac:chgData name="Abels, Patrick" userId="ba666de4-0d21-43a6-8e66-51a18aae1b4a" providerId="ADAL" clId="{A0558252-072F-4993-89AE-18C8617ADFB6}" dt="2024-09-10T11:28:49.066" v="3558" actId="478"/>
          <ac:picMkLst>
            <pc:docMk/>
            <pc:sldMk cId="1397177383" sldId="336"/>
            <ac:picMk id="6" creationId="{6679A828-A103-D54E-41D2-58BC6573D759}"/>
          </ac:picMkLst>
        </pc:picChg>
        <pc:picChg chg="mod">
          <ac:chgData name="Abels, Patrick" userId="ba666de4-0d21-43a6-8e66-51a18aae1b4a" providerId="ADAL" clId="{A0558252-072F-4993-89AE-18C8617ADFB6}" dt="2024-09-10T11:29:07.146" v="3565" actId="1076"/>
          <ac:picMkLst>
            <pc:docMk/>
            <pc:sldMk cId="1397177383" sldId="336"/>
            <ac:picMk id="7" creationId="{8C9DE3A1-DCFB-A767-8784-228A3CC52280}"/>
          </ac:picMkLst>
        </pc:picChg>
        <pc:picChg chg="mod">
          <ac:chgData name="Abels, Patrick" userId="ba666de4-0d21-43a6-8e66-51a18aae1b4a" providerId="ADAL" clId="{A0558252-072F-4993-89AE-18C8617ADFB6}" dt="2024-09-10T11:28:54.020" v="3559" actId="1076"/>
          <ac:picMkLst>
            <pc:docMk/>
            <pc:sldMk cId="1397177383" sldId="336"/>
            <ac:picMk id="8" creationId="{A91A8C7C-DCF9-531B-3BFF-9DA451B4D859}"/>
          </ac:picMkLst>
        </pc:picChg>
        <pc:picChg chg="mod">
          <ac:chgData name="Abels, Patrick" userId="ba666de4-0d21-43a6-8e66-51a18aae1b4a" providerId="ADAL" clId="{A0558252-072F-4993-89AE-18C8617ADFB6}" dt="2024-09-10T11:22:47.387" v="3441" actId="14100"/>
          <ac:picMkLst>
            <pc:docMk/>
            <pc:sldMk cId="1397177383" sldId="336"/>
            <ac:picMk id="9" creationId="{4A8EEEC2-3F62-8BD7-814C-986D308A20ED}"/>
          </ac:picMkLst>
        </pc:picChg>
        <pc:picChg chg="add del mod modCrop">
          <ac:chgData name="Abels, Patrick" userId="ba666de4-0d21-43a6-8e66-51a18aae1b4a" providerId="ADAL" clId="{A0558252-072F-4993-89AE-18C8617ADFB6}" dt="2024-09-10T11:33:02.996" v="3638" actId="478"/>
          <ac:picMkLst>
            <pc:docMk/>
            <pc:sldMk cId="1397177383" sldId="336"/>
            <ac:picMk id="10" creationId="{F651614C-587D-172C-0A38-568E681962D7}"/>
          </ac:picMkLst>
        </pc:picChg>
        <pc:picChg chg="add del mod modCrop">
          <ac:chgData name="Abels, Patrick" userId="ba666de4-0d21-43a6-8e66-51a18aae1b4a" providerId="ADAL" clId="{A0558252-072F-4993-89AE-18C8617ADFB6}" dt="2024-09-10T11:33:02.996" v="3638" actId="478"/>
          <ac:picMkLst>
            <pc:docMk/>
            <pc:sldMk cId="1397177383" sldId="336"/>
            <ac:picMk id="11" creationId="{9EFE0F40-4224-9883-5D75-688AA29E2EFA}"/>
          </ac:picMkLst>
        </pc:picChg>
        <pc:picChg chg="add del mod">
          <ac:chgData name="Abels, Patrick" userId="ba666de4-0d21-43a6-8e66-51a18aae1b4a" providerId="ADAL" clId="{A0558252-072F-4993-89AE-18C8617ADFB6}" dt="2024-09-10T11:33:02.996" v="3638" actId="478"/>
          <ac:picMkLst>
            <pc:docMk/>
            <pc:sldMk cId="1397177383" sldId="336"/>
            <ac:picMk id="13" creationId="{915B9BCB-ECBA-F622-F6CC-D08274F2CA31}"/>
          </ac:picMkLst>
        </pc:picChg>
        <pc:picChg chg="add del mod">
          <ac:chgData name="Abels, Patrick" userId="ba666de4-0d21-43a6-8e66-51a18aae1b4a" providerId="ADAL" clId="{A0558252-072F-4993-89AE-18C8617ADFB6}" dt="2024-09-10T11:33:02.996" v="3638" actId="478"/>
          <ac:picMkLst>
            <pc:docMk/>
            <pc:sldMk cId="1397177383" sldId="336"/>
            <ac:picMk id="18" creationId="{C3D1B261-3C41-82AD-99DC-739B826DE84C}"/>
          </ac:picMkLst>
        </pc:picChg>
        <pc:picChg chg="add del mod">
          <ac:chgData name="Abels, Patrick" userId="ba666de4-0d21-43a6-8e66-51a18aae1b4a" providerId="ADAL" clId="{A0558252-072F-4993-89AE-18C8617ADFB6}" dt="2024-09-10T11:33:02.996" v="3638" actId="478"/>
          <ac:picMkLst>
            <pc:docMk/>
            <pc:sldMk cId="1397177383" sldId="336"/>
            <ac:picMk id="20" creationId="{FE6AB66E-17F2-96DF-BD85-7E978F180E30}"/>
          </ac:picMkLst>
        </pc:picChg>
        <pc:picChg chg="add del mod">
          <ac:chgData name="Abels, Patrick" userId="ba666de4-0d21-43a6-8e66-51a18aae1b4a" providerId="ADAL" clId="{A0558252-072F-4993-89AE-18C8617ADFB6}" dt="2024-09-10T11:33:02.996" v="3638" actId="478"/>
          <ac:picMkLst>
            <pc:docMk/>
            <pc:sldMk cId="1397177383" sldId="336"/>
            <ac:picMk id="24" creationId="{B0F6CB8C-2489-BC1F-B676-B1C818100367}"/>
          </ac:picMkLst>
        </pc:picChg>
        <pc:picChg chg="add del mod">
          <ac:chgData name="Abels, Patrick" userId="ba666de4-0d21-43a6-8e66-51a18aae1b4a" providerId="ADAL" clId="{A0558252-072F-4993-89AE-18C8617ADFB6}" dt="2024-09-10T11:29:01.896" v="3563" actId="478"/>
          <ac:picMkLst>
            <pc:docMk/>
            <pc:sldMk cId="1397177383" sldId="336"/>
            <ac:picMk id="25" creationId="{2D0FC44F-F318-3611-8254-9B7DD9A58DAC}"/>
          </ac:picMkLst>
        </pc:picChg>
        <pc:picChg chg="add mod">
          <ac:chgData name="Abels, Patrick" userId="ba666de4-0d21-43a6-8e66-51a18aae1b4a" providerId="ADAL" clId="{A0558252-072F-4993-89AE-18C8617ADFB6}" dt="2024-09-10T11:29:11.580" v="3567" actId="1076"/>
          <ac:picMkLst>
            <pc:docMk/>
            <pc:sldMk cId="1397177383" sldId="336"/>
            <ac:picMk id="27" creationId="{1D1577F8-7969-4FA5-B8B3-E8A7625E46F5}"/>
          </ac:picMkLst>
        </pc:picChg>
        <pc:picChg chg="add mod">
          <ac:chgData name="Abels, Patrick" userId="ba666de4-0d21-43a6-8e66-51a18aae1b4a" providerId="ADAL" clId="{A0558252-072F-4993-89AE-18C8617ADFB6}" dt="2024-09-10T11:33:09.285" v="3650" actId="1035"/>
          <ac:picMkLst>
            <pc:docMk/>
            <pc:sldMk cId="1397177383" sldId="336"/>
            <ac:picMk id="28" creationId="{F6C8CE99-4013-8BAF-C7F9-782B435241A6}"/>
          </ac:picMkLst>
        </pc:picChg>
      </pc:sldChg>
      <pc:sldChg chg="addSp delSp modSp add mod">
        <pc:chgData name="Abels, Patrick" userId="ba666de4-0d21-43a6-8e66-51a18aae1b4a" providerId="ADAL" clId="{A0558252-072F-4993-89AE-18C8617ADFB6}" dt="2024-09-10T11:32:20.597" v="3633" actId="1076"/>
        <pc:sldMkLst>
          <pc:docMk/>
          <pc:sldMk cId="1282883129" sldId="337"/>
        </pc:sldMkLst>
        <pc:spChg chg="del">
          <ac:chgData name="Abels, Patrick" userId="ba666de4-0d21-43a6-8e66-51a18aae1b4a" providerId="ADAL" clId="{A0558252-072F-4993-89AE-18C8617ADFB6}" dt="2024-09-10T11:29:36.040" v="3590" actId="478"/>
          <ac:spMkLst>
            <pc:docMk/>
            <pc:sldMk cId="1282883129" sldId="337"/>
            <ac:spMk id="5" creationId="{C2D612F0-3693-7B82-7CE0-1D692EC0C749}"/>
          </ac:spMkLst>
        </pc:spChg>
        <pc:spChg chg="del">
          <ac:chgData name="Abels, Patrick" userId="ba666de4-0d21-43a6-8e66-51a18aae1b4a" providerId="ADAL" clId="{A0558252-072F-4993-89AE-18C8617ADFB6}" dt="2024-09-10T11:29:37.666" v="3591" actId="478"/>
          <ac:spMkLst>
            <pc:docMk/>
            <pc:sldMk cId="1282883129" sldId="337"/>
            <ac:spMk id="14" creationId="{4EF3B19F-DE54-F6D1-718D-1594E73732DA}"/>
          </ac:spMkLst>
        </pc:spChg>
        <pc:spChg chg="del">
          <ac:chgData name="Abels, Patrick" userId="ba666de4-0d21-43a6-8e66-51a18aae1b4a" providerId="ADAL" clId="{A0558252-072F-4993-89AE-18C8617ADFB6}" dt="2024-09-10T11:29:37.666" v="3591" actId="478"/>
          <ac:spMkLst>
            <pc:docMk/>
            <pc:sldMk cId="1282883129" sldId="337"/>
            <ac:spMk id="16" creationId="{9271AEFD-04BA-66C2-0A3F-8074AC0FC6E7}"/>
          </ac:spMkLst>
        </pc:spChg>
        <pc:spChg chg="del">
          <ac:chgData name="Abels, Patrick" userId="ba666de4-0d21-43a6-8e66-51a18aae1b4a" providerId="ADAL" clId="{A0558252-072F-4993-89AE-18C8617ADFB6}" dt="2024-09-10T11:30:07.006" v="3596" actId="478"/>
          <ac:spMkLst>
            <pc:docMk/>
            <pc:sldMk cId="1282883129" sldId="337"/>
            <ac:spMk id="21" creationId="{693F15E7-1AA8-234E-226C-E61C4F4FF1FF}"/>
          </ac:spMkLst>
        </pc:spChg>
        <pc:spChg chg="del">
          <ac:chgData name="Abels, Patrick" userId="ba666de4-0d21-43a6-8e66-51a18aae1b4a" providerId="ADAL" clId="{A0558252-072F-4993-89AE-18C8617ADFB6}" dt="2024-09-10T11:29:37.666" v="3591" actId="478"/>
          <ac:spMkLst>
            <pc:docMk/>
            <pc:sldMk cId="1282883129" sldId="337"/>
            <ac:spMk id="22" creationId="{D2C43419-9D72-8248-C99B-791D01048C1D}"/>
          </ac:spMkLst>
        </pc:spChg>
        <pc:picChg chg="mod">
          <ac:chgData name="Abels, Patrick" userId="ba666de4-0d21-43a6-8e66-51a18aae1b4a" providerId="ADAL" clId="{A0558252-072F-4993-89AE-18C8617ADFB6}" dt="2024-09-10T11:31:57.328" v="3623" actId="1076"/>
          <ac:picMkLst>
            <pc:docMk/>
            <pc:sldMk cId="1282883129" sldId="337"/>
            <ac:picMk id="6" creationId="{6679A828-A103-D54E-41D2-58BC6573D759}"/>
          </ac:picMkLst>
        </pc:picChg>
        <pc:picChg chg="mod">
          <ac:chgData name="Abels, Patrick" userId="ba666de4-0d21-43a6-8e66-51a18aae1b4a" providerId="ADAL" clId="{A0558252-072F-4993-89AE-18C8617ADFB6}" dt="2024-09-10T11:32:15.806" v="3632" actId="688"/>
          <ac:picMkLst>
            <pc:docMk/>
            <pc:sldMk cId="1282883129" sldId="337"/>
            <ac:picMk id="7" creationId="{8C9DE3A1-DCFB-A767-8784-228A3CC52280}"/>
          </ac:picMkLst>
        </pc:picChg>
        <pc:picChg chg="add del mod">
          <ac:chgData name="Abels, Patrick" userId="ba666de4-0d21-43a6-8e66-51a18aae1b4a" providerId="ADAL" clId="{A0558252-072F-4993-89AE-18C8617ADFB6}" dt="2024-09-10T11:32:20.597" v="3633" actId="1076"/>
          <ac:picMkLst>
            <pc:docMk/>
            <pc:sldMk cId="1282883129" sldId="337"/>
            <ac:picMk id="8" creationId="{A91A8C7C-DCF9-531B-3BFF-9DA451B4D859}"/>
          </ac:picMkLst>
        </pc:picChg>
        <pc:picChg chg="mod">
          <ac:chgData name="Abels, Patrick" userId="ba666de4-0d21-43a6-8e66-51a18aae1b4a" providerId="ADAL" clId="{A0558252-072F-4993-89AE-18C8617ADFB6}" dt="2024-09-10T11:32:06.770" v="3626" actId="1076"/>
          <ac:picMkLst>
            <pc:docMk/>
            <pc:sldMk cId="1282883129" sldId="337"/>
            <ac:picMk id="9" creationId="{4A8EEEC2-3F62-8BD7-814C-986D308A20ED}"/>
          </ac:picMkLst>
        </pc:picChg>
        <pc:picChg chg="del">
          <ac:chgData name="Abels, Patrick" userId="ba666de4-0d21-43a6-8e66-51a18aae1b4a" providerId="ADAL" clId="{A0558252-072F-4993-89AE-18C8617ADFB6}" dt="2024-09-10T11:30:07.006" v="3596" actId="478"/>
          <ac:picMkLst>
            <pc:docMk/>
            <pc:sldMk cId="1282883129" sldId="337"/>
            <ac:picMk id="10" creationId="{F651614C-587D-172C-0A38-568E681962D7}"/>
          </ac:picMkLst>
        </pc:picChg>
        <pc:picChg chg="del">
          <ac:chgData name="Abels, Patrick" userId="ba666de4-0d21-43a6-8e66-51a18aae1b4a" providerId="ADAL" clId="{A0558252-072F-4993-89AE-18C8617ADFB6}" dt="2024-09-10T11:30:07.006" v="3596" actId="478"/>
          <ac:picMkLst>
            <pc:docMk/>
            <pc:sldMk cId="1282883129" sldId="337"/>
            <ac:picMk id="11" creationId="{9EFE0F40-4224-9883-5D75-688AA29E2EFA}"/>
          </ac:picMkLst>
        </pc:picChg>
        <pc:picChg chg="add mod ord">
          <ac:chgData name="Abels, Patrick" userId="ba666de4-0d21-43a6-8e66-51a18aae1b4a" providerId="ADAL" clId="{A0558252-072F-4993-89AE-18C8617ADFB6}" dt="2024-09-10T11:32:01.666" v="3625" actId="167"/>
          <ac:picMkLst>
            <pc:docMk/>
            <pc:sldMk cId="1282883129" sldId="337"/>
            <ac:picMk id="12" creationId="{52FA731D-A022-2E74-6B11-6A4558D28852}"/>
          </ac:picMkLst>
        </pc:picChg>
        <pc:picChg chg="del">
          <ac:chgData name="Abels, Patrick" userId="ba666de4-0d21-43a6-8e66-51a18aae1b4a" providerId="ADAL" clId="{A0558252-072F-4993-89AE-18C8617ADFB6}" dt="2024-09-10T11:30:07.006" v="3596" actId="478"/>
          <ac:picMkLst>
            <pc:docMk/>
            <pc:sldMk cId="1282883129" sldId="337"/>
            <ac:picMk id="13" creationId="{915B9BCB-ECBA-F622-F6CC-D08274F2CA31}"/>
          </ac:picMkLst>
        </pc:picChg>
        <pc:picChg chg="add mod">
          <ac:chgData name="Abels, Patrick" userId="ba666de4-0d21-43a6-8e66-51a18aae1b4a" providerId="ADAL" clId="{A0558252-072F-4993-89AE-18C8617ADFB6}" dt="2024-09-10T11:31:42.809" v="3615" actId="1076"/>
          <ac:picMkLst>
            <pc:docMk/>
            <pc:sldMk cId="1282883129" sldId="337"/>
            <ac:picMk id="17" creationId="{F7101844-8544-EA0B-B053-01D6BD6DE56F}"/>
          </ac:picMkLst>
        </pc:picChg>
        <pc:picChg chg="del">
          <ac:chgData name="Abels, Patrick" userId="ba666de4-0d21-43a6-8e66-51a18aae1b4a" providerId="ADAL" clId="{A0558252-072F-4993-89AE-18C8617ADFB6}" dt="2024-09-10T11:30:07.006" v="3596" actId="478"/>
          <ac:picMkLst>
            <pc:docMk/>
            <pc:sldMk cId="1282883129" sldId="337"/>
            <ac:picMk id="18" creationId="{C3D1B261-3C41-82AD-99DC-739B826DE84C}"/>
          </ac:picMkLst>
        </pc:picChg>
        <pc:picChg chg="del">
          <ac:chgData name="Abels, Patrick" userId="ba666de4-0d21-43a6-8e66-51a18aae1b4a" providerId="ADAL" clId="{A0558252-072F-4993-89AE-18C8617ADFB6}" dt="2024-09-10T11:30:07.006" v="3596" actId="478"/>
          <ac:picMkLst>
            <pc:docMk/>
            <pc:sldMk cId="1282883129" sldId="337"/>
            <ac:picMk id="20" creationId="{FE6AB66E-17F2-96DF-BD85-7E978F180E30}"/>
          </ac:picMkLst>
        </pc:picChg>
        <pc:picChg chg="del">
          <ac:chgData name="Abels, Patrick" userId="ba666de4-0d21-43a6-8e66-51a18aae1b4a" providerId="ADAL" clId="{A0558252-072F-4993-89AE-18C8617ADFB6}" dt="2024-09-10T11:30:07.006" v="3596" actId="478"/>
          <ac:picMkLst>
            <pc:docMk/>
            <pc:sldMk cId="1282883129" sldId="337"/>
            <ac:picMk id="24" creationId="{B0F6CB8C-2489-BC1F-B676-B1C818100367}"/>
          </ac:picMkLst>
        </pc:picChg>
        <pc:picChg chg="del">
          <ac:chgData name="Abels, Patrick" userId="ba666de4-0d21-43a6-8e66-51a18aae1b4a" providerId="ADAL" clId="{A0558252-072F-4993-89AE-18C8617ADFB6}" dt="2024-09-10T11:30:18.651" v="3602" actId="478"/>
          <ac:picMkLst>
            <pc:docMk/>
            <pc:sldMk cId="1282883129" sldId="337"/>
            <ac:picMk id="25" creationId="{2D0FC44F-F318-3611-8254-9B7DD9A58DAC}"/>
          </ac:picMkLst>
        </pc:picChg>
      </pc:sldChg>
      <pc:sldChg chg="addSp delSp modSp add mod">
        <pc:chgData name="Abels, Patrick" userId="ba666de4-0d21-43a6-8e66-51a18aae1b4a" providerId="ADAL" clId="{A0558252-072F-4993-89AE-18C8617ADFB6}" dt="2024-09-10T11:35:48.476" v="3706" actId="1076"/>
        <pc:sldMkLst>
          <pc:docMk/>
          <pc:sldMk cId="2071634806" sldId="338"/>
        </pc:sldMkLst>
        <pc:spChg chg="mod">
          <ac:chgData name="Abels, Patrick" userId="ba666de4-0d21-43a6-8e66-51a18aae1b4a" providerId="ADAL" clId="{A0558252-072F-4993-89AE-18C8617ADFB6}" dt="2024-09-10T11:33:35.948" v="3652" actId="20577"/>
          <ac:spMkLst>
            <pc:docMk/>
            <pc:sldMk cId="2071634806" sldId="338"/>
            <ac:spMk id="4" creationId="{6C03ED1A-8F77-9D87-627F-AE8EBF5FE1C0}"/>
          </ac:spMkLst>
        </pc:spChg>
        <pc:spChg chg="add mod">
          <ac:chgData name="Abels, Patrick" userId="ba666de4-0d21-43a6-8e66-51a18aae1b4a" providerId="ADAL" clId="{A0558252-072F-4993-89AE-18C8617ADFB6}" dt="2024-09-10T11:35:48.476" v="3706" actId="1076"/>
          <ac:spMkLst>
            <pc:docMk/>
            <pc:sldMk cId="2071634806" sldId="338"/>
            <ac:spMk id="5" creationId="{44BD730F-2FB8-06BB-493E-45156AEF5E53}"/>
          </ac:spMkLst>
        </pc:spChg>
        <pc:picChg chg="add mod">
          <ac:chgData name="Abels, Patrick" userId="ba666de4-0d21-43a6-8e66-51a18aae1b4a" providerId="ADAL" clId="{A0558252-072F-4993-89AE-18C8617ADFB6}" dt="2024-09-10T11:34:34.837" v="3672" actId="1076"/>
          <ac:picMkLst>
            <pc:docMk/>
            <pc:sldMk cId="2071634806" sldId="338"/>
            <ac:picMk id="2" creationId="{5164578D-0D23-93AF-7D65-DA1A0A36B0EF}"/>
          </ac:picMkLst>
        </pc:picChg>
        <pc:picChg chg="mod">
          <ac:chgData name="Abels, Patrick" userId="ba666de4-0d21-43a6-8e66-51a18aae1b4a" providerId="ADAL" clId="{A0558252-072F-4993-89AE-18C8617ADFB6}" dt="2024-09-10T11:34:18.316" v="3662" actId="1076"/>
          <ac:picMkLst>
            <pc:docMk/>
            <pc:sldMk cId="2071634806" sldId="338"/>
            <ac:picMk id="6" creationId="{6679A828-A103-D54E-41D2-58BC6573D759}"/>
          </ac:picMkLst>
        </pc:picChg>
        <pc:picChg chg="del">
          <ac:chgData name="Abels, Patrick" userId="ba666de4-0d21-43a6-8e66-51a18aae1b4a" providerId="ADAL" clId="{A0558252-072F-4993-89AE-18C8617ADFB6}" dt="2024-09-10T11:33:48.765" v="3655" actId="478"/>
          <ac:picMkLst>
            <pc:docMk/>
            <pc:sldMk cId="2071634806" sldId="338"/>
            <ac:picMk id="12" creationId="{52FA731D-A022-2E74-6B11-6A4558D28852}"/>
          </ac:picMkLst>
        </pc:picChg>
      </pc:sldChg>
      <pc:sldChg chg="addSp delSp modSp add mod">
        <pc:chgData name="Abels, Patrick" userId="ba666de4-0d21-43a6-8e66-51a18aae1b4a" providerId="ADAL" clId="{A0558252-072F-4993-89AE-18C8617ADFB6}" dt="2024-09-10T11:37:19.025" v="3746" actId="1037"/>
        <pc:sldMkLst>
          <pc:docMk/>
          <pc:sldMk cId="357846924" sldId="339"/>
        </pc:sldMkLst>
        <pc:spChg chg="del">
          <ac:chgData name="Abels, Patrick" userId="ba666de4-0d21-43a6-8e66-51a18aae1b4a" providerId="ADAL" clId="{A0558252-072F-4993-89AE-18C8617ADFB6}" dt="2024-09-10T11:36:40.975" v="3717" actId="478"/>
          <ac:spMkLst>
            <pc:docMk/>
            <pc:sldMk cId="357846924" sldId="339"/>
            <ac:spMk id="4" creationId="{6C03ED1A-8F77-9D87-627F-AE8EBF5FE1C0}"/>
          </ac:spMkLst>
        </pc:spChg>
        <pc:spChg chg="mod">
          <ac:chgData name="Abels, Patrick" userId="ba666de4-0d21-43a6-8e66-51a18aae1b4a" providerId="ADAL" clId="{A0558252-072F-4993-89AE-18C8617ADFB6}" dt="2024-09-10T11:36:37.045" v="3716" actId="1076"/>
          <ac:spMkLst>
            <pc:docMk/>
            <pc:sldMk cId="357846924" sldId="339"/>
            <ac:spMk id="5" creationId="{44BD730F-2FB8-06BB-493E-45156AEF5E53}"/>
          </ac:spMkLst>
        </pc:spChg>
        <pc:picChg chg="del">
          <ac:chgData name="Abels, Patrick" userId="ba666de4-0d21-43a6-8e66-51a18aae1b4a" providerId="ADAL" clId="{A0558252-072F-4993-89AE-18C8617ADFB6}" dt="2024-09-10T11:36:25.591" v="3710" actId="478"/>
          <ac:picMkLst>
            <pc:docMk/>
            <pc:sldMk cId="357846924" sldId="339"/>
            <ac:picMk id="2" creationId="{5164578D-0D23-93AF-7D65-DA1A0A36B0EF}"/>
          </ac:picMkLst>
        </pc:picChg>
        <pc:picChg chg="del">
          <ac:chgData name="Abels, Patrick" userId="ba666de4-0d21-43a6-8e66-51a18aae1b4a" providerId="ADAL" clId="{A0558252-072F-4993-89AE-18C8617ADFB6}" dt="2024-09-10T11:36:24.711" v="3709" actId="478"/>
          <ac:picMkLst>
            <pc:docMk/>
            <pc:sldMk cId="357846924" sldId="339"/>
            <ac:picMk id="6" creationId="{6679A828-A103-D54E-41D2-58BC6573D759}"/>
          </ac:picMkLst>
        </pc:picChg>
        <pc:picChg chg="del">
          <ac:chgData name="Abels, Patrick" userId="ba666de4-0d21-43a6-8e66-51a18aae1b4a" providerId="ADAL" clId="{A0558252-072F-4993-89AE-18C8617ADFB6}" dt="2024-09-10T11:36:33.279" v="3714" actId="478"/>
          <ac:picMkLst>
            <pc:docMk/>
            <pc:sldMk cId="357846924" sldId="339"/>
            <ac:picMk id="7" creationId="{8C9DE3A1-DCFB-A767-8784-228A3CC52280}"/>
          </ac:picMkLst>
        </pc:picChg>
        <pc:picChg chg="del mod">
          <ac:chgData name="Abels, Patrick" userId="ba666de4-0d21-43a6-8e66-51a18aae1b4a" providerId="ADAL" clId="{A0558252-072F-4993-89AE-18C8617ADFB6}" dt="2024-09-10T11:36:34.413" v="3715" actId="478"/>
          <ac:picMkLst>
            <pc:docMk/>
            <pc:sldMk cId="357846924" sldId="339"/>
            <ac:picMk id="8" creationId="{A91A8C7C-DCF9-531B-3BFF-9DA451B4D859}"/>
          </ac:picMkLst>
        </pc:picChg>
        <pc:picChg chg="mod">
          <ac:chgData name="Abels, Patrick" userId="ba666de4-0d21-43a6-8e66-51a18aae1b4a" providerId="ADAL" clId="{A0558252-072F-4993-89AE-18C8617ADFB6}" dt="2024-09-10T11:36:30.445" v="3712" actId="1076"/>
          <ac:picMkLst>
            <pc:docMk/>
            <pc:sldMk cId="357846924" sldId="339"/>
            <ac:picMk id="9" creationId="{4A8EEEC2-3F62-8BD7-814C-986D308A20ED}"/>
          </ac:picMkLst>
        </pc:picChg>
        <pc:picChg chg="add mod">
          <ac:chgData name="Abels, Patrick" userId="ba666de4-0d21-43a6-8e66-51a18aae1b4a" providerId="ADAL" clId="{A0558252-072F-4993-89AE-18C8617ADFB6}" dt="2024-09-10T11:37:03.075" v="3720" actId="1076"/>
          <ac:picMkLst>
            <pc:docMk/>
            <pc:sldMk cId="357846924" sldId="339"/>
            <ac:picMk id="10" creationId="{2B213E12-815D-C08E-3B1D-CEABA653835E}"/>
          </ac:picMkLst>
        </pc:picChg>
        <pc:picChg chg="add mod">
          <ac:chgData name="Abels, Patrick" userId="ba666de4-0d21-43a6-8e66-51a18aae1b4a" providerId="ADAL" clId="{A0558252-072F-4993-89AE-18C8617ADFB6}" dt="2024-09-10T11:37:19.025" v="3746" actId="1037"/>
          <ac:picMkLst>
            <pc:docMk/>
            <pc:sldMk cId="357846924" sldId="339"/>
            <ac:picMk id="11" creationId="{6A1DCD8C-EA35-D62A-63E3-ED2209F1DFEB}"/>
          </ac:picMkLst>
        </pc:picChg>
        <pc:picChg chg="add del mod">
          <ac:chgData name="Abels, Patrick" userId="ba666de4-0d21-43a6-8e66-51a18aae1b4a" providerId="ADAL" clId="{A0558252-072F-4993-89AE-18C8617ADFB6}" dt="2024-09-10T11:37:16.531" v="3736" actId="478"/>
          <ac:picMkLst>
            <pc:docMk/>
            <pc:sldMk cId="357846924" sldId="339"/>
            <ac:picMk id="12" creationId="{0F96B5CD-99CB-7EFF-3C35-4DA107C94967}"/>
          </ac:picMkLst>
        </pc:picChg>
        <pc:picChg chg="del">
          <ac:chgData name="Abels, Patrick" userId="ba666de4-0d21-43a6-8e66-51a18aae1b4a" providerId="ADAL" clId="{A0558252-072F-4993-89AE-18C8617ADFB6}" dt="2024-09-10T11:36:23.445" v="3708" actId="478"/>
          <ac:picMkLst>
            <pc:docMk/>
            <pc:sldMk cId="357846924" sldId="339"/>
            <ac:picMk id="17" creationId="{F7101844-8544-EA0B-B053-01D6BD6DE56F}"/>
          </ac:picMkLst>
        </pc:picChg>
      </pc:sldChg>
      <pc:sldChg chg="addSp delSp modSp add mod">
        <pc:chgData name="Abels, Patrick" userId="ba666de4-0d21-43a6-8e66-51a18aae1b4a" providerId="ADAL" clId="{A0558252-072F-4993-89AE-18C8617ADFB6}" dt="2024-09-10T11:44:34.377" v="3805" actId="1076"/>
        <pc:sldMkLst>
          <pc:docMk/>
          <pc:sldMk cId="4263520621" sldId="340"/>
        </pc:sldMkLst>
        <pc:spChg chg="add mod">
          <ac:chgData name="Abels, Patrick" userId="ba666de4-0d21-43a6-8e66-51a18aae1b4a" providerId="ADAL" clId="{A0558252-072F-4993-89AE-18C8617ADFB6}" dt="2024-09-10T11:39:26.369" v="3775" actId="20577"/>
          <ac:spMkLst>
            <pc:docMk/>
            <pc:sldMk cId="4263520621" sldId="340"/>
            <ac:spMk id="2" creationId="{8BE3C0EF-3C51-97C8-75B6-92CE91391CD0}"/>
          </ac:spMkLst>
        </pc:spChg>
        <pc:spChg chg="mod">
          <ac:chgData name="Abels, Patrick" userId="ba666de4-0d21-43a6-8e66-51a18aae1b4a" providerId="ADAL" clId="{A0558252-072F-4993-89AE-18C8617ADFB6}" dt="2024-09-10T11:44:31.043" v="3802" actId="1076"/>
          <ac:spMkLst>
            <pc:docMk/>
            <pc:sldMk cId="4263520621" sldId="340"/>
            <ac:spMk id="6" creationId="{D4906A22-9B02-1DA6-9028-9BC5E5CAF081}"/>
          </ac:spMkLst>
        </pc:spChg>
        <pc:spChg chg="add del mod">
          <ac:chgData name="Abels, Patrick" userId="ba666de4-0d21-43a6-8e66-51a18aae1b4a" providerId="ADAL" clId="{A0558252-072F-4993-89AE-18C8617ADFB6}" dt="2024-09-10T11:44:10.064" v="3793" actId="478"/>
          <ac:spMkLst>
            <pc:docMk/>
            <pc:sldMk cId="4263520621" sldId="340"/>
            <ac:spMk id="8" creationId="{A2D9B6DA-84C1-205C-4857-8475527406EE}"/>
          </ac:spMkLst>
        </pc:spChg>
        <pc:spChg chg="add mod">
          <ac:chgData name="Abels, Patrick" userId="ba666de4-0d21-43a6-8e66-51a18aae1b4a" providerId="ADAL" clId="{A0558252-072F-4993-89AE-18C8617ADFB6}" dt="2024-09-10T11:44:34.377" v="3805" actId="1076"/>
          <ac:spMkLst>
            <pc:docMk/>
            <pc:sldMk cId="4263520621" sldId="340"/>
            <ac:spMk id="10" creationId="{030E53ED-6BFB-661A-D5CC-D3E963BD2437}"/>
          </ac:spMkLst>
        </pc:spChg>
        <pc:picChg chg="add mod">
          <ac:chgData name="Abels, Patrick" userId="ba666de4-0d21-43a6-8e66-51a18aae1b4a" providerId="ADAL" clId="{A0558252-072F-4993-89AE-18C8617ADFB6}" dt="2024-09-10T11:44:32.915" v="3804" actId="1076"/>
          <ac:picMkLst>
            <pc:docMk/>
            <pc:sldMk cId="4263520621" sldId="340"/>
            <ac:picMk id="4" creationId="{E79891DE-8728-5E32-893B-70057744BDB4}"/>
          </ac:picMkLst>
        </pc:picChg>
        <pc:picChg chg="add mod">
          <ac:chgData name="Abels, Patrick" userId="ba666de4-0d21-43a6-8e66-51a18aae1b4a" providerId="ADAL" clId="{A0558252-072F-4993-89AE-18C8617ADFB6}" dt="2024-09-10T11:44:29.444" v="3801" actId="1076"/>
          <ac:picMkLst>
            <pc:docMk/>
            <pc:sldMk cId="4263520621" sldId="340"/>
            <ac:picMk id="7" creationId="{D3D181E9-8FC5-C128-E926-3BEB1446937E}"/>
          </ac:picMkLst>
        </pc:picChg>
      </pc:sldChg>
      <pc:sldChg chg="addSp delSp modSp add mod">
        <pc:chgData name="Abels, Patrick" userId="ba666de4-0d21-43a6-8e66-51a18aae1b4a" providerId="ADAL" clId="{A0558252-072F-4993-89AE-18C8617ADFB6}" dt="2024-09-10T11:49:57.039" v="4050" actId="1076"/>
        <pc:sldMkLst>
          <pc:docMk/>
          <pc:sldMk cId="638754644" sldId="341"/>
        </pc:sldMkLst>
        <pc:spChg chg="mod">
          <ac:chgData name="Abels, Patrick" userId="ba666de4-0d21-43a6-8e66-51a18aae1b4a" providerId="ADAL" clId="{A0558252-072F-4993-89AE-18C8617ADFB6}" dt="2024-09-10T11:44:38.714" v="3807" actId="20577"/>
          <ac:spMkLst>
            <pc:docMk/>
            <pc:sldMk cId="638754644" sldId="341"/>
            <ac:spMk id="2" creationId="{8BE3C0EF-3C51-97C8-75B6-92CE91391CD0}"/>
          </ac:spMkLst>
        </pc:spChg>
        <pc:spChg chg="mod">
          <ac:chgData name="Abels, Patrick" userId="ba666de4-0d21-43a6-8e66-51a18aae1b4a" providerId="ADAL" clId="{A0558252-072F-4993-89AE-18C8617ADFB6}" dt="2024-09-10T11:47:29.854" v="3905" actId="1076"/>
          <ac:spMkLst>
            <pc:docMk/>
            <pc:sldMk cId="638754644" sldId="341"/>
            <ac:spMk id="6" creationId="{D4906A22-9B02-1DA6-9028-9BC5E5CAF081}"/>
          </ac:spMkLst>
        </pc:spChg>
        <pc:spChg chg="add mod">
          <ac:chgData name="Abels, Patrick" userId="ba666de4-0d21-43a6-8e66-51a18aae1b4a" providerId="ADAL" clId="{A0558252-072F-4993-89AE-18C8617ADFB6}" dt="2024-09-10T11:47:40.054" v="3911" actId="1076"/>
          <ac:spMkLst>
            <pc:docMk/>
            <pc:sldMk cId="638754644" sldId="341"/>
            <ac:spMk id="9" creationId="{050E75D2-4228-72D4-ECE1-796D0B700E7D}"/>
          </ac:spMkLst>
        </pc:spChg>
        <pc:spChg chg="del mod">
          <ac:chgData name="Abels, Patrick" userId="ba666de4-0d21-43a6-8e66-51a18aae1b4a" providerId="ADAL" clId="{A0558252-072F-4993-89AE-18C8617ADFB6}" dt="2024-09-10T11:49:51.524" v="4047" actId="478"/>
          <ac:spMkLst>
            <pc:docMk/>
            <pc:sldMk cId="638754644" sldId="341"/>
            <ac:spMk id="10" creationId="{030E53ED-6BFB-661A-D5CC-D3E963BD2437}"/>
          </ac:spMkLst>
        </pc:spChg>
        <pc:spChg chg="add del mod ord">
          <ac:chgData name="Abels, Patrick" userId="ba666de4-0d21-43a6-8e66-51a18aae1b4a" providerId="ADAL" clId="{A0558252-072F-4993-89AE-18C8617ADFB6}" dt="2024-09-10T11:49:49.724" v="4046" actId="478"/>
          <ac:spMkLst>
            <pc:docMk/>
            <pc:sldMk cId="638754644" sldId="341"/>
            <ac:spMk id="15" creationId="{63528851-861E-E262-AF63-76EBAD35D70E}"/>
          </ac:spMkLst>
        </pc:spChg>
        <pc:spChg chg="add del mod ord">
          <ac:chgData name="Abels, Patrick" userId="ba666de4-0d21-43a6-8e66-51a18aae1b4a" providerId="ADAL" clId="{A0558252-072F-4993-89AE-18C8617ADFB6}" dt="2024-09-10T11:49:49.724" v="4046" actId="478"/>
          <ac:spMkLst>
            <pc:docMk/>
            <pc:sldMk cId="638754644" sldId="341"/>
            <ac:spMk id="16" creationId="{70A08F33-6DE4-CC7E-F6DF-800474EC0205}"/>
          </ac:spMkLst>
        </pc:spChg>
        <pc:spChg chg="add del mod ord">
          <ac:chgData name="Abels, Patrick" userId="ba666de4-0d21-43a6-8e66-51a18aae1b4a" providerId="ADAL" clId="{A0558252-072F-4993-89AE-18C8617ADFB6}" dt="2024-09-10T11:49:49.724" v="4046" actId="478"/>
          <ac:spMkLst>
            <pc:docMk/>
            <pc:sldMk cId="638754644" sldId="341"/>
            <ac:spMk id="17" creationId="{139AD600-DC72-7345-96E5-A4F054F30D55}"/>
          </ac:spMkLst>
        </pc:spChg>
        <pc:spChg chg="add del mod">
          <ac:chgData name="Abels, Patrick" userId="ba666de4-0d21-43a6-8e66-51a18aae1b4a" providerId="ADAL" clId="{A0558252-072F-4993-89AE-18C8617ADFB6}" dt="2024-09-10T11:49:49.724" v="4046" actId="478"/>
          <ac:spMkLst>
            <pc:docMk/>
            <pc:sldMk cId="638754644" sldId="341"/>
            <ac:spMk id="18" creationId="{7F3018E7-6865-3C96-7792-B94019CD7EEB}"/>
          </ac:spMkLst>
        </pc:spChg>
        <pc:picChg chg="del">
          <ac:chgData name="Abels, Patrick" userId="ba666de4-0d21-43a6-8e66-51a18aae1b4a" providerId="ADAL" clId="{A0558252-072F-4993-89AE-18C8617ADFB6}" dt="2024-09-10T11:45:53.375" v="3839" actId="478"/>
          <ac:picMkLst>
            <pc:docMk/>
            <pc:sldMk cId="638754644" sldId="341"/>
            <ac:picMk id="4" creationId="{E79891DE-8728-5E32-893B-70057744BDB4}"/>
          </ac:picMkLst>
        </pc:picChg>
        <pc:picChg chg="add mod">
          <ac:chgData name="Abels, Patrick" userId="ba666de4-0d21-43a6-8e66-51a18aae1b4a" providerId="ADAL" clId="{A0558252-072F-4993-89AE-18C8617ADFB6}" dt="2024-09-10T11:47:31.387" v="3906" actId="1076"/>
          <ac:picMkLst>
            <pc:docMk/>
            <pc:sldMk cId="638754644" sldId="341"/>
            <ac:picMk id="5" creationId="{47B8CD05-E971-D82C-E01B-56D969B16D15}"/>
          </ac:picMkLst>
        </pc:picChg>
        <pc:picChg chg="mod">
          <ac:chgData name="Abels, Patrick" userId="ba666de4-0d21-43a6-8e66-51a18aae1b4a" providerId="ADAL" clId="{A0558252-072F-4993-89AE-18C8617ADFB6}" dt="2024-09-10T11:47:35.064" v="3909" actId="1076"/>
          <ac:picMkLst>
            <pc:docMk/>
            <pc:sldMk cId="638754644" sldId="341"/>
            <ac:picMk id="7" creationId="{D3D181E9-8FC5-C128-E926-3BEB1446937E}"/>
          </ac:picMkLst>
        </pc:picChg>
        <pc:picChg chg="add mod">
          <ac:chgData name="Abels, Patrick" userId="ba666de4-0d21-43a6-8e66-51a18aae1b4a" providerId="ADAL" clId="{A0558252-072F-4993-89AE-18C8617ADFB6}" dt="2024-09-10T11:47:38.064" v="3910" actId="1076"/>
          <ac:picMkLst>
            <pc:docMk/>
            <pc:sldMk cId="638754644" sldId="341"/>
            <ac:picMk id="8" creationId="{72832C1A-3F12-76EA-4A34-7707C8F1246A}"/>
          </ac:picMkLst>
        </pc:picChg>
        <pc:picChg chg="add del mod modCrop">
          <ac:chgData name="Abels, Patrick" userId="ba666de4-0d21-43a6-8e66-51a18aae1b4a" providerId="ADAL" clId="{A0558252-072F-4993-89AE-18C8617ADFB6}" dt="2024-09-10T11:49:49.724" v="4046" actId="478"/>
          <ac:picMkLst>
            <pc:docMk/>
            <pc:sldMk cId="638754644" sldId="341"/>
            <ac:picMk id="12" creationId="{D15E1DC4-0ED4-B287-1C22-0014CB2F09F4}"/>
          </ac:picMkLst>
        </pc:picChg>
        <pc:picChg chg="add del mod modCrop">
          <ac:chgData name="Abels, Patrick" userId="ba666de4-0d21-43a6-8e66-51a18aae1b4a" providerId="ADAL" clId="{A0558252-072F-4993-89AE-18C8617ADFB6}" dt="2024-09-10T11:49:49.724" v="4046" actId="478"/>
          <ac:picMkLst>
            <pc:docMk/>
            <pc:sldMk cId="638754644" sldId="341"/>
            <ac:picMk id="13" creationId="{1CED214E-58F4-760F-7D20-980F36C24EB9}"/>
          </ac:picMkLst>
        </pc:picChg>
        <pc:picChg chg="add del mod modCrop">
          <ac:chgData name="Abels, Patrick" userId="ba666de4-0d21-43a6-8e66-51a18aae1b4a" providerId="ADAL" clId="{A0558252-072F-4993-89AE-18C8617ADFB6}" dt="2024-09-10T11:49:49.724" v="4046" actId="478"/>
          <ac:picMkLst>
            <pc:docMk/>
            <pc:sldMk cId="638754644" sldId="341"/>
            <ac:picMk id="14" creationId="{7B65E394-06B9-CDD3-F68A-35FEF2A83C02}"/>
          </ac:picMkLst>
        </pc:picChg>
        <pc:picChg chg="add mod">
          <ac:chgData name="Abels, Patrick" userId="ba666de4-0d21-43a6-8e66-51a18aae1b4a" providerId="ADAL" clId="{A0558252-072F-4993-89AE-18C8617ADFB6}" dt="2024-09-10T11:49:57.039" v="4050" actId="1076"/>
          <ac:picMkLst>
            <pc:docMk/>
            <pc:sldMk cId="638754644" sldId="341"/>
            <ac:picMk id="20" creationId="{0F232301-23A4-7DB5-9409-97A019E7977C}"/>
          </ac:picMkLst>
        </pc:picChg>
      </pc:sldChg>
      <pc:sldChg chg="addSp delSp modSp add mod">
        <pc:chgData name="Abels, Patrick" userId="ba666de4-0d21-43a6-8e66-51a18aae1b4a" providerId="ADAL" clId="{A0558252-072F-4993-89AE-18C8617ADFB6}" dt="2024-09-10T11:53:53.843" v="4097"/>
        <pc:sldMkLst>
          <pc:docMk/>
          <pc:sldMk cId="1582334065" sldId="342"/>
        </pc:sldMkLst>
        <pc:spChg chg="del">
          <ac:chgData name="Abels, Patrick" userId="ba666de4-0d21-43a6-8e66-51a18aae1b4a" providerId="ADAL" clId="{A0558252-072F-4993-89AE-18C8617ADFB6}" dt="2024-09-10T11:53:28.643" v="4083" actId="478"/>
          <ac:spMkLst>
            <pc:docMk/>
            <pc:sldMk cId="1582334065" sldId="342"/>
            <ac:spMk id="9" creationId="{050E75D2-4228-72D4-ECE1-796D0B700E7D}"/>
          </ac:spMkLst>
        </pc:spChg>
        <pc:spChg chg="add del mod">
          <ac:chgData name="Abels, Patrick" userId="ba666de4-0d21-43a6-8e66-51a18aae1b4a" providerId="ADAL" clId="{A0558252-072F-4993-89AE-18C8617ADFB6}" dt="2024-09-10T11:53:31.383" v="4084" actId="478"/>
          <ac:spMkLst>
            <pc:docMk/>
            <pc:sldMk cId="1582334065" sldId="342"/>
            <ac:spMk id="11" creationId="{6B7BA636-F4BC-3297-34B2-C35B6627D1C4}"/>
          </ac:spMkLst>
        </pc:spChg>
        <pc:spChg chg="add del mod">
          <ac:chgData name="Abels, Patrick" userId="ba666de4-0d21-43a6-8e66-51a18aae1b4a" providerId="ADAL" clId="{A0558252-072F-4993-89AE-18C8617ADFB6}" dt="2024-09-10T11:51:52.709" v="4072" actId="478"/>
          <ac:spMkLst>
            <pc:docMk/>
            <pc:sldMk cId="1582334065" sldId="342"/>
            <ac:spMk id="12" creationId="{A50C675B-EAC8-BF7B-9D7D-273CF6152D90}"/>
          </ac:spMkLst>
        </pc:spChg>
        <pc:picChg chg="add del mod modCrop">
          <ac:chgData name="Abels, Patrick" userId="ba666de4-0d21-43a6-8e66-51a18aae1b4a" providerId="ADAL" clId="{A0558252-072F-4993-89AE-18C8617ADFB6}" dt="2024-09-10T11:51:52.709" v="4072" actId="478"/>
          <ac:picMkLst>
            <pc:docMk/>
            <pc:sldMk cId="1582334065" sldId="342"/>
            <ac:picMk id="4" creationId="{DCC44B4C-C729-5D25-6C2D-DA342C7AA8EB}"/>
          </ac:picMkLst>
        </pc:picChg>
        <pc:picChg chg="del mod">
          <ac:chgData name="Abels, Patrick" userId="ba666de4-0d21-43a6-8e66-51a18aae1b4a" providerId="ADAL" clId="{A0558252-072F-4993-89AE-18C8617ADFB6}" dt="2024-09-10T11:53:19.594" v="4081" actId="478"/>
          <ac:picMkLst>
            <pc:docMk/>
            <pc:sldMk cId="1582334065" sldId="342"/>
            <ac:picMk id="5" creationId="{47B8CD05-E971-D82C-E01B-56D969B16D15}"/>
          </ac:picMkLst>
        </pc:picChg>
        <pc:picChg chg="add del mod modCrop">
          <ac:chgData name="Abels, Patrick" userId="ba666de4-0d21-43a6-8e66-51a18aae1b4a" providerId="ADAL" clId="{A0558252-072F-4993-89AE-18C8617ADFB6}" dt="2024-09-10T11:51:53.603" v="4073" actId="478"/>
          <ac:picMkLst>
            <pc:docMk/>
            <pc:sldMk cId="1582334065" sldId="342"/>
            <ac:picMk id="10" creationId="{9EB34C2C-7B06-414B-752A-B6582A64AA53}"/>
          </ac:picMkLst>
        </pc:picChg>
        <pc:picChg chg="add mod">
          <ac:chgData name="Abels, Patrick" userId="ba666de4-0d21-43a6-8e66-51a18aae1b4a" providerId="ADAL" clId="{A0558252-072F-4993-89AE-18C8617ADFB6}" dt="2024-09-10T11:53:41.268" v="4089" actId="1076"/>
          <ac:picMkLst>
            <pc:docMk/>
            <pc:sldMk cId="1582334065" sldId="342"/>
            <ac:picMk id="14" creationId="{3143A985-F955-935A-F510-3CCD3D2D5560}"/>
          </ac:picMkLst>
        </pc:picChg>
        <pc:picChg chg="add mod">
          <ac:chgData name="Abels, Patrick" userId="ba666de4-0d21-43a6-8e66-51a18aae1b4a" providerId="ADAL" clId="{A0558252-072F-4993-89AE-18C8617ADFB6}" dt="2024-09-10T11:53:34.964" v="4085" actId="1076"/>
          <ac:picMkLst>
            <pc:docMk/>
            <pc:sldMk cId="1582334065" sldId="342"/>
            <ac:picMk id="16" creationId="{BEC3860F-7287-6A7D-F096-9C67B04EC04F}"/>
          </ac:picMkLst>
        </pc:picChg>
        <pc:picChg chg="add mod">
          <ac:chgData name="Abels, Patrick" userId="ba666de4-0d21-43a6-8e66-51a18aae1b4a" providerId="ADAL" clId="{A0558252-072F-4993-89AE-18C8617ADFB6}" dt="2024-09-10T11:53:25.039" v="4082"/>
          <ac:picMkLst>
            <pc:docMk/>
            <pc:sldMk cId="1582334065" sldId="342"/>
            <ac:picMk id="17" creationId="{B33466BD-D8F5-D7D7-5058-EE989CE96748}"/>
          </ac:picMkLst>
        </pc:picChg>
        <pc:picChg chg="add mod">
          <ac:chgData name="Abels, Patrick" userId="ba666de4-0d21-43a6-8e66-51a18aae1b4a" providerId="ADAL" clId="{A0558252-072F-4993-89AE-18C8617ADFB6}" dt="2024-09-10T11:53:53.843" v="4097"/>
          <ac:picMkLst>
            <pc:docMk/>
            <pc:sldMk cId="1582334065" sldId="342"/>
            <ac:picMk id="18" creationId="{A7D4F1DE-9389-8F24-F4D2-FAB550D90414}"/>
          </ac:picMkLst>
        </pc:picChg>
        <pc:picChg chg="del">
          <ac:chgData name="Abels, Patrick" userId="ba666de4-0d21-43a6-8e66-51a18aae1b4a" providerId="ADAL" clId="{A0558252-072F-4993-89AE-18C8617ADFB6}" dt="2024-09-10T11:51:12.915" v="4062" actId="478"/>
          <ac:picMkLst>
            <pc:docMk/>
            <pc:sldMk cId="1582334065" sldId="342"/>
            <ac:picMk id="20" creationId="{0F232301-23A4-7DB5-9409-97A019E7977C}"/>
          </ac:picMkLst>
        </pc:picChg>
      </pc:sldChg>
      <pc:sldChg chg="addSp delSp modSp add mod">
        <pc:chgData name="Abels, Patrick" userId="ba666de4-0d21-43a6-8e66-51a18aae1b4a" providerId="ADAL" clId="{A0558252-072F-4993-89AE-18C8617ADFB6}" dt="2024-09-10T11:54:56.409" v="4248" actId="1038"/>
        <pc:sldMkLst>
          <pc:docMk/>
          <pc:sldMk cId="1738183507" sldId="343"/>
        </pc:sldMkLst>
        <pc:spChg chg="del">
          <ac:chgData name="Abels, Patrick" userId="ba666de4-0d21-43a6-8e66-51a18aae1b4a" providerId="ADAL" clId="{A0558252-072F-4993-89AE-18C8617ADFB6}" dt="2024-09-10T11:54:21.034" v="4103" actId="478"/>
          <ac:spMkLst>
            <pc:docMk/>
            <pc:sldMk cId="1738183507" sldId="343"/>
            <ac:spMk id="2" creationId="{8BE3C0EF-3C51-97C8-75B6-92CE91391CD0}"/>
          </ac:spMkLst>
        </pc:spChg>
        <pc:spChg chg="mod">
          <ac:chgData name="Abels, Patrick" userId="ba666de4-0d21-43a6-8e66-51a18aae1b4a" providerId="ADAL" clId="{A0558252-072F-4993-89AE-18C8617ADFB6}" dt="2024-09-10T11:54:34.144" v="4119" actId="1076"/>
          <ac:spMkLst>
            <pc:docMk/>
            <pc:sldMk cId="1738183507" sldId="343"/>
            <ac:spMk id="6" creationId="{D4906A22-9B02-1DA6-9028-9BC5E5CAF081}"/>
          </ac:spMkLst>
        </pc:spChg>
        <pc:picChg chg="add mod">
          <ac:chgData name="Abels, Patrick" userId="ba666de4-0d21-43a6-8e66-51a18aae1b4a" providerId="ADAL" clId="{A0558252-072F-4993-89AE-18C8617ADFB6}" dt="2024-09-10T11:54:56.409" v="4248" actId="1038"/>
          <ac:picMkLst>
            <pc:docMk/>
            <pc:sldMk cId="1738183507" sldId="343"/>
            <ac:picMk id="4" creationId="{359FA0C9-C18E-277B-00FB-7676EDA724BA}"/>
          </ac:picMkLst>
        </pc:picChg>
        <pc:picChg chg="del">
          <ac:chgData name="Abels, Patrick" userId="ba666de4-0d21-43a6-8e66-51a18aae1b4a" providerId="ADAL" clId="{A0558252-072F-4993-89AE-18C8617ADFB6}" dt="2024-09-10T11:54:15.256" v="4101" actId="478"/>
          <ac:picMkLst>
            <pc:docMk/>
            <pc:sldMk cId="1738183507" sldId="343"/>
            <ac:picMk id="7" creationId="{D3D181E9-8FC5-C128-E926-3BEB1446937E}"/>
          </ac:picMkLst>
        </pc:picChg>
        <pc:picChg chg="del">
          <ac:chgData name="Abels, Patrick" userId="ba666de4-0d21-43a6-8e66-51a18aae1b4a" providerId="ADAL" clId="{A0558252-072F-4993-89AE-18C8617ADFB6}" dt="2024-09-10T11:54:42.331" v="4123" actId="478"/>
          <ac:picMkLst>
            <pc:docMk/>
            <pc:sldMk cId="1738183507" sldId="343"/>
            <ac:picMk id="8" creationId="{72832C1A-3F12-76EA-4A34-7707C8F1246A}"/>
          </ac:picMkLst>
        </pc:picChg>
        <pc:picChg chg="del">
          <ac:chgData name="Abels, Patrick" userId="ba666de4-0d21-43a6-8e66-51a18aae1b4a" providerId="ADAL" clId="{A0558252-072F-4993-89AE-18C8617ADFB6}" dt="2024-09-10T11:54:13.695" v="4100" actId="478"/>
          <ac:picMkLst>
            <pc:docMk/>
            <pc:sldMk cId="1738183507" sldId="343"/>
            <ac:picMk id="14" creationId="{3143A985-F955-935A-F510-3CCD3D2D5560}"/>
          </ac:picMkLst>
        </pc:picChg>
        <pc:picChg chg="mod modCrop">
          <ac:chgData name="Abels, Patrick" userId="ba666de4-0d21-43a6-8e66-51a18aae1b4a" providerId="ADAL" clId="{A0558252-072F-4993-89AE-18C8617ADFB6}" dt="2024-09-10T11:54:26.354" v="4106" actId="1076"/>
          <ac:picMkLst>
            <pc:docMk/>
            <pc:sldMk cId="1738183507" sldId="343"/>
            <ac:picMk id="16" creationId="{BEC3860F-7287-6A7D-F096-9C67B04EC04F}"/>
          </ac:picMkLst>
        </pc:picChg>
        <pc:picChg chg="mod">
          <ac:chgData name="Abels, Patrick" userId="ba666de4-0d21-43a6-8e66-51a18aae1b4a" providerId="ADAL" clId="{A0558252-072F-4993-89AE-18C8617ADFB6}" dt="2024-09-10T11:54:41.119" v="4122" actId="1076"/>
          <ac:picMkLst>
            <pc:docMk/>
            <pc:sldMk cId="1738183507" sldId="343"/>
            <ac:picMk id="17" creationId="{B33466BD-D8F5-D7D7-5058-EE989CE96748}"/>
          </ac:picMkLst>
        </pc:picChg>
        <pc:picChg chg="del">
          <ac:chgData name="Abels, Patrick" userId="ba666de4-0d21-43a6-8e66-51a18aae1b4a" providerId="ADAL" clId="{A0558252-072F-4993-89AE-18C8617ADFB6}" dt="2024-09-10T11:54:12.953" v="4099" actId="478"/>
          <ac:picMkLst>
            <pc:docMk/>
            <pc:sldMk cId="1738183507" sldId="343"/>
            <ac:picMk id="18" creationId="{A7D4F1DE-9389-8F24-F4D2-FAB550D90414}"/>
          </ac:picMkLst>
        </pc:picChg>
      </pc:sldChg>
    </pc:docChg>
  </pc:docChgLst>
  <pc:docChgLst>
    <pc:chgData name="Abels, Patrick" userId="ba666de4-0d21-43a6-8e66-51a18aae1b4a" providerId="ADAL" clId="{02653065-E794-4DC4-9D42-1313DA281697}"/>
    <pc:docChg chg="modSld">
      <pc:chgData name="Abels, Patrick" userId="ba666de4-0d21-43a6-8e66-51a18aae1b4a" providerId="ADAL" clId="{02653065-E794-4DC4-9D42-1313DA281697}" dt="2024-01-14T19:21:15.120" v="18" actId="1035"/>
      <pc:docMkLst>
        <pc:docMk/>
      </pc:docMkLst>
      <pc:sldChg chg="addSp modSp mod modAnim">
        <pc:chgData name="Abels, Patrick" userId="ba666de4-0d21-43a6-8e66-51a18aae1b4a" providerId="ADAL" clId="{02653065-E794-4DC4-9D42-1313DA281697}" dt="2024-01-14T19:21:15.120" v="18" actId="1035"/>
        <pc:sldMkLst>
          <pc:docMk/>
          <pc:sldMk cId="897531376" sldId="302"/>
        </pc:sldMkLst>
        <pc:spChg chg="add mod">
          <ac:chgData name="Abels, Patrick" userId="ba666de4-0d21-43a6-8e66-51a18aae1b4a" providerId="ADAL" clId="{02653065-E794-4DC4-9D42-1313DA281697}" dt="2024-01-14T19:21:15.120" v="18" actId="1035"/>
          <ac:spMkLst>
            <pc:docMk/>
            <pc:sldMk cId="897531376" sldId="302"/>
            <ac:spMk id="2" creationId="{580D0D89-AC64-C6A4-B33A-E8B3E573C7A4}"/>
          </ac:spMkLst>
        </pc:spChg>
      </pc:sldChg>
      <pc:sldChg chg="addSp modSp mod modAnim">
        <pc:chgData name="Abels, Patrick" userId="ba666de4-0d21-43a6-8e66-51a18aae1b4a" providerId="ADAL" clId="{02653065-E794-4DC4-9D42-1313DA281697}" dt="2024-01-14T19:21:02.483" v="13"/>
        <pc:sldMkLst>
          <pc:docMk/>
          <pc:sldMk cId="2466356499" sldId="310"/>
        </pc:sldMkLst>
        <pc:spChg chg="add mod">
          <ac:chgData name="Abels, Patrick" userId="ba666de4-0d21-43a6-8e66-51a18aae1b4a" providerId="ADAL" clId="{02653065-E794-4DC4-9D42-1313DA281697}" dt="2024-01-14T19:20:39.347" v="3" actId="2085"/>
          <ac:spMkLst>
            <pc:docMk/>
            <pc:sldMk cId="2466356499" sldId="310"/>
            <ac:spMk id="2" creationId="{F4236FD1-C43B-1B29-CC3E-090BC419FBAD}"/>
          </ac:spMkLst>
        </pc:spChg>
      </pc:sldChg>
    </pc:docChg>
  </pc:docChgLst>
  <pc:docChgLst>
    <pc:chgData name="Abels, Patrick" userId="ba666de4-0d21-43a6-8e66-51a18aae1b4a" providerId="ADAL" clId="{07356728-5FFA-49AC-904F-BDFDC427D8AF}"/>
    <pc:docChg chg="undo custSel addSld delSld modSld sldOrd">
      <pc:chgData name="Abels, Patrick" userId="ba666de4-0d21-43a6-8e66-51a18aae1b4a" providerId="ADAL" clId="{07356728-5FFA-49AC-904F-BDFDC427D8AF}" dt="2024-02-06T18:31:11.476" v="1304" actId="1076"/>
      <pc:docMkLst>
        <pc:docMk/>
      </pc:docMkLst>
      <pc:sldChg chg="modSp mod">
        <pc:chgData name="Abels, Patrick" userId="ba666de4-0d21-43a6-8e66-51a18aae1b4a" providerId="ADAL" clId="{07356728-5FFA-49AC-904F-BDFDC427D8AF}" dt="2024-02-06T17:32:34.317" v="1" actId="20577"/>
        <pc:sldMkLst>
          <pc:docMk/>
          <pc:sldMk cId="2243933812" sldId="292"/>
        </pc:sldMkLst>
        <pc:spChg chg="mod">
          <ac:chgData name="Abels, Patrick" userId="ba666de4-0d21-43a6-8e66-51a18aae1b4a" providerId="ADAL" clId="{07356728-5FFA-49AC-904F-BDFDC427D8AF}" dt="2024-02-06T17:32:34.317" v="1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del">
        <pc:chgData name="Abels, Patrick" userId="ba666de4-0d21-43a6-8e66-51a18aae1b4a" providerId="ADAL" clId="{07356728-5FFA-49AC-904F-BDFDC427D8AF}" dt="2024-02-06T17:33:00.552" v="2" actId="47"/>
        <pc:sldMkLst>
          <pc:docMk/>
          <pc:sldMk cId="1883550496" sldId="293"/>
        </pc:sldMkLst>
      </pc:sldChg>
      <pc:sldChg chg="modSp mod">
        <pc:chgData name="Abels, Patrick" userId="ba666de4-0d21-43a6-8e66-51a18aae1b4a" providerId="ADAL" clId="{07356728-5FFA-49AC-904F-BDFDC427D8AF}" dt="2024-02-06T17:33:29.504" v="31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07356728-5FFA-49AC-904F-BDFDC427D8AF}" dt="2024-02-06T17:33:29.504" v="31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07356728-5FFA-49AC-904F-BDFDC427D8AF}" dt="2024-02-06T17:34:01.312" v="48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07356728-5FFA-49AC-904F-BDFDC427D8AF}" dt="2024-02-06T17:34:01.312" v="48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delSp modSp mod">
        <pc:chgData name="Abels, Patrick" userId="ba666de4-0d21-43a6-8e66-51a18aae1b4a" providerId="ADAL" clId="{07356728-5FFA-49AC-904F-BDFDC427D8AF}" dt="2024-02-06T17:39:26.790" v="357" actId="12"/>
        <pc:sldMkLst>
          <pc:docMk/>
          <pc:sldMk cId="4147734968" sldId="296"/>
        </pc:sldMkLst>
        <pc:spChg chg="mod">
          <ac:chgData name="Abels, Patrick" userId="ba666de4-0d21-43a6-8e66-51a18aae1b4a" providerId="ADAL" clId="{07356728-5FFA-49AC-904F-BDFDC427D8AF}" dt="2024-02-06T17:39:26.790" v="357" actId="12"/>
          <ac:spMkLst>
            <pc:docMk/>
            <pc:sldMk cId="4147734968" sldId="296"/>
            <ac:spMk id="2" creationId="{D4F717CF-7D38-86A1-1BC3-6D95F6B60CA0}"/>
          </ac:spMkLst>
        </pc:spChg>
        <pc:picChg chg="del">
          <ac:chgData name="Abels, Patrick" userId="ba666de4-0d21-43a6-8e66-51a18aae1b4a" providerId="ADAL" clId="{07356728-5FFA-49AC-904F-BDFDC427D8AF}" dt="2024-02-06T17:34:21.597" v="49" actId="478"/>
          <ac:picMkLst>
            <pc:docMk/>
            <pc:sldMk cId="4147734968" sldId="296"/>
            <ac:picMk id="4" creationId="{0D4D3290-0A2A-3344-AF82-113DBA2890DF}"/>
          </ac:picMkLst>
        </pc:picChg>
      </pc:sldChg>
      <pc:sldChg chg="addSp delSp modSp new mod">
        <pc:chgData name="Abels, Patrick" userId="ba666de4-0d21-43a6-8e66-51a18aae1b4a" providerId="ADAL" clId="{07356728-5FFA-49AC-904F-BDFDC427D8AF}" dt="2024-02-06T18:21:53.467" v="1169" actId="1076"/>
        <pc:sldMkLst>
          <pc:docMk/>
          <pc:sldMk cId="4151411595" sldId="297"/>
        </pc:sldMkLst>
        <pc:spChg chg="del">
          <ac:chgData name="Abels, Patrick" userId="ba666de4-0d21-43a6-8e66-51a18aae1b4a" providerId="ADAL" clId="{07356728-5FFA-49AC-904F-BDFDC427D8AF}" dt="2024-02-06T17:40:16.263" v="360" actId="478"/>
          <ac:spMkLst>
            <pc:docMk/>
            <pc:sldMk cId="4151411595" sldId="297"/>
            <ac:spMk id="2" creationId="{6A0C3367-FF7E-3D83-766F-858034F25E6F}"/>
          </ac:spMkLst>
        </pc:spChg>
        <pc:spChg chg="add del mod">
          <ac:chgData name="Abels, Patrick" userId="ba666de4-0d21-43a6-8e66-51a18aae1b4a" providerId="ADAL" clId="{07356728-5FFA-49AC-904F-BDFDC427D8AF}" dt="2024-02-06T17:40:34.758" v="363" actId="478"/>
          <ac:spMkLst>
            <pc:docMk/>
            <pc:sldMk cId="4151411595" sldId="297"/>
            <ac:spMk id="3" creationId="{D598E9B8-908D-0FEF-C3DF-8539B32E288A}"/>
          </ac:spMkLst>
        </pc:spChg>
        <pc:spChg chg="add mod">
          <ac:chgData name="Abels, Patrick" userId="ba666de4-0d21-43a6-8e66-51a18aae1b4a" providerId="ADAL" clId="{07356728-5FFA-49AC-904F-BDFDC427D8AF}" dt="2024-02-06T17:40:46.398" v="364"/>
          <ac:spMkLst>
            <pc:docMk/>
            <pc:sldMk cId="4151411595" sldId="297"/>
            <ac:spMk id="4" creationId="{B04F1FD5-002B-A27D-2BBE-2968CD30FA17}"/>
          </ac:spMkLst>
        </pc:spChg>
        <pc:spChg chg="add mod">
          <ac:chgData name="Abels, Patrick" userId="ba666de4-0d21-43a6-8e66-51a18aae1b4a" providerId="ADAL" clId="{07356728-5FFA-49AC-904F-BDFDC427D8AF}" dt="2024-02-06T17:41:09.817" v="370"/>
          <ac:spMkLst>
            <pc:docMk/>
            <pc:sldMk cId="4151411595" sldId="297"/>
            <ac:spMk id="6" creationId="{DC2246CC-A6AE-634E-503E-C8EAF0A70F2A}"/>
          </ac:spMkLst>
        </pc:spChg>
        <pc:spChg chg="add mod or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8" creationId="{53235B6F-5B62-4367-605F-0FB3A9A6540E}"/>
          </ac:spMkLst>
        </pc:spChg>
        <pc:spChg chg="add mo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9" creationId="{E8B64A80-1D3C-1896-10D4-0494917D050A}"/>
          </ac:spMkLst>
        </pc:spChg>
        <pc:spChg chg="add del mod ord">
          <ac:chgData name="Abels, Patrick" userId="ba666de4-0d21-43a6-8e66-51a18aae1b4a" providerId="ADAL" clId="{07356728-5FFA-49AC-904F-BDFDC427D8AF}" dt="2024-02-06T18:05:42.646" v="771" actId="478"/>
          <ac:spMkLst>
            <pc:docMk/>
            <pc:sldMk cId="4151411595" sldId="297"/>
            <ac:spMk id="10" creationId="{F1DE5E03-317F-26AC-8622-0ACB9BE99E9E}"/>
          </ac:spMkLst>
        </pc:spChg>
        <pc:spChg chg="add mo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19" creationId="{60E172AD-741A-716C-2573-FD59E2DD1012}"/>
          </ac:spMkLst>
        </pc:spChg>
        <pc:spChg chg="add mod">
          <ac:chgData name="Abels, Patrick" userId="ba666de4-0d21-43a6-8e66-51a18aae1b4a" providerId="ADAL" clId="{07356728-5FFA-49AC-904F-BDFDC427D8AF}" dt="2024-02-06T18:20:34.507" v="1149" actId="20577"/>
          <ac:spMkLst>
            <pc:docMk/>
            <pc:sldMk cId="4151411595" sldId="297"/>
            <ac:spMk id="21" creationId="{4CA2849D-0187-3012-4233-3FB521545457}"/>
          </ac:spMkLst>
        </pc:spChg>
        <pc:spChg chg="add mod">
          <ac:chgData name="Abels, Patrick" userId="ba666de4-0d21-43a6-8e66-51a18aae1b4a" providerId="ADAL" clId="{07356728-5FFA-49AC-904F-BDFDC427D8AF}" dt="2024-02-06T18:21:53.467" v="1169" actId="1076"/>
          <ac:spMkLst>
            <pc:docMk/>
            <pc:sldMk cId="4151411595" sldId="297"/>
            <ac:spMk id="25" creationId="{99B2332A-C9D7-FFAD-901A-060EAF3487BD}"/>
          </ac:spMkLst>
        </pc:spChg>
        <pc:spChg chg="add mod">
          <ac:chgData name="Abels, Patrick" userId="ba666de4-0d21-43a6-8e66-51a18aae1b4a" providerId="ADAL" clId="{07356728-5FFA-49AC-904F-BDFDC427D8AF}" dt="2024-02-06T18:21:51.236" v="1168" actId="20577"/>
          <ac:spMkLst>
            <pc:docMk/>
            <pc:sldMk cId="4151411595" sldId="297"/>
            <ac:spMk id="31" creationId="{AFA170B6-FD15-9E06-A3C0-ED5B3A5DE695}"/>
          </ac:spMkLst>
        </pc:spChg>
        <pc:picChg chg="add del">
          <ac:chgData name="Abels, Patrick" userId="ba666de4-0d21-43a6-8e66-51a18aae1b4a" providerId="ADAL" clId="{07356728-5FFA-49AC-904F-BDFDC427D8AF}" dt="2024-02-06T17:40:58.295" v="366" actId="478"/>
          <ac:picMkLst>
            <pc:docMk/>
            <pc:sldMk cId="4151411595" sldId="297"/>
            <ac:picMk id="5" creationId="{CC61EABF-A6CE-6EDF-0231-1B2E61599EEA}"/>
          </ac:picMkLst>
        </pc:picChg>
        <pc:picChg chg="add del">
          <ac:chgData name="Abels, Patrick" userId="ba666de4-0d21-43a6-8e66-51a18aae1b4a" providerId="ADAL" clId="{07356728-5FFA-49AC-904F-BDFDC427D8AF}" dt="2024-02-06T17:41:39.621" v="372" actId="478"/>
          <ac:picMkLst>
            <pc:docMk/>
            <pc:sldMk cId="4151411595" sldId="297"/>
            <ac:picMk id="7" creationId="{F6B21E27-D9F6-6F66-6F5F-200ECDA76A2A}"/>
          </ac:picMkLst>
        </pc:picChg>
        <pc:picChg chg="add mod">
          <ac:chgData name="Abels, Patrick" userId="ba666de4-0d21-43a6-8e66-51a18aae1b4a" providerId="ADAL" clId="{07356728-5FFA-49AC-904F-BDFDC427D8AF}" dt="2024-02-06T18:20:14.745" v="1142" actId="1038"/>
          <ac:picMkLst>
            <pc:docMk/>
            <pc:sldMk cId="4151411595" sldId="297"/>
            <ac:picMk id="12" creationId="{14C5CB6C-21CE-1FBD-E92C-277D7F0067EF}"/>
          </ac:picMkLst>
        </pc:picChg>
        <pc:cxnChg chg="add del mod">
          <ac:chgData name="Abels, Patrick" userId="ba666de4-0d21-43a6-8e66-51a18aae1b4a" providerId="ADAL" clId="{07356728-5FFA-49AC-904F-BDFDC427D8AF}" dt="2024-02-06T18:18:39.963" v="1112" actId="478"/>
          <ac:cxnSpMkLst>
            <pc:docMk/>
            <pc:sldMk cId="4151411595" sldId="297"/>
            <ac:cxnSpMk id="14" creationId="{5AF548D3-56E0-0756-9F80-B5ACF90C8DD4}"/>
          </ac:cxnSpMkLst>
        </pc:cxnChg>
        <pc:cxnChg chg="add del mod">
          <ac:chgData name="Abels, Patrick" userId="ba666de4-0d21-43a6-8e66-51a18aae1b4a" providerId="ADAL" clId="{07356728-5FFA-49AC-904F-BDFDC427D8AF}" dt="2024-02-06T18:18:36.390" v="1111" actId="478"/>
          <ac:cxnSpMkLst>
            <pc:docMk/>
            <pc:sldMk cId="4151411595" sldId="297"/>
            <ac:cxnSpMk id="15" creationId="{94E13636-363C-AE9F-660F-FB60C9D63F4A}"/>
          </ac:cxnSpMkLst>
        </pc:cxnChg>
        <pc:cxnChg chg="add mod">
          <ac:chgData name="Abels, Patrick" userId="ba666de4-0d21-43a6-8e66-51a18aae1b4a" providerId="ADAL" clId="{07356728-5FFA-49AC-904F-BDFDC427D8AF}" dt="2024-02-06T18:20:14.745" v="1142" actId="1038"/>
          <ac:cxnSpMkLst>
            <pc:docMk/>
            <pc:sldMk cId="4151411595" sldId="297"/>
            <ac:cxnSpMk id="18" creationId="{D6AA7B43-924A-14BD-8993-B9F7E4487F1F}"/>
          </ac:cxnSpMkLst>
        </pc:cxnChg>
        <pc:cxnChg chg="add mod">
          <ac:chgData name="Abels, Patrick" userId="ba666de4-0d21-43a6-8e66-51a18aae1b4a" providerId="ADAL" clId="{07356728-5FFA-49AC-904F-BDFDC427D8AF}" dt="2024-02-06T18:20:31.477" v="1147" actId="1076"/>
          <ac:cxnSpMkLst>
            <pc:docMk/>
            <pc:sldMk cId="4151411595" sldId="297"/>
            <ac:cxnSpMk id="20" creationId="{C99AB6DD-AFCA-1A7F-4639-FD6A94C87957}"/>
          </ac:cxnSpMkLst>
        </pc:cxnChg>
        <pc:cxnChg chg="add mod">
          <ac:chgData name="Abels, Patrick" userId="ba666de4-0d21-43a6-8e66-51a18aae1b4a" providerId="ADAL" clId="{07356728-5FFA-49AC-904F-BDFDC427D8AF}" dt="2024-02-06T18:21:38.797" v="1164" actId="14100"/>
          <ac:cxnSpMkLst>
            <pc:docMk/>
            <pc:sldMk cId="4151411595" sldId="297"/>
            <ac:cxnSpMk id="24" creationId="{56E74CC6-27FF-00B9-12CA-D025079D810B}"/>
          </ac:cxnSpMkLst>
        </pc:cxnChg>
        <pc:cxnChg chg="add mod">
          <ac:chgData name="Abels, Patrick" userId="ba666de4-0d21-43a6-8e66-51a18aae1b4a" providerId="ADAL" clId="{07356728-5FFA-49AC-904F-BDFDC427D8AF}" dt="2024-02-06T18:21:33.511" v="1163" actId="1076"/>
          <ac:cxnSpMkLst>
            <pc:docMk/>
            <pc:sldMk cId="4151411595" sldId="297"/>
            <ac:cxnSpMk id="27" creationId="{5A3DF347-1E00-89C2-581E-EDF3636FD7CE}"/>
          </ac:cxnSpMkLst>
        </pc:cxnChg>
      </pc:sldChg>
      <pc:sldChg chg="new del">
        <pc:chgData name="Abels, Patrick" userId="ba666de4-0d21-43a6-8e66-51a18aae1b4a" providerId="ADAL" clId="{07356728-5FFA-49AC-904F-BDFDC427D8AF}" dt="2024-02-06T17:57:35.332" v="401" actId="47"/>
        <pc:sldMkLst>
          <pc:docMk/>
          <pc:sldMk cId="219810204" sldId="298"/>
        </pc:sldMkLst>
      </pc:sldChg>
      <pc:sldChg chg="modSp new mod">
        <pc:chgData name="Abels, Patrick" userId="ba666de4-0d21-43a6-8e66-51a18aae1b4a" providerId="ADAL" clId="{07356728-5FFA-49AC-904F-BDFDC427D8AF}" dt="2024-02-06T18:03:04.749" v="752" actId="207"/>
        <pc:sldMkLst>
          <pc:docMk/>
          <pc:sldMk cId="436696663" sldId="298"/>
        </pc:sldMkLst>
        <pc:spChg chg="mod">
          <ac:chgData name="Abels, Patrick" userId="ba666de4-0d21-43a6-8e66-51a18aae1b4a" providerId="ADAL" clId="{07356728-5FFA-49AC-904F-BDFDC427D8AF}" dt="2024-02-06T18:03:04.749" v="752" actId="207"/>
          <ac:spMkLst>
            <pc:docMk/>
            <pc:sldMk cId="436696663" sldId="298"/>
            <ac:spMk id="2" creationId="{71BF0750-EE8C-6083-9A99-3C0B7DC035D0}"/>
          </ac:spMkLst>
        </pc:spChg>
        <pc:spChg chg="mod">
          <ac:chgData name="Abels, Patrick" userId="ba666de4-0d21-43a6-8e66-51a18aae1b4a" providerId="ADAL" clId="{07356728-5FFA-49AC-904F-BDFDC427D8AF}" dt="2024-02-06T18:00:13.383" v="434" actId="20577"/>
          <ac:spMkLst>
            <pc:docMk/>
            <pc:sldMk cId="436696663" sldId="298"/>
            <ac:spMk id="3" creationId="{7248A614-4B68-47B3-0434-31E035C8D347}"/>
          </ac:spMkLst>
        </pc:spChg>
      </pc:sldChg>
      <pc:sldChg chg="modSp new del mod">
        <pc:chgData name="Abels, Patrick" userId="ba666de4-0d21-43a6-8e66-51a18aae1b4a" providerId="ADAL" clId="{07356728-5FFA-49AC-904F-BDFDC427D8AF}" dt="2024-02-06T17:41:42.664" v="373" actId="47"/>
        <pc:sldMkLst>
          <pc:docMk/>
          <pc:sldMk cId="1471344431" sldId="298"/>
        </pc:sldMkLst>
        <pc:spChg chg="mod">
          <ac:chgData name="Abels, Patrick" userId="ba666de4-0d21-43a6-8e66-51a18aae1b4a" providerId="ADAL" clId="{07356728-5FFA-49AC-904F-BDFDC427D8AF}" dt="2024-02-06T17:41:06.102" v="369" actId="20577"/>
          <ac:spMkLst>
            <pc:docMk/>
            <pc:sldMk cId="1471344431" sldId="298"/>
            <ac:spMk id="2" creationId="{960236BD-6153-33A6-3386-23C70F2BED7D}"/>
          </ac:spMkLst>
        </pc:spChg>
      </pc:sldChg>
      <pc:sldChg chg="new del">
        <pc:chgData name="Abels, Patrick" userId="ba666de4-0d21-43a6-8e66-51a18aae1b4a" providerId="ADAL" clId="{07356728-5FFA-49AC-904F-BDFDC427D8AF}" dt="2024-02-06T17:57:22.572" v="399" actId="47"/>
        <pc:sldMkLst>
          <pc:docMk/>
          <pc:sldMk cId="3649483825" sldId="298"/>
        </pc:sldMkLst>
      </pc:sldChg>
      <pc:sldChg chg="modSp add mod ord">
        <pc:chgData name="Abels, Patrick" userId="ba666de4-0d21-43a6-8e66-51a18aae1b4a" providerId="ADAL" clId="{07356728-5FFA-49AC-904F-BDFDC427D8AF}" dt="2024-02-06T18:04:01.643" v="761" actId="6549"/>
        <pc:sldMkLst>
          <pc:docMk/>
          <pc:sldMk cId="3013138608" sldId="299"/>
        </pc:sldMkLst>
        <pc:spChg chg="mod">
          <ac:chgData name="Abels, Patrick" userId="ba666de4-0d21-43a6-8e66-51a18aae1b4a" providerId="ADAL" clId="{07356728-5FFA-49AC-904F-BDFDC427D8AF}" dt="2024-02-06T18:04:01.643" v="761" actId="6549"/>
          <ac:spMkLst>
            <pc:docMk/>
            <pc:sldMk cId="3013138608" sldId="299"/>
            <ac:spMk id="2" creationId="{FF2AEFEB-7789-70F2-FC1D-6369E22ADAA0}"/>
          </ac:spMkLst>
        </pc:spChg>
      </pc:sldChg>
      <pc:sldChg chg="modSp add mod ord">
        <pc:chgData name="Abels, Patrick" userId="ba666de4-0d21-43a6-8e66-51a18aae1b4a" providerId="ADAL" clId="{07356728-5FFA-49AC-904F-BDFDC427D8AF}" dt="2024-02-06T18:16:11.589" v="1038" actId="207"/>
        <pc:sldMkLst>
          <pc:docMk/>
          <pc:sldMk cId="1770763940" sldId="300"/>
        </pc:sldMkLst>
        <pc:spChg chg="mod">
          <ac:chgData name="Abels, Patrick" userId="ba666de4-0d21-43a6-8e66-51a18aae1b4a" providerId="ADAL" clId="{07356728-5FFA-49AC-904F-BDFDC427D8AF}" dt="2024-02-06T18:16:11.589" v="1038" actId="207"/>
          <ac:spMkLst>
            <pc:docMk/>
            <pc:sldMk cId="1770763940" sldId="300"/>
            <ac:spMk id="2" creationId="{82301B24-F37C-8A25-C684-74133F0F8460}"/>
          </ac:spMkLst>
        </pc:spChg>
        <pc:spChg chg="mod">
          <ac:chgData name="Abels, Patrick" userId="ba666de4-0d21-43a6-8e66-51a18aae1b4a" providerId="ADAL" clId="{07356728-5FFA-49AC-904F-BDFDC427D8AF}" dt="2024-02-06T18:13:30.649" v="863" actId="6549"/>
          <ac:spMkLst>
            <pc:docMk/>
            <pc:sldMk cId="1770763940" sldId="300"/>
            <ac:spMk id="3" creationId="{9E51430C-78BC-6AED-3A37-C4CF8FDB99EF}"/>
          </ac:spMkLst>
        </pc:spChg>
      </pc:sldChg>
      <pc:sldChg chg="addSp modSp add mod ord">
        <pc:chgData name="Abels, Patrick" userId="ba666de4-0d21-43a6-8e66-51a18aae1b4a" providerId="ADAL" clId="{07356728-5FFA-49AC-904F-BDFDC427D8AF}" dt="2024-02-06T18:31:11.476" v="1304" actId="1076"/>
        <pc:sldMkLst>
          <pc:docMk/>
          <pc:sldMk cId="2768151853" sldId="301"/>
        </pc:sldMkLst>
        <pc:spChg chg="add mod">
          <ac:chgData name="Abels, Patrick" userId="ba666de4-0d21-43a6-8e66-51a18aae1b4a" providerId="ADAL" clId="{07356728-5FFA-49AC-904F-BDFDC427D8AF}" dt="2024-02-06T18:31:08.851" v="1303" actId="1076"/>
          <ac:spMkLst>
            <pc:docMk/>
            <pc:sldMk cId="2768151853" sldId="301"/>
            <ac:spMk id="5" creationId="{ACB28827-A9EB-6C2D-6641-FEFCA34E8AA9}"/>
          </ac:spMkLst>
        </pc:spChg>
        <pc:spChg chg="add mod">
          <ac:chgData name="Abels, Patrick" userId="ba666de4-0d21-43a6-8e66-51a18aae1b4a" providerId="ADAL" clId="{07356728-5FFA-49AC-904F-BDFDC427D8AF}" dt="2024-02-06T18:31:11.476" v="1304" actId="1076"/>
          <ac:spMkLst>
            <pc:docMk/>
            <pc:sldMk cId="2768151853" sldId="301"/>
            <ac:spMk id="7" creationId="{26347D16-3FB4-014E-C249-FD566474051F}"/>
          </ac:spMkLst>
        </pc:spChg>
        <pc:spChg chg="mod">
          <ac:chgData name="Abels, Patrick" userId="ba666de4-0d21-43a6-8e66-51a18aae1b4a" providerId="ADAL" clId="{07356728-5FFA-49AC-904F-BDFDC427D8AF}" dt="2024-02-06T18:29:50.885" v="1250" actId="20577"/>
          <ac:spMkLst>
            <pc:docMk/>
            <pc:sldMk cId="2768151853" sldId="301"/>
            <ac:spMk id="8" creationId="{A5F0C157-04DF-4DA0-436D-4155BC0F309B}"/>
          </ac:spMkLst>
        </pc:spChg>
        <pc:spChg chg="mod">
          <ac:chgData name="Abels, Patrick" userId="ba666de4-0d21-43a6-8e66-51a18aae1b4a" providerId="ADAL" clId="{07356728-5FFA-49AC-904F-BDFDC427D8AF}" dt="2024-02-06T18:25:55.684" v="1218" actId="1076"/>
          <ac:spMkLst>
            <pc:docMk/>
            <pc:sldMk cId="2768151853" sldId="301"/>
            <ac:spMk id="9" creationId="{5ECCC7B0-E465-A7D7-CCFE-D4B18892FEB1}"/>
          </ac:spMkLst>
        </pc:spChg>
        <pc:spChg chg="add mod">
          <ac:chgData name="Abels, Patrick" userId="ba666de4-0d21-43a6-8e66-51a18aae1b4a" providerId="ADAL" clId="{07356728-5FFA-49AC-904F-BDFDC427D8AF}" dt="2024-02-06T18:31:02.715" v="1301" actId="1076"/>
          <ac:spMkLst>
            <pc:docMk/>
            <pc:sldMk cId="2768151853" sldId="301"/>
            <ac:spMk id="13" creationId="{0CD4632B-E370-4F47-16D8-5E7F9275B66E}"/>
          </ac:spMkLst>
        </pc:spChg>
        <pc:spChg chg="add mod">
          <ac:chgData name="Abels, Patrick" userId="ba666de4-0d21-43a6-8e66-51a18aae1b4a" providerId="ADAL" clId="{07356728-5FFA-49AC-904F-BDFDC427D8AF}" dt="2024-02-06T18:31:06.132" v="1302" actId="1076"/>
          <ac:spMkLst>
            <pc:docMk/>
            <pc:sldMk cId="2768151853" sldId="301"/>
            <ac:spMk id="15" creationId="{206EF5DB-3E4B-163D-5ED1-B72173BA2F75}"/>
          </ac:spMkLst>
        </pc:spChg>
        <pc:picChg chg="add mod">
          <ac:chgData name="Abels, Patrick" userId="ba666de4-0d21-43a6-8e66-51a18aae1b4a" providerId="ADAL" clId="{07356728-5FFA-49AC-904F-BDFDC427D8AF}" dt="2024-02-06T18:30:09.771" v="1254" actId="1076"/>
          <ac:picMkLst>
            <pc:docMk/>
            <pc:sldMk cId="2768151853" sldId="301"/>
            <ac:picMk id="3" creationId="{7381867C-5FCC-DE8C-47E1-3316355935B8}"/>
          </ac:picMkLst>
        </pc:picChg>
        <pc:cxnChg chg="add mod">
          <ac:chgData name="Abels, Patrick" userId="ba666de4-0d21-43a6-8e66-51a18aae1b4a" providerId="ADAL" clId="{07356728-5FFA-49AC-904F-BDFDC427D8AF}" dt="2024-02-06T18:30:35.347" v="1288" actId="1038"/>
          <ac:cxnSpMkLst>
            <pc:docMk/>
            <pc:sldMk cId="2768151853" sldId="301"/>
            <ac:cxnSpMk id="4" creationId="{D3CA22A9-944D-AF9D-13CF-084A0AC46EF3}"/>
          </ac:cxnSpMkLst>
        </pc:cxnChg>
        <pc:cxnChg chg="add mod">
          <ac:chgData name="Abels, Patrick" userId="ba666de4-0d21-43a6-8e66-51a18aae1b4a" providerId="ADAL" clId="{07356728-5FFA-49AC-904F-BDFDC427D8AF}" dt="2024-02-06T18:30:42.626" v="1292" actId="1036"/>
          <ac:cxnSpMkLst>
            <pc:docMk/>
            <pc:sldMk cId="2768151853" sldId="301"/>
            <ac:cxnSpMk id="6" creationId="{1C460FA7-4A9C-5EEF-832A-13CA65A06C46}"/>
          </ac:cxnSpMkLst>
        </pc:cxnChg>
        <pc:cxnChg chg="add mod">
          <ac:chgData name="Abels, Patrick" userId="ba666de4-0d21-43a6-8e66-51a18aae1b4a" providerId="ADAL" clId="{07356728-5FFA-49AC-904F-BDFDC427D8AF}" dt="2024-02-06T18:30:58.152" v="1300" actId="1035"/>
          <ac:cxnSpMkLst>
            <pc:docMk/>
            <pc:sldMk cId="2768151853" sldId="301"/>
            <ac:cxnSpMk id="12" creationId="{C0758E95-2115-952C-DED5-CDCB1677F5C1}"/>
          </ac:cxnSpMkLst>
        </pc:cxnChg>
        <pc:cxnChg chg="add mod">
          <ac:chgData name="Abels, Patrick" userId="ba666de4-0d21-43a6-8e66-51a18aae1b4a" providerId="ADAL" clId="{07356728-5FFA-49AC-904F-BDFDC427D8AF}" dt="2024-02-06T18:30:48.003" v="1294" actId="14100"/>
          <ac:cxnSpMkLst>
            <pc:docMk/>
            <pc:sldMk cId="2768151853" sldId="301"/>
            <ac:cxnSpMk id="14" creationId="{A79F74DF-31DA-3302-3C82-B12064A894A7}"/>
          </ac:cxnSpMkLst>
        </pc:cxnChg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3153593050" sldId="301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897531376" sldId="302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261301157" sldId="303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63930591" sldId="304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760355346" sldId="305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42544294" sldId="306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831525817" sldId="307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89448111" sldId="308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652276269" sldId="309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466356499" sldId="310"/>
        </pc:sldMkLst>
      </pc:sldChg>
    </pc:docChg>
  </pc:docChgLst>
  <pc:docChgLst>
    <pc:chgData name="Abels, Patrick" userId="ba666de4-0d21-43a6-8e66-51a18aae1b4a" providerId="ADAL" clId="{ED659621-E410-42A2-A9A1-2E5AE50F87B1}"/>
    <pc:docChg chg="modSld">
      <pc:chgData name="Abels, Patrick" userId="ba666de4-0d21-43a6-8e66-51a18aae1b4a" providerId="ADAL" clId="{ED659621-E410-42A2-A9A1-2E5AE50F87B1}" dt="2024-07-25T22:34:37.279" v="81" actId="20577"/>
      <pc:docMkLst>
        <pc:docMk/>
      </pc:docMkLst>
      <pc:sldChg chg="modSp mod">
        <pc:chgData name="Abels, Patrick" userId="ba666de4-0d21-43a6-8e66-51a18aae1b4a" providerId="ADAL" clId="{ED659621-E410-42A2-A9A1-2E5AE50F87B1}" dt="2024-07-25T22:34:27.411" v="41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ED659621-E410-42A2-A9A1-2E5AE50F87B1}" dt="2024-07-25T22:34:27.411" v="41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ED659621-E410-42A2-A9A1-2E5AE50F87B1}" dt="2024-07-25T22:34:37.279" v="81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ED659621-E410-42A2-A9A1-2E5AE50F87B1}" dt="2024-07-25T22:34:37.279" v="81" actId="20577"/>
          <ac:spMkLst>
            <pc:docMk/>
            <pc:sldMk cId="4259948035" sldId="304"/>
            <ac:spMk id="2" creationId="{67F290F3-E690-6F05-E43C-5E0E34718546}"/>
          </ac:spMkLst>
        </pc:spChg>
      </pc:sldChg>
    </pc:docChg>
  </pc:docChgLst>
  <pc:docChgLst>
    <pc:chgData name="Abels, Patrick" userId="ba666de4-0d21-43a6-8e66-51a18aae1b4a" providerId="ADAL" clId="{A0EBA631-604F-42DE-A4D0-9764EC04908E}"/>
    <pc:docChg chg="modSld">
      <pc:chgData name="Abels, Patrick" userId="ba666de4-0d21-43a6-8e66-51a18aae1b4a" providerId="ADAL" clId="{A0EBA631-604F-42DE-A4D0-9764EC04908E}" dt="2023-07-04T16:09:21.932" v="65" actId="404"/>
      <pc:docMkLst>
        <pc:docMk/>
      </pc:docMkLst>
      <pc:sldChg chg="modSp mod">
        <pc:chgData name="Abels, Patrick" userId="ba666de4-0d21-43a6-8e66-51a18aae1b4a" providerId="ADAL" clId="{A0EBA631-604F-42DE-A4D0-9764EC04908E}" dt="2023-07-04T16:08:03.684" v="3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A0EBA631-604F-42DE-A4D0-9764EC04908E}" dt="2023-07-04T16:08:03.684" v="3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A0EBA631-604F-42DE-A4D0-9764EC04908E}" dt="2023-07-04T16:09:21.932" v="65" actId="404"/>
        <pc:sldMkLst>
          <pc:docMk/>
          <pc:sldMk cId="3641686394" sldId="267"/>
        </pc:sldMkLst>
        <pc:spChg chg="mod">
          <ac:chgData name="Abels, Patrick" userId="ba666de4-0d21-43a6-8e66-51a18aae1b4a" providerId="ADAL" clId="{A0EBA631-604F-42DE-A4D0-9764EC04908E}" dt="2023-07-04T16:09:21.932" v="65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  <pc:docChgLst>
    <pc:chgData name="Abels, Patrick" userId="ba666de4-0d21-43a6-8e66-51a18aae1b4a" providerId="ADAL" clId="{54176FF9-95E6-4794-B806-5DDB49ECD278}"/>
    <pc:docChg chg="undo custSel addSld delSld modSld sldOrd modMainMaster">
      <pc:chgData name="Abels, Patrick" userId="ba666de4-0d21-43a6-8e66-51a18aae1b4a" providerId="ADAL" clId="{54176FF9-95E6-4794-B806-5DDB49ECD278}" dt="2024-07-24T11:53:00.253" v="3937" actId="164"/>
      <pc:docMkLst>
        <pc:docMk/>
      </pc:docMkLst>
      <pc:sldChg chg="modSp mod">
        <pc:chgData name="Abels, Patrick" userId="ba666de4-0d21-43a6-8e66-51a18aae1b4a" providerId="ADAL" clId="{54176FF9-95E6-4794-B806-5DDB49ECD278}" dt="2024-07-24T08:13:21.327" v="17" actId="207"/>
        <pc:sldMkLst>
          <pc:docMk/>
          <pc:sldMk cId="3348838403" sldId="294"/>
        </pc:sldMkLst>
        <pc:spChg chg="mod">
          <ac:chgData name="Abels, Patrick" userId="ba666de4-0d21-43a6-8e66-51a18aae1b4a" providerId="ADAL" clId="{54176FF9-95E6-4794-B806-5DDB49ECD278}" dt="2024-07-24T08:13:21.327" v="17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54176FF9-95E6-4794-B806-5DDB49ECD278}" dt="2024-07-24T08:13:45.121" v="54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54176FF9-95E6-4794-B806-5DDB49ECD278}" dt="2024-07-24T08:13:45.121" v="54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modSp mod">
        <pc:chgData name="Abels, Patrick" userId="ba666de4-0d21-43a6-8e66-51a18aae1b4a" providerId="ADAL" clId="{54176FF9-95E6-4794-B806-5DDB49ECD278}" dt="2024-07-24T10:27:41.299" v="2219" actId="20577"/>
        <pc:sldMkLst>
          <pc:docMk/>
          <pc:sldMk cId="3358983006" sldId="305"/>
        </pc:sldMkLst>
        <pc:spChg chg="mod">
          <ac:chgData name="Abels, Patrick" userId="ba666de4-0d21-43a6-8e66-51a18aae1b4a" providerId="ADAL" clId="{54176FF9-95E6-4794-B806-5DDB49ECD278}" dt="2024-07-24T10:27:41.299" v="2219" actId="20577"/>
          <ac:spMkLst>
            <pc:docMk/>
            <pc:sldMk cId="3358983006" sldId="305"/>
            <ac:spMk id="2" creationId="{2990A55F-57D0-5F13-873C-EC6A5D011C2D}"/>
          </ac:spMkLst>
        </pc:spChg>
      </pc:sldChg>
      <pc:sldChg chg="addSp delSp modSp mod">
        <pc:chgData name="Abels, Patrick" userId="ba666de4-0d21-43a6-8e66-51a18aae1b4a" providerId="ADAL" clId="{54176FF9-95E6-4794-B806-5DDB49ECD278}" dt="2024-07-24T10:31:51.100" v="2258" actId="14100"/>
        <pc:sldMkLst>
          <pc:docMk/>
          <pc:sldMk cId="1934247724" sldId="306"/>
        </pc:sldMkLst>
        <pc:spChg chg="mod">
          <ac:chgData name="Abels, Patrick" userId="ba666de4-0d21-43a6-8e66-51a18aae1b4a" providerId="ADAL" clId="{54176FF9-95E6-4794-B806-5DDB49ECD278}" dt="2024-07-24T10:31:51.100" v="2258" actId="14100"/>
          <ac:spMkLst>
            <pc:docMk/>
            <pc:sldMk cId="1934247724" sldId="306"/>
            <ac:spMk id="2" creationId="{9551B581-5D0C-349A-7D09-2EF98C39A468}"/>
          </ac:spMkLst>
        </pc:spChg>
        <pc:spChg chg="mod">
          <ac:chgData name="Abels, Patrick" userId="ba666de4-0d21-43a6-8e66-51a18aae1b4a" providerId="ADAL" clId="{54176FF9-95E6-4794-B806-5DDB49ECD278}" dt="2024-07-24T09:24:19.285" v="468" actId="20577"/>
          <ac:spMkLst>
            <pc:docMk/>
            <pc:sldMk cId="1934247724" sldId="306"/>
            <ac:spMk id="3" creationId="{DC61DCF5-CB1F-A83B-EB91-23017828879D}"/>
          </ac:spMkLst>
        </pc:spChg>
        <pc:grpChg chg="del">
          <ac:chgData name="Abels, Patrick" userId="ba666de4-0d21-43a6-8e66-51a18aae1b4a" providerId="ADAL" clId="{54176FF9-95E6-4794-B806-5DDB49ECD278}" dt="2024-07-24T08:13:35.803" v="38" actId="478"/>
          <ac:grpSpMkLst>
            <pc:docMk/>
            <pc:sldMk cId="1934247724" sldId="306"/>
            <ac:grpSpMk id="4" creationId="{6F9323C1-594E-CC49-142D-0E25A301487F}"/>
          </ac:grpSpMkLst>
        </pc:grpChg>
        <pc:picChg chg="add mod">
          <ac:chgData name="Abels, Patrick" userId="ba666de4-0d21-43a6-8e66-51a18aae1b4a" providerId="ADAL" clId="{54176FF9-95E6-4794-B806-5DDB49ECD278}" dt="2024-07-24T10:31:47.284" v="2257" actId="1076"/>
          <ac:picMkLst>
            <pc:docMk/>
            <pc:sldMk cId="1934247724" sldId="306"/>
            <ac:picMk id="7" creationId="{8CD1F628-E669-9497-C7B9-B6C447F8535E}"/>
          </ac:picMkLst>
        </pc:picChg>
        <pc:picChg chg="del">
          <ac:chgData name="Abels, Patrick" userId="ba666de4-0d21-43a6-8e66-51a18aae1b4a" providerId="ADAL" clId="{54176FF9-95E6-4794-B806-5DDB49ECD278}" dt="2024-07-24T08:13:35.803" v="38" actId="478"/>
          <ac:picMkLst>
            <pc:docMk/>
            <pc:sldMk cId="1934247724" sldId="306"/>
            <ac:picMk id="9" creationId="{AFC7FA41-5CE8-C109-2CBD-F89899B37799}"/>
          </ac:picMkLst>
        </pc:picChg>
        <pc:picChg chg="del">
          <ac:chgData name="Abels, Patrick" userId="ba666de4-0d21-43a6-8e66-51a18aae1b4a" providerId="ADAL" clId="{54176FF9-95E6-4794-B806-5DDB49ECD278}" dt="2024-07-24T08:13:35.803" v="38" actId="478"/>
          <ac:picMkLst>
            <pc:docMk/>
            <pc:sldMk cId="1934247724" sldId="306"/>
            <ac:picMk id="10" creationId="{E0D8B9AC-8387-56A6-FCD0-FAB04BC0796C}"/>
          </ac:picMkLst>
        </pc:picChg>
        <pc:cxnChg chg="del">
          <ac:chgData name="Abels, Patrick" userId="ba666de4-0d21-43a6-8e66-51a18aae1b4a" providerId="ADAL" clId="{54176FF9-95E6-4794-B806-5DDB49ECD278}" dt="2024-07-24T08:13:35.803" v="38" actId="478"/>
          <ac:cxnSpMkLst>
            <pc:docMk/>
            <pc:sldMk cId="1934247724" sldId="306"/>
            <ac:cxnSpMk id="12" creationId="{D80E4FEB-3590-07CE-EC8C-FFEB39DC4364}"/>
          </ac:cxnSpMkLst>
        </pc:cxnChg>
        <pc:cxnChg chg="del">
          <ac:chgData name="Abels, Patrick" userId="ba666de4-0d21-43a6-8e66-51a18aae1b4a" providerId="ADAL" clId="{54176FF9-95E6-4794-B806-5DDB49ECD278}" dt="2024-07-24T08:13:35.803" v="38" actId="478"/>
          <ac:cxnSpMkLst>
            <pc:docMk/>
            <pc:sldMk cId="1934247724" sldId="306"/>
            <ac:cxnSpMk id="13" creationId="{180C1CAE-FBB6-3D27-AEDE-52248CA8C08D}"/>
          </ac:cxnSpMkLst>
        </pc:cxnChg>
      </pc:sldChg>
      <pc:sldChg chg="del">
        <pc:chgData name="Abels, Patrick" userId="ba666de4-0d21-43a6-8e66-51a18aae1b4a" providerId="ADAL" clId="{54176FF9-95E6-4794-B806-5DDB49ECD278}" dt="2024-07-24T08:07:29.067" v="0" actId="47"/>
        <pc:sldMkLst>
          <pc:docMk/>
          <pc:sldMk cId="1496135496" sldId="307"/>
        </pc:sldMkLst>
      </pc:sldChg>
      <pc:sldChg chg="addSp modSp new mod">
        <pc:chgData name="Abels, Patrick" userId="ba666de4-0d21-43a6-8e66-51a18aae1b4a" providerId="ADAL" clId="{54176FF9-95E6-4794-B806-5DDB49ECD278}" dt="2024-07-24T11:19:30.200" v="3331" actId="5793"/>
        <pc:sldMkLst>
          <pc:docMk/>
          <pc:sldMk cId="3678361184" sldId="307"/>
        </pc:sldMkLst>
        <pc:spChg chg="mod">
          <ac:chgData name="Abels, Patrick" userId="ba666de4-0d21-43a6-8e66-51a18aae1b4a" providerId="ADAL" clId="{54176FF9-95E6-4794-B806-5DDB49ECD278}" dt="2024-07-24T11:19:30.200" v="3331" actId="5793"/>
          <ac:spMkLst>
            <pc:docMk/>
            <pc:sldMk cId="3678361184" sldId="307"/>
            <ac:spMk id="2" creationId="{3ED07F13-ECB2-F222-1DB0-2A14EDC1E125}"/>
          </ac:spMkLst>
        </pc:spChg>
        <pc:spChg chg="mod">
          <ac:chgData name="Abels, Patrick" userId="ba666de4-0d21-43a6-8e66-51a18aae1b4a" providerId="ADAL" clId="{54176FF9-95E6-4794-B806-5DDB49ECD278}" dt="2024-07-24T09:22:47.410" v="234" actId="20577"/>
          <ac:spMkLst>
            <pc:docMk/>
            <pc:sldMk cId="3678361184" sldId="307"/>
            <ac:spMk id="3" creationId="{24DB8293-53C7-0F10-B8D8-85B5D76C4DC0}"/>
          </ac:spMkLst>
        </pc:spChg>
        <pc:graphicFrameChg chg="add mod modGraphic">
          <ac:chgData name="Abels, Patrick" userId="ba666de4-0d21-43a6-8e66-51a18aae1b4a" providerId="ADAL" clId="{54176FF9-95E6-4794-B806-5DDB49ECD278}" dt="2024-07-24T11:18:48.117" v="3329" actId="572"/>
          <ac:graphicFrameMkLst>
            <pc:docMk/>
            <pc:sldMk cId="3678361184" sldId="307"/>
            <ac:graphicFrameMk id="10" creationId="{C6F1A1DE-5158-2E8D-67FC-1741F6B6ADBF}"/>
          </ac:graphicFrameMkLst>
        </pc:graphicFrameChg>
        <pc:picChg chg="add mod">
          <ac:chgData name="Abels, Patrick" userId="ba666de4-0d21-43a6-8e66-51a18aae1b4a" providerId="ADAL" clId="{54176FF9-95E6-4794-B806-5DDB49ECD278}" dt="2024-07-24T11:17:32.032" v="3313" actId="1076"/>
          <ac:picMkLst>
            <pc:docMk/>
            <pc:sldMk cId="3678361184" sldId="307"/>
            <ac:picMk id="5" creationId="{E7B3DBBF-6507-CB0E-B72A-090A8B883481}"/>
          </ac:picMkLst>
        </pc:picChg>
      </pc:sldChg>
      <pc:sldChg chg="addSp modSp new mod modTransition">
        <pc:chgData name="Abels, Patrick" userId="ba666de4-0d21-43a6-8e66-51a18aae1b4a" providerId="ADAL" clId="{54176FF9-95E6-4794-B806-5DDB49ECD278}" dt="2024-07-24T11:50:27.685" v="3934"/>
        <pc:sldMkLst>
          <pc:docMk/>
          <pc:sldMk cId="3240640036" sldId="308"/>
        </pc:sldMkLst>
        <pc:spChg chg="mod">
          <ac:chgData name="Abels, Patrick" userId="ba666de4-0d21-43a6-8e66-51a18aae1b4a" providerId="ADAL" clId="{54176FF9-95E6-4794-B806-5DDB49ECD278}" dt="2024-07-24T11:19:52.901" v="3332" actId="20577"/>
          <ac:spMkLst>
            <pc:docMk/>
            <pc:sldMk cId="3240640036" sldId="308"/>
            <ac:spMk id="2" creationId="{96118823-5A01-6742-A9A3-B1E25081137E}"/>
          </ac:spMkLst>
        </pc:spChg>
        <pc:spChg chg="mod">
          <ac:chgData name="Abels, Patrick" userId="ba666de4-0d21-43a6-8e66-51a18aae1b4a" providerId="ADAL" clId="{54176FF9-95E6-4794-B806-5DDB49ECD278}" dt="2024-07-24T09:22:49.334" v="235" actId="20577"/>
          <ac:spMkLst>
            <pc:docMk/>
            <pc:sldMk cId="3240640036" sldId="308"/>
            <ac:spMk id="3" creationId="{026A10C6-0864-C249-DC7B-90D8330DB06B}"/>
          </ac:spMkLst>
        </pc:spChg>
        <pc:spChg chg="add mod">
          <ac:chgData name="Abels, Patrick" userId="ba666de4-0d21-43a6-8e66-51a18aae1b4a" providerId="ADAL" clId="{54176FF9-95E6-4794-B806-5DDB49ECD278}" dt="2024-07-24T11:33:44.079" v="3576" actId="20577"/>
          <ac:spMkLst>
            <pc:docMk/>
            <pc:sldMk cId="3240640036" sldId="308"/>
            <ac:spMk id="9" creationId="{691E87DF-9A0A-ADFF-91F6-DDBC8294BEE1}"/>
          </ac:spMkLst>
        </pc:spChg>
        <pc:graphicFrameChg chg="add mod">
          <ac:chgData name="Abels, Patrick" userId="ba666de4-0d21-43a6-8e66-51a18aae1b4a" providerId="ADAL" clId="{54176FF9-95E6-4794-B806-5DDB49ECD278}" dt="2024-07-24T11:19:57.152" v="3334" actId="1076"/>
          <ac:graphicFrameMkLst>
            <pc:docMk/>
            <pc:sldMk cId="3240640036" sldId="308"/>
            <ac:graphicFrameMk id="5" creationId="{79EEEFD2-D68A-55FA-EC0D-5AB10B896C30}"/>
          </ac:graphicFrameMkLst>
        </pc:graphicFrameChg>
        <pc:picChg chg="add mod">
          <ac:chgData name="Abels, Patrick" userId="ba666de4-0d21-43a6-8e66-51a18aae1b4a" providerId="ADAL" clId="{54176FF9-95E6-4794-B806-5DDB49ECD278}" dt="2024-07-24T11:19:57.152" v="3334" actId="1076"/>
          <ac:picMkLst>
            <pc:docMk/>
            <pc:sldMk cId="3240640036" sldId="308"/>
            <ac:picMk id="4" creationId="{D9DE9B27-801A-4FF7-A02E-61F0A86E8B98}"/>
          </ac:picMkLst>
        </pc:picChg>
        <pc:picChg chg="add mod">
          <ac:chgData name="Abels, Patrick" userId="ba666de4-0d21-43a6-8e66-51a18aae1b4a" providerId="ADAL" clId="{54176FF9-95E6-4794-B806-5DDB49ECD278}" dt="2024-07-24T11:27:11.248" v="3443" actId="1076"/>
          <ac:picMkLst>
            <pc:docMk/>
            <pc:sldMk cId="3240640036" sldId="308"/>
            <ac:picMk id="6" creationId="{D24ED2E0-FE6B-AF6E-C487-07AF72DE31E0}"/>
          </ac:picMkLst>
        </pc:picChg>
        <pc:picChg chg="add mod">
          <ac:chgData name="Abels, Patrick" userId="ba666de4-0d21-43a6-8e66-51a18aae1b4a" providerId="ADAL" clId="{54176FF9-95E6-4794-B806-5DDB49ECD278}" dt="2024-07-24T11:26:59.432" v="3437" actId="1076"/>
          <ac:picMkLst>
            <pc:docMk/>
            <pc:sldMk cId="3240640036" sldId="308"/>
            <ac:picMk id="8" creationId="{84710D08-D2B4-3B49-1D1B-EE625E7CDD47}"/>
          </ac:picMkLst>
        </pc:picChg>
      </pc:sldChg>
      <pc:sldChg chg="addSp modSp new mod">
        <pc:chgData name="Abels, Patrick" userId="ba666de4-0d21-43a6-8e66-51a18aae1b4a" providerId="ADAL" clId="{54176FF9-95E6-4794-B806-5DDB49ECD278}" dt="2024-07-24T11:48:22.147" v="3930" actId="1076"/>
        <pc:sldMkLst>
          <pc:docMk/>
          <pc:sldMk cId="3316918673" sldId="309"/>
        </pc:sldMkLst>
        <pc:spChg chg="mod">
          <ac:chgData name="Abels, Patrick" userId="ba666de4-0d21-43a6-8e66-51a18aae1b4a" providerId="ADAL" clId="{54176FF9-95E6-4794-B806-5DDB49ECD278}" dt="2024-07-24T10:28:19.522" v="2220" actId="12"/>
          <ac:spMkLst>
            <pc:docMk/>
            <pc:sldMk cId="3316918673" sldId="309"/>
            <ac:spMk id="2" creationId="{A8C9F056-DF64-56AA-A7E9-CCAE7C33B4CB}"/>
          </ac:spMkLst>
        </pc:spChg>
        <pc:spChg chg="mod">
          <ac:chgData name="Abels, Patrick" userId="ba666de4-0d21-43a6-8e66-51a18aae1b4a" providerId="ADAL" clId="{54176FF9-95E6-4794-B806-5DDB49ECD278}" dt="2024-07-24T09:22:58.104" v="243" actId="20577"/>
          <ac:spMkLst>
            <pc:docMk/>
            <pc:sldMk cId="3316918673" sldId="309"/>
            <ac:spMk id="3" creationId="{D7BD8727-49E8-FE80-AF4F-13766B1E6B1F}"/>
          </ac:spMkLst>
        </pc:spChg>
        <pc:picChg chg="add mod">
          <ac:chgData name="Abels, Patrick" userId="ba666de4-0d21-43a6-8e66-51a18aae1b4a" providerId="ADAL" clId="{54176FF9-95E6-4794-B806-5DDB49ECD278}" dt="2024-07-24T11:48:22.147" v="3930" actId="1076"/>
          <ac:picMkLst>
            <pc:docMk/>
            <pc:sldMk cId="3316918673" sldId="309"/>
            <ac:picMk id="5" creationId="{6ECA2F21-56DA-2888-9A4D-321DA694301E}"/>
          </ac:picMkLst>
        </pc:picChg>
      </pc:sldChg>
      <pc:sldChg chg="addSp modSp add mod ord modTransition">
        <pc:chgData name="Abels, Patrick" userId="ba666de4-0d21-43a6-8e66-51a18aae1b4a" providerId="ADAL" clId="{54176FF9-95E6-4794-B806-5DDB49ECD278}" dt="2024-07-24T11:48:41.040" v="3931"/>
        <pc:sldMkLst>
          <pc:docMk/>
          <pc:sldMk cId="107101755" sldId="310"/>
        </pc:sldMkLst>
        <pc:spChg chg="mod">
          <ac:chgData name="Abels, Patrick" userId="ba666de4-0d21-43a6-8e66-51a18aae1b4a" providerId="ADAL" clId="{54176FF9-95E6-4794-B806-5DDB49ECD278}" dt="2024-07-24T11:09:49.800" v="2871" actId="114"/>
          <ac:spMkLst>
            <pc:docMk/>
            <pc:sldMk cId="107101755" sldId="310"/>
            <ac:spMk id="2" creationId="{9551B581-5D0C-349A-7D09-2EF98C39A468}"/>
          </ac:spMkLst>
        </pc:spChg>
        <pc:picChg chg="add mod">
          <ac:chgData name="Abels, Patrick" userId="ba666de4-0d21-43a6-8e66-51a18aae1b4a" providerId="ADAL" clId="{54176FF9-95E6-4794-B806-5DDB49ECD278}" dt="2024-07-24T10:41:53.529" v="2300" actId="1076"/>
          <ac:picMkLst>
            <pc:docMk/>
            <pc:sldMk cId="107101755" sldId="310"/>
            <ac:picMk id="5" creationId="{09471427-309D-8EC4-07B5-2915D05E06EA}"/>
          </ac:picMkLst>
        </pc:picChg>
      </pc:sldChg>
      <pc:sldChg chg="modSp add mod">
        <pc:chgData name="Abels, Patrick" userId="ba666de4-0d21-43a6-8e66-51a18aae1b4a" providerId="ADAL" clId="{54176FF9-95E6-4794-B806-5DDB49ECD278}" dt="2024-07-24T10:58:59.699" v="2539" actId="207"/>
        <pc:sldMkLst>
          <pc:docMk/>
          <pc:sldMk cId="1909465663" sldId="311"/>
        </pc:sldMkLst>
        <pc:spChg chg="mod">
          <ac:chgData name="Abels, Patrick" userId="ba666de4-0d21-43a6-8e66-51a18aae1b4a" providerId="ADAL" clId="{54176FF9-95E6-4794-B806-5DDB49ECD278}" dt="2024-07-24T10:58:59.699" v="2539" actId="207"/>
          <ac:spMkLst>
            <pc:docMk/>
            <pc:sldMk cId="1909465663" sldId="311"/>
            <ac:spMk id="2" creationId="{9551B581-5D0C-349A-7D09-2EF98C39A468}"/>
          </ac:spMkLst>
        </pc:spChg>
      </pc:sldChg>
      <pc:sldChg chg="modSp add mod ord modTransition">
        <pc:chgData name="Abels, Patrick" userId="ba666de4-0d21-43a6-8e66-51a18aae1b4a" providerId="ADAL" clId="{54176FF9-95E6-4794-B806-5DDB49ECD278}" dt="2024-07-24T11:51:30.563" v="3935"/>
        <pc:sldMkLst>
          <pc:docMk/>
          <pc:sldMk cId="2400931854" sldId="312"/>
        </pc:sldMkLst>
        <pc:spChg chg="mod">
          <ac:chgData name="Abels, Patrick" userId="ba666de4-0d21-43a6-8e66-51a18aae1b4a" providerId="ADAL" clId="{54176FF9-95E6-4794-B806-5DDB49ECD278}" dt="2024-07-24T11:43:58.369" v="3922" actId="404"/>
          <ac:spMkLst>
            <pc:docMk/>
            <pc:sldMk cId="2400931854" sldId="312"/>
            <ac:spMk id="2" creationId="{9551B581-5D0C-349A-7D09-2EF98C39A468}"/>
          </ac:spMkLst>
        </pc:spChg>
      </pc:sldChg>
      <pc:sldChg chg="addSp modSp new mod">
        <pc:chgData name="Abels, Patrick" userId="ba666de4-0d21-43a6-8e66-51a18aae1b4a" providerId="ADAL" clId="{54176FF9-95E6-4794-B806-5DDB49ECD278}" dt="2024-07-24T09:46:05.258" v="881" actId="1076"/>
        <pc:sldMkLst>
          <pc:docMk/>
          <pc:sldMk cId="3323533761" sldId="313"/>
        </pc:sldMkLst>
        <pc:spChg chg="mod">
          <ac:chgData name="Abels, Patrick" userId="ba666de4-0d21-43a6-8e66-51a18aae1b4a" providerId="ADAL" clId="{54176FF9-95E6-4794-B806-5DDB49ECD278}" dt="2024-07-24T09:44:59.287" v="876" actId="20577"/>
          <ac:spMkLst>
            <pc:docMk/>
            <pc:sldMk cId="3323533761" sldId="313"/>
            <ac:spMk id="2" creationId="{7C92DF5A-5A59-3557-75F1-0EF30E451F6D}"/>
          </ac:spMkLst>
        </pc:spChg>
        <pc:spChg chg="mod">
          <ac:chgData name="Abels, Patrick" userId="ba666de4-0d21-43a6-8e66-51a18aae1b4a" providerId="ADAL" clId="{54176FF9-95E6-4794-B806-5DDB49ECD278}" dt="2024-07-24T09:28:39.618" v="526" actId="20577"/>
          <ac:spMkLst>
            <pc:docMk/>
            <pc:sldMk cId="3323533761" sldId="313"/>
            <ac:spMk id="3" creationId="{4E229807-5B26-C447-9EB6-C4241896FBFA}"/>
          </ac:spMkLst>
        </pc:spChg>
        <pc:picChg chg="add mod">
          <ac:chgData name="Abels, Patrick" userId="ba666de4-0d21-43a6-8e66-51a18aae1b4a" providerId="ADAL" clId="{54176FF9-95E6-4794-B806-5DDB49ECD278}" dt="2024-07-24T09:46:05.258" v="881" actId="1076"/>
          <ac:picMkLst>
            <pc:docMk/>
            <pc:sldMk cId="3323533761" sldId="313"/>
            <ac:picMk id="5" creationId="{48F61653-DBB6-6812-AC03-C99D03EE7F6B}"/>
          </ac:picMkLst>
        </pc:picChg>
        <pc:picChg chg="add mod">
          <ac:chgData name="Abels, Patrick" userId="ba666de4-0d21-43a6-8e66-51a18aae1b4a" providerId="ADAL" clId="{54176FF9-95E6-4794-B806-5DDB49ECD278}" dt="2024-07-24T09:46:05.258" v="881" actId="1076"/>
          <ac:picMkLst>
            <pc:docMk/>
            <pc:sldMk cId="3323533761" sldId="313"/>
            <ac:picMk id="7" creationId="{F404AFF0-DF4E-62E4-74C6-F06D02C6D113}"/>
          </ac:picMkLst>
        </pc:picChg>
        <pc:picChg chg="add mod">
          <ac:chgData name="Abels, Patrick" userId="ba666de4-0d21-43a6-8e66-51a18aae1b4a" providerId="ADAL" clId="{54176FF9-95E6-4794-B806-5DDB49ECD278}" dt="2024-07-24T09:46:05.258" v="881" actId="1076"/>
          <ac:picMkLst>
            <pc:docMk/>
            <pc:sldMk cId="3323533761" sldId="313"/>
            <ac:picMk id="9" creationId="{BE602B8B-BFBC-C5C6-F2B2-6B5975741574}"/>
          </ac:picMkLst>
        </pc:picChg>
        <pc:picChg chg="add mod">
          <ac:chgData name="Abels, Patrick" userId="ba666de4-0d21-43a6-8e66-51a18aae1b4a" providerId="ADAL" clId="{54176FF9-95E6-4794-B806-5DDB49ECD278}" dt="2024-07-24T09:46:05.258" v="881" actId="1076"/>
          <ac:picMkLst>
            <pc:docMk/>
            <pc:sldMk cId="3323533761" sldId="313"/>
            <ac:picMk id="11" creationId="{989C3234-09BB-322A-FA00-B6AD46A1B0EE}"/>
          </ac:picMkLst>
        </pc:picChg>
      </pc:sldChg>
      <pc:sldChg chg="addSp delSp modSp new mod modTransition">
        <pc:chgData name="Abels, Patrick" userId="ba666de4-0d21-43a6-8e66-51a18aae1b4a" providerId="ADAL" clId="{54176FF9-95E6-4794-B806-5DDB49ECD278}" dt="2024-07-24T11:53:00.253" v="3937" actId="164"/>
        <pc:sldMkLst>
          <pc:docMk/>
          <pc:sldMk cId="2797449532" sldId="314"/>
        </pc:sldMkLst>
        <pc:spChg chg="mod">
          <ac:chgData name="Abels, Patrick" userId="ba666de4-0d21-43a6-8e66-51a18aae1b4a" providerId="ADAL" clId="{54176FF9-95E6-4794-B806-5DDB49ECD278}" dt="2024-07-24T09:46:26.735" v="886" actId="6549"/>
          <ac:spMkLst>
            <pc:docMk/>
            <pc:sldMk cId="2797449532" sldId="314"/>
            <ac:spMk id="2" creationId="{235B6C97-C0B4-C388-A8FA-DE0AE7446063}"/>
          </ac:spMkLst>
        </pc:spChg>
        <pc:spChg chg="mod">
          <ac:chgData name="Abels, Patrick" userId="ba666de4-0d21-43a6-8e66-51a18aae1b4a" providerId="ADAL" clId="{54176FF9-95E6-4794-B806-5DDB49ECD278}" dt="2024-07-24T09:30:06.859" v="701" actId="20577"/>
          <ac:spMkLst>
            <pc:docMk/>
            <pc:sldMk cId="2797449532" sldId="314"/>
            <ac:spMk id="3" creationId="{42E4391C-FDE8-E710-8CA8-D8136C2F1DD1}"/>
          </ac:spMkLst>
        </pc:spChg>
        <pc:spChg chg="add del mod">
          <ac:chgData name="Abels, Patrick" userId="ba666de4-0d21-43a6-8e66-51a18aae1b4a" providerId="ADAL" clId="{54176FF9-95E6-4794-B806-5DDB49ECD278}" dt="2024-07-24T09:33:24.851" v="736" actId="478"/>
          <ac:spMkLst>
            <pc:docMk/>
            <pc:sldMk cId="2797449532" sldId="314"/>
            <ac:spMk id="4" creationId="{F5732C6C-E71D-B473-D69D-AA8925E14C14}"/>
          </ac:spMkLst>
        </pc:spChg>
        <pc:spChg chg="add mod">
          <ac:chgData name="Abels, Patrick" userId="ba666de4-0d21-43a6-8e66-51a18aae1b4a" providerId="ADAL" clId="{54176FF9-95E6-4794-B806-5DDB49ECD278}" dt="2024-07-24T11:53:00.253" v="3937" actId="164"/>
          <ac:spMkLst>
            <pc:docMk/>
            <pc:sldMk cId="2797449532" sldId="314"/>
            <ac:spMk id="15" creationId="{8BEF3511-17A1-09F3-D1C0-8230B3732333}"/>
          </ac:spMkLst>
        </pc:spChg>
        <pc:spChg chg="add mod">
          <ac:chgData name="Abels, Patrick" userId="ba666de4-0d21-43a6-8e66-51a18aae1b4a" providerId="ADAL" clId="{54176FF9-95E6-4794-B806-5DDB49ECD278}" dt="2024-07-24T11:53:00.253" v="3937" actId="164"/>
          <ac:spMkLst>
            <pc:docMk/>
            <pc:sldMk cId="2797449532" sldId="314"/>
            <ac:spMk id="16" creationId="{E2990F11-0928-268B-9510-E1456DA46247}"/>
          </ac:spMkLst>
        </pc:spChg>
        <pc:spChg chg="add mod">
          <ac:chgData name="Abels, Patrick" userId="ba666de4-0d21-43a6-8e66-51a18aae1b4a" providerId="ADAL" clId="{54176FF9-95E6-4794-B806-5DDB49ECD278}" dt="2024-07-24T11:53:00.253" v="3937" actId="164"/>
          <ac:spMkLst>
            <pc:docMk/>
            <pc:sldMk cId="2797449532" sldId="314"/>
            <ac:spMk id="17" creationId="{351CCBCA-A0CC-77B2-D003-0C4E5951ACF2}"/>
          </ac:spMkLst>
        </pc:spChg>
        <pc:spChg chg="add mod">
          <ac:chgData name="Abels, Patrick" userId="ba666de4-0d21-43a6-8e66-51a18aae1b4a" providerId="ADAL" clId="{54176FF9-95E6-4794-B806-5DDB49ECD278}" dt="2024-07-24T11:53:00.253" v="3937" actId="164"/>
          <ac:spMkLst>
            <pc:docMk/>
            <pc:sldMk cId="2797449532" sldId="314"/>
            <ac:spMk id="18" creationId="{C91C9005-6997-6887-FFAD-5BBCB8846522}"/>
          </ac:spMkLst>
        </pc:spChg>
        <pc:spChg chg="add mod">
          <ac:chgData name="Abels, Patrick" userId="ba666de4-0d21-43a6-8e66-51a18aae1b4a" providerId="ADAL" clId="{54176FF9-95E6-4794-B806-5DDB49ECD278}" dt="2024-07-24T11:52:25.520" v="3936" actId="164"/>
          <ac:spMkLst>
            <pc:docMk/>
            <pc:sldMk cId="2797449532" sldId="314"/>
            <ac:spMk id="19" creationId="{1F8486F1-323C-A588-8849-19766448C7F7}"/>
          </ac:spMkLst>
        </pc:spChg>
        <pc:spChg chg="add mod">
          <ac:chgData name="Abels, Patrick" userId="ba666de4-0d21-43a6-8e66-51a18aae1b4a" providerId="ADAL" clId="{54176FF9-95E6-4794-B806-5DDB49ECD278}" dt="2024-07-24T11:52:25.520" v="3936" actId="164"/>
          <ac:spMkLst>
            <pc:docMk/>
            <pc:sldMk cId="2797449532" sldId="314"/>
            <ac:spMk id="20" creationId="{DF73193C-3908-DBCB-1500-0B46C7472C9D}"/>
          </ac:spMkLst>
        </pc:spChg>
        <pc:spChg chg="add mod">
          <ac:chgData name="Abels, Patrick" userId="ba666de4-0d21-43a6-8e66-51a18aae1b4a" providerId="ADAL" clId="{54176FF9-95E6-4794-B806-5DDB49ECD278}" dt="2024-07-24T11:52:25.520" v="3936" actId="164"/>
          <ac:spMkLst>
            <pc:docMk/>
            <pc:sldMk cId="2797449532" sldId="314"/>
            <ac:spMk id="21" creationId="{300DE29A-8F5B-32DA-5729-A7C97CD4A700}"/>
          </ac:spMkLst>
        </pc:spChg>
        <pc:spChg chg="add mod">
          <ac:chgData name="Abels, Patrick" userId="ba666de4-0d21-43a6-8e66-51a18aae1b4a" providerId="ADAL" clId="{54176FF9-95E6-4794-B806-5DDB49ECD278}" dt="2024-07-24T11:52:25.520" v="3936" actId="164"/>
          <ac:spMkLst>
            <pc:docMk/>
            <pc:sldMk cId="2797449532" sldId="314"/>
            <ac:spMk id="22" creationId="{CE8A8237-492F-38F5-829B-BB3DE8064239}"/>
          </ac:spMkLst>
        </pc:spChg>
        <pc:spChg chg="add mod">
          <ac:chgData name="Abels, Patrick" userId="ba666de4-0d21-43a6-8e66-51a18aae1b4a" providerId="ADAL" clId="{54176FF9-95E6-4794-B806-5DDB49ECD278}" dt="2024-07-24T11:52:25.520" v="3936" actId="164"/>
          <ac:spMkLst>
            <pc:docMk/>
            <pc:sldMk cId="2797449532" sldId="314"/>
            <ac:spMk id="23" creationId="{EFE91162-46DA-F94A-59CF-2CBF2D50A45B}"/>
          </ac:spMkLst>
        </pc:spChg>
        <pc:grpChg chg="add mod">
          <ac:chgData name="Abels, Patrick" userId="ba666de4-0d21-43a6-8e66-51a18aae1b4a" providerId="ADAL" clId="{54176FF9-95E6-4794-B806-5DDB49ECD278}" dt="2024-07-24T11:52:25.520" v="3936" actId="164"/>
          <ac:grpSpMkLst>
            <pc:docMk/>
            <pc:sldMk cId="2797449532" sldId="314"/>
            <ac:grpSpMk id="34" creationId="{C80CD4D0-B819-6440-CEA0-94B42C872DE3}"/>
          </ac:grpSpMkLst>
        </pc:grpChg>
        <pc:grpChg chg="add mod">
          <ac:chgData name="Abels, Patrick" userId="ba666de4-0d21-43a6-8e66-51a18aae1b4a" providerId="ADAL" clId="{54176FF9-95E6-4794-B806-5DDB49ECD278}" dt="2024-07-24T11:53:00.253" v="3937" actId="164"/>
          <ac:grpSpMkLst>
            <pc:docMk/>
            <pc:sldMk cId="2797449532" sldId="314"/>
            <ac:grpSpMk id="35" creationId="{A76B38D0-4A85-17FA-F628-56FC68A54939}"/>
          </ac:grpSpMkLst>
        </pc:grpChg>
        <pc:picChg chg="add del mod">
          <ac:chgData name="Abels, Patrick" userId="ba666de4-0d21-43a6-8e66-51a18aae1b4a" providerId="ADAL" clId="{54176FF9-95E6-4794-B806-5DDB49ECD278}" dt="2024-07-24T09:35:53.554" v="758" actId="478"/>
          <ac:picMkLst>
            <pc:docMk/>
            <pc:sldMk cId="2797449532" sldId="314"/>
            <ac:picMk id="6" creationId="{4B1C7515-EB7E-57DD-A306-3A102D9FCA96}"/>
          </ac:picMkLst>
        </pc:picChg>
        <pc:picChg chg="add del mod">
          <ac:chgData name="Abels, Patrick" userId="ba666de4-0d21-43a6-8e66-51a18aae1b4a" providerId="ADAL" clId="{54176FF9-95E6-4794-B806-5DDB49ECD278}" dt="2024-07-24T09:35:54.133" v="759" actId="478"/>
          <ac:picMkLst>
            <pc:docMk/>
            <pc:sldMk cId="2797449532" sldId="314"/>
            <ac:picMk id="8" creationId="{3C43C3BD-A700-8077-0966-1F2369F18C24}"/>
          </ac:picMkLst>
        </pc:picChg>
        <pc:picChg chg="add del mod">
          <ac:chgData name="Abels, Patrick" userId="ba666de4-0d21-43a6-8e66-51a18aae1b4a" providerId="ADAL" clId="{54176FF9-95E6-4794-B806-5DDB49ECD278}" dt="2024-07-24T09:35:54.602" v="760" actId="478"/>
          <ac:picMkLst>
            <pc:docMk/>
            <pc:sldMk cId="2797449532" sldId="314"/>
            <ac:picMk id="10" creationId="{774FEE87-A2BF-23E4-5993-02C566214CE4}"/>
          </ac:picMkLst>
        </pc:picChg>
        <pc:picChg chg="add mod">
          <ac:chgData name="Abels, Patrick" userId="ba666de4-0d21-43a6-8e66-51a18aae1b4a" providerId="ADAL" clId="{54176FF9-95E6-4794-B806-5DDB49ECD278}" dt="2024-07-24T09:46:41.756" v="889" actId="1076"/>
          <ac:picMkLst>
            <pc:docMk/>
            <pc:sldMk cId="2797449532" sldId="314"/>
            <ac:picMk id="11" creationId="{A64E1DA0-9300-5FC0-B903-4FD8E801ACAE}"/>
          </ac:picMkLst>
        </pc:picChg>
        <pc:picChg chg="add mod">
          <ac:chgData name="Abels, Patrick" userId="ba666de4-0d21-43a6-8e66-51a18aae1b4a" providerId="ADAL" clId="{54176FF9-95E6-4794-B806-5DDB49ECD278}" dt="2024-07-24T11:53:00.253" v="3937" actId="164"/>
          <ac:picMkLst>
            <pc:docMk/>
            <pc:sldMk cId="2797449532" sldId="314"/>
            <ac:picMk id="12" creationId="{EB75847F-4098-7761-5E71-729978A67A36}"/>
          </ac:picMkLst>
        </pc:picChg>
        <pc:picChg chg="add mod">
          <ac:chgData name="Abels, Patrick" userId="ba666de4-0d21-43a6-8e66-51a18aae1b4a" providerId="ADAL" clId="{54176FF9-95E6-4794-B806-5DDB49ECD278}" dt="2024-07-24T09:46:41.756" v="889" actId="1076"/>
          <ac:picMkLst>
            <pc:docMk/>
            <pc:sldMk cId="2797449532" sldId="314"/>
            <ac:picMk id="13" creationId="{36F764B8-4C28-87CA-8DF3-AC077CCA10C1}"/>
          </ac:picMkLst>
        </pc:picChg>
        <pc:picChg chg="add mod">
          <ac:chgData name="Abels, Patrick" userId="ba666de4-0d21-43a6-8e66-51a18aae1b4a" providerId="ADAL" clId="{54176FF9-95E6-4794-B806-5DDB49ECD278}" dt="2024-07-24T11:52:25.520" v="3936" actId="164"/>
          <ac:picMkLst>
            <pc:docMk/>
            <pc:sldMk cId="2797449532" sldId="314"/>
            <ac:picMk id="14" creationId="{9F9D6F5A-3824-E4A8-E666-E388B5A8F4B5}"/>
          </ac:picMkLst>
        </pc:picChg>
        <pc:cxnChg chg="add mod">
          <ac:chgData name="Abels, Patrick" userId="ba666de4-0d21-43a6-8e66-51a18aae1b4a" providerId="ADAL" clId="{54176FF9-95E6-4794-B806-5DDB49ECD278}" dt="2024-07-24T09:50:29.993" v="993" actId="1076"/>
          <ac:cxnSpMkLst>
            <pc:docMk/>
            <pc:sldMk cId="2797449532" sldId="314"/>
            <ac:cxnSpMk id="25" creationId="{91A714FB-6DEA-FBE7-DDE0-5F596DBFF695}"/>
          </ac:cxnSpMkLst>
        </pc:cxnChg>
        <pc:cxnChg chg="add mod">
          <ac:chgData name="Abels, Patrick" userId="ba666de4-0d21-43a6-8e66-51a18aae1b4a" providerId="ADAL" clId="{54176FF9-95E6-4794-B806-5DDB49ECD278}" dt="2024-07-24T09:50:29.993" v="993" actId="1076"/>
          <ac:cxnSpMkLst>
            <pc:docMk/>
            <pc:sldMk cId="2797449532" sldId="314"/>
            <ac:cxnSpMk id="26" creationId="{9C34C8CD-49E1-CB8A-E15B-632CB86499CC}"/>
          </ac:cxnSpMkLst>
        </pc:cxnChg>
        <pc:cxnChg chg="add del mod">
          <ac:chgData name="Abels, Patrick" userId="ba666de4-0d21-43a6-8e66-51a18aae1b4a" providerId="ADAL" clId="{54176FF9-95E6-4794-B806-5DDB49ECD278}" dt="2024-07-24T09:50:02.794" v="988" actId="478"/>
          <ac:cxnSpMkLst>
            <pc:docMk/>
            <pc:sldMk cId="2797449532" sldId="314"/>
            <ac:cxnSpMk id="29" creationId="{2278036D-3039-BC3C-F26A-F51170D6200E}"/>
          </ac:cxnSpMkLst>
        </pc:cxnChg>
        <pc:cxnChg chg="add del mod">
          <ac:chgData name="Abels, Patrick" userId="ba666de4-0d21-43a6-8e66-51a18aae1b4a" providerId="ADAL" clId="{54176FF9-95E6-4794-B806-5DDB49ECD278}" dt="2024-07-24T09:50:03.669" v="989" actId="478"/>
          <ac:cxnSpMkLst>
            <pc:docMk/>
            <pc:sldMk cId="2797449532" sldId="314"/>
            <ac:cxnSpMk id="30" creationId="{9C98D8B4-F64B-BFF0-ACA5-BF966FD1E3FF}"/>
          </ac:cxnSpMkLst>
        </pc:cxnChg>
        <pc:cxnChg chg="add mod">
          <ac:chgData name="Abels, Patrick" userId="ba666de4-0d21-43a6-8e66-51a18aae1b4a" providerId="ADAL" clId="{54176FF9-95E6-4794-B806-5DDB49ECD278}" dt="2024-07-24T09:50:23.944" v="992" actId="1076"/>
          <ac:cxnSpMkLst>
            <pc:docMk/>
            <pc:sldMk cId="2797449532" sldId="314"/>
            <ac:cxnSpMk id="32" creationId="{3180EF02-1EA9-BEFC-6B61-366D08257098}"/>
          </ac:cxnSpMkLst>
        </pc:cxnChg>
        <pc:cxnChg chg="add mod">
          <ac:chgData name="Abels, Patrick" userId="ba666de4-0d21-43a6-8e66-51a18aae1b4a" providerId="ADAL" clId="{54176FF9-95E6-4794-B806-5DDB49ECD278}" dt="2024-07-24T09:50:23.944" v="992" actId="1076"/>
          <ac:cxnSpMkLst>
            <pc:docMk/>
            <pc:sldMk cId="2797449532" sldId="314"/>
            <ac:cxnSpMk id="33" creationId="{5692F06A-4703-0A77-67F2-55EAAC6FB6F2}"/>
          </ac:cxnSpMkLst>
        </pc:cxnChg>
      </pc:sldChg>
      <pc:sldChg chg="addSp delSp modSp add mod modTransition">
        <pc:chgData name="Abels, Patrick" userId="ba666de4-0d21-43a6-8e66-51a18aae1b4a" providerId="ADAL" clId="{54176FF9-95E6-4794-B806-5DDB49ECD278}" dt="2024-07-24T11:50:27.685" v="3934"/>
        <pc:sldMkLst>
          <pc:docMk/>
          <pc:sldMk cId="2913677630" sldId="315"/>
        </pc:sldMkLst>
        <pc:spChg chg="add mod">
          <ac:chgData name="Abels, Patrick" userId="ba666de4-0d21-43a6-8e66-51a18aae1b4a" providerId="ADAL" clId="{54176FF9-95E6-4794-B806-5DDB49ECD278}" dt="2024-07-24T10:14:10.276" v="1340" actId="20577"/>
          <ac:spMkLst>
            <pc:docMk/>
            <pc:sldMk cId="2913677630" sldId="315"/>
            <ac:spMk id="7" creationId="{8CC9560C-7EDD-2E14-5F2F-93C4E00E4B56}"/>
          </ac:spMkLst>
        </pc:spChg>
        <pc:spChg chg="add mod">
          <ac:chgData name="Abels, Patrick" userId="ba666de4-0d21-43a6-8e66-51a18aae1b4a" providerId="ADAL" clId="{54176FF9-95E6-4794-B806-5DDB49ECD278}" dt="2024-07-24T10:14:18.391" v="1364" actId="20577"/>
          <ac:spMkLst>
            <pc:docMk/>
            <pc:sldMk cId="2913677630" sldId="315"/>
            <ac:spMk id="13" creationId="{C1B43EA8-0BD2-CE14-466C-85F1BEE279F5}"/>
          </ac:spMkLst>
        </pc:spChg>
        <pc:picChg chg="mod">
          <ac:chgData name="Abels, Patrick" userId="ba666de4-0d21-43a6-8e66-51a18aae1b4a" providerId="ADAL" clId="{54176FF9-95E6-4794-B806-5DDB49ECD278}" dt="2024-07-24T10:09:19.927" v="1163" actId="1038"/>
          <ac:picMkLst>
            <pc:docMk/>
            <pc:sldMk cId="2913677630" sldId="315"/>
            <ac:picMk id="6" creationId="{4B1C7515-EB7E-57DD-A306-3A102D9FCA96}"/>
          </ac:picMkLst>
        </pc:picChg>
        <pc:picChg chg="del">
          <ac:chgData name="Abels, Patrick" userId="ba666de4-0d21-43a6-8e66-51a18aae1b4a" providerId="ADAL" clId="{54176FF9-95E6-4794-B806-5DDB49ECD278}" dt="2024-07-24T09:36:03.216" v="767" actId="478"/>
          <ac:picMkLst>
            <pc:docMk/>
            <pc:sldMk cId="2913677630" sldId="315"/>
            <ac:picMk id="8" creationId="{3C43C3BD-A700-8077-0966-1F2369F18C24}"/>
          </ac:picMkLst>
        </pc:picChg>
        <pc:picChg chg="add mod">
          <ac:chgData name="Abels, Patrick" userId="ba666de4-0d21-43a6-8e66-51a18aae1b4a" providerId="ADAL" clId="{54176FF9-95E6-4794-B806-5DDB49ECD278}" dt="2024-07-24T10:14:16.499" v="1363" actId="1036"/>
          <ac:picMkLst>
            <pc:docMk/>
            <pc:sldMk cId="2913677630" sldId="315"/>
            <ac:picMk id="9" creationId="{DFA7477E-E6CC-14E4-46D2-6917D8A9FA79}"/>
          </ac:picMkLst>
        </pc:picChg>
        <pc:picChg chg="del">
          <ac:chgData name="Abels, Patrick" userId="ba666de4-0d21-43a6-8e66-51a18aae1b4a" providerId="ADAL" clId="{54176FF9-95E6-4794-B806-5DDB49ECD278}" dt="2024-07-24T09:36:03.950" v="768" actId="478"/>
          <ac:picMkLst>
            <pc:docMk/>
            <pc:sldMk cId="2913677630" sldId="315"/>
            <ac:picMk id="10" creationId="{774FEE87-A2BF-23E4-5993-02C566214CE4}"/>
          </ac:picMkLst>
        </pc:picChg>
        <pc:picChg chg="add del mod">
          <ac:chgData name="Abels, Patrick" userId="ba666de4-0d21-43a6-8e66-51a18aae1b4a" providerId="ADAL" clId="{54176FF9-95E6-4794-B806-5DDB49ECD278}" dt="2024-07-24T10:10:36.305" v="1175" actId="478"/>
          <ac:picMkLst>
            <pc:docMk/>
            <pc:sldMk cId="2913677630" sldId="315"/>
            <ac:picMk id="11" creationId="{006AF623-0094-2FEA-83F2-61CBEC092137}"/>
          </ac:picMkLst>
        </pc:picChg>
        <pc:picChg chg="add mod">
          <ac:chgData name="Abels, Patrick" userId="ba666de4-0d21-43a6-8e66-51a18aae1b4a" providerId="ADAL" clId="{54176FF9-95E6-4794-B806-5DDB49ECD278}" dt="2024-07-24T10:14:20.659" v="1368" actId="1036"/>
          <ac:picMkLst>
            <pc:docMk/>
            <pc:sldMk cId="2913677630" sldId="315"/>
            <ac:picMk id="14" creationId="{9119DECF-7A0B-5ED3-35C6-EDD479E06377}"/>
          </ac:picMkLst>
        </pc:picChg>
        <pc:cxnChg chg="add mod">
          <ac:chgData name="Abels, Patrick" userId="ba666de4-0d21-43a6-8e66-51a18aae1b4a" providerId="ADAL" clId="{54176FF9-95E6-4794-B806-5DDB49ECD278}" dt="2024-07-24T10:14:13.075" v="1344" actId="1036"/>
          <ac:cxnSpMkLst>
            <pc:docMk/>
            <pc:sldMk cId="2913677630" sldId="315"/>
            <ac:cxnSpMk id="5" creationId="{E1A890A4-E57F-B27D-89E8-02FAD3200113}"/>
          </ac:cxnSpMkLst>
        </pc:cxnChg>
        <pc:cxnChg chg="add mod">
          <ac:chgData name="Abels, Patrick" userId="ba666de4-0d21-43a6-8e66-51a18aae1b4a" providerId="ADAL" clId="{54176FF9-95E6-4794-B806-5DDB49ECD278}" dt="2024-07-24T10:14:23.754" v="1374" actId="1036"/>
          <ac:cxnSpMkLst>
            <pc:docMk/>
            <pc:sldMk cId="2913677630" sldId="315"/>
            <ac:cxnSpMk id="12" creationId="{94490355-8614-CA6F-0CA0-4BC2808A8415}"/>
          </ac:cxnSpMkLst>
        </pc:cxnChg>
      </pc:sldChg>
      <pc:sldChg chg="delSp modSp add mod modTransition">
        <pc:chgData name="Abels, Patrick" userId="ba666de4-0d21-43a6-8e66-51a18aae1b4a" providerId="ADAL" clId="{54176FF9-95E6-4794-B806-5DDB49ECD278}" dt="2024-07-24T11:50:27.685" v="3934"/>
        <pc:sldMkLst>
          <pc:docMk/>
          <pc:sldMk cId="2054488210" sldId="316"/>
        </pc:sldMkLst>
        <pc:picChg chg="del">
          <ac:chgData name="Abels, Patrick" userId="ba666de4-0d21-43a6-8e66-51a18aae1b4a" providerId="ADAL" clId="{54176FF9-95E6-4794-B806-5DDB49ECD278}" dt="2024-07-24T09:36:16.988" v="772" actId="478"/>
          <ac:picMkLst>
            <pc:docMk/>
            <pc:sldMk cId="2054488210" sldId="316"/>
            <ac:picMk id="6" creationId="{4B1C7515-EB7E-57DD-A306-3A102D9FCA96}"/>
          </ac:picMkLst>
        </pc:picChg>
        <pc:picChg chg="mod">
          <ac:chgData name="Abels, Patrick" userId="ba666de4-0d21-43a6-8e66-51a18aae1b4a" providerId="ADAL" clId="{54176FF9-95E6-4794-B806-5DDB49ECD278}" dt="2024-07-24T09:36:36.159" v="782" actId="1076"/>
          <ac:picMkLst>
            <pc:docMk/>
            <pc:sldMk cId="2054488210" sldId="316"/>
            <ac:picMk id="8" creationId="{3C43C3BD-A700-8077-0966-1F2369F18C24}"/>
          </ac:picMkLst>
        </pc:picChg>
        <pc:picChg chg="mod">
          <ac:chgData name="Abels, Patrick" userId="ba666de4-0d21-43a6-8e66-51a18aae1b4a" providerId="ADAL" clId="{54176FF9-95E6-4794-B806-5DDB49ECD278}" dt="2024-07-24T09:36:38.300" v="783" actId="1076"/>
          <ac:picMkLst>
            <pc:docMk/>
            <pc:sldMk cId="2054488210" sldId="316"/>
            <ac:picMk id="10" creationId="{774FEE87-A2BF-23E4-5993-02C566214CE4}"/>
          </ac:picMkLst>
        </pc:picChg>
      </pc:sldChg>
      <pc:sldChg chg="addSp delSp modSp add mod">
        <pc:chgData name="Abels, Patrick" userId="ba666de4-0d21-43a6-8e66-51a18aae1b4a" providerId="ADAL" clId="{54176FF9-95E6-4794-B806-5DDB49ECD278}" dt="2024-07-24T11:11:54.936" v="2907" actId="20577"/>
        <pc:sldMkLst>
          <pc:docMk/>
          <pc:sldMk cId="3221662512" sldId="317"/>
        </pc:sldMkLst>
        <pc:spChg chg="del mod">
          <ac:chgData name="Abels, Patrick" userId="ba666de4-0d21-43a6-8e66-51a18aae1b4a" providerId="ADAL" clId="{54176FF9-95E6-4794-B806-5DDB49ECD278}" dt="2024-07-24T10:49:20.882" v="2330" actId="478"/>
          <ac:spMkLst>
            <pc:docMk/>
            <pc:sldMk cId="3221662512" sldId="317"/>
            <ac:spMk id="2" creationId="{9551B581-5D0C-349A-7D09-2EF98C39A468}"/>
          </ac:spMkLst>
        </pc:spChg>
        <pc:spChg chg="add mod">
          <ac:chgData name="Abels, Patrick" userId="ba666de4-0d21-43a6-8e66-51a18aae1b4a" providerId="ADAL" clId="{54176FF9-95E6-4794-B806-5DDB49ECD278}" dt="2024-07-24T11:11:54.936" v="2907" actId="20577"/>
          <ac:spMkLst>
            <pc:docMk/>
            <pc:sldMk cId="3221662512" sldId="317"/>
            <ac:spMk id="4" creationId="{10FCAAFD-83ED-4118-C60C-25EC182AF141}"/>
          </ac:spMkLst>
        </pc:spChg>
        <pc:picChg chg="add mod">
          <ac:chgData name="Abels, Patrick" userId="ba666de4-0d21-43a6-8e66-51a18aae1b4a" providerId="ADAL" clId="{54176FF9-95E6-4794-B806-5DDB49ECD278}" dt="2024-07-24T10:49:51.457" v="2337" actId="1076"/>
          <ac:picMkLst>
            <pc:docMk/>
            <pc:sldMk cId="3221662512" sldId="317"/>
            <ac:picMk id="6" creationId="{566B9A00-B381-FF1C-BFA5-08DF10E2782E}"/>
          </ac:picMkLst>
        </pc:picChg>
      </pc:sldChg>
      <pc:sldChg chg="modSp new del mod">
        <pc:chgData name="Abels, Patrick" userId="ba666de4-0d21-43a6-8e66-51a18aae1b4a" providerId="ADAL" clId="{54176FF9-95E6-4794-B806-5DDB49ECD278}" dt="2024-07-24T10:18:21.439" v="1401" actId="47"/>
        <pc:sldMkLst>
          <pc:docMk/>
          <pc:sldMk cId="3765814087" sldId="317"/>
        </pc:sldMkLst>
        <pc:spChg chg="mod">
          <ac:chgData name="Abels, Patrick" userId="ba666de4-0d21-43a6-8e66-51a18aae1b4a" providerId="ADAL" clId="{54176FF9-95E6-4794-B806-5DDB49ECD278}" dt="2024-07-24T10:18:18.499" v="1400" actId="20577"/>
          <ac:spMkLst>
            <pc:docMk/>
            <pc:sldMk cId="3765814087" sldId="317"/>
            <ac:spMk id="2" creationId="{7C480EC4-BEDB-8F74-5105-658526D569BC}"/>
          </ac:spMkLst>
        </pc:spChg>
        <pc:spChg chg="mod">
          <ac:chgData name="Abels, Patrick" userId="ba666de4-0d21-43a6-8e66-51a18aae1b4a" providerId="ADAL" clId="{54176FF9-95E6-4794-B806-5DDB49ECD278}" dt="2024-07-24T10:03:18.082" v="1025" actId="20577"/>
          <ac:spMkLst>
            <pc:docMk/>
            <pc:sldMk cId="3765814087" sldId="317"/>
            <ac:spMk id="3" creationId="{893C8A47-0092-5BCF-FDE6-36B5DC4FEAC4}"/>
          </ac:spMkLst>
        </pc:spChg>
      </pc:sldChg>
      <pc:sldChg chg="addSp delSp modSp add mod">
        <pc:chgData name="Abels, Patrick" userId="ba666de4-0d21-43a6-8e66-51a18aae1b4a" providerId="ADAL" clId="{54176FF9-95E6-4794-B806-5DDB49ECD278}" dt="2024-07-24T11:09:47.410" v="2870" actId="114"/>
        <pc:sldMkLst>
          <pc:docMk/>
          <pc:sldMk cId="3068876196" sldId="318"/>
        </pc:sldMkLst>
        <pc:spChg chg="del">
          <ac:chgData name="Abels, Patrick" userId="ba666de4-0d21-43a6-8e66-51a18aae1b4a" providerId="ADAL" clId="{54176FF9-95E6-4794-B806-5DDB49ECD278}" dt="2024-07-24T10:46:18.506" v="2316" actId="478"/>
          <ac:spMkLst>
            <pc:docMk/>
            <pc:sldMk cId="3068876196" sldId="318"/>
            <ac:spMk id="2" creationId="{9551B581-5D0C-349A-7D09-2EF98C39A468}"/>
          </ac:spMkLst>
        </pc:spChg>
        <pc:spChg chg="add del mod">
          <ac:chgData name="Abels, Patrick" userId="ba666de4-0d21-43a6-8e66-51a18aae1b4a" providerId="ADAL" clId="{54176FF9-95E6-4794-B806-5DDB49ECD278}" dt="2024-07-24T10:46:25.731" v="2318" actId="478"/>
          <ac:spMkLst>
            <pc:docMk/>
            <pc:sldMk cId="3068876196" sldId="318"/>
            <ac:spMk id="8" creationId="{9D11292C-37C0-886A-52E3-14F5FC03454B}"/>
          </ac:spMkLst>
        </pc:spChg>
        <pc:spChg chg="add mod">
          <ac:chgData name="Abels, Patrick" userId="ba666de4-0d21-43a6-8e66-51a18aae1b4a" providerId="ADAL" clId="{54176FF9-95E6-4794-B806-5DDB49ECD278}" dt="2024-07-24T11:09:47.410" v="2870" actId="114"/>
          <ac:spMkLst>
            <pc:docMk/>
            <pc:sldMk cId="3068876196" sldId="318"/>
            <ac:spMk id="9" creationId="{3919831D-7768-B9B6-D8B4-F10AB2885597}"/>
          </ac:spMkLst>
        </pc:spChg>
        <pc:picChg chg="mod">
          <ac:chgData name="Abels, Patrick" userId="ba666de4-0d21-43a6-8e66-51a18aae1b4a" providerId="ADAL" clId="{54176FF9-95E6-4794-B806-5DDB49ECD278}" dt="2024-07-24T10:46:28.076" v="2319" actId="1076"/>
          <ac:picMkLst>
            <pc:docMk/>
            <pc:sldMk cId="3068876196" sldId="318"/>
            <ac:picMk id="5" creationId="{09471427-309D-8EC4-07B5-2915D05E06EA}"/>
          </ac:picMkLst>
        </pc:picChg>
        <pc:picChg chg="add mod">
          <ac:chgData name="Abels, Patrick" userId="ba666de4-0d21-43a6-8e66-51a18aae1b4a" providerId="ADAL" clId="{54176FF9-95E6-4794-B806-5DDB49ECD278}" dt="2024-07-24T10:46:34" v="2320" actId="14100"/>
          <ac:picMkLst>
            <pc:docMk/>
            <pc:sldMk cId="3068876196" sldId="318"/>
            <ac:picMk id="6" creationId="{86E3F622-55CB-BD45-1779-A4620724CD11}"/>
          </ac:picMkLst>
        </pc:picChg>
        <pc:picChg chg="add mod">
          <ac:chgData name="Abels, Patrick" userId="ba666de4-0d21-43a6-8e66-51a18aae1b4a" providerId="ADAL" clId="{54176FF9-95E6-4794-B806-5DDB49ECD278}" dt="2024-07-24T10:47:10.184" v="2324" actId="1076"/>
          <ac:picMkLst>
            <pc:docMk/>
            <pc:sldMk cId="3068876196" sldId="318"/>
            <ac:picMk id="10" creationId="{34F493D8-EFF7-67E9-DCB6-B02019CD403C}"/>
          </ac:picMkLst>
        </pc:picChg>
      </pc:sldChg>
      <pc:sldChg chg="addSp delSp modSp add mod">
        <pc:chgData name="Abels, Patrick" userId="ba666de4-0d21-43a6-8e66-51a18aae1b4a" providerId="ADAL" clId="{54176FF9-95E6-4794-B806-5DDB49ECD278}" dt="2024-07-24T11:41:42.325" v="3891" actId="572"/>
        <pc:sldMkLst>
          <pc:docMk/>
          <pc:sldMk cId="2669973678" sldId="319"/>
        </pc:sldMkLst>
        <pc:spChg chg="mod">
          <ac:chgData name="Abels, Patrick" userId="ba666de4-0d21-43a6-8e66-51a18aae1b4a" providerId="ADAL" clId="{54176FF9-95E6-4794-B806-5DDB49ECD278}" dt="2024-07-24T11:11:45.212" v="2888" actId="20577"/>
          <ac:spMkLst>
            <pc:docMk/>
            <pc:sldMk cId="2669973678" sldId="319"/>
            <ac:spMk id="4" creationId="{10FCAAFD-83ED-4118-C60C-25EC182AF141}"/>
          </ac:spMkLst>
        </pc:spChg>
        <pc:graphicFrameChg chg="add mod modGraphic">
          <ac:chgData name="Abels, Patrick" userId="ba666de4-0d21-43a6-8e66-51a18aae1b4a" providerId="ADAL" clId="{54176FF9-95E6-4794-B806-5DDB49ECD278}" dt="2024-07-24T11:41:42.325" v="3891" actId="572"/>
          <ac:graphicFrameMkLst>
            <pc:docMk/>
            <pc:sldMk cId="2669973678" sldId="319"/>
            <ac:graphicFrameMk id="8" creationId="{582B4D11-A35B-58EB-E299-C1FB3BCF5A45}"/>
          </ac:graphicFrameMkLst>
        </pc:graphicFrameChg>
        <pc:graphicFrameChg chg="add del mod">
          <ac:chgData name="Abels, Patrick" userId="ba666de4-0d21-43a6-8e66-51a18aae1b4a" providerId="ADAL" clId="{54176FF9-95E6-4794-B806-5DDB49ECD278}" dt="2024-07-24T11:17:45.462" v="3315" actId="21"/>
          <ac:graphicFrameMkLst>
            <pc:docMk/>
            <pc:sldMk cId="2669973678" sldId="319"/>
            <ac:graphicFrameMk id="9" creationId="{C482B145-118D-222B-20A6-41525FC2A031}"/>
          </ac:graphicFrameMkLst>
        </pc:graphicFrameChg>
        <pc:graphicFrameChg chg="add del mod">
          <ac:chgData name="Abels, Patrick" userId="ba666de4-0d21-43a6-8e66-51a18aae1b4a" providerId="ADAL" clId="{54176FF9-95E6-4794-B806-5DDB49ECD278}" dt="2024-07-24T11:17:53.951" v="3319" actId="21"/>
          <ac:graphicFrameMkLst>
            <pc:docMk/>
            <pc:sldMk cId="2669973678" sldId="319"/>
            <ac:graphicFrameMk id="10" creationId="{C6F1A1DE-5158-2E8D-67FC-1741F6B6ADBF}"/>
          </ac:graphicFrameMkLst>
        </pc:graphicFrameChg>
        <pc:picChg chg="add mod">
          <ac:chgData name="Abels, Patrick" userId="ba666de4-0d21-43a6-8e66-51a18aae1b4a" providerId="ADAL" clId="{54176FF9-95E6-4794-B806-5DDB49ECD278}" dt="2024-07-24T10:52:57.603" v="2371" actId="1076"/>
          <ac:picMkLst>
            <pc:docMk/>
            <pc:sldMk cId="2669973678" sldId="319"/>
            <ac:picMk id="2" creationId="{DB470C8C-C7ED-E10F-1E46-D816715F10AC}"/>
          </ac:picMkLst>
        </pc:picChg>
        <pc:picChg chg="mod">
          <ac:chgData name="Abels, Patrick" userId="ba666de4-0d21-43a6-8e66-51a18aae1b4a" providerId="ADAL" clId="{54176FF9-95E6-4794-B806-5DDB49ECD278}" dt="2024-07-24T10:52:44.256" v="2366" actId="1076"/>
          <ac:picMkLst>
            <pc:docMk/>
            <pc:sldMk cId="2669973678" sldId="319"/>
            <ac:picMk id="6" creationId="{566B9A00-B381-FF1C-BFA5-08DF10E2782E}"/>
          </ac:picMkLst>
        </pc:picChg>
        <pc:picChg chg="add mod">
          <ac:chgData name="Abels, Patrick" userId="ba666de4-0d21-43a6-8e66-51a18aae1b4a" providerId="ADAL" clId="{54176FF9-95E6-4794-B806-5DDB49ECD278}" dt="2024-07-24T10:52:48.600" v="2367" actId="1076"/>
          <ac:picMkLst>
            <pc:docMk/>
            <pc:sldMk cId="2669973678" sldId="319"/>
            <ac:picMk id="7" creationId="{06A9D69B-10DE-BFA1-C323-574FC20627BC}"/>
          </ac:picMkLst>
        </pc:picChg>
      </pc:sldChg>
      <pc:sldChg chg="addSp modSp add mod">
        <pc:chgData name="Abels, Patrick" userId="ba666de4-0d21-43a6-8e66-51a18aae1b4a" providerId="ADAL" clId="{54176FF9-95E6-4794-B806-5DDB49ECD278}" dt="2024-07-24T11:49:49.663" v="3932" actId="114"/>
        <pc:sldMkLst>
          <pc:docMk/>
          <pc:sldMk cId="1416998796" sldId="320"/>
        </pc:sldMkLst>
        <pc:spChg chg="mod">
          <ac:chgData name="Abels, Patrick" userId="ba666de4-0d21-43a6-8e66-51a18aae1b4a" providerId="ADAL" clId="{54176FF9-95E6-4794-B806-5DDB49ECD278}" dt="2024-07-24T11:49:49.663" v="3932" actId="114"/>
          <ac:spMkLst>
            <pc:docMk/>
            <pc:sldMk cId="1416998796" sldId="320"/>
            <ac:spMk id="2" creationId="{9551B581-5D0C-349A-7D09-2EF98C39A468}"/>
          </ac:spMkLst>
        </pc:spChg>
        <pc:spChg chg="add mod">
          <ac:chgData name="Abels, Patrick" userId="ba666de4-0d21-43a6-8e66-51a18aae1b4a" providerId="ADAL" clId="{54176FF9-95E6-4794-B806-5DDB49ECD278}" dt="2024-07-24T11:09:25.352" v="2867" actId="114"/>
          <ac:spMkLst>
            <pc:docMk/>
            <pc:sldMk cId="1416998796" sldId="320"/>
            <ac:spMk id="4" creationId="{14553C80-F62E-DD14-E0AA-919A6D87C2B6}"/>
          </ac:spMkLst>
        </pc:spChg>
        <pc:spChg chg="add mod">
          <ac:chgData name="Abels, Patrick" userId="ba666de4-0d21-43a6-8e66-51a18aae1b4a" providerId="ADAL" clId="{54176FF9-95E6-4794-B806-5DDB49ECD278}" dt="2024-07-24T11:08:03.685" v="2842" actId="1076"/>
          <ac:spMkLst>
            <pc:docMk/>
            <pc:sldMk cId="1416998796" sldId="320"/>
            <ac:spMk id="5" creationId="{526355D4-AE00-3C56-EC08-72FFE7D3B66B}"/>
          </ac:spMkLst>
        </pc:spChg>
        <pc:spChg chg="add mod">
          <ac:chgData name="Abels, Patrick" userId="ba666de4-0d21-43a6-8e66-51a18aae1b4a" providerId="ADAL" clId="{54176FF9-95E6-4794-B806-5DDB49ECD278}" dt="2024-07-24T11:08:10.111" v="2846" actId="6549"/>
          <ac:spMkLst>
            <pc:docMk/>
            <pc:sldMk cId="1416998796" sldId="320"/>
            <ac:spMk id="6" creationId="{E0DC8EC5-CFEF-B774-F788-F6B146DF0219}"/>
          </ac:spMkLst>
        </pc:spChg>
        <pc:spChg chg="add mod">
          <ac:chgData name="Abels, Patrick" userId="ba666de4-0d21-43a6-8e66-51a18aae1b4a" providerId="ADAL" clId="{54176FF9-95E6-4794-B806-5DDB49ECD278}" dt="2024-07-24T11:08:21.222" v="2850" actId="6549"/>
          <ac:spMkLst>
            <pc:docMk/>
            <pc:sldMk cId="1416998796" sldId="320"/>
            <ac:spMk id="7" creationId="{10FFEF78-ABBD-BF11-0309-C35066623CD6}"/>
          </ac:spMkLst>
        </pc:spChg>
        <pc:spChg chg="add mod">
          <ac:chgData name="Abels, Patrick" userId="ba666de4-0d21-43a6-8e66-51a18aae1b4a" providerId="ADAL" clId="{54176FF9-95E6-4794-B806-5DDB49ECD278}" dt="2024-07-24T11:08:31.042" v="2854" actId="20577"/>
          <ac:spMkLst>
            <pc:docMk/>
            <pc:sldMk cId="1416998796" sldId="320"/>
            <ac:spMk id="8" creationId="{AEF608C7-0249-C030-9D41-029123203329}"/>
          </ac:spMkLst>
        </pc:spChg>
        <pc:spChg chg="add mod">
          <ac:chgData name="Abels, Patrick" userId="ba666de4-0d21-43a6-8e66-51a18aae1b4a" providerId="ADAL" clId="{54176FF9-95E6-4794-B806-5DDB49ECD278}" dt="2024-07-24T11:08:47.537" v="2866" actId="1038"/>
          <ac:spMkLst>
            <pc:docMk/>
            <pc:sldMk cId="1416998796" sldId="320"/>
            <ac:spMk id="9" creationId="{ABC47C84-CAB7-FC5F-B091-2621BFF4350F}"/>
          </ac:spMkLst>
        </pc:spChg>
      </pc:sldChg>
      <pc:sldChg chg="delSp modSp add mod modTransition">
        <pc:chgData name="Abels, Patrick" userId="ba666de4-0d21-43a6-8e66-51a18aae1b4a" providerId="ADAL" clId="{54176FF9-95E6-4794-B806-5DDB49ECD278}" dt="2024-07-24T11:50:27.685" v="3934"/>
        <pc:sldMkLst>
          <pc:docMk/>
          <pc:sldMk cId="802387827" sldId="321"/>
        </pc:sldMkLst>
        <pc:spChg chg="mod">
          <ac:chgData name="Abels, Patrick" userId="ba666de4-0d21-43a6-8e66-51a18aae1b4a" providerId="ADAL" clId="{54176FF9-95E6-4794-B806-5DDB49ECD278}" dt="2024-07-24T11:39:16.608" v="3871" actId="20577"/>
          <ac:spMkLst>
            <pc:docMk/>
            <pc:sldMk cId="802387827" sldId="321"/>
            <ac:spMk id="2" creationId="{96118823-5A01-6742-A9A3-B1E25081137E}"/>
          </ac:spMkLst>
        </pc:spChg>
        <pc:graphicFrameChg chg="del">
          <ac:chgData name="Abels, Patrick" userId="ba666de4-0d21-43a6-8e66-51a18aae1b4a" providerId="ADAL" clId="{54176FF9-95E6-4794-B806-5DDB49ECD278}" dt="2024-07-24T11:21:25.528" v="3341" actId="478"/>
          <ac:graphicFrameMkLst>
            <pc:docMk/>
            <pc:sldMk cId="802387827" sldId="321"/>
            <ac:graphicFrameMk id="5" creationId="{79EEEFD2-D68A-55FA-EC0D-5AB10B896C30}"/>
          </ac:graphicFrameMkLst>
        </pc:graphicFrameChg>
        <pc:picChg chg="del">
          <ac:chgData name="Abels, Patrick" userId="ba666de4-0d21-43a6-8e66-51a18aae1b4a" providerId="ADAL" clId="{54176FF9-95E6-4794-B806-5DDB49ECD278}" dt="2024-07-24T11:21:25.528" v="3341" actId="478"/>
          <ac:picMkLst>
            <pc:docMk/>
            <pc:sldMk cId="802387827" sldId="321"/>
            <ac:picMk id="4" creationId="{D9DE9B27-801A-4FF7-A02E-61F0A86E8B98}"/>
          </ac:picMkLst>
        </pc:picChg>
        <pc:picChg chg="del">
          <ac:chgData name="Abels, Patrick" userId="ba666de4-0d21-43a6-8e66-51a18aae1b4a" providerId="ADAL" clId="{54176FF9-95E6-4794-B806-5DDB49ECD278}" dt="2024-07-24T11:34:29.017" v="3577" actId="478"/>
          <ac:picMkLst>
            <pc:docMk/>
            <pc:sldMk cId="802387827" sldId="321"/>
            <ac:picMk id="6" creationId="{D24ED2E0-FE6B-AF6E-C487-07AF72DE31E0}"/>
          </ac:picMkLst>
        </pc:picChg>
        <pc:picChg chg="del">
          <ac:chgData name="Abels, Patrick" userId="ba666de4-0d21-43a6-8e66-51a18aae1b4a" providerId="ADAL" clId="{54176FF9-95E6-4794-B806-5DDB49ECD278}" dt="2024-07-24T11:21:25.950" v="3342" actId="478"/>
          <ac:picMkLst>
            <pc:docMk/>
            <pc:sldMk cId="802387827" sldId="321"/>
            <ac:picMk id="8" creationId="{84710D08-D2B4-3B49-1D1B-EE625E7CDD47}"/>
          </ac:picMkLst>
        </pc:picChg>
      </pc:sldChg>
      <pc:sldChg chg="add del">
        <pc:chgData name="Abels, Patrick" userId="ba666de4-0d21-43a6-8e66-51a18aae1b4a" providerId="ADAL" clId="{54176FF9-95E6-4794-B806-5DDB49ECD278}" dt="2024-07-24T11:17:49.682" v="3317"/>
        <pc:sldMkLst>
          <pc:docMk/>
          <pc:sldMk cId="3712858240" sldId="321"/>
        </pc:sldMkLst>
      </pc:sldChg>
      <pc:sldMasterChg chg="addSldLayout modSldLayout">
        <pc:chgData name="Abels, Patrick" userId="ba666de4-0d21-43a6-8e66-51a18aae1b4a" providerId="ADAL" clId="{54176FF9-95E6-4794-B806-5DDB49ECD278}" dt="2024-07-24T11:50:27.685" v="3934"/>
        <pc:sldMasterMkLst>
          <pc:docMk/>
          <pc:sldMasterMk cId="1610205472" sldId="2147483671"/>
        </pc:sldMasterMkLst>
        <pc:sldLayoutChg chg="addSp modSp add mod modTransition">
          <pc:chgData name="Abels, Patrick" userId="ba666de4-0d21-43a6-8e66-51a18aae1b4a" providerId="ADAL" clId="{54176FF9-95E6-4794-B806-5DDB49ECD278}" dt="2024-07-24T11:50:27.685" v="3934"/>
          <pc:sldLayoutMkLst>
            <pc:docMk/>
            <pc:sldMasterMk cId="1610205472" sldId="2147483671"/>
            <pc:sldLayoutMk cId="2494602680" sldId="2147483686"/>
          </pc:sldLayoutMkLst>
          <pc:spChg chg="add mod">
            <ac:chgData name="Abels, Patrick" userId="ba666de4-0d21-43a6-8e66-51a18aae1b4a" providerId="ADAL" clId="{54176FF9-95E6-4794-B806-5DDB49ECD278}" dt="2024-07-24T09:18:44.372" v="136"/>
            <ac:spMkLst>
              <pc:docMk/>
              <pc:sldMasterMk cId="1610205472" sldId="2147483671"/>
              <pc:sldLayoutMk cId="2494602680" sldId="2147483686"/>
              <ac:spMk id="4" creationId="{1FE7EA0E-D605-D239-CE05-A65CD54D5C99}"/>
            </ac:spMkLst>
          </pc:spChg>
          <pc:picChg chg="add mod">
            <ac:chgData name="Abels, Patrick" userId="ba666de4-0d21-43a6-8e66-51a18aae1b4a" providerId="ADAL" clId="{54176FF9-95E6-4794-B806-5DDB49ECD278}" dt="2024-07-24T09:18:44.372" v="136"/>
            <ac:picMkLst>
              <pc:docMk/>
              <pc:sldMasterMk cId="1610205472" sldId="2147483671"/>
              <pc:sldLayoutMk cId="2494602680" sldId="2147483686"/>
              <ac:picMk id="6" creationId="{373BD0E0-225E-5E78-607A-070A38A31D58}"/>
            </ac:picMkLst>
          </pc:picChg>
        </pc:sldLayoutChg>
      </pc:sldMasterChg>
    </pc:docChg>
  </pc:docChgLst>
  <pc:docChgLst>
    <pc:chgData name="Abels, Patrick" userId="ba666de4-0d21-43a6-8e66-51a18aae1b4a" providerId="ADAL" clId="{33522135-A5AC-48B3-9662-48DAF881796A}"/>
    <pc:docChg chg="undo custSel addSld delSld modSld sldOrd">
      <pc:chgData name="Abels, Patrick" userId="ba666de4-0d21-43a6-8e66-51a18aae1b4a" providerId="ADAL" clId="{33522135-A5AC-48B3-9662-48DAF881796A}" dt="2023-07-01T14:27:25.252" v="648" actId="20577"/>
      <pc:docMkLst>
        <pc:docMk/>
      </pc:docMkLst>
      <pc:sldChg chg="addSp delSp modSp mod delAnim modAnim">
        <pc:chgData name="Abels, Patrick" userId="ba666de4-0d21-43a6-8e66-51a18aae1b4a" providerId="ADAL" clId="{33522135-A5AC-48B3-9662-48DAF881796A}" dt="2023-06-17T22:36:58.748" v="55"/>
        <pc:sldMkLst>
          <pc:docMk/>
          <pc:sldMk cId="2186497360" sldId="261"/>
        </pc:sldMkLst>
        <pc:picChg chg="del">
          <ac:chgData name="Abels, Patrick" userId="ba666de4-0d21-43a6-8e66-51a18aae1b4a" providerId="ADAL" clId="{33522135-A5AC-48B3-9662-48DAF881796A}" dt="2023-06-17T22:32:36.782" v="23" actId="478"/>
          <ac:picMkLst>
            <pc:docMk/>
            <pc:sldMk cId="2186497360" sldId="261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3:18.878" v="32" actId="1076"/>
          <ac:picMkLst>
            <pc:docMk/>
            <pc:sldMk cId="2186497360" sldId="261"/>
            <ac:picMk id="10" creationId="{135B38EC-5C06-44B7-842C-CC65734395CB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8:52.895" v="403" actId="1038"/>
        <pc:sldMkLst>
          <pc:docMk/>
          <pc:sldMk cId="1802174969" sldId="262"/>
        </pc:sldMkLst>
        <pc:spChg chg="mod">
          <ac:chgData name="Abels, Patrick" userId="ba666de4-0d21-43a6-8e66-51a18aae1b4a" providerId="ADAL" clId="{33522135-A5AC-48B3-9662-48DAF881796A}" dt="2023-06-17T23:08:52.895" v="403" actId="1038"/>
          <ac:spMkLst>
            <pc:docMk/>
            <pc:sldMk cId="1802174969" sldId="262"/>
            <ac:spMk id="19" creationId="{01BFFD79-7517-C803-63B9-EFBE86B9456E}"/>
          </ac:spMkLst>
        </pc:spChg>
        <pc:picChg chg="del">
          <ac:chgData name="Abels, Patrick" userId="ba666de4-0d21-43a6-8e66-51a18aae1b4a" providerId="ADAL" clId="{33522135-A5AC-48B3-9662-48DAF881796A}" dt="2023-06-17T22:34:21.484" v="33" actId="478"/>
          <ac:picMkLst>
            <pc:docMk/>
            <pc:sldMk cId="1802174969" sldId="262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39.804" v="35" actId="1366"/>
          <ac:picMkLst>
            <pc:docMk/>
            <pc:sldMk cId="1802174969" sldId="262"/>
            <ac:picMk id="9" creationId="{2789ABA0-89A2-35F8-8343-9A3AC971EC38}"/>
          </ac:picMkLst>
        </pc:picChg>
        <pc:picChg chg="mod">
          <ac:chgData name="Abels, Patrick" userId="ba666de4-0d21-43a6-8e66-51a18aae1b4a" providerId="ADAL" clId="{33522135-A5AC-48B3-9662-48DAF881796A}" dt="2023-06-17T23:08:25.020" v="339" actId="14100"/>
          <ac:picMkLst>
            <pc:docMk/>
            <pc:sldMk cId="1802174969" sldId="262"/>
            <ac:picMk id="12" creationId="{97AEF3E9-215C-C789-8618-108AE8BD60AA}"/>
          </ac:picMkLst>
        </pc:picChg>
        <pc:picChg chg="mod">
          <ac:chgData name="Abels, Patrick" userId="ba666de4-0d21-43a6-8e66-51a18aae1b4a" providerId="ADAL" clId="{33522135-A5AC-48B3-9662-48DAF881796A}" dt="2023-06-17T23:08:30.647" v="342" actId="1076"/>
          <ac:picMkLst>
            <pc:docMk/>
            <pc:sldMk cId="1802174969" sldId="262"/>
            <ac:picMk id="14" creationId="{36BEEFF7-F849-AA91-01C3-824CA28BB687}"/>
          </ac:picMkLst>
        </pc:picChg>
        <pc:picChg chg="mod">
          <ac:chgData name="Abels, Patrick" userId="ba666de4-0d21-43a6-8e66-51a18aae1b4a" providerId="ADAL" clId="{33522135-A5AC-48B3-9662-48DAF881796A}" dt="2023-06-17T23:08:45.560" v="395" actId="1035"/>
          <ac:picMkLst>
            <pc:docMk/>
            <pc:sldMk cId="1802174969" sldId="262"/>
            <ac:picMk id="16" creationId="{64E30D6E-0CBA-D1B5-719B-CB45A2B4A1F3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9:45.611" v="412" actId="1076"/>
        <pc:sldMkLst>
          <pc:docMk/>
          <pc:sldMk cId="4032491113" sldId="263"/>
        </pc:sldMkLst>
        <pc:spChg chg="mod">
          <ac:chgData name="Abels, Patrick" userId="ba666de4-0d21-43a6-8e66-51a18aae1b4a" providerId="ADAL" clId="{33522135-A5AC-48B3-9662-48DAF881796A}" dt="2023-06-17T23:09:42.829" v="411" actId="1076"/>
          <ac:spMkLst>
            <pc:docMk/>
            <pc:sldMk cId="4032491113" sldId="263"/>
            <ac:spMk id="25" creationId="{675DEA32-D29B-6D38-6C96-A5CBB0555B2E}"/>
          </ac:spMkLst>
        </pc:spChg>
        <pc:picChg chg="del mod">
          <ac:chgData name="Abels, Patrick" userId="ba666de4-0d21-43a6-8e66-51a18aae1b4a" providerId="ADAL" clId="{33522135-A5AC-48B3-9662-48DAF881796A}" dt="2023-06-17T22:34:49.867" v="37" actId="478"/>
          <ac:picMkLst>
            <pc:docMk/>
            <pc:sldMk cId="4032491113" sldId="263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0.180" v="38"/>
          <ac:picMkLst>
            <pc:docMk/>
            <pc:sldMk cId="4032491113" sldId="263"/>
            <ac:picMk id="9" creationId="{27C62F1F-76F7-0724-245E-95697F9406D3}"/>
          </ac:picMkLst>
        </pc:picChg>
        <pc:picChg chg="mod">
          <ac:chgData name="Abels, Patrick" userId="ba666de4-0d21-43a6-8e66-51a18aae1b4a" providerId="ADAL" clId="{33522135-A5AC-48B3-9662-48DAF881796A}" dt="2023-06-17T23:09:32.133" v="408" actId="1076"/>
          <ac:picMkLst>
            <pc:docMk/>
            <pc:sldMk cId="4032491113" sldId="263"/>
            <ac:picMk id="18" creationId="{AAE343A2-A16C-3CDC-0343-97DBD52DBA9B}"/>
          </ac:picMkLst>
        </pc:picChg>
        <pc:picChg chg="mod">
          <ac:chgData name="Abels, Patrick" userId="ba666de4-0d21-43a6-8e66-51a18aae1b4a" providerId="ADAL" clId="{33522135-A5AC-48B3-9662-48DAF881796A}" dt="2023-06-17T23:09:34.369" v="409" actId="1076"/>
          <ac:picMkLst>
            <pc:docMk/>
            <pc:sldMk cId="4032491113" sldId="263"/>
            <ac:picMk id="20" creationId="{70E8737F-B30E-F493-2A9F-22CF7939926F}"/>
          </ac:picMkLst>
        </pc:picChg>
        <pc:picChg chg="mod">
          <ac:chgData name="Abels, Patrick" userId="ba666de4-0d21-43a6-8e66-51a18aae1b4a" providerId="ADAL" clId="{33522135-A5AC-48B3-9662-48DAF881796A}" dt="2023-06-17T23:09:39.637" v="410" actId="1076"/>
          <ac:picMkLst>
            <pc:docMk/>
            <pc:sldMk cId="4032491113" sldId="263"/>
            <ac:picMk id="22" creationId="{A6E0D883-C452-9B26-E8CA-6DE992B88948}"/>
          </ac:picMkLst>
        </pc:picChg>
        <pc:picChg chg="mod">
          <ac:chgData name="Abels, Patrick" userId="ba666de4-0d21-43a6-8e66-51a18aae1b4a" providerId="ADAL" clId="{33522135-A5AC-48B3-9662-48DAF881796A}" dt="2023-06-17T23:09:45.611" v="412" actId="1076"/>
          <ac:picMkLst>
            <pc:docMk/>
            <pc:sldMk cId="4032491113" sldId="263"/>
            <ac:picMk id="24" creationId="{0CCDCCAB-E2B4-A36D-9A42-38D49F21C395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10:51.914" v="425" actId="1076"/>
        <pc:sldMkLst>
          <pc:docMk/>
          <pc:sldMk cId="3825939770" sldId="264"/>
        </pc:sldMkLst>
        <pc:spChg chg="mod">
          <ac:chgData name="Abels, Patrick" userId="ba666de4-0d21-43a6-8e66-51a18aae1b4a" providerId="ADAL" clId="{33522135-A5AC-48B3-9662-48DAF881796A}" dt="2023-06-17T23:10:51.914" v="425" actId="1076"/>
          <ac:spMkLst>
            <pc:docMk/>
            <pc:sldMk cId="3825939770" sldId="264"/>
            <ac:spMk id="2" creationId="{D61126FC-E7F0-7899-70B4-D45D3D46EE0E}"/>
          </ac:spMkLst>
        </pc:spChg>
        <pc:spChg chg="mod">
          <ac:chgData name="Abels, Patrick" userId="ba666de4-0d21-43a6-8e66-51a18aae1b4a" providerId="ADAL" clId="{33522135-A5AC-48B3-9662-48DAF881796A}" dt="2023-06-17T23:10:40.140" v="423" actId="1076"/>
          <ac:spMkLst>
            <pc:docMk/>
            <pc:sldMk cId="3825939770" sldId="264"/>
            <ac:spMk id="26" creationId="{E5DDFE97-3F17-C0F1-8DD2-BA5E84053D0A}"/>
          </ac:spMkLst>
        </pc:spChg>
        <pc:picChg chg="del">
          <ac:chgData name="Abels, Patrick" userId="ba666de4-0d21-43a6-8e66-51a18aae1b4a" providerId="ADAL" clId="{33522135-A5AC-48B3-9662-48DAF881796A}" dt="2023-06-17T22:35:05.586" v="41" actId="478"/>
          <ac:picMkLst>
            <pc:docMk/>
            <pc:sldMk cId="3825939770" sldId="264"/>
            <ac:picMk id="3" creationId="{D1414710-461F-662E-40B1-C0B71CC5B7FC}"/>
          </ac:picMkLst>
        </pc:picChg>
        <pc:picChg chg="add del mod">
          <ac:chgData name="Abels, Patrick" userId="ba666de4-0d21-43a6-8e66-51a18aae1b4a" providerId="ADAL" clId="{33522135-A5AC-48B3-9662-48DAF881796A}" dt="2023-06-17T22:35:32.155" v="47" actId="478"/>
          <ac:picMkLst>
            <pc:docMk/>
            <pc:sldMk cId="3825939770" sldId="264"/>
            <ac:picMk id="4" creationId="{A445C251-C069-DB9D-3014-3DBE011802B3}"/>
          </ac:picMkLst>
        </pc:picChg>
        <pc:picChg chg="add mod">
          <ac:chgData name="Abels, Patrick" userId="ba666de4-0d21-43a6-8e66-51a18aae1b4a" providerId="ADAL" clId="{33522135-A5AC-48B3-9662-48DAF881796A}" dt="2023-06-17T22:35:32.437" v="48"/>
          <ac:picMkLst>
            <pc:docMk/>
            <pc:sldMk cId="3825939770" sldId="264"/>
            <ac:picMk id="10" creationId="{05BC8C2A-EBAC-E465-F299-6EC1954D15B3}"/>
          </ac:picMkLst>
        </pc:picChg>
        <pc:picChg chg="mod">
          <ac:chgData name="Abels, Patrick" userId="ba666de4-0d21-43a6-8e66-51a18aae1b4a" providerId="ADAL" clId="{33522135-A5AC-48B3-9662-48DAF881796A}" dt="2023-06-17T23:10:16.253" v="416" actId="1076"/>
          <ac:picMkLst>
            <pc:docMk/>
            <pc:sldMk cId="3825939770" sldId="264"/>
            <ac:picMk id="11" creationId="{FD2B153A-EBCD-C0D4-6C8C-8E5A0634ADF8}"/>
          </ac:picMkLst>
        </pc:picChg>
        <pc:picChg chg="add mod">
          <ac:chgData name="Abels, Patrick" userId="ba666de4-0d21-43a6-8e66-51a18aae1b4a" providerId="ADAL" clId="{33522135-A5AC-48B3-9662-48DAF881796A}" dt="2023-06-17T23:10:34.996" v="421" actId="1076"/>
          <ac:picMkLst>
            <pc:docMk/>
            <pc:sldMk cId="3825939770" sldId="264"/>
            <ac:picMk id="12" creationId="{B9DF56A2-0458-B923-C8A0-862B33C2536D}"/>
          </ac:picMkLst>
        </pc:picChg>
        <pc:picChg chg="mod">
          <ac:chgData name="Abels, Patrick" userId="ba666de4-0d21-43a6-8e66-51a18aae1b4a" providerId="ADAL" clId="{33522135-A5AC-48B3-9662-48DAF881796A}" dt="2023-06-17T23:10:37.013" v="422" actId="1076"/>
          <ac:picMkLst>
            <pc:docMk/>
            <pc:sldMk cId="3825939770" sldId="264"/>
            <ac:picMk id="15" creationId="{A73172DF-FC97-620C-5649-1E6C4B8A4F60}"/>
          </ac:picMkLst>
        </pc:picChg>
        <pc:picChg chg="del">
          <ac:chgData name="Abels, Patrick" userId="ba666de4-0d21-43a6-8e66-51a18aae1b4a" providerId="ADAL" clId="{33522135-A5AC-48B3-9662-48DAF881796A}" dt="2023-06-17T22:36:04.777" v="50" actId="478"/>
          <ac:picMkLst>
            <pc:docMk/>
            <pc:sldMk cId="3825939770" sldId="264"/>
            <ac:picMk id="21" creationId="{DF969D49-3CC3-958A-0034-33E83E7B8CCD}"/>
          </ac:picMkLst>
        </pc:picChg>
        <pc:picChg chg="mod">
          <ac:chgData name="Abels, Patrick" userId="ba666de4-0d21-43a6-8e66-51a18aae1b4a" providerId="ADAL" clId="{33522135-A5AC-48B3-9662-48DAF881796A}" dt="2023-06-17T23:10:40.140" v="423" actId="1076"/>
          <ac:picMkLst>
            <pc:docMk/>
            <pc:sldMk cId="3825939770" sldId="264"/>
            <ac:picMk id="25" creationId="{48328F2E-71C9-21B4-EA8F-1CA5276EB06C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07:52.576" v="335"/>
        <pc:sldMkLst>
          <pc:docMk/>
          <pc:sldMk cId="302058619" sldId="265"/>
        </pc:sldMkLst>
        <pc:picChg chg="del">
          <ac:chgData name="Abels, Patrick" userId="ba666de4-0d21-43a6-8e66-51a18aae1b4a" providerId="ADAL" clId="{33522135-A5AC-48B3-9662-48DAF881796A}" dt="2023-06-17T22:34:54.900" v="39" actId="478"/>
          <ac:picMkLst>
            <pc:docMk/>
            <pc:sldMk cId="302058619" sldId="265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5.183" v="40"/>
          <ac:picMkLst>
            <pc:docMk/>
            <pc:sldMk cId="302058619" sldId="265"/>
            <ac:picMk id="4" creationId="{F5FBD4A0-0CD2-9BE6-77B2-AF2424A695EC}"/>
          </ac:picMkLst>
        </pc:picChg>
        <pc:picChg chg="add del mod">
          <ac:chgData name="Abels, Patrick" userId="ba666de4-0d21-43a6-8e66-51a18aae1b4a" providerId="ADAL" clId="{33522135-A5AC-48B3-9662-48DAF881796A}" dt="2023-06-17T22:56:01.377" v="175" actId="478"/>
          <ac:picMkLst>
            <pc:docMk/>
            <pc:sldMk cId="302058619" sldId="265"/>
            <ac:picMk id="10" creationId="{94F1CEC0-C73F-C2DE-1DAD-8C1A22A9E1F2}"/>
          </ac:picMkLst>
        </pc:picChg>
        <pc:picChg chg="add mod">
          <ac:chgData name="Abels, Patrick" userId="ba666de4-0d21-43a6-8e66-51a18aae1b4a" providerId="ADAL" clId="{33522135-A5AC-48B3-9662-48DAF881796A}" dt="2023-06-17T23:07:32.095" v="329" actId="1076"/>
          <ac:picMkLst>
            <pc:docMk/>
            <pc:sldMk cId="302058619" sldId="265"/>
            <ac:picMk id="11" creationId="{0D5076C0-72C2-3474-8BF3-93E7B21E1492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2" creationId="{FA162A01-9C52-C3EF-372A-DFF737AFD4D5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3" creationId="{EAAB23FC-7E43-48F8-A4E4-80DFAA192A46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4" creationId="{5E82F9F4-3C85-EF5D-D743-6C827C68B5AE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20" creationId="{BD9A80C1-B2D6-F409-A3A0-D9FEAD9DBBA1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2:57:02.287" v="192"/>
        <pc:sldMkLst>
          <pc:docMk/>
          <pc:sldMk cId="3323176623" sldId="266"/>
        </pc:sldMkLst>
        <pc:spChg chg="mod">
          <ac:chgData name="Abels, Patrick" userId="ba666de4-0d21-43a6-8e66-51a18aae1b4a" providerId="ADAL" clId="{33522135-A5AC-48B3-9662-48DAF881796A}" dt="2023-06-17T22:57:02.287" v="192"/>
          <ac:spMkLst>
            <pc:docMk/>
            <pc:sldMk cId="3323176623" sldId="266"/>
            <ac:spMk id="13" creationId="{CCD8760F-CDE9-9A57-3F81-A4913AB130EE}"/>
          </ac:spMkLst>
        </pc:spChg>
        <pc:grpChg chg="del">
          <ac:chgData name="Abels, Patrick" userId="ba666de4-0d21-43a6-8e66-51a18aae1b4a" providerId="ADAL" clId="{33522135-A5AC-48B3-9662-48DAF881796A}" dt="2023-06-17T22:57:01.925" v="191" actId="478"/>
          <ac:grpSpMkLst>
            <pc:docMk/>
            <pc:sldMk cId="3323176623" sldId="266"/>
            <ac:grpSpMk id="5" creationId="{C68BBE3F-6605-30B0-BA8E-E0348D46C6F8}"/>
          </ac:grpSpMkLst>
        </pc:grpChg>
        <pc:grpChg chg="add mod">
          <ac:chgData name="Abels, Patrick" userId="ba666de4-0d21-43a6-8e66-51a18aae1b4a" providerId="ADAL" clId="{33522135-A5AC-48B3-9662-48DAF881796A}" dt="2023-06-17T22:57:02.287" v="192"/>
          <ac:grpSpMkLst>
            <pc:docMk/>
            <pc:sldMk cId="3323176623" sldId="266"/>
            <ac:grpSpMk id="10" creationId="{B4CA8E43-C5FB-9BE4-AB4E-7A35AC142946}"/>
          </ac:grpSpMkLst>
        </pc:grpChg>
        <pc:picChg chg="add del mod">
          <ac:chgData name="Abels, Patrick" userId="ba666de4-0d21-43a6-8e66-51a18aae1b4a" providerId="ADAL" clId="{33522135-A5AC-48B3-9662-48DAF881796A}" dt="2023-06-17T22:35:18.838" v="45" actId="478"/>
          <ac:picMkLst>
            <pc:docMk/>
            <pc:sldMk cId="3323176623" sldId="266"/>
            <ac:picMk id="2" creationId="{3CF79914-4BFC-EC35-FD8C-3DE926BB7DE9}"/>
          </ac:picMkLst>
        </pc:picChg>
        <pc:picChg chg="del mod">
          <ac:chgData name="Abels, Patrick" userId="ba666de4-0d21-43a6-8e66-51a18aae1b4a" providerId="ADAL" clId="{33522135-A5AC-48B3-9662-48DAF881796A}" dt="2023-06-17T22:35:36.939" v="49" actId="21"/>
          <ac:picMkLst>
            <pc:docMk/>
            <pc:sldMk cId="3323176623" sldId="266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5:26.692" v="46"/>
          <ac:picMkLst>
            <pc:docMk/>
            <pc:sldMk cId="3323176623" sldId="266"/>
            <ac:picMk id="9" creationId="{EB913FAB-5819-E315-2091-71A2902FD3B9}"/>
          </ac:picMkLst>
        </pc:picChg>
        <pc:picChg chg="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1" creationId="{A6E096FF-16D5-B4CF-F8CD-56C190C2D003}"/>
          </ac:picMkLst>
        </pc:picChg>
        <pc:picChg chg="add 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4" creationId="{6B9F6997-ADE7-C7CA-6204-CA028C19F2C6}"/>
          </ac:picMkLst>
        </pc:picChg>
      </pc:sldChg>
      <pc:sldChg chg="modSp mod">
        <pc:chgData name="Abels, Patrick" userId="ba666de4-0d21-43a6-8e66-51a18aae1b4a" providerId="ADAL" clId="{33522135-A5AC-48B3-9662-48DAF881796A}" dt="2023-06-17T22:28:32.051" v="22" actId="20577"/>
        <pc:sldMkLst>
          <pc:docMk/>
          <pc:sldMk cId="3641686394" sldId="267"/>
        </pc:sldMkLst>
        <pc:spChg chg="mod">
          <ac:chgData name="Abels, Patrick" userId="ba666de4-0d21-43a6-8e66-51a18aae1b4a" providerId="ADAL" clId="{33522135-A5AC-48B3-9662-48DAF881796A}" dt="2023-06-17T22:28:32.051" v="22" actId="20577"/>
          <ac:spMkLst>
            <pc:docMk/>
            <pc:sldMk cId="3641686394" sldId="267"/>
            <ac:spMk id="2" creationId="{812DF8AA-1D36-C4A3-DE8B-6124CA62EF08}"/>
          </ac:spMkLst>
        </pc:spChg>
      </pc:sldChg>
      <pc:sldChg chg="new del">
        <pc:chgData name="Abels, Patrick" userId="ba666de4-0d21-43a6-8e66-51a18aae1b4a" providerId="ADAL" clId="{33522135-A5AC-48B3-9662-48DAF881796A}" dt="2023-06-17T22:41:55.688" v="62" actId="47"/>
        <pc:sldMkLst>
          <pc:docMk/>
          <pc:sldMk cId="211379705" sldId="268"/>
        </pc:sldMkLst>
      </pc:sldChg>
      <pc:sldChg chg="addSp delSp modSp new mod modTransition">
        <pc:chgData name="Abels, Patrick" userId="ba666de4-0d21-43a6-8e66-51a18aae1b4a" providerId="ADAL" clId="{33522135-A5AC-48B3-9662-48DAF881796A}" dt="2023-06-17T23:02:31.648" v="303" actId="5793"/>
        <pc:sldMkLst>
          <pc:docMk/>
          <pc:sldMk cId="3705258987" sldId="268"/>
        </pc:sldMkLst>
        <pc:spChg chg="mod">
          <ac:chgData name="Abels, Patrick" userId="ba666de4-0d21-43a6-8e66-51a18aae1b4a" providerId="ADAL" clId="{33522135-A5AC-48B3-9662-48DAF881796A}" dt="2023-06-17T23:02:31.648" v="303" actId="5793"/>
          <ac:spMkLst>
            <pc:docMk/>
            <pc:sldMk cId="3705258987" sldId="268"/>
            <ac:spMk id="2" creationId="{E1788177-378C-C26F-42E5-92354076BDD6}"/>
          </ac:spMkLst>
        </pc:spChg>
        <pc:spChg chg="add del mod">
          <ac:chgData name="Abels, Patrick" userId="ba666de4-0d21-43a6-8e66-51a18aae1b4a" providerId="ADAL" clId="{33522135-A5AC-48B3-9662-48DAF881796A}" dt="2023-06-17T22:48:33.290" v="108" actId="478"/>
          <ac:spMkLst>
            <pc:docMk/>
            <pc:sldMk cId="3705258987" sldId="268"/>
            <ac:spMk id="4" creationId="{5FC7C21C-D0D9-D865-D17E-9F3756CC583B}"/>
          </ac:spMkLst>
        </pc:spChg>
        <pc:picChg chg="add mod">
          <ac:chgData name="Abels, Patrick" userId="ba666de4-0d21-43a6-8e66-51a18aae1b4a" providerId="ADAL" clId="{33522135-A5AC-48B3-9662-48DAF881796A}" dt="2023-06-17T22:48:20.786" v="105" actId="1076"/>
          <ac:picMkLst>
            <pc:docMk/>
            <pc:sldMk cId="3705258987" sldId="268"/>
            <ac:picMk id="3" creationId="{033E4FEC-1EA3-29E6-BF43-EF5A9A7B35A6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11:09.892" v="429"/>
        <pc:sldMkLst>
          <pc:docMk/>
          <pc:sldMk cId="2334811558" sldId="269"/>
        </pc:sldMkLst>
        <pc:spChg chg="add mod">
          <ac:chgData name="Abels, Patrick" userId="ba666de4-0d21-43a6-8e66-51a18aae1b4a" providerId="ADAL" clId="{33522135-A5AC-48B3-9662-48DAF881796A}" dt="2023-06-17T23:11:03.466" v="428"/>
          <ac:spMkLst>
            <pc:docMk/>
            <pc:sldMk cId="2334811558" sldId="269"/>
            <ac:spMk id="14" creationId="{67F80B66-016C-323E-2DF4-4DE120EA5659}"/>
          </ac:spMkLst>
        </pc:spChg>
        <pc:spChg chg="del">
          <ac:chgData name="Abels, Patrick" userId="ba666de4-0d21-43a6-8e66-51a18aae1b4a" providerId="ADAL" clId="{33522135-A5AC-48B3-9662-48DAF881796A}" dt="2023-06-17T23:11:01.591" v="426" actId="478"/>
          <ac:spMkLst>
            <pc:docMk/>
            <pc:sldMk cId="2334811558" sldId="269"/>
            <ac:spMk id="26" creationId="{E5DDFE97-3F17-C0F1-8DD2-BA5E84053D0A}"/>
          </ac:spMkLst>
        </pc:sp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3" creationId="{66E752B3-82F5-F451-A849-852F72367D8A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4" creationId="{A9576435-616E-D86E-34C0-AA5AA5879704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1" creationId="{FD2B153A-EBCD-C0D4-6C8C-8E5A0634ADF8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2" creationId="{B9DF56A2-0458-B923-C8A0-862B33C2536D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3" creationId="{31AC6E0E-8A54-154E-19C3-8AF64B9AE916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5" creationId="{A73172DF-FC97-620C-5649-1E6C4B8A4F60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6" creationId="{960EA661-D2D7-707A-F9C7-1910727E67B7}"/>
          </ac:picMkLst>
        </pc:picChg>
        <pc:picChg chg="del">
          <ac:chgData name="Abels, Patrick" userId="ba666de4-0d21-43a6-8e66-51a18aae1b4a" providerId="ADAL" clId="{33522135-A5AC-48B3-9662-48DAF881796A}" dt="2023-06-17T23:11:03.153" v="427" actId="478"/>
          <ac:picMkLst>
            <pc:docMk/>
            <pc:sldMk cId="2334811558" sldId="269"/>
            <ac:picMk id="25" creationId="{48328F2E-71C9-21B4-EA8F-1CA5276EB06C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06:46.067" v="323"/>
        <pc:sldMkLst>
          <pc:docMk/>
          <pc:sldMk cId="2164434686" sldId="270"/>
        </pc:sldMkLst>
        <pc:grpChg chg="mod">
          <ac:chgData name="Abels, Patrick" userId="ba666de4-0d21-43a6-8e66-51a18aae1b4a" providerId="ADAL" clId="{33522135-A5AC-48B3-9662-48DAF881796A}" dt="2023-06-17T22:56:41.125" v="190" actId="1038"/>
          <ac:grpSpMkLst>
            <pc:docMk/>
            <pc:sldMk cId="2164434686" sldId="270"/>
            <ac:grpSpMk id="5" creationId="{C68BBE3F-6605-30B0-BA8E-E0348D46C6F8}"/>
          </ac:grpSpMkLst>
        </pc:grpChg>
        <pc:picChg chg="add mod">
          <ac:chgData name="Abels, Patrick" userId="ba666de4-0d21-43a6-8e66-51a18aae1b4a" providerId="ADAL" clId="{33522135-A5AC-48B3-9662-48DAF881796A}" dt="2023-06-17T22:56:31.189" v="182" actId="1076"/>
          <ac:picMkLst>
            <pc:docMk/>
            <pc:sldMk cId="2164434686" sldId="270"/>
            <ac:picMk id="3" creationId="{6C80A47A-C9AA-FEA1-853E-1EBF1850B7A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0" creationId="{6456B623-5820-75DA-8545-0C2BF1C10527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1" creationId="{BEFA6C9B-BF09-EA21-1C74-99A09FE1E75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2" creationId="{17FA6DC8-A4B8-1453-4546-E481A90B14A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3" creationId="{EAAB23FC-7E43-48F8-A4E4-80DFAA192A4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20" creationId="{BD9A80C1-B2D6-F409-A3A0-D9FEAD9DBBA1}"/>
          </ac:picMkLst>
        </pc:picChg>
      </pc:sldChg>
      <pc:sldChg chg="addSp modSp new mod modTransition">
        <pc:chgData name="Abels, Patrick" userId="ba666de4-0d21-43a6-8e66-51a18aae1b4a" providerId="ADAL" clId="{33522135-A5AC-48B3-9662-48DAF881796A}" dt="2023-07-01T14:27:25.252" v="648" actId="20577"/>
        <pc:sldMkLst>
          <pc:docMk/>
          <pc:sldMk cId="3908454189" sldId="271"/>
        </pc:sldMkLst>
        <pc:spChg chg="mod">
          <ac:chgData name="Abels, Patrick" userId="ba666de4-0d21-43a6-8e66-51a18aae1b4a" providerId="ADAL" clId="{33522135-A5AC-48B3-9662-48DAF881796A}" dt="2023-07-01T14:27:25.252" v="648" actId="20577"/>
          <ac:spMkLst>
            <pc:docMk/>
            <pc:sldMk cId="3908454189" sldId="271"/>
            <ac:spMk id="2" creationId="{138885E4-8F0E-46B9-4D55-B2AAFCF2ACAB}"/>
          </ac:spMkLst>
        </pc:spChg>
        <pc:spChg chg="mod">
          <ac:chgData name="Abels, Patrick" userId="ba666de4-0d21-43a6-8e66-51a18aae1b4a" providerId="ADAL" clId="{33522135-A5AC-48B3-9662-48DAF881796A}" dt="2023-06-17T22:57:48.848" v="194"/>
          <ac:spMkLst>
            <pc:docMk/>
            <pc:sldMk cId="3908454189" sldId="271"/>
            <ac:spMk id="5" creationId="{F1153F64-EB9F-E143-D8AB-7EF189ED4104}"/>
          </ac:spMkLst>
        </pc:spChg>
        <pc:grpChg chg="add mod">
          <ac:chgData name="Abels, Patrick" userId="ba666de4-0d21-43a6-8e66-51a18aae1b4a" providerId="ADAL" clId="{33522135-A5AC-48B3-9662-48DAF881796A}" dt="2023-06-17T22:57:52.378" v="195" actId="1076"/>
          <ac:grpSpMkLst>
            <pc:docMk/>
            <pc:sldMk cId="3908454189" sldId="271"/>
            <ac:grpSpMk id="3" creationId="{A88F01A2-160E-02C4-AC18-722B4B489174}"/>
          </ac:grpSpMkLst>
        </pc:grpChg>
        <pc:picChg chg="mod">
          <ac:chgData name="Abels, Patrick" userId="ba666de4-0d21-43a6-8e66-51a18aae1b4a" providerId="ADAL" clId="{33522135-A5AC-48B3-9662-48DAF881796A}" dt="2023-06-17T22:57:48.848" v="194"/>
          <ac:picMkLst>
            <pc:docMk/>
            <pc:sldMk cId="3908454189" sldId="271"/>
            <ac:picMk id="4" creationId="{E32C7535-711D-9A7A-473D-0B1971836953}"/>
          </ac:picMkLst>
        </pc:picChg>
        <pc:picChg chg="add mod">
          <ac:chgData name="Abels, Patrick" userId="ba666de4-0d21-43a6-8e66-51a18aae1b4a" providerId="ADAL" clId="{33522135-A5AC-48B3-9662-48DAF881796A}" dt="2023-06-17T22:57:52.378" v="195" actId="1076"/>
          <ac:picMkLst>
            <pc:docMk/>
            <pc:sldMk cId="3908454189" sldId="271"/>
            <ac:picMk id="6" creationId="{45CD8482-C8FC-E079-77E0-121E92C83AE7}"/>
          </ac:picMkLst>
        </pc:picChg>
      </pc:sldChg>
      <pc:sldChg chg="modSp add mod">
        <pc:chgData name="Abels, Patrick" userId="ba666de4-0d21-43a6-8e66-51a18aae1b4a" providerId="ADAL" clId="{33522135-A5AC-48B3-9662-48DAF881796A}" dt="2023-06-17T23:06:19.602" v="321" actId="1076"/>
        <pc:sldMkLst>
          <pc:docMk/>
          <pc:sldMk cId="3366190914" sldId="272"/>
        </pc:sldMkLst>
        <pc:picChg chg="mod">
          <ac:chgData name="Abels, Patrick" userId="ba666de4-0d21-43a6-8e66-51a18aae1b4a" providerId="ADAL" clId="{33522135-A5AC-48B3-9662-48DAF881796A}" dt="2023-06-17T23:06:13.190" v="319" actId="1076"/>
          <ac:picMkLst>
            <pc:docMk/>
            <pc:sldMk cId="3366190914" sldId="272"/>
            <ac:picMk id="13" creationId="{EAAB23FC-7E43-48F8-A4E4-80DFAA192A46}"/>
          </ac:picMkLst>
        </pc:picChg>
        <pc:picChg chg="mod">
          <ac:chgData name="Abels, Patrick" userId="ba666de4-0d21-43a6-8e66-51a18aae1b4a" providerId="ADAL" clId="{33522135-A5AC-48B3-9662-48DAF881796A}" dt="2023-06-17T23:06:16.771" v="320" actId="1076"/>
          <ac:picMkLst>
            <pc:docMk/>
            <pc:sldMk cId="3366190914" sldId="272"/>
            <ac:picMk id="18" creationId="{C1F07451-C1CC-2B28-A0D6-E8E547799BFB}"/>
          </ac:picMkLst>
        </pc:picChg>
        <pc:picChg chg="mod">
          <ac:chgData name="Abels, Patrick" userId="ba666de4-0d21-43a6-8e66-51a18aae1b4a" providerId="ADAL" clId="{33522135-A5AC-48B3-9662-48DAF881796A}" dt="2023-06-17T23:06:19.602" v="321" actId="1076"/>
          <ac:picMkLst>
            <pc:docMk/>
            <pc:sldMk cId="3366190914" sldId="272"/>
            <ac:picMk id="20" creationId="{BD9A80C1-B2D6-F409-A3A0-D9FEAD9DBBA1}"/>
          </ac:picMkLst>
        </pc:picChg>
      </pc:sldChg>
      <pc:sldChg chg="new del ord">
        <pc:chgData name="Abels, Patrick" userId="ba666de4-0d21-43a6-8e66-51a18aae1b4a" providerId="ADAL" clId="{33522135-A5AC-48B3-9662-48DAF881796A}" dt="2023-06-17T23:11:16.176" v="430" actId="47"/>
        <pc:sldMkLst>
          <pc:docMk/>
          <pc:sldMk cId="1146109162" sldId="273"/>
        </pc:sldMkLst>
      </pc:sldChg>
      <pc:sldChg chg="modSp new mod">
        <pc:chgData name="Abels, Patrick" userId="ba666de4-0d21-43a6-8e66-51a18aae1b4a" providerId="ADAL" clId="{33522135-A5AC-48B3-9662-48DAF881796A}" dt="2023-06-17T23:15:37.647" v="627" actId="20577"/>
        <pc:sldMkLst>
          <pc:docMk/>
          <pc:sldMk cId="3475594388" sldId="273"/>
        </pc:sldMkLst>
        <pc:spChg chg="mod">
          <ac:chgData name="Abels, Patrick" userId="ba666de4-0d21-43a6-8e66-51a18aae1b4a" providerId="ADAL" clId="{33522135-A5AC-48B3-9662-48DAF881796A}" dt="2023-06-17T23:15:37.647" v="627" actId="20577"/>
          <ac:spMkLst>
            <pc:docMk/>
            <pc:sldMk cId="3475594388" sldId="273"/>
            <ac:spMk id="2" creationId="{CAC20647-5DA0-AE7C-63FA-888516676539}"/>
          </ac:spMkLst>
        </pc:spChg>
      </pc:sldChg>
      <pc:sldChg chg="modSp new mod">
        <pc:chgData name="Abels, Patrick" userId="ba666de4-0d21-43a6-8e66-51a18aae1b4a" providerId="ADAL" clId="{33522135-A5AC-48B3-9662-48DAF881796A}" dt="2023-06-17T23:15:49.447" v="647" actId="20577"/>
        <pc:sldMkLst>
          <pc:docMk/>
          <pc:sldMk cId="2936399086" sldId="274"/>
        </pc:sldMkLst>
        <pc:spChg chg="mod">
          <ac:chgData name="Abels, Patrick" userId="ba666de4-0d21-43a6-8e66-51a18aae1b4a" providerId="ADAL" clId="{33522135-A5AC-48B3-9662-48DAF881796A}" dt="2023-06-17T23:15:49.447" v="647" actId="20577"/>
          <ac:spMkLst>
            <pc:docMk/>
            <pc:sldMk cId="2936399086" sldId="274"/>
            <ac:spMk id="2" creationId="{6E21CFAB-4B59-8A10-B123-B127A00004E5}"/>
          </ac:spMkLst>
        </pc:spChg>
      </pc:sldChg>
    </pc:docChg>
  </pc:docChgLst>
  <pc:docChgLst>
    <pc:chgData name="Abels, Patrick" userId="ba666de4-0d21-43a6-8e66-51a18aae1b4a" providerId="ADAL" clId="{DF9EA154-5116-476D-8EB8-B39978C56247}"/>
    <pc:docChg chg="undo custSel addSld delSld modSld modMainMaster">
      <pc:chgData name="Abels, Patrick" userId="ba666de4-0d21-43a6-8e66-51a18aae1b4a" providerId="ADAL" clId="{DF9EA154-5116-476D-8EB8-B39978C56247}" dt="2024-04-03T10:56:11.830" v="817" actId="47"/>
      <pc:docMkLst>
        <pc:docMk/>
      </pc:docMkLst>
      <pc:sldChg chg="modSp mod">
        <pc:chgData name="Abels, Patrick" userId="ba666de4-0d21-43a6-8e66-51a18aae1b4a" providerId="ADAL" clId="{DF9EA154-5116-476D-8EB8-B39978C56247}" dt="2024-04-03T02:19:15.468" v="797" actId="207"/>
        <pc:sldMkLst>
          <pc:docMk/>
          <pc:sldMk cId="3348838403" sldId="294"/>
        </pc:sldMkLst>
        <pc:spChg chg="mod">
          <ac:chgData name="Abels, Patrick" userId="ba666de4-0d21-43a6-8e66-51a18aae1b4a" providerId="ADAL" clId="{DF9EA154-5116-476D-8EB8-B39978C56247}" dt="2024-04-03T02:19:15.468" v="797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del mod">
        <pc:chgData name="Abels, Patrick" userId="ba666de4-0d21-43a6-8e66-51a18aae1b4a" providerId="ADAL" clId="{DF9EA154-5116-476D-8EB8-B39978C56247}" dt="2024-04-03T01:33:13.024" v="136" actId="47"/>
        <pc:sldMkLst>
          <pc:docMk/>
          <pc:sldMk cId="2545230209" sldId="295"/>
        </pc:sldMkLst>
        <pc:spChg chg="mod">
          <ac:chgData name="Abels, Patrick" userId="ba666de4-0d21-43a6-8e66-51a18aae1b4a" providerId="ADAL" clId="{DF9EA154-5116-476D-8EB8-B39978C56247}" dt="2024-04-03T01:32:54.987" v="109" actId="403"/>
          <ac:spMkLst>
            <pc:docMk/>
            <pc:sldMk cId="2545230209" sldId="295"/>
            <ac:spMk id="2" creationId="{60CE8E6A-7B60-8196-915C-17E10EF70E57}"/>
          </ac:spMkLst>
        </pc:spChg>
      </pc:sldChg>
      <pc:sldChg chg="modSp del mod">
        <pc:chgData name="Abels, Patrick" userId="ba666de4-0d21-43a6-8e66-51a18aae1b4a" providerId="ADAL" clId="{DF9EA154-5116-476D-8EB8-B39978C56247}" dt="2024-04-03T01:33:33.815" v="138" actId="47"/>
        <pc:sldMkLst>
          <pc:docMk/>
          <pc:sldMk cId="4147734968" sldId="296"/>
        </pc:sldMkLst>
        <pc:spChg chg="mod">
          <ac:chgData name="Abels, Patrick" userId="ba666de4-0d21-43a6-8e66-51a18aae1b4a" providerId="ADAL" clId="{DF9EA154-5116-476D-8EB8-B39978C56247}" dt="2024-04-03T01:33:30.580" v="137" actId="20577"/>
          <ac:spMkLst>
            <pc:docMk/>
            <pc:sldMk cId="4147734968" sldId="296"/>
            <ac:spMk id="2" creationId="{D4F717CF-7D38-86A1-1BC3-6D95F6B60CA0}"/>
          </ac:spMkLst>
        </pc:spChg>
      </pc:sldChg>
      <pc:sldChg chg="del">
        <pc:chgData name="Abels, Patrick" userId="ba666de4-0d21-43a6-8e66-51a18aae1b4a" providerId="ADAL" clId="{DF9EA154-5116-476D-8EB8-B39978C56247}" dt="2024-04-03T01:31:48.557" v="96" actId="47"/>
        <pc:sldMkLst>
          <pc:docMk/>
          <pc:sldMk cId="4151411595" sldId="297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436696663" sldId="298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3013138608" sldId="299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1770763940" sldId="300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2768151853" sldId="301"/>
        </pc:sldMkLst>
      </pc:sldChg>
      <pc:sldChg chg="modSp new del mod">
        <pc:chgData name="Abels, Patrick" userId="ba666de4-0d21-43a6-8e66-51a18aae1b4a" providerId="ADAL" clId="{DF9EA154-5116-476D-8EB8-B39978C56247}" dt="2024-04-03T01:47:21.274" v="262" actId="47"/>
        <pc:sldMkLst>
          <pc:docMk/>
          <pc:sldMk cId="112177617" sldId="302"/>
        </pc:sldMkLst>
        <pc:spChg chg="mod">
          <ac:chgData name="Abels, Patrick" userId="ba666de4-0d21-43a6-8e66-51a18aae1b4a" providerId="ADAL" clId="{DF9EA154-5116-476D-8EB8-B39978C56247}" dt="2024-04-03T01:44:58.168" v="204" actId="20577"/>
          <ac:spMkLst>
            <pc:docMk/>
            <pc:sldMk cId="112177617" sldId="302"/>
            <ac:spMk id="2" creationId="{F3033DE0-5DCC-D980-20BE-4161713D9C80}"/>
          </ac:spMkLst>
        </pc:spChg>
      </pc:sldChg>
      <pc:sldChg chg="addSp delSp modSp new mod modNotesTx">
        <pc:chgData name="Abels, Patrick" userId="ba666de4-0d21-43a6-8e66-51a18aae1b4a" providerId="ADAL" clId="{DF9EA154-5116-476D-8EB8-B39978C56247}" dt="2024-04-03T02:21:15.719" v="815"/>
        <pc:sldMkLst>
          <pc:docMk/>
          <pc:sldMk cId="1284580195" sldId="303"/>
        </pc:sldMkLst>
        <pc:spChg chg="mod">
          <ac:chgData name="Abels, Patrick" userId="ba666de4-0d21-43a6-8e66-51a18aae1b4a" providerId="ADAL" clId="{DF9EA154-5116-476D-8EB8-B39978C56247}" dt="2024-04-03T02:16:11.714" v="789" actId="20577"/>
          <ac:spMkLst>
            <pc:docMk/>
            <pc:sldMk cId="1284580195" sldId="303"/>
            <ac:spMk id="2" creationId="{87E57091-E83A-25F3-8464-604E96544A20}"/>
          </ac:spMkLst>
        </pc:spChg>
        <pc:spChg chg="mod">
          <ac:chgData name="Abels, Patrick" userId="ba666de4-0d21-43a6-8e66-51a18aae1b4a" providerId="ADAL" clId="{DF9EA154-5116-476D-8EB8-B39978C56247}" dt="2024-04-03T02:00:40.935" v="643" actId="20577"/>
          <ac:spMkLst>
            <pc:docMk/>
            <pc:sldMk cId="1284580195" sldId="303"/>
            <ac:spMk id="3" creationId="{378383B4-A539-14A8-8D51-D41E663B3D0F}"/>
          </ac:spMkLst>
        </pc:spChg>
        <pc:picChg chg="add del mod modCrop">
          <ac:chgData name="Abels, Patrick" userId="ba666de4-0d21-43a6-8e66-51a18aae1b4a" providerId="ADAL" clId="{DF9EA154-5116-476D-8EB8-B39978C56247}" dt="2024-04-03T02:10:38.698" v="757" actId="478"/>
          <ac:picMkLst>
            <pc:docMk/>
            <pc:sldMk cId="1284580195" sldId="303"/>
            <ac:picMk id="5" creationId="{CAF278BE-FA8D-F1B7-14A2-91E957958A9F}"/>
          </ac:picMkLst>
        </pc:picChg>
        <pc:picChg chg="add del mod">
          <ac:chgData name="Abels, Patrick" userId="ba666de4-0d21-43a6-8e66-51a18aae1b4a" providerId="ADAL" clId="{DF9EA154-5116-476D-8EB8-B39978C56247}" dt="2024-04-03T02:09:09.472" v="750" actId="478"/>
          <ac:picMkLst>
            <pc:docMk/>
            <pc:sldMk cId="1284580195" sldId="303"/>
            <ac:picMk id="7" creationId="{DEB36FEB-1665-E94F-CE19-BB424C6A608B}"/>
          </ac:picMkLst>
        </pc:picChg>
        <pc:picChg chg="add del mod modCrop">
          <ac:chgData name="Abels, Patrick" userId="ba666de4-0d21-43a6-8e66-51a18aae1b4a" providerId="ADAL" clId="{DF9EA154-5116-476D-8EB8-B39978C56247}" dt="2024-04-03T02:16:34.105" v="790" actId="478"/>
          <ac:picMkLst>
            <pc:docMk/>
            <pc:sldMk cId="1284580195" sldId="303"/>
            <ac:picMk id="9" creationId="{A7660FFF-71EC-0C3D-93C7-E97D4650D11C}"/>
          </ac:picMkLst>
        </pc:picChg>
        <pc:picChg chg="add del mod modCrop">
          <ac:chgData name="Abels, Patrick" userId="ba666de4-0d21-43a6-8e66-51a18aae1b4a" providerId="ADAL" clId="{DF9EA154-5116-476D-8EB8-B39978C56247}" dt="2024-04-03T02:12:51.773" v="768" actId="478"/>
          <ac:picMkLst>
            <pc:docMk/>
            <pc:sldMk cId="1284580195" sldId="303"/>
            <ac:picMk id="11" creationId="{8BC5484D-8C46-95B9-4AD8-596246D2E420}"/>
          </ac:picMkLst>
        </pc:picChg>
        <pc:picChg chg="add mod modCrop">
          <ac:chgData name="Abels, Patrick" userId="ba666de4-0d21-43a6-8e66-51a18aae1b4a" providerId="ADAL" clId="{DF9EA154-5116-476D-8EB8-B39978C56247}" dt="2024-04-03T02:13:03.138" v="771" actId="1076"/>
          <ac:picMkLst>
            <pc:docMk/>
            <pc:sldMk cId="1284580195" sldId="303"/>
            <ac:picMk id="13" creationId="{A79FDD88-8563-78A4-A2DB-4E201AACB05B}"/>
          </ac:picMkLst>
        </pc:picChg>
        <pc:picChg chg="add mod modCrop">
          <ac:chgData name="Abels, Patrick" userId="ba666de4-0d21-43a6-8e66-51a18aae1b4a" providerId="ADAL" clId="{DF9EA154-5116-476D-8EB8-B39978C56247}" dt="2024-04-03T02:16:48.197" v="794" actId="1076"/>
          <ac:picMkLst>
            <pc:docMk/>
            <pc:sldMk cId="1284580195" sldId="303"/>
            <ac:picMk id="15" creationId="{CAB0DD86-81C1-62F9-74C2-F8959711B00C}"/>
          </ac:picMkLst>
        </pc:picChg>
        <pc:picChg chg="add mod">
          <ac:chgData name="Abels, Patrick" userId="ba666de4-0d21-43a6-8e66-51a18aae1b4a" providerId="ADAL" clId="{DF9EA154-5116-476D-8EB8-B39978C56247}" dt="2024-04-03T02:14:59.699" v="780" actId="1076"/>
          <ac:picMkLst>
            <pc:docMk/>
            <pc:sldMk cId="1284580195" sldId="303"/>
            <ac:picMk id="2050" creationId="{37575913-73C5-D2B7-F9A5-A1339966BC5F}"/>
          </ac:picMkLst>
        </pc:picChg>
      </pc:sldChg>
      <pc:sldChg chg="modSp new mod">
        <pc:chgData name="Abels, Patrick" userId="ba666de4-0d21-43a6-8e66-51a18aae1b4a" providerId="ADAL" clId="{DF9EA154-5116-476D-8EB8-B39978C56247}" dt="2024-04-03T02:00:21.629" v="636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DF9EA154-5116-476D-8EB8-B39978C56247}" dt="2024-04-03T02:00:21.629" v="636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addSp modSp new mod">
        <pc:chgData name="Abels, Patrick" userId="ba666de4-0d21-43a6-8e66-51a18aae1b4a" providerId="ADAL" clId="{DF9EA154-5116-476D-8EB8-B39978C56247}" dt="2024-04-03T02:00:13.426" v="631" actId="1076"/>
        <pc:sldMkLst>
          <pc:docMk/>
          <pc:sldMk cId="3358983006" sldId="305"/>
        </pc:sldMkLst>
        <pc:spChg chg="mod">
          <ac:chgData name="Abels, Patrick" userId="ba666de4-0d21-43a6-8e66-51a18aae1b4a" providerId="ADAL" clId="{DF9EA154-5116-476D-8EB8-B39978C56247}" dt="2024-04-03T02:00:00.006" v="629" actId="207"/>
          <ac:spMkLst>
            <pc:docMk/>
            <pc:sldMk cId="3358983006" sldId="305"/>
            <ac:spMk id="2" creationId="{2990A55F-57D0-5F13-873C-EC6A5D011C2D}"/>
          </ac:spMkLst>
        </pc:spChg>
        <pc:picChg chg="add mod">
          <ac:chgData name="Abels, Patrick" userId="ba666de4-0d21-43a6-8e66-51a18aae1b4a" providerId="ADAL" clId="{DF9EA154-5116-476D-8EB8-B39978C56247}" dt="2024-04-03T02:00:13.426" v="631" actId="1076"/>
          <ac:picMkLst>
            <pc:docMk/>
            <pc:sldMk cId="3358983006" sldId="305"/>
            <ac:picMk id="3" creationId="{88A95DC9-7617-B7D7-E22D-17F3F915DBEA}"/>
          </ac:picMkLst>
        </pc:picChg>
      </pc:sldChg>
      <pc:sldChg chg="addSp delSp modSp new mod modAnim">
        <pc:chgData name="Abels, Patrick" userId="ba666de4-0d21-43a6-8e66-51a18aae1b4a" providerId="ADAL" clId="{DF9EA154-5116-476D-8EB8-B39978C56247}" dt="2024-04-03T02:18:10.292" v="796"/>
        <pc:sldMkLst>
          <pc:docMk/>
          <pc:sldMk cId="1934247724" sldId="306"/>
        </pc:sldMkLst>
        <pc:spChg chg="mod">
          <ac:chgData name="Abels, Patrick" userId="ba666de4-0d21-43a6-8e66-51a18aae1b4a" providerId="ADAL" clId="{DF9EA154-5116-476D-8EB8-B39978C56247}" dt="2024-04-03T01:47:36.276" v="300" actId="20577"/>
          <ac:spMkLst>
            <pc:docMk/>
            <pc:sldMk cId="1934247724" sldId="306"/>
            <ac:spMk id="3" creationId="{DC61DCF5-CB1F-A83B-EB91-23017828879D}"/>
          </ac:spMkLst>
        </pc:spChg>
        <pc:spChg chg="mod">
          <ac:chgData name="Abels, Patrick" userId="ba666de4-0d21-43a6-8e66-51a18aae1b4a" providerId="ADAL" clId="{DF9EA154-5116-476D-8EB8-B39978C56247}" dt="2024-04-03T01:51:18.509" v="357" actId="1037"/>
          <ac:spMkLst>
            <pc:docMk/>
            <pc:sldMk cId="1934247724" sldId="306"/>
            <ac:spMk id="6" creationId="{E364D5CA-35B4-BFBE-2B44-B032BAF3F63E}"/>
          </ac:spMkLst>
        </pc:spChg>
        <pc:grpChg chg="add mod">
          <ac:chgData name="Abels, Patrick" userId="ba666de4-0d21-43a6-8e66-51a18aae1b4a" providerId="ADAL" clId="{DF9EA154-5116-476D-8EB8-B39978C56247}" dt="2024-04-03T01:53:10.643" v="373" actId="1076"/>
          <ac:grpSpMkLst>
            <pc:docMk/>
            <pc:sldMk cId="1934247724" sldId="306"/>
            <ac:grpSpMk id="4" creationId="{6F9323C1-594E-CC49-142D-0E25A301487F}"/>
          </ac:grpSpMkLst>
        </pc:grpChg>
        <pc:picChg chg="mod">
          <ac:chgData name="Abels, Patrick" userId="ba666de4-0d21-43a6-8e66-51a18aae1b4a" providerId="ADAL" clId="{DF9EA154-5116-476D-8EB8-B39978C56247}" dt="2024-04-03T01:51:18.509" v="357" actId="1037"/>
          <ac:picMkLst>
            <pc:docMk/>
            <pc:sldMk cId="1934247724" sldId="306"/>
            <ac:picMk id="5" creationId="{A974F009-D7DB-AFF1-8E28-5E59AF8CF58B}"/>
          </ac:picMkLst>
        </pc:picChg>
        <pc:picChg chg="add mod">
          <ac:chgData name="Abels, Patrick" userId="ba666de4-0d21-43a6-8e66-51a18aae1b4a" providerId="ADAL" clId="{DF9EA154-5116-476D-8EB8-B39978C56247}" dt="2024-04-03T01:53:18.373" v="375" actId="1076"/>
          <ac:picMkLst>
            <pc:docMk/>
            <pc:sldMk cId="1934247724" sldId="306"/>
            <ac:picMk id="7" creationId="{F4109FB6-6404-23F6-D1D9-448160C91317}"/>
          </ac:picMkLst>
        </pc:picChg>
        <pc:picChg chg="add mod">
          <ac:chgData name="Abels, Patrick" userId="ba666de4-0d21-43a6-8e66-51a18aae1b4a" providerId="ADAL" clId="{DF9EA154-5116-476D-8EB8-B39978C56247}" dt="2024-04-03T01:53:08.543" v="372" actId="1076"/>
          <ac:picMkLst>
            <pc:docMk/>
            <pc:sldMk cId="1934247724" sldId="306"/>
            <ac:picMk id="8" creationId="{C6336664-43EB-CE12-4FF0-8AF6B69AEB78}"/>
          </ac:picMkLst>
        </pc:picChg>
        <pc:picChg chg="add del mod">
          <ac:chgData name="Abels, Patrick" userId="ba666de4-0d21-43a6-8e66-51a18aae1b4a" providerId="ADAL" clId="{DF9EA154-5116-476D-8EB8-B39978C56247}" dt="2024-04-03T01:49:48.863" v="311" actId="478"/>
          <ac:picMkLst>
            <pc:docMk/>
            <pc:sldMk cId="1934247724" sldId="306"/>
            <ac:picMk id="1026" creationId="{3CB2D984-5290-C9E3-0E99-2B5842509B60}"/>
          </ac:picMkLst>
        </pc:picChg>
        <pc:picChg chg="add mod">
          <ac:chgData name="Abels, Patrick" userId="ba666de4-0d21-43a6-8e66-51a18aae1b4a" providerId="ADAL" clId="{DF9EA154-5116-476D-8EB8-B39978C56247}" dt="2024-04-03T01:53:05.735" v="371" actId="1076"/>
          <ac:picMkLst>
            <pc:docMk/>
            <pc:sldMk cId="1934247724" sldId="306"/>
            <ac:picMk id="1028" creationId="{C1DE6F87-4860-F331-ADE9-A39B6657E178}"/>
          </ac:picMkLst>
        </pc:picChg>
        <pc:picChg chg="add mod">
          <ac:chgData name="Abels, Patrick" userId="ba666de4-0d21-43a6-8e66-51a18aae1b4a" providerId="ADAL" clId="{DF9EA154-5116-476D-8EB8-B39978C56247}" dt="2024-04-03T01:53:16.264" v="374" actId="1076"/>
          <ac:picMkLst>
            <pc:docMk/>
            <pc:sldMk cId="1934247724" sldId="306"/>
            <ac:picMk id="1030" creationId="{42F8127D-2218-DE60-5ED1-E1E6F038D8AA}"/>
          </ac:picMkLst>
        </pc:picChg>
      </pc:sldChg>
      <pc:sldChg chg="new del">
        <pc:chgData name="Abels, Patrick" userId="ba666de4-0d21-43a6-8e66-51a18aae1b4a" providerId="ADAL" clId="{DF9EA154-5116-476D-8EB8-B39978C56247}" dt="2024-04-03T10:56:11.830" v="817" actId="47"/>
        <pc:sldMkLst>
          <pc:docMk/>
          <pc:sldMk cId="2231504061" sldId="307"/>
        </pc:sldMkLst>
      </pc:sldChg>
      <pc:sldMasterChg chg="addSldLayout modSldLayout">
        <pc:chgData name="Abels, Patrick" userId="ba666de4-0d21-43a6-8e66-51a18aae1b4a" providerId="ADAL" clId="{DF9EA154-5116-476D-8EB8-B39978C56247}" dt="2024-04-03T01:47:00.192" v="261" actId="404"/>
        <pc:sldMasterMkLst>
          <pc:docMk/>
          <pc:sldMasterMk cId="1610205472" sldId="2147483671"/>
        </pc:sldMasterMkLst>
        <pc:sldLayoutChg chg="addSp delSp modSp add mod">
          <pc:chgData name="Abels, Patrick" userId="ba666de4-0d21-43a6-8e66-51a18aae1b4a" providerId="ADAL" clId="{DF9EA154-5116-476D-8EB8-B39978C56247}" dt="2024-04-03T01:47:00.192" v="261" actId="404"/>
          <pc:sldLayoutMkLst>
            <pc:docMk/>
            <pc:sldMasterMk cId="1610205472" sldId="2147483671"/>
            <pc:sldLayoutMk cId="4163331159" sldId="2147483685"/>
          </pc:sldLayoutMkLst>
          <pc:spChg chg="add del">
            <ac:chgData name="Abels, Patrick" userId="ba666de4-0d21-43a6-8e66-51a18aae1b4a" providerId="ADAL" clId="{DF9EA154-5116-476D-8EB8-B39978C56247}" dt="2024-04-03T01:45:56.394" v="239" actId="11529"/>
            <ac:spMkLst>
              <pc:docMk/>
              <pc:sldMasterMk cId="1610205472" sldId="2147483671"/>
              <pc:sldLayoutMk cId="4163331159" sldId="2147483685"/>
              <ac:spMk id="2" creationId="{73526B4D-FBF2-FBBA-4522-FCEAC8BFF789}"/>
            </ac:spMkLst>
          </pc:spChg>
          <pc:spChg chg="add mod">
            <ac:chgData name="Abels, Patrick" userId="ba666de4-0d21-43a6-8e66-51a18aae1b4a" providerId="ADAL" clId="{DF9EA154-5116-476D-8EB8-B39978C56247}" dt="2024-04-03T01:46:39.560" v="259" actId="404"/>
            <ac:spMkLst>
              <pc:docMk/>
              <pc:sldMasterMk cId="1610205472" sldId="2147483671"/>
              <pc:sldLayoutMk cId="4163331159" sldId="2147483685"/>
              <ac:spMk id="3" creationId="{DE0E9B06-1DFC-5243-A9D6-EE869AC3CF1B}"/>
            </ac:spMkLst>
          </pc:spChg>
          <pc:spChg chg="mod">
            <ac:chgData name="Abels, Patrick" userId="ba666de4-0d21-43a6-8e66-51a18aae1b4a" providerId="ADAL" clId="{DF9EA154-5116-476D-8EB8-B39978C56247}" dt="2024-04-03T01:47:00.192" v="261" actId="404"/>
            <ac:spMkLst>
              <pc:docMk/>
              <pc:sldMasterMk cId="1610205472" sldId="2147483671"/>
              <pc:sldLayoutMk cId="4163331159" sldId="2147483685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F16A5435-0EE5-4BF1-A24B-2FCE1043DF3C}"/>
    <pc:docChg chg="undo custSel addSld delSld modSld">
      <pc:chgData name="Abels, Patrick" userId="ba666de4-0d21-43a6-8e66-51a18aae1b4a" providerId="ADAL" clId="{F16A5435-0EE5-4BF1-A24B-2FCE1043DF3C}" dt="2024-09-10T03:30:09.540" v="4144" actId="403"/>
      <pc:docMkLst>
        <pc:docMk/>
      </pc:docMkLst>
      <pc:sldChg chg="modSp mod">
        <pc:chgData name="Abels, Patrick" userId="ba666de4-0d21-43a6-8e66-51a18aae1b4a" providerId="ADAL" clId="{F16A5435-0EE5-4BF1-A24B-2FCE1043DF3C}" dt="2024-09-05T17:38:20.548" v="90" actId="207"/>
        <pc:sldMkLst>
          <pc:docMk/>
          <pc:sldMk cId="3348838403" sldId="294"/>
        </pc:sldMkLst>
        <pc:spChg chg="mod">
          <ac:chgData name="Abels, Patrick" userId="ba666de4-0d21-43a6-8e66-51a18aae1b4a" providerId="ADAL" clId="{F16A5435-0EE5-4BF1-A24B-2FCE1043DF3C}" dt="2024-09-05T17:38:20.548" v="90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F16A5435-0EE5-4BF1-A24B-2FCE1043DF3C}" dt="2024-09-10T03:30:09.540" v="4144" actId="403"/>
        <pc:sldMkLst>
          <pc:docMk/>
          <pc:sldMk cId="3358983006" sldId="305"/>
        </pc:sldMkLst>
        <pc:spChg chg="mod">
          <ac:chgData name="Abels, Patrick" userId="ba666de4-0d21-43a6-8e66-51a18aae1b4a" providerId="ADAL" clId="{F16A5435-0EE5-4BF1-A24B-2FCE1043DF3C}" dt="2024-09-10T03:30:09.540" v="4144" actId="403"/>
          <ac:spMkLst>
            <pc:docMk/>
            <pc:sldMk cId="3358983006" sldId="305"/>
            <ac:spMk id="2" creationId="{2990A55F-57D0-5F13-873C-EC6A5D011C2D}"/>
          </ac:spMkLst>
        </pc:spChg>
      </pc:sldChg>
      <pc:sldChg chg="addSp modSp del mod">
        <pc:chgData name="Abels, Patrick" userId="ba666de4-0d21-43a6-8e66-51a18aae1b4a" providerId="ADAL" clId="{F16A5435-0EE5-4BF1-A24B-2FCE1043DF3C}" dt="2024-09-10T02:28:15.916" v="2760" actId="47"/>
        <pc:sldMkLst>
          <pc:docMk/>
          <pc:sldMk cId="2454186813" sldId="307"/>
        </pc:sldMkLst>
        <pc:spChg chg="mod">
          <ac:chgData name="Abels, Patrick" userId="ba666de4-0d21-43a6-8e66-51a18aae1b4a" providerId="ADAL" clId="{F16A5435-0EE5-4BF1-A24B-2FCE1043DF3C}" dt="2024-09-03T19:48:46.811" v="83" actId="20577"/>
          <ac:spMkLst>
            <pc:docMk/>
            <pc:sldMk cId="2454186813" sldId="307"/>
            <ac:spMk id="2" creationId="{07E65ADA-C927-8807-810A-3A4C04E45A79}"/>
          </ac:spMkLst>
        </pc:spChg>
        <pc:spChg chg="add mod">
          <ac:chgData name="Abels, Patrick" userId="ba666de4-0d21-43a6-8e66-51a18aae1b4a" providerId="ADAL" clId="{F16A5435-0EE5-4BF1-A24B-2FCE1043DF3C}" dt="2024-09-10T02:05:01.545" v="1503"/>
          <ac:spMkLst>
            <pc:docMk/>
            <pc:sldMk cId="2454186813" sldId="307"/>
            <ac:spMk id="4" creationId="{A7A1DD1C-CE77-761C-AB50-5B34E58E4046}"/>
          </ac:spMkLst>
        </pc:spChg>
        <pc:spChg chg="add mod">
          <ac:chgData name="Abels, Patrick" userId="ba666de4-0d21-43a6-8e66-51a18aae1b4a" providerId="ADAL" clId="{F16A5435-0EE5-4BF1-A24B-2FCE1043DF3C}" dt="2024-09-10T02:05:01.545" v="1503"/>
          <ac:spMkLst>
            <pc:docMk/>
            <pc:sldMk cId="2454186813" sldId="307"/>
            <ac:spMk id="5" creationId="{2E88A21D-D73D-9110-F01B-991F09ABB939}"/>
          </ac:spMkLst>
        </pc:spChg>
        <pc:spChg chg="add mod">
          <ac:chgData name="Abels, Patrick" userId="ba666de4-0d21-43a6-8e66-51a18aae1b4a" providerId="ADAL" clId="{F16A5435-0EE5-4BF1-A24B-2FCE1043DF3C}" dt="2024-09-10T02:05:01.545" v="1503"/>
          <ac:spMkLst>
            <pc:docMk/>
            <pc:sldMk cId="2454186813" sldId="307"/>
            <ac:spMk id="8" creationId="{647EA93E-73E6-D67E-CC81-B316F5E9C461}"/>
          </ac:spMkLst>
        </pc:spChg>
        <pc:spChg chg="add mod">
          <ac:chgData name="Abels, Patrick" userId="ba666de4-0d21-43a6-8e66-51a18aae1b4a" providerId="ADAL" clId="{F16A5435-0EE5-4BF1-A24B-2FCE1043DF3C}" dt="2024-09-10T02:05:01.545" v="1503"/>
          <ac:spMkLst>
            <pc:docMk/>
            <pc:sldMk cId="2454186813" sldId="307"/>
            <ac:spMk id="10" creationId="{1AF1EF03-2659-487A-F274-6D809C4FE325}"/>
          </ac:spMkLst>
        </pc:spChg>
        <pc:spChg chg="add mod">
          <ac:chgData name="Abels, Patrick" userId="ba666de4-0d21-43a6-8e66-51a18aae1b4a" providerId="ADAL" clId="{F16A5435-0EE5-4BF1-A24B-2FCE1043DF3C}" dt="2024-09-10T02:05:01.545" v="1503"/>
          <ac:spMkLst>
            <pc:docMk/>
            <pc:sldMk cId="2454186813" sldId="307"/>
            <ac:spMk id="11" creationId="{C87E2355-F589-3F90-725B-6852BC14436B}"/>
          </ac:spMkLst>
        </pc:spChg>
        <pc:cxnChg chg="add mod">
          <ac:chgData name="Abels, Patrick" userId="ba666de4-0d21-43a6-8e66-51a18aae1b4a" providerId="ADAL" clId="{F16A5435-0EE5-4BF1-A24B-2FCE1043DF3C}" dt="2024-09-10T02:05:01.545" v="1503"/>
          <ac:cxnSpMkLst>
            <pc:docMk/>
            <pc:sldMk cId="2454186813" sldId="307"/>
            <ac:cxnSpMk id="6" creationId="{F4B20A16-C858-1B5A-6D42-F6CF131E5886}"/>
          </ac:cxnSpMkLst>
        </pc:cxnChg>
        <pc:cxnChg chg="add mod">
          <ac:chgData name="Abels, Patrick" userId="ba666de4-0d21-43a6-8e66-51a18aae1b4a" providerId="ADAL" clId="{F16A5435-0EE5-4BF1-A24B-2FCE1043DF3C}" dt="2024-09-10T02:05:01.545" v="1503"/>
          <ac:cxnSpMkLst>
            <pc:docMk/>
            <pc:sldMk cId="2454186813" sldId="307"/>
            <ac:cxnSpMk id="7" creationId="{7DF243D1-2220-A018-AF51-865465B97F85}"/>
          </ac:cxnSpMkLst>
        </pc:cxnChg>
        <pc:cxnChg chg="add mod">
          <ac:chgData name="Abels, Patrick" userId="ba666de4-0d21-43a6-8e66-51a18aae1b4a" providerId="ADAL" clId="{F16A5435-0EE5-4BF1-A24B-2FCE1043DF3C}" dt="2024-09-10T02:05:01.545" v="1503"/>
          <ac:cxnSpMkLst>
            <pc:docMk/>
            <pc:sldMk cId="2454186813" sldId="307"/>
            <ac:cxnSpMk id="9" creationId="{B2050485-B77D-7251-949F-6BC551B2826C}"/>
          </ac:cxnSpMkLst>
        </pc:cxnChg>
      </pc:sldChg>
      <pc:sldChg chg="modSp new mod">
        <pc:chgData name="Abels, Patrick" userId="ba666de4-0d21-43a6-8e66-51a18aae1b4a" providerId="ADAL" clId="{F16A5435-0EE5-4BF1-A24B-2FCE1043DF3C}" dt="2024-09-05T17:47:39.368" v="868" actId="14100"/>
        <pc:sldMkLst>
          <pc:docMk/>
          <pc:sldMk cId="2434354184" sldId="308"/>
        </pc:sldMkLst>
        <pc:spChg chg="mod">
          <ac:chgData name="Abels, Patrick" userId="ba666de4-0d21-43a6-8e66-51a18aae1b4a" providerId="ADAL" clId="{F16A5435-0EE5-4BF1-A24B-2FCE1043DF3C}" dt="2024-09-05T17:47:39.368" v="868" actId="14100"/>
          <ac:spMkLst>
            <pc:docMk/>
            <pc:sldMk cId="2434354184" sldId="308"/>
            <ac:spMk id="2" creationId="{FD5818A9-F246-0551-FC4F-F51F211E9FCB}"/>
          </ac:spMkLst>
        </pc:spChg>
        <pc:spChg chg="mod">
          <ac:chgData name="Abels, Patrick" userId="ba666de4-0d21-43a6-8e66-51a18aae1b4a" providerId="ADAL" clId="{F16A5435-0EE5-4BF1-A24B-2FCE1043DF3C}" dt="2024-09-03T19:42:23.358" v="3" actId="20577"/>
          <ac:spMkLst>
            <pc:docMk/>
            <pc:sldMk cId="2434354184" sldId="308"/>
            <ac:spMk id="3" creationId="{135D8576-1E1E-B50F-243D-E8F25D773711}"/>
          </ac:spMkLst>
        </pc:spChg>
      </pc:sldChg>
      <pc:sldChg chg="addSp modSp add mod">
        <pc:chgData name="Abels, Patrick" userId="ba666de4-0d21-43a6-8e66-51a18aae1b4a" providerId="ADAL" clId="{F16A5435-0EE5-4BF1-A24B-2FCE1043DF3C}" dt="2024-09-05T17:52:50.879" v="1030" actId="1076"/>
        <pc:sldMkLst>
          <pc:docMk/>
          <pc:sldMk cId="2467456000" sldId="309"/>
        </pc:sldMkLst>
        <pc:spChg chg="mod">
          <ac:chgData name="Abels, Patrick" userId="ba666de4-0d21-43a6-8e66-51a18aae1b4a" providerId="ADAL" clId="{F16A5435-0EE5-4BF1-A24B-2FCE1043DF3C}" dt="2024-09-05T17:50:26.988" v="1025" actId="20577"/>
          <ac:spMkLst>
            <pc:docMk/>
            <pc:sldMk cId="2467456000" sldId="309"/>
            <ac:spMk id="2" creationId="{FD5818A9-F246-0551-FC4F-F51F211E9FCB}"/>
          </ac:spMkLst>
        </pc:spChg>
        <pc:spChg chg="mod">
          <ac:chgData name="Abels, Patrick" userId="ba666de4-0d21-43a6-8e66-51a18aae1b4a" providerId="ADAL" clId="{F16A5435-0EE5-4BF1-A24B-2FCE1043DF3C}" dt="2024-09-03T19:47:34.231" v="63" actId="20577"/>
          <ac:spMkLst>
            <pc:docMk/>
            <pc:sldMk cId="2467456000" sldId="309"/>
            <ac:spMk id="3" creationId="{135D8576-1E1E-B50F-243D-E8F25D773711}"/>
          </ac:spMkLst>
        </pc:spChg>
        <pc:picChg chg="add mod">
          <ac:chgData name="Abels, Patrick" userId="ba666de4-0d21-43a6-8e66-51a18aae1b4a" providerId="ADAL" clId="{F16A5435-0EE5-4BF1-A24B-2FCE1043DF3C}" dt="2024-09-05T17:52:50.879" v="1030" actId="1076"/>
          <ac:picMkLst>
            <pc:docMk/>
            <pc:sldMk cId="2467456000" sldId="309"/>
            <ac:picMk id="4" creationId="{4507F8A5-4E60-D7D0-2FA7-0E84DB4F7EFD}"/>
          </ac:picMkLst>
        </pc:picChg>
      </pc:sldChg>
      <pc:sldChg chg="addSp modSp new mod">
        <pc:chgData name="Abels, Patrick" userId="ba666de4-0d21-43a6-8e66-51a18aae1b4a" providerId="ADAL" clId="{F16A5435-0EE5-4BF1-A24B-2FCE1043DF3C}" dt="2024-09-05T17:49:13.350" v="894" actId="1076"/>
        <pc:sldMkLst>
          <pc:docMk/>
          <pc:sldMk cId="2512187201" sldId="310"/>
        </pc:sldMkLst>
        <pc:spChg chg="mod">
          <ac:chgData name="Abels, Patrick" userId="ba666de4-0d21-43a6-8e66-51a18aae1b4a" providerId="ADAL" clId="{F16A5435-0EE5-4BF1-A24B-2FCE1043DF3C}" dt="2024-09-05T17:47:58.835" v="872" actId="20577"/>
          <ac:spMkLst>
            <pc:docMk/>
            <pc:sldMk cId="2512187201" sldId="310"/>
            <ac:spMk id="3" creationId="{B2109D05-F1A1-FD82-8BE4-BC80112CDFB4}"/>
          </ac:spMkLst>
        </pc:spChg>
        <pc:spChg chg="add mod">
          <ac:chgData name="Abels, Patrick" userId="ba666de4-0d21-43a6-8e66-51a18aae1b4a" providerId="ADAL" clId="{F16A5435-0EE5-4BF1-A24B-2FCE1043DF3C}" dt="2024-09-05T17:48:19.546" v="885" actId="20577"/>
          <ac:spMkLst>
            <pc:docMk/>
            <pc:sldMk cId="2512187201" sldId="310"/>
            <ac:spMk id="4" creationId="{F2117ABF-FE60-E56C-78D9-B628A7E8D116}"/>
          </ac:spMkLst>
        </pc:spChg>
        <pc:picChg chg="add mod">
          <ac:chgData name="Abels, Patrick" userId="ba666de4-0d21-43a6-8e66-51a18aae1b4a" providerId="ADAL" clId="{F16A5435-0EE5-4BF1-A24B-2FCE1043DF3C}" dt="2024-09-05T17:49:13.350" v="894" actId="1076"/>
          <ac:picMkLst>
            <pc:docMk/>
            <pc:sldMk cId="2512187201" sldId="310"/>
            <ac:picMk id="6" creationId="{8EB7E526-D3DE-F6D3-3F22-1160CA4EA491}"/>
          </ac:picMkLst>
        </pc:picChg>
      </pc:sldChg>
      <pc:sldChg chg="addSp delSp modSp add mod">
        <pc:chgData name="Abels, Patrick" userId="ba666de4-0d21-43a6-8e66-51a18aae1b4a" providerId="ADAL" clId="{F16A5435-0EE5-4BF1-A24B-2FCE1043DF3C}" dt="2024-09-10T02:01:38.273" v="1499"/>
        <pc:sldMkLst>
          <pc:docMk/>
          <pc:sldMk cId="3701806368" sldId="311"/>
        </pc:sldMkLst>
        <pc:spChg chg="del">
          <ac:chgData name="Abels, Patrick" userId="ba666de4-0d21-43a6-8e66-51a18aae1b4a" providerId="ADAL" clId="{F16A5435-0EE5-4BF1-A24B-2FCE1043DF3C}" dt="2024-09-05T17:53:29.701" v="1032" actId="478"/>
          <ac:spMkLst>
            <pc:docMk/>
            <pc:sldMk cId="3701806368" sldId="311"/>
            <ac:spMk id="2" creationId="{FD5818A9-F246-0551-FC4F-F51F211E9FCB}"/>
          </ac:spMkLst>
        </pc:spChg>
        <pc:spChg chg="add del mod">
          <ac:chgData name="Abels, Patrick" userId="ba666de4-0d21-43a6-8e66-51a18aae1b4a" providerId="ADAL" clId="{F16A5435-0EE5-4BF1-A24B-2FCE1043DF3C}" dt="2024-09-05T17:53:33.293" v="1033" actId="478"/>
          <ac:spMkLst>
            <pc:docMk/>
            <pc:sldMk cId="3701806368" sldId="311"/>
            <ac:spMk id="6" creationId="{036EC375-7A44-C0DB-B5E2-AAA92F51A873}"/>
          </ac:spMkLst>
        </pc:spChg>
        <pc:spChg chg="add mod">
          <ac:chgData name="Abels, Patrick" userId="ba666de4-0d21-43a6-8e66-51a18aae1b4a" providerId="ADAL" clId="{F16A5435-0EE5-4BF1-A24B-2FCE1043DF3C}" dt="2024-09-05T17:54:36.390" v="1056" actId="1076"/>
          <ac:spMkLst>
            <pc:docMk/>
            <pc:sldMk cId="3701806368" sldId="311"/>
            <ac:spMk id="9" creationId="{71E71C26-520B-9613-101C-2FF4C02328F0}"/>
          </ac:spMkLst>
        </pc:spChg>
        <pc:spChg chg="add mod">
          <ac:chgData name="Abels, Patrick" userId="ba666de4-0d21-43a6-8e66-51a18aae1b4a" providerId="ADAL" clId="{F16A5435-0EE5-4BF1-A24B-2FCE1043DF3C}" dt="2024-09-10T01:58:04.215" v="1449" actId="20577"/>
          <ac:spMkLst>
            <pc:docMk/>
            <pc:sldMk cId="3701806368" sldId="311"/>
            <ac:spMk id="10" creationId="{061D4715-B51D-FA20-43D8-29FD0BE318DF}"/>
          </ac:spMkLst>
        </pc:spChg>
        <pc:picChg chg="add mod">
          <ac:chgData name="Abels, Patrick" userId="ba666de4-0d21-43a6-8e66-51a18aae1b4a" providerId="ADAL" clId="{F16A5435-0EE5-4BF1-A24B-2FCE1043DF3C}" dt="2024-09-05T17:57:23.213" v="1088" actId="1076"/>
          <ac:picMkLst>
            <pc:docMk/>
            <pc:sldMk cId="3701806368" sldId="311"/>
            <ac:picMk id="8" creationId="{11BBCB68-CE38-352F-FF89-8D518A6DDEE6}"/>
          </ac:picMkLst>
        </pc:picChg>
        <pc:picChg chg="add mod">
          <ac:chgData name="Abels, Patrick" userId="ba666de4-0d21-43a6-8e66-51a18aae1b4a" providerId="ADAL" clId="{F16A5435-0EE5-4BF1-A24B-2FCE1043DF3C}" dt="2024-09-10T02:01:38.273" v="1499"/>
          <ac:picMkLst>
            <pc:docMk/>
            <pc:sldMk cId="3701806368" sldId="311"/>
            <ac:picMk id="11" creationId="{B124D0D0-4240-B374-1105-B6B5A6F60295}"/>
          </ac:picMkLst>
        </pc:picChg>
      </pc:sldChg>
      <pc:sldChg chg="addSp modSp add mod">
        <pc:chgData name="Abels, Patrick" userId="ba666de4-0d21-43a6-8e66-51a18aae1b4a" providerId="ADAL" clId="{F16A5435-0EE5-4BF1-A24B-2FCE1043DF3C}" dt="2024-09-10T02:42:06.345" v="2999" actId="1076"/>
        <pc:sldMkLst>
          <pc:docMk/>
          <pc:sldMk cId="777242916" sldId="312"/>
        </pc:sldMkLst>
        <pc:spChg chg="add mod">
          <ac:chgData name="Abels, Patrick" userId="ba666de4-0d21-43a6-8e66-51a18aae1b4a" providerId="ADAL" clId="{F16A5435-0EE5-4BF1-A24B-2FCE1043DF3C}" dt="2024-09-05T17:58:40.446" v="1113" actId="1076"/>
          <ac:spMkLst>
            <pc:docMk/>
            <pc:sldMk cId="777242916" sldId="312"/>
            <ac:spMk id="6" creationId="{FCE7CC36-BAD7-217F-BCA9-FAC40AFAE8C0}"/>
          </ac:spMkLst>
        </pc:spChg>
        <pc:spChg chg="mod">
          <ac:chgData name="Abels, Patrick" userId="ba666de4-0d21-43a6-8e66-51a18aae1b4a" providerId="ADAL" clId="{F16A5435-0EE5-4BF1-A24B-2FCE1043DF3C}" dt="2024-09-05T17:55:25.809" v="1058" actId="20577"/>
          <ac:spMkLst>
            <pc:docMk/>
            <pc:sldMk cId="777242916" sldId="312"/>
            <ac:spMk id="9" creationId="{71E71C26-520B-9613-101C-2FF4C02328F0}"/>
          </ac:spMkLst>
        </pc:spChg>
        <pc:picChg chg="add mod">
          <ac:chgData name="Abels, Patrick" userId="ba666de4-0d21-43a6-8e66-51a18aae1b4a" providerId="ADAL" clId="{F16A5435-0EE5-4BF1-A24B-2FCE1043DF3C}" dt="2024-09-10T02:42:06.345" v="2999" actId="1076"/>
          <ac:picMkLst>
            <pc:docMk/>
            <pc:sldMk cId="777242916" sldId="312"/>
            <ac:picMk id="5" creationId="{ECDFCBB6-32EB-E0CF-7452-1B9BD418B08E}"/>
          </ac:picMkLst>
        </pc:picChg>
        <pc:picChg chg="add mod">
          <ac:chgData name="Abels, Patrick" userId="ba666de4-0d21-43a6-8e66-51a18aae1b4a" providerId="ADAL" clId="{F16A5435-0EE5-4BF1-A24B-2FCE1043DF3C}" dt="2024-09-10T02:01:49.613" v="1500"/>
          <ac:picMkLst>
            <pc:docMk/>
            <pc:sldMk cId="777242916" sldId="312"/>
            <ac:picMk id="7" creationId="{0D465D3C-0D10-BB65-43BF-C6A509D30E78}"/>
          </ac:picMkLst>
        </pc:picChg>
        <pc:picChg chg="mod">
          <ac:chgData name="Abels, Patrick" userId="ba666de4-0d21-43a6-8e66-51a18aae1b4a" providerId="ADAL" clId="{F16A5435-0EE5-4BF1-A24B-2FCE1043DF3C}" dt="2024-09-10T02:42:03.266" v="2998" actId="1076"/>
          <ac:picMkLst>
            <pc:docMk/>
            <pc:sldMk cId="777242916" sldId="312"/>
            <ac:picMk id="8" creationId="{11BBCB68-CE38-352F-FF89-8D518A6DDEE6}"/>
          </ac:picMkLst>
        </pc:picChg>
        <pc:picChg chg="add mod">
          <ac:chgData name="Abels, Patrick" userId="ba666de4-0d21-43a6-8e66-51a18aae1b4a" providerId="ADAL" clId="{F16A5435-0EE5-4BF1-A24B-2FCE1043DF3C}" dt="2024-09-05T18:00:24.020" v="1139" actId="1076"/>
          <ac:picMkLst>
            <pc:docMk/>
            <pc:sldMk cId="777242916" sldId="312"/>
            <ac:picMk id="10" creationId="{3FA5E8D9-8556-CF2A-AB8A-9B6F94F01DA5}"/>
          </ac:picMkLst>
        </pc:picChg>
      </pc:sldChg>
      <pc:sldChg chg="addSp modSp add mod">
        <pc:chgData name="Abels, Patrick" userId="ba666de4-0d21-43a6-8e66-51a18aae1b4a" providerId="ADAL" clId="{F16A5435-0EE5-4BF1-A24B-2FCE1043DF3C}" dt="2024-09-10T02:42:27.572" v="3007" actId="1076"/>
        <pc:sldMkLst>
          <pc:docMk/>
          <pc:sldMk cId="1128669854" sldId="313"/>
        </pc:sldMkLst>
        <pc:spChg chg="mod">
          <ac:chgData name="Abels, Patrick" userId="ba666de4-0d21-43a6-8e66-51a18aae1b4a" providerId="ADAL" clId="{F16A5435-0EE5-4BF1-A24B-2FCE1043DF3C}" dt="2024-09-10T01:57:55.445" v="1445" actId="20577"/>
          <ac:spMkLst>
            <pc:docMk/>
            <pc:sldMk cId="1128669854" sldId="313"/>
            <ac:spMk id="6" creationId="{FCE7CC36-BAD7-217F-BCA9-FAC40AFAE8C0}"/>
          </ac:spMkLst>
        </pc:spChg>
        <pc:spChg chg="mod">
          <ac:chgData name="Abels, Patrick" userId="ba666de4-0d21-43a6-8e66-51a18aae1b4a" providerId="ADAL" clId="{F16A5435-0EE5-4BF1-A24B-2FCE1043DF3C}" dt="2024-09-05T17:59:00.375" v="1115" actId="20577"/>
          <ac:spMkLst>
            <pc:docMk/>
            <pc:sldMk cId="1128669854" sldId="313"/>
            <ac:spMk id="9" creationId="{71E71C26-520B-9613-101C-2FF4C02328F0}"/>
          </ac:spMkLst>
        </pc:spChg>
        <pc:picChg chg="mod">
          <ac:chgData name="Abels, Patrick" userId="ba666de4-0d21-43a6-8e66-51a18aae1b4a" providerId="ADAL" clId="{F16A5435-0EE5-4BF1-A24B-2FCE1043DF3C}" dt="2024-09-10T02:42:22.956" v="3005" actId="1076"/>
          <ac:picMkLst>
            <pc:docMk/>
            <pc:sldMk cId="1128669854" sldId="313"/>
            <ac:picMk id="5" creationId="{ECDFCBB6-32EB-E0CF-7452-1B9BD418B08E}"/>
          </ac:picMkLst>
        </pc:picChg>
        <pc:picChg chg="mod">
          <ac:chgData name="Abels, Patrick" userId="ba666de4-0d21-43a6-8e66-51a18aae1b4a" providerId="ADAL" clId="{F16A5435-0EE5-4BF1-A24B-2FCE1043DF3C}" dt="2024-09-10T02:01:56.474" v="1501"/>
          <ac:picMkLst>
            <pc:docMk/>
            <pc:sldMk cId="1128669854" sldId="313"/>
            <ac:picMk id="7" creationId="{0D465D3C-0D10-BB65-43BF-C6A509D30E78}"/>
          </ac:picMkLst>
        </pc:picChg>
        <pc:picChg chg="mod">
          <ac:chgData name="Abels, Patrick" userId="ba666de4-0d21-43a6-8e66-51a18aae1b4a" providerId="ADAL" clId="{F16A5435-0EE5-4BF1-A24B-2FCE1043DF3C}" dt="2024-09-10T02:42:27.572" v="3007" actId="1076"/>
          <ac:picMkLst>
            <pc:docMk/>
            <pc:sldMk cId="1128669854" sldId="313"/>
            <ac:picMk id="8" creationId="{11BBCB68-CE38-352F-FF89-8D518A6DDEE6}"/>
          </ac:picMkLst>
        </pc:picChg>
        <pc:picChg chg="add mod">
          <ac:chgData name="Abels, Patrick" userId="ba666de4-0d21-43a6-8e66-51a18aae1b4a" providerId="ADAL" clId="{F16A5435-0EE5-4BF1-A24B-2FCE1043DF3C}" dt="2024-09-05T18:00:37.988" v="1142" actId="1076"/>
          <ac:picMkLst>
            <pc:docMk/>
            <pc:sldMk cId="1128669854" sldId="313"/>
            <ac:picMk id="10" creationId="{761C1E16-BBCB-D1F9-2D9B-61A97A0EFA46}"/>
          </ac:picMkLst>
        </pc:picChg>
        <pc:picChg chg="add mod">
          <ac:chgData name="Abels, Patrick" userId="ba666de4-0d21-43a6-8e66-51a18aae1b4a" providerId="ADAL" clId="{F16A5435-0EE5-4BF1-A24B-2FCE1043DF3C}" dt="2024-09-05T18:00:50.539" v="1147" actId="1076"/>
          <ac:picMkLst>
            <pc:docMk/>
            <pc:sldMk cId="1128669854" sldId="313"/>
            <ac:picMk id="11" creationId="{BA2259EB-9B6B-B9AB-8EB1-68823010C1F7}"/>
          </ac:picMkLst>
        </pc:picChg>
        <pc:picChg chg="add mod">
          <ac:chgData name="Abels, Patrick" userId="ba666de4-0d21-43a6-8e66-51a18aae1b4a" providerId="ADAL" clId="{F16A5435-0EE5-4BF1-A24B-2FCE1043DF3C}" dt="2024-09-05T18:00:55.948" v="1151" actId="1076"/>
          <ac:picMkLst>
            <pc:docMk/>
            <pc:sldMk cId="1128669854" sldId="313"/>
            <ac:picMk id="12" creationId="{CF8F84D3-A2A7-1E70-F3CE-699854ED8949}"/>
          </ac:picMkLst>
        </pc:picChg>
      </pc:sldChg>
      <pc:sldChg chg="addSp delSp modSp add mod">
        <pc:chgData name="Abels, Patrick" userId="ba666de4-0d21-43a6-8e66-51a18aae1b4a" providerId="ADAL" clId="{F16A5435-0EE5-4BF1-A24B-2FCE1043DF3C}" dt="2024-09-10T02:42:49.049" v="3011" actId="1076"/>
        <pc:sldMkLst>
          <pc:docMk/>
          <pc:sldMk cId="1571431435" sldId="314"/>
        </pc:sldMkLst>
        <pc:spChg chg="add del mod">
          <ac:chgData name="Abels, Patrick" userId="ba666de4-0d21-43a6-8e66-51a18aae1b4a" providerId="ADAL" clId="{F16A5435-0EE5-4BF1-A24B-2FCE1043DF3C}" dt="2024-09-10T01:53:10.824" v="1196" actId="478"/>
          <ac:spMkLst>
            <pc:docMk/>
            <pc:sldMk cId="1571431435" sldId="314"/>
            <ac:spMk id="2" creationId="{8C2C0C35-77F1-7461-B974-052BFD183B97}"/>
          </ac:spMkLst>
        </pc:spChg>
        <pc:spChg chg="mod">
          <ac:chgData name="Abels, Patrick" userId="ba666de4-0d21-43a6-8e66-51a18aae1b4a" providerId="ADAL" clId="{F16A5435-0EE5-4BF1-A24B-2FCE1043DF3C}" dt="2024-09-10T02:00:29.858" v="1491" actId="1076"/>
          <ac:spMkLst>
            <pc:docMk/>
            <pc:sldMk cId="1571431435" sldId="314"/>
            <ac:spMk id="6" creationId="{FCE7CC36-BAD7-217F-BCA9-FAC40AFAE8C0}"/>
          </ac:spMkLst>
        </pc:spChg>
        <pc:spChg chg="mod">
          <ac:chgData name="Abels, Patrick" userId="ba666de4-0d21-43a6-8e66-51a18aae1b4a" providerId="ADAL" clId="{F16A5435-0EE5-4BF1-A24B-2FCE1043DF3C}" dt="2024-09-05T18:05:28.302" v="1157" actId="20577"/>
          <ac:spMkLst>
            <pc:docMk/>
            <pc:sldMk cId="1571431435" sldId="314"/>
            <ac:spMk id="9" creationId="{71E71C26-520B-9613-101C-2FF4C02328F0}"/>
          </ac:spMkLst>
        </pc:spChg>
        <pc:picChg chg="mod">
          <ac:chgData name="Abels, Patrick" userId="ba666de4-0d21-43a6-8e66-51a18aae1b4a" providerId="ADAL" clId="{F16A5435-0EE5-4BF1-A24B-2FCE1043DF3C}" dt="2024-09-10T01:59:06.566" v="1462" actId="1076"/>
          <ac:picMkLst>
            <pc:docMk/>
            <pc:sldMk cId="1571431435" sldId="314"/>
            <ac:picMk id="4" creationId="{4507F8A5-4E60-D7D0-2FA7-0E84DB4F7EFD}"/>
          </ac:picMkLst>
        </pc:picChg>
        <pc:picChg chg="mod">
          <ac:chgData name="Abels, Patrick" userId="ba666de4-0d21-43a6-8e66-51a18aae1b4a" providerId="ADAL" clId="{F16A5435-0EE5-4BF1-A24B-2FCE1043DF3C}" dt="2024-09-10T02:42:49.049" v="3011" actId="1076"/>
          <ac:picMkLst>
            <pc:docMk/>
            <pc:sldMk cId="1571431435" sldId="314"/>
            <ac:picMk id="5" creationId="{ECDFCBB6-32EB-E0CF-7452-1B9BD418B08E}"/>
          </ac:picMkLst>
        </pc:picChg>
        <pc:picChg chg="mod">
          <ac:chgData name="Abels, Patrick" userId="ba666de4-0d21-43a6-8e66-51a18aae1b4a" providerId="ADAL" clId="{F16A5435-0EE5-4BF1-A24B-2FCE1043DF3C}" dt="2024-09-10T02:02:08.683" v="1502"/>
          <ac:picMkLst>
            <pc:docMk/>
            <pc:sldMk cId="1571431435" sldId="314"/>
            <ac:picMk id="7" creationId="{0D465D3C-0D10-BB65-43BF-C6A509D30E78}"/>
          </ac:picMkLst>
        </pc:picChg>
        <pc:picChg chg="mod">
          <ac:chgData name="Abels, Patrick" userId="ba666de4-0d21-43a6-8e66-51a18aae1b4a" providerId="ADAL" clId="{F16A5435-0EE5-4BF1-A24B-2FCE1043DF3C}" dt="2024-09-10T02:42:44.751" v="3009" actId="1076"/>
          <ac:picMkLst>
            <pc:docMk/>
            <pc:sldMk cId="1571431435" sldId="314"/>
            <ac:picMk id="8" creationId="{11BBCB68-CE38-352F-FF89-8D518A6DDEE6}"/>
          </ac:picMkLst>
        </pc:picChg>
        <pc:picChg chg="del mod">
          <ac:chgData name="Abels, Patrick" userId="ba666de4-0d21-43a6-8e66-51a18aae1b4a" providerId="ADAL" clId="{F16A5435-0EE5-4BF1-A24B-2FCE1043DF3C}" dt="2024-09-10T01:56:04.980" v="1242" actId="478"/>
          <ac:picMkLst>
            <pc:docMk/>
            <pc:sldMk cId="1571431435" sldId="314"/>
            <ac:picMk id="10" creationId="{761C1E16-BBCB-D1F9-2D9B-61A97A0EFA46}"/>
          </ac:picMkLst>
        </pc:picChg>
        <pc:picChg chg="mod">
          <ac:chgData name="Abels, Patrick" userId="ba666de4-0d21-43a6-8e66-51a18aae1b4a" providerId="ADAL" clId="{F16A5435-0EE5-4BF1-A24B-2FCE1043DF3C}" dt="2024-09-10T01:59:22.323" v="1467" actId="1076"/>
          <ac:picMkLst>
            <pc:docMk/>
            <pc:sldMk cId="1571431435" sldId="314"/>
            <ac:picMk id="11" creationId="{BA2259EB-9B6B-B9AB-8EB1-68823010C1F7}"/>
          </ac:picMkLst>
        </pc:picChg>
        <pc:picChg chg="mod">
          <ac:chgData name="Abels, Patrick" userId="ba666de4-0d21-43a6-8e66-51a18aae1b4a" providerId="ADAL" clId="{F16A5435-0EE5-4BF1-A24B-2FCE1043DF3C}" dt="2024-09-10T02:02:08.683" v="1502"/>
          <ac:picMkLst>
            <pc:docMk/>
            <pc:sldMk cId="1571431435" sldId="314"/>
            <ac:picMk id="12" creationId="{CF8F84D3-A2A7-1E70-F3CE-699854ED8949}"/>
          </ac:picMkLst>
        </pc:picChg>
        <pc:picChg chg="add mod">
          <ac:chgData name="Abels, Patrick" userId="ba666de4-0d21-43a6-8e66-51a18aae1b4a" providerId="ADAL" clId="{F16A5435-0EE5-4BF1-A24B-2FCE1043DF3C}" dt="2024-09-10T02:00:27.546" v="1490" actId="1076"/>
          <ac:picMkLst>
            <pc:docMk/>
            <pc:sldMk cId="1571431435" sldId="314"/>
            <ac:picMk id="14" creationId="{8712A810-2E4E-C556-8D29-D6E945A97659}"/>
          </ac:picMkLst>
        </pc:picChg>
        <pc:picChg chg="add mod">
          <ac:chgData name="Abels, Patrick" userId="ba666de4-0d21-43a6-8e66-51a18aae1b4a" providerId="ADAL" clId="{F16A5435-0EE5-4BF1-A24B-2FCE1043DF3C}" dt="2024-09-10T01:59:36.255" v="1474" actId="1076"/>
          <ac:picMkLst>
            <pc:docMk/>
            <pc:sldMk cId="1571431435" sldId="314"/>
            <ac:picMk id="15" creationId="{B383C3A2-5F47-94FD-DE27-05DEDD0C0401}"/>
          </ac:picMkLst>
        </pc:picChg>
        <pc:picChg chg="add mod ord">
          <ac:chgData name="Abels, Patrick" userId="ba666de4-0d21-43a6-8e66-51a18aae1b4a" providerId="ADAL" clId="{F16A5435-0EE5-4BF1-A24B-2FCE1043DF3C}" dt="2024-09-10T02:00:31.560" v="1492" actId="1076"/>
          <ac:picMkLst>
            <pc:docMk/>
            <pc:sldMk cId="1571431435" sldId="314"/>
            <ac:picMk id="17" creationId="{A6ACE2CF-1AB9-FD2D-6019-96AC974CC6BA}"/>
          </ac:picMkLst>
        </pc:picChg>
      </pc:sldChg>
      <pc:sldChg chg="addSp modSp new mod">
        <pc:chgData name="Abels, Patrick" userId="ba666de4-0d21-43a6-8e66-51a18aae1b4a" providerId="ADAL" clId="{F16A5435-0EE5-4BF1-A24B-2FCE1043DF3C}" dt="2024-09-10T02:49:01.025" v="3114" actId="20577"/>
        <pc:sldMkLst>
          <pc:docMk/>
          <pc:sldMk cId="3109759240" sldId="315"/>
        </pc:sldMkLst>
        <pc:spChg chg="mod">
          <ac:chgData name="Abels, Patrick" userId="ba666de4-0d21-43a6-8e66-51a18aae1b4a" providerId="ADAL" clId="{F16A5435-0EE5-4BF1-A24B-2FCE1043DF3C}" dt="2024-09-10T02:49:01.025" v="3114" actId="20577"/>
          <ac:spMkLst>
            <pc:docMk/>
            <pc:sldMk cId="3109759240" sldId="315"/>
            <ac:spMk id="2" creationId="{BBF59A6A-7196-A7C7-6749-514729C9DF59}"/>
          </ac:spMkLst>
        </pc:spChg>
        <pc:spChg chg="mod">
          <ac:chgData name="Abels, Patrick" userId="ba666de4-0d21-43a6-8e66-51a18aae1b4a" providerId="ADAL" clId="{F16A5435-0EE5-4BF1-A24B-2FCE1043DF3C}" dt="2024-09-10T02:28:19.526" v="2761" actId="20577"/>
          <ac:spMkLst>
            <pc:docMk/>
            <pc:sldMk cId="3109759240" sldId="315"/>
            <ac:spMk id="3" creationId="{4B3D30B7-9BAB-AAB4-CDEF-79FEE8EEC8F9}"/>
          </ac:spMkLst>
        </pc:spChg>
        <pc:picChg chg="add mod">
          <ac:chgData name="Abels, Patrick" userId="ba666de4-0d21-43a6-8e66-51a18aae1b4a" providerId="ADAL" clId="{F16A5435-0EE5-4BF1-A24B-2FCE1043DF3C}" dt="2024-09-10T02:09:33.317" v="1883" actId="1076"/>
          <ac:picMkLst>
            <pc:docMk/>
            <pc:sldMk cId="3109759240" sldId="315"/>
            <ac:picMk id="5" creationId="{9CB0F01A-E4A5-BB67-A8A0-F3B148FCC58C}"/>
          </ac:picMkLst>
        </pc:picChg>
      </pc:sldChg>
      <pc:sldChg chg="addSp delSp modSp new mod">
        <pc:chgData name="Abels, Patrick" userId="ba666de4-0d21-43a6-8e66-51a18aae1b4a" providerId="ADAL" clId="{F16A5435-0EE5-4BF1-A24B-2FCE1043DF3C}" dt="2024-09-10T02:28:21.511" v="2762" actId="20577"/>
        <pc:sldMkLst>
          <pc:docMk/>
          <pc:sldMk cId="1501401555" sldId="316"/>
        </pc:sldMkLst>
        <pc:spChg chg="mod">
          <ac:chgData name="Abels, Patrick" userId="ba666de4-0d21-43a6-8e66-51a18aae1b4a" providerId="ADAL" clId="{F16A5435-0EE5-4BF1-A24B-2FCE1043DF3C}" dt="2024-09-10T02:25:29.205" v="2724" actId="207"/>
          <ac:spMkLst>
            <pc:docMk/>
            <pc:sldMk cId="1501401555" sldId="316"/>
            <ac:spMk id="2" creationId="{13311748-0B7A-6F46-F58D-3BF62D16DB50}"/>
          </ac:spMkLst>
        </pc:spChg>
        <pc:spChg chg="mod">
          <ac:chgData name="Abels, Patrick" userId="ba666de4-0d21-43a6-8e66-51a18aae1b4a" providerId="ADAL" clId="{F16A5435-0EE5-4BF1-A24B-2FCE1043DF3C}" dt="2024-09-10T02:28:21.511" v="2762" actId="20577"/>
          <ac:spMkLst>
            <pc:docMk/>
            <pc:sldMk cId="1501401555" sldId="316"/>
            <ac:spMk id="3" creationId="{A1DEA828-4762-0FEC-7C9F-A907FA0B76E9}"/>
          </ac:spMkLst>
        </pc:spChg>
        <pc:spChg chg="add mod">
          <ac:chgData name="Abels, Patrick" userId="ba666de4-0d21-43a6-8e66-51a18aae1b4a" providerId="ADAL" clId="{F16A5435-0EE5-4BF1-A24B-2FCE1043DF3C}" dt="2024-09-10T02:25:53.755" v="2726" actId="207"/>
          <ac:spMkLst>
            <pc:docMk/>
            <pc:sldMk cId="1501401555" sldId="316"/>
            <ac:spMk id="4" creationId="{34E3493A-2EDD-4496-DA8A-B16663DA6992}"/>
          </ac:spMkLst>
        </pc:spChg>
        <pc:spChg chg="add del mod">
          <ac:chgData name="Abels, Patrick" userId="ba666de4-0d21-43a6-8e66-51a18aae1b4a" providerId="ADAL" clId="{F16A5435-0EE5-4BF1-A24B-2FCE1043DF3C}" dt="2024-09-10T02:18:47.198" v="2473" actId="478"/>
          <ac:spMkLst>
            <pc:docMk/>
            <pc:sldMk cId="1501401555" sldId="316"/>
            <ac:spMk id="10" creationId="{00F06AF7-6CA2-8271-9DCB-ADA4FE9D57C7}"/>
          </ac:spMkLst>
        </pc:spChg>
        <pc:spChg chg="add mod">
          <ac:chgData name="Abels, Patrick" userId="ba666de4-0d21-43a6-8e66-51a18aae1b4a" providerId="ADAL" clId="{F16A5435-0EE5-4BF1-A24B-2FCE1043DF3C}" dt="2024-09-10T02:27:18.492" v="2759" actId="1038"/>
          <ac:spMkLst>
            <pc:docMk/>
            <pc:sldMk cId="1501401555" sldId="316"/>
            <ac:spMk id="38" creationId="{BF0ABF48-A0CD-E644-5F05-CBD0D4909A22}"/>
          </ac:spMkLst>
        </pc:spChg>
        <pc:cxnChg chg="add mod">
          <ac:chgData name="Abels, Patrick" userId="ba666de4-0d21-43a6-8e66-51a18aae1b4a" providerId="ADAL" clId="{F16A5435-0EE5-4BF1-A24B-2FCE1043DF3C}" dt="2024-09-10T02:23:13.359" v="2701" actId="14100"/>
          <ac:cxnSpMkLst>
            <pc:docMk/>
            <pc:sldMk cId="1501401555" sldId="316"/>
            <ac:cxnSpMk id="6" creationId="{AE427C0F-F64E-1323-905A-F170DDE70278}"/>
          </ac:cxnSpMkLst>
        </pc:cxnChg>
        <pc:cxnChg chg="add del mod">
          <ac:chgData name="Abels, Patrick" userId="ba666de4-0d21-43a6-8e66-51a18aae1b4a" providerId="ADAL" clId="{F16A5435-0EE5-4BF1-A24B-2FCE1043DF3C}" dt="2024-09-10T02:18:48.168" v="2474" actId="478"/>
          <ac:cxnSpMkLst>
            <pc:docMk/>
            <pc:sldMk cId="1501401555" sldId="316"/>
            <ac:cxnSpMk id="11" creationId="{E39E789C-2EEC-053F-CE6C-9265C555D290}"/>
          </ac:cxnSpMkLst>
        </pc:cxnChg>
        <pc:cxnChg chg="add mod">
          <ac:chgData name="Abels, Patrick" userId="ba666de4-0d21-43a6-8e66-51a18aae1b4a" providerId="ADAL" clId="{F16A5435-0EE5-4BF1-A24B-2FCE1043DF3C}" dt="2024-09-10T02:25:40.502" v="2725" actId="208"/>
          <ac:cxnSpMkLst>
            <pc:docMk/>
            <pc:sldMk cId="1501401555" sldId="316"/>
            <ac:cxnSpMk id="14" creationId="{6EEBDEE5-1761-EFE2-D191-5313592C8E7C}"/>
          </ac:cxnSpMkLst>
        </pc:cxnChg>
        <pc:cxnChg chg="add mod">
          <ac:chgData name="Abels, Patrick" userId="ba666de4-0d21-43a6-8e66-51a18aae1b4a" providerId="ADAL" clId="{F16A5435-0EE5-4BF1-A24B-2FCE1043DF3C}" dt="2024-09-10T02:24:56.830" v="2722" actId="208"/>
          <ac:cxnSpMkLst>
            <pc:docMk/>
            <pc:sldMk cId="1501401555" sldId="316"/>
            <ac:cxnSpMk id="15" creationId="{DDD459D5-3D1D-FFB3-1EBC-D107448616DE}"/>
          </ac:cxnSpMkLst>
        </pc:cxnChg>
        <pc:cxnChg chg="add mod">
          <ac:chgData name="Abels, Patrick" userId="ba666de4-0d21-43a6-8e66-51a18aae1b4a" providerId="ADAL" clId="{F16A5435-0EE5-4BF1-A24B-2FCE1043DF3C}" dt="2024-09-10T02:24:31.602" v="2718" actId="208"/>
          <ac:cxnSpMkLst>
            <pc:docMk/>
            <pc:sldMk cId="1501401555" sldId="316"/>
            <ac:cxnSpMk id="16" creationId="{5A8BD67E-0D29-CBB0-A752-30F50A81360E}"/>
          </ac:cxnSpMkLst>
        </pc:cxnChg>
        <pc:cxnChg chg="add mod">
          <ac:chgData name="Abels, Patrick" userId="ba666de4-0d21-43a6-8e66-51a18aae1b4a" providerId="ADAL" clId="{F16A5435-0EE5-4BF1-A24B-2FCE1043DF3C}" dt="2024-09-10T02:25:58.428" v="2727" actId="208"/>
          <ac:cxnSpMkLst>
            <pc:docMk/>
            <pc:sldMk cId="1501401555" sldId="316"/>
            <ac:cxnSpMk id="28" creationId="{9F06A6FF-FF02-0546-01C3-9B6B75F63810}"/>
          </ac:cxnSpMkLst>
        </pc:cxnChg>
      </pc:sldChg>
      <pc:sldChg chg="addSp delSp modSp new mod">
        <pc:chgData name="Abels, Patrick" userId="ba666de4-0d21-43a6-8e66-51a18aae1b4a" providerId="ADAL" clId="{F16A5435-0EE5-4BF1-A24B-2FCE1043DF3C}" dt="2024-09-10T02:54:32.384" v="3244" actId="1076"/>
        <pc:sldMkLst>
          <pc:docMk/>
          <pc:sldMk cId="2868608448" sldId="317"/>
        </pc:sldMkLst>
        <pc:spChg chg="del">
          <ac:chgData name="Abels, Patrick" userId="ba666de4-0d21-43a6-8e66-51a18aae1b4a" providerId="ADAL" clId="{F16A5435-0EE5-4BF1-A24B-2FCE1043DF3C}" dt="2024-09-10T02:29:01.247" v="2782" actId="478"/>
          <ac:spMkLst>
            <pc:docMk/>
            <pc:sldMk cId="2868608448" sldId="317"/>
            <ac:spMk id="2" creationId="{E8DDFA18-3F5C-71FB-3AAA-104C4B767360}"/>
          </ac:spMkLst>
        </pc:spChg>
        <pc:spChg chg="mod">
          <ac:chgData name="Abels, Patrick" userId="ba666de4-0d21-43a6-8e66-51a18aae1b4a" providerId="ADAL" clId="{F16A5435-0EE5-4BF1-A24B-2FCE1043DF3C}" dt="2024-09-10T02:28:27.780" v="2770" actId="20577"/>
          <ac:spMkLst>
            <pc:docMk/>
            <pc:sldMk cId="2868608448" sldId="317"/>
            <ac:spMk id="3" creationId="{BD3BD70C-15A1-A68A-B072-C14D863EA428}"/>
          </ac:spMkLst>
        </pc:spChg>
        <pc:spChg chg="add mod">
          <ac:chgData name="Abels, Patrick" userId="ba666de4-0d21-43a6-8e66-51a18aae1b4a" providerId="ADAL" clId="{F16A5435-0EE5-4BF1-A24B-2FCE1043DF3C}" dt="2024-09-10T02:37:42.731" v="2982" actId="164"/>
          <ac:spMkLst>
            <pc:docMk/>
            <pc:sldMk cId="2868608448" sldId="317"/>
            <ac:spMk id="5" creationId="{8EC1B767-8EFF-145C-DDB0-E04DF6E85407}"/>
          </ac:spMkLst>
        </pc:spChg>
        <pc:spChg chg="add mod">
          <ac:chgData name="Abels, Patrick" userId="ba666de4-0d21-43a6-8e66-51a18aae1b4a" providerId="ADAL" clId="{F16A5435-0EE5-4BF1-A24B-2FCE1043DF3C}" dt="2024-09-10T02:37:21.018" v="2975" actId="164"/>
          <ac:spMkLst>
            <pc:docMk/>
            <pc:sldMk cId="2868608448" sldId="317"/>
            <ac:spMk id="6" creationId="{622D2FA1-8A3C-3E10-733C-0ABA23D5F389}"/>
          </ac:spMkLst>
        </pc:spChg>
        <pc:spChg chg="add mod">
          <ac:chgData name="Abels, Patrick" userId="ba666de4-0d21-43a6-8e66-51a18aae1b4a" providerId="ADAL" clId="{F16A5435-0EE5-4BF1-A24B-2FCE1043DF3C}" dt="2024-09-10T02:31:34.510" v="2824" actId="164"/>
          <ac:spMkLst>
            <pc:docMk/>
            <pc:sldMk cId="2868608448" sldId="317"/>
            <ac:spMk id="7" creationId="{AF4D4AA5-3BFB-F347-2029-825B91DABF37}"/>
          </ac:spMkLst>
        </pc:spChg>
        <pc:spChg chg="add mod">
          <ac:chgData name="Abels, Patrick" userId="ba666de4-0d21-43a6-8e66-51a18aae1b4a" providerId="ADAL" clId="{F16A5435-0EE5-4BF1-A24B-2FCE1043DF3C}" dt="2024-09-10T02:37:21.018" v="2975" actId="164"/>
          <ac:spMkLst>
            <pc:docMk/>
            <pc:sldMk cId="2868608448" sldId="317"/>
            <ac:spMk id="10" creationId="{59EB77F6-E345-8A61-B060-C0B2F0E8BBF9}"/>
          </ac:spMkLst>
        </pc:spChg>
        <pc:spChg chg="add del mod">
          <ac:chgData name="Abels, Patrick" userId="ba666de4-0d21-43a6-8e66-51a18aae1b4a" providerId="ADAL" clId="{F16A5435-0EE5-4BF1-A24B-2FCE1043DF3C}" dt="2024-09-10T02:31:57.832" v="2849" actId="478"/>
          <ac:spMkLst>
            <pc:docMk/>
            <pc:sldMk cId="2868608448" sldId="317"/>
            <ac:spMk id="12" creationId="{D459A926-0D32-040B-E6AF-ED77E7AEB713}"/>
          </ac:spMkLst>
        </pc:spChg>
        <pc:spChg chg="add mod">
          <ac:chgData name="Abels, Patrick" userId="ba666de4-0d21-43a6-8e66-51a18aae1b4a" providerId="ADAL" clId="{F16A5435-0EE5-4BF1-A24B-2FCE1043DF3C}" dt="2024-09-10T02:31:34.510" v="2824" actId="164"/>
          <ac:spMkLst>
            <pc:docMk/>
            <pc:sldMk cId="2868608448" sldId="317"/>
            <ac:spMk id="13" creationId="{7476D2F4-0274-D5BA-E3B1-8C31E23A8A88}"/>
          </ac:spMkLst>
        </pc:spChg>
        <pc:spChg chg="add mod">
          <ac:chgData name="Abels, Patrick" userId="ba666de4-0d21-43a6-8e66-51a18aae1b4a" providerId="ADAL" clId="{F16A5435-0EE5-4BF1-A24B-2FCE1043DF3C}" dt="2024-09-10T02:37:21.018" v="2975" actId="164"/>
          <ac:spMkLst>
            <pc:docMk/>
            <pc:sldMk cId="2868608448" sldId="317"/>
            <ac:spMk id="14" creationId="{8B93E46B-6BF8-C17C-8B2A-1864F2DB9845}"/>
          </ac:spMkLst>
        </pc:spChg>
        <pc:spChg chg="add mod">
          <ac:chgData name="Abels, Patrick" userId="ba666de4-0d21-43a6-8e66-51a18aae1b4a" providerId="ADAL" clId="{F16A5435-0EE5-4BF1-A24B-2FCE1043DF3C}" dt="2024-09-10T02:37:21.018" v="2975" actId="164"/>
          <ac:spMkLst>
            <pc:docMk/>
            <pc:sldMk cId="2868608448" sldId="317"/>
            <ac:spMk id="15" creationId="{D35621E7-CD07-376F-4039-6469B0385CC4}"/>
          </ac:spMkLst>
        </pc:spChg>
        <pc:spChg chg="add mod">
          <ac:chgData name="Abels, Patrick" userId="ba666de4-0d21-43a6-8e66-51a18aae1b4a" providerId="ADAL" clId="{F16A5435-0EE5-4BF1-A24B-2FCE1043DF3C}" dt="2024-09-10T02:37:21.018" v="2975" actId="164"/>
          <ac:spMkLst>
            <pc:docMk/>
            <pc:sldMk cId="2868608448" sldId="317"/>
            <ac:spMk id="16" creationId="{A71023B7-8842-253A-B051-08924B700871}"/>
          </ac:spMkLst>
        </pc:spChg>
        <pc:spChg chg="add mod">
          <ac:chgData name="Abels, Patrick" userId="ba666de4-0d21-43a6-8e66-51a18aae1b4a" providerId="ADAL" clId="{F16A5435-0EE5-4BF1-A24B-2FCE1043DF3C}" dt="2024-09-10T02:37:21.018" v="2975" actId="164"/>
          <ac:spMkLst>
            <pc:docMk/>
            <pc:sldMk cId="2868608448" sldId="317"/>
            <ac:spMk id="20" creationId="{7B648E38-3885-4A7F-6123-F35D14658669}"/>
          </ac:spMkLst>
        </pc:spChg>
        <pc:spChg chg="add mod">
          <ac:chgData name="Abels, Patrick" userId="ba666de4-0d21-43a6-8e66-51a18aae1b4a" providerId="ADAL" clId="{F16A5435-0EE5-4BF1-A24B-2FCE1043DF3C}" dt="2024-09-10T02:37:21.018" v="2975" actId="164"/>
          <ac:spMkLst>
            <pc:docMk/>
            <pc:sldMk cId="2868608448" sldId="317"/>
            <ac:spMk id="22" creationId="{BAFAF6E6-7B1D-782F-BA33-4ECB0519EC26}"/>
          </ac:spMkLst>
        </pc:spChg>
        <pc:spChg chg="add mod">
          <ac:chgData name="Abels, Patrick" userId="ba666de4-0d21-43a6-8e66-51a18aae1b4a" providerId="ADAL" clId="{F16A5435-0EE5-4BF1-A24B-2FCE1043DF3C}" dt="2024-09-10T02:37:21.018" v="2975" actId="164"/>
          <ac:spMkLst>
            <pc:docMk/>
            <pc:sldMk cId="2868608448" sldId="317"/>
            <ac:spMk id="24" creationId="{E13C7F26-C5DB-D6E4-6932-FA848CFD3B2E}"/>
          </ac:spMkLst>
        </pc:spChg>
        <pc:spChg chg="add mod">
          <ac:chgData name="Abels, Patrick" userId="ba666de4-0d21-43a6-8e66-51a18aae1b4a" providerId="ADAL" clId="{F16A5435-0EE5-4BF1-A24B-2FCE1043DF3C}" dt="2024-09-10T02:37:21.018" v="2975" actId="164"/>
          <ac:spMkLst>
            <pc:docMk/>
            <pc:sldMk cId="2868608448" sldId="317"/>
            <ac:spMk id="25" creationId="{1B1B4D81-BA0A-8299-C9D6-8A699B08A672}"/>
          </ac:spMkLst>
        </pc:spChg>
        <pc:spChg chg="add mod">
          <ac:chgData name="Abels, Patrick" userId="ba666de4-0d21-43a6-8e66-51a18aae1b4a" providerId="ADAL" clId="{F16A5435-0EE5-4BF1-A24B-2FCE1043DF3C}" dt="2024-09-10T02:37:21.018" v="2975" actId="164"/>
          <ac:spMkLst>
            <pc:docMk/>
            <pc:sldMk cId="2868608448" sldId="317"/>
            <ac:spMk id="26" creationId="{554E5ABA-F30A-2DF6-EDAB-1CFCFD1C33CC}"/>
          </ac:spMkLst>
        </pc:spChg>
        <pc:spChg chg="add mod">
          <ac:chgData name="Abels, Patrick" userId="ba666de4-0d21-43a6-8e66-51a18aae1b4a" providerId="ADAL" clId="{F16A5435-0EE5-4BF1-A24B-2FCE1043DF3C}" dt="2024-09-10T02:37:21.018" v="2975" actId="164"/>
          <ac:spMkLst>
            <pc:docMk/>
            <pc:sldMk cId="2868608448" sldId="317"/>
            <ac:spMk id="27" creationId="{812630A9-F1DC-DB54-39C5-061F20C4DAC3}"/>
          </ac:spMkLst>
        </pc:spChg>
        <pc:spChg chg="add mod">
          <ac:chgData name="Abels, Patrick" userId="ba666de4-0d21-43a6-8e66-51a18aae1b4a" providerId="ADAL" clId="{F16A5435-0EE5-4BF1-A24B-2FCE1043DF3C}" dt="2024-09-10T02:37:21.018" v="2975" actId="164"/>
          <ac:spMkLst>
            <pc:docMk/>
            <pc:sldMk cId="2868608448" sldId="317"/>
            <ac:spMk id="28" creationId="{43B4F345-C712-775D-2B02-C7247E3475E8}"/>
          </ac:spMkLst>
        </pc:spChg>
        <pc:spChg chg="add mod">
          <ac:chgData name="Abels, Patrick" userId="ba666de4-0d21-43a6-8e66-51a18aae1b4a" providerId="ADAL" clId="{F16A5435-0EE5-4BF1-A24B-2FCE1043DF3C}" dt="2024-09-10T02:37:42.731" v="2982" actId="164"/>
          <ac:spMkLst>
            <pc:docMk/>
            <pc:sldMk cId="2868608448" sldId="317"/>
            <ac:spMk id="30" creationId="{BB59A9A7-1722-9D15-318B-F4AE880F446C}"/>
          </ac:spMkLst>
        </pc:spChg>
        <pc:spChg chg="add mod">
          <ac:chgData name="Abels, Patrick" userId="ba666de4-0d21-43a6-8e66-51a18aae1b4a" providerId="ADAL" clId="{F16A5435-0EE5-4BF1-A24B-2FCE1043DF3C}" dt="2024-09-10T02:54:23.350" v="3241" actId="122"/>
          <ac:spMkLst>
            <pc:docMk/>
            <pc:sldMk cId="2868608448" sldId="317"/>
            <ac:spMk id="36" creationId="{82A72868-DB78-368A-17EE-A791CFB77ECE}"/>
          </ac:spMkLst>
        </pc:spChg>
        <pc:spChg chg="add mod">
          <ac:chgData name="Abels, Patrick" userId="ba666de4-0d21-43a6-8e66-51a18aae1b4a" providerId="ADAL" clId="{F16A5435-0EE5-4BF1-A24B-2FCE1043DF3C}" dt="2024-09-10T02:54:32.384" v="3244" actId="1076"/>
          <ac:spMkLst>
            <pc:docMk/>
            <pc:sldMk cId="2868608448" sldId="317"/>
            <ac:spMk id="37" creationId="{C452228D-C7C8-C37C-283F-D70ABFA5FF36}"/>
          </ac:spMkLst>
        </pc:spChg>
        <pc:grpChg chg="add mod">
          <ac:chgData name="Abels, Patrick" userId="ba666de4-0d21-43a6-8e66-51a18aae1b4a" providerId="ADAL" clId="{F16A5435-0EE5-4BF1-A24B-2FCE1043DF3C}" dt="2024-09-10T02:37:21.018" v="2975" actId="164"/>
          <ac:grpSpMkLst>
            <pc:docMk/>
            <pc:sldMk cId="2868608448" sldId="317"/>
            <ac:grpSpMk id="17" creationId="{7C4CE843-F60B-68A8-C5AC-59F2397D99CF}"/>
          </ac:grpSpMkLst>
        </pc:grpChg>
        <pc:grpChg chg="add mod">
          <ac:chgData name="Abels, Patrick" userId="ba666de4-0d21-43a6-8e66-51a18aae1b4a" providerId="ADAL" clId="{F16A5435-0EE5-4BF1-A24B-2FCE1043DF3C}" dt="2024-09-10T02:54:01.854" v="3232" actId="1076"/>
          <ac:grpSpMkLst>
            <pc:docMk/>
            <pc:sldMk cId="2868608448" sldId="317"/>
            <ac:grpSpMk id="31" creationId="{3932A269-6B6B-C4C4-2959-095038DF19BF}"/>
          </ac:grpSpMkLst>
        </pc:grpChg>
        <pc:grpChg chg="add mod">
          <ac:chgData name="Abels, Patrick" userId="ba666de4-0d21-43a6-8e66-51a18aae1b4a" providerId="ADAL" clId="{F16A5435-0EE5-4BF1-A24B-2FCE1043DF3C}" dt="2024-09-10T02:54:04.074" v="3233" actId="1076"/>
          <ac:grpSpMkLst>
            <pc:docMk/>
            <pc:sldMk cId="2868608448" sldId="317"/>
            <ac:grpSpMk id="32" creationId="{E7F320A7-4B29-1C05-6A54-45FDA85BE1DE}"/>
          </ac:grpSpMkLst>
        </pc:grpChg>
        <pc:graphicFrameChg chg="add mod modGraphic">
          <ac:chgData name="Abels, Patrick" userId="ba666de4-0d21-43a6-8e66-51a18aae1b4a" providerId="ADAL" clId="{F16A5435-0EE5-4BF1-A24B-2FCE1043DF3C}" dt="2024-09-10T02:53:57.824" v="3231" actId="1076"/>
          <ac:graphicFrameMkLst>
            <pc:docMk/>
            <pc:sldMk cId="2868608448" sldId="317"/>
            <ac:graphicFrameMk id="35" creationId="{D7FAF881-069C-C868-CE8D-D2C99C6B8B04}"/>
          </ac:graphicFrameMkLst>
        </pc:graphicFrameChg>
        <pc:picChg chg="add mod">
          <ac:chgData name="Abels, Patrick" userId="ba666de4-0d21-43a6-8e66-51a18aae1b4a" providerId="ADAL" clId="{F16A5435-0EE5-4BF1-A24B-2FCE1043DF3C}" dt="2024-09-10T02:53:24.931" v="3227" actId="1076"/>
          <ac:picMkLst>
            <pc:docMk/>
            <pc:sldMk cId="2868608448" sldId="317"/>
            <ac:picMk id="4" creationId="{D9848401-FACD-22BF-7F76-D239D71C27CF}"/>
          </ac:picMkLst>
        </pc:picChg>
        <pc:picChg chg="add mod">
          <ac:chgData name="Abels, Patrick" userId="ba666de4-0d21-43a6-8e66-51a18aae1b4a" providerId="ADAL" clId="{F16A5435-0EE5-4BF1-A24B-2FCE1043DF3C}" dt="2024-09-10T02:37:42.731" v="2982" actId="164"/>
          <ac:picMkLst>
            <pc:docMk/>
            <pc:sldMk cId="2868608448" sldId="317"/>
            <ac:picMk id="29" creationId="{6407E327-9F1C-F43D-6FC5-BD02211B7239}"/>
          </ac:picMkLst>
        </pc:picChg>
        <pc:picChg chg="add del mod">
          <ac:chgData name="Abels, Patrick" userId="ba666de4-0d21-43a6-8e66-51a18aae1b4a" providerId="ADAL" clId="{F16A5435-0EE5-4BF1-A24B-2FCE1043DF3C}" dt="2024-09-10T02:38:56.487" v="2996" actId="478"/>
          <ac:picMkLst>
            <pc:docMk/>
            <pc:sldMk cId="2868608448" sldId="317"/>
            <ac:picMk id="33" creationId="{63769AD3-43B1-111C-A0B7-FB83C47C5D49}"/>
          </ac:picMkLst>
        </pc:picChg>
        <pc:picChg chg="add del mod">
          <ac:chgData name="Abels, Patrick" userId="ba666de4-0d21-43a6-8e66-51a18aae1b4a" providerId="ADAL" clId="{F16A5435-0EE5-4BF1-A24B-2FCE1043DF3C}" dt="2024-09-10T02:38:55.736" v="2995" actId="478"/>
          <ac:picMkLst>
            <pc:docMk/>
            <pc:sldMk cId="2868608448" sldId="317"/>
            <ac:picMk id="34" creationId="{16557C52-3582-AFBC-8537-7C1A26104999}"/>
          </ac:picMkLst>
        </pc:picChg>
        <pc:cxnChg chg="add mod">
          <ac:chgData name="Abels, Patrick" userId="ba666de4-0d21-43a6-8e66-51a18aae1b4a" providerId="ADAL" clId="{F16A5435-0EE5-4BF1-A24B-2FCE1043DF3C}" dt="2024-09-10T02:37:21.018" v="2975" actId="164"/>
          <ac:cxnSpMkLst>
            <pc:docMk/>
            <pc:sldMk cId="2868608448" sldId="317"/>
            <ac:cxnSpMk id="8" creationId="{CC048EC2-6B4D-EC8A-2158-D56B8D59F3A3}"/>
          </ac:cxnSpMkLst>
        </pc:cxnChg>
        <pc:cxnChg chg="add mod">
          <ac:chgData name="Abels, Patrick" userId="ba666de4-0d21-43a6-8e66-51a18aae1b4a" providerId="ADAL" clId="{F16A5435-0EE5-4BF1-A24B-2FCE1043DF3C}" dt="2024-09-10T02:37:21.018" v="2975" actId="164"/>
          <ac:cxnSpMkLst>
            <pc:docMk/>
            <pc:sldMk cId="2868608448" sldId="317"/>
            <ac:cxnSpMk id="9" creationId="{A723A3C1-97FD-0B1D-0AF8-8A9CED630DC2}"/>
          </ac:cxnSpMkLst>
        </pc:cxnChg>
        <pc:cxnChg chg="add del mod">
          <ac:chgData name="Abels, Patrick" userId="ba666de4-0d21-43a6-8e66-51a18aae1b4a" providerId="ADAL" clId="{F16A5435-0EE5-4BF1-A24B-2FCE1043DF3C}" dt="2024-09-10T02:31:56.925" v="2848" actId="478"/>
          <ac:cxnSpMkLst>
            <pc:docMk/>
            <pc:sldMk cId="2868608448" sldId="317"/>
            <ac:cxnSpMk id="11" creationId="{305955E9-66C7-9BAB-1E53-2B57752E6B0D}"/>
          </ac:cxnSpMkLst>
        </pc:cxnChg>
        <pc:cxnChg chg="add mod">
          <ac:chgData name="Abels, Patrick" userId="ba666de4-0d21-43a6-8e66-51a18aae1b4a" providerId="ADAL" clId="{F16A5435-0EE5-4BF1-A24B-2FCE1043DF3C}" dt="2024-09-10T02:37:21.018" v="2975" actId="164"/>
          <ac:cxnSpMkLst>
            <pc:docMk/>
            <pc:sldMk cId="2868608448" sldId="317"/>
            <ac:cxnSpMk id="19" creationId="{783AE589-29D3-6F79-C1E3-F5B3365F31DA}"/>
          </ac:cxnSpMkLst>
        </pc:cxnChg>
        <pc:cxnChg chg="add mod">
          <ac:chgData name="Abels, Patrick" userId="ba666de4-0d21-43a6-8e66-51a18aae1b4a" providerId="ADAL" clId="{F16A5435-0EE5-4BF1-A24B-2FCE1043DF3C}" dt="2024-09-10T02:37:21.018" v="2975" actId="164"/>
          <ac:cxnSpMkLst>
            <pc:docMk/>
            <pc:sldMk cId="2868608448" sldId="317"/>
            <ac:cxnSpMk id="21" creationId="{604EA5E0-8651-6A69-5852-237467562F58}"/>
          </ac:cxnSpMkLst>
        </pc:cxnChg>
        <pc:cxnChg chg="add mod">
          <ac:chgData name="Abels, Patrick" userId="ba666de4-0d21-43a6-8e66-51a18aae1b4a" providerId="ADAL" clId="{F16A5435-0EE5-4BF1-A24B-2FCE1043DF3C}" dt="2024-09-10T02:37:21.018" v="2975" actId="164"/>
          <ac:cxnSpMkLst>
            <pc:docMk/>
            <pc:sldMk cId="2868608448" sldId="317"/>
            <ac:cxnSpMk id="23" creationId="{DA4D0DCD-2265-8926-98B1-F84B4EFB27D1}"/>
          </ac:cxnSpMkLst>
        </pc:cxnChg>
      </pc:sldChg>
      <pc:sldChg chg="addSp delSp modSp new mod">
        <pc:chgData name="Abels, Patrick" userId="ba666de4-0d21-43a6-8e66-51a18aae1b4a" providerId="ADAL" clId="{F16A5435-0EE5-4BF1-A24B-2FCE1043DF3C}" dt="2024-09-10T03:29:38.762" v="4139" actId="1076"/>
        <pc:sldMkLst>
          <pc:docMk/>
          <pc:sldMk cId="3992498822" sldId="318"/>
        </pc:sldMkLst>
        <pc:spChg chg="mod ord">
          <ac:chgData name="Abels, Patrick" userId="ba666de4-0d21-43a6-8e66-51a18aae1b4a" providerId="ADAL" clId="{F16A5435-0EE5-4BF1-A24B-2FCE1043DF3C}" dt="2024-09-10T03:28:41.975" v="4119" actId="207"/>
          <ac:spMkLst>
            <pc:docMk/>
            <pc:sldMk cId="3992498822" sldId="318"/>
            <ac:spMk id="2" creationId="{4CDDC864-11F9-0A9E-F123-E07DAF5FD07C}"/>
          </ac:spMkLst>
        </pc:spChg>
        <pc:spChg chg="mod">
          <ac:chgData name="Abels, Patrick" userId="ba666de4-0d21-43a6-8e66-51a18aae1b4a" providerId="ADAL" clId="{F16A5435-0EE5-4BF1-A24B-2FCE1043DF3C}" dt="2024-09-10T02:28:34.203" v="2778" actId="20577"/>
          <ac:spMkLst>
            <pc:docMk/>
            <pc:sldMk cId="3992498822" sldId="318"/>
            <ac:spMk id="3" creationId="{68810EBB-B4B1-15AD-3C60-01C117154BF0}"/>
          </ac:spMkLst>
        </pc:spChg>
        <pc:spChg chg="mod topLvl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5" creationId="{E3C4F375-E51E-BD0F-835C-2619E9E5386C}"/>
          </ac:spMkLst>
        </pc:spChg>
        <pc:spChg chg="mod topLvl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8" creationId="{AC3088B7-C327-42AB-F67B-F25D0BCD9863}"/>
          </ac:spMkLst>
        </pc:spChg>
        <pc:spChg chg="mod topLvl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10" creationId="{AD1D76FB-AA08-FE88-7A1D-148DAAD73ED4}"/>
          </ac:spMkLst>
        </pc:spChg>
        <pc:spChg chg="mod topLvl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11" creationId="{9EFC8392-4B09-37B0-FAE6-DB7DC4DBFF9F}"/>
          </ac:spMkLst>
        </pc:spChg>
        <pc:spChg chg="mod topLvl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12" creationId="{B5D33649-49F7-4045-67EE-B62BF4141367}"/>
          </ac:spMkLst>
        </pc:spChg>
        <pc:spChg chg="del mod topLvl">
          <ac:chgData name="Abels, Patrick" userId="ba666de4-0d21-43a6-8e66-51a18aae1b4a" providerId="ADAL" clId="{F16A5435-0EE5-4BF1-A24B-2FCE1043DF3C}" dt="2024-09-10T03:10:58.862" v="3334" actId="478"/>
          <ac:spMkLst>
            <pc:docMk/>
            <pc:sldMk cId="3992498822" sldId="318"/>
            <ac:spMk id="14" creationId="{8ACCF962-E90D-1E35-9E02-1E964D853FD1}"/>
          </ac:spMkLst>
        </pc:spChg>
        <pc:spChg chg="del mod topLvl">
          <ac:chgData name="Abels, Patrick" userId="ba666de4-0d21-43a6-8e66-51a18aae1b4a" providerId="ADAL" clId="{F16A5435-0EE5-4BF1-A24B-2FCE1043DF3C}" dt="2024-09-10T03:10:34.528" v="3328" actId="478"/>
          <ac:spMkLst>
            <pc:docMk/>
            <pc:sldMk cId="3992498822" sldId="318"/>
            <ac:spMk id="16" creationId="{85563064-1A7B-A312-05A7-1A95AA560EB5}"/>
          </ac:spMkLst>
        </pc:spChg>
        <pc:spChg chg="del mod topLvl">
          <ac:chgData name="Abels, Patrick" userId="ba666de4-0d21-43a6-8e66-51a18aae1b4a" providerId="ADAL" clId="{F16A5435-0EE5-4BF1-A24B-2FCE1043DF3C}" dt="2024-09-10T03:10:37.576" v="3330" actId="478"/>
          <ac:spMkLst>
            <pc:docMk/>
            <pc:sldMk cId="3992498822" sldId="318"/>
            <ac:spMk id="18" creationId="{5109E5A4-7300-B457-5F6F-3D44262A98D6}"/>
          </ac:spMkLst>
        </pc:spChg>
        <pc:spChg chg="mod topLvl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19" creationId="{04F3BDFF-27B3-C399-5C6C-FB07C2CC28F0}"/>
          </ac:spMkLst>
        </pc:spChg>
        <pc:spChg chg="mod topLvl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20" creationId="{F9ADA9E5-A460-A529-3024-2D0BC6C5A67B}"/>
          </ac:spMkLst>
        </pc:spChg>
        <pc:spChg chg="del mod topLvl">
          <ac:chgData name="Abels, Patrick" userId="ba666de4-0d21-43a6-8e66-51a18aae1b4a" providerId="ADAL" clId="{F16A5435-0EE5-4BF1-A24B-2FCE1043DF3C}" dt="2024-09-10T03:10:40.825" v="3332" actId="478"/>
          <ac:spMkLst>
            <pc:docMk/>
            <pc:sldMk cId="3992498822" sldId="318"/>
            <ac:spMk id="21" creationId="{263C8291-3113-4B76-1776-8BC91E53B44C}"/>
          </ac:spMkLst>
        </pc:spChg>
        <pc:spChg chg="del mod topLvl">
          <ac:chgData name="Abels, Patrick" userId="ba666de4-0d21-43a6-8e66-51a18aae1b4a" providerId="ADAL" clId="{F16A5435-0EE5-4BF1-A24B-2FCE1043DF3C}" dt="2024-09-10T03:10:43.358" v="3333" actId="478"/>
          <ac:spMkLst>
            <pc:docMk/>
            <pc:sldMk cId="3992498822" sldId="318"/>
            <ac:spMk id="22" creationId="{97D5EE32-9037-4CA8-5A51-D99C5A0EDB75}"/>
          </ac:spMkLst>
        </pc:spChg>
        <pc:spChg chg="mod">
          <ac:chgData name="Abels, Patrick" userId="ba666de4-0d21-43a6-8e66-51a18aae1b4a" providerId="ADAL" clId="{F16A5435-0EE5-4BF1-A24B-2FCE1043DF3C}" dt="2024-09-10T03:07:39.459" v="3270" actId="165"/>
          <ac:spMkLst>
            <pc:docMk/>
            <pc:sldMk cId="3992498822" sldId="318"/>
            <ac:spMk id="23" creationId="{CA37AC34-059A-EC5E-45F8-F435DE5DE55E}"/>
          </ac:spMkLst>
        </pc:spChg>
        <pc:spChg chg="mod">
          <ac:chgData name="Abels, Patrick" userId="ba666de4-0d21-43a6-8e66-51a18aae1b4a" providerId="ADAL" clId="{F16A5435-0EE5-4BF1-A24B-2FCE1043DF3C}" dt="2024-09-10T03:07:39.459" v="3270" actId="165"/>
          <ac:spMkLst>
            <pc:docMk/>
            <pc:sldMk cId="3992498822" sldId="318"/>
            <ac:spMk id="24" creationId="{64D7D3B4-92BF-4012-CD1C-898F5995BE8A}"/>
          </ac:spMkLst>
        </pc:spChg>
        <pc:spChg chg="add mod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30" creationId="{43AF1C20-E166-4EA3-2270-C7629C99A0D3}"/>
          </ac:spMkLst>
        </pc:spChg>
        <pc:spChg chg="add mod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31" creationId="{B7AD1A72-84C1-0461-9B0C-47EA53F6C237}"/>
          </ac:spMkLst>
        </pc:spChg>
        <pc:spChg chg="add mod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48" creationId="{F4F12056-E201-ECE3-F25E-1739B0401C00}"/>
          </ac:spMkLst>
        </pc:spChg>
        <pc:spChg chg="add mod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49" creationId="{8ED752C4-B425-B5E6-0A2A-B6A712AA4B67}"/>
          </ac:spMkLst>
        </pc:spChg>
        <pc:spChg chg="add mod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50" creationId="{5FD6A636-55D6-1013-76C2-E83ACFF3F327}"/>
          </ac:spMkLst>
        </pc:spChg>
        <pc:spChg chg="add mod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52" creationId="{AA7EAC8E-35EE-5E0C-05C5-E5DFA80A2525}"/>
          </ac:spMkLst>
        </pc:spChg>
        <pc:spChg chg="add mod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53" creationId="{92A930F1-9BED-CBBA-E57D-D37CC1C18C6A}"/>
          </ac:spMkLst>
        </pc:spChg>
        <pc:spChg chg="add mod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54" creationId="{9EE2E51D-F78C-C1CB-34CC-E73BF6B4AB87}"/>
          </ac:spMkLst>
        </pc:spChg>
        <pc:spChg chg="add mod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55" creationId="{EF566336-C215-A192-1608-D77F3FCF9D5D}"/>
          </ac:spMkLst>
        </pc:spChg>
        <pc:spChg chg="add mod ord">
          <ac:chgData name="Abels, Patrick" userId="ba666de4-0d21-43a6-8e66-51a18aae1b4a" providerId="ADAL" clId="{F16A5435-0EE5-4BF1-A24B-2FCE1043DF3C}" dt="2024-09-10T03:23:37.738" v="3834" actId="1076"/>
          <ac:spMkLst>
            <pc:docMk/>
            <pc:sldMk cId="3992498822" sldId="318"/>
            <ac:spMk id="57" creationId="{573C087B-E059-AF95-3D05-3F4531348DB0}"/>
          </ac:spMkLst>
        </pc:spChg>
        <pc:spChg chg="add mod">
          <ac:chgData name="Abels, Patrick" userId="ba666de4-0d21-43a6-8e66-51a18aae1b4a" providerId="ADAL" clId="{F16A5435-0EE5-4BF1-A24B-2FCE1043DF3C}" dt="2024-09-10T03:29:38.762" v="4139" actId="1076"/>
          <ac:spMkLst>
            <pc:docMk/>
            <pc:sldMk cId="3992498822" sldId="318"/>
            <ac:spMk id="58" creationId="{9850FBAA-149C-6753-4E7D-DD6938FBDA96}"/>
          </ac:spMkLst>
        </pc:spChg>
        <pc:spChg chg="mod topLvl">
          <ac:chgData name="Abels, Patrick" userId="ba666de4-0d21-43a6-8e66-51a18aae1b4a" providerId="ADAL" clId="{F16A5435-0EE5-4BF1-A24B-2FCE1043DF3C}" dt="2024-09-10T03:29:34.430" v="4135" actId="164"/>
          <ac:spMkLst>
            <pc:docMk/>
            <pc:sldMk cId="3992498822" sldId="318"/>
            <ac:spMk id="60" creationId="{DCEB823B-E91D-A826-59EE-F6BCD43B4A28}"/>
          </ac:spMkLst>
        </pc:spChg>
        <pc:spChg chg="mod topLvl">
          <ac:chgData name="Abels, Patrick" userId="ba666de4-0d21-43a6-8e66-51a18aae1b4a" providerId="ADAL" clId="{F16A5435-0EE5-4BF1-A24B-2FCE1043DF3C}" dt="2024-09-10T03:29:34.430" v="4135" actId="164"/>
          <ac:spMkLst>
            <pc:docMk/>
            <pc:sldMk cId="3992498822" sldId="318"/>
            <ac:spMk id="62" creationId="{7204640D-42F6-36AA-D089-78DF9A7CE8D7}"/>
          </ac:spMkLst>
        </pc:spChg>
        <pc:spChg chg="mod topLvl">
          <ac:chgData name="Abels, Patrick" userId="ba666de4-0d21-43a6-8e66-51a18aae1b4a" providerId="ADAL" clId="{F16A5435-0EE5-4BF1-A24B-2FCE1043DF3C}" dt="2024-09-10T03:29:34.430" v="4135" actId="164"/>
          <ac:spMkLst>
            <pc:docMk/>
            <pc:sldMk cId="3992498822" sldId="318"/>
            <ac:spMk id="64" creationId="{C08AE3EF-C7F3-F4D6-B7E9-41E6755F15A0}"/>
          </ac:spMkLst>
        </pc:spChg>
        <pc:spChg chg="mod topLvl">
          <ac:chgData name="Abels, Patrick" userId="ba666de4-0d21-43a6-8e66-51a18aae1b4a" providerId="ADAL" clId="{F16A5435-0EE5-4BF1-A24B-2FCE1043DF3C}" dt="2024-09-10T03:29:34.430" v="4135" actId="164"/>
          <ac:spMkLst>
            <pc:docMk/>
            <pc:sldMk cId="3992498822" sldId="318"/>
            <ac:spMk id="65" creationId="{625C3866-DA0E-3588-5582-5B3E55C13236}"/>
          </ac:spMkLst>
        </pc:spChg>
        <pc:spChg chg="del mod topLvl">
          <ac:chgData name="Abels, Patrick" userId="ba666de4-0d21-43a6-8e66-51a18aae1b4a" providerId="ADAL" clId="{F16A5435-0EE5-4BF1-A24B-2FCE1043DF3C}" dt="2024-09-10T03:24:01.479" v="3838" actId="478"/>
          <ac:spMkLst>
            <pc:docMk/>
            <pc:sldMk cId="3992498822" sldId="318"/>
            <ac:spMk id="66" creationId="{564FF6CD-F82E-BCF6-54E3-3EC012F38576}"/>
          </ac:spMkLst>
        </pc:spChg>
        <pc:spChg chg="del mod topLvl">
          <ac:chgData name="Abels, Patrick" userId="ba666de4-0d21-43a6-8e66-51a18aae1b4a" providerId="ADAL" clId="{F16A5435-0EE5-4BF1-A24B-2FCE1043DF3C}" dt="2024-09-10T03:24:05.465" v="3841" actId="478"/>
          <ac:spMkLst>
            <pc:docMk/>
            <pc:sldMk cId="3992498822" sldId="318"/>
            <ac:spMk id="69" creationId="{140DF66B-29E7-A0E2-41F2-29B8E684C12A}"/>
          </ac:spMkLst>
        </pc:spChg>
        <pc:spChg chg="del mod topLvl">
          <ac:chgData name="Abels, Patrick" userId="ba666de4-0d21-43a6-8e66-51a18aae1b4a" providerId="ADAL" clId="{F16A5435-0EE5-4BF1-A24B-2FCE1043DF3C}" dt="2024-09-10T03:24:03.448" v="3840" actId="478"/>
          <ac:spMkLst>
            <pc:docMk/>
            <pc:sldMk cId="3992498822" sldId="318"/>
            <ac:spMk id="70" creationId="{9A731FC1-7776-8932-BEA3-6D15915F177A}"/>
          </ac:spMkLst>
        </pc:spChg>
        <pc:spChg chg="mod topLvl">
          <ac:chgData name="Abels, Patrick" userId="ba666de4-0d21-43a6-8e66-51a18aae1b4a" providerId="ADAL" clId="{F16A5435-0EE5-4BF1-A24B-2FCE1043DF3C}" dt="2024-09-10T03:29:34.430" v="4135" actId="164"/>
          <ac:spMkLst>
            <pc:docMk/>
            <pc:sldMk cId="3992498822" sldId="318"/>
            <ac:spMk id="71" creationId="{02588FC8-710D-A891-EFBF-B2C70E383AB6}"/>
          </ac:spMkLst>
        </pc:spChg>
        <pc:spChg chg="del mod topLvl">
          <ac:chgData name="Abels, Patrick" userId="ba666de4-0d21-43a6-8e66-51a18aae1b4a" providerId="ADAL" clId="{F16A5435-0EE5-4BF1-A24B-2FCE1043DF3C}" dt="2024-09-10T03:24:07.748" v="3843" actId="478"/>
          <ac:spMkLst>
            <pc:docMk/>
            <pc:sldMk cId="3992498822" sldId="318"/>
            <ac:spMk id="72" creationId="{68B02E4B-7971-14C0-4C4A-A83F36CFB5A6}"/>
          </ac:spMkLst>
        </pc:spChg>
        <pc:spChg chg="del mod topLvl">
          <ac:chgData name="Abels, Patrick" userId="ba666de4-0d21-43a6-8e66-51a18aae1b4a" providerId="ADAL" clId="{F16A5435-0EE5-4BF1-A24B-2FCE1043DF3C}" dt="2024-09-10T03:24:02.714" v="3839" actId="478"/>
          <ac:spMkLst>
            <pc:docMk/>
            <pc:sldMk cId="3992498822" sldId="318"/>
            <ac:spMk id="76" creationId="{764B37C8-392D-528A-5587-DD52FB3E7899}"/>
          </ac:spMkLst>
        </pc:spChg>
        <pc:spChg chg="mod topLvl">
          <ac:chgData name="Abels, Patrick" userId="ba666de4-0d21-43a6-8e66-51a18aae1b4a" providerId="ADAL" clId="{F16A5435-0EE5-4BF1-A24B-2FCE1043DF3C}" dt="2024-09-10T03:29:34.430" v="4135" actId="164"/>
          <ac:spMkLst>
            <pc:docMk/>
            <pc:sldMk cId="3992498822" sldId="318"/>
            <ac:spMk id="77" creationId="{EAE0ED05-7E1C-DB9A-2463-B1D5116DDEF3}"/>
          </ac:spMkLst>
        </pc:spChg>
        <pc:spChg chg="del mod topLvl">
          <ac:chgData name="Abels, Patrick" userId="ba666de4-0d21-43a6-8e66-51a18aae1b4a" providerId="ADAL" clId="{F16A5435-0EE5-4BF1-A24B-2FCE1043DF3C}" dt="2024-09-10T03:24:50.626" v="3885" actId="478"/>
          <ac:spMkLst>
            <pc:docMk/>
            <pc:sldMk cId="3992498822" sldId="318"/>
            <ac:spMk id="78" creationId="{A538F1EF-9F88-4604-1F62-B10329526468}"/>
          </ac:spMkLst>
        </pc:spChg>
        <pc:spChg chg="mod topLvl">
          <ac:chgData name="Abels, Patrick" userId="ba666de4-0d21-43a6-8e66-51a18aae1b4a" providerId="ADAL" clId="{F16A5435-0EE5-4BF1-A24B-2FCE1043DF3C}" dt="2024-09-10T03:29:34.430" v="4135" actId="164"/>
          <ac:spMkLst>
            <pc:docMk/>
            <pc:sldMk cId="3992498822" sldId="318"/>
            <ac:spMk id="79" creationId="{B25DF3D4-5DFC-89A1-D9CE-CE3A895C4C10}"/>
          </ac:spMkLst>
        </pc:spChg>
        <pc:spChg chg="mod topLvl">
          <ac:chgData name="Abels, Patrick" userId="ba666de4-0d21-43a6-8e66-51a18aae1b4a" providerId="ADAL" clId="{F16A5435-0EE5-4BF1-A24B-2FCE1043DF3C}" dt="2024-09-10T03:29:34.430" v="4135" actId="164"/>
          <ac:spMkLst>
            <pc:docMk/>
            <pc:sldMk cId="3992498822" sldId="318"/>
            <ac:spMk id="80" creationId="{9D224526-487A-2C1F-9D99-36C0B52B65DC}"/>
          </ac:spMkLst>
        </pc:spChg>
        <pc:spChg chg="mod topLvl">
          <ac:chgData name="Abels, Patrick" userId="ba666de4-0d21-43a6-8e66-51a18aae1b4a" providerId="ADAL" clId="{F16A5435-0EE5-4BF1-A24B-2FCE1043DF3C}" dt="2024-09-10T03:29:34.430" v="4135" actId="164"/>
          <ac:spMkLst>
            <pc:docMk/>
            <pc:sldMk cId="3992498822" sldId="318"/>
            <ac:spMk id="81" creationId="{84A5C8C4-393E-8C93-C14C-1BB06AE0CEE9}"/>
          </ac:spMkLst>
        </pc:spChg>
        <pc:spChg chg="mod topLvl">
          <ac:chgData name="Abels, Patrick" userId="ba666de4-0d21-43a6-8e66-51a18aae1b4a" providerId="ADAL" clId="{F16A5435-0EE5-4BF1-A24B-2FCE1043DF3C}" dt="2024-09-10T03:29:34.430" v="4135" actId="164"/>
          <ac:spMkLst>
            <pc:docMk/>
            <pc:sldMk cId="3992498822" sldId="318"/>
            <ac:spMk id="82" creationId="{8AE94B51-E218-4DBB-F469-BDE7CFC247E5}"/>
          </ac:spMkLst>
        </pc:spChg>
        <pc:spChg chg="mod">
          <ac:chgData name="Abels, Patrick" userId="ba666de4-0d21-43a6-8e66-51a18aae1b4a" providerId="ADAL" clId="{F16A5435-0EE5-4BF1-A24B-2FCE1043DF3C}" dt="2024-09-10T03:29:13.642" v="4132" actId="165"/>
          <ac:spMkLst>
            <pc:docMk/>
            <pc:sldMk cId="3992498822" sldId="318"/>
            <ac:spMk id="83" creationId="{29717879-6D58-AE50-1077-D29C06931CA6}"/>
          </ac:spMkLst>
        </pc:spChg>
        <pc:spChg chg="mod">
          <ac:chgData name="Abels, Patrick" userId="ba666de4-0d21-43a6-8e66-51a18aae1b4a" providerId="ADAL" clId="{F16A5435-0EE5-4BF1-A24B-2FCE1043DF3C}" dt="2024-09-10T03:29:13.642" v="4132" actId="165"/>
          <ac:spMkLst>
            <pc:docMk/>
            <pc:sldMk cId="3992498822" sldId="318"/>
            <ac:spMk id="84" creationId="{08338F84-86AE-AD33-77A2-37816FA0E26E}"/>
          </ac:spMkLst>
        </pc:spChg>
        <pc:spChg chg="add mod topLvl">
          <ac:chgData name="Abels, Patrick" userId="ba666de4-0d21-43a6-8e66-51a18aae1b4a" providerId="ADAL" clId="{F16A5435-0EE5-4BF1-A24B-2FCE1043DF3C}" dt="2024-09-10T03:29:34.430" v="4135" actId="164"/>
          <ac:spMkLst>
            <pc:docMk/>
            <pc:sldMk cId="3992498822" sldId="318"/>
            <ac:spMk id="91" creationId="{8F359E91-B873-1404-1E32-1413363F4C46}"/>
          </ac:spMkLst>
        </pc:spChg>
        <pc:spChg chg="add mod">
          <ac:chgData name="Abels, Patrick" userId="ba666de4-0d21-43a6-8e66-51a18aae1b4a" providerId="ADAL" clId="{F16A5435-0EE5-4BF1-A24B-2FCE1043DF3C}" dt="2024-09-10T03:29:34.430" v="4135" actId="164"/>
          <ac:spMkLst>
            <pc:docMk/>
            <pc:sldMk cId="3992498822" sldId="318"/>
            <ac:spMk id="94" creationId="{AAE70D42-A687-0AAF-A160-F8068BF8B430}"/>
          </ac:spMkLst>
        </pc:spChg>
        <pc:spChg chg="add mod">
          <ac:chgData name="Abels, Patrick" userId="ba666de4-0d21-43a6-8e66-51a18aae1b4a" providerId="ADAL" clId="{F16A5435-0EE5-4BF1-A24B-2FCE1043DF3C}" dt="2024-09-10T03:29:34.430" v="4135" actId="164"/>
          <ac:spMkLst>
            <pc:docMk/>
            <pc:sldMk cId="3992498822" sldId="318"/>
            <ac:spMk id="95" creationId="{2361AAC6-0001-16A9-0E3E-00135A75C4B5}"/>
          </ac:spMkLst>
        </pc:spChg>
        <pc:grpChg chg="add del mod">
          <ac:chgData name="Abels, Patrick" userId="ba666de4-0d21-43a6-8e66-51a18aae1b4a" providerId="ADAL" clId="{F16A5435-0EE5-4BF1-A24B-2FCE1043DF3C}" dt="2024-09-10T03:07:39.459" v="3270" actId="165"/>
          <ac:grpSpMkLst>
            <pc:docMk/>
            <pc:sldMk cId="3992498822" sldId="318"/>
            <ac:grpSpMk id="4" creationId="{6EC49C00-56A5-BF54-39DC-4673B6FED516}"/>
          </ac:grpSpMkLst>
        </pc:grpChg>
        <pc:grpChg chg="mod topLvl">
          <ac:chgData name="Abels, Patrick" userId="ba666de4-0d21-43a6-8e66-51a18aae1b4a" providerId="ADAL" clId="{F16A5435-0EE5-4BF1-A24B-2FCE1043DF3C}" dt="2024-09-10T03:17:38.734" v="3814" actId="164"/>
          <ac:grpSpMkLst>
            <pc:docMk/>
            <pc:sldMk cId="3992498822" sldId="318"/>
            <ac:grpSpMk id="9" creationId="{A66937B6-D79F-E0D5-2F04-B8249F5E7003}"/>
          </ac:grpSpMkLst>
        </pc:grpChg>
        <pc:grpChg chg="add mod">
          <ac:chgData name="Abels, Patrick" userId="ba666de4-0d21-43a6-8e66-51a18aae1b4a" providerId="ADAL" clId="{F16A5435-0EE5-4BF1-A24B-2FCE1043DF3C}" dt="2024-09-10T03:18:12.186" v="3823" actId="1076"/>
          <ac:grpSpMkLst>
            <pc:docMk/>
            <pc:sldMk cId="3992498822" sldId="318"/>
            <ac:grpSpMk id="56" creationId="{45D0506E-2E21-50A7-BE22-ED1886110DF2}"/>
          </ac:grpSpMkLst>
        </pc:grpChg>
        <pc:grpChg chg="add del mod">
          <ac:chgData name="Abels, Patrick" userId="ba666de4-0d21-43a6-8e66-51a18aae1b4a" providerId="ADAL" clId="{F16A5435-0EE5-4BF1-A24B-2FCE1043DF3C}" dt="2024-09-10T03:23:54.257" v="3836" actId="165"/>
          <ac:grpSpMkLst>
            <pc:docMk/>
            <pc:sldMk cId="3992498822" sldId="318"/>
            <ac:grpSpMk id="59" creationId="{258EE6A9-B72C-1A59-3065-B78FB88AE94B}"/>
          </ac:grpSpMkLst>
        </pc:grpChg>
        <pc:grpChg chg="mod topLvl">
          <ac:chgData name="Abels, Patrick" userId="ba666de4-0d21-43a6-8e66-51a18aae1b4a" providerId="ADAL" clId="{F16A5435-0EE5-4BF1-A24B-2FCE1043DF3C}" dt="2024-09-10T03:29:34.430" v="4135" actId="164"/>
          <ac:grpSpMkLst>
            <pc:docMk/>
            <pc:sldMk cId="3992498822" sldId="318"/>
            <ac:grpSpMk id="63" creationId="{E823FE57-0ED0-E395-97DC-F5F293995754}"/>
          </ac:grpSpMkLst>
        </pc:grpChg>
        <pc:grpChg chg="add del mod">
          <ac:chgData name="Abels, Patrick" userId="ba666de4-0d21-43a6-8e66-51a18aae1b4a" providerId="ADAL" clId="{F16A5435-0EE5-4BF1-A24B-2FCE1043DF3C}" dt="2024-09-10T03:29:13.642" v="4132" actId="165"/>
          <ac:grpSpMkLst>
            <pc:docMk/>
            <pc:sldMk cId="3992498822" sldId="318"/>
            <ac:grpSpMk id="93" creationId="{7A2D9409-AB00-71C0-1CCB-00986F7C7046}"/>
          </ac:grpSpMkLst>
        </pc:grpChg>
        <pc:grpChg chg="add mod">
          <ac:chgData name="Abels, Patrick" userId="ba666de4-0d21-43a6-8e66-51a18aae1b4a" providerId="ADAL" clId="{F16A5435-0EE5-4BF1-A24B-2FCE1043DF3C}" dt="2024-09-10T03:29:38.606" v="4138" actId="1076"/>
          <ac:grpSpMkLst>
            <pc:docMk/>
            <pc:sldMk cId="3992498822" sldId="318"/>
            <ac:grpSpMk id="96" creationId="{351219D8-12B4-8EE2-2BDC-AB2099D6EE27}"/>
          </ac:grpSpMkLst>
        </pc:grpChg>
        <pc:cxnChg chg="mod topLvl">
          <ac:chgData name="Abels, Patrick" userId="ba666de4-0d21-43a6-8e66-51a18aae1b4a" providerId="ADAL" clId="{F16A5435-0EE5-4BF1-A24B-2FCE1043DF3C}" dt="2024-09-10T03:18:12.186" v="3823" actId="1076"/>
          <ac:cxnSpMkLst>
            <pc:docMk/>
            <pc:sldMk cId="3992498822" sldId="318"/>
            <ac:cxnSpMk id="6" creationId="{FF3CD146-08FE-0AA7-F891-435F5A9E5E80}"/>
          </ac:cxnSpMkLst>
        </pc:cxnChg>
        <pc:cxnChg chg="mod topLvl">
          <ac:chgData name="Abels, Patrick" userId="ba666de4-0d21-43a6-8e66-51a18aae1b4a" providerId="ADAL" clId="{F16A5435-0EE5-4BF1-A24B-2FCE1043DF3C}" dt="2024-09-10T03:17:38.734" v="3814" actId="164"/>
          <ac:cxnSpMkLst>
            <pc:docMk/>
            <pc:sldMk cId="3992498822" sldId="318"/>
            <ac:cxnSpMk id="7" creationId="{4A835C03-15DF-D060-88D3-E48FBA3040AD}"/>
          </ac:cxnSpMkLst>
        </pc:cxnChg>
        <pc:cxnChg chg="mod topLvl">
          <ac:chgData name="Abels, Patrick" userId="ba666de4-0d21-43a6-8e66-51a18aae1b4a" providerId="ADAL" clId="{F16A5435-0EE5-4BF1-A24B-2FCE1043DF3C}" dt="2024-09-10T03:17:38.734" v="3814" actId="164"/>
          <ac:cxnSpMkLst>
            <pc:docMk/>
            <pc:sldMk cId="3992498822" sldId="318"/>
            <ac:cxnSpMk id="13" creationId="{4EA30AE1-AB3A-12CC-CBC1-082BB4745C9A}"/>
          </ac:cxnSpMkLst>
        </pc:cxnChg>
        <pc:cxnChg chg="mod topLvl">
          <ac:chgData name="Abels, Patrick" userId="ba666de4-0d21-43a6-8e66-51a18aae1b4a" providerId="ADAL" clId="{F16A5435-0EE5-4BF1-A24B-2FCE1043DF3C}" dt="2024-09-10T03:17:38.734" v="3814" actId="164"/>
          <ac:cxnSpMkLst>
            <pc:docMk/>
            <pc:sldMk cId="3992498822" sldId="318"/>
            <ac:cxnSpMk id="15" creationId="{D93D5787-EEF3-F13C-F65C-E2A59E289C15}"/>
          </ac:cxnSpMkLst>
        </pc:cxnChg>
        <pc:cxnChg chg="del mod topLvl">
          <ac:chgData name="Abels, Patrick" userId="ba666de4-0d21-43a6-8e66-51a18aae1b4a" providerId="ADAL" clId="{F16A5435-0EE5-4BF1-A24B-2FCE1043DF3C}" dt="2024-09-10T03:10:35.685" v="3329" actId="478"/>
          <ac:cxnSpMkLst>
            <pc:docMk/>
            <pc:sldMk cId="3992498822" sldId="318"/>
            <ac:cxnSpMk id="17" creationId="{FBD36686-CF8C-FDB1-16F2-65639F5E2B85}"/>
          </ac:cxnSpMkLst>
        </pc:cxnChg>
        <pc:cxnChg chg="add mod">
          <ac:chgData name="Abels, Patrick" userId="ba666de4-0d21-43a6-8e66-51a18aae1b4a" providerId="ADAL" clId="{F16A5435-0EE5-4BF1-A24B-2FCE1043DF3C}" dt="2024-09-10T03:17:38.734" v="3814" actId="164"/>
          <ac:cxnSpMkLst>
            <pc:docMk/>
            <pc:sldMk cId="3992498822" sldId="318"/>
            <ac:cxnSpMk id="36" creationId="{A283AD26-18CA-FD66-267A-1B9768634AA6}"/>
          </ac:cxnSpMkLst>
        </pc:cxnChg>
        <pc:cxnChg chg="add mod">
          <ac:chgData name="Abels, Patrick" userId="ba666de4-0d21-43a6-8e66-51a18aae1b4a" providerId="ADAL" clId="{F16A5435-0EE5-4BF1-A24B-2FCE1043DF3C}" dt="2024-09-10T03:17:38.734" v="3814" actId="164"/>
          <ac:cxnSpMkLst>
            <pc:docMk/>
            <pc:sldMk cId="3992498822" sldId="318"/>
            <ac:cxnSpMk id="40" creationId="{1A320B58-D0B9-916C-27BE-EB48123CA3DC}"/>
          </ac:cxnSpMkLst>
        </pc:cxnChg>
        <pc:cxnChg chg="add mod">
          <ac:chgData name="Abels, Patrick" userId="ba666de4-0d21-43a6-8e66-51a18aae1b4a" providerId="ADAL" clId="{F16A5435-0EE5-4BF1-A24B-2FCE1043DF3C}" dt="2024-09-10T03:17:38.734" v="3814" actId="164"/>
          <ac:cxnSpMkLst>
            <pc:docMk/>
            <pc:sldMk cId="3992498822" sldId="318"/>
            <ac:cxnSpMk id="43" creationId="{5492D1A3-29B1-37DD-1ED5-04CE0148900E}"/>
          </ac:cxnSpMkLst>
        </pc:cxnChg>
        <pc:cxnChg chg="mod topLvl">
          <ac:chgData name="Abels, Patrick" userId="ba666de4-0d21-43a6-8e66-51a18aae1b4a" providerId="ADAL" clId="{F16A5435-0EE5-4BF1-A24B-2FCE1043DF3C}" dt="2024-09-10T03:29:34.430" v="4135" actId="164"/>
          <ac:cxnSpMkLst>
            <pc:docMk/>
            <pc:sldMk cId="3992498822" sldId="318"/>
            <ac:cxnSpMk id="61" creationId="{A424983C-8947-A5EB-F3F5-F717B757CEEF}"/>
          </ac:cxnSpMkLst>
        </pc:cxnChg>
        <pc:cxnChg chg="mod topLvl">
          <ac:chgData name="Abels, Patrick" userId="ba666de4-0d21-43a6-8e66-51a18aae1b4a" providerId="ADAL" clId="{F16A5435-0EE5-4BF1-A24B-2FCE1043DF3C}" dt="2024-09-10T03:29:34.430" v="4135" actId="164"/>
          <ac:cxnSpMkLst>
            <pc:docMk/>
            <pc:sldMk cId="3992498822" sldId="318"/>
            <ac:cxnSpMk id="67" creationId="{4E2ECAF3-3F48-D95F-C28C-152704DD8630}"/>
          </ac:cxnSpMkLst>
        </pc:cxnChg>
        <pc:cxnChg chg="del mod topLvl">
          <ac:chgData name="Abels, Patrick" userId="ba666de4-0d21-43a6-8e66-51a18aae1b4a" providerId="ADAL" clId="{F16A5435-0EE5-4BF1-A24B-2FCE1043DF3C}" dt="2024-09-10T03:24:06.294" v="3842" actId="478"/>
          <ac:cxnSpMkLst>
            <pc:docMk/>
            <pc:sldMk cId="3992498822" sldId="318"/>
            <ac:cxnSpMk id="68" creationId="{5C7A7AEE-6A22-6392-B216-ACBAA9965AB6}"/>
          </ac:cxnSpMkLst>
        </pc:cxnChg>
        <pc:cxnChg chg="del mod topLvl">
          <ac:chgData name="Abels, Patrick" userId="ba666de4-0d21-43a6-8e66-51a18aae1b4a" providerId="ADAL" clId="{F16A5435-0EE5-4BF1-A24B-2FCE1043DF3C}" dt="2024-09-10T03:24:49.297" v="3884" actId="478"/>
          <ac:cxnSpMkLst>
            <pc:docMk/>
            <pc:sldMk cId="3992498822" sldId="318"/>
            <ac:cxnSpMk id="73" creationId="{3B18280E-D134-1DE3-1E10-F17E4D83E3EF}"/>
          </ac:cxnSpMkLst>
        </pc:cxnChg>
        <pc:cxnChg chg="mod topLvl">
          <ac:chgData name="Abels, Patrick" userId="ba666de4-0d21-43a6-8e66-51a18aae1b4a" providerId="ADAL" clId="{F16A5435-0EE5-4BF1-A24B-2FCE1043DF3C}" dt="2024-09-10T03:29:34.430" v="4135" actId="164"/>
          <ac:cxnSpMkLst>
            <pc:docMk/>
            <pc:sldMk cId="3992498822" sldId="318"/>
            <ac:cxnSpMk id="74" creationId="{6A35EB17-1DF1-17E0-6A2E-D50D1528F389}"/>
          </ac:cxnSpMkLst>
        </pc:cxnChg>
        <pc:cxnChg chg="del mod topLvl">
          <ac:chgData name="Abels, Patrick" userId="ba666de4-0d21-43a6-8e66-51a18aae1b4a" providerId="ADAL" clId="{F16A5435-0EE5-4BF1-A24B-2FCE1043DF3C}" dt="2024-09-10T03:24:00.619" v="3837" actId="478"/>
          <ac:cxnSpMkLst>
            <pc:docMk/>
            <pc:sldMk cId="3992498822" sldId="318"/>
            <ac:cxnSpMk id="75" creationId="{AA15BEC1-72A1-56CF-67EC-CBB39F89E319}"/>
          </ac:cxnSpMkLst>
        </pc:cxnChg>
        <pc:cxnChg chg="add mod topLvl">
          <ac:chgData name="Abels, Patrick" userId="ba666de4-0d21-43a6-8e66-51a18aae1b4a" providerId="ADAL" clId="{F16A5435-0EE5-4BF1-A24B-2FCE1043DF3C}" dt="2024-09-10T03:29:34.430" v="4135" actId="164"/>
          <ac:cxnSpMkLst>
            <pc:docMk/>
            <pc:sldMk cId="3992498822" sldId="318"/>
            <ac:cxnSpMk id="85" creationId="{4EE3FFC1-8199-2216-9F9A-5245E32CF7BA}"/>
          </ac:cxnSpMkLst>
        </pc:cxnChg>
        <pc:cxnChg chg="add mod topLvl">
          <ac:chgData name="Abels, Patrick" userId="ba666de4-0d21-43a6-8e66-51a18aae1b4a" providerId="ADAL" clId="{F16A5435-0EE5-4BF1-A24B-2FCE1043DF3C}" dt="2024-09-10T03:29:34.430" v="4135" actId="164"/>
          <ac:cxnSpMkLst>
            <pc:docMk/>
            <pc:sldMk cId="3992498822" sldId="318"/>
            <ac:cxnSpMk id="90" creationId="{960B4E86-9290-7BD9-EA12-CE87E054B8F3}"/>
          </ac:cxnSpMkLst>
        </pc:cxnChg>
      </pc:sldChg>
    </pc:docChg>
  </pc:docChgLst>
  <pc:docChgLst>
    <pc:chgData name="Abels, Patrick" userId="ba666de4-0d21-43a6-8e66-51a18aae1b4a" providerId="ADAL" clId="{AF533248-37FC-4555-9221-8C66C7271A49}"/>
    <pc:docChg chg="undo custSel addSld delSld modSld">
      <pc:chgData name="Abels, Patrick" userId="ba666de4-0d21-43a6-8e66-51a18aae1b4a" providerId="ADAL" clId="{AF533248-37FC-4555-9221-8C66C7271A49}" dt="2024-07-25T22:30:19.322" v="1047" actId="20577"/>
      <pc:docMkLst>
        <pc:docMk/>
      </pc:docMkLst>
      <pc:sldChg chg="modSp mod">
        <pc:chgData name="Abels, Patrick" userId="ba666de4-0d21-43a6-8e66-51a18aae1b4a" providerId="ADAL" clId="{AF533248-37FC-4555-9221-8C66C7271A49}" dt="2024-07-25T22:30:19.322" v="1047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AF533248-37FC-4555-9221-8C66C7271A49}" dt="2024-07-25T22:30:19.322" v="1047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AF533248-37FC-4555-9221-8C66C7271A49}" dt="2024-07-25T22:30:13.451" v="1038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AF533248-37FC-4555-9221-8C66C7271A49}" dt="2024-07-25T22:30:13.451" v="1038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modSp mod">
        <pc:chgData name="Abels, Patrick" userId="ba666de4-0d21-43a6-8e66-51a18aae1b4a" providerId="ADAL" clId="{AF533248-37FC-4555-9221-8C66C7271A49}" dt="2024-07-25T21:45:53.150" v="36" actId="20577"/>
        <pc:sldMkLst>
          <pc:docMk/>
          <pc:sldMk cId="3358983006" sldId="305"/>
        </pc:sldMkLst>
        <pc:spChg chg="mod">
          <ac:chgData name="Abels, Patrick" userId="ba666de4-0d21-43a6-8e66-51a18aae1b4a" providerId="ADAL" clId="{AF533248-37FC-4555-9221-8C66C7271A49}" dt="2024-07-25T21:45:53.150" v="36" actId="20577"/>
          <ac:spMkLst>
            <pc:docMk/>
            <pc:sldMk cId="3358983006" sldId="305"/>
            <ac:spMk id="2" creationId="{2990A55F-57D0-5F13-873C-EC6A5D011C2D}"/>
          </ac:spMkLst>
        </pc:spChg>
      </pc:sldChg>
      <pc:sldChg chg="addSp delSp modSp mod">
        <pc:chgData name="Abels, Patrick" userId="ba666de4-0d21-43a6-8e66-51a18aae1b4a" providerId="ADAL" clId="{AF533248-37FC-4555-9221-8C66C7271A49}" dt="2024-07-25T22:17:46.898" v="595" actId="115"/>
        <pc:sldMkLst>
          <pc:docMk/>
          <pc:sldMk cId="6422617" sldId="306"/>
        </pc:sldMkLst>
        <pc:spChg chg="mod">
          <ac:chgData name="Abels, Patrick" userId="ba666de4-0d21-43a6-8e66-51a18aae1b4a" providerId="ADAL" clId="{AF533248-37FC-4555-9221-8C66C7271A49}" dt="2024-07-25T22:16:15.335" v="553" actId="113"/>
          <ac:spMkLst>
            <pc:docMk/>
            <pc:sldMk cId="6422617" sldId="306"/>
            <ac:spMk id="2" creationId="{EB1B8023-2CA0-67FD-D1BC-C81AC6DD0C8C}"/>
          </ac:spMkLst>
        </pc:spChg>
        <pc:spChg chg="mod">
          <ac:chgData name="Abels, Patrick" userId="ba666de4-0d21-43a6-8e66-51a18aae1b4a" providerId="ADAL" clId="{AF533248-37FC-4555-9221-8C66C7271A49}" dt="2024-07-25T21:51:37.293" v="49" actId="20577"/>
          <ac:spMkLst>
            <pc:docMk/>
            <pc:sldMk cId="6422617" sldId="306"/>
            <ac:spMk id="3" creationId="{DCA64350-BA55-E4BA-57EB-63E4134B0B1F}"/>
          </ac:spMkLst>
        </pc:spChg>
        <pc:spChg chg="add mod">
          <ac:chgData name="Abels, Patrick" userId="ba666de4-0d21-43a6-8e66-51a18aae1b4a" providerId="ADAL" clId="{AF533248-37FC-4555-9221-8C66C7271A49}" dt="2024-07-25T22:17:46.898" v="595" actId="115"/>
          <ac:spMkLst>
            <pc:docMk/>
            <pc:sldMk cId="6422617" sldId="306"/>
            <ac:spMk id="4" creationId="{8F1591AA-DB38-3516-2DC6-CA7D6CEB90FE}"/>
          </ac:spMkLst>
        </pc:spChg>
        <pc:spChg chg="add mod topLvl">
          <ac:chgData name="Abels, Patrick" userId="ba666de4-0d21-43a6-8e66-51a18aae1b4a" providerId="ADAL" clId="{AF533248-37FC-4555-9221-8C66C7271A49}" dt="2024-07-25T22:08:50.897" v="435" actId="164"/>
          <ac:spMkLst>
            <pc:docMk/>
            <pc:sldMk cId="6422617" sldId="306"/>
            <ac:spMk id="15" creationId="{341DFC0C-5834-9959-27A7-08FB914E6244}"/>
          </ac:spMkLst>
        </pc:spChg>
        <pc:spChg chg="add mod ord topLvl">
          <ac:chgData name="Abels, Patrick" userId="ba666de4-0d21-43a6-8e66-51a18aae1b4a" providerId="ADAL" clId="{AF533248-37FC-4555-9221-8C66C7271A49}" dt="2024-07-25T22:08:50.897" v="435" actId="164"/>
          <ac:spMkLst>
            <pc:docMk/>
            <pc:sldMk cId="6422617" sldId="306"/>
            <ac:spMk id="17" creationId="{85B793AB-E265-9341-A04D-0E54D5B4C3DD}"/>
          </ac:spMkLst>
        </pc:spChg>
        <pc:grpChg chg="add del mod">
          <ac:chgData name="Abels, Patrick" userId="ba666de4-0d21-43a6-8e66-51a18aae1b4a" providerId="ADAL" clId="{AF533248-37FC-4555-9221-8C66C7271A49}" dt="2024-07-25T22:08:14.617" v="408" actId="165"/>
          <ac:grpSpMkLst>
            <pc:docMk/>
            <pc:sldMk cId="6422617" sldId="306"/>
            <ac:grpSpMk id="18" creationId="{C81A65E9-9E4D-E5BD-4FE9-8217C936A948}"/>
          </ac:grpSpMkLst>
        </pc:grpChg>
        <pc:grpChg chg="add mod">
          <ac:chgData name="Abels, Patrick" userId="ba666de4-0d21-43a6-8e66-51a18aae1b4a" providerId="ADAL" clId="{AF533248-37FC-4555-9221-8C66C7271A49}" dt="2024-07-25T22:08:56.122" v="436" actId="1076"/>
          <ac:grpSpMkLst>
            <pc:docMk/>
            <pc:sldMk cId="6422617" sldId="306"/>
            <ac:grpSpMk id="19" creationId="{EEE9C8E9-2DE8-3BBF-FB03-27A9E10BBDAC}"/>
          </ac:grpSpMkLst>
        </pc:grpChg>
        <pc:picChg chg="del">
          <ac:chgData name="Abels, Patrick" userId="ba666de4-0d21-43a6-8e66-51a18aae1b4a" providerId="ADAL" clId="{AF533248-37FC-4555-9221-8C66C7271A49}" dt="2024-07-25T21:45:34.237" v="9" actId="478"/>
          <ac:picMkLst>
            <pc:docMk/>
            <pc:sldMk cId="6422617" sldId="306"/>
            <ac:picMk id="5" creationId="{E49316B0-418C-DEEE-7113-61B9815CA3C9}"/>
          </ac:picMkLst>
        </pc:picChg>
        <pc:picChg chg="add del mod">
          <ac:chgData name="Abels, Patrick" userId="ba666de4-0d21-43a6-8e66-51a18aae1b4a" providerId="ADAL" clId="{AF533248-37FC-4555-9221-8C66C7271A49}" dt="2024-07-25T21:53:51.857" v="90" actId="478"/>
          <ac:picMkLst>
            <pc:docMk/>
            <pc:sldMk cId="6422617" sldId="306"/>
            <ac:picMk id="7" creationId="{21C4F18E-01D9-B2A8-7F1B-1D921CAFFA43}"/>
          </ac:picMkLst>
        </pc:picChg>
        <pc:picChg chg="add mod">
          <ac:chgData name="Abels, Patrick" userId="ba666de4-0d21-43a6-8e66-51a18aae1b4a" providerId="ADAL" clId="{AF533248-37FC-4555-9221-8C66C7271A49}" dt="2024-07-25T22:00:01.513" v="314" actId="1076"/>
          <ac:picMkLst>
            <pc:docMk/>
            <pc:sldMk cId="6422617" sldId="306"/>
            <ac:picMk id="9" creationId="{B9ED69E2-FE03-7E36-BE88-A8CF420C2F06}"/>
          </ac:picMkLst>
        </pc:picChg>
        <pc:picChg chg="add mod ord modCrop">
          <ac:chgData name="Abels, Patrick" userId="ba666de4-0d21-43a6-8e66-51a18aae1b4a" providerId="ADAL" clId="{AF533248-37FC-4555-9221-8C66C7271A49}" dt="2024-07-25T22:08:50.897" v="435" actId="164"/>
          <ac:picMkLst>
            <pc:docMk/>
            <pc:sldMk cId="6422617" sldId="306"/>
            <ac:picMk id="11" creationId="{AD918627-1773-4D6D-4F8F-581AF66957A4}"/>
          </ac:picMkLst>
        </pc:picChg>
        <pc:picChg chg="add mod modCrop">
          <ac:chgData name="Abels, Patrick" userId="ba666de4-0d21-43a6-8e66-51a18aae1b4a" providerId="ADAL" clId="{AF533248-37FC-4555-9221-8C66C7271A49}" dt="2024-07-25T22:08:50.897" v="435" actId="164"/>
          <ac:picMkLst>
            <pc:docMk/>
            <pc:sldMk cId="6422617" sldId="306"/>
            <ac:picMk id="12" creationId="{BB205ECE-5127-0823-B2D0-00A79436D805}"/>
          </ac:picMkLst>
        </pc:picChg>
        <pc:picChg chg="add mod modCrop">
          <ac:chgData name="Abels, Patrick" userId="ba666de4-0d21-43a6-8e66-51a18aae1b4a" providerId="ADAL" clId="{AF533248-37FC-4555-9221-8C66C7271A49}" dt="2024-07-25T22:08:50.897" v="435" actId="164"/>
          <ac:picMkLst>
            <pc:docMk/>
            <pc:sldMk cId="6422617" sldId="306"/>
            <ac:picMk id="13" creationId="{B2C42DDE-E6D3-4F9D-C9E9-B1CD7FBF6B56}"/>
          </ac:picMkLst>
        </pc:picChg>
        <pc:picChg chg="add mod topLvl modCrop">
          <ac:chgData name="Abels, Patrick" userId="ba666de4-0d21-43a6-8e66-51a18aae1b4a" providerId="ADAL" clId="{AF533248-37FC-4555-9221-8C66C7271A49}" dt="2024-07-25T22:08:50.897" v="435" actId="164"/>
          <ac:picMkLst>
            <pc:docMk/>
            <pc:sldMk cId="6422617" sldId="306"/>
            <ac:picMk id="14" creationId="{FBB7388B-F7FE-0D41-1915-27002F883B04}"/>
          </ac:picMkLst>
        </pc:picChg>
        <pc:picChg chg="add del mod modCrop">
          <ac:chgData name="Abels, Patrick" userId="ba666de4-0d21-43a6-8e66-51a18aae1b4a" providerId="ADAL" clId="{AF533248-37FC-4555-9221-8C66C7271A49}" dt="2024-07-25T22:06:00.731" v="362" actId="478"/>
          <ac:picMkLst>
            <pc:docMk/>
            <pc:sldMk cId="6422617" sldId="306"/>
            <ac:picMk id="16" creationId="{983DC025-F5E1-DDC3-242F-4425D6E0F67C}"/>
          </ac:picMkLst>
        </pc:picChg>
      </pc:sldChg>
      <pc:sldChg chg="delSp modSp mod">
        <pc:chgData name="Abels, Patrick" userId="ba666de4-0d21-43a6-8e66-51a18aae1b4a" providerId="ADAL" clId="{AF533248-37FC-4555-9221-8C66C7271A49}" dt="2024-07-25T22:30:05.211" v="1029" actId="20577"/>
        <pc:sldMkLst>
          <pc:docMk/>
          <pc:sldMk cId="2454186813" sldId="307"/>
        </pc:sldMkLst>
        <pc:spChg chg="mod">
          <ac:chgData name="Abels, Patrick" userId="ba666de4-0d21-43a6-8e66-51a18aae1b4a" providerId="ADAL" clId="{AF533248-37FC-4555-9221-8C66C7271A49}" dt="2024-07-25T22:30:05.211" v="1029" actId="20577"/>
          <ac:spMkLst>
            <pc:docMk/>
            <pc:sldMk cId="2454186813" sldId="307"/>
            <ac:spMk id="2" creationId="{07E65ADA-C927-8807-810A-3A4C04E45A79}"/>
          </ac:spMkLst>
        </pc:spChg>
        <pc:picChg chg="del mod">
          <ac:chgData name="Abels, Patrick" userId="ba666de4-0d21-43a6-8e66-51a18aae1b4a" providerId="ADAL" clId="{AF533248-37FC-4555-9221-8C66C7271A49}" dt="2024-07-25T21:45:41.992" v="20" actId="478"/>
          <ac:picMkLst>
            <pc:docMk/>
            <pc:sldMk cId="2454186813" sldId="307"/>
            <ac:picMk id="5" creationId="{6A74817A-CA69-FEDD-D38F-C7B42444248E}"/>
          </ac:picMkLst>
        </pc:picChg>
      </pc:sldChg>
      <pc:sldChg chg="addSp delSp modSp new mod">
        <pc:chgData name="Abels, Patrick" userId="ba666de4-0d21-43a6-8e66-51a18aae1b4a" providerId="ADAL" clId="{AF533248-37FC-4555-9221-8C66C7271A49}" dt="2024-07-25T22:17:34.245" v="582" actId="115"/>
        <pc:sldMkLst>
          <pc:docMk/>
          <pc:sldMk cId="731887702" sldId="308"/>
        </pc:sldMkLst>
        <pc:spChg chg="del">
          <ac:chgData name="Abels, Patrick" userId="ba666de4-0d21-43a6-8e66-51a18aae1b4a" providerId="ADAL" clId="{AF533248-37FC-4555-9221-8C66C7271A49}" dt="2024-07-25T22:12:05" v="483" actId="478"/>
          <ac:spMkLst>
            <pc:docMk/>
            <pc:sldMk cId="731887702" sldId="308"/>
            <ac:spMk id="2" creationId="{C832480D-4F67-527D-65CE-84096DB30D3A}"/>
          </ac:spMkLst>
        </pc:spChg>
        <pc:spChg chg="mod">
          <ac:chgData name="Abels, Patrick" userId="ba666de4-0d21-43a6-8e66-51a18aae1b4a" providerId="ADAL" clId="{AF533248-37FC-4555-9221-8C66C7271A49}" dt="2024-07-25T22:11:04.178" v="462" actId="20577"/>
          <ac:spMkLst>
            <pc:docMk/>
            <pc:sldMk cId="731887702" sldId="308"/>
            <ac:spMk id="3" creationId="{AB2F560D-86ED-A052-24BE-A9FAA9D1529D}"/>
          </ac:spMkLst>
        </pc:spChg>
        <pc:spChg chg="add mod">
          <ac:chgData name="Abels, Patrick" userId="ba666de4-0d21-43a6-8e66-51a18aae1b4a" providerId="ADAL" clId="{AF533248-37FC-4555-9221-8C66C7271A49}" dt="2024-07-25T22:17:34.245" v="582" actId="115"/>
          <ac:spMkLst>
            <pc:docMk/>
            <pc:sldMk cId="731887702" sldId="308"/>
            <ac:spMk id="8" creationId="{39ECDC5B-C51D-453E-BE2E-36DA69378003}"/>
          </ac:spMkLst>
        </pc:spChg>
        <pc:spChg chg="add mod">
          <ac:chgData name="Abels, Patrick" userId="ba666de4-0d21-43a6-8e66-51a18aae1b4a" providerId="ADAL" clId="{AF533248-37FC-4555-9221-8C66C7271A49}" dt="2024-07-25T22:16:33.338" v="556" actId="14100"/>
          <ac:spMkLst>
            <pc:docMk/>
            <pc:sldMk cId="731887702" sldId="308"/>
            <ac:spMk id="13" creationId="{42FB9B10-3FAE-0623-D428-3A9155CA6A57}"/>
          </ac:spMkLst>
        </pc:spChg>
        <pc:spChg chg="add mod">
          <ac:chgData name="Abels, Patrick" userId="ba666de4-0d21-43a6-8e66-51a18aae1b4a" providerId="ADAL" clId="{AF533248-37FC-4555-9221-8C66C7271A49}" dt="2024-07-25T22:16:30.309" v="555" actId="122"/>
          <ac:spMkLst>
            <pc:docMk/>
            <pc:sldMk cId="731887702" sldId="308"/>
            <ac:spMk id="14" creationId="{E4505864-1C91-08DD-9855-A1C9DF10A014}"/>
          </ac:spMkLst>
        </pc:spChg>
        <pc:picChg chg="add del">
          <ac:chgData name="Abels, Patrick" userId="ba666de4-0d21-43a6-8e66-51a18aae1b4a" providerId="ADAL" clId="{AF533248-37FC-4555-9221-8C66C7271A49}" dt="2024-07-25T22:11:16.765" v="464" actId="478"/>
          <ac:picMkLst>
            <pc:docMk/>
            <pc:sldMk cId="731887702" sldId="308"/>
            <ac:picMk id="5" creationId="{705974F1-35DD-A741-5CFD-0310A81CE666}"/>
          </ac:picMkLst>
        </pc:picChg>
        <pc:picChg chg="add mod modCrop">
          <ac:chgData name="Abels, Patrick" userId="ba666de4-0d21-43a6-8e66-51a18aae1b4a" providerId="ADAL" clId="{AF533248-37FC-4555-9221-8C66C7271A49}" dt="2024-07-25T22:15:13.545" v="543" actId="1076"/>
          <ac:picMkLst>
            <pc:docMk/>
            <pc:sldMk cId="731887702" sldId="308"/>
            <ac:picMk id="7" creationId="{DBC8556D-30FF-675B-15AF-C3DD52EB7C78}"/>
          </ac:picMkLst>
        </pc:picChg>
        <pc:picChg chg="add mod">
          <ac:chgData name="Abels, Patrick" userId="ba666de4-0d21-43a6-8e66-51a18aae1b4a" providerId="ADAL" clId="{AF533248-37FC-4555-9221-8C66C7271A49}" dt="2024-07-25T22:15:23.211" v="544" actId="1076"/>
          <ac:picMkLst>
            <pc:docMk/>
            <pc:sldMk cId="731887702" sldId="308"/>
            <ac:picMk id="10" creationId="{685065D0-350C-9016-10CD-8AE6FDD7783D}"/>
          </ac:picMkLst>
        </pc:picChg>
        <pc:picChg chg="add mod">
          <ac:chgData name="Abels, Patrick" userId="ba666de4-0d21-43a6-8e66-51a18aae1b4a" providerId="ADAL" clId="{AF533248-37FC-4555-9221-8C66C7271A49}" dt="2024-07-25T22:15:23.211" v="544" actId="1076"/>
          <ac:picMkLst>
            <pc:docMk/>
            <pc:sldMk cId="731887702" sldId="308"/>
            <ac:picMk id="12" creationId="{2ADA523D-47E6-99DF-7B62-057F1C3C7C92}"/>
          </ac:picMkLst>
        </pc:picChg>
      </pc:sldChg>
      <pc:sldChg chg="delSp add del mod">
        <pc:chgData name="Abels, Patrick" userId="ba666de4-0d21-43a6-8e66-51a18aae1b4a" providerId="ADAL" clId="{AF533248-37FC-4555-9221-8C66C7271A49}" dt="2024-07-25T22:10:55.320" v="439" actId="47"/>
        <pc:sldMkLst>
          <pc:docMk/>
          <pc:sldMk cId="1235420400" sldId="308"/>
        </pc:sldMkLst>
        <pc:spChg chg="del">
          <ac:chgData name="Abels, Patrick" userId="ba666de4-0d21-43a6-8e66-51a18aae1b4a" providerId="ADAL" clId="{AF533248-37FC-4555-9221-8C66C7271A49}" dt="2024-07-25T22:10:52.145" v="438" actId="478"/>
          <ac:spMkLst>
            <pc:docMk/>
            <pc:sldMk cId="1235420400" sldId="308"/>
            <ac:spMk id="4" creationId="{8F1591AA-DB38-3516-2DC6-CA7D6CEB90FE}"/>
          </ac:spMkLst>
        </pc:spChg>
      </pc:sldChg>
      <pc:sldChg chg="del">
        <pc:chgData name="Abels, Patrick" userId="ba666de4-0d21-43a6-8e66-51a18aae1b4a" providerId="ADAL" clId="{AF533248-37FC-4555-9221-8C66C7271A49}" dt="2024-07-25T21:45:43.198" v="21" actId="47"/>
        <pc:sldMkLst>
          <pc:docMk/>
          <pc:sldMk cId="2646014470" sldId="308"/>
        </pc:sldMkLst>
      </pc:sldChg>
      <pc:sldChg chg="addSp modSp new mod">
        <pc:chgData name="Abels, Patrick" userId="ba666de4-0d21-43a6-8e66-51a18aae1b4a" providerId="ADAL" clId="{AF533248-37FC-4555-9221-8C66C7271A49}" dt="2024-07-25T22:25:29.789" v="788" actId="20577"/>
        <pc:sldMkLst>
          <pc:docMk/>
          <pc:sldMk cId="2045506360" sldId="309"/>
        </pc:sldMkLst>
        <pc:spChg chg="mod">
          <ac:chgData name="Abels, Patrick" userId="ba666de4-0d21-43a6-8e66-51a18aae1b4a" providerId="ADAL" clId="{AF533248-37FC-4555-9221-8C66C7271A49}" dt="2024-07-25T22:25:29.789" v="788" actId="20577"/>
          <ac:spMkLst>
            <pc:docMk/>
            <pc:sldMk cId="2045506360" sldId="309"/>
            <ac:spMk id="2" creationId="{CC1EC9A6-DC4D-FF0E-8F4B-E9D1D0CAE362}"/>
          </ac:spMkLst>
        </pc:spChg>
        <pc:spChg chg="mod">
          <ac:chgData name="Abels, Patrick" userId="ba666de4-0d21-43a6-8e66-51a18aae1b4a" providerId="ADAL" clId="{AF533248-37FC-4555-9221-8C66C7271A49}" dt="2024-07-25T22:18:04.711" v="614" actId="20577"/>
          <ac:spMkLst>
            <pc:docMk/>
            <pc:sldMk cId="2045506360" sldId="309"/>
            <ac:spMk id="3" creationId="{92520751-EE41-B8A8-4DC5-C3F9A6320673}"/>
          </ac:spMkLst>
        </pc:spChg>
        <pc:spChg chg="add mod">
          <ac:chgData name="Abels, Patrick" userId="ba666de4-0d21-43a6-8e66-51a18aae1b4a" providerId="ADAL" clId="{AF533248-37FC-4555-9221-8C66C7271A49}" dt="2024-07-25T22:18:23.099" v="626" actId="20577"/>
          <ac:spMkLst>
            <pc:docMk/>
            <pc:sldMk cId="2045506360" sldId="309"/>
            <ac:spMk id="4" creationId="{A0F7D71C-80B1-2DAF-4636-0A8E852E3207}"/>
          </ac:spMkLst>
        </pc:spChg>
      </pc:sldChg>
      <pc:sldChg chg="modSp add mod">
        <pc:chgData name="Abels, Patrick" userId="ba666de4-0d21-43a6-8e66-51a18aae1b4a" providerId="ADAL" clId="{AF533248-37FC-4555-9221-8C66C7271A49}" dt="2024-07-25T22:28:44.607" v="979" actId="207"/>
        <pc:sldMkLst>
          <pc:docMk/>
          <pc:sldMk cId="1103469846" sldId="310"/>
        </pc:sldMkLst>
        <pc:spChg chg="mod">
          <ac:chgData name="Abels, Patrick" userId="ba666de4-0d21-43a6-8e66-51a18aae1b4a" providerId="ADAL" clId="{AF533248-37FC-4555-9221-8C66C7271A49}" dt="2024-07-25T22:28:44.607" v="979" actId="207"/>
          <ac:spMkLst>
            <pc:docMk/>
            <pc:sldMk cId="1103469846" sldId="310"/>
            <ac:spMk id="2" creationId="{CC1EC9A6-DC4D-FF0E-8F4B-E9D1D0CAE362}"/>
          </ac:spMkLst>
        </pc:spChg>
      </pc:sldChg>
    </pc:docChg>
  </pc:docChgLst>
  <pc:docChgLst>
    <pc:chgData name="Abels, Patrick" userId="ba666de4-0d21-43a6-8e66-51a18aae1b4a" providerId="ADAL" clId="{9D0D8790-CC50-460C-BB68-2DB3AD53D229}"/>
    <pc:docChg chg="addSld delSld">
      <pc:chgData name="Abels, Patrick" userId="ba666de4-0d21-43a6-8e66-51a18aae1b4a" providerId="ADAL" clId="{9D0D8790-CC50-460C-BB68-2DB3AD53D229}" dt="2023-09-14T09:39:08.177" v="1" actId="47"/>
      <pc:docMkLst>
        <pc:docMk/>
      </pc:docMkLst>
      <pc:sldChg chg="new del">
        <pc:chgData name="Abels, Patrick" userId="ba666de4-0d21-43a6-8e66-51a18aae1b4a" providerId="ADAL" clId="{9D0D8790-CC50-460C-BB68-2DB3AD53D229}" dt="2023-09-14T09:39:08.177" v="1" actId="47"/>
        <pc:sldMkLst>
          <pc:docMk/>
          <pc:sldMk cId="3702637070" sldId="292"/>
        </pc:sldMkLst>
      </pc:sldChg>
    </pc:docChg>
  </pc:docChgLst>
  <pc:docChgLst>
    <pc:chgData name="Abels, Patrick" userId="ba666de4-0d21-43a6-8e66-51a18aae1b4a" providerId="ADAL" clId="{BD6A00C3-A9D0-4B8C-B53D-818D83EC183B}"/>
    <pc:docChg chg="undo custSel addSld delSld modSld">
      <pc:chgData name="Abels, Patrick" userId="ba666de4-0d21-43a6-8e66-51a18aae1b4a" providerId="ADAL" clId="{BD6A00C3-A9D0-4B8C-B53D-818D83EC183B}" dt="2024-07-24T07:59:01.927" v="474" actId="20577"/>
      <pc:docMkLst>
        <pc:docMk/>
      </pc:docMkLst>
      <pc:sldChg chg="modSp mod">
        <pc:chgData name="Abels, Patrick" userId="ba666de4-0d21-43a6-8e66-51a18aae1b4a" providerId="ADAL" clId="{BD6A00C3-A9D0-4B8C-B53D-818D83EC183B}" dt="2024-07-24T07:24:56.373" v="38" actId="20577"/>
        <pc:sldMkLst>
          <pc:docMk/>
          <pc:sldMk cId="2243933812" sldId="292"/>
        </pc:sldMkLst>
        <pc:spChg chg="mod">
          <ac:chgData name="Abels, Patrick" userId="ba666de4-0d21-43a6-8e66-51a18aae1b4a" providerId="ADAL" clId="{BD6A00C3-A9D0-4B8C-B53D-818D83EC183B}" dt="2024-07-24T07:24:56.373" v="38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modSp mod">
        <pc:chgData name="Abels, Patrick" userId="ba666de4-0d21-43a6-8e66-51a18aae1b4a" providerId="ADAL" clId="{BD6A00C3-A9D0-4B8C-B53D-818D83EC183B}" dt="2024-07-24T07:26:06.628" v="119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BD6A00C3-A9D0-4B8C-B53D-818D83EC183B}" dt="2024-07-24T07:26:06.628" v="119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del">
        <pc:chgData name="Abels, Patrick" userId="ba666de4-0d21-43a6-8e66-51a18aae1b4a" providerId="ADAL" clId="{BD6A00C3-A9D0-4B8C-B53D-818D83EC183B}" dt="2024-07-24T07:53:26.687" v="380" actId="47"/>
        <pc:sldMkLst>
          <pc:docMk/>
          <pc:sldMk cId="1284580195" sldId="303"/>
        </pc:sldMkLst>
      </pc:sldChg>
      <pc:sldChg chg="delSp modSp mod">
        <pc:chgData name="Abels, Patrick" userId="ba666de4-0d21-43a6-8e66-51a18aae1b4a" providerId="ADAL" clId="{BD6A00C3-A9D0-4B8C-B53D-818D83EC183B}" dt="2024-07-24T07:59:01.927" v="474" actId="20577"/>
        <pc:sldMkLst>
          <pc:docMk/>
          <pc:sldMk cId="3358983006" sldId="305"/>
        </pc:sldMkLst>
        <pc:spChg chg="mod">
          <ac:chgData name="Abels, Patrick" userId="ba666de4-0d21-43a6-8e66-51a18aae1b4a" providerId="ADAL" clId="{BD6A00C3-A9D0-4B8C-B53D-818D83EC183B}" dt="2024-07-24T07:59:01.927" v="474" actId="20577"/>
          <ac:spMkLst>
            <pc:docMk/>
            <pc:sldMk cId="3358983006" sldId="305"/>
            <ac:spMk id="2" creationId="{2990A55F-57D0-5F13-873C-EC6A5D011C2D}"/>
          </ac:spMkLst>
        </pc:spChg>
        <pc:picChg chg="del">
          <ac:chgData name="Abels, Patrick" userId="ba666de4-0d21-43a6-8e66-51a18aae1b4a" providerId="ADAL" clId="{BD6A00C3-A9D0-4B8C-B53D-818D83EC183B}" dt="2024-07-24T07:50:02.837" v="331" actId="478"/>
          <ac:picMkLst>
            <pc:docMk/>
            <pc:sldMk cId="3358983006" sldId="305"/>
            <ac:picMk id="3" creationId="{88A95DC9-7617-B7D7-E22D-17F3F915DBEA}"/>
          </ac:picMkLst>
        </pc:picChg>
      </pc:sldChg>
      <pc:sldChg chg="addSp delSp modSp mod modAnim">
        <pc:chgData name="Abels, Patrick" userId="ba666de4-0d21-43a6-8e66-51a18aae1b4a" providerId="ADAL" clId="{BD6A00C3-A9D0-4B8C-B53D-818D83EC183B}" dt="2024-07-24T07:46:59.971" v="318" actId="1076"/>
        <pc:sldMkLst>
          <pc:docMk/>
          <pc:sldMk cId="1934247724" sldId="306"/>
        </pc:sldMkLst>
        <pc:spChg chg="mod">
          <ac:chgData name="Abels, Patrick" userId="ba666de4-0d21-43a6-8e66-51a18aae1b4a" providerId="ADAL" clId="{BD6A00C3-A9D0-4B8C-B53D-818D83EC183B}" dt="2024-07-24T07:26:03.079" v="118" actId="20577"/>
          <ac:spMkLst>
            <pc:docMk/>
            <pc:sldMk cId="1934247724" sldId="306"/>
            <ac:spMk id="3" creationId="{DC61DCF5-CB1F-A83B-EB91-23017828879D}"/>
          </ac:spMkLst>
        </pc:spChg>
        <pc:spChg chg="mod">
          <ac:chgData name="Abels, Patrick" userId="ba666de4-0d21-43a6-8e66-51a18aae1b4a" providerId="ADAL" clId="{BD6A00C3-A9D0-4B8C-B53D-818D83EC183B}" dt="2024-07-24T07:44:40.950" v="297" actId="20577"/>
          <ac:spMkLst>
            <pc:docMk/>
            <pc:sldMk cId="1934247724" sldId="306"/>
            <ac:spMk id="6" creationId="{E364D5CA-35B4-BFBE-2B44-B032BAF3F63E}"/>
          </ac:spMkLst>
        </pc:spChg>
        <pc:grpChg chg="mod">
          <ac:chgData name="Abels, Patrick" userId="ba666de4-0d21-43a6-8e66-51a18aae1b4a" providerId="ADAL" clId="{BD6A00C3-A9D0-4B8C-B53D-818D83EC183B}" dt="2024-07-24T07:46:41.833" v="313" actId="1076"/>
          <ac:grpSpMkLst>
            <pc:docMk/>
            <pc:sldMk cId="1934247724" sldId="306"/>
            <ac:grpSpMk id="4" creationId="{6F9323C1-594E-CC49-142D-0E25A301487F}"/>
          </ac:grpSpMkLst>
        </pc:grpChg>
        <pc:picChg chg="del">
          <ac:chgData name="Abels, Patrick" userId="ba666de4-0d21-43a6-8e66-51a18aae1b4a" providerId="ADAL" clId="{BD6A00C3-A9D0-4B8C-B53D-818D83EC183B}" dt="2024-07-24T07:38:29.366" v="152" actId="478"/>
          <ac:picMkLst>
            <pc:docMk/>
            <pc:sldMk cId="1934247724" sldId="306"/>
            <ac:picMk id="7" creationId="{F4109FB6-6404-23F6-D1D9-448160C91317}"/>
          </ac:picMkLst>
        </pc:picChg>
        <pc:picChg chg="del">
          <ac:chgData name="Abels, Patrick" userId="ba666de4-0d21-43a6-8e66-51a18aae1b4a" providerId="ADAL" clId="{BD6A00C3-A9D0-4B8C-B53D-818D83EC183B}" dt="2024-07-24T07:38:31.523" v="155" actId="478"/>
          <ac:picMkLst>
            <pc:docMk/>
            <pc:sldMk cId="1934247724" sldId="306"/>
            <ac:picMk id="8" creationId="{C6336664-43EB-CE12-4FF0-8AF6B69AEB78}"/>
          </ac:picMkLst>
        </pc:picChg>
        <pc:picChg chg="add mod">
          <ac:chgData name="Abels, Patrick" userId="ba666de4-0d21-43a6-8e66-51a18aae1b4a" providerId="ADAL" clId="{BD6A00C3-A9D0-4B8C-B53D-818D83EC183B}" dt="2024-07-24T07:46:39.347" v="312" actId="1076"/>
          <ac:picMkLst>
            <pc:docMk/>
            <pc:sldMk cId="1934247724" sldId="306"/>
            <ac:picMk id="9" creationId="{AFC7FA41-5CE8-C109-2CBD-F89899B37799}"/>
          </ac:picMkLst>
        </pc:picChg>
        <pc:picChg chg="add mod">
          <ac:chgData name="Abels, Patrick" userId="ba666de4-0d21-43a6-8e66-51a18aae1b4a" providerId="ADAL" clId="{BD6A00C3-A9D0-4B8C-B53D-818D83EC183B}" dt="2024-07-24T07:46:36.064" v="311" actId="1076"/>
          <ac:picMkLst>
            <pc:docMk/>
            <pc:sldMk cId="1934247724" sldId="306"/>
            <ac:picMk id="10" creationId="{E0D8B9AC-8387-56A6-FCD0-FAB04BC0796C}"/>
          </ac:picMkLst>
        </pc:picChg>
        <pc:picChg chg="del">
          <ac:chgData name="Abels, Patrick" userId="ba666de4-0d21-43a6-8e66-51a18aae1b4a" providerId="ADAL" clId="{BD6A00C3-A9D0-4B8C-B53D-818D83EC183B}" dt="2024-07-24T07:38:30.147" v="153" actId="478"/>
          <ac:picMkLst>
            <pc:docMk/>
            <pc:sldMk cId="1934247724" sldId="306"/>
            <ac:picMk id="1028" creationId="{C1DE6F87-4860-F331-ADE9-A39B6657E178}"/>
          </ac:picMkLst>
        </pc:picChg>
        <pc:picChg chg="del">
          <ac:chgData name="Abels, Patrick" userId="ba666de4-0d21-43a6-8e66-51a18aae1b4a" providerId="ADAL" clId="{BD6A00C3-A9D0-4B8C-B53D-818D83EC183B}" dt="2024-07-24T07:38:30.867" v="154" actId="478"/>
          <ac:picMkLst>
            <pc:docMk/>
            <pc:sldMk cId="1934247724" sldId="306"/>
            <ac:picMk id="1030" creationId="{42F8127D-2218-DE60-5ED1-E1E6F038D8AA}"/>
          </ac:picMkLst>
        </pc:picChg>
        <pc:cxnChg chg="add mod">
          <ac:chgData name="Abels, Patrick" userId="ba666de4-0d21-43a6-8e66-51a18aae1b4a" providerId="ADAL" clId="{BD6A00C3-A9D0-4B8C-B53D-818D83EC183B}" dt="2024-07-24T07:46:54.903" v="316" actId="1076"/>
          <ac:cxnSpMkLst>
            <pc:docMk/>
            <pc:sldMk cId="1934247724" sldId="306"/>
            <ac:cxnSpMk id="12" creationId="{D80E4FEB-3590-07CE-EC8C-FFEB39DC4364}"/>
          </ac:cxnSpMkLst>
        </pc:cxnChg>
        <pc:cxnChg chg="add mod">
          <ac:chgData name="Abels, Patrick" userId="ba666de4-0d21-43a6-8e66-51a18aae1b4a" providerId="ADAL" clId="{BD6A00C3-A9D0-4B8C-B53D-818D83EC183B}" dt="2024-07-24T07:46:59.971" v="318" actId="1076"/>
          <ac:cxnSpMkLst>
            <pc:docMk/>
            <pc:sldMk cId="1934247724" sldId="306"/>
            <ac:cxnSpMk id="13" creationId="{180C1CAE-FBB6-3D27-AEDE-52248CA8C08D}"/>
          </ac:cxnSpMkLst>
        </pc:cxnChg>
      </pc:sldChg>
      <pc:sldChg chg="new del">
        <pc:chgData name="Abels, Patrick" userId="ba666de4-0d21-43a6-8e66-51a18aae1b4a" providerId="ADAL" clId="{BD6A00C3-A9D0-4B8C-B53D-818D83EC183B}" dt="2024-07-24T07:33:59.679" v="121" actId="47"/>
        <pc:sldMkLst>
          <pc:docMk/>
          <pc:sldMk cId="56786208" sldId="307"/>
        </pc:sldMkLst>
      </pc:sldChg>
      <pc:sldChg chg="addSp delSp modSp new mod">
        <pc:chgData name="Abels, Patrick" userId="ba666de4-0d21-43a6-8e66-51a18aae1b4a" providerId="ADAL" clId="{BD6A00C3-A9D0-4B8C-B53D-818D83EC183B}" dt="2024-07-24T07:37:35.839" v="151" actId="167"/>
        <pc:sldMkLst>
          <pc:docMk/>
          <pc:sldMk cId="1496135496" sldId="307"/>
        </pc:sldMkLst>
        <pc:picChg chg="add del mod">
          <ac:chgData name="Abels, Patrick" userId="ba666de4-0d21-43a6-8e66-51a18aae1b4a" providerId="ADAL" clId="{BD6A00C3-A9D0-4B8C-B53D-818D83EC183B}" dt="2024-07-24T07:37:28.554" v="149" actId="478"/>
          <ac:picMkLst>
            <pc:docMk/>
            <pc:sldMk cId="1496135496" sldId="307"/>
            <ac:picMk id="5" creationId="{C14E91B7-1AF9-7495-5FA2-3B18F82C0C81}"/>
          </ac:picMkLst>
        </pc:picChg>
        <pc:picChg chg="add ord">
          <ac:chgData name="Abels, Patrick" userId="ba666de4-0d21-43a6-8e66-51a18aae1b4a" providerId="ADAL" clId="{BD6A00C3-A9D0-4B8C-B53D-818D83EC183B}" dt="2024-07-24T07:37:35.839" v="151" actId="167"/>
          <ac:picMkLst>
            <pc:docMk/>
            <pc:sldMk cId="1496135496" sldId="307"/>
            <ac:picMk id="7" creationId="{C58D5BF5-B855-03D5-D90A-71878F682D4F}"/>
          </ac:picMkLst>
        </pc:picChg>
        <pc:picChg chg="add mod">
          <ac:chgData name="Abels, Patrick" userId="ba666de4-0d21-43a6-8e66-51a18aae1b4a" providerId="ADAL" clId="{BD6A00C3-A9D0-4B8C-B53D-818D83EC183B}" dt="2024-07-24T07:35:41.978" v="136" actId="1076"/>
          <ac:picMkLst>
            <pc:docMk/>
            <pc:sldMk cId="1496135496" sldId="307"/>
            <ac:picMk id="1026" creationId="{111090E8-FD21-5B6D-69F6-D1F080C66016}"/>
          </ac:picMkLst>
        </pc:picChg>
      </pc:sldChg>
    </pc:docChg>
  </pc:docChgLst>
  <pc:docChgLst>
    <pc:chgData name="Abels, Patrick" userId="ba666de4-0d21-43a6-8e66-51a18aae1b4a" providerId="ADAL" clId="{7B52EAEB-B786-49D3-A0F9-69C8DFF6F37A}"/>
    <pc:docChg chg="custSel addSld modSld">
      <pc:chgData name="Abels, Patrick" userId="ba666de4-0d21-43a6-8e66-51a18aae1b4a" providerId="ADAL" clId="{7B52EAEB-B786-49D3-A0F9-69C8DFF6F37A}" dt="2023-06-17T22:26:48.341" v="60"/>
      <pc:docMkLst>
        <pc:docMk/>
      </pc:docMkLst>
      <pc:sldChg chg="modSp mod">
        <pc:chgData name="Abels, Patrick" userId="ba666de4-0d21-43a6-8e66-51a18aae1b4a" providerId="ADAL" clId="{7B52EAEB-B786-49D3-A0F9-69C8DFF6F37A}" dt="2023-06-17T22:21:28.541" v="12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7B52EAEB-B786-49D3-A0F9-69C8DFF6F37A}" dt="2023-06-17T22:21:28.541" v="12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7B52EAEB-B786-49D3-A0F9-69C8DFF6F37A}" dt="2023-06-17T22:20:26.912" v="6" actId="207"/>
        <pc:sldMkLst>
          <pc:docMk/>
          <pc:sldMk cId="2186497360" sldId="261"/>
        </pc:sldMkLst>
        <pc:spChg chg="mod">
          <ac:chgData name="Abels, Patrick" userId="ba666de4-0d21-43a6-8e66-51a18aae1b4a" providerId="ADAL" clId="{7B52EAEB-B786-49D3-A0F9-69C8DFF6F37A}" dt="2023-06-17T22:20:26.912" v="6" actId="207"/>
          <ac:spMkLst>
            <pc:docMk/>
            <pc:sldMk cId="2186497360" sldId="261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04.194" v="56"/>
        <pc:sldMkLst>
          <pc:docMk/>
          <pc:sldMk cId="1802174969" sldId="262"/>
        </pc:sldMkLst>
        <pc:spChg chg="mod">
          <ac:chgData name="Abels, Patrick" userId="ba666de4-0d21-43a6-8e66-51a18aae1b4a" providerId="ADAL" clId="{7B52EAEB-B786-49D3-A0F9-69C8DFF6F37A}" dt="2023-06-17T22:20:31.275" v="7" actId="207"/>
          <ac:spMkLst>
            <pc:docMk/>
            <pc:sldMk cId="1802174969" sldId="262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13.513" v="57"/>
        <pc:sldMkLst>
          <pc:docMk/>
          <pc:sldMk cId="4032491113" sldId="263"/>
        </pc:sldMkLst>
        <pc:spChg chg="mod">
          <ac:chgData name="Abels, Patrick" userId="ba666de4-0d21-43a6-8e66-51a18aae1b4a" providerId="ADAL" clId="{7B52EAEB-B786-49D3-A0F9-69C8DFF6F37A}" dt="2023-06-17T22:20:36.043" v="8" actId="207"/>
          <ac:spMkLst>
            <pc:docMk/>
            <pc:sldMk cId="4032491113" sldId="263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21.599" v="58"/>
        <pc:sldMkLst>
          <pc:docMk/>
          <pc:sldMk cId="3825939770" sldId="264"/>
        </pc:sldMkLst>
        <pc:spChg chg="mod">
          <ac:chgData name="Abels, Patrick" userId="ba666de4-0d21-43a6-8e66-51a18aae1b4a" providerId="ADAL" clId="{7B52EAEB-B786-49D3-A0F9-69C8DFF6F37A}" dt="2023-06-17T22:20:40.889" v="9" actId="207"/>
          <ac:spMkLst>
            <pc:docMk/>
            <pc:sldMk cId="3825939770" sldId="264"/>
            <ac:spMk id="2" creationId="{D61126FC-E7F0-7899-70B4-D45D3D46EE0E}"/>
          </ac:spMkLst>
        </pc:spChg>
      </pc:sldChg>
      <pc:sldChg chg="modSp mod">
        <pc:chgData name="Abels, Patrick" userId="ba666de4-0d21-43a6-8e66-51a18aae1b4a" providerId="ADAL" clId="{7B52EAEB-B786-49D3-A0F9-69C8DFF6F37A}" dt="2023-06-17T22:20:45.953" v="10" actId="207"/>
        <pc:sldMkLst>
          <pc:docMk/>
          <pc:sldMk cId="302058619" sldId="265"/>
        </pc:sldMkLst>
        <pc:spChg chg="mod">
          <ac:chgData name="Abels, Patrick" userId="ba666de4-0d21-43a6-8e66-51a18aae1b4a" providerId="ADAL" clId="{7B52EAEB-B786-49D3-A0F9-69C8DFF6F37A}" dt="2023-06-17T22:20:45.953" v="10" actId="207"/>
          <ac:spMkLst>
            <pc:docMk/>
            <pc:sldMk cId="302058619" sldId="265"/>
            <ac:spMk id="2" creationId="{D61126FC-E7F0-7899-70B4-D45D3D46EE0E}"/>
          </ac:spMkLst>
        </pc:spChg>
      </pc:sldChg>
      <pc:sldChg chg="addSp delSp modSp add mod modTransition modAnim">
        <pc:chgData name="Abels, Patrick" userId="ba666de4-0d21-43a6-8e66-51a18aae1b4a" providerId="ADAL" clId="{7B52EAEB-B786-49D3-A0F9-69C8DFF6F37A}" dt="2023-06-17T22:26:48.341" v="60"/>
        <pc:sldMkLst>
          <pc:docMk/>
          <pc:sldMk cId="3323176623" sldId="266"/>
        </pc:sldMkLst>
        <pc:spChg chg="del">
          <ac:chgData name="Abels, Patrick" userId="ba666de4-0d21-43a6-8e66-51a18aae1b4a" providerId="ADAL" clId="{7B52EAEB-B786-49D3-A0F9-69C8DFF6F37A}" dt="2023-06-17T22:20:03.262" v="1" actId="478"/>
          <ac:spMkLst>
            <pc:docMk/>
            <pc:sldMk cId="3323176623" sldId="266"/>
            <ac:spMk id="2" creationId="{D61126FC-E7F0-7899-70B4-D45D3D46EE0E}"/>
          </ac:spMkLst>
        </pc:spChg>
        <pc:spChg chg="add del mod">
          <ac:chgData name="Abels, Patrick" userId="ba666de4-0d21-43a6-8e66-51a18aae1b4a" providerId="ADAL" clId="{7B52EAEB-B786-49D3-A0F9-69C8DFF6F37A}" dt="2023-06-17T22:20:06.686" v="4" actId="478"/>
          <ac:spMkLst>
            <pc:docMk/>
            <pc:sldMk cId="3323176623" sldId="266"/>
            <ac:spMk id="10" creationId="{1D316E28-3F56-1B9A-6AAC-3816E217F44A}"/>
          </ac:spMkLst>
        </pc:spChg>
        <pc:spChg chg="add del mod">
          <ac:chgData name="Abels, Patrick" userId="ba666de4-0d21-43a6-8e66-51a18aae1b4a" providerId="ADAL" clId="{7B52EAEB-B786-49D3-A0F9-69C8DFF6F37A}" dt="2023-06-17T22:20:05.029" v="3"/>
          <ac:spMkLst>
            <pc:docMk/>
            <pc:sldMk cId="3323176623" sldId="266"/>
            <ac:spMk id="11" creationId="{36A0E490-B492-AA48-5562-8DD50A01EE0E}"/>
          </ac:spMkLst>
        </pc:spChg>
        <pc:spChg chg="add mod">
          <ac:chgData name="Abels, Patrick" userId="ba666de4-0d21-43a6-8e66-51a18aae1b4a" providerId="ADAL" clId="{7B52EAEB-B786-49D3-A0F9-69C8DFF6F37A}" dt="2023-06-17T22:20:07.092" v="5"/>
          <ac:spMkLst>
            <pc:docMk/>
            <pc:sldMk cId="3323176623" sldId="266"/>
            <ac:spMk id="12" creationId="{499136AB-E88B-60DB-99BE-931E53394DB1}"/>
          </ac:spMkLst>
        </pc:spChg>
      </pc:sldChg>
      <pc:sldChg chg="modSp add mod modTransition">
        <pc:chgData name="Abels, Patrick" userId="ba666de4-0d21-43a6-8e66-51a18aae1b4a" providerId="ADAL" clId="{7B52EAEB-B786-49D3-A0F9-69C8DFF6F37A}" dt="2023-06-17T22:23:47.315" v="43"/>
        <pc:sldMkLst>
          <pc:docMk/>
          <pc:sldMk cId="3641686394" sldId="267"/>
        </pc:sldMkLst>
        <pc:spChg chg="mod">
          <ac:chgData name="Abels, Patrick" userId="ba666de4-0d21-43a6-8e66-51a18aae1b4a" providerId="ADAL" clId="{7B52EAEB-B786-49D3-A0F9-69C8DFF6F37A}" dt="2023-06-17T22:23:33.527" v="41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  <pc:docChgLst>
    <pc:chgData name="Abels, Patrick" userId="ba666de4-0d21-43a6-8e66-51a18aae1b4a" providerId="ADAL" clId="{BA57DC91-1620-44C3-A098-0ED2425B27E0}"/>
    <pc:docChg chg="custSel addSld modSld">
      <pc:chgData name="Abels, Patrick" userId="ba666de4-0d21-43a6-8e66-51a18aae1b4a" providerId="ADAL" clId="{BA57DC91-1620-44C3-A098-0ED2425B27E0}" dt="2024-07-25T16:24:36.318" v="90" actId="20577"/>
      <pc:docMkLst>
        <pc:docMk/>
      </pc:docMkLst>
      <pc:sldChg chg="modSp mod">
        <pc:chgData name="Abels, Patrick" userId="ba666de4-0d21-43a6-8e66-51a18aae1b4a" providerId="ADAL" clId="{BA57DC91-1620-44C3-A098-0ED2425B27E0}" dt="2024-07-24T13:57:23.566" v="19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BA57DC91-1620-44C3-A098-0ED2425B27E0}" dt="2024-07-24T13:57:23.566" v="19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BA57DC91-1620-44C3-A098-0ED2425B27E0}" dt="2024-07-24T13:57:34.713" v="38" actId="404"/>
        <pc:sldMkLst>
          <pc:docMk/>
          <pc:sldMk cId="4259948035" sldId="304"/>
        </pc:sldMkLst>
        <pc:spChg chg="mod">
          <ac:chgData name="Abels, Patrick" userId="ba666de4-0d21-43a6-8e66-51a18aae1b4a" providerId="ADAL" clId="{BA57DC91-1620-44C3-A098-0ED2425B27E0}" dt="2024-07-24T13:57:34.713" v="38" actId="404"/>
          <ac:spMkLst>
            <pc:docMk/>
            <pc:sldMk cId="4259948035" sldId="304"/>
            <ac:spMk id="2" creationId="{67F290F3-E690-6F05-E43C-5E0E34718546}"/>
          </ac:spMkLst>
        </pc:spChg>
      </pc:sldChg>
      <pc:sldChg chg="modSp mod">
        <pc:chgData name="Abels, Patrick" userId="ba666de4-0d21-43a6-8e66-51a18aae1b4a" providerId="ADAL" clId="{BA57DC91-1620-44C3-A098-0ED2425B27E0}" dt="2024-07-25T16:24:36.318" v="90" actId="20577"/>
        <pc:sldMkLst>
          <pc:docMk/>
          <pc:sldMk cId="3358983006" sldId="305"/>
        </pc:sldMkLst>
        <pc:spChg chg="mod">
          <ac:chgData name="Abels, Patrick" userId="ba666de4-0d21-43a6-8e66-51a18aae1b4a" providerId="ADAL" clId="{BA57DC91-1620-44C3-A098-0ED2425B27E0}" dt="2024-07-25T16:24:36.318" v="90" actId="20577"/>
          <ac:spMkLst>
            <pc:docMk/>
            <pc:sldMk cId="3358983006" sldId="305"/>
            <ac:spMk id="2" creationId="{2990A55F-57D0-5F13-873C-EC6A5D011C2D}"/>
          </ac:spMkLst>
        </pc:spChg>
      </pc:sldChg>
      <pc:sldChg chg="addSp modSp new mod">
        <pc:chgData name="Abels, Patrick" userId="ba666de4-0d21-43a6-8e66-51a18aae1b4a" providerId="ADAL" clId="{BA57DC91-1620-44C3-A098-0ED2425B27E0}" dt="2024-07-25T16:23:45.232" v="60" actId="22"/>
        <pc:sldMkLst>
          <pc:docMk/>
          <pc:sldMk cId="6422617" sldId="306"/>
        </pc:sldMkLst>
        <pc:spChg chg="mod">
          <ac:chgData name="Abels, Patrick" userId="ba666de4-0d21-43a6-8e66-51a18aae1b4a" providerId="ADAL" clId="{BA57DC91-1620-44C3-A098-0ED2425B27E0}" dt="2024-07-25T16:23:36.777" v="59" actId="20577"/>
          <ac:spMkLst>
            <pc:docMk/>
            <pc:sldMk cId="6422617" sldId="306"/>
            <ac:spMk id="3" creationId="{DCA64350-BA55-E4BA-57EB-63E4134B0B1F}"/>
          </ac:spMkLst>
        </pc:spChg>
        <pc:picChg chg="add">
          <ac:chgData name="Abels, Patrick" userId="ba666de4-0d21-43a6-8e66-51a18aae1b4a" providerId="ADAL" clId="{BA57DC91-1620-44C3-A098-0ED2425B27E0}" dt="2024-07-25T16:23:45.232" v="60" actId="22"/>
          <ac:picMkLst>
            <pc:docMk/>
            <pc:sldMk cId="6422617" sldId="306"/>
            <ac:picMk id="5" creationId="{E49316B0-418C-DEEE-7113-61B9815CA3C9}"/>
          </ac:picMkLst>
        </pc:picChg>
      </pc:sldChg>
      <pc:sldChg chg="addSp modSp new mod">
        <pc:chgData name="Abels, Patrick" userId="ba666de4-0d21-43a6-8e66-51a18aae1b4a" providerId="ADAL" clId="{BA57DC91-1620-44C3-A098-0ED2425B27E0}" dt="2024-07-25T16:24:19.827" v="74" actId="732"/>
        <pc:sldMkLst>
          <pc:docMk/>
          <pc:sldMk cId="2454186813" sldId="307"/>
        </pc:sldMkLst>
        <pc:spChg chg="mod">
          <ac:chgData name="Abels, Patrick" userId="ba666de4-0d21-43a6-8e66-51a18aae1b4a" providerId="ADAL" clId="{BA57DC91-1620-44C3-A098-0ED2425B27E0}" dt="2024-07-25T16:23:51.557" v="68" actId="20577"/>
          <ac:spMkLst>
            <pc:docMk/>
            <pc:sldMk cId="2454186813" sldId="307"/>
            <ac:spMk id="3" creationId="{7765C990-0898-7B74-2208-998930ABF578}"/>
          </ac:spMkLst>
        </pc:spChg>
        <pc:picChg chg="add mod modCrop">
          <ac:chgData name="Abels, Patrick" userId="ba666de4-0d21-43a6-8e66-51a18aae1b4a" providerId="ADAL" clId="{BA57DC91-1620-44C3-A098-0ED2425B27E0}" dt="2024-07-25T16:24:19.827" v="74" actId="732"/>
          <ac:picMkLst>
            <pc:docMk/>
            <pc:sldMk cId="2454186813" sldId="307"/>
            <ac:picMk id="5" creationId="{6A74817A-CA69-FEDD-D38F-C7B42444248E}"/>
          </ac:picMkLst>
        </pc:picChg>
      </pc:sldChg>
      <pc:sldChg chg="modSp add mod">
        <pc:chgData name="Abels, Patrick" userId="ba666de4-0d21-43a6-8e66-51a18aae1b4a" providerId="ADAL" clId="{BA57DC91-1620-44C3-A098-0ED2425B27E0}" dt="2024-07-25T16:24:15.928" v="73" actId="20577"/>
        <pc:sldMkLst>
          <pc:docMk/>
          <pc:sldMk cId="2646014470" sldId="308"/>
        </pc:sldMkLst>
        <pc:spChg chg="mod">
          <ac:chgData name="Abels, Patrick" userId="ba666de4-0d21-43a6-8e66-51a18aae1b4a" providerId="ADAL" clId="{BA57DC91-1620-44C3-A098-0ED2425B27E0}" dt="2024-07-25T16:24:15.928" v="73" actId="20577"/>
          <ac:spMkLst>
            <pc:docMk/>
            <pc:sldMk cId="2646014470" sldId="308"/>
            <ac:spMk id="3" creationId="{7765C990-0898-7B74-2208-998930ABF578}"/>
          </ac:spMkLst>
        </pc:spChg>
        <pc:picChg chg="mod modCrop">
          <ac:chgData name="Abels, Patrick" userId="ba666de4-0d21-43a6-8e66-51a18aae1b4a" providerId="ADAL" clId="{BA57DC91-1620-44C3-A098-0ED2425B27E0}" dt="2024-07-25T16:24:12.827" v="72" actId="732"/>
          <ac:picMkLst>
            <pc:docMk/>
            <pc:sldMk cId="2646014470" sldId="308"/>
            <ac:picMk id="5" creationId="{6A74817A-CA69-FEDD-D38F-C7B42444248E}"/>
          </ac:picMkLst>
        </pc:picChg>
      </pc:sldChg>
    </pc:docChg>
  </pc:docChgLst>
  <pc:docChgLst>
    <pc:chgData name="Abels, Patrick" userId="ba666de4-0d21-43a6-8e66-51a18aae1b4a" providerId="ADAL" clId="{F6B8EF19-9A45-41E2-8566-B21F6B9E6809}"/>
    <pc:docChg chg="custSel delSld modSld">
      <pc:chgData name="Abels, Patrick" userId="ba666de4-0d21-43a6-8e66-51a18aae1b4a" providerId="ADAL" clId="{F6B8EF19-9A45-41E2-8566-B21F6B9E6809}" dt="2024-07-24T13:56:52.798" v="35" actId="20577"/>
      <pc:docMkLst>
        <pc:docMk/>
      </pc:docMkLst>
      <pc:sldChg chg="modSp mod">
        <pc:chgData name="Abels, Patrick" userId="ba666de4-0d21-43a6-8e66-51a18aae1b4a" providerId="ADAL" clId="{F6B8EF19-9A45-41E2-8566-B21F6B9E6809}" dt="2024-07-24T13:56:31.143" v="14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F6B8EF19-9A45-41E2-8566-B21F6B9E6809}" dt="2024-07-24T13:56:31.143" v="14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F6B8EF19-9A45-41E2-8566-B21F6B9E6809}" dt="2024-07-24T13:56:46.139" v="32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F6B8EF19-9A45-41E2-8566-B21F6B9E6809}" dt="2024-07-24T13:56:46.139" v="32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delSp modSp mod">
        <pc:chgData name="Abels, Patrick" userId="ba666de4-0d21-43a6-8e66-51a18aae1b4a" providerId="ADAL" clId="{F6B8EF19-9A45-41E2-8566-B21F6B9E6809}" dt="2024-07-24T13:56:52.798" v="35" actId="20577"/>
        <pc:sldMkLst>
          <pc:docMk/>
          <pc:sldMk cId="3358983006" sldId="305"/>
        </pc:sldMkLst>
        <pc:spChg chg="mod">
          <ac:chgData name="Abels, Patrick" userId="ba666de4-0d21-43a6-8e66-51a18aae1b4a" providerId="ADAL" clId="{F6B8EF19-9A45-41E2-8566-B21F6B9E6809}" dt="2024-07-24T13:56:52.798" v="35" actId="20577"/>
          <ac:spMkLst>
            <pc:docMk/>
            <pc:sldMk cId="3358983006" sldId="305"/>
            <ac:spMk id="2" creationId="{2990A55F-57D0-5F13-873C-EC6A5D011C2D}"/>
          </ac:spMkLst>
        </pc:spChg>
        <pc:picChg chg="del">
          <ac:chgData name="Abels, Patrick" userId="ba666de4-0d21-43a6-8e66-51a18aae1b4a" providerId="ADAL" clId="{F6B8EF19-9A45-41E2-8566-B21F6B9E6809}" dt="2024-07-24T13:56:49.937" v="34" actId="478"/>
          <ac:picMkLst>
            <pc:docMk/>
            <pc:sldMk cId="3358983006" sldId="305"/>
            <ac:picMk id="4" creationId="{C1567329-3957-596A-8D03-FAE3ACAB2C04}"/>
          </ac:picMkLst>
        </pc:picChg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051392800" sldId="306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3235021399" sldId="308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3702634962" sldId="309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859578829" sldId="310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3586457616" sldId="312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771796598" sldId="313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277994254" sldId="314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161090837" sldId="315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667377911" sldId="316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751796070" sldId="317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440877268" sldId="318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4006843438" sldId="319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25043907" sldId="320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10345307" sldId="321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638070181" sldId="322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695868263" sldId="323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849335001" sldId="324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809847715" sldId="325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835699829" sldId="32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9AB42-9EA2-4386-9B0A-48A1FEDC4EE7}" type="datetimeFigureOut">
              <a:rPr lang="en-DE" smtClean="0"/>
              <a:t>11/09/2024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056ED-1E2F-4A5B-B6C9-FC658BDA513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31696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1056ED-1E2F-4A5B-B6C9-FC658BDA5132}" type="slidenum">
              <a:rPr lang="en-DE" smtClean="0"/>
              <a:t>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44248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811598716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6385" y="1077204"/>
            <a:ext cx="4176436" cy="2935504"/>
          </a:xfrm>
          <a:prstGeom prst="roundRect">
            <a:avLst>
              <a:gd name="adj" fmla="val 4872"/>
            </a:avLst>
          </a:prstGeom>
          <a:solidFill>
            <a:schemeClr val="tx1">
              <a:lumMod val="85000"/>
              <a:lumOff val="15000"/>
            </a:schemeClr>
          </a:solidFill>
          <a:effectLst/>
        </p:spPr>
        <p:txBody>
          <a:bodyPr anchor="t"/>
          <a:lstStyle>
            <a:lvl1pPr marL="0" indent="0" algn="l">
              <a:buNone/>
              <a:defRPr sz="1600">
                <a:solidFill>
                  <a:schemeClr val="bg1"/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5CF58D4-24C0-0064-5EF1-B74DA629C009}"/>
              </a:ext>
            </a:extLst>
          </p:cNvPr>
          <p:cNvCxnSpPr/>
          <p:nvPr userDrawn="1"/>
        </p:nvCxnSpPr>
        <p:spPr>
          <a:xfrm flipH="1">
            <a:off x="5344357" y="1233996"/>
            <a:ext cx="2219418" cy="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01690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r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Subject Semester Teacher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347CEE-7F3F-E855-C48C-379C2E6F63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7997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456551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150223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-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778856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E9B06-1DFC-5243-A9D6-EE869AC3CF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8113" y="287338"/>
            <a:ext cx="11915775" cy="129698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1633311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5276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4" name="Partial Circle 3">
            <a:extLst>
              <a:ext uri="{FF2B5EF4-FFF2-40B4-BE49-F238E27FC236}">
                <a16:creationId xmlns:a16="http://schemas.microsoft.com/office/drawing/2014/main" id="{1FE7EA0E-D605-D239-CE05-A65CD54D5C99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Checkmark with solid fill">
            <a:extLst>
              <a:ext uri="{FF2B5EF4-FFF2-40B4-BE49-F238E27FC236}">
                <a16:creationId xmlns:a16="http://schemas.microsoft.com/office/drawing/2014/main" id="{373BD0E0-225E-5E78-607A-070A38A31D5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47057" y="39659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6026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561281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27246"/>
            <a:ext cx="914400" cy="9144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E47C1DD1-A76C-9A3C-B4BA-8AF278FC06C8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A2996-CEA9-A52A-5C2F-4E4B5480146C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rgbClr val="EDEDED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006F7FC-7B8B-83AF-7478-5A2300CD9035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CEA32AD-EEDF-49AB-BB81-0B64164495C8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4635288-42A5-5DA6-8739-F44C5834A910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9F1A893-D163-7C74-9FEC-80F76F089957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A7259D4F-4E5E-3CF3-0939-0F792D23F379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>
                <a:solidFill>
                  <a:schemeClr val="tx1"/>
                </a:solidFill>
              </a:endParaRPr>
            </a:p>
          </p:txBody>
        </p:sp>
        <p:sp>
          <p:nvSpPr>
            <p:cNvPr id="17" name="Block Arc 16">
              <a:extLst>
                <a:ext uri="{FF2B5EF4-FFF2-40B4-BE49-F238E27FC236}">
                  <a16:creationId xmlns:a16="http://schemas.microsoft.com/office/drawing/2014/main" id="{48A0EDDC-BDD5-F07C-09F0-C691B3E1B2FA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B786A0B9-B4D3-AA71-44DE-CC5448D9BBD4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9" name="Block Arc 18">
              <a:extLst>
                <a:ext uri="{FF2B5EF4-FFF2-40B4-BE49-F238E27FC236}">
                  <a16:creationId xmlns:a16="http://schemas.microsoft.com/office/drawing/2014/main" id="{B349A6F1-CAC2-606F-639B-3FD8C2036A5C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632C864F-336F-9C63-0C06-99CD8D40F8C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52277630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1996C77-3770-2B17-DE2E-6BFAF10559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422127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>
                <a:latin typeface="Sacramento" panose="02000507000000020000" pitchFamily="2" charset="0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994B2A7-E401-08E1-3616-84546B7393F4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175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571913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Wochenübung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37878"/>
            <a:ext cx="914400" cy="914400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DB68C441-BBE8-81F1-FFCE-116243F8882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3" name="Half Frame 2">
            <a:extLst>
              <a:ext uri="{FF2B5EF4-FFF2-40B4-BE49-F238E27FC236}">
                <a16:creationId xmlns:a16="http://schemas.microsoft.com/office/drawing/2014/main" id="{36175F8E-2B98-2FCB-9BA8-B930F4A18D42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9509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020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84" r:id="rId2"/>
    <p:sldLayoutId id="2147483682" r:id="rId3"/>
    <p:sldLayoutId id="2147483673" r:id="rId4"/>
    <p:sldLayoutId id="2147483685" r:id="rId5"/>
    <p:sldLayoutId id="2147483676" r:id="rId6"/>
    <p:sldLayoutId id="2147483686" r:id="rId7"/>
    <p:sldLayoutId id="2147483679" r:id="rId8"/>
    <p:sldLayoutId id="2147483680" r:id="rId9"/>
    <p:sldLayoutId id="2147483683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5.xml"/><Relationship Id="rId6" Type="http://schemas.microsoft.com/office/2007/relationships/hdphoto" Target="../media/hdphoto2.wdp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19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microsoft.com/office/2007/relationships/hdphoto" Target="../media/hdphoto2.wdp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40.png"/><Relationship Id="rId7" Type="http://schemas.openxmlformats.org/officeDocument/2006/relationships/image" Target="../media/image17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5" Type="http://schemas.microsoft.com/office/2007/relationships/hdphoto" Target="../media/hdphoto2.wdp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0.png"/><Relationship Id="rId3" Type="http://schemas.openxmlformats.org/officeDocument/2006/relationships/image" Target="../media/image18.png"/><Relationship Id="rId7" Type="http://schemas.openxmlformats.org/officeDocument/2006/relationships/image" Target="../media/image20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microsoft.com/office/2007/relationships/hdphoto" Target="../media/hdphoto2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5.xml"/><Relationship Id="rId6" Type="http://schemas.microsoft.com/office/2007/relationships/hdphoto" Target="../media/hdphoto2.wdp"/><Relationship Id="rId5" Type="http://schemas.openxmlformats.org/officeDocument/2006/relationships/image" Target="../media/image18.png"/><Relationship Id="rId4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6.png"/><Relationship Id="rId5" Type="http://schemas.microsoft.com/office/2007/relationships/hdphoto" Target="../media/hdphoto2.wdp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image" Target="../media/image28.png"/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5.xml"/><Relationship Id="rId6" Type="http://schemas.microsoft.com/office/2007/relationships/hdphoto" Target="../media/hdphoto2.wdp"/><Relationship Id="rId5" Type="http://schemas.openxmlformats.org/officeDocument/2006/relationships/image" Target="../media/image18.png"/><Relationship Id="rId4" Type="http://schemas.openxmlformats.org/officeDocument/2006/relationships/image" Target="../media/image26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7.png"/><Relationship Id="rId7" Type="http://schemas.openxmlformats.org/officeDocument/2006/relationships/image" Target="../media/image29.png"/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5.xml"/><Relationship Id="rId6" Type="http://schemas.microsoft.com/office/2007/relationships/hdphoto" Target="../media/hdphoto2.wdp"/><Relationship Id="rId5" Type="http://schemas.openxmlformats.org/officeDocument/2006/relationships/image" Target="../media/image18.png"/><Relationship Id="rId4" Type="http://schemas.openxmlformats.org/officeDocument/2006/relationships/image" Target="../media/image2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5.xml"/><Relationship Id="rId6" Type="http://schemas.microsoft.com/office/2007/relationships/hdphoto" Target="../media/hdphoto2.wdp"/><Relationship Id="rId5" Type="http://schemas.openxmlformats.org/officeDocument/2006/relationships/image" Target="../media/image18.png"/><Relationship Id="rId4" Type="http://schemas.openxmlformats.org/officeDocument/2006/relationships/image" Target="../media/image30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44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12" Type="http://schemas.openxmlformats.org/officeDocument/2006/relationships/image" Target="../media/image43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0" Type="http://schemas.openxmlformats.org/officeDocument/2006/relationships/image" Target="../media/image41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0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s://www.w3schools.com/tags/att_input_pattern.asp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3E51AF0-D57D-E817-34D7-0FAFFB286C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Informatik</a:t>
            </a:r>
            <a:r>
              <a:rPr lang="en-GB" dirty="0"/>
              <a:t> Q3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43933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BB7802D9-1865-07CF-B317-A5EBCE53838D}"/>
                  </a:ext>
                </a:extLst>
              </p:cNvPr>
              <p:cNvSpPr>
                <a:spLocks noGrp="1"/>
              </p:cNvSpPr>
              <p:nvPr>
                <p:ph type="body" sz="quarter" idx="11"/>
              </p:nvPr>
            </p:nvSpPr>
            <p:spPr/>
            <p:txBody>
              <a:bodyPr/>
              <a:lstStyle/>
              <a:p>
                <a:r>
                  <a:rPr lang="en-GB" sz="5400" dirty="0"/>
                  <a:t>Akzeptor </a:t>
                </a:r>
                <a14:m>
                  <m:oMath xmlns:m="http://schemas.openxmlformats.org/officeDocument/2006/math">
                    <m:r>
                      <a:rPr lang="en-GB" sz="5400" b="1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GB" sz="5400" dirty="0"/>
                  <a:t> </a:t>
                </a:r>
                <a:r>
                  <a:rPr lang="en-GB" sz="5400" dirty="0" err="1"/>
                  <a:t>Regulärer</a:t>
                </a:r>
                <a:r>
                  <a:rPr lang="en-GB" sz="5400" dirty="0"/>
                  <a:t> </a:t>
                </a:r>
                <a:r>
                  <a:rPr lang="en-GB" sz="5400" dirty="0" err="1"/>
                  <a:t>Ausdruck</a:t>
                </a:r>
                <a:endParaRPr lang="en-DE" sz="5400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BB7802D9-1865-07CF-B317-A5EBCE53838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1"/>
              </p:nvPr>
            </p:nvSpPr>
            <p:spPr>
              <a:blipFill>
                <a:blip r:embed="rId2"/>
                <a:stretch>
                  <a:fillRect l="-1535" t="-1408" r="-3122" b="-1079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4A8EEEC2-3F62-8BD7-814C-986D308A20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4757" y="2496893"/>
            <a:ext cx="9502486" cy="2944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254869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BB7802D9-1865-07CF-B317-A5EBCE53838D}"/>
                  </a:ext>
                </a:extLst>
              </p:cNvPr>
              <p:cNvSpPr>
                <a:spLocks noGrp="1"/>
              </p:cNvSpPr>
              <p:nvPr>
                <p:ph type="body" sz="quarter" idx="11"/>
              </p:nvPr>
            </p:nvSpPr>
            <p:spPr/>
            <p:txBody>
              <a:bodyPr/>
              <a:lstStyle/>
              <a:p>
                <a:r>
                  <a:rPr lang="en-GB" sz="5400" dirty="0"/>
                  <a:t>Akzeptor </a:t>
                </a:r>
                <a14:m>
                  <m:oMath xmlns:m="http://schemas.openxmlformats.org/officeDocument/2006/math">
                    <m:r>
                      <a:rPr lang="en-GB" sz="5400" b="1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GB" sz="5400" dirty="0"/>
                  <a:t> </a:t>
                </a:r>
                <a:r>
                  <a:rPr lang="en-GB" sz="5400" dirty="0" err="1"/>
                  <a:t>Regulärer</a:t>
                </a:r>
                <a:r>
                  <a:rPr lang="en-GB" sz="5400" dirty="0"/>
                  <a:t> </a:t>
                </a:r>
                <a:r>
                  <a:rPr lang="en-GB" sz="5400" dirty="0" err="1"/>
                  <a:t>Ausdruck</a:t>
                </a:r>
                <a:endParaRPr lang="en-DE" sz="5400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BB7802D9-1865-07CF-B317-A5EBCE53838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1"/>
              </p:nvPr>
            </p:nvSpPr>
            <p:spPr>
              <a:blipFill>
                <a:blip r:embed="rId2"/>
                <a:stretch>
                  <a:fillRect l="-1535" t="-1408" r="-3122" b="-1079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>
            <a:extLst>
              <a:ext uri="{FF2B5EF4-FFF2-40B4-BE49-F238E27FC236}">
                <a16:creationId xmlns:a16="http://schemas.microsoft.com/office/drawing/2014/main" id="{6C03ED1A-8F77-9D87-627F-AE8EBF5FE1C0}"/>
              </a:ext>
            </a:extLst>
          </p:cNvPr>
          <p:cNvSpPr/>
          <p:nvPr/>
        </p:nvSpPr>
        <p:spPr>
          <a:xfrm>
            <a:off x="10712825" y="1416893"/>
            <a:ext cx="1080000" cy="1080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1</a:t>
            </a:r>
            <a:endParaRPr lang="en-DE" sz="4000" b="1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A8EEEC2-3F62-8BD7-814C-986D308A20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909" y="1901296"/>
            <a:ext cx="6233504" cy="193136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91A8C7C-DCF9-531B-3BFF-9DA451B4D8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4561" y="4711653"/>
            <a:ext cx="9240057" cy="193136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2D612F0-3693-7B82-7CE0-1D692EC0C749}"/>
              </a:ext>
            </a:extLst>
          </p:cNvPr>
          <p:cNvSpPr txBox="1"/>
          <p:nvPr/>
        </p:nvSpPr>
        <p:spPr>
          <a:xfrm>
            <a:off x="5694706" y="3429000"/>
            <a:ext cx="41775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b="0" i="0" u="none" strike="noStrike" baseline="0" dirty="0">
                <a:solidFill>
                  <a:schemeClr val="bg1"/>
                </a:solidFill>
              </a:rPr>
              <a:t>Zunächst wird ein neuer Startzustand eingeführt und durch einen Epsilon-Übergang mit dem ursprünglichen Startzustand verbunden. Ferner wird ein neuer Endzustand eingeführt. Alle bisherigen Endzustände verlieren ihre Endzustandseigenschaft; sie werden mit dem neuen Endzustand durch Epsilon-Übergänge verbunden. </a:t>
            </a:r>
            <a:endParaRPr lang="de-DE" sz="300" b="0" i="0" u="none" strike="noStrike" baseline="0" dirty="0">
              <a:solidFill>
                <a:schemeClr val="bg1"/>
              </a:solidFill>
            </a:endParaRPr>
          </a:p>
        </p:txBody>
      </p:sp>
      <p:pic>
        <p:nvPicPr>
          <p:cNvPr id="6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6679A828-A103-D54E-41D2-58BC6573D7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990310">
            <a:off x="4373625" y="3018505"/>
            <a:ext cx="1915692" cy="1915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2912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D2C43419-9D72-8248-C99B-791D01048C1D}"/>
              </a:ext>
            </a:extLst>
          </p:cNvPr>
          <p:cNvSpPr/>
          <p:nvPr/>
        </p:nvSpPr>
        <p:spPr>
          <a:xfrm>
            <a:off x="3164522" y="5323840"/>
            <a:ext cx="252000" cy="252000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271AEFD-04BA-66C2-0A3F-8074AC0FC6E7}"/>
              </a:ext>
            </a:extLst>
          </p:cNvPr>
          <p:cNvSpPr/>
          <p:nvPr/>
        </p:nvSpPr>
        <p:spPr>
          <a:xfrm>
            <a:off x="490308" y="4550584"/>
            <a:ext cx="252000" cy="252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EF3B19F-DE54-F6D1-718D-1594E73732DA}"/>
              </a:ext>
            </a:extLst>
          </p:cNvPr>
          <p:cNvSpPr/>
          <p:nvPr/>
        </p:nvSpPr>
        <p:spPr>
          <a:xfrm>
            <a:off x="513001" y="3644699"/>
            <a:ext cx="252000" cy="25200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BB7802D9-1865-07CF-B317-A5EBCE53838D}"/>
                  </a:ext>
                </a:extLst>
              </p:cNvPr>
              <p:cNvSpPr>
                <a:spLocks noGrp="1"/>
              </p:cNvSpPr>
              <p:nvPr>
                <p:ph type="body" sz="quarter" idx="11"/>
              </p:nvPr>
            </p:nvSpPr>
            <p:spPr/>
            <p:txBody>
              <a:bodyPr/>
              <a:lstStyle/>
              <a:p>
                <a:r>
                  <a:rPr lang="en-GB" sz="5400" dirty="0"/>
                  <a:t>Akzeptor </a:t>
                </a:r>
                <a14:m>
                  <m:oMath xmlns:m="http://schemas.openxmlformats.org/officeDocument/2006/math">
                    <m:r>
                      <a:rPr lang="en-GB" sz="5400" b="1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GB" sz="5400" dirty="0"/>
                  <a:t> </a:t>
                </a:r>
                <a:r>
                  <a:rPr lang="en-GB" sz="5400" dirty="0" err="1"/>
                  <a:t>Regulärer</a:t>
                </a:r>
                <a:r>
                  <a:rPr lang="en-GB" sz="5400" dirty="0"/>
                  <a:t> </a:t>
                </a:r>
                <a:r>
                  <a:rPr lang="en-GB" sz="5400" dirty="0" err="1"/>
                  <a:t>Ausdruck</a:t>
                </a:r>
                <a:endParaRPr lang="en-DE" sz="5400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BB7802D9-1865-07CF-B317-A5EBCE53838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1"/>
              </p:nvPr>
            </p:nvSpPr>
            <p:spPr>
              <a:blipFill>
                <a:blip r:embed="rId2"/>
                <a:stretch>
                  <a:fillRect l="-1535" t="-1408" r="-3122" b="-1079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>
            <a:extLst>
              <a:ext uri="{FF2B5EF4-FFF2-40B4-BE49-F238E27FC236}">
                <a16:creationId xmlns:a16="http://schemas.microsoft.com/office/drawing/2014/main" id="{6C03ED1A-8F77-9D87-627F-AE8EBF5FE1C0}"/>
              </a:ext>
            </a:extLst>
          </p:cNvPr>
          <p:cNvSpPr/>
          <p:nvPr/>
        </p:nvSpPr>
        <p:spPr>
          <a:xfrm>
            <a:off x="10712825" y="1416893"/>
            <a:ext cx="1080000" cy="1080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2</a:t>
            </a:r>
            <a:endParaRPr lang="en-DE" sz="4000" b="1" dirty="0"/>
          </a:p>
        </p:txBody>
      </p:sp>
      <p:pic>
        <p:nvPicPr>
          <p:cNvPr id="7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8C9DE3A1-DCFB-A767-8784-228A3CC522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700250">
            <a:off x="2485424" y="1780848"/>
            <a:ext cx="352089" cy="352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A8EEEC2-3F62-8BD7-814C-986D308A20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1226" y="1732965"/>
            <a:ext cx="1874774" cy="58087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91A8C7C-DCF9-531B-3BFF-9DA451B4D85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36937" y="1800298"/>
            <a:ext cx="2456885" cy="51354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2D612F0-3693-7B82-7CE0-1D692EC0C749}"/>
              </a:ext>
            </a:extLst>
          </p:cNvPr>
          <p:cNvSpPr txBox="1"/>
          <p:nvPr/>
        </p:nvSpPr>
        <p:spPr>
          <a:xfrm>
            <a:off x="411226" y="2874340"/>
            <a:ext cx="590301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b="0" i="0" u="none" strike="noStrike" baseline="0" dirty="0">
                <a:solidFill>
                  <a:schemeClr val="bg1"/>
                </a:solidFill>
              </a:rPr>
              <a:t>Außer dem Startzustand und dem Endzustand werden nun schrittweise alle Zustände nach folgenden Regeln entfernt. Wenn ein Zustand </a:t>
            </a:r>
            <a:r>
              <a:rPr lang="de-DE" sz="1000" b="0" i="1" u="none" strike="noStrike" baseline="0" dirty="0">
                <a:solidFill>
                  <a:schemeClr val="bg1"/>
                </a:solidFill>
              </a:rPr>
              <a:t>s </a:t>
            </a:r>
            <a:r>
              <a:rPr lang="de-DE" sz="1000" b="0" i="0" u="none" strike="noStrike" baseline="0" dirty="0">
                <a:solidFill>
                  <a:schemeClr val="bg1"/>
                </a:solidFill>
              </a:rPr>
              <a:t>entfernt wird, so wird jeder Kantenzug (</a:t>
            </a:r>
            <a:r>
              <a:rPr lang="de-DE" sz="1000" b="0" i="1" u="none" strike="noStrike" baseline="0" dirty="0">
                <a:solidFill>
                  <a:schemeClr val="bg1"/>
                </a:solidFill>
              </a:rPr>
              <a:t>r</a:t>
            </a:r>
            <a:r>
              <a:rPr lang="de-DE" sz="1000" b="0" i="0" u="none" strike="noStrike" baseline="0" dirty="0">
                <a:solidFill>
                  <a:schemeClr val="bg1"/>
                </a:solidFill>
              </a:rPr>
              <a:t>, </a:t>
            </a:r>
            <a:r>
              <a:rPr lang="de-DE" sz="1000" b="0" i="1" u="none" strike="noStrike" baseline="0" dirty="0">
                <a:solidFill>
                  <a:schemeClr val="bg1"/>
                </a:solidFill>
              </a:rPr>
              <a:t>s</a:t>
            </a:r>
            <a:r>
              <a:rPr lang="de-DE" sz="1000" b="0" i="0" u="none" strike="noStrike" baseline="0" dirty="0">
                <a:solidFill>
                  <a:schemeClr val="bg1"/>
                </a:solidFill>
              </a:rPr>
              <a:t>)(</a:t>
            </a:r>
            <a:r>
              <a:rPr lang="de-DE" sz="1000" b="0" i="1" u="none" strike="noStrike" baseline="0" dirty="0">
                <a:solidFill>
                  <a:schemeClr val="bg1"/>
                </a:solidFill>
              </a:rPr>
              <a:t>s</a:t>
            </a:r>
            <a:r>
              <a:rPr lang="de-DE" sz="1000" b="0" i="0" u="none" strike="noStrike" baseline="0" dirty="0">
                <a:solidFill>
                  <a:schemeClr val="bg1"/>
                </a:solidFill>
              </a:rPr>
              <a:t>, </a:t>
            </a:r>
            <a:r>
              <a:rPr lang="de-DE" sz="1000" b="0" i="1" u="none" strike="noStrike" baseline="0" dirty="0">
                <a:solidFill>
                  <a:schemeClr val="bg1"/>
                </a:solidFill>
              </a:rPr>
              <a:t>t</a:t>
            </a:r>
            <a:r>
              <a:rPr lang="de-DE" sz="1000" b="0" i="0" u="none" strike="noStrike" baseline="0" dirty="0">
                <a:solidFill>
                  <a:schemeClr val="bg1"/>
                </a:solidFill>
              </a:rPr>
              <a:t>) mit </a:t>
            </a:r>
            <a:r>
              <a:rPr lang="de-DE" sz="1000" b="0" i="1" u="none" strike="noStrike" baseline="0" dirty="0">
                <a:solidFill>
                  <a:schemeClr val="bg1"/>
                </a:solidFill>
              </a:rPr>
              <a:t>r</a:t>
            </a:r>
            <a:r>
              <a:rPr lang="de-DE" sz="1000" b="0" i="0" u="none" strike="noStrike" baseline="0" dirty="0">
                <a:solidFill>
                  <a:schemeClr val="bg1"/>
                </a:solidFill>
              </a:rPr>
              <a:t>, </a:t>
            </a:r>
            <a:r>
              <a:rPr lang="de-DE" sz="1000" b="0" i="1" u="none" strike="noStrike" baseline="0" dirty="0">
                <a:solidFill>
                  <a:schemeClr val="bg1"/>
                </a:solidFill>
              </a:rPr>
              <a:t>ts </a:t>
            </a:r>
            <a:r>
              <a:rPr lang="de-DE" sz="1000" b="0" i="0" u="none" strike="noStrike" baseline="0" dirty="0">
                <a:solidFill>
                  <a:schemeClr val="bg1"/>
                </a:solidFill>
              </a:rPr>
              <a:t>durch eine Kante (</a:t>
            </a:r>
            <a:r>
              <a:rPr lang="de-DE" sz="1000" b="0" i="1" u="none" strike="noStrike" baseline="0" dirty="0">
                <a:solidFill>
                  <a:schemeClr val="bg1"/>
                </a:solidFill>
              </a:rPr>
              <a:t>r</a:t>
            </a:r>
            <a:r>
              <a:rPr lang="de-DE" sz="1000" b="0" i="0" u="none" strike="noStrike" baseline="0" dirty="0">
                <a:solidFill>
                  <a:schemeClr val="bg1"/>
                </a:solidFill>
              </a:rPr>
              <a:t>,</a:t>
            </a:r>
            <a:r>
              <a:rPr lang="de-DE" sz="1000" b="0" i="1" u="none" strike="noStrike" baseline="0" dirty="0">
                <a:solidFill>
                  <a:schemeClr val="bg1"/>
                </a:solidFill>
              </a:rPr>
              <a:t>t</a:t>
            </a:r>
            <a:r>
              <a:rPr lang="de-DE" sz="1000" b="0" i="0" u="none" strike="noStrike" baseline="0" dirty="0">
                <a:solidFill>
                  <a:schemeClr val="bg1"/>
                </a:solidFill>
              </a:rPr>
              <a:t>) ersetzt. Sind hierbei die Kanten (</a:t>
            </a:r>
            <a:r>
              <a:rPr lang="de-DE" sz="1000" b="0" i="1" u="none" strike="noStrike" baseline="0" dirty="0">
                <a:solidFill>
                  <a:schemeClr val="bg1"/>
                </a:solidFill>
              </a:rPr>
              <a:t>r</a:t>
            </a:r>
            <a:r>
              <a:rPr lang="de-DE" sz="1000" b="0" i="0" u="none" strike="noStrike" baseline="0" dirty="0">
                <a:solidFill>
                  <a:schemeClr val="bg1"/>
                </a:solidFill>
              </a:rPr>
              <a:t>, </a:t>
            </a:r>
            <a:r>
              <a:rPr lang="de-DE" sz="1000" b="0" i="1" u="none" strike="noStrike" baseline="0" dirty="0">
                <a:solidFill>
                  <a:schemeClr val="bg1"/>
                </a:solidFill>
              </a:rPr>
              <a:t>s</a:t>
            </a:r>
            <a:r>
              <a:rPr lang="de-DE" sz="1000" b="0" i="0" u="none" strike="noStrike" baseline="0" dirty="0">
                <a:solidFill>
                  <a:schemeClr val="bg1"/>
                </a:solidFill>
              </a:rPr>
              <a:t>) und (</a:t>
            </a:r>
            <a:r>
              <a:rPr lang="de-DE" sz="1000" b="0" i="1" u="none" strike="noStrike" baseline="0" dirty="0">
                <a:solidFill>
                  <a:schemeClr val="bg1"/>
                </a:solidFill>
              </a:rPr>
              <a:t>s</a:t>
            </a:r>
            <a:r>
              <a:rPr lang="de-DE" sz="1000" b="0" i="0" u="none" strike="noStrike" baseline="0" dirty="0">
                <a:solidFill>
                  <a:schemeClr val="bg1"/>
                </a:solidFill>
              </a:rPr>
              <a:t>, </a:t>
            </a:r>
            <a:r>
              <a:rPr lang="de-DE" sz="1000" b="0" i="1" u="none" strike="noStrike" baseline="0" dirty="0">
                <a:solidFill>
                  <a:schemeClr val="bg1"/>
                </a:solidFill>
              </a:rPr>
              <a:t>t</a:t>
            </a:r>
            <a:r>
              <a:rPr lang="de-DE" sz="1000" b="0" i="0" u="none" strike="noStrike" baseline="0" dirty="0">
                <a:solidFill>
                  <a:schemeClr val="bg1"/>
                </a:solidFill>
              </a:rPr>
              <a:t>) mit den regulären Ausdrücken </a:t>
            </a:r>
            <a:r>
              <a:rPr lang="de-DE" sz="1000" b="0" i="1" u="none" strike="noStrike" baseline="0" dirty="0">
                <a:solidFill>
                  <a:schemeClr val="bg1"/>
                </a:solidFill>
              </a:rPr>
              <a:t>S </a:t>
            </a:r>
            <a:r>
              <a:rPr lang="de-DE" sz="1000" b="0" i="0" u="none" strike="noStrike" baseline="0" dirty="0">
                <a:solidFill>
                  <a:schemeClr val="bg1"/>
                </a:solidFill>
              </a:rPr>
              <a:t>bzw. </a:t>
            </a:r>
            <a:r>
              <a:rPr lang="de-DE" sz="1000" b="0" i="1" u="none" strike="noStrike" baseline="0" dirty="0">
                <a:solidFill>
                  <a:schemeClr val="bg1"/>
                </a:solidFill>
              </a:rPr>
              <a:t>T </a:t>
            </a:r>
            <a:r>
              <a:rPr lang="de-DE" sz="1000" b="0" i="0" u="none" strike="noStrike" baseline="0" dirty="0">
                <a:solidFill>
                  <a:schemeClr val="bg1"/>
                </a:solidFill>
              </a:rPr>
              <a:t>beschriftet, so wird die neue Kante (</a:t>
            </a:r>
            <a:r>
              <a:rPr lang="de-DE" sz="1000" b="0" i="1" u="none" strike="noStrike" baseline="0" dirty="0">
                <a:solidFill>
                  <a:schemeClr val="bg1"/>
                </a:solidFill>
              </a:rPr>
              <a:t>r</a:t>
            </a:r>
            <a:r>
              <a:rPr lang="de-DE" sz="1000" b="0" i="0" u="none" strike="noStrike" baseline="0" dirty="0">
                <a:solidFill>
                  <a:schemeClr val="bg1"/>
                </a:solidFill>
              </a:rPr>
              <a:t>,</a:t>
            </a:r>
            <a:r>
              <a:rPr lang="de-DE" sz="1000" b="0" i="1" u="none" strike="noStrike" baseline="0" dirty="0">
                <a:solidFill>
                  <a:schemeClr val="bg1"/>
                </a:solidFill>
              </a:rPr>
              <a:t>t</a:t>
            </a:r>
            <a:r>
              <a:rPr lang="de-DE" sz="1000" b="0" i="0" u="none" strike="noStrike" baseline="0" dirty="0">
                <a:solidFill>
                  <a:schemeClr val="bg1"/>
                </a:solidFill>
              </a:rPr>
              <a:t>) ...</a:t>
            </a:r>
            <a:endParaRPr lang="de-DE" sz="1000" dirty="0">
              <a:solidFill>
                <a:schemeClr val="bg1"/>
              </a:solidFill>
            </a:endParaRPr>
          </a:p>
          <a:p>
            <a:pPr algn="ctr"/>
            <a:endParaRPr lang="de-DE" sz="1000" b="0" i="0" u="none" strike="noStrike" baseline="0" dirty="0">
              <a:solidFill>
                <a:schemeClr val="bg1"/>
              </a:solidFill>
            </a:endParaRPr>
          </a:p>
          <a:p>
            <a:pPr marL="228600" indent="-228600" algn="ctr">
              <a:buFont typeface="+mj-lt"/>
              <a:buAutoNum type="alphaLcParenR"/>
            </a:pPr>
            <a:r>
              <a:rPr lang="de-DE" sz="1000" b="0" i="0" u="none" strike="noStrike" baseline="0" dirty="0">
                <a:solidFill>
                  <a:schemeClr val="bg1"/>
                </a:solidFill>
              </a:rPr>
              <a:t>... mit dem regulären Ausdruck </a:t>
            </a:r>
            <a:r>
              <a:rPr lang="de-DE" sz="1000" b="0" i="1" u="none" strike="noStrike" baseline="0" dirty="0">
                <a:solidFill>
                  <a:schemeClr val="bg1"/>
                </a:solidFill>
              </a:rPr>
              <a:t>ST </a:t>
            </a:r>
            <a:r>
              <a:rPr lang="de-DE" sz="1000" b="0" i="0" u="none" strike="noStrike" baseline="0" dirty="0">
                <a:solidFill>
                  <a:schemeClr val="bg1"/>
                </a:solidFill>
              </a:rPr>
              <a:t>beschriftet, wenn keine Kante (</a:t>
            </a:r>
            <a:r>
              <a:rPr lang="de-DE" sz="1000" b="0" i="1" u="none" strike="noStrike" baseline="0" dirty="0">
                <a:solidFill>
                  <a:schemeClr val="bg1"/>
                </a:solidFill>
              </a:rPr>
              <a:t>s</a:t>
            </a:r>
            <a:r>
              <a:rPr lang="de-DE" sz="1000" b="0" i="0" u="none" strike="noStrike" baseline="0" dirty="0">
                <a:solidFill>
                  <a:schemeClr val="bg1"/>
                </a:solidFill>
              </a:rPr>
              <a:t>, </a:t>
            </a:r>
            <a:r>
              <a:rPr lang="de-DE" sz="1000" b="0" i="1" u="none" strike="noStrike" baseline="0" dirty="0">
                <a:solidFill>
                  <a:schemeClr val="bg1"/>
                </a:solidFill>
              </a:rPr>
              <a:t>s</a:t>
            </a:r>
            <a:r>
              <a:rPr lang="de-DE" sz="1000" b="0" i="0" u="none" strike="noStrike" baseline="0" dirty="0">
                <a:solidFill>
                  <a:schemeClr val="bg1"/>
                </a:solidFill>
              </a:rPr>
              <a:t>) vorhanden ist.</a:t>
            </a:r>
          </a:p>
          <a:p>
            <a:pPr marL="228600" indent="-228600" algn="ctr">
              <a:buFont typeface="+mj-lt"/>
              <a:buAutoNum type="alphaLcParenR"/>
            </a:pPr>
            <a:endParaRPr lang="de-DE" sz="1000" dirty="0">
              <a:solidFill>
                <a:schemeClr val="bg1"/>
              </a:solidFill>
            </a:endParaRPr>
          </a:p>
          <a:p>
            <a:pPr marL="228600" indent="-228600" algn="ctr">
              <a:buFont typeface="+mj-lt"/>
              <a:buAutoNum type="alphaLcParenR"/>
            </a:pPr>
            <a:endParaRPr lang="de-DE" sz="1000" dirty="0">
              <a:solidFill>
                <a:schemeClr val="bg1"/>
              </a:solidFill>
            </a:endParaRPr>
          </a:p>
          <a:p>
            <a:pPr marL="228600" indent="-228600" algn="ctr">
              <a:buFont typeface="+mj-lt"/>
              <a:buAutoNum type="alphaLcParenR"/>
            </a:pPr>
            <a:endParaRPr lang="de-DE" sz="1000" b="0" i="0" u="none" strike="noStrike" baseline="0" dirty="0">
              <a:solidFill>
                <a:schemeClr val="bg1"/>
              </a:solidFill>
            </a:endParaRPr>
          </a:p>
          <a:p>
            <a:pPr marL="228600" indent="-228600" algn="ctr">
              <a:buFont typeface="+mj-lt"/>
              <a:buAutoNum type="alphaLcParenR"/>
            </a:pPr>
            <a:endParaRPr lang="de-DE" sz="1000" b="0" i="0" u="none" strike="noStrike" baseline="0" dirty="0">
              <a:solidFill>
                <a:schemeClr val="bg1"/>
              </a:solidFill>
            </a:endParaRPr>
          </a:p>
          <a:p>
            <a:pPr marL="228600" indent="-228600" algn="ctr">
              <a:buFont typeface="+mj-lt"/>
              <a:buAutoNum type="alphaLcParenR"/>
            </a:pPr>
            <a:endParaRPr lang="de-DE" sz="1000" b="0" i="0" u="none" strike="noStrike" baseline="0" dirty="0">
              <a:solidFill>
                <a:schemeClr val="bg1"/>
              </a:solidFill>
            </a:endParaRPr>
          </a:p>
          <a:p>
            <a:pPr marL="228600" indent="-228600" algn="ctr">
              <a:buFont typeface="+mj-lt"/>
              <a:buAutoNum type="alphaLcParenR"/>
            </a:pPr>
            <a:r>
              <a:rPr lang="de-DE" sz="1000" dirty="0">
                <a:solidFill>
                  <a:schemeClr val="bg1"/>
                </a:solidFill>
              </a:rPr>
              <a:t>... </a:t>
            </a:r>
            <a:r>
              <a:rPr lang="de-DE" sz="1000" b="0" i="0" u="none" strike="noStrike" baseline="0" dirty="0">
                <a:solidFill>
                  <a:schemeClr val="bg1"/>
                </a:solidFill>
              </a:rPr>
              <a:t>mit dem regulären Ausdruck </a:t>
            </a:r>
            <a:r>
              <a:rPr lang="de-DE" sz="1000" b="0" i="1" u="none" strike="noStrike" baseline="0" dirty="0">
                <a:solidFill>
                  <a:schemeClr val="bg1"/>
                </a:solidFill>
              </a:rPr>
              <a:t>SX</a:t>
            </a:r>
            <a:r>
              <a:rPr lang="de-DE" sz="1000" b="0" i="0" u="none" strike="noStrike" baseline="0" dirty="0">
                <a:solidFill>
                  <a:schemeClr val="bg1"/>
                </a:solidFill>
              </a:rPr>
              <a:t>*</a:t>
            </a:r>
            <a:r>
              <a:rPr lang="de-DE" sz="1000" b="0" i="1" u="none" strike="noStrike" baseline="0" dirty="0">
                <a:solidFill>
                  <a:schemeClr val="bg1"/>
                </a:solidFill>
              </a:rPr>
              <a:t>T </a:t>
            </a:r>
            <a:r>
              <a:rPr lang="de-DE" sz="1000" b="0" i="0" u="none" strike="noStrike" baseline="0" dirty="0">
                <a:solidFill>
                  <a:schemeClr val="bg1"/>
                </a:solidFill>
              </a:rPr>
              <a:t>beschriftet, wenn eine Kante (</a:t>
            </a:r>
            <a:r>
              <a:rPr lang="de-DE" sz="1000" b="0" i="1" u="none" strike="noStrike" baseline="0" dirty="0">
                <a:solidFill>
                  <a:schemeClr val="bg1"/>
                </a:solidFill>
              </a:rPr>
              <a:t>s</a:t>
            </a:r>
            <a:r>
              <a:rPr lang="de-DE" sz="1000" b="0" i="0" u="none" strike="noStrike" baseline="0" dirty="0">
                <a:solidFill>
                  <a:schemeClr val="bg1"/>
                </a:solidFill>
              </a:rPr>
              <a:t>, </a:t>
            </a:r>
            <a:r>
              <a:rPr lang="de-DE" sz="1000" b="0" i="1" u="none" strike="noStrike" baseline="0" dirty="0">
                <a:solidFill>
                  <a:schemeClr val="bg1"/>
                </a:solidFill>
              </a:rPr>
              <a:t>s</a:t>
            </a:r>
            <a:r>
              <a:rPr lang="de-DE" sz="1000" b="0" i="0" u="none" strike="noStrike" baseline="0" dirty="0">
                <a:solidFill>
                  <a:schemeClr val="bg1"/>
                </a:solidFill>
              </a:rPr>
              <a:t>) vorhanden ist, die mit dem </a:t>
            </a:r>
            <a:r>
              <a:rPr lang="de-DE" sz="1000" dirty="0">
                <a:solidFill>
                  <a:schemeClr val="bg1"/>
                </a:solidFill>
              </a:rPr>
              <a:t>regulären Ausdruck X beschriftet ist.</a:t>
            </a:r>
          </a:p>
          <a:p>
            <a:pPr marL="228600" indent="-228600" algn="ctr">
              <a:buFont typeface="+mj-lt"/>
              <a:buAutoNum type="alphaLcParenR"/>
            </a:pPr>
            <a:endParaRPr lang="de-DE" sz="1000" dirty="0">
              <a:solidFill>
                <a:schemeClr val="bg1"/>
              </a:solidFill>
            </a:endParaRPr>
          </a:p>
          <a:p>
            <a:pPr marL="228600" indent="-228600" algn="ctr">
              <a:buFont typeface="+mj-lt"/>
              <a:buAutoNum type="alphaLcParenR"/>
            </a:pPr>
            <a:endParaRPr lang="de-DE" sz="1000" dirty="0">
              <a:solidFill>
                <a:schemeClr val="bg1"/>
              </a:solidFill>
            </a:endParaRPr>
          </a:p>
          <a:p>
            <a:pPr marL="228600" indent="-228600" algn="ctr">
              <a:buFont typeface="+mj-lt"/>
              <a:buAutoNum type="alphaLcParenR"/>
            </a:pPr>
            <a:endParaRPr lang="de-DE" sz="1000" dirty="0">
              <a:solidFill>
                <a:schemeClr val="bg1"/>
              </a:solidFill>
            </a:endParaRPr>
          </a:p>
          <a:p>
            <a:pPr marL="228600" indent="-228600" algn="ctr">
              <a:buFont typeface="+mj-lt"/>
              <a:buAutoNum type="alphaLcParenR"/>
            </a:pPr>
            <a:r>
              <a:rPr lang="de-DE" sz="1000" dirty="0">
                <a:solidFill>
                  <a:schemeClr val="bg1"/>
                </a:solidFill>
              </a:rPr>
              <a:t> </a:t>
            </a:r>
          </a:p>
          <a:p>
            <a:pPr marL="228600" indent="-228600" algn="ctr">
              <a:buFont typeface="+mj-lt"/>
              <a:buAutoNum type="alphaLcParenR"/>
            </a:pPr>
            <a:endParaRPr lang="de-DE" sz="1000" dirty="0">
              <a:solidFill>
                <a:schemeClr val="bg1"/>
              </a:solidFill>
            </a:endParaRPr>
          </a:p>
          <a:p>
            <a:pPr algn="ctr"/>
            <a:r>
              <a:rPr lang="de-DE" sz="1000" dirty="0">
                <a:solidFill>
                  <a:schemeClr val="bg1"/>
                </a:solidFill>
              </a:rPr>
              <a:t>Ist nach dem Entfernen eines Zustands eine Doppelkante zwischen zwei Zuständen vorhanden, so wird diese durch eine einfache Kante ersetzt. Die Beschriftung dieser neuen Kante ist S|T, wenn S bzw. T die Beschriftungen der Doppelkante waren.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003FC1E-1CBD-5790-1550-E8D249B2367F}"/>
              </a:ext>
            </a:extLst>
          </p:cNvPr>
          <p:cNvSpPr txBox="1"/>
          <p:nvPr/>
        </p:nvSpPr>
        <p:spPr>
          <a:xfrm>
            <a:off x="6576496" y="1865507"/>
            <a:ext cx="4218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b="0" i="0" u="none" strike="noStrike" baseline="0" dirty="0">
                <a:solidFill>
                  <a:schemeClr val="bg1"/>
                </a:solidFill>
              </a:rPr>
              <a:t>...</a:t>
            </a:r>
            <a:endParaRPr lang="de-DE" sz="1000" dirty="0">
              <a:solidFill>
                <a:schemeClr val="bg1"/>
              </a:solidFill>
            </a:endParaRPr>
          </a:p>
        </p:txBody>
      </p:sp>
      <p:pic>
        <p:nvPicPr>
          <p:cNvPr id="27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1D1577F8-7969-4FA5-B8B3-E8A7625E46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700250">
            <a:off x="5889653" y="1812572"/>
            <a:ext cx="352089" cy="352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F6C8CE99-4013-8BAF-C7F9-782B435241A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21754" y="3041975"/>
            <a:ext cx="5632134" cy="332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17738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52FA731D-A022-2E74-6B11-6A4558D288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0965" y="3106864"/>
            <a:ext cx="3662923" cy="216179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BB7802D9-1865-07CF-B317-A5EBCE53838D}"/>
                  </a:ext>
                </a:extLst>
              </p:cNvPr>
              <p:cNvSpPr>
                <a:spLocks noGrp="1"/>
              </p:cNvSpPr>
              <p:nvPr>
                <p:ph type="body" sz="quarter" idx="11"/>
              </p:nvPr>
            </p:nvSpPr>
            <p:spPr/>
            <p:txBody>
              <a:bodyPr/>
              <a:lstStyle/>
              <a:p>
                <a:r>
                  <a:rPr lang="en-GB" sz="5400" dirty="0"/>
                  <a:t>Akzeptor </a:t>
                </a:r>
                <a14:m>
                  <m:oMath xmlns:m="http://schemas.openxmlformats.org/officeDocument/2006/math">
                    <m:r>
                      <a:rPr lang="en-GB" sz="5400" b="1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GB" sz="5400" dirty="0"/>
                  <a:t> </a:t>
                </a:r>
                <a:r>
                  <a:rPr lang="en-GB" sz="5400" dirty="0" err="1"/>
                  <a:t>Regulärer</a:t>
                </a:r>
                <a:r>
                  <a:rPr lang="en-GB" sz="5400" dirty="0"/>
                  <a:t> </a:t>
                </a:r>
                <a:r>
                  <a:rPr lang="en-GB" sz="5400" dirty="0" err="1"/>
                  <a:t>Ausdruck</a:t>
                </a:r>
                <a:endParaRPr lang="en-DE" sz="5400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BB7802D9-1865-07CF-B317-A5EBCE53838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1"/>
              </p:nvPr>
            </p:nvSpPr>
            <p:spPr>
              <a:blipFill>
                <a:blip r:embed="rId3"/>
                <a:stretch>
                  <a:fillRect l="-1535" t="-1408" r="-3122" b="-1079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>
            <a:extLst>
              <a:ext uri="{FF2B5EF4-FFF2-40B4-BE49-F238E27FC236}">
                <a16:creationId xmlns:a16="http://schemas.microsoft.com/office/drawing/2014/main" id="{6C03ED1A-8F77-9D87-627F-AE8EBF5FE1C0}"/>
              </a:ext>
            </a:extLst>
          </p:cNvPr>
          <p:cNvSpPr/>
          <p:nvPr/>
        </p:nvSpPr>
        <p:spPr>
          <a:xfrm>
            <a:off x="10712825" y="1416893"/>
            <a:ext cx="1080000" cy="1080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2</a:t>
            </a:r>
            <a:endParaRPr lang="en-DE" sz="4000" b="1" dirty="0"/>
          </a:p>
        </p:txBody>
      </p:sp>
      <p:pic>
        <p:nvPicPr>
          <p:cNvPr id="7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8C9DE3A1-DCFB-A767-8784-228A3CC522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847297">
            <a:off x="2404906" y="1652300"/>
            <a:ext cx="609184" cy="609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A8EEEC2-3F62-8BD7-814C-986D308A20E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3841" y="1739504"/>
            <a:ext cx="1874774" cy="58087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91A8C7C-DCF9-531B-3BFF-9DA451B4D859}"/>
              </a:ext>
            </a:extLst>
          </p:cNvPr>
          <p:cNvPicPr>
            <a:picLocks noChangeAspect="1"/>
          </p:cNvPicPr>
          <p:nvPr/>
        </p:nvPicPr>
        <p:blipFill>
          <a:blip r:embed="rId7">
            <a:alphaModFix amt="5000"/>
          </a:blip>
          <a:stretch>
            <a:fillRect/>
          </a:stretch>
        </p:blipFill>
        <p:spPr>
          <a:xfrm>
            <a:off x="2585392" y="1218767"/>
            <a:ext cx="5390981" cy="1126827"/>
          </a:xfrm>
          <a:prstGeom prst="rect">
            <a:avLst/>
          </a:prstGeom>
        </p:spPr>
      </p:pic>
      <p:pic>
        <p:nvPicPr>
          <p:cNvPr id="6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6679A828-A103-D54E-41D2-58BC6573D7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900731" flipV="1">
            <a:off x="5797243" y="2215075"/>
            <a:ext cx="3945373" cy="3945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7101844-8544-EA0B-B053-01D6BD6DE56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38764" y="1416893"/>
            <a:ext cx="4010129" cy="527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8831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BB7802D9-1865-07CF-B317-A5EBCE53838D}"/>
                  </a:ext>
                </a:extLst>
              </p:cNvPr>
              <p:cNvSpPr>
                <a:spLocks noGrp="1"/>
              </p:cNvSpPr>
              <p:nvPr>
                <p:ph type="body" sz="quarter" idx="11"/>
              </p:nvPr>
            </p:nvSpPr>
            <p:spPr/>
            <p:txBody>
              <a:bodyPr/>
              <a:lstStyle/>
              <a:p>
                <a:r>
                  <a:rPr lang="en-GB" sz="5400" dirty="0"/>
                  <a:t>Akzeptor </a:t>
                </a:r>
                <a14:m>
                  <m:oMath xmlns:m="http://schemas.openxmlformats.org/officeDocument/2006/math">
                    <m:r>
                      <a:rPr lang="en-GB" sz="5400" b="1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GB" sz="5400" dirty="0"/>
                  <a:t> </a:t>
                </a:r>
                <a:r>
                  <a:rPr lang="en-GB" sz="5400" dirty="0" err="1"/>
                  <a:t>Regulärer</a:t>
                </a:r>
                <a:r>
                  <a:rPr lang="en-GB" sz="5400" dirty="0"/>
                  <a:t> </a:t>
                </a:r>
                <a:r>
                  <a:rPr lang="en-GB" sz="5400" dirty="0" err="1"/>
                  <a:t>Ausdruck</a:t>
                </a:r>
                <a:endParaRPr lang="en-DE" sz="5400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BB7802D9-1865-07CF-B317-A5EBCE53838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1"/>
              </p:nvPr>
            </p:nvSpPr>
            <p:spPr>
              <a:blipFill>
                <a:blip r:embed="rId2"/>
                <a:stretch>
                  <a:fillRect l="-1535" t="-1408" r="-3122" b="-1079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>
            <a:extLst>
              <a:ext uri="{FF2B5EF4-FFF2-40B4-BE49-F238E27FC236}">
                <a16:creationId xmlns:a16="http://schemas.microsoft.com/office/drawing/2014/main" id="{6C03ED1A-8F77-9D87-627F-AE8EBF5FE1C0}"/>
              </a:ext>
            </a:extLst>
          </p:cNvPr>
          <p:cNvSpPr/>
          <p:nvPr/>
        </p:nvSpPr>
        <p:spPr>
          <a:xfrm>
            <a:off x="10712825" y="1416893"/>
            <a:ext cx="1080000" cy="1080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3</a:t>
            </a:r>
            <a:endParaRPr lang="en-DE" sz="4000" b="1" dirty="0"/>
          </a:p>
        </p:txBody>
      </p:sp>
      <p:pic>
        <p:nvPicPr>
          <p:cNvPr id="7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8C9DE3A1-DCFB-A767-8784-228A3CC522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847297">
            <a:off x="2404906" y="1652300"/>
            <a:ext cx="609184" cy="609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A8EEEC2-3F62-8BD7-814C-986D308A20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3841" y="1739504"/>
            <a:ext cx="1874774" cy="58087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91A8C7C-DCF9-531B-3BFF-9DA451B4D859}"/>
              </a:ext>
            </a:extLst>
          </p:cNvPr>
          <p:cNvPicPr>
            <a:picLocks noChangeAspect="1"/>
          </p:cNvPicPr>
          <p:nvPr/>
        </p:nvPicPr>
        <p:blipFill>
          <a:blip r:embed="rId6">
            <a:alphaModFix amt="5000"/>
          </a:blip>
          <a:stretch>
            <a:fillRect/>
          </a:stretch>
        </p:blipFill>
        <p:spPr>
          <a:xfrm>
            <a:off x="2585392" y="1218767"/>
            <a:ext cx="5390981" cy="1126827"/>
          </a:xfrm>
          <a:prstGeom prst="rect">
            <a:avLst/>
          </a:prstGeom>
        </p:spPr>
      </p:pic>
      <p:pic>
        <p:nvPicPr>
          <p:cNvPr id="6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6679A828-A103-D54E-41D2-58BC6573D7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791834">
            <a:off x="859895" y="2517038"/>
            <a:ext cx="3945373" cy="3945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7101844-8544-EA0B-B053-01D6BD6DE56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38764" y="1416893"/>
            <a:ext cx="4010129" cy="5273675"/>
          </a:xfrm>
          <a:prstGeom prst="rect">
            <a:avLst/>
          </a:prstGeom>
        </p:spPr>
      </p:pic>
      <p:pic>
        <p:nvPicPr>
          <p:cNvPr id="2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5164578D-0D23-93AF-7D65-DA1A0A36B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605852">
            <a:off x="7345050" y="5350641"/>
            <a:ext cx="1828587" cy="1828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4BD730F-2FB8-06BB-493E-45156AEF5E53}"/>
                  </a:ext>
                </a:extLst>
              </p:cNvPr>
              <p:cNvSpPr txBox="1"/>
              <p:nvPr/>
            </p:nvSpPr>
            <p:spPr>
              <a:xfrm>
                <a:off x="7702265" y="5284244"/>
                <a:ext cx="429944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e>
                              <m:r>
                                <a:rPr lang="en-GB" sz="3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ctrlP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e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d>
                        <m:dPr>
                          <m:ctrlP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e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en-DE" sz="32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4BD730F-2FB8-06BB-493E-45156AEF5E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2265" y="5284244"/>
                <a:ext cx="4299447" cy="492443"/>
              </a:xfrm>
              <a:prstGeom prst="rect">
                <a:avLst/>
              </a:prstGeom>
              <a:blipFill>
                <a:blip r:embed="rId8"/>
                <a:stretch>
                  <a:fillRect t="-25926" r="-6516" b="-4814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16348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BB7802D9-1865-07CF-B317-A5EBCE53838D}"/>
                  </a:ext>
                </a:extLst>
              </p:cNvPr>
              <p:cNvSpPr>
                <a:spLocks noGrp="1"/>
              </p:cNvSpPr>
              <p:nvPr>
                <p:ph type="body" sz="quarter" idx="11"/>
              </p:nvPr>
            </p:nvSpPr>
            <p:spPr/>
            <p:txBody>
              <a:bodyPr/>
              <a:lstStyle/>
              <a:p>
                <a:r>
                  <a:rPr lang="en-GB" sz="5400" dirty="0"/>
                  <a:t>Akzeptor </a:t>
                </a:r>
                <a14:m>
                  <m:oMath xmlns:m="http://schemas.openxmlformats.org/officeDocument/2006/math">
                    <m:r>
                      <a:rPr lang="en-GB" sz="5400" b="1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GB" sz="5400" dirty="0"/>
                  <a:t> </a:t>
                </a:r>
                <a:r>
                  <a:rPr lang="en-GB" sz="5400" dirty="0" err="1"/>
                  <a:t>Regulärer</a:t>
                </a:r>
                <a:r>
                  <a:rPr lang="en-GB" sz="5400" dirty="0"/>
                  <a:t> </a:t>
                </a:r>
                <a:r>
                  <a:rPr lang="en-GB" sz="5400" dirty="0" err="1"/>
                  <a:t>Ausdruck</a:t>
                </a:r>
                <a:endParaRPr lang="en-DE" sz="5400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BB7802D9-1865-07CF-B317-A5EBCE53838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1"/>
              </p:nvPr>
            </p:nvSpPr>
            <p:spPr>
              <a:blipFill>
                <a:blip r:embed="rId2"/>
                <a:stretch>
                  <a:fillRect l="-1535" t="-1408" r="-3122" b="-1079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4A8EEEC2-3F62-8BD7-814C-986D308A20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4820" y="2379910"/>
            <a:ext cx="4962359" cy="153751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4BD730F-2FB8-06BB-493E-45156AEF5E53}"/>
                  </a:ext>
                </a:extLst>
              </p:cNvPr>
              <p:cNvSpPr txBox="1"/>
              <p:nvPr/>
            </p:nvSpPr>
            <p:spPr>
              <a:xfrm>
                <a:off x="3946275" y="4662642"/>
                <a:ext cx="429944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e>
                              <m:r>
                                <a:rPr lang="en-GB" sz="3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ctrlP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e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d>
                        <m:dPr>
                          <m:ctrlP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e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en-DE" sz="32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4BD730F-2FB8-06BB-493E-45156AEF5E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6275" y="4662642"/>
                <a:ext cx="4299447" cy="492443"/>
              </a:xfrm>
              <a:prstGeom prst="rect">
                <a:avLst/>
              </a:prstGeom>
              <a:blipFill>
                <a:blip r:embed="rId4"/>
                <a:stretch>
                  <a:fillRect t="-25926" r="-6516" b="-4814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2B213E12-815D-C08E-3B1D-CEABA65383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791834">
            <a:off x="2161118" y="2971284"/>
            <a:ext cx="1659763" cy="165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6A1DCD8C-EA35-D62A-63E3-ED2209F1DF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075662">
            <a:off x="8481311" y="3087547"/>
            <a:ext cx="1659763" cy="165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8469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6037412-A801-64BE-64E9-09E29A1782B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76404"/>
          <a:stretch/>
        </p:blipFill>
        <p:spPr>
          <a:xfrm>
            <a:off x="1652588" y="2571517"/>
            <a:ext cx="4550988" cy="181213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ED37EF1-FB28-CD2F-C2A0-77A05772492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53921" r="20001"/>
          <a:stretch/>
        </p:blipFill>
        <p:spPr>
          <a:xfrm>
            <a:off x="1819758" y="4383650"/>
            <a:ext cx="2438478" cy="2370176"/>
          </a:xfrm>
          <a:prstGeom prst="rect">
            <a:avLst/>
          </a:prstGeom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C1813A5-8F2F-BE3A-5921-3CE6A19168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Erzeuge</a:t>
            </a:r>
            <a:r>
              <a:rPr lang="en-GB" dirty="0"/>
              <a:t> </a:t>
            </a:r>
            <a:r>
              <a:rPr lang="en-GB" dirty="0" err="1"/>
              <a:t>zu</a:t>
            </a:r>
            <a:r>
              <a:rPr lang="en-GB" dirty="0"/>
              <a:t> den </a:t>
            </a:r>
            <a:r>
              <a:rPr lang="en-GB" dirty="0" err="1"/>
              <a:t>gegebenen</a:t>
            </a:r>
            <a:r>
              <a:rPr lang="en-GB" dirty="0"/>
              <a:t> DEA’s </a:t>
            </a:r>
            <a:r>
              <a:rPr lang="en-GB" dirty="0" err="1"/>
              <a:t>jeweils</a:t>
            </a:r>
            <a:r>
              <a:rPr lang="en-GB" dirty="0"/>
              <a:t> den </a:t>
            </a:r>
            <a:r>
              <a:rPr lang="en-GB" dirty="0" err="1"/>
              <a:t>zugehörigen</a:t>
            </a:r>
            <a:r>
              <a:rPr lang="en-GB" dirty="0"/>
              <a:t> </a:t>
            </a:r>
            <a:r>
              <a:rPr lang="en-GB" dirty="0" err="1"/>
              <a:t>regulären</a:t>
            </a:r>
            <a:r>
              <a:rPr lang="en-GB" dirty="0"/>
              <a:t> </a:t>
            </a:r>
            <a:r>
              <a:rPr lang="en-GB" dirty="0" err="1"/>
              <a:t>Ausdruck</a:t>
            </a:r>
            <a:r>
              <a:rPr lang="en-GB" dirty="0"/>
              <a:t>:</a:t>
            </a:r>
          </a:p>
          <a:p>
            <a:endParaRPr lang="en-GB" dirty="0"/>
          </a:p>
          <a:p>
            <a:pPr marL="457200" indent="-457200">
              <a:buFont typeface="+mj-lt"/>
              <a:buAutoNum type="alphaLcParenR"/>
            </a:pPr>
            <a:r>
              <a:rPr lang="en-GB" dirty="0"/>
              <a:t> </a:t>
            </a:r>
          </a:p>
          <a:p>
            <a:pPr marL="457200" indent="-457200">
              <a:buFont typeface="+mj-lt"/>
              <a:buAutoNum type="alphaLcParenR"/>
            </a:pPr>
            <a:endParaRPr lang="en-GB" dirty="0"/>
          </a:p>
          <a:p>
            <a:pPr marL="457200" indent="-457200">
              <a:buFont typeface="+mj-lt"/>
              <a:buAutoNum type="alphaLcParenR"/>
            </a:pPr>
            <a:endParaRPr lang="en-GB" dirty="0"/>
          </a:p>
          <a:p>
            <a:pPr marL="457200" indent="-457200">
              <a:buFont typeface="+mj-lt"/>
              <a:buAutoNum type="alphaLcParenR"/>
            </a:pPr>
            <a:endParaRPr lang="en-GB" dirty="0"/>
          </a:p>
          <a:p>
            <a:pPr marL="457200" indent="-457200">
              <a:buFont typeface="+mj-lt"/>
              <a:buAutoNum type="alphaLcParenR"/>
            </a:pPr>
            <a:r>
              <a:rPr lang="en-GB" dirty="0"/>
              <a:t> 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A589C3-36CE-99BB-79E9-20078498BCF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3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51357736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FA2390-3524-F276-4F75-5D57D93E6ED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3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42DE9F8-5726-CD86-0914-77116E684B9F}"/>
                  </a:ext>
                </a:extLst>
              </p:cNvPr>
              <p:cNvSpPr txBox="1"/>
              <p:nvPr/>
            </p:nvSpPr>
            <p:spPr>
              <a:xfrm>
                <a:off x="1327861" y="4380613"/>
                <a:ext cx="355122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4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4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GB" sz="4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en-GB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e>
                              <m:r>
                                <a:rPr lang="en-GB" sz="40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sSup>
                                <m:sSupPr>
                                  <m:ctrlPr>
                                    <a:rPr lang="en-GB" sz="40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40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GB" sz="40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en-GB" sz="40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GB" sz="4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DE" sz="4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42DE9F8-5726-CD86-0914-77116E684B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7861" y="4380613"/>
                <a:ext cx="3551229" cy="615553"/>
              </a:xfrm>
              <a:prstGeom prst="rect">
                <a:avLst/>
              </a:prstGeom>
              <a:blipFill>
                <a:blip r:embed="rId2"/>
                <a:stretch>
                  <a:fillRect t="-26733" r="-10137" b="-47525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1DE8639E-6159-28DE-4FB5-1A36B6529CF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53921" r="20001"/>
          <a:stretch/>
        </p:blipFill>
        <p:spPr>
          <a:xfrm>
            <a:off x="7380586" y="1571731"/>
            <a:ext cx="2438478" cy="237017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CF7FCC5-B54B-149F-3594-72ADA94E6C1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76404"/>
          <a:stretch/>
        </p:blipFill>
        <p:spPr>
          <a:xfrm>
            <a:off x="1237918" y="1850752"/>
            <a:ext cx="4550988" cy="1812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7828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BB7802D9-1865-07CF-B317-A5EBCE53838D}"/>
                  </a:ext>
                </a:extLst>
              </p:cNvPr>
              <p:cNvSpPr>
                <a:spLocks noGrp="1"/>
              </p:cNvSpPr>
              <p:nvPr>
                <p:ph type="body" sz="quarter" idx="11"/>
              </p:nvPr>
            </p:nvSpPr>
            <p:spPr/>
            <p:txBody>
              <a:bodyPr/>
              <a:lstStyle/>
              <a:p>
                <a:r>
                  <a:rPr lang="en-GB" sz="5400" dirty="0" err="1"/>
                  <a:t>Regulärer</a:t>
                </a:r>
                <a:r>
                  <a:rPr lang="en-GB" sz="5400" dirty="0"/>
                  <a:t> </a:t>
                </a:r>
                <a:r>
                  <a:rPr lang="en-GB" sz="5400" dirty="0" err="1"/>
                  <a:t>Ausdruck</a:t>
                </a:r>
                <a:r>
                  <a:rPr lang="en-GB" sz="5400" dirty="0"/>
                  <a:t> </a:t>
                </a:r>
                <a14:m>
                  <m:oMath xmlns:m="http://schemas.openxmlformats.org/officeDocument/2006/math">
                    <m:r>
                      <a:rPr lang="en-GB" sz="5400" b="1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GB" sz="5400" dirty="0"/>
                  <a:t> Akzeptor</a:t>
                </a:r>
                <a:endParaRPr lang="en-DE" sz="5400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BB7802D9-1865-07CF-B317-A5EBCE53838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1"/>
              </p:nvPr>
            </p:nvSpPr>
            <p:spPr>
              <a:blipFill>
                <a:blip r:embed="rId2"/>
                <a:stretch>
                  <a:fillRect l="-1535" t="-1408" r="-3071" b="-1079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4906A22-9B02-1DA6-9028-9BC5E5CAF081}"/>
                  </a:ext>
                </a:extLst>
              </p:cNvPr>
              <p:cNvSpPr txBox="1"/>
              <p:nvPr/>
            </p:nvSpPr>
            <p:spPr>
              <a:xfrm>
                <a:off x="3948264" y="3571985"/>
                <a:ext cx="4295471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4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4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e>
                              <m:r>
                                <a:rPr lang="en-GB" sz="4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GB" sz="4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GB" sz="4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4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GB" sz="4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DE" sz="4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4906A22-9B02-1DA6-9028-9BC5E5CAF0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264" y="3571985"/>
                <a:ext cx="4295471" cy="738664"/>
              </a:xfrm>
              <a:prstGeom prst="rect">
                <a:avLst/>
              </a:prstGeom>
              <a:blipFill>
                <a:blip r:embed="rId3"/>
                <a:stretch>
                  <a:fillRect t="-25620" r="-9943" b="-4876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6397774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BB7802D9-1865-07CF-B317-A5EBCE53838D}"/>
                  </a:ext>
                </a:extLst>
              </p:cNvPr>
              <p:cNvSpPr>
                <a:spLocks noGrp="1"/>
              </p:cNvSpPr>
              <p:nvPr>
                <p:ph type="body" sz="quarter" idx="11"/>
              </p:nvPr>
            </p:nvSpPr>
            <p:spPr/>
            <p:txBody>
              <a:bodyPr/>
              <a:lstStyle/>
              <a:p>
                <a:r>
                  <a:rPr lang="en-GB" sz="5400" dirty="0" err="1"/>
                  <a:t>Regulärer</a:t>
                </a:r>
                <a:r>
                  <a:rPr lang="en-GB" sz="5400" dirty="0"/>
                  <a:t> </a:t>
                </a:r>
                <a:r>
                  <a:rPr lang="en-GB" sz="5400" dirty="0" err="1"/>
                  <a:t>Ausdruck</a:t>
                </a:r>
                <a:r>
                  <a:rPr lang="en-GB" sz="5400" dirty="0"/>
                  <a:t> </a:t>
                </a:r>
                <a14:m>
                  <m:oMath xmlns:m="http://schemas.openxmlformats.org/officeDocument/2006/math">
                    <m:r>
                      <a:rPr lang="en-GB" sz="5400" b="1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GB" sz="5400" dirty="0"/>
                  <a:t> Akzeptor</a:t>
                </a:r>
                <a:endParaRPr lang="en-DE" sz="5400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BB7802D9-1865-07CF-B317-A5EBCE53838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1"/>
              </p:nvPr>
            </p:nvSpPr>
            <p:spPr>
              <a:blipFill>
                <a:blip r:embed="rId2"/>
                <a:stretch>
                  <a:fillRect l="-1535" t="-1408" r="-3071" b="-1079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4906A22-9B02-1DA6-9028-9BC5E5CAF081}"/>
                  </a:ext>
                </a:extLst>
              </p:cNvPr>
              <p:cNvSpPr txBox="1"/>
              <p:nvPr/>
            </p:nvSpPr>
            <p:spPr>
              <a:xfrm>
                <a:off x="1339535" y="2292926"/>
                <a:ext cx="4295471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4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4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e>
                              <m:r>
                                <a:rPr lang="en-GB" sz="4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GB" sz="4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GB" sz="4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4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GB" sz="4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DE" sz="4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4906A22-9B02-1DA6-9028-9BC5E5CAF0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9535" y="2292926"/>
                <a:ext cx="4295471" cy="738664"/>
              </a:xfrm>
              <a:prstGeom prst="rect">
                <a:avLst/>
              </a:prstGeom>
              <a:blipFill>
                <a:blip r:embed="rId3"/>
                <a:stretch>
                  <a:fillRect t="-24793" r="-9943" b="-4958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val 1">
            <a:extLst>
              <a:ext uri="{FF2B5EF4-FFF2-40B4-BE49-F238E27FC236}">
                <a16:creationId xmlns:a16="http://schemas.microsoft.com/office/drawing/2014/main" id="{8BE3C0EF-3C51-97C8-75B6-92CE91391CD0}"/>
              </a:ext>
            </a:extLst>
          </p:cNvPr>
          <p:cNvSpPr/>
          <p:nvPr/>
        </p:nvSpPr>
        <p:spPr>
          <a:xfrm>
            <a:off x="10712825" y="1416893"/>
            <a:ext cx="1080000" cy="1080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1</a:t>
            </a:r>
            <a:endParaRPr lang="en-DE" sz="4000" b="1" dirty="0"/>
          </a:p>
        </p:txBody>
      </p:sp>
      <p:pic>
        <p:nvPicPr>
          <p:cNvPr id="4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E79891DE-8728-5E32-893B-70057744BD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381972" y="3188151"/>
            <a:ext cx="1630018" cy="1630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3D181E9-8FC5-C128-E926-3BEB1446937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6000" y="4152035"/>
            <a:ext cx="4692628" cy="153615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30E53ED-6BFB-661A-D5CC-D3E963BD2437}"/>
              </a:ext>
            </a:extLst>
          </p:cNvPr>
          <p:cNvSpPr txBox="1"/>
          <p:nvPr/>
        </p:nvSpPr>
        <p:spPr>
          <a:xfrm>
            <a:off x="513107" y="4313009"/>
            <a:ext cx="417755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solidFill>
                  <a:schemeClr val="bg1"/>
                </a:solidFill>
              </a:rPr>
              <a:t>Als erstes wird ein Zustandsgraph mit einem Startzustand und einem Endzustand erzeugt. Startzustand und Endzustand sind durch einen Zustandsübergang miteinander verbunden, der mit dem regulären Ausdruck R beschriftet ist (Bild 1). Dieser Zustandsgraph beschreibt offenbar das Verhalten eines Automaten, der die regulären Sprache L(R) erkennt – allerdings nur ganz grob, die inneren Zustände des Automaten bleiben zunächst unbestimmt. </a:t>
            </a:r>
          </a:p>
        </p:txBody>
      </p:sp>
    </p:spTree>
    <p:extLst>
      <p:ext uri="{BB962C8B-B14F-4D97-AF65-F5344CB8AC3E}">
        <p14:creationId xmlns:p14="http://schemas.microsoft.com/office/powerpoint/2010/main" val="42635206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63D4517-C1E9-597B-8D85-9D9D3B16B9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C000"/>
                </a:solidFill>
              </a:rPr>
              <a:t>Reguläre</a:t>
            </a:r>
            <a:r>
              <a:rPr lang="en-GB" dirty="0">
                <a:solidFill>
                  <a:srgbClr val="FFC000"/>
                </a:solidFill>
              </a:rPr>
              <a:t> </a:t>
            </a:r>
            <a:r>
              <a:rPr lang="en-GB" dirty="0" err="1">
                <a:solidFill>
                  <a:srgbClr val="FFC000"/>
                </a:solidFill>
              </a:rPr>
              <a:t>Ausdrücke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348838403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BB7802D9-1865-07CF-B317-A5EBCE53838D}"/>
                  </a:ext>
                </a:extLst>
              </p:cNvPr>
              <p:cNvSpPr>
                <a:spLocks noGrp="1"/>
              </p:cNvSpPr>
              <p:nvPr>
                <p:ph type="body" sz="quarter" idx="11"/>
              </p:nvPr>
            </p:nvSpPr>
            <p:spPr/>
            <p:txBody>
              <a:bodyPr/>
              <a:lstStyle/>
              <a:p>
                <a:r>
                  <a:rPr lang="en-GB" sz="5400" dirty="0" err="1"/>
                  <a:t>Regulärer</a:t>
                </a:r>
                <a:r>
                  <a:rPr lang="en-GB" sz="5400" dirty="0"/>
                  <a:t> </a:t>
                </a:r>
                <a:r>
                  <a:rPr lang="en-GB" sz="5400" dirty="0" err="1"/>
                  <a:t>Ausdruck</a:t>
                </a:r>
                <a:r>
                  <a:rPr lang="en-GB" sz="5400" dirty="0"/>
                  <a:t> </a:t>
                </a:r>
                <a14:m>
                  <m:oMath xmlns:m="http://schemas.openxmlformats.org/officeDocument/2006/math">
                    <m:r>
                      <a:rPr lang="en-GB" sz="5400" b="1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GB" sz="5400" dirty="0"/>
                  <a:t> Akzeptor</a:t>
                </a:r>
                <a:endParaRPr lang="en-DE" sz="5400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BB7802D9-1865-07CF-B317-A5EBCE53838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1"/>
              </p:nvPr>
            </p:nvSpPr>
            <p:spPr>
              <a:blipFill>
                <a:blip r:embed="rId2"/>
                <a:stretch>
                  <a:fillRect l="-1535" t="-1408" r="-3071" b="-1079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4906A22-9B02-1DA6-9028-9BC5E5CAF081}"/>
                  </a:ext>
                </a:extLst>
              </p:cNvPr>
              <p:cNvSpPr txBox="1"/>
              <p:nvPr/>
            </p:nvSpPr>
            <p:spPr>
              <a:xfrm>
                <a:off x="700315" y="1676874"/>
                <a:ext cx="124700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1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1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e>
                              <m:r>
                                <a:rPr lang="en-GB" sz="1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GB" sz="1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GB" sz="1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DE" sz="1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4906A22-9B02-1DA6-9028-9BC5E5CAF0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315" y="1676874"/>
                <a:ext cx="1247008" cy="215444"/>
              </a:xfrm>
              <a:prstGeom prst="rect">
                <a:avLst/>
              </a:prstGeom>
              <a:blipFill>
                <a:blip r:embed="rId3"/>
                <a:stretch>
                  <a:fillRect l="-2451" t="-25714" r="-10784" b="-5142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val 1">
            <a:extLst>
              <a:ext uri="{FF2B5EF4-FFF2-40B4-BE49-F238E27FC236}">
                <a16:creationId xmlns:a16="http://schemas.microsoft.com/office/drawing/2014/main" id="{8BE3C0EF-3C51-97C8-75B6-92CE91391CD0}"/>
              </a:ext>
            </a:extLst>
          </p:cNvPr>
          <p:cNvSpPr/>
          <p:nvPr/>
        </p:nvSpPr>
        <p:spPr>
          <a:xfrm>
            <a:off x="10712825" y="1416893"/>
            <a:ext cx="1080000" cy="1080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2</a:t>
            </a:r>
            <a:endParaRPr lang="en-DE" sz="4000" b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3D181E9-8FC5-C128-E926-3BEB144693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47919" y="1617134"/>
            <a:ext cx="1080000" cy="353542"/>
          </a:xfrm>
          <a:prstGeom prst="rect">
            <a:avLst/>
          </a:prstGeom>
        </p:spPr>
      </p:pic>
      <p:pic>
        <p:nvPicPr>
          <p:cNvPr id="5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47B8CD05-E971-D82C-E01B-56D969B16D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634137">
            <a:off x="2163697" y="1497611"/>
            <a:ext cx="536768" cy="536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72832C1A-3F12-76EA-4A34-7707C8F124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634137">
            <a:off x="4138797" y="1495638"/>
            <a:ext cx="536768" cy="536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0E75D2-4228-72D4-ECE1-796D0B700E7D}"/>
              </a:ext>
            </a:extLst>
          </p:cNvPr>
          <p:cNvSpPr txBox="1"/>
          <p:nvPr/>
        </p:nvSpPr>
        <p:spPr>
          <a:xfrm>
            <a:off x="4726049" y="1639822"/>
            <a:ext cx="5994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solidFill>
                  <a:schemeClr val="bg1"/>
                </a:solidFill>
              </a:rPr>
              <a:t>...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0F232301-23A4-7DB5-9409-97A019E7977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5148" y="2451278"/>
            <a:ext cx="10409939" cy="4191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7546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BB7802D9-1865-07CF-B317-A5EBCE53838D}"/>
                  </a:ext>
                </a:extLst>
              </p:cNvPr>
              <p:cNvSpPr>
                <a:spLocks noGrp="1"/>
              </p:cNvSpPr>
              <p:nvPr>
                <p:ph type="body" sz="quarter" idx="11"/>
              </p:nvPr>
            </p:nvSpPr>
            <p:spPr/>
            <p:txBody>
              <a:bodyPr/>
              <a:lstStyle/>
              <a:p>
                <a:r>
                  <a:rPr lang="en-GB" sz="5400" dirty="0" err="1"/>
                  <a:t>Regulärer</a:t>
                </a:r>
                <a:r>
                  <a:rPr lang="en-GB" sz="5400" dirty="0"/>
                  <a:t> </a:t>
                </a:r>
                <a:r>
                  <a:rPr lang="en-GB" sz="5400" dirty="0" err="1"/>
                  <a:t>Ausdruck</a:t>
                </a:r>
                <a:r>
                  <a:rPr lang="en-GB" sz="5400" dirty="0"/>
                  <a:t> </a:t>
                </a:r>
                <a14:m>
                  <m:oMath xmlns:m="http://schemas.openxmlformats.org/officeDocument/2006/math">
                    <m:r>
                      <a:rPr lang="en-GB" sz="5400" b="1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GB" sz="5400" dirty="0"/>
                  <a:t> Akzeptor</a:t>
                </a:r>
                <a:endParaRPr lang="en-DE" sz="5400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BB7802D9-1865-07CF-B317-A5EBCE53838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1"/>
              </p:nvPr>
            </p:nvSpPr>
            <p:spPr>
              <a:blipFill>
                <a:blip r:embed="rId2"/>
                <a:stretch>
                  <a:fillRect l="-1535" t="-1408" r="-3071" b="-1079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4906A22-9B02-1DA6-9028-9BC5E5CAF081}"/>
                  </a:ext>
                </a:extLst>
              </p:cNvPr>
              <p:cNvSpPr txBox="1"/>
              <p:nvPr/>
            </p:nvSpPr>
            <p:spPr>
              <a:xfrm>
                <a:off x="700315" y="1676874"/>
                <a:ext cx="124700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1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1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e>
                              <m:r>
                                <a:rPr lang="en-GB" sz="1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GB" sz="1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GB" sz="1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DE" sz="1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4906A22-9B02-1DA6-9028-9BC5E5CAF0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315" y="1676874"/>
                <a:ext cx="1247008" cy="215444"/>
              </a:xfrm>
              <a:prstGeom prst="rect">
                <a:avLst/>
              </a:prstGeom>
              <a:blipFill>
                <a:blip r:embed="rId3"/>
                <a:stretch>
                  <a:fillRect l="-2451" t="-25714" r="-10784" b="-5142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val 1">
            <a:extLst>
              <a:ext uri="{FF2B5EF4-FFF2-40B4-BE49-F238E27FC236}">
                <a16:creationId xmlns:a16="http://schemas.microsoft.com/office/drawing/2014/main" id="{8BE3C0EF-3C51-97C8-75B6-92CE91391CD0}"/>
              </a:ext>
            </a:extLst>
          </p:cNvPr>
          <p:cNvSpPr/>
          <p:nvPr/>
        </p:nvSpPr>
        <p:spPr>
          <a:xfrm>
            <a:off x="10712825" y="1416893"/>
            <a:ext cx="1080000" cy="1080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2</a:t>
            </a:r>
            <a:endParaRPr lang="en-DE" sz="4000" b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3D181E9-8FC5-C128-E926-3BEB144693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47919" y="1617134"/>
            <a:ext cx="1080000" cy="353542"/>
          </a:xfrm>
          <a:prstGeom prst="rect">
            <a:avLst/>
          </a:prstGeom>
        </p:spPr>
      </p:pic>
      <p:pic>
        <p:nvPicPr>
          <p:cNvPr id="8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72832C1A-3F12-76EA-4A34-7707C8F124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634137">
            <a:off x="4138797" y="1495638"/>
            <a:ext cx="536768" cy="536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143A985-F955-935A-F510-3CCD3D2D556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2783" y="3620803"/>
            <a:ext cx="3705134" cy="214424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EC3860F-7287-6A7D-F096-9C67B04EC04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08971" y="1567458"/>
            <a:ext cx="3467278" cy="4826248"/>
          </a:xfrm>
          <a:prstGeom prst="rect">
            <a:avLst/>
          </a:prstGeom>
        </p:spPr>
      </p:pic>
      <p:pic>
        <p:nvPicPr>
          <p:cNvPr id="17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B33466BD-D8F5-D7D7-5058-EE989CE967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634137">
            <a:off x="2163697" y="1497611"/>
            <a:ext cx="536768" cy="536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A7D4F1DE-9389-8F24-F4D2-FAB550D904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843427">
            <a:off x="3105172" y="2283248"/>
            <a:ext cx="3552092" cy="3552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23340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BB7802D9-1865-07CF-B317-A5EBCE53838D}"/>
                  </a:ext>
                </a:extLst>
              </p:cNvPr>
              <p:cNvSpPr>
                <a:spLocks noGrp="1"/>
              </p:cNvSpPr>
              <p:nvPr>
                <p:ph type="body" sz="quarter" idx="11"/>
              </p:nvPr>
            </p:nvSpPr>
            <p:spPr/>
            <p:txBody>
              <a:bodyPr/>
              <a:lstStyle/>
              <a:p>
                <a:r>
                  <a:rPr lang="en-GB" sz="5400" dirty="0" err="1"/>
                  <a:t>Regulärer</a:t>
                </a:r>
                <a:r>
                  <a:rPr lang="en-GB" sz="5400" dirty="0"/>
                  <a:t> </a:t>
                </a:r>
                <a:r>
                  <a:rPr lang="en-GB" sz="5400" dirty="0" err="1"/>
                  <a:t>Ausdruck</a:t>
                </a:r>
                <a:r>
                  <a:rPr lang="en-GB" sz="5400" dirty="0"/>
                  <a:t> </a:t>
                </a:r>
                <a14:m>
                  <m:oMath xmlns:m="http://schemas.openxmlformats.org/officeDocument/2006/math">
                    <m:r>
                      <a:rPr lang="en-GB" sz="5400" b="1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GB" sz="5400" dirty="0"/>
                  <a:t> Akzeptor</a:t>
                </a:r>
                <a:endParaRPr lang="en-DE" sz="5400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BB7802D9-1865-07CF-B317-A5EBCE53838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1"/>
              </p:nvPr>
            </p:nvSpPr>
            <p:spPr>
              <a:blipFill>
                <a:blip r:embed="rId2"/>
                <a:stretch>
                  <a:fillRect l="-1535" t="-1408" r="-3071" b="-1079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4906A22-9B02-1DA6-9028-9BC5E5CAF081}"/>
                  </a:ext>
                </a:extLst>
              </p:cNvPr>
              <p:cNvSpPr txBox="1"/>
              <p:nvPr/>
            </p:nvSpPr>
            <p:spPr>
              <a:xfrm>
                <a:off x="3413085" y="2220080"/>
                <a:ext cx="5365828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6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6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6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60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60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e>
                              <m:r>
                                <a:rPr lang="en-GB" sz="60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GB" sz="6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GB" sz="6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6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GB" sz="6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DE" sz="6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4906A22-9B02-1DA6-9028-9BC5E5CAF0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3085" y="2220080"/>
                <a:ext cx="5365828" cy="923330"/>
              </a:xfrm>
              <a:prstGeom prst="rect">
                <a:avLst/>
              </a:prstGeom>
              <a:blipFill>
                <a:blip r:embed="rId3"/>
                <a:stretch>
                  <a:fillRect t="-25000" r="-10000" b="-48684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15">
            <a:extLst>
              <a:ext uri="{FF2B5EF4-FFF2-40B4-BE49-F238E27FC236}">
                <a16:creationId xmlns:a16="http://schemas.microsoft.com/office/drawing/2014/main" id="{BEC3860F-7287-6A7D-F096-9C67B04EC04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80458"/>
          <a:stretch/>
        </p:blipFill>
        <p:spPr>
          <a:xfrm>
            <a:off x="2256600" y="3783104"/>
            <a:ext cx="7678799" cy="2088778"/>
          </a:xfrm>
          <a:prstGeom prst="rect">
            <a:avLst/>
          </a:prstGeom>
        </p:spPr>
      </p:pic>
      <p:pic>
        <p:nvPicPr>
          <p:cNvPr id="17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B33466BD-D8F5-D7D7-5058-EE989CE967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908162">
            <a:off x="881555" y="2960579"/>
            <a:ext cx="1645049" cy="1645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359FA0C9-C18E-277B-00FB-7676EDA724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209098">
            <a:off x="9487669" y="2960579"/>
            <a:ext cx="1645049" cy="1645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1835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40F4602A-982B-BCDB-C918-5FC187834D4B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GB" dirty="0"/>
                  <a:t>Erstelle </a:t>
                </a:r>
                <a:r>
                  <a:rPr lang="en-GB" dirty="0" err="1"/>
                  <a:t>zu</a:t>
                </a:r>
                <a:r>
                  <a:rPr lang="en-GB" dirty="0"/>
                  <a:t> den folgenden </a:t>
                </a:r>
                <a:r>
                  <a:rPr lang="en-GB" dirty="0" err="1"/>
                  <a:t>regulären</a:t>
                </a:r>
                <a:r>
                  <a:rPr lang="en-GB" dirty="0"/>
                  <a:t> </a:t>
                </a:r>
                <a:r>
                  <a:rPr lang="en-GB" dirty="0" err="1"/>
                  <a:t>Ausdrücken</a:t>
                </a:r>
                <a:r>
                  <a:rPr lang="en-GB" dirty="0"/>
                  <a:t> </a:t>
                </a:r>
                <a:r>
                  <a:rPr lang="en-GB" dirty="0" err="1"/>
                  <a:t>jeweils</a:t>
                </a:r>
                <a:r>
                  <a:rPr lang="en-GB" dirty="0"/>
                  <a:t> das </a:t>
                </a:r>
                <a:r>
                  <a:rPr lang="en-GB" dirty="0" err="1"/>
                  <a:t>zum</a:t>
                </a:r>
                <a:r>
                  <a:rPr lang="en-GB" dirty="0"/>
                  <a:t> </a:t>
                </a:r>
                <a:r>
                  <a:rPr lang="en-GB" dirty="0" err="1"/>
                  <a:t>Automaten</a:t>
                </a:r>
                <a:r>
                  <a:rPr lang="en-GB" dirty="0"/>
                  <a:t> </a:t>
                </a:r>
                <a:r>
                  <a:rPr lang="en-GB" dirty="0" err="1"/>
                  <a:t>gehörige</a:t>
                </a:r>
                <a:r>
                  <a:rPr lang="en-GB" dirty="0"/>
                  <a:t> </a:t>
                </a:r>
                <a:r>
                  <a:rPr lang="en-GB" dirty="0" err="1"/>
                  <a:t>Zustandsdiagramm</a:t>
                </a:r>
                <a:r>
                  <a:rPr lang="en-GB" dirty="0"/>
                  <a:t>:</a:t>
                </a:r>
              </a:p>
              <a:p>
                <a:endParaRPr lang="en-GB" dirty="0"/>
              </a:p>
              <a:p>
                <a:pPr marL="457200" indent="-457200">
                  <a:buFont typeface="+mj-lt"/>
                  <a:buAutoNum type="alphaLcParenR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𝑎𝑏</m:t>
                    </m:r>
                  </m:oMath>
                </a14:m>
                <a:endParaRPr lang="en-GB" dirty="0"/>
              </a:p>
              <a:p>
                <a:pPr marL="457200" indent="-457200">
                  <a:buFont typeface="+mj-lt"/>
                  <a:buAutoNum type="alphaLcParenR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</m:oMath>
                </a14:m>
                <a:endParaRPr lang="en-GB" dirty="0"/>
              </a:p>
              <a:p>
                <a:pPr marL="457200" indent="-457200">
                  <a:buFont typeface="+mj-lt"/>
                  <a:buAutoNum type="alphaLcParenR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GB" dirty="0"/>
              </a:p>
              <a:p>
                <a:pPr marL="457200" indent="-457200">
                  <a:buFont typeface="+mj-lt"/>
                  <a:buAutoNum type="alphaLcParenR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0|1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endParaRPr lang="en-DE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40F4602A-982B-BCDB-C918-5FC187834D4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826" t="-196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6309D-2CFF-F592-3446-89441676389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4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003649644"/>
      </p:ext>
    </p:extLst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24FF3F70-AB99-489C-DDC0-66210C9E5CBD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pPr marL="457200" indent="-457200">
                  <a:buFont typeface="+mj-lt"/>
                  <a:buAutoNum type="alphaLcParenR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𝑎𝑏</m:t>
                    </m:r>
                  </m:oMath>
                </a14:m>
                <a:endParaRPr lang="en-GB" dirty="0"/>
              </a:p>
              <a:p>
                <a:pPr marL="457200" indent="-457200">
                  <a:buFont typeface="+mj-lt"/>
                  <a:buAutoNum type="alphaLcParenR"/>
                </a:pPr>
                <a:endParaRPr lang="en-GB" dirty="0"/>
              </a:p>
              <a:p>
                <a:pPr marL="457200" indent="-457200">
                  <a:buFont typeface="+mj-lt"/>
                  <a:buAutoNum type="alphaLcParenR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</m:oMath>
                </a14:m>
                <a:endParaRPr lang="en-GB" dirty="0"/>
              </a:p>
              <a:p>
                <a:pPr marL="457200" indent="-457200">
                  <a:buFont typeface="+mj-lt"/>
                  <a:buAutoNum type="alphaLcParenR"/>
                </a:pPr>
                <a:endParaRPr lang="en-GB" dirty="0"/>
              </a:p>
              <a:p>
                <a:pPr marL="457200" indent="-457200">
                  <a:buFont typeface="+mj-lt"/>
                  <a:buAutoNum type="alphaLcParenR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GB" dirty="0"/>
              </a:p>
              <a:p>
                <a:pPr marL="457200" indent="-457200">
                  <a:buFont typeface="+mj-lt"/>
                  <a:buAutoNum type="alphaLcParenR"/>
                </a:pPr>
                <a:endParaRPr lang="en-GB" dirty="0"/>
              </a:p>
              <a:p>
                <a:pPr marL="457200" indent="-457200">
                  <a:buFont typeface="+mj-lt"/>
                  <a:buAutoNum type="alphaLcParenR"/>
                </a:pPr>
                <a:endParaRPr lang="en-GB" dirty="0"/>
              </a:p>
              <a:p>
                <a:pPr marL="457200" indent="-457200">
                  <a:buFont typeface="+mj-lt"/>
                  <a:buAutoNum type="alphaLcParenR"/>
                </a:pPr>
                <a:endParaRPr lang="en-GB" dirty="0"/>
              </a:p>
              <a:p>
                <a:pPr marL="457200" indent="-457200">
                  <a:buFont typeface="+mj-lt"/>
                  <a:buAutoNum type="alphaLcParenR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0|1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endParaRPr lang="en-DE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24FF3F70-AB99-489C-DDC0-66210C9E5CB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826" t="-196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E4E58D-6E8A-1D8A-5B81-4335B16C52B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4</a:t>
            </a:r>
            <a:endParaRPr lang="en-DE" dirty="0"/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A9EDD866-0F27-10BA-D62B-716585D5F9EC}"/>
              </a:ext>
            </a:extLst>
          </p:cNvPr>
          <p:cNvGrpSpPr/>
          <p:nvPr/>
        </p:nvGrpSpPr>
        <p:grpSpPr>
          <a:xfrm>
            <a:off x="3192680" y="1671079"/>
            <a:ext cx="3606983" cy="748942"/>
            <a:chOff x="4961845" y="1174120"/>
            <a:chExt cx="3606983" cy="748942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9A2E62A1-2489-5B39-51D7-9181CF44E90B}"/>
                </a:ext>
              </a:extLst>
            </p:cNvPr>
            <p:cNvSpPr/>
            <p:nvPr/>
          </p:nvSpPr>
          <p:spPr>
            <a:xfrm>
              <a:off x="5376014" y="1174120"/>
              <a:ext cx="720000" cy="720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S</a:t>
              </a:r>
              <a:endParaRPr lang="en-DE" dirty="0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61B8A0C-8CB7-53E3-8533-DB08E2254252}"/>
                </a:ext>
              </a:extLst>
            </p:cNvPr>
            <p:cNvSpPr/>
            <p:nvPr/>
          </p:nvSpPr>
          <p:spPr>
            <a:xfrm>
              <a:off x="6611058" y="1203062"/>
              <a:ext cx="720000" cy="720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A</a:t>
              </a:r>
              <a:endParaRPr lang="en-DE" dirty="0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CA978A2-E25D-CF07-1BEC-72D9C24E7ABF}"/>
                </a:ext>
              </a:extLst>
            </p:cNvPr>
            <p:cNvSpPr/>
            <p:nvPr/>
          </p:nvSpPr>
          <p:spPr>
            <a:xfrm>
              <a:off x="7848828" y="1203062"/>
              <a:ext cx="720000" cy="720000"/>
            </a:xfrm>
            <a:prstGeom prst="ellipse">
              <a:avLst/>
            </a:prstGeom>
            <a:noFill/>
            <a:ln w="41275" cap="flat" cmpd="dbl">
              <a:solidFill>
                <a:schemeClr val="bg1"/>
              </a:solidFill>
              <a:miter lim="800000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B</a:t>
              </a:r>
              <a:endParaRPr lang="en-DE" dirty="0"/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EE7D5CD3-E8A3-C790-907A-3620EECBB4C8}"/>
                </a:ext>
              </a:extLst>
            </p:cNvPr>
            <p:cNvCxnSpPr>
              <a:cxnSpLocks/>
              <a:endCxn id="4" idx="2"/>
            </p:cNvCxnSpPr>
            <p:nvPr/>
          </p:nvCxnSpPr>
          <p:spPr>
            <a:xfrm>
              <a:off x="4961845" y="1534120"/>
              <a:ext cx="414169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1072DB28-A48C-6CA3-52E6-B9C8123FD229}"/>
                </a:ext>
              </a:extLst>
            </p:cNvPr>
            <p:cNvCxnSpPr>
              <a:cxnSpLocks/>
              <a:endCxn id="5" idx="2"/>
            </p:cNvCxnSpPr>
            <p:nvPr/>
          </p:nvCxnSpPr>
          <p:spPr>
            <a:xfrm>
              <a:off x="6075998" y="1563062"/>
              <a:ext cx="535060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83A0275A-0B8C-1028-574D-069A2E0F3882}"/>
                </a:ext>
              </a:extLst>
            </p:cNvPr>
            <p:cNvCxnSpPr>
              <a:cxnSpLocks/>
              <a:stCxn id="5" idx="6"/>
              <a:endCxn id="6" idx="2"/>
            </p:cNvCxnSpPr>
            <p:nvPr/>
          </p:nvCxnSpPr>
          <p:spPr>
            <a:xfrm>
              <a:off x="7331058" y="1563062"/>
              <a:ext cx="517770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2AB008F7-8EE1-F804-16CB-8962FB94CBF6}"/>
                    </a:ext>
                  </a:extLst>
                </p:cNvPr>
                <p:cNvSpPr txBox="1"/>
                <p:nvPr/>
              </p:nvSpPr>
              <p:spPr>
                <a:xfrm>
                  <a:off x="6246129" y="1257121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2AB008F7-8EE1-F804-16CB-8962FB94CBF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46129" y="1257121"/>
                  <a:ext cx="194797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15625" t="-28889" r="-90625" b="-51111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B502D309-842B-16DB-E364-FA3963764054}"/>
                    </a:ext>
                  </a:extLst>
                </p:cNvPr>
                <p:cNvSpPr txBox="1"/>
                <p:nvPr/>
              </p:nvSpPr>
              <p:spPr>
                <a:xfrm>
                  <a:off x="7466589" y="1257121"/>
                  <a:ext cx="19101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B502D309-842B-16DB-E364-FA396376405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66589" y="1257121"/>
                  <a:ext cx="191014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29032" t="-28889" r="-90323" b="-51111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DD6E4BF8-B365-FD23-3797-8AAC9B4693A4}"/>
              </a:ext>
            </a:extLst>
          </p:cNvPr>
          <p:cNvGrpSpPr/>
          <p:nvPr/>
        </p:nvGrpSpPr>
        <p:grpSpPr>
          <a:xfrm>
            <a:off x="3206493" y="2569059"/>
            <a:ext cx="3606983" cy="748942"/>
            <a:chOff x="4935897" y="2400095"/>
            <a:chExt cx="3606983" cy="748942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455BCBF-17E4-CEBF-2D95-24C8DEB1BF05}"/>
                </a:ext>
              </a:extLst>
            </p:cNvPr>
            <p:cNvSpPr/>
            <p:nvPr/>
          </p:nvSpPr>
          <p:spPr>
            <a:xfrm>
              <a:off x="5350066" y="2400095"/>
              <a:ext cx="720000" cy="720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S</a:t>
              </a:r>
              <a:endParaRPr lang="en-DE" dirty="0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7D59C151-7815-3FF9-AE0B-BD308631C0B2}"/>
                </a:ext>
              </a:extLst>
            </p:cNvPr>
            <p:cNvSpPr/>
            <p:nvPr/>
          </p:nvSpPr>
          <p:spPr>
            <a:xfrm>
              <a:off x="6585110" y="2429037"/>
              <a:ext cx="720000" cy="720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A</a:t>
              </a:r>
              <a:endParaRPr lang="en-DE" dirty="0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26FB3BF1-BE1E-9698-F116-F11E71BA1E46}"/>
                </a:ext>
              </a:extLst>
            </p:cNvPr>
            <p:cNvSpPr/>
            <p:nvPr/>
          </p:nvSpPr>
          <p:spPr>
            <a:xfrm>
              <a:off x="7822880" y="2429037"/>
              <a:ext cx="720000" cy="720000"/>
            </a:xfrm>
            <a:prstGeom prst="ellipse">
              <a:avLst/>
            </a:prstGeom>
            <a:noFill/>
            <a:ln w="41275" cap="flat" cmpd="dbl">
              <a:solidFill>
                <a:schemeClr val="bg1"/>
              </a:solidFill>
              <a:miter lim="800000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B</a:t>
              </a:r>
              <a:endParaRPr lang="en-DE" dirty="0"/>
            </a:p>
          </p:txBody>
        </p: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99901CB1-1BDA-9193-3EB8-2B7AD0669C6C}"/>
                </a:ext>
              </a:extLst>
            </p:cNvPr>
            <p:cNvCxnSpPr>
              <a:cxnSpLocks/>
              <a:endCxn id="49" idx="2"/>
            </p:cNvCxnSpPr>
            <p:nvPr/>
          </p:nvCxnSpPr>
          <p:spPr>
            <a:xfrm>
              <a:off x="4935897" y="2760095"/>
              <a:ext cx="414169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AF634C5A-FE6A-BCB5-A020-75E12C103045}"/>
                </a:ext>
              </a:extLst>
            </p:cNvPr>
            <p:cNvCxnSpPr>
              <a:cxnSpLocks/>
              <a:endCxn id="50" idx="2"/>
            </p:cNvCxnSpPr>
            <p:nvPr/>
          </p:nvCxnSpPr>
          <p:spPr>
            <a:xfrm>
              <a:off x="6050050" y="2789037"/>
              <a:ext cx="535060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1919EE38-660D-998D-822D-C5246C7579F8}"/>
                </a:ext>
              </a:extLst>
            </p:cNvPr>
            <p:cNvCxnSpPr>
              <a:cxnSpLocks/>
              <a:stCxn id="50" idx="6"/>
              <a:endCxn id="51" idx="2"/>
            </p:cNvCxnSpPr>
            <p:nvPr/>
          </p:nvCxnSpPr>
          <p:spPr>
            <a:xfrm>
              <a:off x="7305110" y="2789037"/>
              <a:ext cx="517770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2AFABCF4-7504-3E6D-54D8-4178E38DC9A7}"/>
                    </a:ext>
                  </a:extLst>
                </p:cNvPr>
                <p:cNvSpPr txBox="1"/>
                <p:nvPr/>
              </p:nvSpPr>
              <p:spPr>
                <a:xfrm>
                  <a:off x="6220181" y="2483096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2AFABCF4-7504-3E6D-54D8-4178E38DC9A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20181" y="2483096"/>
                  <a:ext cx="194797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15625" t="-28889" r="-87500" b="-5333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TextBox 55">
                  <a:extLst>
                    <a:ext uri="{FF2B5EF4-FFF2-40B4-BE49-F238E27FC236}">
                      <a16:creationId xmlns:a16="http://schemas.microsoft.com/office/drawing/2014/main" id="{81136647-AF21-D3E8-A7A0-05048ADE2EB0}"/>
                    </a:ext>
                  </a:extLst>
                </p:cNvPr>
                <p:cNvSpPr txBox="1"/>
                <p:nvPr/>
              </p:nvSpPr>
              <p:spPr>
                <a:xfrm>
                  <a:off x="7373966" y="2483096"/>
                  <a:ext cx="39068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56" name="TextBox 55">
                  <a:extLst>
                    <a:ext uri="{FF2B5EF4-FFF2-40B4-BE49-F238E27FC236}">
                      <a16:creationId xmlns:a16="http://schemas.microsoft.com/office/drawing/2014/main" id="{81136647-AF21-D3E8-A7A0-05048ADE2EB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73966" y="2483096"/>
                  <a:ext cx="390684" cy="276999"/>
                </a:xfrm>
                <a:prstGeom prst="rect">
                  <a:avLst/>
                </a:prstGeom>
                <a:blipFill>
                  <a:blip r:embed="rId6"/>
                  <a:stretch>
                    <a:fillRect l="-14063" t="-28889" r="-43750" b="-5333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3BF52273-D581-EAD3-73CA-5EEE7AFA2F97}"/>
              </a:ext>
            </a:extLst>
          </p:cNvPr>
          <p:cNvGrpSpPr/>
          <p:nvPr/>
        </p:nvGrpSpPr>
        <p:grpSpPr>
          <a:xfrm>
            <a:off x="3222502" y="3626069"/>
            <a:ext cx="3606983" cy="1341763"/>
            <a:chOff x="4961845" y="3626069"/>
            <a:chExt cx="3606983" cy="1341763"/>
          </a:xfrm>
        </p:grpSpPr>
        <p:sp>
          <p:nvSpPr>
            <p:cNvPr id="20" name="Arrow: Circular 19">
              <a:extLst>
                <a:ext uri="{FF2B5EF4-FFF2-40B4-BE49-F238E27FC236}">
                  <a16:creationId xmlns:a16="http://schemas.microsoft.com/office/drawing/2014/main" id="{E8328CA7-0464-9633-2813-FF31E8B0E34E}"/>
                </a:ext>
              </a:extLst>
            </p:cNvPr>
            <p:cNvSpPr/>
            <p:nvPr/>
          </p:nvSpPr>
          <p:spPr>
            <a:xfrm rot="10800000">
              <a:off x="6719645" y="3937421"/>
              <a:ext cx="519633" cy="779195"/>
            </a:xfrm>
            <a:prstGeom prst="circularArrow">
              <a:avLst>
                <a:gd name="adj1" fmla="val 2524"/>
                <a:gd name="adj2" fmla="val 1142319"/>
                <a:gd name="adj3" fmla="val 20335219"/>
                <a:gd name="adj4" fmla="val 10800000"/>
                <a:gd name="adj5" fmla="val 1011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63A9E167-F81D-3CA1-6B19-AC77417DDD6C}"/>
                </a:ext>
              </a:extLst>
            </p:cNvPr>
            <p:cNvSpPr/>
            <p:nvPr/>
          </p:nvSpPr>
          <p:spPr>
            <a:xfrm>
              <a:off x="5376014" y="3626069"/>
              <a:ext cx="720000" cy="720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S</a:t>
              </a:r>
              <a:endParaRPr lang="en-DE" dirty="0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4787543F-BB0A-7F3E-BBE0-96606CC8D5B4}"/>
                </a:ext>
              </a:extLst>
            </p:cNvPr>
            <p:cNvSpPr/>
            <p:nvPr/>
          </p:nvSpPr>
          <p:spPr>
            <a:xfrm>
              <a:off x="6611058" y="3655011"/>
              <a:ext cx="720000" cy="720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A</a:t>
              </a:r>
              <a:endParaRPr lang="en-DE" dirty="0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5F468670-0464-D17F-9903-5ECAC30035A4}"/>
                </a:ext>
              </a:extLst>
            </p:cNvPr>
            <p:cNvSpPr/>
            <p:nvPr/>
          </p:nvSpPr>
          <p:spPr>
            <a:xfrm>
              <a:off x="7848828" y="3655011"/>
              <a:ext cx="720000" cy="720000"/>
            </a:xfrm>
            <a:prstGeom prst="ellipse">
              <a:avLst/>
            </a:prstGeom>
            <a:noFill/>
            <a:ln w="41275" cap="flat" cmpd="dbl">
              <a:solidFill>
                <a:schemeClr val="bg1"/>
              </a:solidFill>
              <a:miter lim="800000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B</a:t>
              </a:r>
              <a:endParaRPr lang="en-DE" dirty="0"/>
            </a:p>
          </p:txBody>
        </p: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0CFF6930-325F-A7D2-28AA-F01976BE10CD}"/>
                </a:ext>
              </a:extLst>
            </p:cNvPr>
            <p:cNvCxnSpPr>
              <a:cxnSpLocks/>
              <a:endCxn id="57" idx="2"/>
            </p:cNvCxnSpPr>
            <p:nvPr/>
          </p:nvCxnSpPr>
          <p:spPr>
            <a:xfrm>
              <a:off x="4961845" y="3986069"/>
              <a:ext cx="414169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F9CED022-849B-F724-77FB-D686DA8C0A6B}"/>
                </a:ext>
              </a:extLst>
            </p:cNvPr>
            <p:cNvCxnSpPr>
              <a:cxnSpLocks/>
              <a:endCxn id="58" idx="2"/>
            </p:cNvCxnSpPr>
            <p:nvPr/>
          </p:nvCxnSpPr>
          <p:spPr>
            <a:xfrm>
              <a:off x="6075998" y="4015011"/>
              <a:ext cx="535060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DF1E3DA5-7B8B-13D9-4BD4-791EEC06A6D5}"/>
                </a:ext>
              </a:extLst>
            </p:cNvPr>
            <p:cNvCxnSpPr>
              <a:cxnSpLocks/>
              <a:stCxn id="58" idx="6"/>
              <a:endCxn id="59" idx="2"/>
            </p:cNvCxnSpPr>
            <p:nvPr/>
          </p:nvCxnSpPr>
          <p:spPr>
            <a:xfrm>
              <a:off x="7331058" y="4015011"/>
              <a:ext cx="517770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id="{F4D37BFA-5D12-CB9D-7CA9-2CE5D919ACF5}"/>
                    </a:ext>
                  </a:extLst>
                </p:cNvPr>
                <p:cNvSpPr txBox="1"/>
                <p:nvPr/>
              </p:nvSpPr>
              <p:spPr>
                <a:xfrm>
                  <a:off x="6246129" y="3709070"/>
                  <a:ext cx="18915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id="{F4D37BFA-5D12-CB9D-7CA9-2CE5D919AC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46129" y="3709070"/>
                  <a:ext cx="189154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25806" t="-28261" r="-93548" b="-50000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Box 63">
                  <a:extLst>
                    <a:ext uri="{FF2B5EF4-FFF2-40B4-BE49-F238E27FC236}">
                      <a16:creationId xmlns:a16="http://schemas.microsoft.com/office/drawing/2014/main" id="{1A8B2D47-9B2A-791B-33DD-90346C3EC3A9}"/>
                    </a:ext>
                  </a:extLst>
                </p:cNvPr>
                <p:cNvSpPr txBox="1"/>
                <p:nvPr/>
              </p:nvSpPr>
              <p:spPr>
                <a:xfrm>
                  <a:off x="7476114" y="3709070"/>
                  <a:ext cx="18915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64" name="TextBox 63">
                  <a:extLst>
                    <a:ext uri="{FF2B5EF4-FFF2-40B4-BE49-F238E27FC236}">
                      <a16:creationId xmlns:a16="http://schemas.microsoft.com/office/drawing/2014/main" id="{1A8B2D47-9B2A-791B-33DD-90346C3EC3A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76114" y="3709070"/>
                  <a:ext cx="189154" cy="276999"/>
                </a:xfrm>
                <a:prstGeom prst="rect">
                  <a:avLst/>
                </a:prstGeom>
                <a:blipFill>
                  <a:blip r:embed="rId8"/>
                  <a:stretch>
                    <a:fillRect l="-25806" t="-28261" r="-93548" b="-50000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TextBox 64">
                  <a:extLst>
                    <a:ext uri="{FF2B5EF4-FFF2-40B4-BE49-F238E27FC236}">
                      <a16:creationId xmlns:a16="http://schemas.microsoft.com/office/drawing/2014/main" id="{F0903ADB-8E1B-7B88-9E89-A9454C98FF1C}"/>
                    </a:ext>
                  </a:extLst>
                </p:cNvPr>
                <p:cNvSpPr txBox="1"/>
                <p:nvPr/>
              </p:nvSpPr>
              <p:spPr>
                <a:xfrm>
                  <a:off x="6876481" y="4690833"/>
                  <a:ext cx="18915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65" name="TextBox 64">
                  <a:extLst>
                    <a:ext uri="{FF2B5EF4-FFF2-40B4-BE49-F238E27FC236}">
                      <a16:creationId xmlns:a16="http://schemas.microsoft.com/office/drawing/2014/main" id="{F0903ADB-8E1B-7B88-9E89-A9454C98FF1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76481" y="4690833"/>
                  <a:ext cx="189154" cy="276999"/>
                </a:xfrm>
                <a:prstGeom prst="rect">
                  <a:avLst/>
                </a:prstGeom>
                <a:blipFill>
                  <a:blip r:embed="rId9"/>
                  <a:stretch>
                    <a:fillRect l="-29032" t="-28261" r="-90323" b="-50000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6" name="Arrow: Circular 65">
            <a:extLst>
              <a:ext uri="{FF2B5EF4-FFF2-40B4-BE49-F238E27FC236}">
                <a16:creationId xmlns:a16="http://schemas.microsoft.com/office/drawing/2014/main" id="{EA3AD3D1-876A-A505-9346-7AD4D0C6A222}"/>
              </a:ext>
            </a:extLst>
          </p:cNvPr>
          <p:cNvSpPr/>
          <p:nvPr/>
        </p:nvSpPr>
        <p:spPr>
          <a:xfrm rot="10800000">
            <a:off x="4952495" y="5604877"/>
            <a:ext cx="519633" cy="779195"/>
          </a:xfrm>
          <a:prstGeom prst="circularArrow">
            <a:avLst>
              <a:gd name="adj1" fmla="val 2524"/>
              <a:gd name="adj2" fmla="val 1142319"/>
              <a:gd name="adj3" fmla="val 20335219"/>
              <a:gd name="adj4" fmla="val 10800000"/>
              <a:gd name="adj5" fmla="val 1011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8D2BF230-57DD-5306-66F6-299781B3A649}"/>
              </a:ext>
            </a:extLst>
          </p:cNvPr>
          <p:cNvSpPr/>
          <p:nvPr/>
        </p:nvSpPr>
        <p:spPr>
          <a:xfrm>
            <a:off x="3626734" y="5288907"/>
            <a:ext cx="720000" cy="7200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</a:t>
            </a:r>
            <a:endParaRPr lang="en-DE" dirty="0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80095A8F-C4F0-F6CF-01CB-7762F7DD43BB}"/>
              </a:ext>
            </a:extLst>
          </p:cNvPr>
          <p:cNvSpPr/>
          <p:nvPr/>
        </p:nvSpPr>
        <p:spPr>
          <a:xfrm>
            <a:off x="4861778" y="5317849"/>
            <a:ext cx="720000" cy="7200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  <a:endParaRPr lang="en-DE" dirty="0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13BFF7D8-2774-B29A-028C-68F87AE75AD1}"/>
              </a:ext>
            </a:extLst>
          </p:cNvPr>
          <p:cNvSpPr/>
          <p:nvPr/>
        </p:nvSpPr>
        <p:spPr>
          <a:xfrm>
            <a:off x="6099548" y="5317849"/>
            <a:ext cx="720000" cy="720000"/>
          </a:xfrm>
          <a:prstGeom prst="ellipse">
            <a:avLst/>
          </a:prstGeom>
          <a:noFill/>
          <a:ln w="41275" cap="flat" cmpd="dbl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  <a:endParaRPr lang="en-DE" dirty="0"/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CE32C916-E051-1E20-EA12-44210D6B5D13}"/>
              </a:ext>
            </a:extLst>
          </p:cNvPr>
          <p:cNvCxnSpPr>
            <a:cxnSpLocks/>
            <a:endCxn id="67" idx="2"/>
          </p:cNvCxnSpPr>
          <p:nvPr/>
        </p:nvCxnSpPr>
        <p:spPr>
          <a:xfrm>
            <a:off x="3212565" y="5648907"/>
            <a:ext cx="414169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7995145E-4934-1FB8-A35A-7E38B52E787B}"/>
              </a:ext>
            </a:extLst>
          </p:cNvPr>
          <p:cNvCxnSpPr>
            <a:cxnSpLocks/>
            <a:endCxn id="68" idx="2"/>
          </p:cNvCxnSpPr>
          <p:nvPr/>
        </p:nvCxnSpPr>
        <p:spPr>
          <a:xfrm>
            <a:off x="4326718" y="5677849"/>
            <a:ext cx="535060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95E90818-4F5C-4D37-9BC6-59C15705F716}"/>
              </a:ext>
            </a:extLst>
          </p:cNvPr>
          <p:cNvCxnSpPr>
            <a:cxnSpLocks/>
            <a:stCxn id="68" idx="6"/>
            <a:endCxn id="69" idx="2"/>
          </p:cNvCxnSpPr>
          <p:nvPr/>
        </p:nvCxnSpPr>
        <p:spPr>
          <a:xfrm>
            <a:off x="5581778" y="5677849"/>
            <a:ext cx="517770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42F93FCC-914F-F887-2430-A5989F4F5C2C}"/>
                  </a:ext>
                </a:extLst>
              </p:cNvPr>
              <p:cNvSpPr txBox="1"/>
              <p:nvPr/>
            </p:nvSpPr>
            <p:spPr>
              <a:xfrm>
                <a:off x="4496849" y="5371908"/>
                <a:ext cx="1891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42F93FCC-914F-F887-2430-A5989F4F5C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6849" y="5371908"/>
                <a:ext cx="189154" cy="276999"/>
              </a:xfrm>
              <a:prstGeom prst="rect">
                <a:avLst/>
              </a:prstGeom>
              <a:blipFill>
                <a:blip r:embed="rId10"/>
                <a:stretch>
                  <a:fillRect l="-29032" t="-28261" r="-90323" b="-5000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2080AAEF-E15F-0C20-6B0D-579F85930926}"/>
                  </a:ext>
                </a:extLst>
              </p:cNvPr>
              <p:cNvSpPr txBox="1"/>
              <p:nvPr/>
            </p:nvSpPr>
            <p:spPr>
              <a:xfrm>
                <a:off x="5726834" y="5371908"/>
                <a:ext cx="1756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𝜖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2080AAEF-E15F-0C20-6B0D-579F859309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6834" y="5371908"/>
                <a:ext cx="175624" cy="276999"/>
              </a:xfrm>
              <a:prstGeom prst="rect">
                <a:avLst/>
              </a:prstGeom>
              <a:blipFill>
                <a:blip r:embed="rId11"/>
                <a:stretch>
                  <a:fillRect l="-17241" t="-28261" r="-100000" b="-5000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6BD19EFA-C028-37AF-2E4A-09621B3CE8DA}"/>
                  </a:ext>
                </a:extLst>
              </p:cNvPr>
              <p:cNvSpPr txBox="1"/>
              <p:nvPr/>
            </p:nvSpPr>
            <p:spPr>
              <a:xfrm>
                <a:off x="5033506" y="6358289"/>
                <a:ext cx="3654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0,1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6BD19EFA-C028-37AF-2E4A-09621B3CE8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3506" y="6358289"/>
                <a:ext cx="365485" cy="276999"/>
              </a:xfrm>
              <a:prstGeom prst="rect">
                <a:avLst/>
              </a:prstGeom>
              <a:blipFill>
                <a:blip r:embed="rId12"/>
                <a:stretch>
                  <a:fillRect l="-15000" t="-28889" r="-45000" b="-5333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Arc 81">
            <a:extLst>
              <a:ext uri="{FF2B5EF4-FFF2-40B4-BE49-F238E27FC236}">
                <a16:creationId xmlns:a16="http://schemas.microsoft.com/office/drawing/2014/main" id="{2B4899A4-7D75-1283-A7B2-925B77AAC840}"/>
              </a:ext>
            </a:extLst>
          </p:cNvPr>
          <p:cNvSpPr/>
          <p:nvPr/>
        </p:nvSpPr>
        <p:spPr>
          <a:xfrm>
            <a:off x="4002977" y="5096808"/>
            <a:ext cx="2461484" cy="411134"/>
          </a:xfrm>
          <a:prstGeom prst="arc">
            <a:avLst>
              <a:gd name="adj1" fmla="val 10921970"/>
              <a:gd name="adj2" fmla="val 0"/>
            </a:avLst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D00A819B-1724-D47C-A25F-0E431391FA72}"/>
              </a:ext>
            </a:extLst>
          </p:cNvPr>
          <p:cNvCxnSpPr>
            <a:cxnSpLocks/>
          </p:cNvCxnSpPr>
          <p:nvPr/>
        </p:nvCxnSpPr>
        <p:spPr>
          <a:xfrm>
            <a:off x="6471033" y="5301599"/>
            <a:ext cx="0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701E6859-2FA0-5DD6-D1E8-D215B809A53C}"/>
                  </a:ext>
                </a:extLst>
              </p:cNvPr>
              <p:cNvSpPr txBox="1"/>
              <p:nvPr/>
            </p:nvSpPr>
            <p:spPr>
              <a:xfrm>
                <a:off x="5143378" y="5057573"/>
                <a:ext cx="1891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701E6859-2FA0-5DD6-D1E8-D215B809A5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378" y="5057573"/>
                <a:ext cx="189154" cy="276999"/>
              </a:xfrm>
              <a:prstGeom prst="rect">
                <a:avLst/>
              </a:prstGeom>
              <a:blipFill>
                <a:blip r:embed="rId13"/>
                <a:stretch>
                  <a:fillRect l="-29032" t="-28889" r="-90323" b="-5111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60412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DEE5771-80FA-C746-F574-023A41AF0B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sz="3600" b="0" i="0" u="none" strike="noStrike" baseline="0" dirty="0">
                <a:latin typeface="+mn-lt"/>
              </a:rPr>
              <a:t>Die Klasse der Sprachen, die mit einer </a:t>
            </a:r>
            <a:r>
              <a:rPr lang="de-DE" sz="3600" b="1" i="0" u="none" strike="noStrike" baseline="0" dirty="0">
                <a:solidFill>
                  <a:srgbClr val="FFC000"/>
                </a:solidFill>
                <a:latin typeface="+mn-lt"/>
              </a:rPr>
              <a:t>regulären Grammatik</a:t>
            </a:r>
            <a:r>
              <a:rPr lang="de-DE" sz="3600" b="0" i="0" u="none" strike="noStrike" baseline="0" dirty="0">
                <a:latin typeface="+mn-lt"/>
              </a:rPr>
              <a:t> beschrieben werden können, ist identisch mit der Klasse der Sprachen, die mit einem </a:t>
            </a:r>
            <a:r>
              <a:rPr lang="de-DE" sz="3600" b="1" i="0" u="none" strike="noStrike" baseline="0" dirty="0">
                <a:solidFill>
                  <a:srgbClr val="00B0F0"/>
                </a:solidFill>
                <a:latin typeface="+mn-lt"/>
              </a:rPr>
              <a:t>regulären Ausdruck </a:t>
            </a:r>
            <a:r>
              <a:rPr lang="de-DE" sz="3600" b="0" i="0" u="none" strike="noStrike" baseline="0" dirty="0">
                <a:latin typeface="+mn-lt"/>
              </a:rPr>
              <a:t>beschrieben werden können. Sie ist ebenso identisch mit der Klasse der Sprachen, die von </a:t>
            </a:r>
            <a:r>
              <a:rPr lang="de-DE" sz="3600" b="1" i="0" u="none" strike="noStrike" baseline="0" dirty="0">
                <a:solidFill>
                  <a:srgbClr val="00B050"/>
                </a:solidFill>
                <a:latin typeface="+mn-lt"/>
              </a:rPr>
              <a:t>deterministischen endlichen Automaten bzw. von nichtdeterministischen endlichen Automaten </a:t>
            </a:r>
            <a:r>
              <a:rPr lang="de-DE" sz="3600" b="0" i="0" u="none" strike="noStrike" baseline="0" dirty="0">
                <a:latin typeface="+mn-lt"/>
              </a:rPr>
              <a:t>erkannt werden können. </a:t>
            </a:r>
            <a:endParaRPr lang="en-DE" sz="8000" dirty="0">
              <a:latin typeface="+mn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796621-271B-6944-AEA3-075A1CF432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Satz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0FAB2E-0AE1-7299-B2C8-753B4B4FC468}"/>
              </a:ext>
            </a:extLst>
          </p:cNvPr>
          <p:cNvSpPr txBox="1"/>
          <p:nvPr/>
        </p:nvSpPr>
        <p:spPr>
          <a:xfrm>
            <a:off x="1878562" y="1399659"/>
            <a:ext cx="8434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err="1">
                <a:solidFill>
                  <a:schemeClr val="bg1"/>
                </a:solidFill>
              </a:rPr>
              <a:t>reguläre</a:t>
            </a:r>
            <a:r>
              <a:rPr lang="en-GB" b="1" i="1" dirty="0">
                <a:solidFill>
                  <a:schemeClr val="bg1"/>
                </a:solidFill>
              </a:rPr>
              <a:t> </a:t>
            </a:r>
            <a:r>
              <a:rPr lang="en-GB" b="1" i="1" dirty="0" err="1">
                <a:solidFill>
                  <a:schemeClr val="bg1"/>
                </a:solidFill>
              </a:rPr>
              <a:t>Sprache</a:t>
            </a:r>
            <a:endParaRPr lang="en-DE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3594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F290F3-E690-6F05-E43C-5E0E347185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7200" dirty="0" err="1"/>
              <a:t>Reguläre</a:t>
            </a:r>
            <a:r>
              <a:rPr lang="en-GB" sz="7200" dirty="0"/>
              <a:t> </a:t>
            </a:r>
            <a:r>
              <a:rPr lang="en-GB" sz="7200" dirty="0" err="1"/>
              <a:t>Ausdrücke</a:t>
            </a:r>
            <a:endParaRPr lang="en-DE" sz="7200" dirty="0"/>
          </a:p>
        </p:txBody>
      </p:sp>
    </p:spTree>
    <p:extLst>
      <p:ext uri="{BB962C8B-B14F-4D97-AF65-F5344CB8AC3E}">
        <p14:creationId xmlns:p14="http://schemas.microsoft.com/office/powerpoint/2010/main" val="4259948035"/>
      </p:ext>
    </p:extLst>
  </p:cSld>
  <p:clrMapOvr>
    <a:masterClrMapping/>
  </p:clrMapOvr>
  <p:transition spd="slow">
    <p:push dir="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2990A55F-57D0-5F13-873C-EC6A5D011C2D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06027" y="1807536"/>
                <a:ext cx="11070455" cy="4343362"/>
              </a:xfrm>
            </p:spPr>
            <p:txBody>
              <a:bodyPr/>
              <a:lstStyle/>
              <a:p>
                <a:r>
                  <a:rPr lang="en-GB" sz="2800" dirty="0"/>
                  <a:t>Konstruiere einen NEA </a:t>
                </a:r>
                <a:r>
                  <a:rPr lang="en-GB" sz="2800" dirty="0" err="1"/>
                  <a:t>aus</a:t>
                </a:r>
                <a:r>
                  <a:rPr lang="en-GB" sz="2800" dirty="0"/>
                  <a:t> </a:t>
                </a:r>
                <a:r>
                  <a:rPr lang="en-GB" sz="2800" dirty="0" err="1"/>
                  <a:t>folgendem</a:t>
                </a:r>
                <a:r>
                  <a:rPr lang="en-GB" sz="2800" dirty="0"/>
                  <a:t> </a:t>
                </a:r>
                <a:r>
                  <a:rPr lang="en-GB" sz="2800" dirty="0" err="1"/>
                  <a:t>regulären</a:t>
                </a:r>
                <a:r>
                  <a:rPr lang="en-GB" sz="2800" dirty="0"/>
                  <a:t> </a:t>
                </a:r>
                <a:r>
                  <a:rPr lang="en-GB" sz="2800" dirty="0" err="1"/>
                  <a:t>Ausdruck</a:t>
                </a:r>
                <a:r>
                  <a:rPr lang="en-GB" sz="2800" dirty="0"/>
                  <a:t> ...</a:t>
                </a:r>
              </a:p>
              <a:p>
                <a:endParaRPr lang="en-GB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8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GB" sz="4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4800" b="0" i="1" smtClean="0">
                                      <a:latin typeface="Cambria Math" panose="02040503050406030204" pitchFamily="18" charset="0"/>
                                    </a:rPr>
                                    <m:t>𝑏𝑎</m:t>
                                  </m:r>
                                </m:e>
                              </m:d>
                              <m:r>
                                <a:rPr lang="en-GB" sz="4800" b="0" i="1" smtClean="0">
                                  <a:latin typeface="Cambria Math" panose="02040503050406030204" pitchFamily="18" charset="0"/>
                                </a:rPr>
                                <m:t>𝑏𝑏𝑎</m:t>
                              </m:r>
                            </m:e>
                          </m:d>
                        </m:e>
                        <m:sup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d>
                        <m:dPr>
                          <m:ctrlPr>
                            <a:rPr lang="en-GB" sz="4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GB" sz="4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8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𝑏𝑏</m:t>
                          </m:r>
                        </m:e>
                      </m:d>
                    </m:oMath>
                  </m:oMathPara>
                </a14:m>
                <a:endParaRPr lang="en-GB" sz="4800" dirty="0"/>
              </a:p>
              <a:p>
                <a:endParaRPr lang="en-GB" sz="2800" dirty="0"/>
              </a:p>
              <a:p>
                <a:r>
                  <a:rPr lang="en-GB" sz="2800" dirty="0"/>
                  <a:t>... </a:t>
                </a:r>
                <a:r>
                  <a:rPr lang="en-GB" sz="2800" dirty="0" err="1"/>
                  <a:t>über</a:t>
                </a:r>
                <a:r>
                  <a:rPr lang="en-GB" sz="2800" dirty="0"/>
                  <a:t> </a:t>
                </a:r>
                <a:r>
                  <a:rPr lang="en-GB" sz="2800" dirty="0" err="1"/>
                  <a:t>dem</a:t>
                </a:r>
                <a:r>
                  <a:rPr lang="en-GB" sz="2800" dirty="0"/>
                  <a:t> Alphabet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800" b="0" i="0" smtClean="0">
                        <a:latin typeface="Cambria Math" panose="02040503050406030204" pitchFamily="18" charset="0"/>
                      </a:rPr>
                      <m:t>Σ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={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GB" sz="2800" dirty="0"/>
                  <a:t>. </a:t>
                </a:r>
              </a:p>
              <a:p>
                <a:r>
                  <a:rPr lang="en-GB" sz="2800" dirty="0"/>
                  <a:t>Die </a:t>
                </a:r>
                <a:r>
                  <a:rPr lang="en-GB" sz="2800" dirty="0" err="1"/>
                  <a:t>erzeugte</a:t>
                </a:r>
                <a:r>
                  <a:rPr lang="en-GB" sz="2800" dirty="0"/>
                  <a:t> </a:t>
                </a:r>
                <a:r>
                  <a:rPr lang="en-GB" sz="2800" dirty="0" err="1"/>
                  <a:t>Sprache</a:t>
                </a:r>
                <a:r>
                  <a:rPr lang="en-GB" sz="2800" dirty="0"/>
                  <a:t> </a:t>
                </a:r>
                <a:r>
                  <a:rPr lang="en-GB" sz="2800" dirty="0" err="1"/>
                  <a:t>umfasst</a:t>
                </a:r>
                <a:r>
                  <a:rPr lang="en-GB" sz="2800" dirty="0"/>
                  <a:t> alle </a:t>
                </a:r>
                <a:r>
                  <a:rPr lang="en-GB" sz="2800" dirty="0" err="1"/>
                  <a:t>Wörter</a:t>
                </a:r>
                <a:r>
                  <a:rPr lang="en-GB" sz="2800" dirty="0"/>
                  <a:t> </a:t>
                </a:r>
                <a:r>
                  <a:rPr lang="en-GB" sz="2800" dirty="0" err="1"/>
                  <a:t>über</a:t>
                </a:r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800" b="0" i="0" smtClean="0">
                        <a:latin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lang="en-GB" sz="2800" dirty="0"/>
                  <a:t>, die </a:t>
                </a:r>
                <a:r>
                  <a:rPr lang="en-GB" sz="2800" dirty="0" err="1"/>
                  <a:t>höchstens</a:t>
                </a:r>
                <a:r>
                  <a:rPr lang="en-GB" sz="2800" dirty="0"/>
                  <a:t> </a:t>
                </a:r>
                <a:r>
                  <a:rPr lang="en-GB" sz="2800" dirty="0" err="1"/>
                  <a:t>zwei</a:t>
                </a:r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2800" dirty="0"/>
                  <a:t>’s </a:t>
                </a:r>
                <a:r>
                  <a:rPr lang="en-GB" sz="2800" dirty="0" err="1"/>
                  <a:t>hintereinander</a:t>
                </a:r>
                <a:r>
                  <a:rPr lang="en-GB" sz="2800" dirty="0"/>
                  <a:t> </a:t>
                </a:r>
                <a:r>
                  <a:rPr lang="en-GB" sz="2800" dirty="0" err="1"/>
                  <a:t>enthalten</a:t>
                </a:r>
                <a:r>
                  <a:rPr lang="en-GB" sz="2800" dirty="0"/>
                  <a:t>.</a:t>
                </a:r>
                <a:endParaRPr lang="en-DE" sz="2800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2990A55F-57D0-5F13-873C-EC6A5D011C2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06027" y="1807536"/>
                <a:ext cx="11070455" cy="4343362"/>
              </a:xfrm>
              <a:blipFill>
                <a:blip r:embed="rId2"/>
                <a:stretch>
                  <a:fillRect l="-1101" t="-2528" r="-77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8983006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FA9A8B7-B22F-C4D7-2322-B2A414D967E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Mit</a:t>
            </a:r>
            <a:r>
              <a:rPr lang="en-GB" dirty="0"/>
              <a:t> einem </a:t>
            </a:r>
            <a:r>
              <a:rPr lang="en-GB" dirty="0" err="1"/>
              <a:t>regulären</a:t>
            </a:r>
            <a:r>
              <a:rPr lang="en-GB" dirty="0"/>
              <a:t> </a:t>
            </a:r>
            <a:r>
              <a:rPr lang="en-GB" dirty="0" err="1"/>
              <a:t>Ausdruck</a:t>
            </a:r>
            <a:r>
              <a:rPr lang="en-GB" dirty="0"/>
              <a:t> </a:t>
            </a:r>
            <a:r>
              <a:rPr lang="en-GB" dirty="0" err="1"/>
              <a:t>wird</a:t>
            </a:r>
            <a:r>
              <a:rPr lang="en-GB" dirty="0"/>
              <a:t> (</a:t>
            </a:r>
            <a:r>
              <a:rPr lang="en-GB" dirty="0" err="1"/>
              <a:t>alternativ</a:t>
            </a:r>
            <a:r>
              <a:rPr lang="en-GB" dirty="0"/>
              <a:t> </a:t>
            </a:r>
            <a:r>
              <a:rPr lang="en-GB" dirty="0" err="1"/>
              <a:t>zur</a:t>
            </a:r>
            <a:r>
              <a:rPr lang="en-GB" dirty="0"/>
              <a:t> </a:t>
            </a:r>
            <a:r>
              <a:rPr lang="en-GB" dirty="0" err="1"/>
              <a:t>Tabelle</a:t>
            </a:r>
            <a:r>
              <a:rPr lang="en-GB" dirty="0"/>
              <a:t> </a:t>
            </a:r>
            <a:r>
              <a:rPr lang="en-GB" dirty="0" err="1"/>
              <a:t>oder</a:t>
            </a:r>
            <a:r>
              <a:rPr lang="en-GB" dirty="0"/>
              <a:t> </a:t>
            </a:r>
            <a:r>
              <a:rPr lang="en-GB" dirty="0" err="1"/>
              <a:t>zum</a:t>
            </a:r>
            <a:r>
              <a:rPr lang="en-GB" dirty="0"/>
              <a:t> </a:t>
            </a:r>
            <a:r>
              <a:rPr lang="en-GB" dirty="0" err="1"/>
              <a:t>Graphen</a:t>
            </a:r>
            <a:r>
              <a:rPr lang="en-GB" dirty="0"/>
              <a:t>) </a:t>
            </a:r>
            <a:r>
              <a:rPr lang="en-GB" dirty="0" err="1"/>
              <a:t>eine</a:t>
            </a:r>
            <a:r>
              <a:rPr lang="en-GB" dirty="0"/>
              <a:t> </a:t>
            </a:r>
            <a:r>
              <a:rPr lang="en-GB" dirty="0" err="1"/>
              <a:t>formale</a:t>
            </a:r>
            <a:r>
              <a:rPr lang="en-GB" dirty="0"/>
              <a:t> </a:t>
            </a:r>
            <a:r>
              <a:rPr lang="en-GB" dirty="0" err="1"/>
              <a:t>Sprache</a:t>
            </a:r>
            <a:r>
              <a:rPr lang="en-GB" dirty="0"/>
              <a:t> </a:t>
            </a:r>
            <a:r>
              <a:rPr lang="en-GB" dirty="0" err="1"/>
              <a:t>definiert</a:t>
            </a:r>
            <a:r>
              <a:rPr lang="en-GB" dirty="0"/>
              <a:t>.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1F594-50D7-DD5B-B428-399EEDFADC1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Reguläre</a:t>
            </a:r>
            <a:r>
              <a:rPr lang="en-GB" dirty="0"/>
              <a:t> </a:t>
            </a:r>
            <a:r>
              <a:rPr lang="en-GB" dirty="0" err="1"/>
              <a:t>Ausdrücke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84BF1F-D8F0-A11D-601B-51A0117FB745}"/>
              </a:ext>
            </a:extLst>
          </p:cNvPr>
          <p:cNvSpPr txBox="1"/>
          <p:nvPr/>
        </p:nvSpPr>
        <p:spPr>
          <a:xfrm>
            <a:off x="1878562" y="1399659"/>
            <a:ext cx="8434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>
                <a:solidFill>
                  <a:schemeClr val="bg1"/>
                </a:solidFill>
              </a:rPr>
              <a:t>Definition</a:t>
            </a:r>
            <a:endParaRPr lang="en-DE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7307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1F594-50D7-DD5B-B428-399EEDFADC1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Reguläre</a:t>
            </a:r>
            <a:r>
              <a:rPr lang="en-GB" dirty="0"/>
              <a:t> </a:t>
            </a:r>
            <a:r>
              <a:rPr lang="en-GB" dirty="0" err="1"/>
              <a:t>Ausdrücke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41CF1C2-2C8D-C7D3-2AF6-A941A1A09643}"/>
                  </a:ext>
                </a:extLst>
              </p:cNvPr>
              <p:cNvSpPr txBox="1"/>
              <p:nvPr/>
            </p:nvSpPr>
            <p:spPr>
              <a:xfrm>
                <a:off x="1878562" y="1399659"/>
                <a:ext cx="843487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i="1" dirty="0">
                    <a:solidFill>
                      <a:schemeClr val="bg1"/>
                    </a:solidFill>
                  </a:rPr>
                  <a:t>Beispiel: “ </a:t>
                </a:r>
                <a14:m>
                  <m:oMath xmlns:m="http://schemas.openxmlformats.org/officeDocument/2006/math">
                    <m:r>
                      <a:rPr lang="en-GB" b="1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𝚺</m:t>
                    </m:r>
                    <m:r>
                      <a:rPr lang="en-GB" b="1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={</m:t>
                    </m:r>
                    <m:r>
                      <a:rPr lang="en-GB" b="1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GB" b="1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1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b="1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GB" b="1" i="1" dirty="0">
                    <a:solidFill>
                      <a:schemeClr val="bg1"/>
                    </a:solidFill>
                  </a:rPr>
                  <a:t>”</a:t>
                </a:r>
                <a:endParaRPr lang="en-DE" b="1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41CF1C2-2C8D-C7D3-2AF6-A941A1A096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8562" y="1399659"/>
                <a:ext cx="8434874" cy="369332"/>
              </a:xfrm>
              <a:prstGeom prst="rect">
                <a:avLst/>
              </a:prstGeom>
              <a:blipFill>
                <a:blip r:embed="rId2"/>
                <a:stretch>
                  <a:fillRect t="-8333" b="-2833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580A9D6A-8E44-8450-94EF-05126254A20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07117616"/>
                  </p:ext>
                </p:extLst>
              </p:nvPr>
            </p:nvGraphicFramePr>
            <p:xfrm>
              <a:off x="138113" y="1821720"/>
              <a:ext cx="11923454" cy="49269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21180">
                      <a:extLst>
                        <a:ext uri="{9D8B030D-6E8A-4147-A177-3AD203B41FA5}">
                          <a16:colId xmlns:a16="http://schemas.microsoft.com/office/drawing/2014/main" val="430139311"/>
                        </a:ext>
                      </a:extLst>
                    </a:gridCol>
                    <a:gridCol w="2978531">
                      <a:extLst>
                        <a:ext uri="{9D8B030D-6E8A-4147-A177-3AD203B41FA5}">
                          <a16:colId xmlns:a16="http://schemas.microsoft.com/office/drawing/2014/main" val="2583129957"/>
                        </a:ext>
                      </a:extLst>
                    </a:gridCol>
                    <a:gridCol w="7123743">
                      <a:extLst>
                        <a:ext uri="{9D8B030D-6E8A-4147-A177-3AD203B41FA5}">
                          <a16:colId xmlns:a16="http://schemas.microsoft.com/office/drawing/2014/main" val="2388387626"/>
                        </a:ext>
                      </a:extLst>
                    </a:gridCol>
                  </a:tblGrid>
                  <a:tr h="3315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b="1" dirty="0" err="1">
                              <a:solidFill>
                                <a:schemeClr val="bg1"/>
                              </a:solidFill>
                            </a:rPr>
                            <a:t>Regulärer</a:t>
                          </a:r>
                          <a:r>
                            <a:rPr lang="en-GB" sz="1100" b="1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1" dirty="0" err="1">
                              <a:solidFill>
                                <a:schemeClr val="bg1"/>
                              </a:solidFill>
                            </a:rPr>
                            <a:t>Ausdruck</a:t>
                          </a:r>
                          <a:endParaRPr lang="en-DE" sz="11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b="1" dirty="0" err="1">
                              <a:solidFill>
                                <a:schemeClr val="bg1"/>
                              </a:solidFill>
                            </a:rPr>
                            <a:t>Wortmenge</a:t>
                          </a:r>
                          <a:r>
                            <a:rPr lang="en-GB" sz="1100" b="1" dirty="0">
                              <a:solidFill>
                                <a:schemeClr val="bg1"/>
                              </a:solidFill>
                            </a:rPr>
                            <a:t> / </a:t>
                          </a:r>
                          <a:r>
                            <a:rPr lang="en-GB" sz="1100" b="1" dirty="0" err="1">
                              <a:solidFill>
                                <a:schemeClr val="bg1"/>
                              </a:solidFill>
                            </a:rPr>
                            <a:t>Formale</a:t>
                          </a:r>
                          <a:r>
                            <a:rPr lang="en-GB" sz="1100" b="1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1" dirty="0" err="1">
                              <a:solidFill>
                                <a:schemeClr val="bg1"/>
                              </a:solidFill>
                            </a:rPr>
                            <a:t>Sprache</a:t>
                          </a:r>
                          <a:endParaRPr lang="en-DE" sz="11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b="1" dirty="0" err="1">
                              <a:solidFill>
                                <a:schemeClr val="bg1"/>
                              </a:solidFill>
                            </a:rPr>
                            <a:t>Beschreibung</a:t>
                          </a:r>
                          <a:r>
                            <a:rPr lang="en-GB" sz="1100" b="1" dirty="0">
                              <a:solidFill>
                                <a:schemeClr val="bg1"/>
                              </a:solidFill>
                            </a:rPr>
                            <a:t>: “Die </a:t>
                          </a:r>
                          <a:r>
                            <a:rPr lang="en-GB" sz="1100" b="1" dirty="0" err="1">
                              <a:solidFill>
                                <a:schemeClr val="bg1"/>
                              </a:solidFill>
                            </a:rPr>
                            <a:t>Sprache</a:t>
                          </a:r>
                          <a:r>
                            <a:rPr lang="en-GB" sz="1100" b="1" dirty="0">
                              <a:solidFill>
                                <a:schemeClr val="bg1"/>
                              </a:solidFill>
                            </a:rPr>
                            <a:t>, die ...”</a:t>
                          </a:r>
                          <a:endParaRPr lang="en-DE" sz="11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87736880"/>
                      </a:ext>
                    </a:extLst>
                  </a:tr>
                  <a:tr h="331526">
                    <a:tc>
                      <a:txBody>
                        <a:bodyPr/>
                        <a:lstStyle/>
                        <a:p>
                          <a:r>
                            <a:rPr lang="en-DE" sz="1100" b="0" dirty="0">
                              <a:solidFill>
                                <a:schemeClr val="bg1"/>
                              </a:solidFill>
                              <a:sym typeface="Symbol" panose="05050102010706020507" pitchFamily="18" charset="2"/>
                            </a:rPr>
                            <a:t></a:t>
                          </a:r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{}</m:t>
                                </m:r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... nichts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enthält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(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leere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Menge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).</a:t>
                          </a:r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050991109"/>
                      </a:ext>
                    </a:extLst>
                  </a:tr>
                  <a:tr h="33152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𝜖</m:t>
                                </m:r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𝜖</m:t>
                                </m:r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...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nur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das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leere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Wort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enthält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.</a:t>
                          </a:r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65166526"/>
                      </a:ext>
                    </a:extLst>
                  </a:tr>
                  <a:tr h="33152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{0}</m:t>
                                </m:r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...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nur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eine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0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enthält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.</a:t>
                          </a:r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85873710"/>
                      </a:ext>
                    </a:extLst>
                  </a:tr>
                  <a:tr h="331526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...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nur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eine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1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enthält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.</a:t>
                          </a:r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98411499"/>
                      </a:ext>
                    </a:extLst>
                  </a:tr>
                  <a:tr h="33152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oMath>
                            </m:oMathPara>
                          </a14:m>
                          <a:endParaRPr lang="en-GB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{10}</m:t>
                                </m:r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...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nur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das Wort “10”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enthält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.</a:t>
                          </a:r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38347202"/>
                      </a:ext>
                    </a:extLst>
                  </a:tr>
                  <a:tr h="33152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1|0</m:t>
                                </m:r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{1,0}</m:t>
                                </m:r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...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nur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aus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einer 0 und einer 1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besteht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.</a:t>
                          </a:r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10798113"/>
                      </a:ext>
                    </a:extLst>
                  </a:tr>
                  <a:tr h="33152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sup>
                                    <m: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∗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𝜖</m:t>
                                </m:r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, 1, 11, 111, 1111, …}</m:t>
                                </m:r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...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aus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allen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Wörtern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mit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beliebig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vielen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(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auch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gar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keine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) 1en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besteht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.</a:t>
                          </a:r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969351133"/>
                      </a:ext>
                    </a:extLst>
                  </a:tr>
                  <a:tr h="33152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01</m:t>
                                    </m:r>
                                  </m:e>
                                  <m:sup>
                                    <m: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∗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{0, 01, 011, 0111, 01111, …}</m:t>
                                </m:r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...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aus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allen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Wörtern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besteht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,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bei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denen auf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eine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0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beliebig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viele (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auch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gar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keine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) 1en folgen.</a:t>
                          </a:r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21514918"/>
                      </a:ext>
                    </a:extLst>
                  </a:tr>
                  <a:tr h="33152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sup>
                                    <m: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∗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sup>
                                    <m: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∗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𝜖</m:t>
                                </m:r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, 0, 00, …, 1, 01, 001, …, 11, 011, 0011, …}</m:t>
                                </m:r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...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aus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allen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Wörtern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besteht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,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bei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denen auf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beliebig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viele (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auch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gar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keine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) 0en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beliebig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viele (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auch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gar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keine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) 1en folgen.</a:t>
                          </a:r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01663155"/>
                      </a:ext>
                    </a:extLst>
                  </a:tr>
                  <a:tr h="33152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sup>
                                    <m: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∗</m:t>
                                    </m:r>
                                  </m:sup>
                                </m:sSup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sSup>
                                  <m:sSupPr>
                                    <m:ctrlP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sup>
                                    <m: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∗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𝜖</m:t>
                                </m:r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, 0, 00, 000, …, 1, 11, 111, …}</m:t>
                                </m:r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...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aus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allen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Wörtern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mit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entweder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beliebig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vielen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(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auch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gar keinen) 0en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oder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beliebig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vielen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(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auch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gar keinen) 1en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besteht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.</a:t>
                          </a:r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1009518"/>
                      </a:ext>
                    </a:extLst>
                  </a:tr>
                  <a:tr h="33152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0|</m:t>
                                </m:r>
                                <m:d>
                                  <m:dPr>
                                    <m:ctrlP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sSup>
                                      <m:sSupPr>
                                        <m:ctrlPr>
                                          <a:rPr lang="en-GB" sz="11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GB" sz="1100" b="0" i="1" smtClean="0">
                                                <a:solidFill>
                                                  <a:schemeClr val="bg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GB" sz="1100" b="0" i="1" smtClean="0">
                                                <a:solidFill>
                                                  <a:schemeClr val="bg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0</m:t>
                                            </m:r>
                                          </m:e>
                                          <m:e>
                                            <m:r>
                                              <a:rPr lang="en-GB" sz="1100" b="0" i="1" smtClean="0">
                                                <a:solidFill>
                                                  <a:schemeClr val="bg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GB" sz="11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∗</m:t>
                                        </m:r>
                                      </m:sup>
                                    </m:sSup>
                                  </m:e>
                                </m:d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{0, 1, 10, 11, 100, 101, 110, 111, …}</m:t>
                                </m:r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... die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Binärzahlen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darstellt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.</a:t>
                          </a:r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4407948"/>
                      </a:ext>
                    </a:extLst>
                  </a:tr>
                  <a:tr h="33152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{1, 11, 111, 1111, …}</m:t>
                                </m:r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...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aus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Wörtern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nur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aus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1en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mit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mindestens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einer 1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besteht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. (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nicht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verwechseln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mit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1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1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a:rPr lang="en-GB" sz="11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)</a:t>
                          </a:r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121089498"/>
                      </a:ext>
                    </a:extLst>
                  </a:tr>
                  <a:tr h="33152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1?</m:t>
                                </m:r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𝜖</m:t>
                                </m:r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, 1}</m:t>
                                </m:r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...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nur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aus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1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oder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dem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leeren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Wort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besteht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. Das ?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bedeutet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,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dass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das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Zeichen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davor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optional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vorkommen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kann.</a:t>
                          </a:r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7279735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580A9D6A-8E44-8450-94EF-05126254A20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07117616"/>
                  </p:ext>
                </p:extLst>
              </p:nvPr>
            </p:nvGraphicFramePr>
            <p:xfrm>
              <a:off x="138113" y="1821720"/>
              <a:ext cx="11923454" cy="49269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21180">
                      <a:extLst>
                        <a:ext uri="{9D8B030D-6E8A-4147-A177-3AD203B41FA5}">
                          <a16:colId xmlns:a16="http://schemas.microsoft.com/office/drawing/2014/main" val="430139311"/>
                        </a:ext>
                      </a:extLst>
                    </a:gridCol>
                    <a:gridCol w="2978531">
                      <a:extLst>
                        <a:ext uri="{9D8B030D-6E8A-4147-A177-3AD203B41FA5}">
                          <a16:colId xmlns:a16="http://schemas.microsoft.com/office/drawing/2014/main" val="2583129957"/>
                        </a:ext>
                      </a:extLst>
                    </a:gridCol>
                    <a:gridCol w="7123743">
                      <a:extLst>
                        <a:ext uri="{9D8B030D-6E8A-4147-A177-3AD203B41FA5}">
                          <a16:colId xmlns:a16="http://schemas.microsoft.com/office/drawing/2014/main" val="2388387626"/>
                        </a:ext>
                      </a:extLst>
                    </a:gridCol>
                  </a:tblGrid>
                  <a:tr h="3315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b="1" dirty="0" err="1">
                              <a:solidFill>
                                <a:schemeClr val="bg1"/>
                              </a:solidFill>
                            </a:rPr>
                            <a:t>Regulärer</a:t>
                          </a:r>
                          <a:r>
                            <a:rPr lang="en-GB" sz="1100" b="1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1" dirty="0" err="1">
                              <a:solidFill>
                                <a:schemeClr val="bg1"/>
                              </a:solidFill>
                            </a:rPr>
                            <a:t>Ausdruck</a:t>
                          </a:r>
                          <a:endParaRPr lang="en-DE" sz="11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b="1" dirty="0" err="1">
                              <a:solidFill>
                                <a:schemeClr val="bg1"/>
                              </a:solidFill>
                            </a:rPr>
                            <a:t>Wortmenge</a:t>
                          </a:r>
                          <a:r>
                            <a:rPr lang="en-GB" sz="1100" b="1" dirty="0">
                              <a:solidFill>
                                <a:schemeClr val="bg1"/>
                              </a:solidFill>
                            </a:rPr>
                            <a:t> / </a:t>
                          </a:r>
                          <a:r>
                            <a:rPr lang="en-GB" sz="1100" b="1" dirty="0" err="1">
                              <a:solidFill>
                                <a:schemeClr val="bg1"/>
                              </a:solidFill>
                            </a:rPr>
                            <a:t>Formale</a:t>
                          </a:r>
                          <a:r>
                            <a:rPr lang="en-GB" sz="1100" b="1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1" dirty="0" err="1">
                              <a:solidFill>
                                <a:schemeClr val="bg1"/>
                              </a:solidFill>
                            </a:rPr>
                            <a:t>Sprache</a:t>
                          </a:r>
                          <a:endParaRPr lang="en-DE" sz="11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b="1" dirty="0" err="1">
                              <a:solidFill>
                                <a:schemeClr val="bg1"/>
                              </a:solidFill>
                            </a:rPr>
                            <a:t>Beschreibung</a:t>
                          </a:r>
                          <a:r>
                            <a:rPr lang="en-GB" sz="1100" b="1" dirty="0">
                              <a:solidFill>
                                <a:schemeClr val="bg1"/>
                              </a:solidFill>
                            </a:rPr>
                            <a:t>: “Die </a:t>
                          </a:r>
                          <a:r>
                            <a:rPr lang="en-GB" sz="1100" b="1" dirty="0" err="1">
                              <a:solidFill>
                                <a:schemeClr val="bg1"/>
                              </a:solidFill>
                            </a:rPr>
                            <a:t>Sprache</a:t>
                          </a:r>
                          <a:r>
                            <a:rPr lang="en-GB" sz="1100" b="1" dirty="0">
                              <a:solidFill>
                                <a:schemeClr val="bg1"/>
                              </a:solidFill>
                            </a:rPr>
                            <a:t>, die ...”</a:t>
                          </a:r>
                          <a:endParaRPr lang="en-DE" sz="11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87736880"/>
                      </a:ext>
                    </a:extLst>
                  </a:tr>
                  <a:tr h="331526">
                    <a:tc>
                      <a:txBody>
                        <a:bodyPr/>
                        <a:lstStyle/>
                        <a:p>
                          <a:r>
                            <a:rPr lang="en-DE" sz="1100" b="0" dirty="0">
                              <a:solidFill>
                                <a:schemeClr val="bg1"/>
                              </a:solidFill>
                              <a:sym typeface="Symbol" panose="05050102010706020507" pitchFamily="18" charset="2"/>
                            </a:rPr>
                            <a:t></a:t>
                          </a:r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61350" t="-103704" r="-239468" b="-13074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... nichts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enthält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(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leere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Menge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).</a:t>
                          </a:r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050991109"/>
                      </a:ext>
                    </a:extLst>
                  </a:tr>
                  <a:tr h="331526"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34" t="-200000" r="-555184" b="-118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61350" t="-200000" r="-239468" b="-118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...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nur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das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leere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Wort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enthält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.</a:t>
                          </a:r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65166526"/>
                      </a:ext>
                    </a:extLst>
                  </a:tr>
                  <a:tr h="331526"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34" t="-305556" r="-555184" b="-110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61350" t="-305556" r="-239468" b="-110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...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nur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eine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0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enthält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.</a:t>
                          </a:r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85873710"/>
                      </a:ext>
                    </a:extLst>
                  </a:tr>
                  <a:tr h="331526"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34" t="-398182" r="-555184" b="-9854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61350" t="-398182" r="-239468" b="-9854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...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nur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eine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1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enthält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.</a:t>
                          </a:r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98411499"/>
                      </a:ext>
                    </a:extLst>
                  </a:tr>
                  <a:tr h="331526"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34" t="-507407" r="-555184" b="-9037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61350" t="-507407" r="-239468" b="-9037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...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nur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das Wort “10”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enthält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.</a:t>
                          </a:r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38347202"/>
                      </a:ext>
                    </a:extLst>
                  </a:tr>
                  <a:tr h="331526"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34" t="-596364" r="-555184" b="-7872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61350" t="-596364" r="-239468" b="-7872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...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nur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aus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einer 0 und einer 1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besteht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.</a:t>
                          </a:r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10798113"/>
                      </a:ext>
                    </a:extLst>
                  </a:tr>
                  <a:tr h="331526"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34" t="-709259" r="-555184" b="-7018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61350" t="-709259" r="-239468" b="-7018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...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aus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allen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Wörtern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mit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beliebig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vielen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(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auch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gar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keine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) 1en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besteht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.</a:t>
                          </a:r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969351133"/>
                      </a:ext>
                    </a:extLst>
                  </a:tr>
                  <a:tr h="331526"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34" t="-794545" r="-555184" b="-5890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61350" t="-794545" r="-239468" b="-5890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...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aus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allen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Wörtern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besteht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,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bei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denen auf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eine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0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beliebig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viele (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auch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gar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keine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) 1en folgen.</a:t>
                          </a:r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21514918"/>
                      </a:ext>
                    </a:extLst>
                  </a:tr>
                  <a:tr h="426720"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34" t="-702857" r="-555184" b="-36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61350" t="-702857" r="-239468" b="-36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...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aus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allen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Wörtern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besteht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,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bei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denen auf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beliebig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viele (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auch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gar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keine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) 0en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beliebig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viele (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auch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gar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keine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) 1en folgen.</a:t>
                          </a:r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01663155"/>
                      </a:ext>
                    </a:extLst>
                  </a:tr>
                  <a:tr h="426720"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34" t="-802857" r="-555184" b="-26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61350" t="-802857" r="-239468" b="-26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...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aus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allen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Wörtern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mit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entweder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beliebig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vielen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(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auch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gar keinen) 0en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oder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beliebig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vielen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(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auch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gar keinen) 1en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besteht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.</a:t>
                          </a:r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1009518"/>
                      </a:ext>
                    </a:extLst>
                  </a:tr>
                  <a:tr h="331526"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34" t="-1170370" r="-555184" b="-2407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61350" t="-1170370" r="-239468" b="-2407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... die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Binärzahlen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darstellt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.</a:t>
                          </a:r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4407948"/>
                      </a:ext>
                    </a:extLst>
                  </a:tr>
                  <a:tr h="331526"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34" t="-1247273" r="-555184" b="-1363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61350" t="-1247273" r="-239468" b="-1363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67494" t="-1247273" r="-171" b="-13636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1089498"/>
                      </a:ext>
                    </a:extLst>
                  </a:tr>
                  <a:tr h="426720"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34" t="-1058571" r="-555184" b="-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61350" t="-1058571" r="-239468" b="-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...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nur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aus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1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oder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dem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leeren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Wort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besteht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. Das ?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bedeutet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,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dass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das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Zeichen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davor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optional </a:t>
                          </a:r>
                          <a:r>
                            <a:rPr lang="en-GB" sz="1100" b="0" dirty="0" err="1">
                              <a:solidFill>
                                <a:schemeClr val="bg1"/>
                              </a:solidFill>
                            </a:rPr>
                            <a:t>vorkommen</a:t>
                          </a:r>
                          <a:r>
                            <a:rPr lang="en-GB" sz="1100" b="0" dirty="0">
                              <a:solidFill>
                                <a:schemeClr val="bg1"/>
                              </a:solidFill>
                            </a:rPr>
                            <a:t> kann.</a:t>
                          </a:r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7279735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1203951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62574A04-8F00-0E45-AA5B-E3D8A1E8751C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pPr marL="285750" indent="-285750" algn="l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:r>
                  <a:rPr lang="de-DE" sz="1800" b="1" i="0" u="none" strike="noStrike" baseline="0" dirty="0">
                    <a:solidFill>
                      <a:srgbClr val="FFC000"/>
                    </a:solidFill>
                    <a:latin typeface="+mn-lt"/>
                  </a:rPr>
                  <a:t>Ø</a:t>
                </a:r>
                <a:r>
                  <a:rPr lang="de-DE" sz="1800" b="0" i="0" u="none" strike="noStrike" baseline="0" dirty="0">
                    <a:latin typeface="+mn-lt"/>
                  </a:rPr>
                  <a:t> ist ein regulärer Ausdruck. Er beschreibt die leere Wortmenge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{}</m:t>
                    </m:r>
                  </m:oMath>
                </a14:m>
                <a:r>
                  <a:rPr lang="de-DE" sz="1800" b="0" i="0" u="none" strike="noStrike" baseline="0" dirty="0">
                    <a:latin typeface="+mn-lt"/>
                  </a:rPr>
                  <a:t>. </a:t>
                </a:r>
              </a:p>
              <a:p>
                <a:pPr marL="285750" indent="-285750" algn="l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18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𝝐</m:t>
                    </m:r>
                  </m:oMath>
                </a14:m>
                <a:r>
                  <a:rPr lang="en-GB" sz="1800" dirty="0"/>
                  <a:t> </a:t>
                </a:r>
                <a:r>
                  <a:rPr lang="de-DE" sz="1800" b="0" i="0" u="none" strike="noStrike" baseline="0" dirty="0">
                    <a:latin typeface="+mn-lt"/>
                  </a:rPr>
                  <a:t>ist ein regulärer Ausdruck. Er beschreibt die Wortmenge </a:t>
                </a:r>
                <a14:m>
                  <m:oMath xmlns:m="http://schemas.openxmlformats.org/officeDocument/2006/math">
                    <m:r>
                      <a:rPr lang="en-GB" sz="1800" b="0" i="1" u="none" strike="noStrike" baseline="0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en-GB" sz="1800" b="0" i="1" u="none" strike="noStrike" baseline="0" smtClean="0"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GB" sz="1800" b="0" i="1" u="none" strike="noStrike" baseline="0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de-DE" sz="1800" b="0" i="0" u="none" strike="noStrike" baseline="0" dirty="0">
                    <a:latin typeface="+mn-lt"/>
                  </a:rPr>
                  <a:t>, in der nur das leere Wort vorkommt. </a:t>
                </a:r>
              </a:p>
              <a:p>
                <a:pPr marL="285750" indent="-285750" algn="l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:r>
                  <a:rPr lang="de-DE" sz="1800" b="0" i="0" u="none" strike="noStrike" baseline="0" dirty="0">
                    <a:latin typeface="+mn-lt"/>
                  </a:rPr>
                  <a:t>Für jedes </a:t>
                </a:r>
                <a14:m>
                  <m:oMath xmlns:m="http://schemas.openxmlformats.org/officeDocument/2006/math">
                    <m:r>
                      <a:rPr lang="en-GB" sz="1800" b="0" i="1" u="none" strike="noStrike" baseline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800" b="0" i="1" u="none" strike="noStrike" baseline="0" smtClean="0"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GB" sz="1800" b="0" i="0" u="none" strike="noStrike" baseline="0" smtClean="0">
                        <a:latin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lang="de-DE" sz="1800" b="0" i="0" u="none" strike="noStrike" baseline="0" dirty="0">
                    <a:latin typeface="+mn-lt"/>
                  </a:rPr>
                  <a:t> ist </a:t>
                </a:r>
                <a14:m>
                  <m:oMath xmlns:m="http://schemas.openxmlformats.org/officeDocument/2006/math">
                    <m:r>
                      <a:rPr lang="en-GB" sz="18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de-DE" sz="1800" b="0" i="0" u="none" strike="noStrike" baseline="0" dirty="0">
                    <a:latin typeface="+mn-lt"/>
                  </a:rPr>
                  <a:t> ein regulärer Ausdruck. Der reguläre Ausdruck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de-DE" sz="1800" b="0" i="0" u="none" strike="noStrike" baseline="0" dirty="0">
                    <a:latin typeface="+mn-lt"/>
                  </a:rPr>
                  <a:t> beschreibt die Wortmenge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de-DE" sz="1800" b="0" i="0" u="none" strike="noStrike" baseline="0" dirty="0">
                    <a:latin typeface="+mn-lt"/>
                  </a:rPr>
                  <a:t>. </a:t>
                </a:r>
              </a:p>
              <a:p>
                <a:pPr marL="285750" indent="-285750" algn="l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:r>
                  <a:rPr lang="de-DE" sz="1800" b="0" i="0" u="none" strike="noStrike" baseline="0" dirty="0">
                    <a:latin typeface="+mn-lt"/>
                  </a:rPr>
                  <a:t>Wenn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de-DE" sz="1800" b="0" i="0" u="none" strike="noStrike" baseline="0" dirty="0">
                    <a:latin typeface="+mn-lt"/>
                  </a:rPr>
                  <a:t> und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de-DE" sz="1800" b="0" i="0" u="none" strike="noStrike" baseline="0" dirty="0">
                    <a:latin typeface="+mn-lt"/>
                  </a:rPr>
                  <a:t> reguläre Ausdrücke sind, dann ist auch die </a:t>
                </a:r>
                <a:r>
                  <a:rPr lang="de-DE" sz="1800" b="1" i="0" u="none" strike="noStrike" baseline="0" dirty="0">
                    <a:solidFill>
                      <a:srgbClr val="FFC000"/>
                    </a:solidFill>
                    <a:latin typeface="+mn-lt"/>
                  </a:rPr>
                  <a:t>Konkatenation</a:t>
                </a:r>
                <a:r>
                  <a:rPr lang="de-DE" sz="1800" b="1" i="0" u="none" strike="noStrike" baseline="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r>
                      <a:rPr lang="en-GB" sz="18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𝜶𝜷</m:t>
                    </m:r>
                  </m:oMath>
                </a14:m>
                <a:r>
                  <a:rPr lang="de-DE" sz="1800" b="0" i="0" u="none" strike="noStrike" baseline="0" dirty="0">
                    <a:latin typeface="+mn-lt"/>
                  </a:rPr>
                  <a:t> ein regulärer Ausdruck. Wenn </a:t>
                </a:r>
                <a14:m>
                  <m:oMath xmlns:m="http://schemas.openxmlformats.org/officeDocument/2006/math">
                    <m:r>
                      <a:rPr lang="en-GB" sz="18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de-DE" sz="1800" b="0" i="0" u="none" strike="noStrike" baseline="0" dirty="0">
                    <a:latin typeface="+mn-lt"/>
                  </a:rPr>
                  <a:t> die Wortmenge A und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de-DE" sz="1800" b="0" i="0" u="none" strike="noStrike" baseline="0" dirty="0">
                    <a:latin typeface="+mn-lt"/>
                  </a:rPr>
                  <a:t> die Wortmenge B beschreibt, dann beschreibt die Konkatenation </a:t>
                </a:r>
                <a14:m>
                  <m:oMath xmlns:m="http://schemas.openxmlformats.org/officeDocument/2006/math">
                    <m:r>
                      <a:rPr lang="en-GB" sz="18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de-DE" sz="1800" b="0" i="0" u="none" strike="noStrike" baseline="0" dirty="0">
                    <a:latin typeface="+mn-lt"/>
                  </a:rPr>
                  <a:t> die Menge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𝑎𝑏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𝑢𝑛𝑑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de-DE" sz="1800" b="0" i="0" u="none" strike="noStrike" dirty="0">
                    <a:latin typeface="+mn-lt"/>
                  </a:rPr>
                  <a:t> </a:t>
                </a:r>
                <a:r>
                  <a:rPr lang="de-DE" sz="1800" b="0" i="0" u="none" strike="noStrike" baseline="0" dirty="0">
                    <a:latin typeface="+mn-lt"/>
                  </a:rPr>
                  <a:t>aller Wörter, die mit einem Wort aus A beginnen und mit einem Wort aus B enden. </a:t>
                </a:r>
              </a:p>
              <a:p>
                <a:pPr marL="285750" indent="-285750" algn="l">
                  <a:buFont typeface="Arial" panose="020B0604020202020204" pitchFamily="34" charset="0"/>
                  <a:buChar char="•"/>
                </a:pPr>
                <a:r>
                  <a:rPr lang="de-DE" sz="1800" b="0" i="0" u="none" strike="noStrike" baseline="0" dirty="0">
                    <a:latin typeface="+mn-lt"/>
                  </a:rPr>
                  <a:t>Wenn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de-DE" sz="1800" b="0" i="0" u="none" strike="noStrike" baseline="0" dirty="0">
                    <a:latin typeface="+mn-lt"/>
                  </a:rPr>
                  <a:t> und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de-DE" sz="1800" b="0" i="0" u="none" strike="noStrike" baseline="0" dirty="0">
                    <a:latin typeface="+mn-lt"/>
                  </a:rPr>
                  <a:t> reguläre Ausdrücke sind, dann ist auch die </a:t>
                </a:r>
                <a:r>
                  <a:rPr lang="de-DE" sz="1800" b="1" i="0" u="none" strike="noStrike" baseline="0" dirty="0">
                    <a:solidFill>
                      <a:srgbClr val="FFC000"/>
                    </a:solidFill>
                    <a:latin typeface="+mn-lt"/>
                  </a:rPr>
                  <a:t>Alternative</a:t>
                </a:r>
                <a:r>
                  <a:rPr lang="de-DE" sz="1800" b="1" i="0" u="none" strike="noStrike" baseline="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r>
                      <a:rPr lang="en-GB" sz="18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𝜶</m:t>
                    </m:r>
                    <m:r>
                      <a:rPr lang="en-GB" sz="18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sz="18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𝜷</m:t>
                    </m:r>
                  </m:oMath>
                </a14:m>
                <a:r>
                  <a:rPr lang="de-DE" sz="1800" b="1" i="0" u="none" strike="noStrike" baseline="0" dirty="0">
                    <a:solidFill>
                      <a:srgbClr val="FFC000"/>
                    </a:solidFill>
                    <a:latin typeface="+mn-lt"/>
                  </a:rPr>
                  <a:t> </a:t>
                </a:r>
                <a:r>
                  <a:rPr lang="de-DE" sz="1800" b="0" i="0" u="none" strike="noStrike" baseline="0" dirty="0">
                    <a:latin typeface="+mn-lt"/>
                  </a:rPr>
                  <a:t>ein regulärer Ausdruck. Wenn </a:t>
                </a:r>
                <a14:m>
                  <m:oMath xmlns:m="http://schemas.openxmlformats.org/officeDocument/2006/math">
                    <m:r>
                      <a:rPr lang="en-GB" sz="18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de-DE" sz="1800" b="0" i="0" u="none" strike="noStrike" baseline="0" dirty="0">
                    <a:latin typeface="+mn-lt"/>
                  </a:rPr>
                  <a:t> die Wortmenge A und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de-DE" sz="1800" b="0" i="0" u="none" strike="noStrike" baseline="0" dirty="0">
                    <a:latin typeface="+mn-lt"/>
                  </a:rPr>
                  <a:t> die Wortmenge B beschreibt, dann beschreibt die Alternative </a:t>
                </a:r>
                <a14:m>
                  <m:oMath xmlns:m="http://schemas.openxmlformats.org/officeDocument/2006/math">
                    <m:r>
                      <a:rPr lang="en-GB" sz="18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de-DE" sz="1800" b="0" i="0" u="none" strike="noStrike" baseline="0" dirty="0">
                    <a:latin typeface="+mn-lt"/>
                  </a:rPr>
                  <a:t> die Menge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𝜔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𝜔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𝑜𝑑𝑒𝑟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𝜔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de-DE" sz="1800" b="0" i="0" u="none" strike="noStrike" dirty="0">
                    <a:latin typeface="+mn-lt"/>
                  </a:rPr>
                  <a:t> </a:t>
                </a:r>
                <a:r>
                  <a:rPr lang="de-DE" sz="1800" b="0" i="0" u="none" strike="noStrike" baseline="0" dirty="0">
                    <a:latin typeface="+mn-lt"/>
                  </a:rPr>
                  <a:t>aller Wörter, die in A oder in B vorkommen. </a:t>
                </a:r>
              </a:p>
              <a:p>
                <a:pPr marL="285750" indent="-285750" algn="l">
                  <a:buFont typeface="Arial" panose="020B0604020202020204" pitchFamily="34" charset="0"/>
                  <a:buChar char="•"/>
                </a:pPr>
                <a:r>
                  <a:rPr lang="de-DE" sz="1800" b="0" i="0" u="none" strike="noStrike" baseline="0" dirty="0">
                    <a:latin typeface="+mn-lt"/>
                  </a:rPr>
                  <a:t>Wenn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de-DE" sz="1800" b="0" i="0" u="none" strike="noStrike" baseline="0" dirty="0">
                    <a:latin typeface="+mn-lt"/>
                  </a:rPr>
                  <a:t> ein regulärer Ausdruck ist, dann ist auch die </a:t>
                </a:r>
                <a:r>
                  <a:rPr lang="de-DE" sz="1800" b="1" i="0" u="none" strike="noStrike" baseline="0" dirty="0">
                    <a:solidFill>
                      <a:srgbClr val="FFC000"/>
                    </a:solidFill>
                    <a:latin typeface="+mn-lt"/>
                  </a:rPr>
                  <a:t>Iteration</a:t>
                </a:r>
                <a:r>
                  <a:rPr lang="de-DE" sz="1800" b="1" i="0" u="none" strike="noStrike" baseline="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8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8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𝜶</m:t>
                        </m:r>
                      </m:e>
                      <m:sup>
                        <m:r>
                          <a:rPr lang="en-GB" sz="18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de-DE" sz="1800" b="1" i="0" u="none" strike="noStrike" baseline="0" dirty="0">
                    <a:solidFill>
                      <a:srgbClr val="FFC000"/>
                    </a:solidFill>
                    <a:latin typeface="+mn-lt"/>
                  </a:rPr>
                  <a:t> </a:t>
                </a:r>
                <a:r>
                  <a:rPr lang="de-DE" sz="1800" b="0" i="0" u="none" strike="noStrike" baseline="0" dirty="0">
                    <a:latin typeface="+mn-lt"/>
                  </a:rPr>
                  <a:t>ein regulärer Ausdruck. Wenn </a:t>
                </a:r>
                <a14:m>
                  <m:oMath xmlns:m="http://schemas.openxmlformats.org/officeDocument/2006/math">
                    <m:r>
                      <a:rPr lang="en-GB" sz="18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de-DE" sz="1800" b="0" i="0" u="none" strike="noStrike" baseline="0" dirty="0">
                    <a:latin typeface="+mn-lt"/>
                  </a:rPr>
                  <a:t> die Wortmenge A beschreibt, dann beschreibt die Iteration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8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de-DE" sz="1800" b="0" i="0" u="none" strike="noStrike" baseline="0" dirty="0">
                    <a:latin typeface="+mn-lt"/>
                  </a:rPr>
                  <a:t> die Menge A* aller Wörter, die durch endlich häufiges Aneinanderfügen (auch keinmal) von Wörtern aus A entstehen. </a:t>
                </a:r>
              </a:p>
              <a:p>
                <a:pPr marL="685800" indent="-685800" algn="l">
                  <a:buFont typeface="Arial" panose="020B0604020202020204" pitchFamily="34" charset="0"/>
                  <a:buChar char="•"/>
                </a:pPr>
                <a:endParaRPr lang="en-DE" sz="3200" dirty="0">
                  <a:latin typeface="+mn-lt"/>
                </a:endParaRPr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62574A04-8F00-0E45-AA5B-E3D8A1E8751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358" r="-512" b="-88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7A8841-EC51-5406-791E-FDBE9C63900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Reguläre</a:t>
            </a:r>
            <a:r>
              <a:rPr lang="en-GB" dirty="0"/>
              <a:t> </a:t>
            </a:r>
            <a:r>
              <a:rPr lang="en-GB" dirty="0" err="1"/>
              <a:t>Ausdrücke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0FE224-97F5-62EB-005D-CB3986B5B125}"/>
              </a:ext>
            </a:extLst>
          </p:cNvPr>
          <p:cNvSpPr txBox="1"/>
          <p:nvPr/>
        </p:nvSpPr>
        <p:spPr>
          <a:xfrm>
            <a:off x="1878562" y="1399659"/>
            <a:ext cx="8434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err="1">
                <a:solidFill>
                  <a:schemeClr val="bg1"/>
                </a:solidFill>
              </a:rPr>
              <a:t>Regeln</a:t>
            </a:r>
            <a:endParaRPr lang="en-DE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7415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C1576709-D50C-3F00-6920-529D7AA1DE7B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06027" y="1807536"/>
                <a:ext cx="11685973" cy="4343362"/>
              </a:xfrm>
            </p:spPr>
            <p:txBody>
              <a:bodyPr/>
              <a:lstStyle/>
              <a:p>
                <a:r>
                  <a:rPr lang="en-GB" dirty="0"/>
                  <a:t>Erkläre </a:t>
                </a:r>
                <a:r>
                  <a:rPr lang="en-GB" dirty="0" err="1"/>
                  <a:t>jeweils</a:t>
                </a:r>
                <a:r>
                  <a:rPr lang="en-GB" dirty="0"/>
                  <a:t>, </a:t>
                </a:r>
                <a:r>
                  <a:rPr lang="en-GB" dirty="0" err="1"/>
                  <a:t>welche</a:t>
                </a:r>
                <a:r>
                  <a:rPr lang="en-GB" dirty="0"/>
                  <a:t> </a:t>
                </a:r>
                <a:r>
                  <a:rPr lang="en-GB" dirty="0" err="1"/>
                  <a:t>Wortmenge</a:t>
                </a:r>
                <a:r>
                  <a:rPr lang="en-GB" dirty="0"/>
                  <a:t> </a:t>
                </a:r>
                <a:r>
                  <a:rPr lang="en-GB" dirty="0" err="1"/>
                  <a:t>beschrieben</a:t>
                </a:r>
                <a:r>
                  <a:rPr lang="en-GB" dirty="0"/>
                  <a:t> </a:t>
                </a:r>
                <a:r>
                  <a:rPr lang="en-GB" dirty="0" err="1"/>
                  <a:t>wird</a:t>
                </a:r>
                <a:r>
                  <a:rPr lang="en-GB" dirty="0"/>
                  <a:t>:</a:t>
                </a:r>
              </a:p>
              <a:p>
                <a:endParaRPr lang="en-GB" dirty="0"/>
              </a:p>
              <a:p>
                <a:pPr marL="457200" indent="-457200">
                  <a:buFont typeface="+mj-lt"/>
                  <a:buAutoNum type="alphaLcParenR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r>
                          <a:rPr lang="en-GB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h𝑎𝑙𝑙𝑖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h𝑎𝑙𝑙𝑜</m:t>
                    </m:r>
                  </m:oMath>
                </a14:m>
                <a:endParaRPr lang="en-GB" dirty="0"/>
              </a:p>
              <a:p>
                <a:pPr marL="457200" indent="-457200">
                  <a:buFont typeface="+mj-lt"/>
                  <a:buAutoNum type="alphaLcParenR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r>
                          <a:rPr lang="en-GB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𝑇𝑜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n-GB" dirty="0"/>
              </a:p>
              <a:p>
                <a:pPr marL="457200" indent="-457200">
                  <a:buFont typeface="+mj-lt"/>
                  <a:buAutoNum type="alphaLcParenR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r>
                          <a:rPr lang="en-GB" b="0" i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GB" b="0" i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d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</m:d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</m:d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</m:oMath>
                </a14:m>
                <a:endParaRPr lang="en-GB" dirty="0"/>
              </a:p>
              <a:p>
                <a:pPr marL="457200" indent="-457200">
                  <a:buFont typeface="+mj-lt"/>
                  <a:buAutoNum type="alphaLcParenR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r>
                          <a:rPr lang="en-GB" b="0" i="0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GB" b="0" i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  <m:d>
                              <m:dPr>
                                <m:begChr m:val="|"/>
                                <m:endChr m:val="|"/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d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d>
                              <m:dPr>
                                <m:begChr m:val="|"/>
                                <m:endChr m:val="|"/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d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d>
                              <m:dPr>
                                <m:begChr m:val="|"/>
                                <m:endChr m:val="|"/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d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  <m:d>
                              <m:dPr>
                                <m:begChr m:val="|"/>
                                <m:endChr m:val="|"/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d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e>
                        </m:d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|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  <m:d>
                              <m:dPr>
                                <m:begChr m:val="|"/>
                                <m:endChr m:val="|"/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d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d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: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d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d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d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d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</m:d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</m:d>
                  </m:oMath>
                </a14:m>
                <a:endParaRPr lang="en-DE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C1576709-D50C-3F00-6920-529D7AA1DE7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06027" y="1807536"/>
                <a:ext cx="11685973" cy="4343362"/>
              </a:xfrm>
              <a:blipFill>
                <a:blip r:embed="rId2"/>
                <a:stretch>
                  <a:fillRect l="-782" t="-1966" r="-1252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4C5A93-9C8F-E423-378D-8CAA0D2A635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08239879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24E83CB2-DE2F-AC28-37A4-944D228AA90A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06027" y="1807536"/>
                <a:ext cx="11685973" cy="4343362"/>
              </a:xfrm>
            </p:spPr>
            <p:txBody>
              <a:bodyPr/>
              <a:lstStyle/>
              <a:p>
                <a:pPr marL="457200" indent="-457200">
                  <a:buFont typeface="+mj-lt"/>
                  <a:buAutoNum type="alphaLcParenR"/>
                </a:pPr>
                <a:r>
                  <a:rPr lang="en-GB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r>
                          <a:rPr lang="en-GB" sz="2000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2000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h𝑎𝑙𝑙𝑖</m:t>
                            </m:r>
                          </m:e>
                        </m:d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h𝑎𝑙𝑙𝑜</m:t>
                    </m:r>
                  </m:oMath>
                </a14:m>
                <a:endParaRPr lang="en-GB" sz="2000" dirty="0"/>
              </a:p>
              <a:p>
                <a:r>
                  <a:rPr lang="en-GB" sz="200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L</m:t>
                        </m:r>
                      </m:e>
                      <m:sub>
                        <m:r>
                          <a:rPr lang="en-GB" sz="2000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={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h𝑎𝑙𝑙𝑜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h𝑎𝑙𝑙𝑖h𝑎𝑙𝑙𝑜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h𝑎𝑙𝑙𝑖h𝑎𝑙𝑙𝑖h𝑎𝑙𝑙𝑜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h𝑎𝑙𝑙𝑖h𝑎𝑙𝑙𝑖h𝑎𝑙𝑙𝑖h𝑎𝑙𝑙𝑜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,…}</m:t>
                    </m:r>
                  </m:oMath>
                </a14:m>
                <a:endParaRPr lang="en-GB" sz="2000" dirty="0"/>
              </a:p>
              <a:p>
                <a:endParaRPr lang="en-GB" sz="2000" dirty="0"/>
              </a:p>
              <a:p>
                <a:pPr marL="457200" indent="-457200">
                  <a:buFont typeface="+mj-lt"/>
                  <a:buAutoNum type="alphaLcParenR" startAt="2"/>
                </a:pPr>
                <a:r>
                  <a:rPr lang="en-GB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r>
                          <a:rPr lang="en-GB" sz="2000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20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𝑇𝑜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n-GB" sz="2000" b="0" dirty="0"/>
              </a:p>
              <a:p>
                <a:r>
                  <a:rPr lang="en-GB" sz="200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L</m:t>
                        </m:r>
                      </m:e>
                      <m:sub>
                        <m:r>
                          <a:rPr lang="en-GB" sz="2000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={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𝑇𝑜𝑟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𝑇𝑜𝑜𝑟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𝑇𝑜𝑜𝑜𝑟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𝑇𝑜𝑜𝑜𝑜𝑟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𝑇𝑜𝑜𝑜𝑜𝑜𝑟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𝑇𝑜𝑜𝑜𝑜𝑜𝑜𝑟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𝑇𝑜𝑜𝑜𝑜𝑜𝑜𝑜𝑟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,…}</m:t>
                    </m:r>
                  </m:oMath>
                </a14:m>
                <a:endParaRPr lang="en-GB" sz="2000" dirty="0"/>
              </a:p>
              <a:p>
                <a:endParaRPr lang="en-GB" sz="2000" dirty="0"/>
              </a:p>
              <a:p>
                <a:pPr marL="457200" indent="-457200">
                  <a:buFont typeface="+mj-lt"/>
                  <a:buAutoNum type="alphaLcParenR" startAt="3"/>
                </a:pPr>
                <a:r>
                  <a:rPr lang="en-GB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r>
                          <a:rPr lang="en-GB" sz="2000" b="0" i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GB" sz="2000" b="0" i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d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</m:d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</m:d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</m:oMath>
                </a14:m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r>
                  <a:rPr lang="en-GB" sz="2000" b="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L</m:t>
                        </m:r>
                      </m:e>
                      <m:sub>
                        <m:r>
                          <a:rPr lang="en-GB" sz="2000" b="0" i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={5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5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5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5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6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6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6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,6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,7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,7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,7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,7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,8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,8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,8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,8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,9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,…,10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GB" sz="2000" dirty="0"/>
              </a:p>
              <a:p>
                <a:endParaRPr lang="en-GB" sz="2000" dirty="0"/>
              </a:p>
              <a:p>
                <a:pPr marL="457200" indent="-457200">
                  <a:buFont typeface="+mj-lt"/>
                  <a:buAutoNum type="alphaLcParenR" startAt="4"/>
                </a:pPr>
                <a:r>
                  <a:rPr lang="en-GB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r>
                          <a:rPr lang="en-GB" sz="2000" b="0" i="0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GB" sz="2000" b="0" i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  <m:d>
                              <m:dPr>
                                <m:begChr m:val="|"/>
                                <m:endChr m:val="|"/>
                                <m:ctrlP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d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d>
                              <m:dPr>
                                <m:begChr m:val="|"/>
                                <m:endChr m:val="|"/>
                                <m:ctrlP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d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d>
                              <m:dPr>
                                <m:begChr m:val="|"/>
                                <m:endChr m:val="|"/>
                                <m:ctrlP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d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  <m:d>
                              <m:dPr>
                                <m:begChr m:val="|"/>
                                <m:endChr m:val="|"/>
                                <m:ctrlP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d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e>
                        </m:d>
                      </m:e>
                    </m: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|</m:t>
                    </m:r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  <m:d>
                              <m:dPr>
                                <m:begChr m:val="|"/>
                                <m:endChr m:val="|"/>
                                <m:ctrlP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d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d>
                      </m:e>
                    </m: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:</m:t>
                    </m:r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d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d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d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d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</m:d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</m:d>
                  </m:oMath>
                </a14:m>
                <a:endParaRPr lang="en-GB" sz="2000" dirty="0"/>
              </a:p>
              <a:p>
                <a:r>
                  <a:rPr lang="en-GB" sz="200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={00:00,…,16:23,…,21:45,…,23:59}</m:t>
                    </m:r>
                  </m:oMath>
                </a14:m>
                <a:endParaRPr lang="en-DE" sz="2000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24E83CB2-DE2F-AC28-37A4-944D228AA90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06027" y="1807536"/>
                <a:ext cx="11685973" cy="4343362"/>
              </a:xfrm>
              <a:blipFill>
                <a:blip r:embed="rId2"/>
                <a:stretch>
                  <a:fillRect l="-522" t="-1545" b="-421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FA2390-3524-F276-4F75-5D57D93E6ED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626561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0BB0E32-CD71-3465-FCF4-9B47B9943A4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Gib einen </a:t>
            </a:r>
            <a:r>
              <a:rPr lang="en-GB" dirty="0" err="1"/>
              <a:t>regulären</a:t>
            </a:r>
            <a:r>
              <a:rPr lang="en-GB" dirty="0"/>
              <a:t> </a:t>
            </a:r>
            <a:r>
              <a:rPr lang="en-GB" dirty="0" err="1"/>
              <a:t>Ausdruck</a:t>
            </a:r>
            <a:r>
              <a:rPr lang="en-GB" dirty="0"/>
              <a:t> </a:t>
            </a:r>
            <a:r>
              <a:rPr lang="en-GB" dirty="0" err="1"/>
              <a:t>zur</a:t>
            </a:r>
            <a:r>
              <a:rPr lang="en-GB" dirty="0"/>
              <a:t> </a:t>
            </a:r>
            <a:r>
              <a:rPr lang="en-GB" dirty="0" err="1"/>
              <a:t>Beschreibung</a:t>
            </a:r>
            <a:r>
              <a:rPr lang="en-GB" dirty="0"/>
              <a:t> der </a:t>
            </a:r>
            <a:r>
              <a:rPr lang="en-GB" dirty="0" err="1"/>
              <a:t>Menge</a:t>
            </a:r>
            <a:r>
              <a:rPr lang="en-GB" dirty="0"/>
              <a:t> </a:t>
            </a:r>
            <a:r>
              <a:rPr lang="en-GB" dirty="0" err="1"/>
              <a:t>aller</a:t>
            </a:r>
            <a:r>
              <a:rPr lang="en-GB" dirty="0"/>
              <a:t> </a:t>
            </a:r>
            <a:r>
              <a:rPr lang="en-GB" dirty="0" err="1"/>
              <a:t>vereinfachten</a:t>
            </a:r>
            <a:r>
              <a:rPr lang="en-GB" dirty="0"/>
              <a:t> E-Mail-</a:t>
            </a:r>
            <a:r>
              <a:rPr lang="en-GB" dirty="0" err="1"/>
              <a:t>Adressen</a:t>
            </a:r>
            <a:r>
              <a:rPr lang="en-GB" dirty="0"/>
              <a:t>, die nach den folgenden </a:t>
            </a:r>
            <a:r>
              <a:rPr lang="en-GB" dirty="0" err="1"/>
              <a:t>Regeln</a:t>
            </a:r>
            <a:r>
              <a:rPr lang="en-GB" dirty="0"/>
              <a:t> </a:t>
            </a:r>
            <a:r>
              <a:rPr lang="en-GB" dirty="0" err="1"/>
              <a:t>gebildet</a:t>
            </a:r>
            <a:r>
              <a:rPr lang="en-GB" dirty="0"/>
              <a:t> werden, an:</a:t>
            </a:r>
          </a:p>
          <a:p>
            <a:r>
              <a:rPr lang="de-DE" dirty="0"/>
              <a:t>Eine vereinfachte E-Mail-Adresse besteht aus einem User-Namen gefolgt vom @-Symbol und einer Domain-Angabe. Der User-Name soll nur aus b´s bestehen. Die Domainangabe soll aus Subdomains mit einer Topleveldomain aufgebaut sein, die jeweils mit einem Punkt getrennt werden. Während die Subdomains aus beliebig vielen b´s bestehen, soll die Topleveldomain aus genau zwei b´s bestehen. </a:t>
            </a:r>
          </a:p>
          <a:p>
            <a:r>
              <a:rPr lang="de-DE" dirty="0"/>
              <a:t>Beispiel: bb@b.bbb.bb 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8253E5-8D2D-06B6-DA31-7C841A9051E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2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288221327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24E83CB2-DE2F-AC28-37A4-944D228AA90A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endParaRPr lang="en-GB" sz="80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80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8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80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8000" b="0" i="1" smtClean="0">
                          <a:latin typeface="Cambria Math" panose="02040503050406030204" pitchFamily="18" charset="0"/>
                        </a:rPr>
                        <m:t>+@</m:t>
                      </m:r>
                      <m:sSup>
                        <m:sSupPr>
                          <m:ctrlPr>
                            <a:rPr lang="en-GB" sz="8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8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80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GB" sz="8000" b="0" i="1" smtClean="0">
                                  <a:latin typeface="Cambria Math" panose="02040503050406030204" pitchFamily="18" charset="0"/>
                                </a:rPr>
                                <m:t>+.</m:t>
                              </m:r>
                            </m:e>
                          </m:d>
                        </m:e>
                        <m:sup>
                          <m:r>
                            <a:rPr lang="en-GB" sz="80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GB" sz="80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8000" b="0" i="1" smtClean="0">
                          <a:latin typeface="Cambria Math" panose="02040503050406030204" pitchFamily="18" charset="0"/>
                        </a:rPr>
                        <m:t>𝑏𝑏</m:t>
                      </m:r>
                    </m:oMath>
                  </m:oMathPara>
                </a14:m>
                <a:endParaRPr lang="en-GB" sz="8000" dirty="0"/>
              </a:p>
              <a:p>
                <a:endParaRPr lang="en-GB" dirty="0"/>
              </a:p>
              <a:p>
                <a:r>
                  <a:rPr lang="de-DE" dirty="0">
                    <a:solidFill>
                      <a:srgbClr val="FFC000"/>
                    </a:solidFill>
                    <a:hlinkClick r:id="rId2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https://www.w3schools.com/tags/att_input_pattern.asp</a:t>
                </a:r>
                <a:endParaRPr lang="en-GB" dirty="0">
                  <a:solidFill>
                    <a:srgbClr val="FFC000"/>
                  </a:solidFill>
                </a:endParaRPr>
              </a:p>
              <a:p>
                <a:endParaRPr lang="en-DE" sz="4800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24E83CB2-DE2F-AC28-37A4-944D228AA90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3"/>
                <a:stretch>
                  <a:fillRect l="-247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FA2390-3524-F276-4F75-5D57D93E6ED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2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1955471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1474</Words>
  <Application>Microsoft Office PowerPoint</Application>
  <PresentationFormat>Widescreen</PresentationFormat>
  <Paragraphs>190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Calibri</vt:lpstr>
      <vt:lpstr>Cambria Math</vt:lpstr>
      <vt:lpstr>Consolas</vt:lpstr>
      <vt:lpstr>Montserrat</vt:lpstr>
      <vt:lpstr>Sacramento</vt:lpstr>
      <vt:lpstr>Symbol</vt:lpstr>
      <vt:lpstr>1_Youtube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69</cp:revision>
  <dcterms:created xsi:type="dcterms:W3CDTF">2022-12-22T20:26:39Z</dcterms:created>
  <dcterms:modified xsi:type="dcterms:W3CDTF">2024-09-11T14:24:52Z</dcterms:modified>
</cp:coreProperties>
</file>