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4"/>
  </p:notesMasterIdLst>
  <p:sldIdLst>
    <p:sldId id="292" r:id="rId2"/>
    <p:sldId id="294" r:id="rId3"/>
    <p:sldId id="323" r:id="rId4"/>
    <p:sldId id="324" r:id="rId5"/>
    <p:sldId id="320" r:id="rId6"/>
    <p:sldId id="327" r:id="rId7"/>
    <p:sldId id="326" r:id="rId8"/>
    <p:sldId id="325" r:id="rId9"/>
    <p:sldId id="321" r:id="rId10"/>
    <p:sldId id="322" r:id="rId11"/>
    <p:sldId id="304" r:id="rId12"/>
    <p:sldId id="305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345BA-ACE2-4189-BDAA-FC4E8110686F}" v="1214" dt="2024-09-24T16:18:47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7E345BA-ACE2-4189-BDAA-FC4E8110686F}"/>
    <pc:docChg chg="undo custSel addSld delSld modSld">
      <pc:chgData name="Abels, Patrick" userId="ba666de4-0d21-43a6-8e66-51a18aae1b4a" providerId="ADAL" clId="{97E345BA-ACE2-4189-BDAA-FC4E8110686F}" dt="2024-09-24T16:19:26.699" v="3363" actId="1037"/>
      <pc:docMkLst>
        <pc:docMk/>
      </pc:docMkLst>
      <pc:sldChg chg="modSp mod">
        <pc:chgData name="Abels, Patrick" userId="ba666de4-0d21-43a6-8e66-51a18aae1b4a" providerId="ADAL" clId="{97E345BA-ACE2-4189-BDAA-FC4E8110686F}" dt="2024-09-11T14:14:11.425" v="42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97E345BA-ACE2-4189-BDAA-FC4E8110686F}" dt="2024-09-11T14:14:11.425" v="42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97E345BA-ACE2-4189-BDAA-FC4E8110686F}" dt="2024-09-11T14:13:35.921" v="1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7E345BA-ACE2-4189-BDAA-FC4E8110686F}" dt="2024-09-11T14:13:35.921" v="1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97E345BA-ACE2-4189-BDAA-FC4E8110686F}" dt="2024-09-11T14:20:17.779" v="537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97E345BA-ACE2-4189-BDAA-FC4E8110686F}" dt="2024-09-11T14:20:17.779" v="537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3120395191" sldId="319"/>
        </pc:sldMkLst>
      </pc:sldChg>
      <pc:sldChg chg="modSp mod modTransition">
        <pc:chgData name="Abels, Patrick" userId="ba666de4-0d21-43a6-8e66-51a18aae1b4a" providerId="ADAL" clId="{97E345BA-ACE2-4189-BDAA-FC4E8110686F}" dt="2024-09-18T04:26:00.833" v="1939" actId="20577"/>
        <pc:sldMkLst>
          <pc:docMk/>
          <pc:sldMk cId="1590730717" sldId="320"/>
        </pc:sldMkLst>
        <pc:spChg chg="mod">
          <ac:chgData name="Abels, Patrick" userId="ba666de4-0d21-43a6-8e66-51a18aae1b4a" providerId="ADAL" clId="{97E345BA-ACE2-4189-BDAA-FC4E8110686F}" dt="2024-09-18T04:26:00.833" v="1939" actId="20577"/>
          <ac:spMkLst>
            <pc:docMk/>
            <pc:sldMk cId="1590730717" sldId="320"/>
            <ac:spMk id="2" creationId="{8FA9A8B7-B22F-C4D7-2322-B2A414D967E7}"/>
          </ac:spMkLst>
        </pc:spChg>
        <pc:spChg chg="mod">
          <ac:chgData name="Abels, Patrick" userId="ba666de4-0d21-43a6-8e66-51a18aae1b4a" providerId="ADAL" clId="{97E345BA-ACE2-4189-BDAA-FC4E8110686F}" dt="2024-09-11T14:13:59.224" v="27" actId="20577"/>
          <ac:spMkLst>
            <pc:docMk/>
            <pc:sldMk cId="1590730717" sldId="320"/>
            <ac:spMk id="3" creationId="{FDB1F594-50D7-DD5B-B428-399EEDFADC1A}"/>
          </ac:spMkLst>
        </pc:spChg>
        <pc:spChg chg="mod">
          <ac:chgData name="Abels, Patrick" userId="ba666de4-0d21-43a6-8e66-51a18aae1b4a" providerId="ADAL" clId="{97E345BA-ACE2-4189-BDAA-FC4E8110686F}" dt="2024-09-17T16:55:44.868" v="1213" actId="20577"/>
          <ac:spMkLst>
            <pc:docMk/>
            <pc:sldMk cId="1590730717" sldId="320"/>
            <ac:spMk id="4" creationId="{B884BF1F-D8F0-A11D-601B-51A0117FB745}"/>
          </ac:spMkLst>
        </pc:spChg>
      </pc:sldChg>
      <pc:sldChg chg="modSp new mod">
        <pc:chgData name="Abels, Patrick" userId="ba666de4-0d21-43a6-8e66-51a18aae1b4a" providerId="ADAL" clId="{97E345BA-ACE2-4189-BDAA-FC4E8110686F}" dt="2024-09-18T04:54:56.754" v="2794" actId="20577"/>
        <pc:sldMkLst>
          <pc:docMk/>
          <pc:sldMk cId="33421432" sldId="321"/>
        </pc:sldMkLst>
        <pc:spChg chg="mod">
          <ac:chgData name="Abels, Patrick" userId="ba666de4-0d21-43a6-8e66-51a18aae1b4a" providerId="ADAL" clId="{97E345BA-ACE2-4189-BDAA-FC4E8110686F}" dt="2024-09-18T04:54:56.754" v="2794" actId="20577"/>
          <ac:spMkLst>
            <pc:docMk/>
            <pc:sldMk cId="33421432" sldId="321"/>
            <ac:spMk id="2" creationId="{22AAF2D6-945A-B078-B6BA-A860C3AB943E}"/>
          </ac:spMkLst>
        </pc:spChg>
        <pc:spChg chg="mod">
          <ac:chgData name="Abels, Patrick" userId="ba666de4-0d21-43a6-8e66-51a18aae1b4a" providerId="ADAL" clId="{97E345BA-ACE2-4189-BDAA-FC4E8110686F}" dt="2024-09-11T14:21:17.588" v="567" actId="6549"/>
          <ac:spMkLst>
            <pc:docMk/>
            <pc:sldMk cId="33421432" sldId="321"/>
            <ac:spMk id="3" creationId="{8C905D4E-9F3E-E747-C98F-DDE43C9525D5}"/>
          </ac:spMkLst>
        </pc:sp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106741540" sldId="321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4082398793" sldId="322"/>
        </pc:sldMkLst>
      </pc:sldChg>
      <pc:sldChg chg="addSp delSp modSp new mod">
        <pc:chgData name="Abels, Patrick" userId="ba666de4-0d21-43a6-8e66-51a18aae1b4a" providerId="ADAL" clId="{97E345BA-ACE2-4189-BDAA-FC4E8110686F}" dt="2024-09-24T16:19:26.699" v="3363" actId="1037"/>
        <pc:sldMkLst>
          <pc:docMk/>
          <pc:sldMk cId="4143285063" sldId="322"/>
        </pc:sldMkLst>
        <pc:spChg chg="del">
          <ac:chgData name="Abels, Patrick" userId="ba666de4-0d21-43a6-8e66-51a18aae1b4a" providerId="ADAL" clId="{97E345BA-ACE2-4189-BDAA-FC4E8110686F}" dt="2024-09-18T04:54:00.693" v="2759" actId="478"/>
          <ac:spMkLst>
            <pc:docMk/>
            <pc:sldMk cId="4143285063" sldId="322"/>
            <ac:spMk id="2" creationId="{A10C0B1B-5FEB-E759-3256-218285AFFD99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2" creationId="{A2991963-746F-E77E-26FA-DA23D57496C0}"/>
          </ac:spMkLst>
        </pc:spChg>
        <pc:spChg chg="mod">
          <ac:chgData name="Abels, Patrick" userId="ba666de4-0d21-43a6-8e66-51a18aae1b4a" providerId="ADAL" clId="{97E345BA-ACE2-4189-BDAA-FC4E8110686F}" dt="2024-09-24T16:19:12.721" v="3256" actId="1076"/>
          <ac:spMkLst>
            <pc:docMk/>
            <pc:sldMk cId="4143285063" sldId="322"/>
            <ac:spMk id="3" creationId="{89B9C8BB-2477-4BA8-2A3A-6FC08A8F62AF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5" creationId="{25C2EEC6-117D-E86D-10BC-ADFE30F68E1F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6" creationId="{A648E618-B3D7-7A27-3D8F-50FD99087030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7" creationId="{03F8EC7B-023A-7568-784E-7D2D5D052208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0" creationId="{8230E87F-F35D-6304-BAD0-B85527C74512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1" creationId="{D87B3775-921F-2874-68A6-D39A64FE9F6A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2" creationId="{DB0246BE-5BC5-523C-AA75-7C004FDB8AEE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4" creationId="{219C2FD1-FF30-DA67-AD22-48AB79F382C6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5" creationId="{5E778626-A7D3-825C-1461-7789C4188262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6" creationId="{9FCC05C0-B305-B332-ED9B-6BEF1076EC8E}"/>
          </ac:spMkLst>
        </pc:spChg>
        <pc:spChg chg="mod topLvl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7" creationId="{1E2F7A12-8FC7-0026-4CFF-3BCD93B5925A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8" creationId="{A561461C-F8F2-3DFD-C92C-9557A55046D4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19" creationId="{0536E595-92B3-1B68-C264-6FD07AEEE7E5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20" creationId="{C3569FDA-EBBE-3C9C-9402-7D228F4ABC80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21" creationId="{4E6AE8AD-2788-61C0-B5A5-D16CACE67CA8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25" creationId="{12AAD41E-7064-22F1-23D1-70ACBC954527}"/>
          </ac:spMkLst>
        </pc:spChg>
        <pc:spChg chg="add mod">
          <ac:chgData name="Abels, Patrick" userId="ba666de4-0d21-43a6-8e66-51a18aae1b4a" providerId="ADAL" clId="{97E345BA-ACE2-4189-BDAA-FC4E8110686F}" dt="2024-09-24T16:12:24.260" v="3110" actId="164"/>
          <ac:spMkLst>
            <pc:docMk/>
            <pc:sldMk cId="4143285063" sldId="322"/>
            <ac:spMk id="26" creationId="{97BCA759-3593-111B-20D2-B19AE6D56923}"/>
          </ac:spMkLst>
        </pc:spChg>
        <pc:grpChg chg="add del mod">
          <ac:chgData name="Abels, Patrick" userId="ba666de4-0d21-43a6-8e66-51a18aae1b4a" providerId="ADAL" clId="{97E345BA-ACE2-4189-BDAA-FC4E8110686F}" dt="2024-09-24T16:09:10.824" v="2940" actId="165"/>
          <ac:grpSpMkLst>
            <pc:docMk/>
            <pc:sldMk cId="4143285063" sldId="322"/>
            <ac:grpSpMk id="4" creationId="{48C3A2DD-9ABB-E079-E5B2-FD53268E71AD}"/>
          </ac:grpSpMkLst>
        </pc:grpChg>
        <pc:grpChg chg="add mod">
          <ac:chgData name="Abels, Patrick" userId="ba666de4-0d21-43a6-8e66-51a18aae1b4a" providerId="ADAL" clId="{97E345BA-ACE2-4189-BDAA-FC4E8110686F}" dt="2024-09-24T16:19:26.699" v="3363" actId="1037"/>
          <ac:grpSpMkLst>
            <pc:docMk/>
            <pc:sldMk cId="4143285063" sldId="322"/>
            <ac:grpSpMk id="27" creationId="{A8C1DE22-954C-77AE-07D8-29F0AADD07D8}"/>
          </ac:grpSpMkLst>
        </pc:grpChg>
        <pc:graphicFrameChg chg="add mod modGraphic">
          <ac:chgData name="Abels, Patrick" userId="ba666de4-0d21-43a6-8e66-51a18aae1b4a" providerId="ADAL" clId="{97E345BA-ACE2-4189-BDAA-FC4E8110686F}" dt="2024-09-24T16:19:09.587" v="3254" actId="1076"/>
          <ac:graphicFrameMkLst>
            <pc:docMk/>
            <pc:sldMk cId="4143285063" sldId="322"/>
            <ac:graphicFrameMk id="23" creationId="{F7BD7586-0B98-041C-1711-59CD3B85EB98}"/>
          </ac:graphicFrameMkLst>
        </pc:graphicFrameChg>
        <pc:picChg chg="add del mod">
          <ac:chgData name="Abels, Patrick" userId="ba666de4-0d21-43a6-8e66-51a18aae1b4a" providerId="ADAL" clId="{97E345BA-ACE2-4189-BDAA-FC4E8110686F}" dt="2024-09-24T16:12:30.657" v="3112" actId="478"/>
          <ac:picMkLst>
            <pc:docMk/>
            <pc:sldMk cId="4143285063" sldId="322"/>
            <ac:picMk id="22" creationId="{71800162-BB37-5424-F6E3-EEF5CB6801ED}"/>
          </ac:picMkLst>
        </pc:picChg>
        <pc:picChg chg="add del mod">
          <ac:chgData name="Abels, Patrick" userId="ba666de4-0d21-43a6-8e66-51a18aae1b4a" providerId="ADAL" clId="{97E345BA-ACE2-4189-BDAA-FC4E8110686F}" dt="2024-09-24T16:15:32.083" v="3169" actId="478"/>
          <ac:picMkLst>
            <pc:docMk/>
            <pc:sldMk cId="4143285063" sldId="322"/>
            <ac:picMk id="24" creationId="{CF2D2F66-E1AD-EDFE-B920-BFB69CF97914}"/>
          </ac:picMkLst>
        </pc:picChg>
        <pc:picChg chg="add del mod">
          <ac:chgData name="Abels, Patrick" userId="ba666de4-0d21-43a6-8e66-51a18aae1b4a" providerId="ADAL" clId="{97E345BA-ACE2-4189-BDAA-FC4E8110686F}" dt="2024-09-24T16:15:09.501" v="3164" actId="478"/>
          <ac:picMkLst>
            <pc:docMk/>
            <pc:sldMk cId="4143285063" sldId="322"/>
            <ac:picMk id="28" creationId="{2E7D9BD0-F42A-0C0D-944E-0370E84F7F46}"/>
          </ac:picMkLst>
        </pc:picChg>
        <pc:cxnChg chg="mod topLvl">
          <ac:chgData name="Abels, Patrick" userId="ba666de4-0d21-43a6-8e66-51a18aae1b4a" providerId="ADAL" clId="{97E345BA-ACE2-4189-BDAA-FC4E8110686F}" dt="2024-09-24T16:12:24.260" v="3110" actId="164"/>
          <ac:cxnSpMkLst>
            <pc:docMk/>
            <pc:sldMk cId="4143285063" sldId="322"/>
            <ac:cxnSpMk id="8" creationId="{EB409BB7-9BA0-8333-A3A7-32BF1E78A68F}"/>
          </ac:cxnSpMkLst>
        </pc:cxnChg>
        <pc:cxnChg chg="mod topLvl">
          <ac:chgData name="Abels, Patrick" userId="ba666de4-0d21-43a6-8e66-51a18aae1b4a" providerId="ADAL" clId="{97E345BA-ACE2-4189-BDAA-FC4E8110686F}" dt="2024-09-24T16:12:24.260" v="3110" actId="164"/>
          <ac:cxnSpMkLst>
            <pc:docMk/>
            <pc:sldMk cId="4143285063" sldId="322"/>
            <ac:cxnSpMk id="9" creationId="{3DA842C2-7B24-DA23-F9D2-54A4609BF8C4}"/>
          </ac:cxnSpMkLst>
        </pc:cxnChg>
        <pc:cxnChg chg="mod topLvl">
          <ac:chgData name="Abels, Patrick" userId="ba666de4-0d21-43a6-8e66-51a18aae1b4a" providerId="ADAL" clId="{97E345BA-ACE2-4189-BDAA-FC4E8110686F}" dt="2024-09-24T16:12:24.260" v="3110" actId="164"/>
          <ac:cxnSpMkLst>
            <pc:docMk/>
            <pc:sldMk cId="4143285063" sldId="322"/>
            <ac:cxnSpMk id="13" creationId="{C6F02508-2846-7B0E-5F77-DEFC1111DD0F}"/>
          </ac:cxnSpMkLst>
        </pc:cxnChg>
        <pc:cxnChg chg="add del mod">
          <ac:chgData name="Abels, Patrick" userId="ba666de4-0d21-43a6-8e66-51a18aae1b4a" providerId="ADAL" clId="{97E345BA-ACE2-4189-BDAA-FC4E8110686F}" dt="2024-09-18T04:55:24.082" v="2797" actId="478"/>
          <ac:cxnSpMkLst>
            <pc:docMk/>
            <pc:sldMk cId="4143285063" sldId="322"/>
            <ac:cxnSpMk id="18" creationId="{8F7B6469-6F8C-C7C9-3AB8-12D7716B5A2B}"/>
          </ac:cxnSpMkLst>
        </pc:cxnChg>
        <pc:cxnChg chg="add del mod">
          <ac:chgData name="Abels, Patrick" userId="ba666de4-0d21-43a6-8e66-51a18aae1b4a" providerId="ADAL" clId="{97E345BA-ACE2-4189-BDAA-FC4E8110686F}" dt="2024-09-18T04:55:24.082" v="2797" actId="478"/>
          <ac:cxnSpMkLst>
            <pc:docMk/>
            <pc:sldMk cId="4143285063" sldId="322"/>
            <ac:cxnSpMk id="19" creationId="{9E311C71-E0E3-1035-D544-936BC5463CA7}"/>
          </ac:cxnSpMkLst>
        </pc:cxnChg>
        <pc:cxnChg chg="add del mod">
          <ac:chgData name="Abels, Patrick" userId="ba666de4-0d21-43a6-8e66-51a18aae1b4a" providerId="ADAL" clId="{97E345BA-ACE2-4189-BDAA-FC4E8110686F}" dt="2024-09-18T04:55:24.082" v="2797" actId="478"/>
          <ac:cxnSpMkLst>
            <pc:docMk/>
            <pc:sldMk cId="4143285063" sldId="322"/>
            <ac:cxnSpMk id="20" creationId="{F37E9704-7287-A5C0-1F5D-086855B14750}"/>
          </ac:cxnSpMkLst>
        </pc:cxn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2262656155" sldId="323"/>
        </pc:sldMkLst>
      </pc:sldChg>
      <pc:sldChg chg="modSp new mod">
        <pc:chgData name="Abels, Patrick" userId="ba666de4-0d21-43a6-8e66-51a18aae1b4a" providerId="ADAL" clId="{97E345BA-ACE2-4189-BDAA-FC4E8110686F}" dt="2024-09-18T04:37:57.337" v="2482" actId="115"/>
        <pc:sldMkLst>
          <pc:docMk/>
          <pc:sldMk cId="3049616895" sldId="323"/>
        </pc:sldMkLst>
        <pc:spChg chg="mod">
          <ac:chgData name="Abels, Patrick" userId="ba666de4-0d21-43a6-8e66-51a18aae1b4a" providerId="ADAL" clId="{97E345BA-ACE2-4189-BDAA-FC4E8110686F}" dt="2024-09-18T04:37:57.337" v="2482" actId="115"/>
          <ac:spMkLst>
            <pc:docMk/>
            <pc:sldMk cId="3049616895" sldId="323"/>
            <ac:spMk id="2" creationId="{716E3F71-A019-84D8-0514-37FAC29BA534}"/>
          </ac:spMkLst>
        </pc:spChg>
        <pc:spChg chg="mod">
          <ac:chgData name="Abels, Patrick" userId="ba666de4-0d21-43a6-8e66-51a18aae1b4a" providerId="ADAL" clId="{97E345BA-ACE2-4189-BDAA-FC4E8110686F}" dt="2024-09-11T14:21:09.853" v="563" actId="20577"/>
          <ac:spMkLst>
            <pc:docMk/>
            <pc:sldMk cId="3049616895" sldId="323"/>
            <ac:spMk id="3" creationId="{9F0C6B54-2C22-DC97-BA56-44F2B211C7C3}"/>
          </ac:spMkLst>
        </pc:sp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288221327" sldId="324"/>
        </pc:sldMkLst>
      </pc:sldChg>
      <pc:sldChg chg="modSp new mod">
        <pc:chgData name="Abels, Patrick" userId="ba666de4-0d21-43a6-8e66-51a18aae1b4a" providerId="ADAL" clId="{97E345BA-ACE2-4189-BDAA-FC4E8110686F}" dt="2024-09-18T04:40:27.031" v="2749" actId="20577"/>
        <pc:sldMkLst>
          <pc:docMk/>
          <pc:sldMk cId="2731353704" sldId="324"/>
        </pc:sldMkLst>
        <pc:spChg chg="mod">
          <ac:chgData name="Abels, Patrick" userId="ba666de4-0d21-43a6-8e66-51a18aae1b4a" providerId="ADAL" clId="{97E345BA-ACE2-4189-BDAA-FC4E8110686F}" dt="2024-09-18T04:40:27.031" v="2749" actId="20577"/>
          <ac:spMkLst>
            <pc:docMk/>
            <pc:sldMk cId="2731353704" sldId="324"/>
            <ac:spMk id="2" creationId="{6394053E-45F5-E835-2DC0-6BBC1AB40142}"/>
          </ac:spMkLst>
        </pc:spChg>
        <pc:spChg chg="mod">
          <ac:chgData name="Abels, Patrick" userId="ba666de4-0d21-43a6-8e66-51a18aae1b4a" providerId="ADAL" clId="{97E345BA-ACE2-4189-BDAA-FC4E8110686F}" dt="2024-09-11T14:21:45.694" v="635" actId="20577"/>
          <ac:spMkLst>
            <pc:docMk/>
            <pc:sldMk cId="2731353704" sldId="324"/>
            <ac:spMk id="3" creationId="{A121AF6C-F8FD-AF88-12AA-45E09B84C9B9}"/>
          </ac:spMkLst>
        </pc:sp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195547148" sldId="325"/>
        </pc:sldMkLst>
      </pc:sldChg>
      <pc:sldChg chg="modSp add mod">
        <pc:chgData name="Abels, Patrick" userId="ba666de4-0d21-43a6-8e66-51a18aae1b4a" providerId="ADAL" clId="{97E345BA-ACE2-4189-BDAA-FC4E8110686F}" dt="2024-09-11T14:25:41.227" v="755" actId="207"/>
        <pc:sldMkLst>
          <pc:docMk/>
          <pc:sldMk cId="4194904815" sldId="325"/>
        </pc:sldMkLst>
        <pc:spChg chg="mod">
          <ac:chgData name="Abels, Patrick" userId="ba666de4-0d21-43a6-8e66-51a18aae1b4a" providerId="ADAL" clId="{97E345BA-ACE2-4189-BDAA-FC4E8110686F}" dt="2024-09-11T14:25:41.227" v="755" actId="207"/>
          <ac:spMkLst>
            <pc:docMk/>
            <pc:sldMk cId="4194904815" sldId="325"/>
            <ac:spMk id="2" creationId="{8FA9A8B7-B22F-C4D7-2322-B2A414D967E7}"/>
          </ac:spMkLst>
        </pc:spChg>
        <pc:spChg chg="mod">
          <ac:chgData name="Abels, Patrick" userId="ba666de4-0d21-43a6-8e66-51a18aae1b4a" providerId="ADAL" clId="{97E345BA-ACE2-4189-BDAA-FC4E8110686F}" dt="2024-09-11T14:22:21.902" v="690" actId="20577"/>
          <ac:spMkLst>
            <pc:docMk/>
            <pc:sldMk cId="4194904815" sldId="325"/>
            <ac:spMk id="3" creationId="{FDB1F594-50D7-DD5B-B428-399EEDFADC1A}"/>
          </ac:spMkLst>
        </pc:spChg>
        <pc:spChg chg="mod">
          <ac:chgData name="Abels, Patrick" userId="ba666de4-0d21-43a6-8e66-51a18aae1b4a" providerId="ADAL" clId="{97E345BA-ACE2-4189-BDAA-FC4E8110686F}" dt="2024-09-11T14:23:51.886" v="751" actId="20577"/>
          <ac:spMkLst>
            <pc:docMk/>
            <pc:sldMk cId="4194904815" sldId="325"/>
            <ac:spMk id="4" creationId="{B884BF1F-D8F0-A11D-601B-51A0117FB745}"/>
          </ac:spMkLst>
        </pc:spChg>
      </pc:sldChg>
      <pc:sldChg chg="addSp delSp modSp add mod modTransition">
        <pc:chgData name="Abels, Patrick" userId="ba666de4-0d21-43a6-8e66-51a18aae1b4a" providerId="ADAL" clId="{97E345BA-ACE2-4189-BDAA-FC4E8110686F}" dt="2024-09-18T04:23:49.957" v="1822" actId="478"/>
        <pc:sldMkLst>
          <pc:docMk/>
          <pc:sldMk cId="1943398035" sldId="326"/>
        </pc:sldMkLst>
        <pc:spChg chg="mod">
          <ac:chgData name="Abels, Patrick" userId="ba666de4-0d21-43a6-8e66-51a18aae1b4a" providerId="ADAL" clId="{97E345BA-ACE2-4189-BDAA-FC4E8110686F}" dt="2024-09-18T04:19:42.087" v="1677" actId="20577"/>
          <ac:spMkLst>
            <pc:docMk/>
            <pc:sldMk cId="1943398035" sldId="326"/>
            <ac:spMk id="2" creationId="{8FA9A8B7-B22F-C4D7-2322-B2A414D967E7}"/>
          </ac:spMkLst>
        </pc:spChg>
        <pc:spChg chg="mod">
          <ac:chgData name="Abels, Patrick" userId="ba666de4-0d21-43a6-8e66-51a18aae1b4a" providerId="ADAL" clId="{97E345BA-ACE2-4189-BDAA-FC4E8110686F}" dt="2024-09-17T17:01:46.963" v="1284" actId="207"/>
          <ac:spMkLst>
            <pc:docMk/>
            <pc:sldMk cId="1943398035" sldId="326"/>
            <ac:spMk id="4" creationId="{B884BF1F-D8F0-A11D-601B-51A0117FB745}"/>
          </ac:spMkLst>
        </pc:spChg>
        <pc:spChg chg="add mod ord">
          <ac:chgData name="Abels, Patrick" userId="ba666de4-0d21-43a6-8e66-51a18aae1b4a" providerId="ADAL" clId="{97E345BA-ACE2-4189-BDAA-FC4E8110686F}" dt="2024-09-18T04:19:50.106" v="1679" actId="14100"/>
          <ac:spMkLst>
            <pc:docMk/>
            <pc:sldMk cId="1943398035" sldId="326"/>
            <ac:spMk id="5" creationId="{00823675-BD47-74FF-BA4C-57D4864BC2E8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10" creationId="{9B993D86-9C1F-9D03-7670-E3C174DC376B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11" creationId="{63A007E8-37B7-D253-F2D2-A91BE380865B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12" creationId="{CD58BA4E-C09B-BBDE-75FA-7FF3DE447D69}"/>
          </ac:spMkLst>
        </pc:spChg>
        <pc:spChg chg="add del mod">
          <ac:chgData name="Abels, Patrick" userId="ba666de4-0d21-43a6-8e66-51a18aae1b4a" providerId="ADAL" clId="{97E345BA-ACE2-4189-BDAA-FC4E8110686F}" dt="2024-09-18T04:13:27.806" v="1446" actId="478"/>
          <ac:spMkLst>
            <pc:docMk/>
            <pc:sldMk cId="1943398035" sldId="326"/>
            <ac:spMk id="13" creationId="{08F397F3-4775-A668-A266-00E7F5213110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23" creationId="{92D4308A-BB2C-4E66-CB4C-B5B320DCECB5}"/>
          </ac:spMkLst>
        </pc:spChg>
        <pc:spChg chg="add del mod">
          <ac:chgData name="Abels, Patrick" userId="ba666de4-0d21-43a6-8e66-51a18aae1b4a" providerId="ADAL" clId="{97E345BA-ACE2-4189-BDAA-FC4E8110686F}" dt="2024-09-18T04:14:35.237" v="1457" actId="478"/>
          <ac:spMkLst>
            <pc:docMk/>
            <pc:sldMk cId="1943398035" sldId="326"/>
            <ac:spMk id="24" creationId="{F8A9FC15-1AF1-03CE-2373-C1B075D7AA70}"/>
          </ac:spMkLst>
        </pc:spChg>
        <pc:spChg chg="add del mod">
          <ac:chgData name="Abels, Patrick" userId="ba666de4-0d21-43a6-8e66-51a18aae1b4a" providerId="ADAL" clId="{97E345BA-ACE2-4189-BDAA-FC4E8110686F}" dt="2024-09-18T04:14:38.427" v="1458" actId="478"/>
          <ac:spMkLst>
            <pc:docMk/>
            <pc:sldMk cId="1943398035" sldId="326"/>
            <ac:spMk id="25" creationId="{042B8162-1298-499A-5381-5ADD2BC0CEEE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26" creationId="{39786C4E-07DE-B18B-2522-D0B4CBCF0127}"/>
          </ac:spMkLst>
        </pc:spChg>
        <pc:spChg chg="add del mod">
          <ac:chgData name="Abels, Patrick" userId="ba666de4-0d21-43a6-8e66-51a18aae1b4a" providerId="ADAL" clId="{97E345BA-ACE2-4189-BDAA-FC4E8110686F}" dt="2024-09-18T04:14:11.194" v="1451" actId="478"/>
          <ac:spMkLst>
            <pc:docMk/>
            <pc:sldMk cId="1943398035" sldId="326"/>
            <ac:spMk id="27" creationId="{D59470D5-5C8D-B6BD-3B78-F0A729C2E7C2}"/>
          </ac:spMkLst>
        </pc:spChg>
        <pc:spChg chg="add del mod">
          <ac:chgData name="Abels, Patrick" userId="ba666de4-0d21-43a6-8e66-51a18aae1b4a" providerId="ADAL" clId="{97E345BA-ACE2-4189-BDAA-FC4E8110686F}" dt="2024-09-18T04:14:25.577" v="1455" actId="478"/>
          <ac:spMkLst>
            <pc:docMk/>
            <pc:sldMk cId="1943398035" sldId="326"/>
            <ac:spMk id="28" creationId="{2957D2EC-96F1-ABB2-048C-2E443A1A06DE}"/>
          </ac:spMkLst>
        </pc:spChg>
        <pc:spChg chg="add del mod">
          <ac:chgData name="Abels, Patrick" userId="ba666de4-0d21-43a6-8e66-51a18aae1b4a" providerId="ADAL" clId="{97E345BA-ACE2-4189-BDAA-FC4E8110686F}" dt="2024-09-18T04:13:30.777" v="1447" actId="478"/>
          <ac:spMkLst>
            <pc:docMk/>
            <pc:sldMk cId="1943398035" sldId="326"/>
            <ac:spMk id="29" creationId="{6CD76A76-711D-6067-AF6B-02330395A6C0}"/>
          </ac:spMkLst>
        </pc:spChg>
        <pc:spChg chg="add del mod">
          <ac:chgData name="Abels, Patrick" userId="ba666de4-0d21-43a6-8e66-51a18aae1b4a" providerId="ADAL" clId="{97E345BA-ACE2-4189-BDAA-FC4E8110686F}" dt="2024-09-18T04:13:30.777" v="1447" actId="478"/>
          <ac:spMkLst>
            <pc:docMk/>
            <pc:sldMk cId="1943398035" sldId="326"/>
            <ac:spMk id="30" creationId="{9A942C4F-D1B6-63EC-982A-ABA6CD992714}"/>
          </ac:spMkLst>
        </pc:spChg>
        <pc:spChg chg="add del mod">
          <ac:chgData name="Abels, Patrick" userId="ba666de4-0d21-43a6-8e66-51a18aae1b4a" providerId="ADAL" clId="{97E345BA-ACE2-4189-BDAA-FC4E8110686F}" dt="2024-09-18T04:13:27.806" v="1446" actId="478"/>
          <ac:spMkLst>
            <pc:docMk/>
            <pc:sldMk cId="1943398035" sldId="326"/>
            <ac:spMk id="31" creationId="{78025994-EC57-298A-6813-0463B1515C26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32" creationId="{1CD30A53-F546-D4EF-C821-9930AE507BF1}"/>
          </ac:spMkLst>
        </pc:spChg>
        <pc:spChg chg="add del mod">
          <ac:chgData name="Abels, Patrick" userId="ba666de4-0d21-43a6-8e66-51a18aae1b4a" providerId="ADAL" clId="{97E345BA-ACE2-4189-BDAA-FC4E8110686F}" dt="2024-09-18T04:15:39.647" v="1535" actId="478"/>
          <ac:spMkLst>
            <pc:docMk/>
            <pc:sldMk cId="1943398035" sldId="326"/>
            <ac:spMk id="37" creationId="{0F66C0F0-1CB7-6E73-3513-8FD379F43EA8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39" creationId="{B517914D-5EC4-038A-2A76-E2BE7E8A43E4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40" creationId="{A435A912-88F8-A59E-2EBB-8E6102D5B75E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41" creationId="{2E71D4E8-C020-E665-E7D5-4B31D87DB450}"/>
          </ac:spMkLst>
        </pc:spChg>
        <pc:spChg chg="add mod">
          <ac:chgData name="Abels, Patrick" userId="ba666de4-0d21-43a6-8e66-51a18aae1b4a" providerId="ADAL" clId="{97E345BA-ACE2-4189-BDAA-FC4E8110686F}" dt="2024-09-18T04:19:18.378" v="1667" actId="164"/>
          <ac:spMkLst>
            <pc:docMk/>
            <pc:sldMk cId="1943398035" sldId="326"/>
            <ac:spMk id="42" creationId="{4460C6E6-29AB-7C2D-E984-3FC1AAE22C23}"/>
          </ac:spMkLst>
        </pc:spChg>
        <pc:spChg chg="add del mod">
          <ac:chgData name="Abels, Patrick" userId="ba666de4-0d21-43a6-8e66-51a18aae1b4a" providerId="ADAL" clId="{97E345BA-ACE2-4189-BDAA-FC4E8110686F}" dt="2024-09-18T04:18:02.732" v="1665" actId="478"/>
          <ac:spMkLst>
            <pc:docMk/>
            <pc:sldMk cId="1943398035" sldId="326"/>
            <ac:spMk id="43" creationId="{91FDAA0B-B117-8D68-1D32-C9146C039CA7}"/>
          </ac:spMkLst>
        </pc:spChg>
        <pc:spChg chg="add mod">
          <ac:chgData name="Abels, Patrick" userId="ba666de4-0d21-43a6-8e66-51a18aae1b4a" providerId="ADAL" clId="{97E345BA-ACE2-4189-BDAA-FC4E8110686F}" dt="2024-09-18T04:20:15.312" v="1692" actId="1076"/>
          <ac:spMkLst>
            <pc:docMk/>
            <pc:sldMk cId="1943398035" sldId="326"/>
            <ac:spMk id="45" creationId="{2EA0FE7C-AE52-6577-7DBD-2085186F9FB8}"/>
          </ac:spMkLst>
        </pc:spChg>
        <pc:spChg chg="add mod">
          <ac:chgData name="Abels, Patrick" userId="ba666de4-0d21-43a6-8e66-51a18aae1b4a" providerId="ADAL" clId="{97E345BA-ACE2-4189-BDAA-FC4E8110686F}" dt="2024-09-18T04:23:22.634" v="1814" actId="1036"/>
          <ac:spMkLst>
            <pc:docMk/>
            <pc:sldMk cId="1943398035" sldId="326"/>
            <ac:spMk id="46" creationId="{F88A07A6-3F59-2C68-9E41-D0B3679C1E83}"/>
          </ac:spMkLst>
        </pc:spChg>
        <pc:spChg chg="add mod ord">
          <ac:chgData name="Abels, Patrick" userId="ba666de4-0d21-43a6-8e66-51a18aae1b4a" providerId="ADAL" clId="{97E345BA-ACE2-4189-BDAA-FC4E8110686F}" dt="2024-09-18T04:23:22.634" v="1814" actId="1036"/>
          <ac:spMkLst>
            <pc:docMk/>
            <pc:sldMk cId="1943398035" sldId="326"/>
            <ac:spMk id="47" creationId="{09FC042F-A2E6-9255-B368-AE6CF9043058}"/>
          </ac:spMkLst>
        </pc:spChg>
        <pc:spChg chg="add mod ord">
          <ac:chgData name="Abels, Patrick" userId="ba666de4-0d21-43a6-8e66-51a18aae1b4a" providerId="ADAL" clId="{97E345BA-ACE2-4189-BDAA-FC4E8110686F}" dt="2024-09-18T04:20:52.265" v="1709" actId="1035"/>
          <ac:spMkLst>
            <pc:docMk/>
            <pc:sldMk cId="1943398035" sldId="326"/>
            <ac:spMk id="48" creationId="{F14DD422-DB05-E70D-4909-0F1EF5AA913D}"/>
          </ac:spMkLst>
        </pc:spChg>
        <pc:spChg chg="add mod">
          <ac:chgData name="Abels, Patrick" userId="ba666de4-0d21-43a6-8e66-51a18aae1b4a" providerId="ADAL" clId="{97E345BA-ACE2-4189-BDAA-FC4E8110686F}" dt="2024-09-18T04:23:14.726" v="1799" actId="1037"/>
          <ac:spMkLst>
            <pc:docMk/>
            <pc:sldMk cId="1943398035" sldId="326"/>
            <ac:spMk id="58" creationId="{761A9A8D-FE68-19CD-17C4-1865A4DABDFB}"/>
          </ac:spMkLst>
        </pc:spChg>
        <pc:spChg chg="add mod">
          <ac:chgData name="Abels, Patrick" userId="ba666de4-0d21-43a6-8e66-51a18aae1b4a" providerId="ADAL" clId="{97E345BA-ACE2-4189-BDAA-FC4E8110686F}" dt="2024-09-18T04:23:14.726" v="1799" actId="1037"/>
          <ac:spMkLst>
            <pc:docMk/>
            <pc:sldMk cId="1943398035" sldId="326"/>
            <ac:spMk id="59" creationId="{FCC23515-8FBA-DD34-7CA2-FF0C6F4096CC}"/>
          </ac:spMkLst>
        </pc:spChg>
        <pc:spChg chg="add mod">
          <ac:chgData name="Abels, Patrick" userId="ba666de4-0d21-43a6-8e66-51a18aae1b4a" providerId="ADAL" clId="{97E345BA-ACE2-4189-BDAA-FC4E8110686F}" dt="2024-09-18T04:23:14.726" v="1799" actId="1037"/>
          <ac:spMkLst>
            <pc:docMk/>
            <pc:sldMk cId="1943398035" sldId="326"/>
            <ac:spMk id="60" creationId="{E0D7BE36-D023-6C1D-B9B0-2921E487A106}"/>
          </ac:spMkLst>
        </pc:spChg>
        <pc:grpChg chg="add mod">
          <ac:chgData name="Abels, Patrick" userId="ba666de4-0d21-43a6-8e66-51a18aae1b4a" providerId="ADAL" clId="{97E345BA-ACE2-4189-BDAA-FC4E8110686F}" dt="2024-09-18T04:19:27.099" v="1670" actId="1076"/>
          <ac:grpSpMkLst>
            <pc:docMk/>
            <pc:sldMk cId="1943398035" sldId="326"/>
            <ac:grpSpMk id="44" creationId="{9FC0D143-7138-DBBD-8748-A334A99CC0CD}"/>
          </ac:grpSpMkLst>
        </pc:grpChg>
        <pc:picChg chg="add del mod">
          <ac:chgData name="Abels, Patrick" userId="ba666de4-0d21-43a6-8e66-51a18aae1b4a" providerId="ADAL" clId="{97E345BA-ACE2-4189-BDAA-FC4E8110686F}" dt="2024-09-18T04:19:10.580" v="1666" actId="21"/>
          <ac:picMkLst>
            <pc:docMk/>
            <pc:sldMk cId="1943398035" sldId="326"/>
            <ac:picMk id="7" creationId="{174E582E-13C2-7ACE-BC86-9E31815E472E}"/>
          </ac:picMkLst>
        </pc:picChg>
        <pc:picChg chg="add mod">
          <ac:chgData name="Abels, Patrick" userId="ba666de4-0d21-43a6-8e66-51a18aae1b4a" providerId="ADAL" clId="{97E345BA-ACE2-4189-BDAA-FC4E8110686F}" dt="2024-09-18T04:23:18.946" v="1800" actId="1076"/>
          <ac:picMkLst>
            <pc:docMk/>
            <pc:sldMk cId="1943398035" sldId="326"/>
            <ac:picMk id="8" creationId="{30E29037-6930-9C64-DD27-3A9CD2A03769}"/>
          </ac:picMkLst>
        </pc:picChg>
        <pc:picChg chg="add del mod">
          <ac:chgData name="Abels, Patrick" userId="ba666de4-0d21-43a6-8e66-51a18aae1b4a" providerId="ADAL" clId="{97E345BA-ACE2-4189-BDAA-FC4E8110686F}" dt="2024-09-18T04:12:00.909" v="1424" actId="478"/>
          <ac:picMkLst>
            <pc:docMk/>
            <pc:sldMk cId="1943398035" sldId="326"/>
            <ac:picMk id="9" creationId="{4F5CFE62-1897-5E7B-0831-AD1C05FC6417}"/>
          </ac:picMkLst>
        </pc:picChg>
        <pc:picChg chg="add del mod">
          <ac:chgData name="Abels, Patrick" userId="ba666de4-0d21-43a6-8e66-51a18aae1b4a" providerId="ADAL" clId="{97E345BA-ACE2-4189-BDAA-FC4E8110686F}" dt="2024-09-18T04:23:49.957" v="1822" actId="478"/>
          <ac:picMkLst>
            <pc:docMk/>
            <pc:sldMk cId="1943398035" sldId="326"/>
            <ac:picMk id="49" creationId="{174E582E-13C2-7ACE-BC86-9E31815E472E}"/>
          </ac:picMkLst>
        </pc:picChg>
        <pc:cxnChg chg="add mod">
          <ac:chgData name="Abels, Patrick" userId="ba666de4-0d21-43a6-8e66-51a18aae1b4a" providerId="ADAL" clId="{97E345BA-ACE2-4189-BDAA-FC4E8110686F}" dt="2024-09-18T04:19:18.378" v="1667" actId="164"/>
          <ac:cxnSpMkLst>
            <pc:docMk/>
            <pc:sldMk cId="1943398035" sldId="326"/>
            <ac:cxnSpMk id="14" creationId="{59A2DDE9-83D7-40D5-44AE-272758420B1E}"/>
          </ac:cxnSpMkLst>
        </pc:cxnChg>
        <pc:cxnChg chg="add mod">
          <ac:chgData name="Abels, Patrick" userId="ba666de4-0d21-43a6-8e66-51a18aae1b4a" providerId="ADAL" clId="{97E345BA-ACE2-4189-BDAA-FC4E8110686F}" dt="2024-09-18T04:19:18.378" v="1667" actId="164"/>
          <ac:cxnSpMkLst>
            <pc:docMk/>
            <pc:sldMk cId="1943398035" sldId="326"/>
            <ac:cxnSpMk id="15" creationId="{6FF74D0F-F394-65F9-DEE2-085B199B47F9}"/>
          </ac:cxnSpMkLst>
        </pc:cxnChg>
        <pc:cxnChg chg="add del mod">
          <ac:chgData name="Abels, Patrick" userId="ba666de4-0d21-43a6-8e66-51a18aae1b4a" providerId="ADAL" clId="{97E345BA-ACE2-4189-BDAA-FC4E8110686F}" dt="2024-09-18T04:14:39.929" v="1459" actId="478"/>
          <ac:cxnSpMkLst>
            <pc:docMk/>
            <pc:sldMk cId="1943398035" sldId="326"/>
            <ac:cxnSpMk id="16" creationId="{429C41F1-9BFD-75B0-F0E1-00DC38120330}"/>
          </ac:cxnSpMkLst>
        </pc:cxnChg>
        <pc:cxnChg chg="add del mod">
          <ac:chgData name="Abels, Patrick" userId="ba666de4-0d21-43a6-8e66-51a18aae1b4a" providerId="ADAL" clId="{97E345BA-ACE2-4189-BDAA-FC4E8110686F}" dt="2024-09-18T04:15:36.159" v="1533" actId="478"/>
          <ac:cxnSpMkLst>
            <pc:docMk/>
            <pc:sldMk cId="1943398035" sldId="326"/>
            <ac:cxnSpMk id="17" creationId="{0F02EBD5-FF7C-A4C9-76A1-CF83E045C444}"/>
          </ac:cxnSpMkLst>
        </pc:cxnChg>
        <pc:cxnChg chg="add del mod">
          <ac:chgData name="Abels, Patrick" userId="ba666de4-0d21-43a6-8e66-51a18aae1b4a" providerId="ADAL" clId="{97E345BA-ACE2-4189-BDAA-FC4E8110686F}" dt="2024-09-18T04:13:30.777" v="1447" actId="478"/>
          <ac:cxnSpMkLst>
            <pc:docMk/>
            <pc:sldMk cId="1943398035" sldId="326"/>
            <ac:cxnSpMk id="18" creationId="{19484E2B-BC90-7361-A77D-CE7F61EBD5FC}"/>
          </ac:cxnSpMkLst>
        </pc:cxnChg>
        <pc:cxnChg chg="add del mod">
          <ac:chgData name="Abels, Patrick" userId="ba666de4-0d21-43a6-8e66-51a18aae1b4a" providerId="ADAL" clId="{97E345BA-ACE2-4189-BDAA-FC4E8110686F}" dt="2024-09-18T04:13:30.777" v="1447" actId="478"/>
          <ac:cxnSpMkLst>
            <pc:docMk/>
            <pc:sldMk cId="1943398035" sldId="326"/>
            <ac:cxnSpMk id="19" creationId="{4AE4C3F4-F371-11BD-1C32-CA6369F55018}"/>
          </ac:cxnSpMkLst>
        </pc:cxnChg>
        <pc:cxnChg chg="add del mod">
          <ac:chgData name="Abels, Patrick" userId="ba666de4-0d21-43a6-8e66-51a18aae1b4a" providerId="ADAL" clId="{97E345BA-ACE2-4189-BDAA-FC4E8110686F}" dt="2024-09-18T04:13:27.806" v="1446" actId="478"/>
          <ac:cxnSpMkLst>
            <pc:docMk/>
            <pc:sldMk cId="1943398035" sldId="326"/>
            <ac:cxnSpMk id="20" creationId="{2E8A3036-9AAC-2D6B-2816-81EBD9E8F3F9}"/>
          </ac:cxnSpMkLst>
        </pc:cxnChg>
        <pc:cxnChg chg="add del mod">
          <ac:chgData name="Abels, Patrick" userId="ba666de4-0d21-43a6-8e66-51a18aae1b4a" providerId="ADAL" clId="{97E345BA-ACE2-4189-BDAA-FC4E8110686F}" dt="2024-09-18T04:14:31.939" v="1456" actId="478"/>
          <ac:cxnSpMkLst>
            <pc:docMk/>
            <pc:sldMk cId="1943398035" sldId="326"/>
            <ac:cxnSpMk id="21" creationId="{00EC1D83-C3D6-5356-7D89-C237EF0E392A}"/>
          </ac:cxnSpMkLst>
        </pc:cxnChg>
        <pc:cxnChg chg="add del mod">
          <ac:chgData name="Abels, Patrick" userId="ba666de4-0d21-43a6-8e66-51a18aae1b4a" providerId="ADAL" clId="{97E345BA-ACE2-4189-BDAA-FC4E8110686F}" dt="2024-09-18T04:14:24.107" v="1454" actId="478"/>
          <ac:cxnSpMkLst>
            <pc:docMk/>
            <pc:sldMk cId="1943398035" sldId="326"/>
            <ac:cxnSpMk id="22" creationId="{5E92AFD5-30A1-7362-92EF-7989D50D0EA5}"/>
          </ac:cxnSpMkLst>
        </pc:cxnChg>
        <pc:cxnChg chg="add mod">
          <ac:chgData name="Abels, Patrick" userId="ba666de4-0d21-43a6-8e66-51a18aae1b4a" providerId="ADAL" clId="{97E345BA-ACE2-4189-BDAA-FC4E8110686F}" dt="2024-09-18T04:19:18.378" v="1667" actId="164"/>
          <ac:cxnSpMkLst>
            <pc:docMk/>
            <pc:sldMk cId="1943398035" sldId="326"/>
            <ac:cxnSpMk id="38" creationId="{7A691257-5185-94BB-F9E6-F11380C1EA3D}"/>
          </ac:cxnSpMkLst>
        </pc:cxnChg>
        <pc:cxnChg chg="add mod">
          <ac:chgData name="Abels, Patrick" userId="ba666de4-0d21-43a6-8e66-51a18aae1b4a" providerId="ADAL" clId="{97E345BA-ACE2-4189-BDAA-FC4E8110686F}" dt="2024-09-18T04:23:36.998" v="1819" actId="14100"/>
          <ac:cxnSpMkLst>
            <pc:docMk/>
            <pc:sldMk cId="1943398035" sldId="326"/>
            <ac:cxnSpMk id="51" creationId="{FB2BB602-EF05-2316-2DF9-9507D822985C}"/>
          </ac:cxnSpMkLst>
        </pc:cxnChg>
        <pc:cxnChg chg="add mod">
          <ac:chgData name="Abels, Patrick" userId="ba666de4-0d21-43a6-8e66-51a18aae1b4a" providerId="ADAL" clId="{97E345BA-ACE2-4189-BDAA-FC4E8110686F}" dt="2024-09-18T04:23:39.420" v="1820" actId="14100"/>
          <ac:cxnSpMkLst>
            <pc:docMk/>
            <pc:sldMk cId="1943398035" sldId="326"/>
            <ac:cxnSpMk id="53" creationId="{7925FCE3-5FFF-C9D4-240B-1164A50DC2A8}"/>
          </ac:cxnSpMkLst>
        </pc:cxnChg>
        <pc:cxnChg chg="add mod">
          <ac:chgData name="Abels, Patrick" userId="ba666de4-0d21-43a6-8e66-51a18aae1b4a" providerId="ADAL" clId="{97E345BA-ACE2-4189-BDAA-FC4E8110686F}" dt="2024-09-18T04:23:42.343" v="1821" actId="14100"/>
          <ac:cxnSpMkLst>
            <pc:docMk/>
            <pc:sldMk cId="1943398035" sldId="326"/>
            <ac:cxnSpMk id="56" creationId="{FB548184-B3B1-22E4-7568-C0F9834EF765}"/>
          </ac:cxnSpMkLst>
        </pc:cxnChg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3645254869" sldId="326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651357736" sldId="327"/>
        </pc:sldMkLst>
      </pc:sldChg>
      <pc:sldChg chg="addSp modSp add mod modTransition">
        <pc:chgData name="Abels, Patrick" userId="ba666de4-0d21-43a6-8e66-51a18aae1b4a" providerId="ADAL" clId="{97E345BA-ACE2-4189-BDAA-FC4E8110686F}" dt="2024-09-18T04:32:38.321" v="2276"/>
        <pc:sldMkLst>
          <pc:docMk/>
          <pc:sldMk cId="2115654715" sldId="327"/>
        </pc:sldMkLst>
        <pc:spChg chg="mod">
          <ac:chgData name="Abels, Patrick" userId="ba666de4-0d21-43a6-8e66-51a18aae1b4a" providerId="ADAL" clId="{97E345BA-ACE2-4189-BDAA-FC4E8110686F}" dt="2024-09-18T04:31:59.398" v="2274" actId="113"/>
          <ac:spMkLst>
            <pc:docMk/>
            <pc:sldMk cId="2115654715" sldId="327"/>
            <ac:spMk id="2" creationId="{8FA9A8B7-B22F-C4D7-2322-B2A414D967E7}"/>
          </ac:spMkLst>
        </pc:spChg>
        <pc:spChg chg="mod">
          <ac:chgData name="Abels, Patrick" userId="ba666de4-0d21-43a6-8e66-51a18aae1b4a" providerId="ADAL" clId="{97E345BA-ACE2-4189-BDAA-FC4E8110686F}" dt="2024-09-18T04:24:07.171" v="1837" actId="20577"/>
          <ac:spMkLst>
            <pc:docMk/>
            <pc:sldMk cId="2115654715" sldId="327"/>
            <ac:spMk id="4" creationId="{B884BF1F-D8F0-A11D-601B-51A0117FB745}"/>
          </ac:spMkLst>
        </pc:spChg>
        <pc:picChg chg="add mod">
          <ac:chgData name="Abels, Patrick" userId="ba666de4-0d21-43a6-8e66-51a18aae1b4a" providerId="ADAL" clId="{97E345BA-ACE2-4189-BDAA-FC4E8110686F}" dt="2024-09-18T04:31:25.067" v="2269" actId="1076"/>
          <ac:picMkLst>
            <pc:docMk/>
            <pc:sldMk cId="2115654715" sldId="327"/>
            <ac:picMk id="6" creationId="{7847004A-F6EC-89AB-CE25-7DFB497A53BB}"/>
          </ac:picMkLst>
        </pc:picChg>
        <pc:picChg chg="add mod">
          <ac:chgData name="Abels, Patrick" userId="ba666de4-0d21-43a6-8e66-51a18aae1b4a" providerId="ADAL" clId="{97E345BA-ACE2-4189-BDAA-FC4E8110686F}" dt="2024-09-18T04:31:28.193" v="2270" actId="1076"/>
          <ac:picMkLst>
            <pc:docMk/>
            <pc:sldMk cId="2115654715" sldId="327"/>
            <ac:picMk id="8" creationId="{A59B3701-25FE-3D83-FE0A-7521AC1A3CB3}"/>
          </ac:picMkLst>
        </pc:picChg>
      </pc:sldChg>
      <pc:sldChg chg="add del">
        <pc:chgData name="Abels, Patrick" userId="ba666de4-0d21-43a6-8e66-51a18aae1b4a" providerId="ADAL" clId="{97E345BA-ACE2-4189-BDAA-FC4E8110686F}" dt="2024-09-18T04:21:18.054" v="1711" actId="2890"/>
        <pc:sldMkLst>
          <pc:docMk/>
          <pc:sldMk cId="2615015802" sldId="327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617782843" sldId="328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3896397774" sldId="329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2003649644" sldId="330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4016041245" sldId="331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263359480" sldId="332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3002912944" sldId="335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397177383" sldId="336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282883129" sldId="337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2071634806" sldId="338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357846924" sldId="339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4263520621" sldId="340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638754644" sldId="341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582334065" sldId="342"/>
        </pc:sldMkLst>
      </pc:sldChg>
      <pc:sldChg chg="del">
        <pc:chgData name="Abels, Patrick" userId="ba666de4-0d21-43a6-8e66-51a18aae1b4a" providerId="ADAL" clId="{97E345BA-ACE2-4189-BDAA-FC4E8110686F}" dt="2024-09-11T14:13:49.380" v="14" actId="47"/>
        <pc:sldMkLst>
          <pc:docMk/>
          <pc:sldMk cId="1738183507" sldId="343"/>
        </pc:sldMkLst>
      </pc:sld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F533248-37FC-4555-9221-8C66C7271A49}" dt="2024-07-25T22:30:13.451" v="103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F533248-37FC-4555-9221-8C66C7271A49}" dt="2024-07-25T21:45:53.150" v="36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  <pc:spChg chg="mod">
          <ac:chgData name="Abels, Patrick" userId="ba666de4-0d21-43a6-8e66-51a18aae1b4a" providerId="ADAL" clId="{AF533248-37FC-4555-9221-8C66C7271A49}" dt="2024-07-25T22:16:15.335" v="553" actId="113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AF533248-37FC-4555-9221-8C66C7271A49}" dt="2024-07-25T21:51:37.293" v="49" actId="20577"/>
          <ac:spMkLst>
            <pc:docMk/>
            <pc:sldMk cId="6422617" sldId="306"/>
            <ac:spMk id="3" creationId="{DCA64350-BA55-E4BA-57EB-63E4134B0B1F}"/>
          </ac:spMkLst>
        </pc:spChg>
        <pc:spChg chg="add mod">
          <ac:chgData name="Abels, Patrick" userId="ba666de4-0d21-43a6-8e66-51a18aae1b4a" providerId="ADAL" clId="{AF533248-37FC-4555-9221-8C66C7271A49}" dt="2024-07-25T22:17:46.898" v="595" actId="115"/>
          <ac:spMkLst>
            <pc:docMk/>
            <pc:sldMk cId="6422617" sldId="306"/>
            <ac:spMk id="4" creationId="{8F1591AA-DB38-3516-2DC6-CA7D6CEB90FE}"/>
          </ac:spMkLst>
        </pc:spChg>
        <pc:spChg chg="add mo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5" creationId="{341DFC0C-5834-9959-27A7-08FB914E6244}"/>
          </ac:spMkLst>
        </pc:spChg>
        <pc:spChg chg="add mod or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7" creationId="{85B793AB-E265-9341-A04D-0E54D5B4C3DD}"/>
          </ac:spMkLst>
        </pc:spChg>
        <pc:grpChg chg="add del mod">
          <ac:chgData name="Abels, Patrick" userId="ba666de4-0d21-43a6-8e66-51a18aae1b4a" providerId="ADAL" clId="{AF533248-37FC-4555-9221-8C66C7271A49}" dt="2024-07-25T22:08:14.617" v="408" actId="165"/>
          <ac:grpSpMkLst>
            <pc:docMk/>
            <pc:sldMk cId="6422617" sldId="306"/>
            <ac:grpSpMk id="18" creationId="{C81A65E9-9E4D-E5BD-4FE9-8217C936A948}"/>
          </ac:grpSpMkLst>
        </pc:grpChg>
        <pc:grpChg chg="add mod">
          <ac:chgData name="Abels, Patrick" userId="ba666de4-0d21-43a6-8e66-51a18aae1b4a" providerId="ADAL" clId="{AF533248-37FC-4555-9221-8C66C7271A49}" dt="2024-07-25T22:08:56.122" v="436" actId="1076"/>
          <ac:grpSpMkLst>
            <pc:docMk/>
            <pc:sldMk cId="6422617" sldId="306"/>
            <ac:grpSpMk id="19" creationId="{EEE9C8E9-2DE8-3BBF-FB03-27A9E10BBDAC}"/>
          </ac:grpSpMkLst>
        </pc:grpChg>
        <pc:picChg chg="del">
          <ac:chgData name="Abels, Patrick" userId="ba666de4-0d21-43a6-8e66-51a18aae1b4a" providerId="ADAL" clId="{AF533248-37FC-4555-9221-8C66C7271A49}" dt="2024-07-25T21:45:34.237" v="9" actId="478"/>
          <ac:picMkLst>
            <pc:docMk/>
            <pc:sldMk cId="6422617" sldId="306"/>
            <ac:picMk id="5" creationId="{E49316B0-418C-DEEE-7113-61B9815CA3C9}"/>
          </ac:picMkLst>
        </pc:picChg>
        <pc:picChg chg="add del mod">
          <ac:chgData name="Abels, Patrick" userId="ba666de4-0d21-43a6-8e66-51a18aae1b4a" providerId="ADAL" clId="{AF533248-37FC-4555-9221-8C66C7271A49}" dt="2024-07-25T21:53:51.857" v="90" actId="478"/>
          <ac:picMkLst>
            <pc:docMk/>
            <pc:sldMk cId="6422617" sldId="306"/>
            <ac:picMk id="7" creationId="{21C4F18E-01D9-B2A8-7F1B-1D921CAFFA43}"/>
          </ac:picMkLst>
        </pc:picChg>
        <pc:picChg chg="add mod">
          <ac:chgData name="Abels, Patrick" userId="ba666de4-0d21-43a6-8e66-51a18aae1b4a" providerId="ADAL" clId="{AF533248-37FC-4555-9221-8C66C7271A49}" dt="2024-07-25T22:00:01.513" v="314" actId="1076"/>
          <ac:picMkLst>
            <pc:docMk/>
            <pc:sldMk cId="6422617" sldId="306"/>
            <ac:picMk id="9" creationId="{B9ED69E2-FE03-7E36-BE88-A8CF420C2F06}"/>
          </ac:picMkLst>
        </pc:picChg>
        <pc:picChg chg="add mod or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1" creationId="{AD918627-1773-4D6D-4F8F-581AF66957A4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2" creationId="{BB205ECE-5127-0823-B2D0-00A79436D805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3" creationId="{B2C42DDE-E6D3-4F9D-C9E9-B1CD7FBF6B56}"/>
          </ac:picMkLst>
        </pc:picChg>
        <pc:picChg chg="add mod topLvl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4" creationId="{FBB7388B-F7FE-0D41-1915-27002F883B04}"/>
          </ac:picMkLst>
        </pc:picChg>
        <pc:picChg chg="add del mod modCrop">
          <ac:chgData name="Abels, Patrick" userId="ba666de4-0d21-43a6-8e66-51a18aae1b4a" providerId="ADAL" clId="{AF533248-37FC-4555-9221-8C66C7271A49}" dt="2024-07-25T22:06:00.731" v="362" actId="478"/>
          <ac:picMkLst>
            <pc:docMk/>
            <pc:sldMk cId="6422617" sldId="306"/>
            <ac:picMk id="16" creationId="{983DC025-F5E1-DDC3-242F-4425D6E0F67C}"/>
          </ac:picMkLst>
        </pc:picChg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  <pc:spChg chg="mod">
          <ac:chgData name="Abels, Patrick" userId="ba666de4-0d21-43a6-8e66-51a18aae1b4a" providerId="ADAL" clId="{AF533248-37FC-4555-9221-8C66C7271A49}" dt="2024-07-25T22:30:05.211" v="1029" actId="20577"/>
          <ac:spMkLst>
            <pc:docMk/>
            <pc:sldMk cId="2454186813" sldId="307"/>
            <ac:spMk id="2" creationId="{07E65ADA-C927-8807-810A-3A4C04E45A79}"/>
          </ac:spMkLst>
        </pc:spChg>
        <pc:picChg chg="del mod">
          <ac:chgData name="Abels, Patrick" userId="ba666de4-0d21-43a6-8e66-51a18aae1b4a" providerId="ADAL" clId="{AF533248-37FC-4555-9221-8C66C7271A49}" dt="2024-07-25T21:45:41.992" v="20" actId="478"/>
          <ac:picMkLst>
            <pc:docMk/>
            <pc:sldMk cId="2454186813" sldId="307"/>
            <ac:picMk id="5" creationId="{6A74817A-CA69-FEDD-D38F-C7B42444248E}"/>
          </ac:picMkLst>
        </pc:picChg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  <pc:spChg chg="del">
          <ac:chgData name="Abels, Patrick" userId="ba666de4-0d21-43a6-8e66-51a18aae1b4a" providerId="ADAL" clId="{AF533248-37FC-4555-9221-8C66C7271A49}" dt="2024-07-25T22:12:05" v="483" actId="478"/>
          <ac:spMkLst>
            <pc:docMk/>
            <pc:sldMk cId="731887702" sldId="308"/>
            <ac:spMk id="2" creationId="{C832480D-4F67-527D-65CE-84096DB30D3A}"/>
          </ac:spMkLst>
        </pc:spChg>
        <pc:spChg chg="mod">
          <ac:chgData name="Abels, Patrick" userId="ba666de4-0d21-43a6-8e66-51a18aae1b4a" providerId="ADAL" clId="{AF533248-37FC-4555-9221-8C66C7271A49}" dt="2024-07-25T22:11:04.178" v="462" actId="20577"/>
          <ac:spMkLst>
            <pc:docMk/>
            <pc:sldMk cId="731887702" sldId="308"/>
            <ac:spMk id="3" creationId="{AB2F560D-86ED-A052-24BE-A9FAA9D1529D}"/>
          </ac:spMkLst>
        </pc:spChg>
        <pc:spChg chg="add mod">
          <ac:chgData name="Abels, Patrick" userId="ba666de4-0d21-43a6-8e66-51a18aae1b4a" providerId="ADAL" clId="{AF533248-37FC-4555-9221-8C66C7271A49}" dt="2024-07-25T22:17:34.245" v="582" actId="115"/>
          <ac:spMkLst>
            <pc:docMk/>
            <pc:sldMk cId="731887702" sldId="308"/>
            <ac:spMk id="8" creationId="{39ECDC5B-C51D-453E-BE2E-36DA69378003}"/>
          </ac:spMkLst>
        </pc:spChg>
        <pc:spChg chg="add mod">
          <ac:chgData name="Abels, Patrick" userId="ba666de4-0d21-43a6-8e66-51a18aae1b4a" providerId="ADAL" clId="{AF533248-37FC-4555-9221-8C66C7271A49}" dt="2024-07-25T22:16:33.338" v="556" actId="14100"/>
          <ac:spMkLst>
            <pc:docMk/>
            <pc:sldMk cId="731887702" sldId="308"/>
            <ac:spMk id="13" creationId="{42FB9B10-3FAE-0623-D428-3A9155CA6A57}"/>
          </ac:spMkLst>
        </pc:spChg>
        <pc:spChg chg="add mod">
          <ac:chgData name="Abels, Patrick" userId="ba666de4-0d21-43a6-8e66-51a18aae1b4a" providerId="ADAL" clId="{AF533248-37FC-4555-9221-8C66C7271A49}" dt="2024-07-25T22:16:30.309" v="555" actId="122"/>
          <ac:spMkLst>
            <pc:docMk/>
            <pc:sldMk cId="731887702" sldId="308"/>
            <ac:spMk id="14" creationId="{E4505864-1C91-08DD-9855-A1C9DF10A014}"/>
          </ac:spMkLst>
        </pc:spChg>
        <pc:picChg chg="add del">
          <ac:chgData name="Abels, Patrick" userId="ba666de4-0d21-43a6-8e66-51a18aae1b4a" providerId="ADAL" clId="{AF533248-37FC-4555-9221-8C66C7271A49}" dt="2024-07-25T22:11:16.765" v="464" actId="478"/>
          <ac:picMkLst>
            <pc:docMk/>
            <pc:sldMk cId="731887702" sldId="308"/>
            <ac:picMk id="5" creationId="{705974F1-35DD-A741-5CFD-0310A81CE666}"/>
          </ac:picMkLst>
        </pc:picChg>
        <pc:picChg chg="add mod modCrop">
          <ac:chgData name="Abels, Patrick" userId="ba666de4-0d21-43a6-8e66-51a18aae1b4a" providerId="ADAL" clId="{AF533248-37FC-4555-9221-8C66C7271A49}" dt="2024-07-25T22:15:13.545" v="543" actId="1076"/>
          <ac:picMkLst>
            <pc:docMk/>
            <pc:sldMk cId="731887702" sldId="308"/>
            <ac:picMk id="7" creationId="{DBC8556D-30FF-675B-15AF-C3DD52EB7C78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0" creationId="{685065D0-350C-9016-10CD-8AE6FDD7783D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2" creationId="{2ADA523D-47E6-99DF-7B62-057F1C3C7C92}"/>
          </ac:picMkLst>
        </pc:picChg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  <pc:spChg chg="del">
          <ac:chgData name="Abels, Patrick" userId="ba666de4-0d21-43a6-8e66-51a18aae1b4a" providerId="ADAL" clId="{AF533248-37FC-4555-9221-8C66C7271A49}" dt="2024-07-25T22:10:52.145" v="438" actId="478"/>
          <ac:spMkLst>
            <pc:docMk/>
            <pc:sldMk cId="1235420400" sldId="308"/>
            <ac:spMk id="4" creationId="{8F1591AA-DB38-3516-2DC6-CA7D6CEB90FE}"/>
          </ac:spMkLst>
        </pc:spChg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  <pc:spChg chg="mod">
          <ac:chgData name="Abels, Patrick" userId="ba666de4-0d21-43a6-8e66-51a18aae1b4a" providerId="ADAL" clId="{AF533248-37FC-4555-9221-8C66C7271A49}" dt="2024-07-25T22:25:29.789" v="788" actId="20577"/>
          <ac:spMkLst>
            <pc:docMk/>
            <pc:sldMk cId="2045506360" sldId="309"/>
            <ac:spMk id="2" creationId="{CC1EC9A6-DC4D-FF0E-8F4B-E9D1D0CAE362}"/>
          </ac:spMkLst>
        </pc:spChg>
        <pc:spChg chg="mod">
          <ac:chgData name="Abels, Patrick" userId="ba666de4-0d21-43a6-8e66-51a18aae1b4a" providerId="ADAL" clId="{AF533248-37FC-4555-9221-8C66C7271A49}" dt="2024-07-25T22:18:04.711" v="614" actId="20577"/>
          <ac:spMkLst>
            <pc:docMk/>
            <pc:sldMk cId="2045506360" sldId="309"/>
            <ac:spMk id="3" creationId="{92520751-EE41-B8A8-4DC5-C3F9A6320673}"/>
          </ac:spMkLst>
        </pc:spChg>
        <pc:spChg chg="add mod">
          <ac:chgData name="Abels, Patrick" userId="ba666de4-0d21-43a6-8e66-51a18aae1b4a" providerId="ADAL" clId="{AF533248-37FC-4555-9221-8C66C7271A49}" dt="2024-07-25T22:18:23.099" v="626" actId="20577"/>
          <ac:spMkLst>
            <pc:docMk/>
            <pc:sldMk cId="2045506360" sldId="309"/>
            <ac:spMk id="4" creationId="{A0F7D71C-80B1-2DAF-4636-0A8E852E3207}"/>
          </ac:spMkLst>
        </pc:spChg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  <pc:spChg chg="mod">
          <ac:chgData name="Abels, Patrick" userId="ba666de4-0d21-43a6-8e66-51a18aae1b4a" providerId="ADAL" clId="{AF533248-37FC-4555-9221-8C66C7271A49}" dt="2024-07-25T22:28:44.607" v="979" actId="207"/>
          <ac:spMkLst>
            <pc:docMk/>
            <pc:sldMk cId="1103469846" sldId="310"/>
            <ac:spMk id="2" creationId="{CC1EC9A6-DC4D-FF0E-8F4B-E9D1D0CAE362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ED659621-E410-42A2-A9A1-2E5AE50F87B1}"/>
    <pc:docChg chg="modSld">
      <pc:chgData name="Abels, Patrick" userId="ba666de4-0d21-43a6-8e66-51a18aae1b4a" providerId="ADAL" clId="{ED659621-E410-42A2-A9A1-2E5AE50F87B1}" dt="2024-07-25T22:34:37.279" v="81" actId="20577"/>
      <pc:docMkLst>
        <pc:docMk/>
      </pc:docMkLst>
      <pc:sldChg chg="modSp mod">
        <pc:chgData name="Abels, Patrick" userId="ba666de4-0d21-43a6-8e66-51a18aae1b4a" providerId="ADAL" clId="{ED659621-E410-42A2-A9A1-2E5AE50F87B1}" dt="2024-07-25T22:34:27.411" v="4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D659621-E410-42A2-A9A1-2E5AE50F87B1}" dt="2024-07-25T22:34:27.411" v="4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D659621-E410-42A2-A9A1-2E5AE50F87B1}" dt="2024-07-25T22:34:37.279" v="81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D659621-E410-42A2-A9A1-2E5AE50F87B1}" dt="2024-07-25T22:34:37.279" v="81" actId="20577"/>
          <ac:spMkLst>
            <pc:docMk/>
            <pc:sldMk cId="4259948035" sldId="304"/>
            <ac:spMk id="2" creationId="{67F290F3-E690-6F05-E43C-5E0E34718546}"/>
          </ac:spMkLst>
        </pc:spChg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A74318B8-42ED-4FE6-8242-134C60A94A5D}"/>
    <pc:docChg chg="delSld modSld">
      <pc:chgData name="Abels, Patrick" userId="ba666de4-0d21-43a6-8e66-51a18aae1b4a" providerId="ADAL" clId="{A74318B8-42ED-4FE6-8242-134C60A94A5D}" dt="2024-07-25T22:33:43.061" v="57" actId="20577"/>
      <pc:docMkLst>
        <pc:docMk/>
      </pc:docMkLst>
      <pc:sldChg chg="modSp mod">
        <pc:chgData name="Abels, Patrick" userId="ba666de4-0d21-43a6-8e66-51a18aae1b4a" providerId="ADAL" clId="{A74318B8-42ED-4FE6-8242-134C60A94A5D}" dt="2024-07-25T22:33:43.061" v="5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74318B8-42ED-4FE6-8242-134C60A94A5D}" dt="2024-07-25T22:33:43.061" v="5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74318B8-42ED-4FE6-8242-134C60A94A5D}" dt="2024-07-25T22:33:13.736" v="2" actId="47"/>
        <pc:sldMkLst>
          <pc:docMk/>
          <pc:sldMk cId="6422617" sldId="306"/>
        </pc:sldMkLst>
      </pc:sldChg>
      <pc:sldChg chg="modSp mod">
        <pc:chgData name="Abels, Patrick" userId="ba666de4-0d21-43a6-8e66-51a18aae1b4a" providerId="ADAL" clId="{A74318B8-42ED-4FE6-8242-134C60A94A5D}" dt="2024-07-25T22:33:07.280" v="1" actId="6549"/>
        <pc:sldMkLst>
          <pc:docMk/>
          <pc:sldMk cId="2454186813" sldId="307"/>
        </pc:sldMkLst>
        <pc:spChg chg="mod">
          <ac:chgData name="Abels, Patrick" userId="ba666de4-0d21-43a6-8e66-51a18aae1b4a" providerId="ADAL" clId="{A74318B8-42ED-4FE6-8242-134C60A94A5D}" dt="2024-07-25T22:33:07.280" v="1" actId="6549"/>
          <ac:spMkLst>
            <pc:docMk/>
            <pc:sldMk cId="2454186813" sldId="307"/>
            <ac:spMk id="2" creationId="{07E65ADA-C927-8807-810A-3A4C04E45A79}"/>
          </ac:spMkLst>
        </pc:spChg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731887702" sldId="308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2045506360" sldId="309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1103469846" sldId="310"/>
        </pc:sldMkLst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A0558252-072F-4993-89AE-18C8617ADFB6}"/>
    <pc:docChg chg="undo custSel addSld delSld modSld sldOrd">
      <pc:chgData name="Abels, Patrick" userId="ba666de4-0d21-43a6-8e66-51a18aae1b4a" providerId="ADAL" clId="{A0558252-072F-4993-89AE-18C8617ADFB6}" dt="2024-09-11T14:01:50.658" v="5806"/>
      <pc:docMkLst>
        <pc:docMk/>
      </pc:docMkLst>
      <pc:sldChg chg="modSp mod">
        <pc:chgData name="Abels, Patrick" userId="ba666de4-0d21-43a6-8e66-51a18aae1b4a" providerId="ADAL" clId="{A0558252-072F-4993-89AE-18C8617ADFB6}" dt="2024-09-10T03:37:45.979" v="1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0558252-072F-4993-89AE-18C8617ADFB6}" dt="2024-09-10T03:37:45.979" v="1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0558252-072F-4993-89AE-18C8617ADFB6}" dt="2024-09-10T03:38:46.569" v="61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0558252-072F-4993-89AE-18C8617ADFB6}" dt="2024-09-10T03:38:46.569" v="61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0558252-072F-4993-89AE-18C8617ADFB6}" dt="2024-09-10T04:54:23.046" v="3228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0558252-072F-4993-89AE-18C8617ADFB6}" dt="2024-09-10T04:54:23.046" v="3228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434354184" sldId="308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467456000" sldId="309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2512187201" sldId="310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3701806368" sldId="311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777242916" sldId="312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1128669854" sldId="313"/>
        </pc:sldMkLst>
      </pc:sldChg>
      <pc:sldChg chg="del">
        <pc:chgData name="Abels, Patrick" userId="ba666de4-0d21-43a6-8e66-51a18aae1b4a" providerId="ADAL" clId="{A0558252-072F-4993-89AE-18C8617ADFB6}" dt="2024-09-10T03:38:00.783" v="18" actId="47"/>
        <pc:sldMkLst>
          <pc:docMk/>
          <pc:sldMk cId="1571431435" sldId="314"/>
        </pc:sldMkLst>
      </pc:sldChg>
      <pc:sldChg chg="del">
        <pc:chgData name="Abels, Patrick" userId="ba666de4-0d21-43a6-8e66-51a18aae1b4a" providerId="ADAL" clId="{A0558252-072F-4993-89AE-18C8617ADFB6}" dt="2024-09-10T03:38:11.772" v="21" actId="47"/>
        <pc:sldMkLst>
          <pc:docMk/>
          <pc:sldMk cId="3109759240" sldId="315"/>
        </pc:sldMkLst>
      </pc:sldChg>
      <pc:sldChg chg="del">
        <pc:chgData name="Abels, Patrick" userId="ba666de4-0d21-43a6-8e66-51a18aae1b4a" providerId="ADAL" clId="{A0558252-072F-4993-89AE-18C8617ADFB6}" dt="2024-09-10T03:38:14.758" v="22" actId="47"/>
        <pc:sldMkLst>
          <pc:docMk/>
          <pc:sldMk cId="1501401555" sldId="316"/>
        </pc:sldMkLst>
      </pc:sldChg>
      <pc:sldChg chg="del">
        <pc:chgData name="Abels, Patrick" userId="ba666de4-0d21-43a6-8e66-51a18aae1b4a" providerId="ADAL" clId="{A0558252-072F-4993-89AE-18C8617ADFB6}" dt="2024-09-10T03:38:11.772" v="21" actId="47"/>
        <pc:sldMkLst>
          <pc:docMk/>
          <pc:sldMk cId="2868608448" sldId="317"/>
        </pc:sldMkLst>
      </pc:sldChg>
      <pc:sldChg chg="del">
        <pc:chgData name="Abels, Patrick" userId="ba666de4-0d21-43a6-8e66-51a18aae1b4a" providerId="ADAL" clId="{A0558252-072F-4993-89AE-18C8617ADFB6}" dt="2024-09-10T03:38:14.758" v="22" actId="47"/>
        <pc:sldMkLst>
          <pc:docMk/>
          <pc:sldMk cId="3992498822" sldId="318"/>
        </pc:sldMkLst>
      </pc:sldChg>
      <pc:sldChg chg="addSp delSp modSp new mod">
        <pc:chgData name="Abels, Patrick" userId="ba666de4-0d21-43a6-8e66-51a18aae1b4a" providerId="ADAL" clId="{A0558252-072F-4993-89AE-18C8617ADFB6}" dt="2024-09-10T04:27:37.135" v="1832" actId="207"/>
        <pc:sldMkLst>
          <pc:docMk/>
          <pc:sldMk cId="3120395191" sldId="319"/>
        </pc:sldMkLst>
        <pc:spChg chg="del mod">
          <ac:chgData name="Abels, Patrick" userId="ba666de4-0d21-43a6-8e66-51a18aae1b4a" providerId="ADAL" clId="{A0558252-072F-4993-89AE-18C8617ADFB6}" dt="2024-09-10T03:43:06.183" v="254" actId="478"/>
          <ac:spMkLst>
            <pc:docMk/>
            <pc:sldMk cId="3120395191" sldId="319"/>
            <ac:spMk id="2" creationId="{8FA9A8B7-B22F-C4D7-2322-B2A414D967E7}"/>
          </ac:spMkLst>
        </pc:spChg>
        <pc:spChg chg="mod">
          <ac:chgData name="Abels, Patrick" userId="ba666de4-0d21-43a6-8e66-51a18aae1b4a" providerId="ADAL" clId="{A0558252-072F-4993-89AE-18C8617ADFB6}" dt="2024-09-10T03:38:36.485" v="41" actId="20577"/>
          <ac:spMkLst>
            <pc:docMk/>
            <pc:sldMk cId="3120395191" sldId="319"/>
            <ac:spMk id="3" creationId="{FDB1F594-50D7-DD5B-B428-399EEDFADC1A}"/>
          </ac:spMkLst>
        </pc:spChg>
        <pc:spChg chg="add mod">
          <ac:chgData name="Abels, Patrick" userId="ba666de4-0d21-43a6-8e66-51a18aae1b4a" providerId="ADAL" clId="{A0558252-072F-4993-89AE-18C8617ADFB6}" dt="2024-09-10T03:42:55.021" v="253" actId="20577"/>
          <ac:spMkLst>
            <pc:docMk/>
            <pc:sldMk cId="3120395191" sldId="319"/>
            <ac:spMk id="4" creationId="{341CF1C2-2C8D-C7D3-2AF6-A941A1A09643}"/>
          </ac:spMkLst>
        </pc:spChg>
        <pc:spChg chg="add del mod">
          <ac:chgData name="Abels, Patrick" userId="ba666de4-0d21-43a6-8e66-51a18aae1b4a" providerId="ADAL" clId="{A0558252-072F-4993-89AE-18C8617ADFB6}" dt="2024-09-10T03:43:08.466" v="255" actId="478"/>
          <ac:spMkLst>
            <pc:docMk/>
            <pc:sldMk cId="3120395191" sldId="319"/>
            <ac:spMk id="6" creationId="{3982AF0F-A596-75E1-58B5-A1AAECBD6E69}"/>
          </ac:spMkLst>
        </pc:spChg>
        <pc:graphicFrameChg chg="add mod modGraphic">
          <ac:chgData name="Abels, Patrick" userId="ba666de4-0d21-43a6-8e66-51a18aae1b4a" providerId="ADAL" clId="{A0558252-072F-4993-89AE-18C8617ADFB6}" dt="2024-09-10T04:27:37.135" v="1832" actId="207"/>
          <ac:graphicFrameMkLst>
            <pc:docMk/>
            <pc:sldMk cId="3120395191" sldId="319"/>
            <ac:graphicFrameMk id="7" creationId="{580A9D6A-8E44-8450-94EF-05126254A206}"/>
          </ac:graphicFrameMkLst>
        </pc:graphicFrameChg>
      </pc:sldChg>
      <pc:sldChg chg="addSp modSp add ord">
        <pc:chgData name="Abels, Patrick" userId="ba666de4-0d21-43a6-8e66-51a18aae1b4a" providerId="ADAL" clId="{A0558252-072F-4993-89AE-18C8617ADFB6}" dt="2024-09-10T03:42:30.759" v="221"/>
        <pc:sldMkLst>
          <pc:docMk/>
          <pc:sldMk cId="1590730717" sldId="320"/>
        </pc:sldMkLst>
        <pc:spChg chg="add mod">
          <ac:chgData name="Abels, Patrick" userId="ba666de4-0d21-43a6-8e66-51a18aae1b4a" providerId="ADAL" clId="{A0558252-072F-4993-89AE-18C8617ADFB6}" dt="2024-09-10T03:42:23.331" v="217"/>
          <ac:spMkLst>
            <pc:docMk/>
            <pc:sldMk cId="1590730717" sldId="320"/>
            <ac:spMk id="4" creationId="{B884BF1F-D8F0-A11D-601B-51A0117FB745}"/>
          </ac:spMkLst>
        </pc:spChg>
      </pc:sldChg>
      <pc:sldChg chg="addSp modSp new mod">
        <pc:chgData name="Abels, Patrick" userId="ba666de4-0d21-43a6-8e66-51a18aae1b4a" providerId="ADAL" clId="{A0558252-072F-4993-89AE-18C8617ADFB6}" dt="2024-09-10T04:37:33.830" v="2147" actId="113"/>
        <pc:sldMkLst>
          <pc:docMk/>
          <pc:sldMk cId="1106741540" sldId="321"/>
        </pc:sldMkLst>
        <pc:spChg chg="mod">
          <ac:chgData name="Abels, Patrick" userId="ba666de4-0d21-43a6-8e66-51a18aae1b4a" providerId="ADAL" clId="{A0558252-072F-4993-89AE-18C8617ADFB6}" dt="2024-09-10T04:37:33.830" v="2147" actId="113"/>
          <ac:spMkLst>
            <pc:docMk/>
            <pc:sldMk cId="1106741540" sldId="321"/>
            <ac:spMk id="2" creationId="{62574A04-8F00-0E45-AA5B-E3D8A1E8751C}"/>
          </ac:spMkLst>
        </pc:spChg>
        <pc:spChg chg="mod">
          <ac:chgData name="Abels, Patrick" userId="ba666de4-0d21-43a6-8e66-51a18aae1b4a" providerId="ADAL" clId="{A0558252-072F-4993-89AE-18C8617ADFB6}" dt="2024-09-10T03:49:17.681" v="459" actId="20577"/>
          <ac:spMkLst>
            <pc:docMk/>
            <pc:sldMk cId="1106741540" sldId="321"/>
            <ac:spMk id="3" creationId="{667A8841-EC51-5406-791E-FDBE9C63900B}"/>
          </ac:spMkLst>
        </pc:spChg>
        <pc:spChg chg="add mod">
          <ac:chgData name="Abels, Patrick" userId="ba666de4-0d21-43a6-8e66-51a18aae1b4a" providerId="ADAL" clId="{A0558252-072F-4993-89AE-18C8617ADFB6}" dt="2024-09-10T04:29:23.256" v="1839" actId="20577"/>
          <ac:spMkLst>
            <pc:docMk/>
            <pc:sldMk cId="1106741540" sldId="321"/>
            <ac:spMk id="4" creationId="{E60FE224-97F5-62EB-005D-CB3986B5B125}"/>
          </ac:spMkLst>
        </pc:spChg>
      </pc:sldChg>
      <pc:sldChg chg="modSp new mod">
        <pc:chgData name="Abels, Patrick" userId="ba666de4-0d21-43a6-8e66-51a18aae1b4a" providerId="ADAL" clId="{A0558252-072F-4993-89AE-18C8617ADFB6}" dt="2024-09-11T12:54:42.318" v="4288" actId="14100"/>
        <pc:sldMkLst>
          <pc:docMk/>
          <pc:sldMk cId="4082398793" sldId="322"/>
        </pc:sldMkLst>
        <pc:spChg chg="mod">
          <ac:chgData name="Abels, Patrick" userId="ba666de4-0d21-43a6-8e66-51a18aae1b4a" providerId="ADAL" clId="{A0558252-072F-4993-89AE-18C8617ADFB6}" dt="2024-09-11T12:54:42.318" v="4288" actId="14100"/>
          <ac:spMkLst>
            <pc:docMk/>
            <pc:sldMk cId="4082398793" sldId="322"/>
            <ac:spMk id="2" creationId="{C1576709-D50C-3F00-6920-529D7AA1DE7B}"/>
          </ac:spMkLst>
        </pc:spChg>
        <pc:spChg chg="mod">
          <ac:chgData name="Abels, Patrick" userId="ba666de4-0d21-43a6-8e66-51a18aae1b4a" providerId="ADAL" clId="{A0558252-072F-4993-89AE-18C8617ADFB6}" dt="2024-09-10T03:49:37.406" v="481" actId="20577"/>
          <ac:spMkLst>
            <pc:docMk/>
            <pc:sldMk cId="4082398793" sldId="322"/>
            <ac:spMk id="3" creationId="{B94C5A93-9C8F-E423-378D-8CAA0D2A6355}"/>
          </ac:spMkLst>
        </pc:spChg>
      </pc:sldChg>
      <pc:sldChg chg="modSp new mod">
        <pc:chgData name="Abels, Patrick" userId="ba666de4-0d21-43a6-8e66-51a18aae1b4a" providerId="ADAL" clId="{A0558252-072F-4993-89AE-18C8617ADFB6}" dt="2024-09-11T13:07:33.030" v="4590" actId="255"/>
        <pc:sldMkLst>
          <pc:docMk/>
          <pc:sldMk cId="2262656155" sldId="323"/>
        </pc:sldMkLst>
        <pc:spChg chg="mod">
          <ac:chgData name="Abels, Patrick" userId="ba666de4-0d21-43a6-8e66-51a18aae1b4a" providerId="ADAL" clId="{A0558252-072F-4993-89AE-18C8617ADFB6}" dt="2024-09-11T13:07:33.030" v="4590" actId="255"/>
          <ac:spMkLst>
            <pc:docMk/>
            <pc:sldMk cId="2262656155" sldId="323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0:56.757" v="2372" actId="20577"/>
          <ac:spMkLst>
            <pc:docMk/>
            <pc:sldMk cId="2262656155" sldId="323"/>
            <ac:spMk id="3" creationId="{20FA2390-3524-F276-4F75-5D57D93E6ED2}"/>
          </ac:spMkLst>
        </pc:spChg>
      </pc:sldChg>
      <pc:sldChg chg="modSp new mod">
        <pc:chgData name="Abels, Patrick" userId="ba666de4-0d21-43a6-8e66-51a18aae1b4a" providerId="ADAL" clId="{A0558252-072F-4993-89AE-18C8617ADFB6}" dt="2024-09-11T13:10:39.771" v="4600" actId="20577"/>
        <pc:sldMkLst>
          <pc:docMk/>
          <pc:sldMk cId="1288221327" sldId="324"/>
        </pc:sldMkLst>
        <pc:spChg chg="mod">
          <ac:chgData name="Abels, Patrick" userId="ba666de4-0d21-43a6-8e66-51a18aae1b4a" providerId="ADAL" clId="{A0558252-072F-4993-89AE-18C8617ADFB6}" dt="2024-09-11T13:10:39.771" v="4600" actId="20577"/>
          <ac:spMkLst>
            <pc:docMk/>
            <pc:sldMk cId="1288221327" sldId="324"/>
            <ac:spMk id="2" creationId="{70BB0E32-CD71-3465-FCF4-9B47B9943A4A}"/>
          </ac:spMkLst>
        </pc:spChg>
        <pc:spChg chg="mod">
          <ac:chgData name="Abels, Patrick" userId="ba666de4-0d21-43a6-8e66-51a18aae1b4a" providerId="ADAL" clId="{A0558252-072F-4993-89AE-18C8617ADFB6}" dt="2024-09-10T04:41:15.889" v="2380" actId="20577"/>
          <ac:spMkLst>
            <pc:docMk/>
            <pc:sldMk cId="1288221327" sldId="324"/>
            <ac:spMk id="3" creationId="{588253E5-8D2D-06B6-DA31-7C841A9051E0}"/>
          </ac:spMkLst>
        </pc:spChg>
      </pc:sldChg>
      <pc:sldChg chg="modSp add mod ord">
        <pc:chgData name="Abels, Patrick" userId="ba666de4-0d21-43a6-8e66-51a18aae1b4a" providerId="ADAL" clId="{A0558252-072F-4993-89AE-18C8617ADFB6}" dt="2024-09-11T13:15:47.900" v="4640" actId="20577"/>
        <pc:sldMkLst>
          <pc:docMk/>
          <pc:sldMk cId="1195547148" sldId="325"/>
        </pc:sldMkLst>
        <pc:spChg chg="mod">
          <ac:chgData name="Abels, Patrick" userId="ba666de4-0d21-43a6-8e66-51a18aae1b4a" providerId="ADAL" clId="{A0558252-072F-4993-89AE-18C8617ADFB6}" dt="2024-09-11T13:15:47.900" v="4640" actId="20577"/>
          <ac:spMkLst>
            <pc:docMk/>
            <pc:sldMk cId="1195547148" sldId="325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3:06.021" v="2573" actId="20577"/>
          <ac:spMkLst>
            <pc:docMk/>
            <pc:sldMk cId="1195547148" sldId="325"/>
            <ac:spMk id="3" creationId="{20FA2390-3524-F276-4F75-5D57D93E6ED2}"/>
          </ac:spMkLst>
        </pc:spChg>
      </pc:sldChg>
      <pc:sldChg chg="addSp delSp modSp new mod modTransition">
        <pc:chgData name="Abels, Patrick" userId="ba666de4-0d21-43a6-8e66-51a18aae1b4a" providerId="ADAL" clId="{A0558252-072F-4993-89AE-18C8617ADFB6}" dt="2024-09-11T14:00:11.655" v="5799"/>
        <pc:sldMkLst>
          <pc:docMk/>
          <pc:sldMk cId="3645254869" sldId="326"/>
        </pc:sldMkLst>
        <pc:spChg chg="del mod">
          <ac:chgData name="Abels, Patrick" userId="ba666de4-0d21-43a6-8e66-51a18aae1b4a" providerId="ADAL" clId="{A0558252-072F-4993-89AE-18C8617ADFB6}" dt="2024-09-10T11:11:39.639" v="3276" actId="478"/>
          <ac:spMkLst>
            <pc:docMk/>
            <pc:sldMk cId="3645254869" sldId="326"/>
            <ac:spMk id="2" creationId="{BC9AD471-1B9E-891E-D9B3-40953B20881E}"/>
          </ac:spMkLst>
        </pc:spChg>
        <pc:spChg chg="mod">
          <ac:chgData name="Abels, Patrick" userId="ba666de4-0d21-43a6-8e66-51a18aae1b4a" providerId="ADAL" clId="{A0558252-072F-4993-89AE-18C8617ADFB6}" dt="2024-09-10T04:44:27.482" v="2622" actId="404"/>
          <ac:spMkLst>
            <pc:docMk/>
            <pc:sldMk cId="3645254869" sldId="326"/>
            <ac:spMk id="3" creationId="{BB7802D9-1865-07CF-B317-A5EBCE53838D}"/>
          </ac:spMkLst>
        </pc:spChg>
        <pc:spChg chg="add del mod">
          <ac:chgData name="Abels, Patrick" userId="ba666de4-0d21-43a6-8e66-51a18aae1b4a" providerId="ADAL" clId="{A0558252-072F-4993-89AE-18C8617ADFB6}" dt="2024-09-10T11:12:11.018" v="3288" actId="478"/>
          <ac:spMkLst>
            <pc:docMk/>
            <pc:sldMk cId="3645254869" sldId="326"/>
            <ac:spMk id="4" creationId="{6C03ED1A-8F77-9D87-627F-AE8EBF5FE1C0}"/>
          </ac:spMkLst>
        </pc:spChg>
        <pc:spChg chg="add del mod">
          <ac:chgData name="Abels, Patrick" userId="ba666de4-0d21-43a6-8e66-51a18aae1b4a" providerId="ADAL" clId="{A0558252-072F-4993-89AE-18C8617ADFB6}" dt="2024-09-10T11:11:57.618" v="3281" actId="478"/>
          <ac:spMkLst>
            <pc:docMk/>
            <pc:sldMk cId="3645254869" sldId="326"/>
            <ac:spMk id="5" creationId="{C2D612F0-3693-7B82-7CE0-1D692EC0C749}"/>
          </ac:spMkLst>
        </pc:spChg>
        <pc:spChg chg="add del mod">
          <ac:chgData name="Abels, Patrick" userId="ba666de4-0d21-43a6-8e66-51a18aae1b4a" providerId="ADAL" clId="{A0558252-072F-4993-89AE-18C8617ADFB6}" dt="2024-09-10T11:11:42.228" v="3277" actId="478"/>
          <ac:spMkLst>
            <pc:docMk/>
            <pc:sldMk cId="3645254869" sldId="326"/>
            <ac:spMk id="11" creationId="{028E120A-FEC9-6451-5A24-236E55FAA961}"/>
          </ac:spMkLst>
        </pc:spChg>
        <pc:picChg chg="add del mod">
          <ac:chgData name="Abels, Patrick" userId="ba666de4-0d21-43a6-8e66-51a18aae1b4a" providerId="ADAL" clId="{A0558252-072F-4993-89AE-18C8617ADFB6}" dt="2024-09-10T11:11:59.218" v="3283" actId="478"/>
          <ac:picMkLst>
            <pc:docMk/>
            <pc:sldMk cId="3645254869" sldId="326"/>
            <ac:picMk id="6" creationId="{6679A828-A103-D54E-41D2-58BC6573D759}"/>
          </ac:picMkLst>
        </pc:picChg>
        <pc:picChg chg="add del mod">
          <ac:chgData name="Abels, Patrick" userId="ba666de4-0d21-43a6-8e66-51a18aae1b4a" providerId="ADAL" clId="{A0558252-072F-4993-89AE-18C8617ADFB6}" dt="2024-09-10T11:11:58.639" v="3282" actId="478"/>
          <ac:picMkLst>
            <pc:docMk/>
            <pc:sldMk cId="3645254869" sldId="326"/>
            <ac:picMk id="7" creationId="{8C9DE3A1-DCFB-A767-8784-228A3CC52280}"/>
          </ac:picMkLst>
        </pc:picChg>
        <pc:picChg chg="add mod">
          <ac:chgData name="Abels, Patrick" userId="ba666de4-0d21-43a6-8e66-51a18aae1b4a" providerId="ADAL" clId="{A0558252-072F-4993-89AE-18C8617ADFB6}" dt="2024-09-10T11:12:04.778" v="3287" actId="1076"/>
          <ac:picMkLst>
            <pc:docMk/>
            <pc:sldMk cId="3645254869" sldId="326"/>
            <ac:picMk id="9" creationId="{4A8EEEC2-3F62-8BD7-814C-986D308A20ED}"/>
          </ac:picMkLst>
        </pc:picChg>
      </pc:sldChg>
      <pc:sldChg chg="addSp modSp new mod">
        <pc:chgData name="Abels, Patrick" userId="ba666de4-0d21-43a6-8e66-51a18aae1b4a" providerId="ADAL" clId="{A0558252-072F-4993-89AE-18C8617ADFB6}" dt="2024-09-10T04:47:29.184" v="2744" actId="1076"/>
        <pc:sldMkLst>
          <pc:docMk/>
          <pc:sldMk cId="651357736" sldId="327"/>
        </pc:sldMkLst>
        <pc:spChg chg="mod">
          <ac:chgData name="Abels, Patrick" userId="ba666de4-0d21-43a6-8e66-51a18aae1b4a" providerId="ADAL" clId="{A0558252-072F-4993-89AE-18C8617ADFB6}" dt="2024-09-10T04:45:49.677" v="2727" actId="20577"/>
          <ac:spMkLst>
            <pc:docMk/>
            <pc:sldMk cId="651357736" sldId="327"/>
            <ac:spMk id="2" creationId="{7C1813A5-8F2F-BE3A-5921-3CE6A191685A}"/>
          </ac:spMkLst>
        </pc:spChg>
        <pc:spChg chg="mod">
          <ac:chgData name="Abels, Patrick" userId="ba666de4-0d21-43a6-8e66-51a18aae1b4a" providerId="ADAL" clId="{A0558252-072F-4993-89AE-18C8617ADFB6}" dt="2024-09-10T04:44:50.847" v="2638" actId="20577"/>
          <ac:spMkLst>
            <pc:docMk/>
            <pc:sldMk cId="651357736" sldId="327"/>
            <ac:spMk id="3" creationId="{FBA589C3-36CE-99BB-79E9-20078498BCFC}"/>
          </ac:spMkLst>
        </pc:spChg>
        <pc:picChg chg="add mod ord modCrop">
          <ac:chgData name="Abels, Patrick" userId="ba666de4-0d21-43a6-8e66-51a18aae1b4a" providerId="ADAL" clId="{A0558252-072F-4993-89AE-18C8617ADFB6}" dt="2024-09-10T04:47:29.184" v="2744" actId="1076"/>
          <ac:picMkLst>
            <pc:docMk/>
            <pc:sldMk cId="651357736" sldId="327"/>
            <ac:picMk id="5" creationId="{76037412-A801-64BE-64E9-09E29A1782B3}"/>
          </ac:picMkLst>
        </pc:picChg>
        <pc:picChg chg="add mod ord modCrop">
          <ac:chgData name="Abels, Patrick" userId="ba666de4-0d21-43a6-8e66-51a18aae1b4a" providerId="ADAL" clId="{A0558252-072F-4993-89AE-18C8617ADFB6}" dt="2024-09-10T04:47:19.132" v="2742" actId="14100"/>
          <ac:picMkLst>
            <pc:docMk/>
            <pc:sldMk cId="651357736" sldId="327"/>
            <ac:picMk id="6" creationId="{BED37EF1-FB28-CD2F-C2A0-77A057724922}"/>
          </ac:picMkLst>
        </pc:picChg>
      </pc:sldChg>
      <pc:sldChg chg="addSp delSp modSp add mod ord">
        <pc:chgData name="Abels, Patrick" userId="ba666de4-0d21-43a6-8e66-51a18aae1b4a" providerId="ADAL" clId="{A0558252-072F-4993-89AE-18C8617ADFB6}" dt="2024-09-11T14:01:37.276" v="5805" actId="1076"/>
        <pc:sldMkLst>
          <pc:docMk/>
          <pc:sldMk cId="617782843" sldId="328"/>
        </pc:sldMkLst>
        <pc:spChg chg="del">
          <ac:chgData name="Abels, Patrick" userId="ba666de4-0d21-43a6-8e66-51a18aae1b4a" providerId="ADAL" clId="{A0558252-072F-4993-89AE-18C8617ADFB6}" dt="2024-09-11T13:18:35.586" v="4642" actId="478"/>
          <ac:spMkLst>
            <pc:docMk/>
            <pc:sldMk cId="617782843" sldId="328"/>
            <ac:spMk id="2" creationId="{24E83CB2-DE2F-AC28-37A4-944D228AA90A}"/>
          </ac:spMkLst>
        </pc:spChg>
        <pc:spChg chg="mod">
          <ac:chgData name="Abels, Patrick" userId="ba666de4-0d21-43a6-8e66-51a18aae1b4a" providerId="ADAL" clId="{A0558252-072F-4993-89AE-18C8617ADFB6}" dt="2024-09-10T04:44:57.737" v="2643" actId="20577"/>
          <ac:spMkLst>
            <pc:docMk/>
            <pc:sldMk cId="617782843" sldId="328"/>
            <ac:spMk id="3" creationId="{20FA2390-3524-F276-4F75-5D57D93E6ED2}"/>
          </ac:spMkLst>
        </pc:spChg>
        <pc:spChg chg="add mod">
          <ac:chgData name="Abels, Patrick" userId="ba666de4-0d21-43a6-8e66-51a18aae1b4a" providerId="ADAL" clId="{A0558252-072F-4993-89AE-18C8617ADFB6}" dt="2024-09-11T13:21:21.976" v="4685" actId="1076"/>
          <ac:spMkLst>
            <pc:docMk/>
            <pc:sldMk cId="617782843" sldId="328"/>
            <ac:spMk id="6" creationId="{D42DE9F8-5726-CD86-0914-77116E684B9F}"/>
          </ac:spMkLst>
        </pc:spChg>
        <pc:spChg chg="add del mod">
          <ac:chgData name="Abels, Patrick" userId="ba666de4-0d21-43a6-8e66-51a18aae1b4a" providerId="ADAL" clId="{A0558252-072F-4993-89AE-18C8617ADFB6}" dt="2024-09-11T13:35:28.380" v="4920" actId="478"/>
          <ac:spMkLst>
            <pc:docMk/>
            <pc:sldMk cId="617782843" sldId="328"/>
            <ac:spMk id="7" creationId="{8144342C-EEC2-FCAE-D0F2-711B30477C5C}"/>
          </ac:spMkLst>
        </pc:spChg>
        <pc:spChg chg="add del mod">
          <ac:chgData name="Abels, Patrick" userId="ba666de4-0d21-43a6-8e66-51a18aae1b4a" providerId="ADAL" clId="{A0558252-072F-4993-89AE-18C8617ADFB6}" dt="2024-09-11T13:36:27.294" v="4928" actId="478"/>
          <ac:spMkLst>
            <pc:docMk/>
            <pc:sldMk cId="617782843" sldId="328"/>
            <ac:spMk id="8" creationId="{D6E26FAE-CB16-C226-04A1-4FAE572BC018}"/>
          </ac:spMkLst>
        </pc:spChg>
        <pc:picChg chg="add del mod">
          <ac:chgData name="Abels, Patrick" userId="ba666de4-0d21-43a6-8e66-51a18aae1b4a" providerId="ADAL" clId="{A0558252-072F-4993-89AE-18C8617ADFB6}" dt="2024-09-11T14:01:34.337" v="5803" actId="478"/>
          <ac:picMkLst>
            <pc:docMk/>
            <pc:sldMk cId="617782843" sldId="328"/>
            <ac:picMk id="4" creationId="{2663D96C-1F0C-BC22-EBB1-F4AE2F6C1ED9}"/>
          </ac:picMkLst>
        </pc:picChg>
        <pc:picChg chg="add del mod ord">
          <ac:chgData name="Abels, Patrick" userId="ba666de4-0d21-43a6-8e66-51a18aae1b4a" providerId="ADAL" clId="{A0558252-072F-4993-89AE-18C8617ADFB6}" dt="2024-09-11T14:01:16.220" v="5801" actId="478"/>
          <ac:picMkLst>
            <pc:docMk/>
            <pc:sldMk cId="617782843" sldId="328"/>
            <ac:picMk id="5" creationId="{AC58E4CF-6874-8E56-E081-3EF666CB6037}"/>
          </ac:picMkLst>
        </pc:picChg>
        <pc:picChg chg="add mod">
          <ac:chgData name="Abels, Patrick" userId="ba666de4-0d21-43a6-8e66-51a18aae1b4a" providerId="ADAL" clId="{A0558252-072F-4993-89AE-18C8617ADFB6}" dt="2024-09-11T14:01:20.454" v="5802" actId="1076"/>
          <ac:picMkLst>
            <pc:docMk/>
            <pc:sldMk cId="617782843" sldId="328"/>
            <ac:picMk id="9" creationId="{1DE8639E-6159-28DE-4FB5-1A36B6529CFD}"/>
          </ac:picMkLst>
        </pc:picChg>
        <pc:picChg chg="add mod">
          <ac:chgData name="Abels, Patrick" userId="ba666de4-0d21-43a6-8e66-51a18aae1b4a" providerId="ADAL" clId="{A0558252-072F-4993-89AE-18C8617ADFB6}" dt="2024-09-11T14:01:37.276" v="5805" actId="1076"/>
          <ac:picMkLst>
            <pc:docMk/>
            <pc:sldMk cId="617782843" sldId="328"/>
            <ac:picMk id="10" creationId="{CCF7FCC5-B54B-149F-3594-72ADA94E6C10}"/>
          </ac:picMkLst>
        </pc:picChg>
      </pc:sldChg>
      <pc:sldChg chg="addSp delSp modSp add mod ord modTransition">
        <pc:chgData name="Abels, Patrick" userId="ba666de4-0d21-43a6-8e66-51a18aae1b4a" providerId="ADAL" clId="{A0558252-072F-4993-89AE-18C8617ADFB6}" dt="2024-09-11T14:01:50.658" v="5806"/>
        <pc:sldMkLst>
          <pc:docMk/>
          <pc:sldMk cId="3896397774" sldId="329"/>
        </pc:sldMkLst>
        <pc:spChg chg="del">
          <ac:chgData name="Abels, Patrick" userId="ba666de4-0d21-43a6-8e66-51a18aae1b4a" providerId="ADAL" clId="{A0558252-072F-4993-89AE-18C8617ADFB6}" dt="2024-09-10T11:38:22.416" v="3747" actId="478"/>
          <ac:spMkLst>
            <pc:docMk/>
            <pc:sldMk cId="3896397774" sldId="329"/>
            <ac:spMk id="2" creationId="{BC9AD471-1B9E-891E-D9B3-40953B20881E}"/>
          </ac:spMkLst>
        </pc:spChg>
        <pc:spChg chg="mod">
          <ac:chgData name="Abels, Patrick" userId="ba666de4-0d21-43a6-8e66-51a18aae1b4a" providerId="ADAL" clId="{A0558252-072F-4993-89AE-18C8617ADFB6}" dt="2024-09-10T04:48:04.707" v="2752"/>
          <ac:spMkLst>
            <pc:docMk/>
            <pc:sldMk cId="3896397774" sldId="329"/>
            <ac:spMk id="3" creationId="{BB7802D9-1865-07CF-B317-A5EBCE53838D}"/>
          </ac:spMkLst>
        </pc:spChg>
        <pc:spChg chg="add del mod">
          <ac:chgData name="Abels, Patrick" userId="ba666de4-0d21-43a6-8e66-51a18aae1b4a" providerId="ADAL" clId="{A0558252-072F-4993-89AE-18C8617ADFB6}" dt="2024-09-10T11:38:24.796" v="3748" actId="478"/>
          <ac:spMkLst>
            <pc:docMk/>
            <pc:sldMk cId="3896397774" sldId="329"/>
            <ac:spMk id="5" creationId="{35CC3331-96CE-2A19-8567-6EEAF5088FCF}"/>
          </ac:spMkLst>
        </pc:spChg>
        <pc:spChg chg="add mod">
          <ac:chgData name="Abels, Patrick" userId="ba666de4-0d21-43a6-8e66-51a18aae1b4a" providerId="ADAL" clId="{A0558252-072F-4993-89AE-18C8617ADFB6}" dt="2024-09-10T11:39:12.696" v="3772" actId="1076"/>
          <ac:spMkLst>
            <pc:docMk/>
            <pc:sldMk cId="3896397774" sldId="329"/>
            <ac:spMk id="6" creationId="{D4906A22-9B02-1DA6-9028-9BC5E5CAF081}"/>
          </ac:spMkLst>
        </pc:spChg>
      </pc:sldChg>
      <pc:sldChg chg="modSp new mod">
        <pc:chgData name="Abels, Patrick" userId="ba666de4-0d21-43a6-8e66-51a18aae1b4a" providerId="ADAL" clId="{A0558252-072F-4993-89AE-18C8617ADFB6}" dt="2024-09-10T04:51:16.677" v="2947" actId="20577"/>
        <pc:sldMkLst>
          <pc:docMk/>
          <pc:sldMk cId="2003649644" sldId="330"/>
        </pc:sldMkLst>
        <pc:spChg chg="mod">
          <ac:chgData name="Abels, Patrick" userId="ba666de4-0d21-43a6-8e66-51a18aae1b4a" providerId="ADAL" clId="{A0558252-072F-4993-89AE-18C8617ADFB6}" dt="2024-09-10T04:51:16.677" v="2947" actId="20577"/>
          <ac:spMkLst>
            <pc:docMk/>
            <pc:sldMk cId="2003649644" sldId="330"/>
            <ac:spMk id="2" creationId="{40F4602A-982B-BCDB-C918-5FC187834D4B}"/>
          </ac:spMkLst>
        </pc:spChg>
        <pc:spChg chg="mod">
          <ac:chgData name="Abels, Patrick" userId="ba666de4-0d21-43a6-8e66-51a18aae1b4a" providerId="ADAL" clId="{A0558252-072F-4993-89AE-18C8617ADFB6}" dt="2024-09-10T04:48:49.556" v="2760" actId="20577"/>
          <ac:spMkLst>
            <pc:docMk/>
            <pc:sldMk cId="2003649644" sldId="330"/>
            <ac:spMk id="3" creationId="{1816309D-2CFF-F592-3446-894416763898}"/>
          </ac:spMkLst>
        </pc:spChg>
      </pc:sldChg>
      <pc:sldChg chg="addSp delSp modSp new mod modTransition">
        <pc:chgData name="Abels, Patrick" userId="ba666de4-0d21-43a6-8e66-51a18aae1b4a" providerId="ADAL" clId="{A0558252-072F-4993-89AE-18C8617ADFB6}" dt="2024-09-11T13:59:23.593" v="5798"/>
        <pc:sldMkLst>
          <pc:docMk/>
          <pc:sldMk cId="4016041245" sldId="331"/>
        </pc:sldMkLst>
        <pc:spChg chg="mod">
          <ac:chgData name="Abels, Patrick" userId="ba666de4-0d21-43a6-8e66-51a18aae1b4a" providerId="ADAL" clId="{A0558252-072F-4993-89AE-18C8617ADFB6}" dt="2024-09-11T13:55:05.952" v="5578" actId="20577"/>
          <ac:spMkLst>
            <pc:docMk/>
            <pc:sldMk cId="4016041245" sldId="331"/>
            <ac:spMk id="2" creationId="{24FF3F70-AB99-489C-DDC0-66210C9E5CBD}"/>
          </ac:spMkLst>
        </pc:spChg>
        <pc:spChg chg="mod">
          <ac:chgData name="Abels, Patrick" userId="ba666de4-0d21-43a6-8e66-51a18aae1b4a" providerId="ADAL" clId="{A0558252-072F-4993-89AE-18C8617ADFB6}" dt="2024-09-10T04:48:55.401" v="2768" actId="20577"/>
          <ac:spMkLst>
            <pc:docMk/>
            <pc:sldMk cId="4016041245" sldId="331"/>
            <ac:spMk id="3" creationId="{E0E4E58D-6E8A-1D8A-5B81-4335B16C52B7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4" creationId="{9A2E62A1-2489-5B39-51D7-9181CF44E90B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5" creationId="{761B8A0C-8CB7-53E3-8533-DB08E2254252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6" creationId="{CCA978A2-E25D-CF07-1BEC-72D9C24E7ABF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7" creationId="{8A10D0EF-57AC-4A63-64AD-6A06313277E5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8" creationId="{89BFE61A-8B79-7383-1C4B-726DD4C82ADF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9" creationId="{E25E1C55-3DF2-EC39-BD15-FA1E1B3DB977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19" creationId="{6BF91AE8-9752-DDD4-0C6D-4071F86E30C9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20" creationId="{E8328CA7-0464-9633-2813-FF31E8B0E34E}"/>
          </ac:spMkLst>
        </pc:spChg>
        <pc:spChg chg="add del mod">
          <ac:chgData name="Abels, Patrick" userId="ba666de4-0d21-43a6-8e66-51a18aae1b4a" providerId="ADAL" clId="{A0558252-072F-4993-89AE-18C8617ADFB6}" dt="2024-09-11T13:40:27.813" v="4955" actId="478"/>
          <ac:spMkLst>
            <pc:docMk/>
            <pc:sldMk cId="4016041245" sldId="331"/>
            <ac:spMk id="21" creationId="{2161298A-6AC6-0AB7-9619-267B581E1584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2" creationId="{FB86B708-8C2D-076F-33D9-48E2D42A93EF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23" creationId="{2AB008F7-8EE1-F804-16CB-8962FB94CBF6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4" creationId="{6684FE38-37E5-628C-9E01-454A68D7C0BF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5" creationId="{255A2AF1-54C2-3DBD-2A45-BAB8C376A284}"/>
          </ac:spMkLst>
        </pc:spChg>
        <pc:spChg chg="add del mod">
          <ac:chgData name="Abels, Patrick" userId="ba666de4-0d21-43a6-8e66-51a18aae1b4a" providerId="ADAL" clId="{A0558252-072F-4993-89AE-18C8617ADFB6}" dt="2024-09-11T13:40:25.421" v="4954" actId="478"/>
          <ac:spMkLst>
            <pc:docMk/>
            <pc:sldMk cId="4016041245" sldId="331"/>
            <ac:spMk id="26" creationId="{C498ADDD-0E88-0D7E-4A62-ED1B42AFB764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27" creationId="{0BFB359E-0B6C-81F1-4402-FB48462DC6FF}"/>
          </ac:spMkLst>
        </pc:spChg>
        <pc:spChg chg="add del mod">
          <ac:chgData name="Abels, Patrick" userId="ba666de4-0d21-43a6-8e66-51a18aae1b4a" providerId="ADAL" clId="{A0558252-072F-4993-89AE-18C8617ADFB6}" dt="2024-09-11T13:40:19.494" v="4952" actId="478"/>
          <ac:spMkLst>
            <pc:docMk/>
            <pc:sldMk cId="4016041245" sldId="331"/>
            <ac:spMk id="28" creationId="{8C80E8C4-4174-9BF6-2C8F-22556FCF0D19}"/>
          </ac:spMkLst>
        </pc:spChg>
        <pc:spChg chg="add del mod">
          <ac:chgData name="Abels, Patrick" userId="ba666de4-0d21-43a6-8e66-51a18aae1b4a" providerId="ADAL" clId="{A0558252-072F-4993-89AE-18C8617ADFB6}" dt="2024-09-11T13:40:30.628" v="4956" actId="478"/>
          <ac:spMkLst>
            <pc:docMk/>
            <pc:sldMk cId="4016041245" sldId="331"/>
            <ac:spMk id="29" creationId="{D9173AD2-D5D1-D4D5-91B5-F8C7542A35CB}"/>
          </ac:spMkLst>
        </pc:spChg>
        <pc:spChg chg="add del mod">
          <ac:chgData name="Abels, Patrick" userId="ba666de4-0d21-43a6-8e66-51a18aae1b4a" providerId="ADAL" clId="{A0558252-072F-4993-89AE-18C8617ADFB6}" dt="2024-09-11T13:40:22.340" v="4953" actId="478"/>
          <ac:spMkLst>
            <pc:docMk/>
            <pc:sldMk cId="4016041245" sldId="331"/>
            <ac:spMk id="30" creationId="{5C909CA4-6BE2-F768-1C9E-48786D4D9B89}"/>
          </ac:spMkLst>
        </pc:spChg>
        <pc:spChg chg="add del mod">
          <ac:chgData name="Abels, Patrick" userId="ba666de4-0d21-43a6-8e66-51a18aae1b4a" providerId="ADAL" clId="{A0558252-072F-4993-89AE-18C8617ADFB6}" dt="2024-09-11T13:38:58.410" v="4935" actId="478"/>
          <ac:spMkLst>
            <pc:docMk/>
            <pc:sldMk cId="4016041245" sldId="331"/>
            <ac:spMk id="35" creationId="{97C1F1DB-84D0-826D-06A6-8538D6F29B4E}"/>
          </ac:spMkLst>
        </pc:spChg>
        <pc:spChg chg="add del mod">
          <ac:chgData name="Abels, Patrick" userId="ba666de4-0d21-43a6-8e66-51a18aae1b4a" providerId="ADAL" clId="{A0558252-072F-4993-89AE-18C8617ADFB6}" dt="2024-09-11T13:38:54.957" v="4934" actId="478"/>
          <ac:spMkLst>
            <pc:docMk/>
            <pc:sldMk cId="4016041245" sldId="331"/>
            <ac:spMk id="36" creationId="{01972AF0-7E01-CF6E-4D8B-2B1801A7A1FC}"/>
          </ac:spMkLst>
        </pc:spChg>
        <pc:spChg chg="add del mod">
          <ac:chgData name="Abels, Patrick" userId="ba666de4-0d21-43a6-8e66-51a18aae1b4a" providerId="ADAL" clId="{A0558252-072F-4993-89AE-18C8617ADFB6}" dt="2024-09-11T13:38:58.410" v="4935" actId="478"/>
          <ac:spMkLst>
            <pc:docMk/>
            <pc:sldMk cId="4016041245" sldId="331"/>
            <ac:spMk id="37" creationId="{52A833E1-FE6F-C390-E0C9-B62A68482970}"/>
          </ac:spMkLst>
        </pc:spChg>
        <pc:spChg chg="add mod">
          <ac:chgData name="Abels, Patrick" userId="ba666de4-0d21-43a6-8e66-51a18aae1b4a" providerId="ADAL" clId="{A0558252-072F-4993-89AE-18C8617ADFB6}" dt="2024-09-11T13:54:05.864" v="5275" actId="164"/>
          <ac:spMkLst>
            <pc:docMk/>
            <pc:sldMk cId="4016041245" sldId="331"/>
            <ac:spMk id="48" creationId="{B502D309-842B-16DB-E364-FA3963764054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49" creationId="{1455BCBF-17E4-CEBF-2D95-24C8DEB1BF05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0" creationId="{7D59C151-7815-3FF9-AE0B-BD308631C0B2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1" creationId="{26FB3BF1-BE1E-9698-F116-F11E71BA1E46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5" creationId="{2AFABCF4-7504-3E6D-54D8-4178E38DC9A7}"/>
          </ac:spMkLst>
        </pc:spChg>
        <pc:spChg chg="add mod">
          <ac:chgData name="Abels, Patrick" userId="ba666de4-0d21-43a6-8e66-51a18aae1b4a" providerId="ADAL" clId="{A0558252-072F-4993-89AE-18C8617ADFB6}" dt="2024-09-11T13:54:18.196" v="5357" actId="164"/>
          <ac:spMkLst>
            <pc:docMk/>
            <pc:sldMk cId="4016041245" sldId="331"/>
            <ac:spMk id="56" creationId="{81136647-AF21-D3E8-A7A0-05048ADE2EB0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7" creationId="{63A9E167-F81D-3CA1-6B19-AC77417DDD6C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8" creationId="{4787543F-BB0A-7F3E-BBE0-96606CC8D5B4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59" creationId="{5F468670-0464-D17F-9903-5ECAC30035A4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3" creationId="{F4D37BFA-5D12-CB9D-7CA9-2CE5D919ACF5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4" creationId="{1A8B2D47-9B2A-791B-33DD-90346C3EC3A9}"/>
          </ac:spMkLst>
        </pc:spChg>
        <pc:spChg chg="add mod">
          <ac:chgData name="Abels, Patrick" userId="ba666de4-0d21-43a6-8e66-51a18aae1b4a" providerId="ADAL" clId="{A0558252-072F-4993-89AE-18C8617ADFB6}" dt="2024-09-11T13:54:33.522" v="5416" actId="164"/>
          <ac:spMkLst>
            <pc:docMk/>
            <pc:sldMk cId="4016041245" sldId="331"/>
            <ac:spMk id="65" creationId="{F0903ADB-8E1B-7B88-9E89-A9454C98FF1C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6" creationId="{EA3AD3D1-876A-A505-9346-7AD4D0C6A222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7" creationId="{8D2BF230-57DD-5306-66F6-299781B3A649}"/>
          </ac:spMkLst>
        </pc:spChg>
        <pc:spChg chg="add del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8" creationId="{80095A8F-C4F0-F6CF-01CB-7762F7DD43BB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69" creationId="{13BFF7D8-2774-B29A-028C-68F87AE75AD1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3" creationId="{42F93FCC-914F-F887-2430-A5989F4F5C2C}"/>
          </ac:spMkLst>
        </pc:spChg>
        <pc:spChg chg="add del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4" creationId="{2080AAEF-E15F-0C20-6B0D-579F85930926}"/>
          </ac:spMkLst>
        </pc:spChg>
        <pc:spChg chg="add mod topLvl">
          <ac:chgData name="Abels, Patrick" userId="ba666de4-0d21-43a6-8e66-51a18aae1b4a" providerId="ADAL" clId="{A0558252-072F-4993-89AE-18C8617ADFB6}" dt="2024-09-11T13:55:30.047" v="5600" actId="165"/>
          <ac:spMkLst>
            <pc:docMk/>
            <pc:sldMk cId="4016041245" sldId="331"/>
            <ac:spMk id="75" creationId="{6BD19EFA-C028-37AF-2E4A-09621B3CE8DA}"/>
          </ac:spMkLst>
        </pc:spChg>
        <pc:spChg chg="add del mod">
          <ac:chgData name="Abels, Patrick" userId="ba666de4-0d21-43a6-8e66-51a18aae1b4a" providerId="ADAL" clId="{A0558252-072F-4993-89AE-18C8617ADFB6}" dt="2024-09-11T13:58:51.720" v="5794" actId="478"/>
          <ac:spMkLst>
            <pc:docMk/>
            <pc:sldMk cId="4016041245" sldId="331"/>
            <ac:spMk id="76" creationId="{C0F5BA44-7669-38A8-EB30-A9AD3E6526DE}"/>
          </ac:spMkLst>
        </pc:spChg>
        <pc:spChg chg="add del mod">
          <ac:chgData name="Abels, Patrick" userId="ba666de4-0d21-43a6-8e66-51a18aae1b4a" providerId="ADAL" clId="{A0558252-072F-4993-89AE-18C8617ADFB6}" dt="2024-09-11T13:56:53.356" v="5611" actId="478"/>
          <ac:spMkLst>
            <pc:docMk/>
            <pc:sldMk cId="4016041245" sldId="331"/>
            <ac:spMk id="81" creationId="{17BBA40A-44D7-885B-E94D-6AB0E5DE21BC}"/>
          </ac:spMkLst>
        </pc:spChg>
        <pc:spChg chg="add mod">
          <ac:chgData name="Abels, Patrick" userId="ba666de4-0d21-43a6-8e66-51a18aae1b4a" providerId="ADAL" clId="{A0558252-072F-4993-89AE-18C8617ADFB6}" dt="2024-09-11T13:57:48.329" v="5649" actId="1582"/>
          <ac:spMkLst>
            <pc:docMk/>
            <pc:sldMk cId="4016041245" sldId="331"/>
            <ac:spMk id="82" creationId="{2B4899A4-7D75-1283-A7B2-925B77AAC840}"/>
          </ac:spMkLst>
        </pc:spChg>
        <pc:spChg chg="add mod">
          <ac:chgData name="Abels, Patrick" userId="ba666de4-0d21-43a6-8e66-51a18aae1b4a" providerId="ADAL" clId="{A0558252-072F-4993-89AE-18C8617ADFB6}" dt="2024-09-11T13:58:35.727" v="5793" actId="1036"/>
          <ac:spMkLst>
            <pc:docMk/>
            <pc:sldMk cId="4016041245" sldId="331"/>
            <ac:spMk id="85" creationId="{701E6859-2FA0-5DD6-D1E8-D215B809A53C}"/>
          </ac:spMkLst>
        </pc:s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7" creationId="{A9EDD866-0F27-10BA-D62B-716585D5F9EC}"/>
          </ac:grpSpMkLst>
        </pc:gr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8" creationId="{DD6E4BF8-B365-FD23-3797-8AAC9B4693A4}"/>
          </ac:grpSpMkLst>
        </pc:grpChg>
        <pc:grpChg chg="add mod">
          <ac:chgData name="Abels, Patrick" userId="ba666de4-0d21-43a6-8e66-51a18aae1b4a" providerId="ADAL" clId="{A0558252-072F-4993-89AE-18C8617ADFB6}" dt="2024-09-11T13:55:14.989" v="5599" actId="1038"/>
          <ac:grpSpMkLst>
            <pc:docMk/>
            <pc:sldMk cId="4016041245" sldId="331"/>
            <ac:grpSpMk id="79" creationId="{3BF52273-D581-EAD3-73CA-5EEE7AFA2F97}"/>
          </ac:grpSpMkLst>
        </pc:grpChg>
        <pc:grpChg chg="add del mod">
          <ac:chgData name="Abels, Patrick" userId="ba666de4-0d21-43a6-8e66-51a18aae1b4a" providerId="ADAL" clId="{A0558252-072F-4993-89AE-18C8617ADFB6}" dt="2024-09-11T13:55:30.047" v="5600" actId="165"/>
          <ac:grpSpMkLst>
            <pc:docMk/>
            <pc:sldMk cId="4016041245" sldId="331"/>
            <ac:grpSpMk id="80" creationId="{C46C9DFB-9E72-D8D2-916D-6D8C863E543B}"/>
          </ac:grpSpMkLst>
        </pc:grp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0" creationId="{EE7D5CD3-E8A3-C790-907A-3620EECBB4C8}"/>
          </ac:cxnSpMkLst>
        </pc:cxn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1" creationId="{1072DB28-A48C-6CA3-52E6-B9C8123FD229}"/>
          </ac:cxnSpMkLst>
        </pc:cxnChg>
        <pc:cxnChg chg="add del mod">
          <ac:chgData name="Abels, Patrick" userId="ba666de4-0d21-43a6-8e66-51a18aae1b4a" providerId="ADAL" clId="{A0558252-072F-4993-89AE-18C8617ADFB6}" dt="2024-09-11T13:39:41.361" v="4941" actId="478"/>
          <ac:cxnSpMkLst>
            <pc:docMk/>
            <pc:sldMk cId="4016041245" sldId="331"/>
            <ac:cxnSpMk id="12" creationId="{212CF5DB-A5FB-B024-0DB7-5740B5F27520}"/>
          </ac:cxnSpMkLst>
        </pc:cxnChg>
        <pc:cxnChg chg="add del mod">
          <ac:chgData name="Abels, Patrick" userId="ba666de4-0d21-43a6-8e66-51a18aae1b4a" providerId="ADAL" clId="{A0558252-072F-4993-89AE-18C8617ADFB6}" dt="2024-09-11T13:40:13.411" v="4950" actId="478"/>
          <ac:cxnSpMkLst>
            <pc:docMk/>
            <pc:sldMk cId="4016041245" sldId="331"/>
            <ac:cxnSpMk id="13" creationId="{5624BE15-9507-57CA-F9E5-905D42372B4A}"/>
          </ac:cxnSpMkLst>
        </pc:cxnChg>
        <pc:cxnChg chg="add del mod">
          <ac:chgData name="Abels, Patrick" userId="ba666de4-0d21-43a6-8e66-51a18aae1b4a" providerId="ADAL" clId="{A0558252-072F-4993-89AE-18C8617ADFB6}" dt="2024-09-11T13:39:51.289" v="4943" actId="478"/>
          <ac:cxnSpMkLst>
            <pc:docMk/>
            <pc:sldMk cId="4016041245" sldId="331"/>
            <ac:cxnSpMk id="14" creationId="{2165487C-02EF-4486-7185-B199F0F9F52D}"/>
          </ac:cxnSpMkLst>
        </pc:cxnChg>
        <pc:cxnChg chg="add del mod">
          <ac:chgData name="Abels, Patrick" userId="ba666de4-0d21-43a6-8e66-51a18aae1b4a" providerId="ADAL" clId="{A0558252-072F-4993-89AE-18C8617ADFB6}" dt="2024-09-11T13:40:22.340" v="4953" actId="478"/>
          <ac:cxnSpMkLst>
            <pc:docMk/>
            <pc:sldMk cId="4016041245" sldId="331"/>
            <ac:cxnSpMk id="15" creationId="{BDA4C781-9C80-A055-252C-FFF8E290534E}"/>
          </ac:cxnSpMkLst>
        </pc:cxnChg>
        <pc:cxnChg chg="add del mod">
          <ac:chgData name="Abels, Patrick" userId="ba666de4-0d21-43a6-8e66-51a18aae1b4a" providerId="ADAL" clId="{A0558252-072F-4993-89AE-18C8617ADFB6}" dt="2024-09-11T13:40:19.494" v="4952" actId="478"/>
          <ac:cxnSpMkLst>
            <pc:docMk/>
            <pc:sldMk cId="4016041245" sldId="331"/>
            <ac:cxnSpMk id="16" creationId="{A6895144-05A5-2514-D789-96BE5A12FCF8}"/>
          </ac:cxnSpMkLst>
        </pc:cxnChg>
        <pc:cxnChg chg="add mod">
          <ac:chgData name="Abels, Patrick" userId="ba666de4-0d21-43a6-8e66-51a18aae1b4a" providerId="ADAL" clId="{A0558252-072F-4993-89AE-18C8617ADFB6}" dt="2024-09-11T13:54:05.864" v="5275" actId="164"/>
          <ac:cxnSpMkLst>
            <pc:docMk/>
            <pc:sldMk cId="4016041245" sldId="331"/>
            <ac:cxnSpMk id="17" creationId="{83A0275A-0B8C-1028-574D-069A2E0F3882}"/>
          </ac:cxnSpMkLst>
        </pc:cxnChg>
        <pc:cxnChg chg="add del mod">
          <ac:chgData name="Abels, Patrick" userId="ba666de4-0d21-43a6-8e66-51a18aae1b4a" providerId="ADAL" clId="{A0558252-072F-4993-89AE-18C8617ADFB6}" dt="2024-09-11T13:40:14.631" v="4951" actId="478"/>
          <ac:cxnSpMkLst>
            <pc:docMk/>
            <pc:sldMk cId="4016041245" sldId="331"/>
            <ac:cxnSpMk id="18" creationId="{9DB540B8-0B0C-7B3E-B151-FA9F40DE9499}"/>
          </ac:cxnSpMkLst>
        </pc:cxnChg>
        <pc:cxnChg chg="add del mod">
          <ac:chgData name="Abels, Patrick" userId="ba666de4-0d21-43a6-8e66-51a18aae1b4a" providerId="ADAL" clId="{A0558252-072F-4993-89AE-18C8617ADFB6}" dt="2024-09-11T13:38:58.410" v="4935" actId="478"/>
          <ac:cxnSpMkLst>
            <pc:docMk/>
            <pc:sldMk cId="4016041245" sldId="331"/>
            <ac:cxnSpMk id="31" creationId="{2269E536-8904-BB37-52D4-9B8057EB5C06}"/>
          </ac:cxnSpMkLst>
        </pc:cxnChg>
        <pc:cxnChg chg="add del mod">
          <ac:chgData name="Abels, Patrick" userId="ba666de4-0d21-43a6-8e66-51a18aae1b4a" providerId="ADAL" clId="{A0558252-072F-4993-89AE-18C8617ADFB6}" dt="2024-09-11T13:38:52.392" v="4933" actId="478"/>
          <ac:cxnSpMkLst>
            <pc:docMk/>
            <pc:sldMk cId="4016041245" sldId="331"/>
            <ac:cxnSpMk id="32" creationId="{61B22EE0-B031-C055-8CEE-0DB182F3A85B}"/>
          </ac:cxnSpMkLst>
        </pc:cxnChg>
        <pc:cxnChg chg="add del mod">
          <ac:chgData name="Abels, Patrick" userId="ba666de4-0d21-43a6-8e66-51a18aae1b4a" providerId="ADAL" clId="{A0558252-072F-4993-89AE-18C8617ADFB6}" dt="2024-09-11T13:39:00.475" v="4936" actId="478"/>
          <ac:cxnSpMkLst>
            <pc:docMk/>
            <pc:sldMk cId="4016041245" sldId="331"/>
            <ac:cxnSpMk id="33" creationId="{68A73CC6-8A4A-7464-778F-8680A31B226C}"/>
          </ac:cxnSpMkLst>
        </pc:cxnChg>
        <pc:cxnChg chg="add del mod">
          <ac:chgData name="Abels, Patrick" userId="ba666de4-0d21-43a6-8e66-51a18aae1b4a" providerId="ADAL" clId="{A0558252-072F-4993-89AE-18C8617ADFB6}" dt="2024-09-11T13:38:58.410" v="4935" actId="478"/>
          <ac:cxnSpMkLst>
            <pc:docMk/>
            <pc:sldMk cId="4016041245" sldId="331"/>
            <ac:cxnSpMk id="34" creationId="{3DC542A3-1738-A732-B002-56DCD11D981D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2" creationId="{99901CB1-1BDA-9193-3EB8-2B7AD0669C6C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3" creationId="{AF634C5A-FE6A-BCB5-A020-75E12C103045}"/>
          </ac:cxnSpMkLst>
        </pc:cxnChg>
        <pc:cxnChg chg="add mod">
          <ac:chgData name="Abels, Patrick" userId="ba666de4-0d21-43a6-8e66-51a18aae1b4a" providerId="ADAL" clId="{A0558252-072F-4993-89AE-18C8617ADFB6}" dt="2024-09-11T13:54:18.196" v="5357" actId="164"/>
          <ac:cxnSpMkLst>
            <pc:docMk/>
            <pc:sldMk cId="4016041245" sldId="331"/>
            <ac:cxnSpMk id="54" creationId="{1919EE38-660D-998D-822D-C5246C7579F8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0" creationId="{0CFF6930-325F-A7D2-28AA-F01976BE10CD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1" creationId="{F9CED022-849B-F724-77FB-D686DA8C0A6B}"/>
          </ac:cxnSpMkLst>
        </pc:cxnChg>
        <pc:cxnChg chg="add mod">
          <ac:chgData name="Abels, Patrick" userId="ba666de4-0d21-43a6-8e66-51a18aae1b4a" providerId="ADAL" clId="{A0558252-072F-4993-89AE-18C8617ADFB6}" dt="2024-09-11T13:54:33.522" v="5416" actId="164"/>
          <ac:cxnSpMkLst>
            <pc:docMk/>
            <pc:sldMk cId="4016041245" sldId="331"/>
            <ac:cxnSpMk id="62" creationId="{DF1E3DA5-7B8B-13D9-4BD4-791EEC06A6D5}"/>
          </ac:cxnSpMkLst>
        </pc:cxnChg>
        <pc:cxnChg chg="add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0" creationId="{CE32C916-E051-1E20-EA12-44210D6B5D13}"/>
          </ac:cxnSpMkLst>
        </pc:cxnChg>
        <pc:cxnChg chg="add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1" creationId="{7995145E-4934-1FB8-A35A-7E38B52E787B}"/>
          </ac:cxnSpMkLst>
        </pc:cxnChg>
        <pc:cxnChg chg="add del mod topLvl">
          <ac:chgData name="Abels, Patrick" userId="ba666de4-0d21-43a6-8e66-51a18aae1b4a" providerId="ADAL" clId="{A0558252-072F-4993-89AE-18C8617ADFB6}" dt="2024-09-11T13:55:30.047" v="5600" actId="165"/>
          <ac:cxnSpMkLst>
            <pc:docMk/>
            <pc:sldMk cId="4016041245" sldId="331"/>
            <ac:cxnSpMk id="72" creationId="{95E90818-4F5C-4D37-9BC6-59C15705F716}"/>
          </ac:cxnSpMkLst>
        </pc:cxnChg>
        <pc:cxnChg chg="add mod">
          <ac:chgData name="Abels, Patrick" userId="ba666de4-0d21-43a6-8e66-51a18aae1b4a" providerId="ADAL" clId="{A0558252-072F-4993-89AE-18C8617ADFB6}" dt="2024-09-11T13:58:08.590" v="5748" actId="1036"/>
          <ac:cxnSpMkLst>
            <pc:docMk/>
            <pc:sldMk cId="4016041245" sldId="331"/>
            <ac:cxnSpMk id="83" creationId="{D00A819B-1724-D47C-A25F-0E431391FA72}"/>
          </ac:cxnSpMkLst>
        </pc:cxnChg>
      </pc:sldChg>
      <pc:sldChg chg="modSp new mod">
        <pc:chgData name="Abels, Patrick" userId="ba666de4-0d21-43a6-8e66-51a18aae1b4a" providerId="ADAL" clId="{A0558252-072F-4993-89AE-18C8617ADFB6}" dt="2024-09-11T12:53:04.011" v="4264" actId="207"/>
        <pc:sldMkLst>
          <pc:docMk/>
          <pc:sldMk cId="1263359480" sldId="332"/>
        </pc:sldMkLst>
        <pc:spChg chg="mod">
          <ac:chgData name="Abels, Patrick" userId="ba666de4-0d21-43a6-8e66-51a18aae1b4a" providerId="ADAL" clId="{A0558252-072F-4993-89AE-18C8617ADFB6}" dt="2024-09-11T12:53:04.011" v="4264" actId="207"/>
          <ac:spMkLst>
            <pc:docMk/>
            <pc:sldMk cId="1263359480" sldId="332"/>
            <ac:spMk id="2" creationId="{1DEE5771-80FA-C746-F574-023A41AF0B12}"/>
          </ac:spMkLst>
        </pc:spChg>
        <pc:spChg chg="mod">
          <ac:chgData name="Abels, Patrick" userId="ba666de4-0d21-43a6-8e66-51a18aae1b4a" providerId="ADAL" clId="{A0558252-072F-4993-89AE-18C8617ADFB6}" dt="2024-09-10T04:49:03.154" v="2773" actId="20577"/>
          <ac:spMkLst>
            <pc:docMk/>
            <pc:sldMk cId="1263359480" sldId="332"/>
            <ac:spMk id="3" creationId="{8B796621-271B-6944-AEA3-075A1CF432F9}"/>
          </ac:spMkLst>
        </pc:spChg>
      </pc:sldChg>
      <pc:sldChg chg="modSp add del mod">
        <pc:chgData name="Abels, Patrick" userId="ba666de4-0d21-43a6-8e66-51a18aae1b4a" providerId="ADAL" clId="{A0558252-072F-4993-89AE-18C8617ADFB6}" dt="2024-09-10T11:56:16.654" v="4258" actId="47"/>
        <pc:sldMkLst>
          <pc:docMk/>
          <pc:sldMk cId="328354703" sldId="333"/>
        </pc:sldMkLst>
        <pc:spChg chg="mod">
          <ac:chgData name="Abels, Patrick" userId="ba666de4-0d21-43a6-8e66-51a18aae1b4a" providerId="ADAL" clId="{A0558252-072F-4993-89AE-18C8617ADFB6}" dt="2024-09-10T04:51:25.051" v="2950" actId="6549"/>
          <ac:spMkLst>
            <pc:docMk/>
            <pc:sldMk cId="328354703" sldId="333"/>
            <ac:spMk id="3" creationId="{E0E4E58D-6E8A-1D8A-5B81-4335B16C52B7}"/>
          </ac:spMkLst>
        </pc:spChg>
      </pc:sldChg>
      <pc:sldChg chg="modSp new del mod">
        <pc:chgData name="Abels, Patrick" userId="ba666de4-0d21-43a6-8e66-51a18aae1b4a" providerId="ADAL" clId="{A0558252-072F-4993-89AE-18C8617ADFB6}" dt="2024-09-10T11:56:15.473" v="4257" actId="47"/>
        <pc:sldMkLst>
          <pc:docMk/>
          <pc:sldMk cId="2244202161" sldId="334"/>
        </pc:sldMkLst>
        <pc:spChg chg="mod">
          <ac:chgData name="Abels, Patrick" userId="ba666de4-0d21-43a6-8e66-51a18aae1b4a" providerId="ADAL" clId="{A0558252-072F-4993-89AE-18C8617ADFB6}" dt="2024-09-10T04:53:28.768" v="3209" actId="20577"/>
          <ac:spMkLst>
            <pc:docMk/>
            <pc:sldMk cId="2244202161" sldId="334"/>
            <ac:spMk id="2" creationId="{624A323B-4367-6B5B-C81A-503265A0DB29}"/>
          </ac:spMkLst>
        </pc:spChg>
        <pc:spChg chg="mod">
          <ac:chgData name="Abels, Patrick" userId="ba666de4-0d21-43a6-8e66-51a18aae1b4a" providerId="ADAL" clId="{A0558252-072F-4993-89AE-18C8617ADFB6}" dt="2024-09-10T04:51:33.929" v="2960" actId="20577"/>
          <ac:spMkLst>
            <pc:docMk/>
            <pc:sldMk cId="2244202161" sldId="334"/>
            <ac:spMk id="3" creationId="{285FC1DA-0F2F-8839-9198-7E17A54007D9}"/>
          </ac:spMkLst>
        </pc:spChg>
      </pc:sldChg>
      <pc:sldChg chg="addSp delSp modSp add mod">
        <pc:chgData name="Abels, Patrick" userId="ba666de4-0d21-43a6-8e66-51a18aae1b4a" providerId="ADAL" clId="{A0558252-072F-4993-89AE-18C8617ADFB6}" dt="2024-09-10T11:44:00.845" v="3789" actId="21"/>
        <pc:sldMkLst>
          <pc:docMk/>
          <pc:sldMk cId="3002912944" sldId="335"/>
        </pc:sldMkLst>
        <pc:spChg chg="mod ord">
          <ac:chgData name="Abels, Patrick" userId="ba666de4-0d21-43a6-8e66-51a18aae1b4a" providerId="ADAL" clId="{A0558252-072F-4993-89AE-18C8617ADFB6}" dt="2024-09-10T11:14:28.278" v="3328" actId="1076"/>
          <ac:spMkLst>
            <pc:docMk/>
            <pc:sldMk cId="3002912944" sldId="335"/>
            <ac:spMk id="5" creationId="{C2D612F0-3693-7B82-7CE0-1D692EC0C749}"/>
          </ac:spMkLst>
        </pc:spChg>
        <pc:spChg chg="add del mod">
          <ac:chgData name="Abels, Patrick" userId="ba666de4-0d21-43a6-8e66-51a18aae1b4a" providerId="ADAL" clId="{A0558252-072F-4993-89AE-18C8617ADFB6}" dt="2024-09-10T11:44:00.845" v="3789" actId="21"/>
          <ac:spMkLst>
            <pc:docMk/>
            <pc:sldMk cId="3002912944" sldId="335"/>
            <ac:spMk id="10" creationId="{030E53ED-6BFB-661A-D5CC-D3E963BD2437}"/>
          </ac:spMkLst>
        </pc:spChg>
        <pc:picChg chg="mod">
          <ac:chgData name="Abels, Patrick" userId="ba666de4-0d21-43a6-8e66-51a18aae1b4a" providerId="ADAL" clId="{A0558252-072F-4993-89AE-18C8617ADFB6}" dt="2024-09-10T11:14:26.628" v="3327" actId="1076"/>
          <ac:picMkLst>
            <pc:docMk/>
            <pc:sldMk cId="3002912944" sldId="335"/>
            <ac:picMk id="6" creationId="{6679A828-A103-D54E-41D2-58BC6573D759}"/>
          </ac:picMkLst>
        </pc:picChg>
        <pc:picChg chg="del mod">
          <ac:chgData name="Abels, Patrick" userId="ba666de4-0d21-43a6-8e66-51a18aae1b4a" providerId="ADAL" clId="{A0558252-072F-4993-89AE-18C8617ADFB6}" dt="2024-09-10T11:14:12.724" v="3323" actId="478"/>
          <ac:picMkLst>
            <pc:docMk/>
            <pc:sldMk cId="3002912944" sldId="335"/>
            <ac:picMk id="7" creationId="{8C9DE3A1-DCFB-A767-8784-228A3CC52280}"/>
          </ac:picMkLst>
        </pc:picChg>
        <pc:picChg chg="add mod">
          <ac:chgData name="Abels, Patrick" userId="ba666de4-0d21-43a6-8e66-51a18aae1b4a" providerId="ADAL" clId="{A0558252-072F-4993-89AE-18C8617ADFB6}" dt="2024-09-10T11:14:33.291" v="3329" actId="1076"/>
          <ac:picMkLst>
            <pc:docMk/>
            <pc:sldMk cId="3002912944" sldId="335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14:17.241" v="3324" actId="1076"/>
          <ac:picMkLst>
            <pc:docMk/>
            <pc:sldMk cId="3002912944" sldId="335"/>
            <ac:picMk id="9" creationId="{4A8EEEC2-3F62-8BD7-814C-986D308A20ED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3:09.285" v="3650" actId="1035"/>
        <pc:sldMkLst>
          <pc:docMk/>
          <pc:sldMk cId="1397177383" sldId="336"/>
        </pc:sldMkLst>
        <pc:spChg chg="mod">
          <ac:chgData name="Abels, Patrick" userId="ba666de4-0d21-43a6-8e66-51a18aae1b4a" providerId="ADAL" clId="{A0558252-072F-4993-89AE-18C8617ADFB6}" dt="2024-09-10T11:14:38.488" v="3330" actId="20577"/>
          <ac:spMkLst>
            <pc:docMk/>
            <pc:sldMk cId="1397177383" sldId="336"/>
            <ac:spMk id="4" creationId="{6C03ED1A-8F77-9D87-627F-AE8EBF5FE1C0}"/>
          </ac:spMkLst>
        </pc:spChg>
        <pc:spChg chg="mo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5" creationId="{C2D612F0-3693-7B82-7CE0-1D692EC0C749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14" creationId="{4EF3B19F-DE54-F6D1-718D-1594E73732DA}"/>
          </ac:spMkLst>
        </pc:spChg>
        <pc:spChg chg="add del mod ord">
          <ac:chgData name="Abels, Patrick" userId="ba666de4-0d21-43a6-8e66-51a18aae1b4a" providerId="ADAL" clId="{A0558252-072F-4993-89AE-18C8617ADFB6}" dt="2024-09-10T11:24:48.037" v="3497" actId="478"/>
          <ac:spMkLst>
            <pc:docMk/>
            <pc:sldMk cId="1397177383" sldId="336"/>
            <ac:spMk id="15" creationId="{4A219467-A786-364D-6199-34CBFD3D1033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16" creationId="{9271AEFD-04BA-66C2-0A3F-8074AC0FC6E7}"/>
          </ac:spMkLst>
        </pc:spChg>
        <pc:spChg chg="add del mod">
          <ac:chgData name="Abels, Patrick" userId="ba666de4-0d21-43a6-8e66-51a18aae1b4a" providerId="ADAL" clId="{A0558252-072F-4993-89AE-18C8617ADFB6}" dt="2024-09-10T11:33:02.996" v="3638" actId="478"/>
          <ac:spMkLst>
            <pc:docMk/>
            <pc:sldMk cId="1397177383" sldId="336"/>
            <ac:spMk id="21" creationId="{693F15E7-1AA8-234E-226C-E61C4F4FF1FF}"/>
          </ac:spMkLst>
        </pc:spChg>
        <pc:spChg chg="add mod ord">
          <ac:chgData name="Abels, Patrick" userId="ba666de4-0d21-43a6-8e66-51a18aae1b4a" providerId="ADAL" clId="{A0558252-072F-4993-89AE-18C8617ADFB6}" dt="2024-09-10T11:29:19.106" v="3589" actId="1035"/>
          <ac:spMkLst>
            <pc:docMk/>
            <pc:sldMk cId="1397177383" sldId="336"/>
            <ac:spMk id="22" creationId="{D2C43419-9D72-8248-C99B-791D01048C1D}"/>
          </ac:spMkLst>
        </pc:spChg>
        <pc:spChg chg="add mod">
          <ac:chgData name="Abels, Patrick" userId="ba666de4-0d21-43a6-8e66-51a18aae1b4a" providerId="ADAL" clId="{A0558252-072F-4993-89AE-18C8617ADFB6}" dt="2024-09-10T11:28:58.043" v="3560" actId="1076"/>
          <ac:spMkLst>
            <pc:docMk/>
            <pc:sldMk cId="1397177383" sldId="336"/>
            <ac:spMk id="26" creationId="{4003FC1E-1CBD-5790-1550-E8D249B2367F}"/>
          </ac:spMkLst>
        </pc:spChg>
        <pc:picChg chg="del mod">
          <ac:chgData name="Abels, Patrick" userId="ba666de4-0d21-43a6-8e66-51a18aae1b4a" providerId="ADAL" clId="{A0558252-072F-4993-89AE-18C8617ADFB6}" dt="2024-09-10T11:28:49.066" v="3558" actId="478"/>
          <ac:picMkLst>
            <pc:docMk/>
            <pc:sldMk cId="1397177383" sldId="336"/>
            <ac:picMk id="6" creationId="{6679A828-A103-D54E-41D2-58BC6573D759}"/>
          </ac:picMkLst>
        </pc:picChg>
        <pc:picChg chg="mod">
          <ac:chgData name="Abels, Patrick" userId="ba666de4-0d21-43a6-8e66-51a18aae1b4a" providerId="ADAL" clId="{A0558252-072F-4993-89AE-18C8617ADFB6}" dt="2024-09-10T11:29:07.146" v="3565" actId="1076"/>
          <ac:picMkLst>
            <pc:docMk/>
            <pc:sldMk cId="1397177383" sldId="336"/>
            <ac:picMk id="7" creationId="{8C9DE3A1-DCFB-A767-8784-228A3CC52280}"/>
          </ac:picMkLst>
        </pc:picChg>
        <pc:picChg chg="mod">
          <ac:chgData name="Abels, Patrick" userId="ba666de4-0d21-43a6-8e66-51a18aae1b4a" providerId="ADAL" clId="{A0558252-072F-4993-89AE-18C8617ADFB6}" dt="2024-09-10T11:28:54.020" v="3559" actId="1076"/>
          <ac:picMkLst>
            <pc:docMk/>
            <pc:sldMk cId="1397177383" sldId="336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22:47.387" v="3441" actId="14100"/>
          <ac:picMkLst>
            <pc:docMk/>
            <pc:sldMk cId="1397177383" sldId="336"/>
            <ac:picMk id="9" creationId="{4A8EEEC2-3F62-8BD7-814C-986D308A20ED}"/>
          </ac:picMkLst>
        </pc:picChg>
        <pc:picChg chg="add del mod modCrop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0" creationId="{F651614C-587D-172C-0A38-568E681962D7}"/>
          </ac:picMkLst>
        </pc:picChg>
        <pc:picChg chg="add del mod modCrop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1" creationId="{9EFE0F40-4224-9883-5D75-688AA29E2EFA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3" creationId="{915B9BCB-ECBA-F622-F6CC-D08274F2CA31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18" creationId="{C3D1B261-3C41-82AD-99DC-739B826DE84C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20" creationId="{FE6AB66E-17F2-96DF-BD85-7E978F180E30}"/>
          </ac:picMkLst>
        </pc:picChg>
        <pc:picChg chg="add del mod">
          <ac:chgData name="Abels, Patrick" userId="ba666de4-0d21-43a6-8e66-51a18aae1b4a" providerId="ADAL" clId="{A0558252-072F-4993-89AE-18C8617ADFB6}" dt="2024-09-10T11:33:02.996" v="3638" actId="478"/>
          <ac:picMkLst>
            <pc:docMk/>
            <pc:sldMk cId="1397177383" sldId="336"/>
            <ac:picMk id="24" creationId="{B0F6CB8C-2489-BC1F-B676-B1C818100367}"/>
          </ac:picMkLst>
        </pc:picChg>
        <pc:picChg chg="add del mod">
          <ac:chgData name="Abels, Patrick" userId="ba666de4-0d21-43a6-8e66-51a18aae1b4a" providerId="ADAL" clId="{A0558252-072F-4993-89AE-18C8617ADFB6}" dt="2024-09-10T11:29:01.896" v="3563" actId="478"/>
          <ac:picMkLst>
            <pc:docMk/>
            <pc:sldMk cId="1397177383" sldId="336"/>
            <ac:picMk id="25" creationId="{2D0FC44F-F318-3611-8254-9B7DD9A58DAC}"/>
          </ac:picMkLst>
        </pc:picChg>
        <pc:picChg chg="add mod">
          <ac:chgData name="Abels, Patrick" userId="ba666de4-0d21-43a6-8e66-51a18aae1b4a" providerId="ADAL" clId="{A0558252-072F-4993-89AE-18C8617ADFB6}" dt="2024-09-10T11:29:11.580" v="3567" actId="1076"/>
          <ac:picMkLst>
            <pc:docMk/>
            <pc:sldMk cId="1397177383" sldId="336"/>
            <ac:picMk id="27" creationId="{1D1577F8-7969-4FA5-B8B3-E8A7625E46F5}"/>
          </ac:picMkLst>
        </pc:picChg>
        <pc:picChg chg="add mod">
          <ac:chgData name="Abels, Patrick" userId="ba666de4-0d21-43a6-8e66-51a18aae1b4a" providerId="ADAL" clId="{A0558252-072F-4993-89AE-18C8617ADFB6}" dt="2024-09-10T11:33:09.285" v="3650" actId="1035"/>
          <ac:picMkLst>
            <pc:docMk/>
            <pc:sldMk cId="1397177383" sldId="336"/>
            <ac:picMk id="28" creationId="{F6C8CE99-4013-8BAF-C7F9-782B435241A6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2:20.597" v="3633" actId="1076"/>
        <pc:sldMkLst>
          <pc:docMk/>
          <pc:sldMk cId="1282883129" sldId="337"/>
        </pc:sldMkLst>
        <pc:spChg chg="del">
          <ac:chgData name="Abels, Patrick" userId="ba666de4-0d21-43a6-8e66-51a18aae1b4a" providerId="ADAL" clId="{A0558252-072F-4993-89AE-18C8617ADFB6}" dt="2024-09-10T11:29:36.040" v="3590" actId="478"/>
          <ac:spMkLst>
            <pc:docMk/>
            <pc:sldMk cId="1282883129" sldId="337"/>
            <ac:spMk id="5" creationId="{C2D612F0-3693-7B82-7CE0-1D692EC0C749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14" creationId="{4EF3B19F-DE54-F6D1-718D-1594E73732DA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16" creationId="{9271AEFD-04BA-66C2-0A3F-8074AC0FC6E7}"/>
          </ac:spMkLst>
        </pc:spChg>
        <pc:spChg chg="del">
          <ac:chgData name="Abels, Patrick" userId="ba666de4-0d21-43a6-8e66-51a18aae1b4a" providerId="ADAL" clId="{A0558252-072F-4993-89AE-18C8617ADFB6}" dt="2024-09-10T11:30:07.006" v="3596" actId="478"/>
          <ac:spMkLst>
            <pc:docMk/>
            <pc:sldMk cId="1282883129" sldId="337"/>
            <ac:spMk id="21" creationId="{693F15E7-1AA8-234E-226C-E61C4F4FF1FF}"/>
          </ac:spMkLst>
        </pc:spChg>
        <pc:spChg chg="del">
          <ac:chgData name="Abels, Patrick" userId="ba666de4-0d21-43a6-8e66-51a18aae1b4a" providerId="ADAL" clId="{A0558252-072F-4993-89AE-18C8617ADFB6}" dt="2024-09-10T11:29:37.666" v="3591" actId="478"/>
          <ac:spMkLst>
            <pc:docMk/>
            <pc:sldMk cId="1282883129" sldId="337"/>
            <ac:spMk id="22" creationId="{D2C43419-9D72-8248-C99B-791D01048C1D}"/>
          </ac:spMkLst>
        </pc:spChg>
        <pc:picChg chg="mod">
          <ac:chgData name="Abels, Patrick" userId="ba666de4-0d21-43a6-8e66-51a18aae1b4a" providerId="ADAL" clId="{A0558252-072F-4993-89AE-18C8617ADFB6}" dt="2024-09-10T11:31:57.328" v="3623" actId="1076"/>
          <ac:picMkLst>
            <pc:docMk/>
            <pc:sldMk cId="1282883129" sldId="337"/>
            <ac:picMk id="6" creationId="{6679A828-A103-D54E-41D2-58BC6573D759}"/>
          </ac:picMkLst>
        </pc:picChg>
        <pc:picChg chg="mod">
          <ac:chgData name="Abels, Patrick" userId="ba666de4-0d21-43a6-8e66-51a18aae1b4a" providerId="ADAL" clId="{A0558252-072F-4993-89AE-18C8617ADFB6}" dt="2024-09-10T11:32:15.806" v="3632" actId="688"/>
          <ac:picMkLst>
            <pc:docMk/>
            <pc:sldMk cId="1282883129" sldId="337"/>
            <ac:picMk id="7" creationId="{8C9DE3A1-DCFB-A767-8784-228A3CC52280}"/>
          </ac:picMkLst>
        </pc:picChg>
        <pc:picChg chg="add del mod">
          <ac:chgData name="Abels, Patrick" userId="ba666de4-0d21-43a6-8e66-51a18aae1b4a" providerId="ADAL" clId="{A0558252-072F-4993-89AE-18C8617ADFB6}" dt="2024-09-10T11:32:20.597" v="3633" actId="1076"/>
          <ac:picMkLst>
            <pc:docMk/>
            <pc:sldMk cId="1282883129" sldId="337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32:06.770" v="3626" actId="1076"/>
          <ac:picMkLst>
            <pc:docMk/>
            <pc:sldMk cId="1282883129" sldId="337"/>
            <ac:picMk id="9" creationId="{4A8EEEC2-3F62-8BD7-814C-986D308A20ED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0" creationId="{F651614C-587D-172C-0A38-568E681962D7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1" creationId="{9EFE0F40-4224-9883-5D75-688AA29E2EFA}"/>
          </ac:picMkLst>
        </pc:picChg>
        <pc:picChg chg="add mod ord">
          <ac:chgData name="Abels, Patrick" userId="ba666de4-0d21-43a6-8e66-51a18aae1b4a" providerId="ADAL" clId="{A0558252-072F-4993-89AE-18C8617ADFB6}" dt="2024-09-10T11:32:01.666" v="3625" actId="167"/>
          <ac:picMkLst>
            <pc:docMk/>
            <pc:sldMk cId="1282883129" sldId="337"/>
            <ac:picMk id="12" creationId="{52FA731D-A022-2E74-6B11-6A4558D28852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3" creationId="{915B9BCB-ECBA-F622-F6CC-D08274F2CA31}"/>
          </ac:picMkLst>
        </pc:picChg>
        <pc:picChg chg="add mod">
          <ac:chgData name="Abels, Patrick" userId="ba666de4-0d21-43a6-8e66-51a18aae1b4a" providerId="ADAL" clId="{A0558252-072F-4993-89AE-18C8617ADFB6}" dt="2024-09-10T11:31:42.809" v="3615" actId="1076"/>
          <ac:picMkLst>
            <pc:docMk/>
            <pc:sldMk cId="1282883129" sldId="337"/>
            <ac:picMk id="17" creationId="{F7101844-8544-EA0B-B053-01D6BD6DE56F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18" creationId="{C3D1B261-3C41-82AD-99DC-739B826DE84C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20" creationId="{FE6AB66E-17F2-96DF-BD85-7E978F180E30}"/>
          </ac:picMkLst>
        </pc:picChg>
        <pc:picChg chg="del">
          <ac:chgData name="Abels, Patrick" userId="ba666de4-0d21-43a6-8e66-51a18aae1b4a" providerId="ADAL" clId="{A0558252-072F-4993-89AE-18C8617ADFB6}" dt="2024-09-10T11:30:07.006" v="3596" actId="478"/>
          <ac:picMkLst>
            <pc:docMk/>
            <pc:sldMk cId="1282883129" sldId="337"/>
            <ac:picMk id="24" creationId="{B0F6CB8C-2489-BC1F-B676-B1C818100367}"/>
          </ac:picMkLst>
        </pc:picChg>
        <pc:picChg chg="del">
          <ac:chgData name="Abels, Patrick" userId="ba666de4-0d21-43a6-8e66-51a18aae1b4a" providerId="ADAL" clId="{A0558252-072F-4993-89AE-18C8617ADFB6}" dt="2024-09-10T11:30:18.651" v="3602" actId="478"/>
          <ac:picMkLst>
            <pc:docMk/>
            <pc:sldMk cId="1282883129" sldId="337"/>
            <ac:picMk id="25" creationId="{2D0FC44F-F318-3611-8254-9B7DD9A58DA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5:48.476" v="3706" actId="1076"/>
        <pc:sldMkLst>
          <pc:docMk/>
          <pc:sldMk cId="2071634806" sldId="338"/>
        </pc:sldMkLst>
        <pc:spChg chg="mod">
          <ac:chgData name="Abels, Patrick" userId="ba666de4-0d21-43a6-8e66-51a18aae1b4a" providerId="ADAL" clId="{A0558252-072F-4993-89AE-18C8617ADFB6}" dt="2024-09-10T11:33:35.948" v="3652" actId="20577"/>
          <ac:spMkLst>
            <pc:docMk/>
            <pc:sldMk cId="2071634806" sldId="338"/>
            <ac:spMk id="4" creationId="{6C03ED1A-8F77-9D87-627F-AE8EBF5FE1C0}"/>
          </ac:spMkLst>
        </pc:spChg>
        <pc:spChg chg="add mod">
          <ac:chgData name="Abels, Patrick" userId="ba666de4-0d21-43a6-8e66-51a18aae1b4a" providerId="ADAL" clId="{A0558252-072F-4993-89AE-18C8617ADFB6}" dt="2024-09-10T11:35:48.476" v="3706" actId="1076"/>
          <ac:spMkLst>
            <pc:docMk/>
            <pc:sldMk cId="2071634806" sldId="338"/>
            <ac:spMk id="5" creationId="{44BD730F-2FB8-06BB-493E-45156AEF5E53}"/>
          </ac:spMkLst>
        </pc:spChg>
        <pc:picChg chg="add mod">
          <ac:chgData name="Abels, Patrick" userId="ba666de4-0d21-43a6-8e66-51a18aae1b4a" providerId="ADAL" clId="{A0558252-072F-4993-89AE-18C8617ADFB6}" dt="2024-09-10T11:34:34.837" v="3672" actId="1076"/>
          <ac:picMkLst>
            <pc:docMk/>
            <pc:sldMk cId="2071634806" sldId="338"/>
            <ac:picMk id="2" creationId="{5164578D-0D23-93AF-7D65-DA1A0A36B0EF}"/>
          </ac:picMkLst>
        </pc:picChg>
        <pc:picChg chg="mod">
          <ac:chgData name="Abels, Patrick" userId="ba666de4-0d21-43a6-8e66-51a18aae1b4a" providerId="ADAL" clId="{A0558252-072F-4993-89AE-18C8617ADFB6}" dt="2024-09-10T11:34:18.316" v="3662" actId="1076"/>
          <ac:picMkLst>
            <pc:docMk/>
            <pc:sldMk cId="2071634806" sldId="338"/>
            <ac:picMk id="6" creationId="{6679A828-A103-D54E-41D2-58BC6573D759}"/>
          </ac:picMkLst>
        </pc:picChg>
        <pc:picChg chg="del">
          <ac:chgData name="Abels, Patrick" userId="ba666de4-0d21-43a6-8e66-51a18aae1b4a" providerId="ADAL" clId="{A0558252-072F-4993-89AE-18C8617ADFB6}" dt="2024-09-10T11:33:48.765" v="3655" actId="478"/>
          <ac:picMkLst>
            <pc:docMk/>
            <pc:sldMk cId="2071634806" sldId="338"/>
            <ac:picMk id="12" creationId="{52FA731D-A022-2E74-6B11-6A4558D28852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37:19.025" v="3746" actId="1037"/>
        <pc:sldMkLst>
          <pc:docMk/>
          <pc:sldMk cId="357846924" sldId="339"/>
        </pc:sldMkLst>
        <pc:spChg chg="del">
          <ac:chgData name="Abels, Patrick" userId="ba666de4-0d21-43a6-8e66-51a18aae1b4a" providerId="ADAL" clId="{A0558252-072F-4993-89AE-18C8617ADFB6}" dt="2024-09-10T11:36:40.975" v="3717" actId="478"/>
          <ac:spMkLst>
            <pc:docMk/>
            <pc:sldMk cId="357846924" sldId="339"/>
            <ac:spMk id="4" creationId="{6C03ED1A-8F77-9D87-627F-AE8EBF5FE1C0}"/>
          </ac:spMkLst>
        </pc:spChg>
        <pc:spChg chg="mod">
          <ac:chgData name="Abels, Patrick" userId="ba666de4-0d21-43a6-8e66-51a18aae1b4a" providerId="ADAL" clId="{A0558252-072F-4993-89AE-18C8617ADFB6}" dt="2024-09-10T11:36:37.045" v="3716" actId="1076"/>
          <ac:spMkLst>
            <pc:docMk/>
            <pc:sldMk cId="357846924" sldId="339"/>
            <ac:spMk id="5" creationId="{44BD730F-2FB8-06BB-493E-45156AEF5E53}"/>
          </ac:spMkLst>
        </pc:spChg>
        <pc:picChg chg="del">
          <ac:chgData name="Abels, Patrick" userId="ba666de4-0d21-43a6-8e66-51a18aae1b4a" providerId="ADAL" clId="{A0558252-072F-4993-89AE-18C8617ADFB6}" dt="2024-09-10T11:36:25.591" v="3710" actId="478"/>
          <ac:picMkLst>
            <pc:docMk/>
            <pc:sldMk cId="357846924" sldId="339"/>
            <ac:picMk id="2" creationId="{5164578D-0D23-93AF-7D65-DA1A0A36B0EF}"/>
          </ac:picMkLst>
        </pc:picChg>
        <pc:picChg chg="del">
          <ac:chgData name="Abels, Patrick" userId="ba666de4-0d21-43a6-8e66-51a18aae1b4a" providerId="ADAL" clId="{A0558252-072F-4993-89AE-18C8617ADFB6}" dt="2024-09-10T11:36:24.711" v="3709" actId="478"/>
          <ac:picMkLst>
            <pc:docMk/>
            <pc:sldMk cId="357846924" sldId="339"/>
            <ac:picMk id="6" creationId="{6679A828-A103-D54E-41D2-58BC6573D759}"/>
          </ac:picMkLst>
        </pc:picChg>
        <pc:picChg chg="del">
          <ac:chgData name="Abels, Patrick" userId="ba666de4-0d21-43a6-8e66-51a18aae1b4a" providerId="ADAL" clId="{A0558252-072F-4993-89AE-18C8617ADFB6}" dt="2024-09-10T11:36:33.279" v="3714" actId="478"/>
          <ac:picMkLst>
            <pc:docMk/>
            <pc:sldMk cId="357846924" sldId="339"/>
            <ac:picMk id="7" creationId="{8C9DE3A1-DCFB-A767-8784-228A3CC52280}"/>
          </ac:picMkLst>
        </pc:picChg>
        <pc:picChg chg="del mod">
          <ac:chgData name="Abels, Patrick" userId="ba666de4-0d21-43a6-8e66-51a18aae1b4a" providerId="ADAL" clId="{A0558252-072F-4993-89AE-18C8617ADFB6}" dt="2024-09-10T11:36:34.413" v="3715" actId="478"/>
          <ac:picMkLst>
            <pc:docMk/>
            <pc:sldMk cId="357846924" sldId="339"/>
            <ac:picMk id="8" creationId="{A91A8C7C-DCF9-531B-3BFF-9DA451B4D859}"/>
          </ac:picMkLst>
        </pc:picChg>
        <pc:picChg chg="mod">
          <ac:chgData name="Abels, Patrick" userId="ba666de4-0d21-43a6-8e66-51a18aae1b4a" providerId="ADAL" clId="{A0558252-072F-4993-89AE-18C8617ADFB6}" dt="2024-09-10T11:36:30.445" v="3712" actId="1076"/>
          <ac:picMkLst>
            <pc:docMk/>
            <pc:sldMk cId="357846924" sldId="339"/>
            <ac:picMk id="9" creationId="{4A8EEEC2-3F62-8BD7-814C-986D308A20ED}"/>
          </ac:picMkLst>
        </pc:picChg>
        <pc:picChg chg="add mod">
          <ac:chgData name="Abels, Patrick" userId="ba666de4-0d21-43a6-8e66-51a18aae1b4a" providerId="ADAL" clId="{A0558252-072F-4993-89AE-18C8617ADFB6}" dt="2024-09-10T11:37:03.075" v="3720" actId="1076"/>
          <ac:picMkLst>
            <pc:docMk/>
            <pc:sldMk cId="357846924" sldId="339"/>
            <ac:picMk id="10" creationId="{2B213E12-815D-C08E-3B1D-CEABA653835E}"/>
          </ac:picMkLst>
        </pc:picChg>
        <pc:picChg chg="add mod">
          <ac:chgData name="Abels, Patrick" userId="ba666de4-0d21-43a6-8e66-51a18aae1b4a" providerId="ADAL" clId="{A0558252-072F-4993-89AE-18C8617ADFB6}" dt="2024-09-10T11:37:19.025" v="3746" actId="1037"/>
          <ac:picMkLst>
            <pc:docMk/>
            <pc:sldMk cId="357846924" sldId="339"/>
            <ac:picMk id="11" creationId="{6A1DCD8C-EA35-D62A-63E3-ED2209F1DFEB}"/>
          </ac:picMkLst>
        </pc:picChg>
        <pc:picChg chg="add del mod">
          <ac:chgData name="Abels, Patrick" userId="ba666de4-0d21-43a6-8e66-51a18aae1b4a" providerId="ADAL" clId="{A0558252-072F-4993-89AE-18C8617ADFB6}" dt="2024-09-10T11:37:16.531" v="3736" actId="478"/>
          <ac:picMkLst>
            <pc:docMk/>
            <pc:sldMk cId="357846924" sldId="339"/>
            <ac:picMk id="12" creationId="{0F96B5CD-99CB-7EFF-3C35-4DA107C94967}"/>
          </ac:picMkLst>
        </pc:picChg>
        <pc:picChg chg="del">
          <ac:chgData name="Abels, Patrick" userId="ba666de4-0d21-43a6-8e66-51a18aae1b4a" providerId="ADAL" clId="{A0558252-072F-4993-89AE-18C8617ADFB6}" dt="2024-09-10T11:36:23.445" v="3708" actId="478"/>
          <ac:picMkLst>
            <pc:docMk/>
            <pc:sldMk cId="357846924" sldId="339"/>
            <ac:picMk id="17" creationId="{F7101844-8544-EA0B-B053-01D6BD6DE56F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44:34.377" v="3805" actId="1076"/>
        <pc:sldMkLst>
          <pc:docMk/>
          <pc:sldMk cId="4263520621" sldId="340"/>
        </pc:sldMkLst>
        <pc:spChg chg="add mod">
          <ac:chgData name="Abels, Patrick" userId="ba666de4-0d21-43a6-8e66-51a18aae1b4a" providerId="ADAL" clId="{A0558252-072F-4993-89AE-18C8617ADFB6}" dt="2024-09-10T11:39:26.369" v="3775" actId="20577"/>
          <ac:spMkLst>
            <pc:docMk/>
            <pc:sldMk cId="4263520621" sldId="340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44:31.043" v="3802" actId="1076"/>
          <ac:spMkLst>
            <pc:docMk/>
            <pc:sldMk cId="4263520621" sldId="340"/>
            <ac:spMk id="6" creationId="{D4906A22-9B02-1DA6-9028-9BC5E5CAF081}"/>
          </ac:spMkLst>
        </pc:spChg>
        <pc:spChg chg="add del mod">
          <ac:chgData name="Abels, Patrick" userId="ba666de4-0d21-43a6-8e66-51a18aae1b4a" providerId="ADAL" clId="{A0558252-072F-4993-89AE-18C8617ADFB6}" dt="2024-09-10T11:44:10.064" v="3793" actId="478"/>
          <ac:spMkLst>
            <pc:docMk/>
            <pc:sldMk cId="4263520621" sldId="340"/>
            <ac:spMk id="8" creationId="{A2D9B6DA-84C1-205C-4857-8475527406EE}"/>
          </ac:spMkLst>
        </pc:spChg>
        <pc:spChg chg="add mod">
          <ac:chgData name="Abels, Patrick" userId="ba666de4-0d21-43a6-8e66-51a18aae1b4a" providerId="ADAL" clId="{A0558252-072F-4993-89AE-18C8617ADFB6}" dt="2024-09-10T11:44:34.377" v="3805" actId="1076"/>
          <ac:spMkLst>
            <pc:docMk/>
            <pc:sldMk cId="4263520621" sldId="340"/>
            <ac:spMk id="10" creationId="{030E53ED-6BFB-661A-D5CC-D3E963BD2437}"/>
          </ac:spMkLst>
        </pc:spChg>
        <pc:picChg chg="add mod">
          <ac:chgData name="Abels, Patrick" userId="ba666de4-0d21-43a6-8e66-51a18aae1b4a" providerId="ADAL" clId="{A0558252-072F-4993-89AE-18C8617ADFB6}" dt="2024-09-10T11:44:32.915" v="3804" actId="1076"/>
          <ac:picMkLst>
            <pc:docMk/>
            <pc:sldMk cId="4263520621" sldId="340"/>
            <ac:picMk id="4" creationId="{E79891DE-8728-5E32-893B-70057744BDB4}"/>
          </ac:picMkLst>
        </pc:picChg>
        <pc:picChg chg="add mod">
          <ac:chgData name="Abels, Patrick" userId="ba666de4-0d21-43a6-8e66-51a18aae1b4a" providerId="ADAL" clId="{A0558252-072F-4993-89AE-18C8617ADFB6}" dt="2024-09-10T11:44:29.444" v="3801" actId="1076"/>
          <ac:picMkLst>
            <pc:docMk/>
            <pc:sldMk cId="4263520621" sldId="340"/>
            <ac:picMk id="7" creationId="{D3D181E9-8FC5-C128-E926-3BEB1446937E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49:57.039" v="4050" actId="1076"/>
        <pc:sldMkLst>
          <pc:docMk/>
          <pc:sldMk cId="638754644" sldId="341"/>
        </pc:sldMkLst>
        <pc:spChg chg="mod">
          <ac:chgData name="Abels, Patrick" userId="ba666de4-0d21-43a6-8e66-51a18aae1b4a" providerId="ADAL" clId="{A0558252-072F-4993-89AE-18C8617ADFB6}" dt="2024-09-10T11:44:38.714" v="3807" actId="20577"/>
          <ac:spMkLst>
            <pc:docMk/>
            <pc:sldMk cId="638754644" sldId="341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47:29.854" v="3905" actId="1076"/>
          <ac:spMkLst>
            <pc:docMk/>
            <pc:sldMk cId="638754644" sldId="341"/>
            <ac:spMk id="6" creationId="{D4906A22-9B02-1DA6-9028-9BC5E5CAF081}"/>
          </ac:spMkLst>
        </pc:spChg>
        <pc:spChg chg="add mod">
          <ac:chgData name="Abels, Patrick" userId="ba666de4-0d21-43a6-8e66-51a18aae1b4a" providerId="ADAL" clId="{A0558252-072F-4993-89AE-18C8617ADFB6}" dt="2024-09-10T11:47:40.054" v="3911" actId="1076"/>
          <ac:spMkLst>
            <pc:docMk/>
            <pc:sldMk cId="638754644" sldId="341"/>
            <ac:spMk id="9" creationId="{050E75D2-4228-72D4-ECE1-796D0B700E7D}"/>
          </ac:spMkLst>
        </pc:spChg>
        <pc:spChg chg="del mod">
          <ac:chgData name="Abels, Patrick" userId="ba666de4-0d21-43a6-8e66-51a18aae1b4a" providerId="ADAL" clId="{A0558252-072F-4993-89AE-18C8617ADFB6}" dt="2024-09-10T11:49:51.524" v="4047" actId="478"/>
          <ac:spMkLst>
            <pc:docMk/>
            <pc:sldMk cId="638754644" sldId="341"/>
            <ac:spMk id="10" creationId="{030E53ED-6BFB-661A-D5CC-D3E963BD2437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5" creationId="{63528851-861E-E262-AF63-76EBAD35D70E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6" creationId="{70A08F33-6DE4-CC7E-F6DF-800474EC0205}"/>
          </ac:spMkLst>
        </pc:spChg>
        <pc:spChg chg="add del mod or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7" creationId="{139AD600-DC72-7345-96E5-A4F054F30D55}"/>
          </ac:spMkLst>
        </pc:spChg>
        <pc:spChg chg="add del mod">
          <ac:chgData name="Abels, Patrick" userId="ba666de4-0d21-43a6-8e66-51a18aae1b4a" providerId="ADAL" clId="{A0558252-072F-4993-89AE-18C8617ADFB6}" dt="2024-09-10T11:49:49.724" v="4046" actId="478"/>
          <ac:spMkLst>
            <pc:docMk/>
            <pc:sldMk cId="638754644" sldId="341"/>
            <ac:spMk id="18" creationId="{7F3018E7-6865-3C96-7792-B94019CD7EEB}"/>
          </ac:spMkLst>
        </pc:spChg>
        <pc:picChg chg="del">
          <ac:chgData name="Abels, Patrick" userId="ba666de4-0d21-43a6-8e66-51a18aae1b4a" providerId="ADAL" clId="{A0558252-072F-4993-89AE-18C8617ADFB6}" dt="2024-09-10T11:45:53.375" v="3839" actId="478"/>
          <ac:picMkLst>
            <pc:docMk/>
            <pc:sldMk cId="638754644" sldId="341"/>
            <ac:picMk id="4" creationId="{E79891DE-8728-5E32-893B-70057744BDB4}"/>
          </ac:picMkLst>
        </pc:picChg>
        <pc:picChg chg="add mod">
          <ac:chgData name="Abels, Patrick" userId="ba666de4-0d21-43a6-8e66-51a18aae1b4a" providerId="ADAL" clId="{A0558252-072F-4993-89AE-18C8617ADFB6}" dt="2024-09-10T11:47:31.387" v="3906" actId="1076"/>
          <ac:picMkLst>
            <pc:docMk/>
            <pc:sldMk cId="638754644" sldId="341"/>
            <ac:picMk id="5" creationId="{47B8CD05-E971-D82C-E01B-56D969B16D15}"/>
          </ac:picMkLst>
        </pc:picChg>
        <pc:picChg chg="mod">
          <ac:chgData name="Abels, Patrick" userId="ba666de4-0d21-43a6-8e66-51a18aae1b4a" providerId="ADAL" clId="{A0558252-072F-4993-89AE-18C8617ADFB6}" dt="2024-09-10T11:47:35.064" v="3909" actId="1076"/>
          <ac:picMkLst>
            <pc:docMk/>
            <pc:sldMk cId="638754644" sldId="341"/>
            <ac:picMk id="7" creationId="{D3D181E9-8FC5-C128-E926-3BEB1446937E}"/>
          </ac:picMkLst>
        </pc:picChg>
        <pc:picChg chg="add mod">
          <ac:chgData name="Abels, Patrick" userId="ba666de4-0d21-43a6-8e66-51a18aae1b4a" providerId="ADAL" clId="{A0558252-072F-4993-89AE-18C8617ADFB6}" dt="2024-09-10T11:47:38.064" v="3910" actId="1076"/>
          <ac:picMkLst>
            <pc:docMk/>
            <pc:sldMk cId="638754644" sldId="341"/>
            <ac:picMk id="8" creationId="{72832C1A-3F12-76EA-4A34-7707C8F1246A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2" creationId="{D15E1DC4-0ED4-B287-1C22-0014CB2F09F4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3" creationId="{1CED214E-58F4-760F-7D20-980F36C24EB9}"/>
          </ac:picMkLst>
        </pc:picChg>
        <pc:picChg chg="add del mod modCrop">
          <ac:chgData name="Abels, Patrick" userId="ba666de4-0d21-43a6-8e66-51a18aae1b4a" providerId="ADAL" clId="{A0558252-072F-4993-89AE-18C8617ADFB6}" dt="2024-09-10T11:49:49.724" v="4046" actId="478"/>
          <ac:picMkLst>
            <pc:docMk/>
            <pc:sldMk cId="638754644" sldId="341"/>
            <ac:picMk id="14" creationId="{7B65E394-06B9-CDD3-F68A-35FEF2A83C02}"/>
          </ac:picMkLst>
        </pc:picChg>
        <pc:picChg chg="add mod">
          <ac:chgData name="Abels, Patrick" userId="ba666de4-0d21-43a6-8e66-51a18aae1b4a" providerId="ADAL" clId="{A0558252-072F-4993-89AE-18C8617ADFB6}" dt="2024-09-10T11:49:57.039" v="4050" actId="1076"/>
          <ac:picMkLst>
            <pc:docMk/>
            <pc:sldMk cId="638754644" sldId="341"/>
            <ac:picMk id="20" creationId="{0F232301-23A4-7DB5-9409-97A019E7977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53:53.843" v="4097"/>
        <pc:sldMkLst>
          <pc:docMk/>
          <pc:sldMk cId="1582334065" sldId="342"/>
        </pc:sldMkLst>
        <pc:spChg chg="del">
          <ac:chgData name="Abels, Patrick" userId="ba666de4-0d21-43a6-8e66-51a18aae1b4a" providerId="ADAL" clId="{A0558252-072F-4993-89AE-18C8617ADFB6}" dt="2024-09-10T11:53:28.643" v="4083" actId="478"/>
          <ac:spMkLst>
            <pc:docMk/>
            <pc:sldMk cId="1582334065" sldId="342"/>
            <ac:spMk id="9" creationId="{050E75D2-4228-72D4-ECE1-796D0B700E7D}"/>
          </ac:spMkLst>
        </pc:spChg>
        <pc:spChg chg="add del mod">
          <ac:chgData name="Abels, Patrick" userId="ba666de4-0d21-43a6-8e66-51a18aae1b4a" providerId="ADAL" clId="{A0558252-072F-4993-89AE-18C8617ADFB6}" dt="2024-09-10T11:53:31.383" v="4084" actId="478"/>
          <ac:spMkLst>
            <pc:docMk/>
            <pc:sldMk cId="1582334065" sldId="342"/>
            <ac:spMk id="11" creationId="{6B7BA636-F4BC-3297-34B2-C35B6627D1C4}"/>
          </ac:spMkLst>
        </pc:spChg>
        <pc:spChg chg="add del mod">
          <ac:chgData name="Abels, Patrick" userId="ba666de4-0d21-43a6-8e66-51a18aae1b4a" providerId="ADAL" clId="{A0558252-072F-4993-89AE-18C8617ADFB6}" dt="2024-09-10T11:51:52.709" v="4072" actId="478"/>
          <ac:spMkLst>
            <pc:docMk/>
            <pc:sldMk cId="1582334065" sldId="342"/>
            <ac:spMk id="12" creationId="{A50C675B-EAC8-BF7B-9D7D-273CF6152D90}"/>
          </ac:spMkLst>
        </pc:spChg>
        <pc:picChg chg="add del mod modCrop">
          <ac:chgData name="Abels, Patrick" userId="ba666de4-0d21-43a6-8e66-51a18aae1b4a" providerId="ADAL" clId="{A0558252-072F-4993-89AE-18C8617ADFB6}" dt="2024-09-10T11:51:52.709" v="4072" actId="478"/>
          <ac:picMkLst>
            <pc:docMk/>
            <pc:sldMk cId="1582334065" sldId="342"/>
            <ac:picMk id="4" creationId="{DCC44B4C-C729-5D25-6C2D-DA342C7AA8EB}"/>
          </ac:picMkLst>
        </pc:picChg>
        <pc:picChg chg="del mod">
          <ac:chgData name="Abels, Patrick" userId="ba666de4-0d21-43a6-8e66-51a18aae1b4a" providerId="ADAL" clId="{A0558252-072F-4993-89AE-18C8617ADFB6}" dt="2024-09-10T11:53:19.594" v="4081" actId="478"/>
          <ac:picMkLst>
            <pc:docMk/>
            <pc:sldMk cId="1582334065" sldId="342"/>
            <ac:picMk id="5" creationId="{47B8CD05-E971-D82C-E01B-56D969B16D15}"/>
          </ac:picMkLst>
        </pc:picChg>
        <pc:picChg chg="add del mod modCrop">
          <ac:chgData name="Abels, Patrick" userId="ba666de4-0d21-43a6-8e66-51a18aae1b4a" providerId="ADAL" clId="{A0558252-072F-4993-89AE-18C8617ADFB6}" dt="2024-09-10T11:51:53.603" v="4073" actId="478"/>
          <ac:picMkLst>
            <pc:docMk/>
            <pc:sldMk cId="1582334065" sldId="342"/>
            <ac:picMk id="10" creationId="{9EB34C2C-7B06-414B-752A-B6582A64AA53}"/>
          </ac:picMkLst>
        </pc:picChg>
        <pc:picChg chg="add mod">
          <ac:chgData name="Abels, Patrick" userId="ba666de4-0d21-43a6-8e66-51a18aae1b4a" providerId="ADAL" clId="{A0558252-072F-4993-89AE-18C8617ADFB6}" dt="2024-09-10T11:53:41.268" v="4089" actId="1076"/>
          <ac:picMkLst>
            <pc:docMk/>
            <pc:sldMk cId="1582334065" sldId="342"/>
            <ac:picMk id="14" creationId="{3143A985-F955-935A-F510-3CCD3D2D5560}"/>
          </ac:picMkLst>
        </pc:picChg>
        <pc:picChg chg="add mod">
          <ac:chgData name="Abels, Patrick" userId="ba666de4-0d21-43a6-8e66-51a18aae1b4a" providerId="ADAL" clId="{A0558252-072F-4993-89AE-18C8617ADFB6}" dt="2024-09-10T11:53:34.964" v="4085" actId="1076"/>
          <ac:picMkLst>
            <pc:docMk/>
            <pc:sldMk cId="1582334065" sldId="342"/>
            <ac:picMk id="16" creationId="{BEC3860F-7287-6A7D-F096-9C67B04EC04F}"/>
          </ac:picMkLst>
        </pc:picChg>
        <pc:picChg chg="add mod">
          <ac:chgData name="Abels, Patrick" userId="ba666de4-0d21-43a6-8e66-51a18aae1b4a" providerId="ADAL" clId="{A0558252-072F-4993-89AE-18C8617ADFB6}" dt="2024-09-10T11:53:25.039" v="4082"/>
          <ac:picMkLst>
            <pc:docMk/>
            <pc:sldMk cId="1582334065" sldId="342"/>
            <ac:picMk id="17" creationId="{B33466BD-D8F5-D7D7-5058-EE989CE96748}"/>
          </ac:picMkLst>
        </pc:picChg>
        <pc:picChg chg="add mod">
          <ac:chgData name="Abels, Patrick" userId="ba666de4-0d21-43a6-8e66-51a18aae1b4a" providerId="ADAL" clId="{A0558252-072F-4993-89AE-18C8617ADFB6}" dt="2024-09-10T11:53:53.843" v="4097"/>
          <ac:picMkLst>
            <pc:docMk/>
            <pc:sldMk cId="1582334065" sldId="342"/>
            <ac:picMk id="18" creationId="{A7D4F1DE-9389-8F24-F4D2-FAB550D90414}"/>
          </ac:picMkLst>
        </pc:picChg>
        <pc:picChg chg="del">
          <ac:chgData name="Abels, Patrick" userId="ba666de4-0d21-43a6-8e66-51a18aae1b4a" providerId="ADAL" clId="{A0558252-072F-4993-89AE-18C8617ADFB6}" dt="2024-09-10T11:51:12.915" v="4062" actId="478"/>
          <ac:picMkLst>
            <pc:docMk/>
            <pc:sldMk cId="1582334065" sldId="342"/>
            <ac:picMk id="20" creationId="{0F232301-23A4-7DB5-9409-97A019E7977C}"/>
          </ac:picMkLst>
        </pc:picChg>
      </pc:sldChg>
      <pc:sldChg chg="addSp delSp modSp add mod">
        <pc:chgData name="Abels, Patrick" userId="ba666de4-0d21-43a6-8e66-51a18aae1b4a" providerId="ADAL" clId="{A0558252-072F-4993-89AE-18C8617ADFB6}" dt="2024-09-10T11:54:56.409" v="4248" actId="1038"/>
        <pc:sldMkLst>
          <pc:docMk/>
          <pc:sldMk cId="1738183507" sldId="343"/>
        </pc:sldMkLst>
        <pc:spChg chg="del">
          <ac:chgData name="Abels, Patrick" userId="ba666de4-0d21-43a6-8e66-51a18aae1b4a" providerId="ADAL" clId="{A0558252-072F-4993-89AE-18C8617ADFB6}" dt="2024-09-10T11:54:21.034" v="4103" actId="478"/>
          <ac:spMkLst>
            <pc:docMk/>
            <pc:sldMk cId="1738183507" sldId="343"/>
            <ac:spMk id="2" creationId="{8BE3C0EF-3C51-97C8-75B6-92CE91391CD0}"/>
          </ac:spMkLst>
        </pc:spChg>
        <pc:spChg chg="mod">
          <ac:chgData name="Abels, Patrick" userId="ba666de4-0d21-43a6-8e66-51a18aae1b4a" providerId="ADAL" clId="{A0558252-072F-4993-89AE-18C8617ADFB6}" dt="2024-09-10T11:54:34.144" v="4119" actId="1076"/>
          <ac:spMkLst>
            <pc:docMk/>
            <pc:sldMk cId="1738183507" sldId="343"/>
            <ac:spMk id="6" creationId="{D4906A22-9B02-1DA6-9028-9BC5E5CAF081}"/>
          </ac:spMkLst>
        </pc:spChg>
        <pc:picChg chg="add mod">
          <ac:chgData name="Abels, Patrick" userId="ba666de4-0d21-43a6-8e66-51a18aae1b4a" providerId="ADAL" clId="{A0558252-072F-4993-89AE-18C8617ADFB6}" dt="2024-09-10T11:54:56.409" v="4248" actId="1038"/>
          <ac:picMkLst>
            <pc:docMk/>
            <pc:sldMk cId="1738183507" sldId="343"/>
            <ac:picMk id="4" creationId="{359FA0C9-C18E-277B-00FB-7676EDA724BA}"/>
          </ac:picMkLst>
        </pc:picChg>
        <pc:picChg chg="del">
          <ac:chgData name="Abels, Patrick" userId="ba666de4-0d21-43a6-8e66-51a18aae1b4a" providerId="ADAL" clId="{A0558252-072F-4993-89AE-18C8617ADFB6}" dt="2024-09-10T11:54:15.256" v="4101" actId="478"/>
          <ac:picMkLst>
            <pc:docMk/>
            <pc:sldMk cId="1738183507" sldId="343"/>
            <ac:picMk id="7" creationId="{D3D181E9-8FC5-C128-E926-3BEB1446937E}"/>
          </ac:picMkLst>
        </pc:picChg>
        <pc:picChg chg="del">
          <ac:chgData name="Abels, Patrick" userId="ba666de4-0d21-43a6-8e66-51a18aae1b4a" providerId="ADAL" clId="{A0558252-072F-4993-89AE-18C8617ADFB6}" dt="2024-09-10T11:54:42.331" v="4123" actId="478"/>
          <ac:picMkLst>
            <pc:docMk/>
            <pc:sldMk cId="1738183507" sldId="343"/>
            <ac:picMk id="8" creationId="{72832C1A-3F12-76EA-4A34-7707C8F1246A}"/>
          </ac:picMkLst>
        </pc:picChg>
        <pc:picChg chg="del">
          <ac:chgData name="Abels, Patrick" userId="ba666de4-0d21-43a6-8e66-51a18aae1b4a" providerId="ADAL" clId="{A0558252-072F-4993-89AE-18C8617ADFB6}" dt="2024-09-10T11:54:13.695" v="4100" actId="478"/>
          <ac:picMkLst>
            <pc:docMk/>
            <pc:sldMk cId="1738183507" sldId="343"/>
            <ac:picMk id="14" creationId="{3143A985-F955-935A-F510-3CCD3D2D5560}"/>
          </ac:picMkLst>
        </pc:picChg>
        <pc:picChg chg="mod modCrop">
          <ac:chgData name="Abels, Patrick" userId="ba666de4-0d21-43a6-8e66-51a18aae1b4a" providerId="ADAL" clId="{A0558252-072F-4993-89AE-18C8617ADFB6}" dt="2024-09-10T11:54:26.354" v="4106" actId="1076"/>
          <ac:picMkLst>
            <pc:docMk/>
            <pc:sldMk cId="1738183507" sldId="343"/>
            <ac:picMk id="16" creationId="{BEC3860F-7287-6A7D-F096-9C67B04EC04F}"/>
          </ac:picMkLst>
        </pc:picChg>
        <pc:picChg chg="mod">
          <ac:chgData name="Abels, Patrick" userId="ba666de4-0d21-43a6-8e66-51a18aae1b4a" providerId="ADAL" clId="{A0558252-072F-4993-89AE-18C8617ADFB6}" dt="2024-09-10T11:54:41.119" v="4122" actId="1076"/>
          <ac:picMkLst>
            <pc:docMk/>
            <pc:sldMk cId="1738183507" sldId="343"/>
            <ac:picMk id="17" creationId="{B33466BD-D8F5-D7D7-5058-EE989CE96748}"/>
          </ac:picMkLst>
        </pc:picChg>
        <pc:picChg chg="del">
          <ac:chgData name="Abels, Patrick" userId="ba666de4-0d21-43a6-8e66-51a18aae1b4a" providerId="ADAL" clId="{A0558252-072F-4993-89AE-18C8617ADFB6}" dt="2024-09-10T11:54:12.953" v="4099" actId="478"/>
          <ac:picMkLst>
            <pc:docMk/>
            <pc:sldMk cId="1738183507" sldId="343"/>
            <ac:picMk id="18" creationId="{A7D4F1DE-9389-8F24-F4D2-FAB550D90414}"/>
          </ac:picMkLst>
        </pc:pic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F16A5435-0EE5-4BF1-A24B-2FCE1043DF3C}"/>
    <pc:docChg chg="undo custSel addSld delSld modSld">
      <pc:chgData name="Abels, Patrick" userId="ba666de4-0d21-43a6-8e66-51a18aae1b4a" providerId="ADAL" clId="{F16A5435-0EE5-4BF1-A24B-2FCE1043DF3C}" dt="2024-09-10T03:30:09.540" v="4144" actId="403"/>
      <pc:docMkLst>
        <pc:docMk/>
      </pc:docMkLst>
      <pc:sldChg chg="modSp mod">
        <pc:chgData name="Abels, Patrick" userId="ba666de4-0d21-43a6-8e66-51a18aae1b4a" providerId="ADAL" clId="{F16A5435-0EE5-4BF1-A24B-2FCE1043DF3C}" dt="2024-09-05T17:38:20.548" v="90" actId="207"/>
        <pc:sldMkLst>
          <pc:docMk/>
          <pc:sldMk cId="3348838403" sldId="294"/>
        </pc:sldMkLst>
        <pc:spChg chg="mod">
          <ac:chgData name="Abels, Patrick" userId="ba666de4-0d21-43a6-8e66-51a18aae1b4a" providerId="ADAL" clId="{F16A5435-0EE5-4BF1-A24B-2FCE1043DF3C}" dt="2024-09-05T17:38:20.548" v="90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16A5435-0EE5-4BF1-A24B-2FCE1043DF3C}" dt="2024-09-10T03:30:09.540" v="4144" actId="403"/>
        <pc:sldMkLst>
          <pc:docMk/>
          <pc:sldMk cId="3358983006" sldId="305"/>
        </pc:sldMkLst>
        <pc:spChg chg="mod">
          <ac:chgData name="Abels, Patrick" userId="ba666de4-0d21-43a6-8e66-51a18aae1b4a" providerId="ADAL" clId="{F16A5435-0EE5-4BF1-A24B-2FCE1043DF3C}" dt="2024-09-10T03:30:09.540" v="4144" actId="403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del mod">
        <pc:chgData name="Abels, Patrick" userId="ba666de4-0d21-43a6-8e66-51a18aae1b4a" providerId="ADAL" clId="{F16A5435-0EE5-4BF1-A24B-2FCE1043DF3C}" dt="2024-09-10T02:28:15.916" v="2760" actId="47"/>
        <pc:sldMkLst>
          <pc:docMk/>
          <pc:sldMk cId="2454186813" sldId="307"/>
        </pc:sldMkLst>
        <pc:spChg chg="mod">
          <ac:chgData name="Abels, Patrick" userId="ba666de4-0d21-43a6-8e66-51a18aae1b4a" providerId="ADAL" clId="{F16A5435-0EE5-4BF1-A24B-2FCE1043DF3C}" dt="2024-09-03T19:48:46.811" v="83" actId="20577"/>
          <ac:spMkLst>
            <pc:docMk/>
            <pc:sldMk cId="2454186813" sldId="307"/>
            <ac:spMk id="2" creationId="{07E65ADA-C927-8807-810A-3A4C04E45A7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4" creationId="{A7A1DD1C-CE77-761C-AB50-5B34E58E4046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5" creationId="{2E88A21D-D73D-9110-F01B-991F09ABB93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8" creationId="{647EA93E-73E6-D67E-CC81-B316F5E9C461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0" creationId="{1AF1EF03-2659-487A-F274-6D809C4FE325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1" creationId="{C87E2355-F589-3F90-725B-6852BC14436B}"/>
          </ac:spMkLst>
        </pc:sp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6" creationId="{F4B20A16-C858-1B5A-6D42-F6CF131E5886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7" creationId="{7DF243D1-2220-A018-AF51-865465B97F85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9" creationId="{B2050485-B77D-7251-949F-6BC551B2826C}"/>
          </ac:cxnSpMkLst>
        </pc:cxnChg>
      </pc:sldChg>
      <pc:sldChg chg="modSp new mod">
        <pc:chgData name="Abels, Patrick" userId="ba666de4-0d21-43a6-8e66-51a18aae1b4a" providerId="ADAL" clId="{F16A5435-0EE5-4BF1-A24B-2FCE1043DF3C}" dt="2024-09-05T17:47:39.368" v="868" actId="14100"/>
        <pc:sldMkLst>
          <pc:docMk/>
          <pc:sldMk cId="2434354184" sldId="308"/>
        </pc:sldMkLst>
        <pc:spChg chg="mod">
          <ac:chgData name="Abels, Patrick" userId="ba666de4-0d21-43a6-8e66-51a18aae1b4a" providerId="ADAL" clId="{F16A5435-0EE5-4BF1-A24B-2FCE1043DF3C}" dt="2024-09-05T17:47:39.368" v="868" actId="14100"/>
          <ac:spMkLst>
            <pc:docMk/>
            <pc:sldMk cId="2434354184" sldId="308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2:23.358" v="3" actId="20577"/>
          <ac:spMkLst>
            <pc:docMk/>
            <pc:sldMk cId="2434354184" sldId="308"/>
            <ac:spMk id="3" creationId="{135D8576-1E1E-B50F-243D-E8F25D773711}"/>
          </ac:spMkLst>
        </pc:spChg>
      </pc:sldChg>
      <pc:sldChg chg="addSp modSp add mod">
        <pc:chgData name="Abels, Patrick" userId="ba666de4-0d21-43a6-8e66-51a18aae1b4a" providerId="ADAL" clId="{F16A5435-0EE5-4BF1-A24B-2FCE1043DF3C}" dt="2024-09-05T17:52:50.879" v="1030" actId="1076"/>
        <pc:sldMkLst>
          <pc:docMk/>
          <pc:sldMk cId="2467456000" sldId="309"/>
        </pc:sldMkLst>
        <pc:spChg chg="mod">
          <ac:chgData name="Abels, Patrick" userId="ba666de4-0d21-43a6-8e66-51a18aae1b4a" providerId="ADAL" clId="{F16A5435-0EE5-4BF1-A24B-2FCE1043DF3C}" dt="2024-09-05T17:50:26.988" v="1025" actId="20577"/>
          <ac:spMkLst>
            <pc:docMk/>
            <pc:sldMk cId="2467456000" sldId="309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7:34.231" v="63" actId="20577"/>
          <ac:spMkLst>
            <pc:docMk/>
            <pc:sldMk cId="2467456000" sldId="309"/>
            <ac:spMk id="3" creationId="{135D8576-1E1E-B50F-243D-E8F25D773711}"/>
          </ac:spMkLst>
        </pc:spChg>
        <pc:picChg chg="add mod">
          <ac:chgData name="Abels, Patrick" userId="ba666de4-0d21-43a6-8e66-51a18aae1b4a" providerId="ADAL" clId="{F16A5435-0EE5-4BF1-A24B-2FCE1043DF3C}" dt="2024-09-05T17:52:50.879" v="1030" actId="1076"/>
          <ac:picMkLst>
            <pc:docMk/>
            <pc:sldMk cId="2467456000" sldId="309"/>
            <ac:picMk id="4" creationId="{4507F8A5-4E60-D7D0-2FA7-0E84DB4F7EFD}"/>
          </ac:picMkLst>
        </pc:picChg>
      </pc:sldChg>
      <pc:sldChg chg="addSp modSp new mod">
        <pc:chgData name="Abels, Patrick" userId="ba666de4-0d21-43a6-8e66-51a18aae1b4a" providerId="ADAL" clId="{F16A5435-0EE5-4BF1-A24B-2FCE1043DF3C}" dt="2024-09-05T17:49:13.350" v="894" actId="1076"/>
        <pc:sldMkLst>
          <pc:docMk/>
          <pc:sldMk cId="2512187201" sldId="310"/>
        </pc:sldMkLst>
        <pc:spChg chg="mod">
          <ac:chgData name="Abels, Patrick" userId="ba666de4-0d21-43a6-8e66-51a18aae1b4a" providerId="ADAL" clId="{F16A5435-0EE5-4BF1-A24B-2FCE1043DF3C}" dt="2024-09-05T17:47:58.835" v="872" actId="20577"/>
          <ac:spMkLst>
            <pc:docMk/>
            <pc:sldMk cId="2512187201" sldId="310"/>
            <ac:spMk id="3" creationId="{B2109D05-F1A1-FD82-8BE4-BC80112CDFB4}"/>
          </ac:spMkLst>
        </pc:spChg>
        <pc:spChg chg="add mod">
          <ac:chgData name="Abels, Patrick" userId="ba666de4-0d21-43a6-8e66-51a18aae1b4a" providerId="ADAL" clId="{F16A5435-0EE5-4BF1-A24B-2FCE1043DF3C}" dt="2024-09-05T17:48:19.546" v="885" actId="20577"/>
          <ac:spMkLst>
            <pc:docMk/>
            <pc:sldMk cId="2512187201" sldId="310"/>
            <ac:spMk id="4" creationId="{F2117ABF-FE60-E56C-78D9-B628A7E8D116}"/>
          </ac:spMkLst>
        </pc:spChg>
        <pc:picChg chg="add mod">
          <ac:chgData name="Abels, Patrick" userId="ba666de4-0d21-43a6-8e66-51a18aae1b4a" providerId="ADAL" clId="{F16A5435-0EE5-4BF1-A24B-2FCE1043DF3C}" dt="2024-09-05T17:49:13.350" v="894" actId="1076"/>
          <ac:picMkLst>
            <pc:docMk/>
            <pc:sldMk cId="2512187201" sldId="310"/>
            <ac:picMk id="6" creationId="{8EB7E526-D3DE-F6D3-3F22-1160CA4EA491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01:38.273" v="1499"/>
        <pc:sldMkLst>
          <pc:docMk/>
          <pc:sldMk cId="3701806368" sldId="311"/>
        </pc:sldMkLst>
        <pc:spChg chg="del">
          <ac:chgData name="Abels, Patrick" userId="ba666de4-0d21-43a6-8e66-51a18aae1b4a" providerId="ADAL" clId="{F16A5435-0EE5-4BF1-A24B-2FCE1043DF3C}" dt="2024-09-05T17:53:29.701" v="1032" actId="478"/>
          <ac:spMkLst>
            <pc:docMk/>
            <pc:sldMk cId="3701806368" sldId="311"/>
            <ac:spMk id="2" creationId="{FD5818A9-F246-0551-FC4F-F51F211E9FCB}"/>
          </ac:spMkLst>
        </pc:spChg>
        <pc:spChg chg="add del mod">
          <ac:chgData name="Abels, Patrick" userId="ba666de4-0d21-43a6-8e66-51a18aae1b4a" providerId="ADAL" clId="{F16A5435-0EE5-4BF1-A24B-2FCE1043DF3C}" dt="2024-09-05T17:53:33.293" v="1033" actId="478"/>
          <ac:spMkLst>
            <pc:docMk/>
            <pc:sldMk cId="3701806368" sldId="311"/>
            <ac:spMk id="6" creationId="{036EC375-7A44-C0DB-B5E2-AAA92F51A873}"/>
          </ac:spMkLst>
        </pc:spChg>
        <pc:spChg chg="add mod">
          <ac:chgData name="Abels, Patrick" userId="ba666de4-0d21-43a6-8e66-51a18aae1b4a" providerId="ADAL" clId="{F16A5435-0EE5-4BF1-A24B-2FCE1043DF3C}" dt="2024-09-05T17:54:36.390" v="1056" actId="1076"/>
          <ac:spMkLst>
            <pc:docMk/>
            <pc:sldMk cId="3701806368" sldId="311"/>
            <ac:spMk id="9" creationId="{71E71C26-520B-9613-101C-2FF4C02328F0}"/>
          </ac:spMkLst>
        </pc:spChg>
        <pc:spChg chg="add mod">
          <ac:chgData name="Abels, Patrick" userId="ba666de4-0d21-43a6-8e66-51a18aae1b4a" providerId="ADAL" clId="{F16A5435-0EE5-4BF1-A24B-2FCE1043DF3C}" dt="2024-09-10T01:58:04.215" v="1449" actId="20577"/>
          <ac:spMkLst>
            <pc:docMk/>
            <pc:sldMk cId="3701806368" sldId="311"/>
            <ac:spMk id="10" creationId="{061D4715-B51D-FA20-43D8-29FD0BE318DF}"/>
          </ac:spMkLst>
        </pc:spChg>
        <pc:picChg chg="add mod">
          <ac:chgData name="Abels, Patrick" userId="ba666de4-0d21-43a6-8e66-51a18aae1b4a" providerId="ADAL" clId="{F16A5435-0EE5-4BF1-A24B-2FCE1043DF3C}" dt="2024-09-05T17:57:23.213" v="1088" actId="1076"/>
          <ac:picMkLst>
            <pc:docMk/>
            <pc:sldMk cId="3701806368" sldId="311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10T02:01:38.273" v="1499"/>
          <ac:picMkLst>
            <pc:docMk/>
            <pc:sldMk cId="3701806368" sldId="311"/>
            <ac:picMk id="11" creationId="{B124D0D0-4240-B374-1105-B6B5A6F6029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06.345" v="2999" actId="1076"/>
        <pc:sldMkLst>
          <pc:docMk/>
          <pc:sldMk cId="777242916" sldId="312"/>
        </pc:sldMkLst>
        <pc:spChg chg="add mod">
          <ac:chgData name="Abels, Patrick" userId="ba666de4-0d21-43a6-8e66-51a18aae1b4a" providerId="ADAL" clId="{F16A5435-0EE5-4BF1-A24B-2FCE1043DF3C}" dt="2024-09-05T17:58:40.446" v="1113" actId="1076"/>
          <ac:spMkLst>
            <pc:docMk/>
            <pc:sldMk cId="777242916" sldId="312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5:25.809" v="1058" actId="20577"/>
          <ac:spMkLst>
            <pc:docMk/>
            <pc:sldMk cId="777242916" sldId="312"/>
            <ac:spMk id="9" creationId="{71E71C26-520B-9613-101C-2FF4C02328F0}"/>
          </ac:spMkLst>
        </pc:spChg>
        <pc:picChg chg="add mod">
          <ac:chgData name="Abels, Patrick" userId="ba666de4-0d21-43a6-8e66-51a18aae1b4a" providerId="ADAL" clId="{F16A5435-0EE5-4BF1-A24B-2FCE1043DF3C}" dt="2024-09-10T02:42:06.345" v="2999" actId="1076"/>
          <ac:picMkLst>
            <pc:docMk/>
            <pc:sldMk cId="777242916" sldId="312"/>
            <ac:picMk id="5" creationId="{ECDFCBB6-32EB-E0CF-7452-1B9BD418B08E}"/>
          </ac:picMkLst>
        </pc:picChg>
        <pc:picChg chg="add mod">
          <ac:chgData name="Abels, Patrick" userId="ba666de4-0d21-43a6-8e66-51a18aae1b4a" providerId="ADAL" clId="{F16A5435-0EE5-4BF1-A24B-2FCE1043DF3C}" dt="2024-09-10T02:01:49.613" v="1500"/>
          <ac:picMkLst>
            <pc:docMk/>
            <pc:sldMk cId="777242916" sldId="312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03.266" v="2998" actId="1076"/>
          <ac:picMkLst>
            <pc:docMk/>
            <pc:sldMk cId="777242916" sldId="312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24.020" v="1139" actId="1076"/>
          <ac:picMkLst>
            <pc:docMk/>
            <pc:sldMk cId="777242916" sldId="312"/>
            <ac:picMk id="10" creationId="{3FA5E8D9-8556-CF2A-AB8A-9B6F94F01DA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27.572" v="3007" actId="1076"/>
        <pc:sldMkLst>
          <pc:docMk/>
          <pc:sldMk cId="1128669854" sldId="313"/>
        </pc:sldMkLst>
        <pc:spChg chg="mod">
          <ac:chgData name="Abels, Patrick" userId="ba666de4-0d21-43a6-8e66-51a18aae1b4a" providerId="ADAL" clId="{F16A5435-0EE5-4BF1-A24B-2FCE1043DF3C}" dt="2024-09-10T01:57:55.445" v="1445" actId="20577"/>
          <ac:spMkLst>
            <pc:docMk/>
            <pc:sldMk cId="1128669854" sldId="313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9:00.375" v="1115" actId="20577"/>
          <ac:spMkLst>
            <pc:docMk/>
            <pc:sldMk cId="1128669854" sldId="313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2:42:22.956" v="3005" actId="1076"/>
          <ac:picMkLst>
            <pc:docMk/>
            <pc:sldMk cId="1128669854" sldId="313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1:56.474" v="1501"/>
          <ac:picMkLst>
            <pc:docMk/>
            <pc:sldMk cId="1128669854" sldId="313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27.572" v="3007" actId="1076"/>
          <ac:picMkLst>
            <pc:docMk/>
            <pc:sldMk cId="1128669854" sldId="313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37.988" v="1142" actId="1076"/>
          <ac:picMkLst>
            <pc:docMk/>
            <pc:sldMk cId="1128669854" sldId="313"/>
            <ac:picMk id="10" creationId="{761C1E16-BBCB-D1F9-2D9B-61A97A0EFA46}"/>
          </ac:picMkLst>
        </pc:picChg>
        <pc:picChg chg="add mod">
          <ac:chgData name="Abels, Patrick" userId="ba666de4-0d21-43a6-8e66-51a18aae1b4a" providerId="ADAL" clId="{F16A5435-0EE5-4BF1-A24B-2FCE1043DF3C}" dt="2024-09-05T18:00:50.539" v="1147" actId="1076"/>
          <ac:picMkLst>
            <pc:docMk/>
            <pc:sldMk cId="1128669854" sldId="313"/>
            <ac:picMk id="11" creationId="{BA2259EB-9B6B-B9AB-8EB1-68823010C1F7}"/>
          </ac:picMkLst>
        </pc:picChg>
        <pc:picChg chg="add mod">
          <ac:chgData name="Abels, Patrick" userId="ba666de4-0d21-43a6-8e66-51a18aae1b4a" providerId="ADAL" clId="{F16A5435-0EE5-4BF1-A24B-2FCE1043DF3C}" dt="2024-09-05T18:00:55.948" v="1151" actId="1076"/>
          <ac:picMkLst>
            <pc:docMk/>
            <pc:sldMk cId="1128669854" sldId="313"/>
            <ac:picMk id="12" creationId="{CF8F84D3-A2A7-1E70-F3CE-699854ED8949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42:49.049" v="3011" actId="1076"/>
        <pc:sldMkLst>
          <pc:docMk/>
          <pc:sldMk cId="1571431435" sldId="314"/>
        </pc:sldMkLst>
        <pc:spChg chg="add del mod">
          <ac:chgData name="Abels, Patrick" userId="ba666de4-0d21-43a6-8e66-51a18aae1b4a" providerId="ADAL" clId="{F16A5435-0EE5-4BF1-A24B-2FCE1043DF3C}" dt="2024-09-10T01:53:10.824" v="1196" actId="478"/>
          <ac:spMkLst>
            <pc:docMk/>
            <pc:sldMk cId="1571431435" sldId="314"/>
            <ac:spMk id="2" creationId="{8C2C0C35-77F1-7461-B974-052BFD183B97}"/>
          </ac:spMkLst>
        </pc:spChg>
        <pc:spChg chg="mod">
          <ac:chgData name="Abels, Patrick" userId="ba666de4-0d21-43a6-8e66-51a18aae1b4a" providerId="ADAL" clId="{F16A5435-0EE5-4BF1-A24B-2FCE1043DF3C}" dt="2024-09-10T02:00:29.858" v="1491" actId="1076"/>
          <ac:spMkLst>
            <pc:docMk/>
            <pc:sldMk cId="1571431435" sldId="314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8:05:28.302" v="1157" actId="20577"/>
          <ac:spMkLst>
            <pc:docMk/>
            <pc:sldMk cId="1571431435" sldId="314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1:59:06.566" v="1462" actId="1076"/>
          <ac:picMkLst>
            <pc:docMk/>
            <pc:sldMk cId="1571431435" sldId="314"/>
            <ac:picMk id="4" creationId="{4507F8A5-4E60-D7D0-2FA7-0E84DB4F7EFD}"/>
          </ac:picMkLst>
        </pc:picChg>
        <pc:picChg chg="mod">
          <ac:chgData name="Abels, Patrick" userId="ba666de4-0d21-43a6-8e66-51a18aae1b4a" providerId="ADAL" clId="{F16A5435-0EE5-4BF1-A24B-2FCE1043DF3C}" dt="2024-09-10T02:42:49.049" v="3011" actId="1076"/>
          <ac:picMkLst>
            <pc:docMk/>
            <pc:sldMk cId="1571431435" sldId="314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44.751" v="3009" actId="1076"/>
          <ac:picMkLst>
            <pc:docMk/>
            <pc:sldMk cId="1571431435" sldId="314"/>
            <ac:picMk id="8" creationId="{11BBCB68-CE38-352F-FF89-8D518A6DDEE6}"/>
          </ac:picMkLst>
        </pc:picChg>
        <pc:picChg chg="del mod">
          <ac:chgData name="Abels, Patrick" userId="ba666de4-0d21-43a6-8e66-51a18aae1b4a" providerId="ADAL" clId="{F16A5435-0EE5-4BF1-A24B-2FCE1043DF3C}" dt="2024-09-10T01:56:04.980" v="1242" actId="478"/>
          <ac:picMkLst>
            <pc:docMk/>
            <pc:sldMk cId="1571431435" sldId="314"/>
            <ac:picMk id="10" creationId="{761C1E16-BBCB-D1F9-2D9B-61A97A0EFA46}"/>
          </ac:picMkLst>
        </pc:picChg>
        <pc:picChg chg="mod">
          <ac:chgData name="Abels, Patrick" userId="ba666de4-0d21-43a6-8e66-51a18aae1b4a" providerId="ADAL" clId="{F16A5435-0EE5-4BF1-A24B-2FCE1043DF3C}" dt="2024-09-10T01:59:22.323" v="1467" actId="1076"/>
          <ac:picMkLst>
            <pc:docMk/>
            <pc:sldMk cId="1571431435" sldId="314"/>
            <ac:picMk id="11" creationId="{BA2259EB-9B6B-B9AB-8EB1-68823010C1F7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12" creationId="{CF8F84D3-A2A7-1E70-F3CE-699854ED8949}"/>
          </ac:picMkLst>
        </pc:picChg>
        <pc:picChg chg="add mod">
          <ac:chgData name="Abels, Patrick" userId="ba666de4-0d21-43a6-8e66-51a18aae1b4a" providerId="ADAL" clId="{F16A5435-0EE5-4BF1-A24B-2FCE1043DF3C}" dt="2024-09-10T02:00:27.546" v="1490" actId="1076"/>
          <ac:picMkLst>
            <pc:docMk/>
            <pc:sldMk cId="1571431435" sldId="314"/>
            <ac:picMk id="14" creationId="{8712A810-2E4E-C556-8D29-D6E945A97659}"/>
          </ac:picMkLst>
        </pc:picChg>
        <pc:picChg chg="add mod">
          <ac:chgData name="Abels, Patrick" userId="ba666de4-0d21-43a6-8e66-51a18aae1b4a" providerId="ADAL" clId="{F16A5435-0EE5-4BF1-A24B-2FCE1043DF3C}" dt="2024-09-10T01:59:36.255" v="1474" actId="1076"/>
          <ac:picMkLst>
            <pc:docMk/>
            <pc:sldMk cId="1571431435" sldId="314"/>
            <ac:picMk id="15" creationId="{B383C3A2-5F47-94FD-DE27-05DEDD0C0401}"/>
          </ac:picMkLst>
        </pc:picChg>
        <pc:picChg chg="add mod ord">
          <ac:chgData name="Abels, Patrick" userId="ba666de4-0d21-43a6-8e66-51a18aae1b4a" providerId="ADAL" clId="{F16A5435-0EE5-4BF1-A24B-2FCE1043DF3C}" dt="2024-09-10T02:00:31.560" v="1492" actId="1076"/>
          <ac:picMkLst>
            <pc:docMk/>
            <pc:sldMk cId="1571431435" sldId="314"/>
            <ac:picMk id="17" creationId="{A6ACE2CF-1AB9-FD2D-6019-96AC974CC6BA}"/>
          </ac:picMkLst>
        </pc:picChg>
      </pc:sldChg>
      <pc:sldChg chg="addSp modSp new mod">
        <pc:chgData name="Abels, Patrick" userId="ba666de4-0d21-43a6-8e66-51a18aae1b4a" providerId="ADAL" clId="{F16A5435-0EE5-4BF1-A24B-2FCE1043DF3C}" dt="2024-09-10T02:49:01.025" v="3114" actId="20577"/>
        <pc:sldMkLst>
          <pc:docMk/>
          <pc:sldMk cId="3109759240" sldId="315"/>
        </pc:sldMkLst>
        <pc:spChg chg="mod">
          <ac:chgData name="Abels, Patrick" userId="ba666de4-0d21-43a6-8e66-51a18aae1b4a" providerId="ADAL" clId="{F16A5435-0EE5-4BF1-A24B-2FCE1043DF3C}" dt="2024-09-10T02:49:01.025" v="3114" actId="20577"/>
          <ac:spMkLst>
            <pc:docMk/>
            <pc:sldMk cId="3109759240" sldId="315"/>
            <ac:spMk id="2" creationId="{BBF59A6A-7196-A7C7-6749-514729C9DF59}"/>
          </ac:spMkLst>
        </pc:spChg>
        <pc:spChg chg="mod">
          <ac:chgData name="Abels, Patrick" userId="ba666de4-0d21-43a6-8e66-51a18aae1b4a" providerId="ADAL" clId="{F16A5435-0EE5-4BF1-A24B-2FCE1043DF3C}" dt="2024-09-10T02:28:19.526" v="2761" actId="20577"/>
          <ac:spMkLst>
            <pc:docMk/>
            <pc:sldMk cId="3109759240" sldId="315"/>
            <ac:spMk id="3" creationId="{4B3D30B7-9BAB-AAB4-CDEF-79FEE8EEC8F9}"/>
          </ac:spMkLst>
        </pc:spChg>
        <pc:picChg chg="add mod">
          <ac:chgData name="Abels, Patrick" userId="ba666de4-0d21-43a6-8e66-51a18aae1b4a" providerId="ADAL" clId="{F16A5435-0EE5-4BF1-A24B-2FCE1043DF3C}" dt="2024-09-10T02:09:33.317" v="1883" actId="1076"/>
          <ac:picMkLst>
            <pc:docMk/>
            <pc:sldMk cId="3109759240" sldId="315"/>
            <ac:picMk id="5" creationId="{9CB0F01A-E4A5-BB67-A8A0-F3B148FCC58C}"/>
          </ac:picMkLst>
        </pc:picChg>
      </pc:sldChg>
      <pc:sldChg chg="addSp delSp modSp new mod">
        <pc:chgData name="Abels, Patrick" userId="ba666de4-0d21-43a6-8e66-51a18aae1b4a" providerId="ADAL" clId="{F16A5435-0EE5-4BF1-A24B-2FCE1043DF3C}" dt="2024-09-10T02:28:21.511" v="2762" actId="20577"/>
        <pc:sldMkLst>
          <pc:docMk/>
          <pc:sldMk cId="1501401555" sldId="316"/>
        </pc:sldMkLst>
        <pc:spChg chg="mod">
          <ac:chgData name="Abels, Patrick" userId="ba666de4-0d21-43a6-8e66-51a18aae1b4a" providerId="ADAL" clId="{F16A5435-0EE5-4BF1-A24B-2FCE1043DF3C}" dt="2024-09-10T02:25:29.205" v="2724" actId="207"/>
          <ac:spMkLst>
            <pc:docMk/>
            <pc:sldMk cId="1501401555" sldId="316"/>
            <ac:spMk id="2" creationId="{13311748-0B7A-6F46-F58D-3BF62D16DB50}"/>
          </ac:spMkLst>
        </pc:spChg>
        <pc:spChg chg="mod">
          <ac:chgData name="Abels, Patrick" userId="ba666de4-0d21-43a6-8e66-51a18aae1b4a" providerId="ADAL" clId="{F16A5435-0EE5-4BF1-A24B-2FCE1043DF3C}" dt="2024-09-10T02:28:21.511" v="2762" actId="20577"/>
          <ac:spMkLst>
            <pc:docMk/>
            <pc:sldMk cId="1501401555" sldId="316"/>
            <ac:spMk id="3" creationId="{A1DEA828-4762-0FEC-7C9F-A907FA0B76E9}"/>
          </ac:spMkLst>
        </pc:spChg>
        <pc:spChg chg="add mod">
          <ac:chgData name="Abels, Patrick" userId="ba666de4-0d21-43a6-8e66-51a18aae1b4a" providerId="ADAL" clId="{F16A5435-0EE5-4BF1-A24B-2FCE1043DF3C}" dt="2024-09-10T02:25:53.755" v="2726" actId="207"/>
          <ac:spMkLst>
            <pc:docMk/>
            <pc:sldMk cId="1501401555" sldId="316"/>
            <ac:spMk id="4" creationId="{34E3493A-2EDD-4496-DA8A-B16663DA6992}"/>
          </ac:spMkLst>
        </pc:spChg>
        <pc:spChg chg="add del mod">
          <ac:chgData name="Abels, Patrick" userId="ba666de4-0d21-43a6-8e66-51a18aae1b4a" providerId="ADAL" clId="{F16A5435-0EE5-4BF1-A24B-2FCE1043DF3C}" dt="2024-09-10T02:18:47.198" v="2473" actId="478"/>
          <ac:spMkLst>
            <pc:docMk/>
            <pc:sldMk cId="1501401555" sldId="316"/>
            <ac:spMk id="10" creationId="{00F06AF7-6CA2-8271-9DCB-ADA4FE9D57C7}"/>
          </ac:spMkLst>
        </pc:spChg>
        <pc:spChg chg="add mod">
          <ac:chgData name="Abels, Patrick" userId="ba666de4-0d21-43a6-8e66-51a18aae1b4a" providerId="ADAL" clId="{F16A5435-0EE5-4BF1-A24B-2FCE1043DF3C}" dt="2024-09-10T02:27:18.492" v="2759" actId="1038"/>
          <ac:spMkLst>
            <pc:docMk/>
            <pc:sldMk cId="1501401555" sldId="316"/>
            <ac:spMk id="38" creationId="{BF0ABF48-A0CD-E644-5F05-CBD0D4909A22}"/>
          </ac:spMkLst>
        </pc:spChg>
        <pc:cxnChg chg="add mod">
          <ac:chgData name="Abels, Patrick" userId="ba666de4-0d21-43a6-8e66-51a18aae1b4a" providerId="ADAL" clId="{F16A5435-0EE5-4BF1-A24B-2FCE1043DF3C}" dt="2024-09-10T02:23:13.359" v="2701" actId="14100"/>
          <ac:cxnSpMkLst>
            <pc:docMk/>
            <pc:sldMk cId="1501401555" sldId="316"/>
            <ac:cxnSpMk id="6" creationId="{AE427C0F-F64E-1323-905A-F170DDE70278}"/>
          </ac:cxnSpMkLst>
        </pc:cxnChg>
        <pc:cxnChg chg="add del mod">
          <ac:chgData name="Abels, Patrick" userId="ba666de4-0d21-43a6-8e66-51a18aae1b4a" providerId="ADAL" clId="{F16A5435-0EE5-4BF1-A24B-2FCE1043DF3C}" dt="2024-09-10T02:18:48.168" v="2474" actId="478"/>
          <ac:cxnSpMkLst>
            <pc:docMk/>
            <pc:sldMk cId="1501401555" sldId="316"/>
            <ac:cxnSpMk id="11" creationId="{E39E789C-2EEC-053F-CE6C-9265C555D290}"/>
          </ac:cxnSpMkLst>
        </pc:cxnChg>
        <pc:cxnChg chg="add mod">
          <ac:chgData name="Abels, Patrick" userId="ba666de4-0d21-43a6-8e66-51a18aae1b4a" providerId="ADAL" clId="{F16A5435-0EE5-4BF1-A24B-2FCE1043DF3C}" dt="2024-09-10T02:25:40.502" v="2725" actId="208"/>
          <ac:cxnSpMkLst>
            <pc:docMk/>
            <pc:sldMk cId="1501401555" sldId="316"/>
            <ac:cxnSpMk id="14" creationId="{6EEBDEE5-1761-EFE2-D191-5313592C8E7C}"/>
          </ac:cxnSpMkLst>
        </pc:cxnChg>
        <pc:cxnChg chg="add mod">
          <ac:chgData name="Abels, Patrick" userId="ba666de4-0d21-43a6-8e66-51a18aae1b4a" providerId="ADAL" clId="{F16A5435-0EE5-4BF1-A24B-2FCE1043DF3C}" dt="2024-09-10T02:24:56.830" v="2722" actId="208"/>
          <ac:cxnSpMkLst>
            <pc:docMk/>
            <pc:sldMk cId="1501401555" sldId="316"/>
            <ac:cxnSpMk id="15" creationId="{DDD459D5-3D1D-FFB3-1EBC-D107448616DE}"/>
          </ac:cxnSpMkLst>
        </pc:cxnChg>
        <pc:cxnChg chg="add mod">
          <ac:chgData name="Abels, Patrick" userId="ba666de4-0d21-43a6-8e66-51a18aae1b4a" providerId="ADAL" clId="{F16A5435-0EE5-4BF1-A24B-2FCE1043DF3C}" dt="2024-09-10T02:24:31.602" v="2718" actId="208"/>
          <ac:cxnSpMkLst>
            <pc:docMk/>
            <pc:sldMk cId="1501401555" sldId="316"/>
            <ac:cxnSpMk id="16" creationId="{5A8BD67E-0D29-CBB0-A752-30F50A81360E}"/>
          </ac:cxnSpMkLst>
        </pc:cxnChg>
        <pc:cxnChg chg="add mod">
          <ac:chgData name="Abels, Patrick" userId="ba666de4-0d21-43a6-8e66-51a18aae1b4a" providerId="ADAL" clId="{F16A5435-0EE5-4BF1-A24B-2FCE1043DF3C}" dt="2024-09-10T02:25:58.428" v="2727" actId="208"/>
          <ac:cxnSpMkLst>
            <pc:docMk/>
            <pc:sldMk cId="1501401555" sldId="316"/>
            <ac:cxnSpMk id="28" creationId="{9F06A6FF-FF02-0546-01C3-9B6B75F63810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2:54:32.384" v="3244" actId="1076"/>
        <pc:sldMkLst>
          <pc:docMk/>
          <pc:sldMk cId="2868608448" sldId="317"/>
        </pc:sldMkLst>
        <pc:spChg chg="del">
          <ac:chgData name="Abels, Patrick" userId="ba666de4-0d21-43a6-8e66-51a18aae1b4a" providerId="ADAL" clId="{F16A5435-0EE5-4BF1-A24B-2FCE1043DF3C}" dt="2024-09-10T02:29:01.247" v="2782" actId="478"/>
          <ac:spMkLst>
            <pc:docMk/>
            <pc:sldMk cId="2868608448" sldId="317"/>
            <ac:spMk id="2" creationId="{E8DDFA18-3F5C-71FB-3AAA-104C4B767360}"/>
          </ac:spMkLst>
        </pc:spChg>
        <pc:spChg chg="mod">
          <ac:chgData name="Abels, Patrick" userId="ba666de4-0d21-43a6-8e66-51a18aae1b4a" providerId="ADAL" clId="{F16A5435-0EE5-4BF1-A24B-2FCE1043DF3C}" dt="2024-09-10T02:28:27.780" v="2770" actId="20577"/>
          <ac:spMkLst>
            <pc:docMk/>
            <pc:sldMk cId="2868608448" sldId="317"/>
            <ac:spMk id="3" creationId="{BD3BD70C-15A1-A68A-B072-C14D863EA42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5" creationId="{8EC1B767-8EFF-145C-DDB0-E04DF6E8540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6" creationId="{622D2FA1-8A3C-3E10-733C-0ABA23D5F389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7" creationId="{AF4D4AA5-3BFB-F347-2029-825B91DABF3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0" creationId="{59EB77F6-E345-8A61-B060-C0B2F0E8BBF9}"/>
          </ac:spMkLst>
        </pc:spChg>
        <pc:spChg chg="add del mod">
          <ac:chgData name="Abels, Patrick" userId="ba666de4-0d21-43a6-8e66-51a18aae1b4a" providerId="ADAL" clId="{F16A5435-0EE5-4BF1-A24B-2FCE1043DF3C}" dt="2024-09-10T02:31:57.832" v="2849" actId="478"/>
          <ac:spMkLst>
            <pc:docMk/>
            <pc:sldMk cId="2868608448" sldId="317"/>
            <ac:spMk id="12" creationId="{D459A926-0D32-040B-E6AF-ED77E7AEB713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13" creationId="{7476D2F4-0274-D5BA-E3B1-8C31E23A8A88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4" creationId="{8B93E46B-6BF8-C17C-8B2A-1864F2DB9845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5" creationId="{D35621E7-CD07-376F-4039-6469B0385CC4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6" creationId="{A71023B7-8842-253A-B051-08924B700871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0" creationId="{7B648E38-3885-4A7F-6123-F35D14658669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2" creationId="{BAFAF6E6-7B1D-782F-BA33-4ECB0519EC26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4" creationId="{E13C7F26-C5DB-D6E4-6932-FA848CFD3B2E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5" creationId="{1B1B4D81-BA0A-8299-C9D6-8A699B08A672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6" creationId="{554E5ABA-F30A-2DF6-EDAB-1CFCFD1C33CC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7" creationId="{812630A9-F1DC-DB54-39C5-061F20C4DAC3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8" creationId="{43B4F345-C712-775D-2B02-C7247E3475E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30" creationId="{BB59A9A7-1722-9D15-318B-F4AE880F446C}"/>
          </ac:spMkLst>
        </pc:spChg>
        <pc:spChg chg="add mod">
          <ac:chgData name="Abels, Patrick" userId="ba666de4-0d21-43a6-8e66-51a18aae1b4a" providerId="ADAL" clId="{F16A5435-0EE5-4BF1-A24B-2FCE1043DF3C}" dt="2024-09-10T02:54:23.350" v="3241" actId="122"/>
          <ac:spMkLst>
            <pc:docMk/>
            <pc:sldMk cId="2868608448" sldId="317"/>
            <ac:spMk id="36" creationId="{82A72868-DB78-368A-17EE-A791CFB77ECE}"/>
          </ac:spMkLst>
        </pc:spChg>
        <pc:spChg chg="add mod">
          <ac:chgData name="Abels, Patrick" userId="ba666de4-0d21-43a6-8e66-51a18aae1b4a" providerId="ADAL" clId="{F16A5435-0EE5-4BF1-A24B-2FCE1043DF3C}" dt="2024-09-10T02:54:32.384" v="3244" actId="1076"/>
          <ac:spMkLst>
            <pc:docMk/>
            <pc:sldMk cId="2868608448" sldId="317"/>
            <ac:spMk id="37" creationId="{C452228D-C7C8-C37C-283F-D70ABFA5FF36}"/>
          </ac:spMkLst>
        </pc:spChg>
        <pc:grpChg chg="add mod">
          <ac:chgData name="Abels, Patrick" userId="ba666de4-0d21-43a6-8e66-51a18aae1b4a" providerId="ADAL" clId="{F16A5435-0EE5-4BF1-A24B-2FCE1043DF3C}" dt="2024-09-10T02:37:21.018" v="2975" actId="164"/>
          <ac:grpSpMkLst>
            <pc:docMk/>
            <pc:sldMk cId="2868608448" sldId="317"/>
            <ac:grpSpMk id="17" creationId="{7C4CE843-F60B-68A8-C5AC-59F2397D99CF}"/>
          </ac:grpSpMkLst>
        </pc:grpChg>
        <pc:grpChg chg="add mod">
          <ac:chgData name="Abels, Patrick" userId="ba666de4-0d21-43a6-8e66-51a18aae1b4a" providerId="ADAL" clId="{F16A5435-0EE5-4BF1-A24B-2FCE1043DF3C}" dt="2024-09-10T02:54:01.854" v="3232" actId="1076"/>
          <ac:grpSpMkLst>
            <pc:docMk/>
            <pc:sldMk cId="2868608448" sldId="317"/>
            <ac:grpSpMk id="31" creationId="{3932A269-6B6B-C4C4-2959-095038DF19BF}"/>
          </ac:grpSpMkLst>
        </pc:grpChg>
        <pc:grpChg chg="add mod">
          <ac:chgData name="Abels, Patrick" userId="ba666de4-0d21-43a6-8e66-51a18aae1b4a" providerId="ADAL" clId="{F16A5435-0EE5-4BF1-A24B-2FCE1043DF3C}" dt="2024-09-10T02:54:04.074" v="3233" actId="1076"/>
          <ac:grpSpMkLst>
            <pc:docMk/>
            <pc:sldMk cId="2868608448" sldId="317"/>
            <ac:grpSpMk id="32" creationId="{E7F320A7-4B29-1C05-6A54-45FDA85BE1DE}"/>
          </ac:grpSpMkLst>
        </pc:grpChg>
        <pc:graphicFrameChg chg="add mod modGraphic">
          <ac:chgData name="Abels, Patrick" userId="ba666de4-0d21-43a6-8e66-51a18aae1b4a" providerId="ADAL" clId="{F16A5435-0EE5-4BF1-A24B-2FCE1043DF3C}" dt="2024-09-10T02:53:57.824" v="3231" actId="1076"/>
          <ac:graphicFrameMkLst>
            <pc:docMk/>
            <pc:sldMk cId="2868608448" sldId="317"/>
            <ac:graphicFrameMk id="35" creationId="{D7FAF881-069C-C868-CE8D-D2C99C6B8B04}"/>
          </ac:graphicFrameMkLst>
        </pc:graphicFrameChg>
        <pc:picChg chg="add mod">
          <ac:chgData name="Abels, Patrick" userId="ba666de4-0d21-43a6-8e66-51a18aae1b4a" providerId="ADAL" clId="{F16A5435-0EE5-4BF1-A24B-2FCE1043DF3C}" dt="2024-09-10T02:53:24.931" v="3227" actId="1076"/>
          <ac:picMkLst>
            <pc:docMk/>
            <pc:sldMk cId="2868608448" sldId="317"/>
            <ac:picMk id="4" creationId="{D9848401-FACD-22BF-7F76-D239D71C27CF}"/>
          </ac:picMkLst>
        </pc:picChg>
        <pc:picChg chg="add mod">
          <ac:chgData name="Abels, Patrick" userId="ba666de4-0d21-43a6-8e66-51a18aae1b4a" providerId="ADAL" clId="{F16A5435-0EE5-4BF1-A24B-2FCE1043DF3C}" dt="2024-09-10T02:37:42.731" v="2982" actId="164"/>
          <ac:picMkLst>
            <pc:docMk/>
            <pc:sldMk cId="2868608448" sldId="317"/>
            <ac:picMk id="29" creationId="{6407E327-9F1C-F43D-6FC5-BD02211B7239}"/>
          </ac:picMkLst>
        </pc:picChg>
        <pc:picChg chg="add del mod">
          <ac:chgData name="Abels, Patrick" userId="ba666de4-0d21-43a6-8e66-51a18aae1b4a" providerId="ADAL" clId="{F16A5435-0EE5-4BF1-A24B-2FCE1043DF3C}" dt="2024-09-10T02:38:56.487" v="2996" actId="478"/>
          <ac:picMkLst>
            <pc:docMk/>
            <pc:sldMk cId="2868608448" sldId="317"/>
            <ac:picMk id="33" creationId="{63769AD3-43B1-111C-A0B7-FB83C47C5D49}"/>
          </ac:picMkLst>
        </pc:picChg>
        <pc:picChg chg="add del mod">
          <ac:chgData name="Abels, Patrick" userId="ba666de4-0d21-43a6-8e66-51a18aae1b4a" providerId="ADAL" clId="{F16A5435-0EE5-4BF1-A24B-2FCE1043DF3C}" dt="2024-09-10T02:38:55.736" v="2995" actId="478"/>
          <ac:picMkLst>
            <pc:docMk/>
            <pc:sldMk cId="2868608448" sldId="317"/>
            <ac:picMk id="34" creationId="{16557C52-3582-AFBC-8537-7C1A26104999}"/>
          </ac:picMkLst>
        </pc:pic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8" creationId="{CC048EC2-6B4D-EC8A-2158-D56B8D59F3A3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9" creationId="{A723A3C1-97FD-0B1D-0AF8-8A9CED630DC2}"/>
          </ac:cxnSpMkLst>
        </pc:cxnChg>
        <pc:cxnChg chg="add del mod">
          <ac:chgData name="Abels, Patrick" userId="ba666de4-0d21-43a6-8e66-51a18aae1b4a" providerId="ADAL" clId="{F16A5435-0EE5-4BF1-A24B-2FCE1043DF3C}" dt="2024-09-10T02:31:56.925" v="2848" actId="478"/>
          <ac:cxnSpMkLst>
            <pc:docMk/>
            <pc:sldMk cId="2868608448" sldId="317"/>
            <ac:cxnSpMk id="11" creationId="{305955E9-66C7-9BAB-1E53-2B57752E6B0D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19" creationId="{783AE589-29D3-6F79-C1E3-F5B3365F31DA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1" creationId="{604EA5E0-8651-6A69-5852-237467562F58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3" creationId="{DA4D0DCD-2265-8926-98B1-F84B4EFB27D1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3:29:38.762" v="4139" actId="1076"/>
        <pc:sldMkLst>
          <pc:docMk/>
          <pc:sldMk cId="3992498822" sldId="318"/>
        </pc:sldMkLst>
        <pc:spChg chg="mod ord">
          <ac:chgData name="Abels, Patrick" userId="ba666de4-0d21-43a6-8e66-51a18aae1b4a" providerId="ADAL" clId="{F16A5435-0EE5-4BF1-A24B-2FCE1043DF3C}" dt="2024-09-10T03:28:41.975" v="4119" actId="207"/>
          <ac:spMkLst>
            <pc:docMk/>
            <pc:sldMk cId="3992498822" sldId="318"/>
            <ac:spMk id="2" creationId="{4CDDC864-11F9-0A9E-F123-E07DAF5FD07C}"/>
          </ac:spMkLst>
        </pc:spChg>
        <pc:spChg chg="mod">
          <ac:chgData name="Abels, Patrick" userId="ba666de4-0d21-43a6-8e66-51a18aae1b4a" providerId="ADAL" clId="{F16A5435-0EE5-4BF1-A24B-2FCE1043DF3C}" dt="2024-09-10T02:28:34.203" v="2778" actId="20577"/>
          <ac:spMkLst>
            <pc:docMk/>
            <pc:sldMk cId="3992498822" sldId="318"/>
            <ac:spMk id="3" creationId="{68810EBB-B4B1-15AD-3C60-01C117154B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" creationId="{E3C4F375-E51E-BD0F-835C-2619E9E5386C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8" creationId="{AC3088B7-C327-42AB-F67B-F25D0BCD9863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0" creationId="{AD1D76FB-AA08-FE88-7A1D-148DAAD73ED4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1" creationId="{9EFC8392-4B09-37B0-FAE6-DB7DC4DBFF9F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2" creationId="{B5D33649-49F7-4045-67EE-B62BF4141367}"/>
          </ac:spMkLst>
        </pc:spChg>
        <pc:spChg chg="del mod topLvl">
          <ac:chgData name="Abels, Patrick" userId="ba666de4-0d21-43a6-8e66-51a18aae1b4a" providerId="ADAL" clId="{F16A5435-0EE5-4BF1-A24B-2FCE1043DF3C}" dt="2024-09-10T03:10:58.862" v="3334" actId="478"/>
          <ac:spMkLst>
            <pc:docMk/>
            <pc:sldMk cId="3992498822" sldId="318"/>
            <ac:spMk id="14" creationId="{8ACCF962-E90D-1E35-9E02-1E964D853FD1}"/>
          </ac:spMkLst>
        </pc:spChg>
        <pc:spChg chg="del mod topLvl">
          <ac:chgData name="Abels, Patrick" userId="ba666de4-0d21-43a6-8e66-51a18aae1b4a" providerId="ADAL" clId="{F16A5435-0EE5-4BF1-A24B-2FCE1043DF3C}" dt="2024-09-10T03:10:34.528" v="3328" actId="478"/>
          <ac:spMkLst>
            <pc:docMk/>
            <pc:sldMk cId="3992498822" sldId="318"/>
            <ac:spMk id="16" creationId="{85563064-1A7B-A312-05A7-1A95AA560EB5}"/>
          </ac:spMkLst>
        </pc:spChg>
        <pc:spChg chg="del mod topLvl">
          <ac:chgData name="Abels, Patrick" userId="ba666de4-0d21-43a6-8e66-51a18aae1b4a" providerId="ADAL" clId="{F16A5435-0EE5-4BF1-A24B-2FCE1043DF3C}" dt="2024-09-10T03:10:37.576" v="3330" actId="478"/>
          <ac:spMkLst>
            <pc:docMk/>
            <pc:sldMk cId="3992498822" sldId="318"/>
            <ac:spMk id="18" creationId="{5109E5A4-7300-B457-5F6F-3D44262A98D6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9" creationId="{04F3BDFF-27B3-C399-5C6C-FB07C2CC28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20" creationId="{F9ADA9E5-A460-A529-3024-2D0BC6C5A67B}"/>
          </ac:spMkLst>
        </pc:spChg>
        <pc:spChg chg="del mod topLvl">
          <ac:chgData name="Abels, Patrick" userId="ba666de4-0d21-43a6-8e66-51a18aae1b4a" providerId="ADAL" clId="{F16A5435-0EE5-4BF1-A24B-2FCE1043DF3C}" dt="2024-09-10T03:10:40.825" v="3332" actId="478"/>
          <ac:spMkLst>
            <pc:docMk/>
            <pc:sldMk cId="3992498822" sldId="318"/>
            <ac:spMk id="21" creationId="{263C8291-3113-4B76-1776-8BC91E53B44C}"/>
          </ac:spMkLst>
        </pc:spChg>
        <pc:spChg chg="del mod topLvl">
          <ac:chgData name="Abels, Patrick" userId="ba666de4-0d21-43a6-8e66-51a18aae1b4a" providerId="ADAL" clId="{F16A5435-0EE5-4BF1-A24B-2FCE1043DF3C}" dt="2024-09-10T03:10:43.358" v="3333" actId="478"/>
          <ac:spMkLst>
            <pc:docMk/>
            <pc:sldMk cId="3992498822" sldId="318"/>
            <ac:spMk id="22" creationId="{97D5EE32-9037-4CA8-5A51-D99C5A0EDB75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3" creationId="{CA37AC34-059A-EC5E-45F8-F435DE5DE55E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4" creationId="{64D7D3B4-92BF-4012-CD1C-898F5995BE8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0" creationId="{43AF1C20-E166-4EA3-2270-C7629C99A0D3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1" creationId="{B7AD1A72-84C1-0461-9B0C-47EA53F6C23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8" creationId="{F4F12056-E201-ECE3-F25E-1739B0401C00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9" creationId="{8ED752C4-B425-B5E6-0A2A-B6A712AA4B6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0" creationId="{5FD6A636-55D6-1013-76C2-E83ACFF3F32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2" creationId="{AA7EAC8E-35EE-5E0C-05C5-E5DFA80A2525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3" creationId="{92A930F1-9BED-CBBA-E57D-D37CC1C18C6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4" creationId="{9EE2E51D-F78C-C1CB-34CC-E73BF6B4AB8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5" creationId="{EF566336-C215-A192-1608-D77F3FCF9D5D}"/>
          </ac:spMkLst>
        </pc:spChg>
        <pc:spChg chg="add mod ord">
          <ac:chgData name="Abels, Patrick" userId="ba666de4-0d21-43a6-8e66-51a18aae1b4a" providerId="ADAL" clId="{F16A5435-0EE5-4BF1-A24B-2FCE1043DF3C}" dt="2024-09-10T03:23:37.738" v="3834" actId="1076"/>
          <ac:spMkLst>
            <pc:docMk/>
            <pc:sldMk cId="3992498822" sldId="318"/>
            <ac:spMk id="57" creationId="{573C087B-E059-AF95-3D05-3F4531348DB0}"/>
          </ac:spMkLst>
        </pc:spChg>
        <pc:spChg chg="add mod">
          <ac:chgData name="Abels, Patrick" userId="ba666de4-0d21-43a6-8e66-51a18aae1b4a" providerId="ADAL" clId="{F16A5435-0EE5-4BF1-A24B-2FCE1043DF3C}" dt="2024-09-10T03:29:38.762" v="4139" actId="1076"/>
          <ac:spMkLst>
            <pc:docMk/>
            <pc:sldMk cId="3992498822" sldId="318"/>
            <ac:spMk id="58" creationId="{9850FBAA-149C-6753-4E7D-DD6938FBDA96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0" creationId="{DCEB823B-E91D-A826-59EE-F6BCD43B4A2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2" creationId="{7204640D-42F6-36AA-D089-78DF9A7CE8D7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4" creationId="{C08AE3EF-C7F3-F4D6-B7E9-41E6755F15A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5" creationId="{625C3866-DA0E-3588-5582-5B3E55C13236}"/>
          </ac:spMkLst>
        </pc:spChg>
        <pc:spChg chg="del mod topLvl">
          <ac:chgData name="Abels, Patrick" userId="ba666de4-0d21-43a6-8e66-51a18aae1b4a" providerId="ADAL" clId="{F16A5435-0EE5-4BF1-A24B-2FCE1043DF3C}" dt="2024-09-10T03:24:01.479" v="3838" actId="478"/>
          <ac:spMkLst>
            <pc:docMk/>
            <pc:sldMk cId="3992498822" sldId="318"/>
            <ac:spMk id="66" creationId="{564FF6CD-F82E-BCF6-54E3-3EC012F38576}"/>
          </ac:spMkLst>
        </pc:spChg>
        <pc:spChg chg="del mod topLvl">
          <ac:chgData name="Abels, Patrick" userId="ba666de4-0d21-43a6-8e66-51a18aae1b4a" providerId="ADAL" clId="{F16A5435-0EE5-4BF1-A24B-2FCE1043DF3C}" dt="2024-09-10T03:24:05.465" v="3841" actId="478"/>
          <ac:spMkLst>
            <pc:docMk/>
            <pc:sldMk cId="3992498822" sldId="318"/>
            <ac:spMk id="69" creationId="{140DF66B-29E7-A0E2-41F2-29B8E684C12A}"/>
          </ac:spMkLst>
        </pc:spChg>
        <pc:spChg chg="del mod topLvl">
          <ac:chgData name="Abels, Patrick" userId="ba666de4-0d21-43a6-8e66-51a18aae1b4a" providerId="ADAL" clId="{F16A5435-0EE5-4BF1-A24B-2FCE1043DF3C}" dt="2024-09-10T03:24:03.448" v="3840" actId="478"/>
          <ac:spMkLst>
            <pc:docMk/>
            <pc:sldMk cId="3992498822" sldId="318"/>
            <ac:spMk id="70" creationId="{9A731FC1-7776-8932-BEA3-6D15915F177A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1" creationId="{02588FC8-710D-A891-EFBF-B2C70E383AB6}"/>
          </ac:spMkLst>
        </pc:spChg>
        <pc:spChg chg="del mod topLvl">
          <ac:chgData name="Abels, Patrick" userId="ba666de4-0d21-43a6-8e66-51a18aae1b4a" providerId="ADAL" clId="{F16A5435-0EE5-4BF1-A24B-2FCE1043DF3C}" dt="2024-09-10T03:24:07.748" v="3843" actId="478"/>
          <ac:spMkLst>
            <pc:docMk/>
            <pc:sldMk cId="3992498822" sldId="318"/>
            <ac:spMk id="72" creationId="{68B02E4B-7971-14C0-4C4A-A83F36CFB5A6}"/>
          </ac:spMkLst>
        </pc:spChg>
        <pc:spChg chg="del mod topLvl">
          <ac:chgData name="Abels, Patrick" userId="ba666de4-0d21-43a6-8e66-51a18aae1b4a" providerId="ADAL" clId="{F16A5435-0EE5-4BF1-A24B-2FCE1043DF3C}" dt="2024-09-10T03:24:02.714" v="3839" actId="478"/>
          <ac:spMkLst>
            <pc:docMk/>
            <pc:sldMk cId="3992498822" sldId="318"/>
            <ac:spMk id="76" creationId="{764B37C8-392D-528A-5587-DD52FB3E789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7" creationId="{EAE0ED05-7E1C-DB9A-2463-B1D5116DDEF3}"/>
          </ac:spMkLst>
        </pc:spChg>
        <pc:spChg chg="del mod topLvl">
          <ac:chgData name="Abels, Patrick" userId="ba666de4-0d21-43a6-8e66-51a18aae1b4a" providerId="ADAL" clId="{F16A5435-0EE5-4BF1-A24B-2FCE1043DF3C}" dt="2024-09-10T03:24:50.626" v="3885" actId="478"/>
          <ac:spMkLst>
            <pc:docMk/>
            <pc:sldMk cId="3992498822" sldId="318"/>
            <ac:spMk id="78" creationId="{A538F1EF-9F88-4604-1F62-B1032952646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9" creationId="{B25DF3D4-5DFC-89A1-D9CE-CE3A895C4C1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0" creationId="{9D224526-487A-2C1F-9D99-36C0B52B65DC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1" creationId="{84A5C8C4-393E-8C93-C14C-1BB06AE0CEE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2" creationId="{8AE94B51-E218-4DBB-F469-BDE7CFC247E5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3" creationId="{29717879-6D58-AE50-1077-D29C06931CA6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4" creationId="{08338F84-86AE-AD33-77A2-37816FA0E26E}"/>
          </ac:spMkLst>
        </pc:spChg>
        <pc:spChg chg="add 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1" creationId="{8F359E91-B873-1404-1E32-1413363F4C46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4" creationId="{AAE70D42-A687-0AAF-A160-F8068BF8B430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5" creationId="{2361AAC6-0001-16A9-0E3E-00135A75C4B5}"/>
          </ac:spMkLst>
        </pc:spChg>
        <pc:grpChg chg="add del mod">
          <ac:chgData name="Abels, Patrick" userId="ba666de4-0d21-43a6-8e66-51a18aae1b4a" providerId="ADAL" clId="{F16A5435-0EE5-4BF1-A24B-2FCE1043DF3C}" dt="2024-09-10T03:07:39.459" v="3270" actId="165"/>
          <ac:grpSpMkLst>
            <pc:docMk/>
            <pc:sldMk cId="3992498822" sldId="318"/>
            <ac:grpSpMk id="4" creationId="{6EC49C00-56A5-BF54-39DC-4673B6FED516}"/>
          </ac:grpSpMkLst>
        </pc:grpChg>
        <pc:grpChg chg="mod topLvl">
          <ac:chgData name="Abels, Patrick" userId="ba666de4-0d21-43a6-8e66-51a18aae1b4a" providerId="ADAL" clId="{F16A5435-0EE5-4BF1-A24B-2FCE1043DF3C}" dt="2024-09-10T03:17:38.734" v="3814" actId="164"/>
          <ac:grpSpMkLst>
            <pc:docMk/>
            <pc:sldMk cId="3992498822" sldId="318"/>
            <ac:grpSpMk id="9" creationId="{A66937B6-D79F-E0D5-2F04-B8249F5E7003}"/>
          </ac:grpSpMkLst>
        </pc:grpChg>
        <pc:grpChg chg="add mod">
          <ac:chgData name="Abels, Patrick" userId="ba666de4-0d21-43a6-8e66-51a18aae1b4a" providerId="ADAL" clId="{F16A5435-0EE5-4BF1-A24B-2FCE1043DF3C}" dt="2024-09-10T03:18:12.186" v="3823" actId="1076"/>
          <ac:grpSpMkLst>
            <pc:docMk/>
            <pc:sldMk cId="3992498822" sldId="318"/>
            <ac:grpSpMk id="56" creationId="{45D0506E-2E21-50A7-BE22-ED1886110DF2}"/>
          </ac:grpSpMkLst>
        </pc:grpChg>
        <pc:grpChg chg="add del mod">
          <ac:chgData name="Abels, Patrick" userId="ba666de4-0d21-43a6-8e66-51a18aae1b4a" providerId="ADAL" clId="{F16A5435-0EE5-4BF1-A24B-2FCE1043DF3C}" dt="2024-09-10T03:23:54.257" v="3836" actId="165"/>
          <ac:grpSpMkLst>
            <pc:docMk/>
            <pc:sldMk cId="3992498822" sldId="318"/>
            <ac:grpSpMk id="59" creationId="{258EE6A9-B72C-1A59-3065-B78FB88AE94B}"/>
          </ac:grpSpMkLst>
        </pc:grpChg>
        <pc:grpChg chg="mod topLvl">
          <ac:chgData name="Abels, Patrick" userId="ba666de4-0d21-43a6-8e66-51a18aae1b4a" providerId="ADAL" clId="{F16A5435-0EE5-4BF1-A24B-2FCE1043DF3C}" dt="2024-09-10T03:29:34.430" v="4135" actId="164"/>
          <ac:grpSpMkLst>
            <pc:docMk/>
            <pc:sldMk cId="3992498822" sldId="318"/>
            <ac:grpSpMk id="63" creationId="{E823FE57-0ED0-E395-97DC-F5F293995754}"/>
          </ac:grpSpMkLst>
        </pc:grpChg>
        <pc:grpChg chg="add del mod">
          <ac:chgData name="Abels, Patrick" userId="ba666de4-0d21-43a6-8e66-51a18aae1b4a" providerId="ADAL" clId="{F16A5435-0EE5-4BF1-A24B-2FCE1043DF3C}" dt="2024-09-10T03:29:13.642" v="4132" actId="165"/>
          <ac:grpSpMkLst>
            <pc:docMk/>
            <pc:sldMk cId="3992498822" sldId="318"/>
            <ac:grpSpMk id="93" creationId="{7A2D9409-AB00-71C0-1CCB-00986F7C7046}"/>
          </ac:grpSpMkLst>
        </pc:grpChg>
        <pc:grpChg chg="add mod">
          <ac:chgData name="Abels, Patrick" userId="ba666de4-0d21-43a6-8e66-51a18aae1b4a" providerId="ADAL" clId="{F16A5435-0EE5-4BF1-A24B-2FCE1043DF3C}" dt="2024-09-10T03:29:38.606" v="4138" actId="1076"/>
          <ac:grpSpMkLst>
            <pc:docMk/>
            <pc:sldMk cId="3992498822" sldId="318"/>
            <ac:grpSpMk id="96" creationId="{351219D8-12B4-8EE2-2BDC-AB2099D6EE27}"/>
          </ac:grpSpMkLst>
        </pc:grpChg>
        <pc:cxnChg chg="mod topLvl">
          <ac:chgData name="Abels, Patrick" userId="ba666de4-0d21-43a6-8e66-51a18aae1b4a" providerId="ADAL" clId="{F16A5435-0EE5-4BF1-A24B-2FCE1043DF3C}" dt="2024-09-10T03:18:12.186" v="3823" actId="1076"/>
          <ac:cxnSpMkLst>
            <pc:docMk/>
            <pc:sldMk cId="3992498822" sldId="318"/>
            <ac:cxnSpMk id="6" creationId="{FF3CD146-08FE-0AA7-F891-435F5A9E5E80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7" creationId="{4A835C03-15DF-D060-88D3-E48FBA3040AD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3" creationId="{4EA30AE1-AB3A-12CC-CBC1-082BB4745C9A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5" creationId="{D93D5787-EEF3-F13C-F65C-E2A59E289C15}"/>
          </ac:cxnSpMkLst>
        </pc:cxnChg>
        <pc:cxnChg chg="del mod topLvl">
          <ac:chgData name="Abels, Patrick" userId="ba666de4-0d21-43a6-8e66-51a18aae1b4a" providerId="ADAL" clId="{F16A5435-0EE5-4BF1-A24B-2FCE1043DF3C}" dt="2024-09-10T03:10:35.685" v="3329" actId="478"/>
          <ac:cxnSpMkLst>
            <pc:docMk/>
            <pc:sldMk cId="3992498822" sldId="318"/>
            <ac:cxnSpMk id="17" creationId="{FBD36686-CF8C-FDB1-16F2-65639F5E2B85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36" creationId="{A283AD26-18CA-FD66-267A-1B9768634AA6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0" creationId="{1A320B58-D0B9-916C-27BE-EB48123CA3DC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3" creationId="{5492D1A3-29B1-37DD-1ED5-04CE0148900E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1" creationId="{A424983C-8947-A5EB-F3F5-F717B757CE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7" creationId="{4E2ECAF3-3F48-D95F-C28C-152704DD8630}"/>
          </ac:cxnSpMkLst>
        </pc:cxnChg>
        <pc:cxnChg chg="del mod topLvl">
          <ac:chgData name="Abels, Patrick" userId="ba666de4-0d21-43a6-8e66-51a18aae1b4a" providerId="ADAL" clId="{F16A5435-0EE5-4BF1-A24B-2FCE1043DF3C}" dt="2024-09-10T03:24:06.294" v="3842" actId="478"/>
          <ac:cxnSpMkLst>
            <pc:docMk/>
            <pc:sldMk cId="3992498822" sldId="318"/>
            <ac:cxnSpMk id="68" creationId="{5C7A7AEE-6A22-6392-B216-ACBAA9965AB6}"/>
          </ac:cxnSpMkLst>
        </pc:cxnChg>
        <pc:cxnChg chg="del mod topLvl">
          <ac:chgData name="Abels, Patrick" userId="ba666de4-0d21-43a6-8e66-51a18aae1b4a" providerId="ADAL" clId="{F16A5435-0EE5-4BF1-A24B-2FCE1043DF3C}" dt="2024-09-10T03:24:49.297" v="3884" actId="478"/>
          <ac:cxnSpMkLst>
            <pc:docMk/>
            <pc:sldMk cId="3992498822" sldId="318"/>
            <ac:cxnSpMk id="73" creationId="{3B18280E-D134-1DE3-1E10-F17E4D83E3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74" creationId="{6A35EB17-1DF1-17E0-6A2E-D50D1528F389}"/>
          </ac:cxnSpMkLst>
        </pc:cxnChg>
        <pc:cxnChg chg="del mod topLvl">
          <ac:chgData name="Abels, Patrick" userId="ba666de4-0d21-43a6-8e66-51a18aae1b4a" providerId="ADAL" clId="{F16A5435-0EE5-4BF1-A24B-2FCE1043DF3C}" dt="2024-09-10T03:24:00.619" v="3837" actId="478"/>
          <ac:cxnSpMkLst>
            <pc:docMk/>
            <pc:sldMk cId="3992498822" sldId="318"/>
            <ac:cxnSpMk id="75" creationId="{AA15BEC1-72A1-56CF-67EC-CBB39F89E319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85" creationId="{4EE3FFC1-8199-2216-9F9A-5245E32CF7BA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90" creationId="{960B4E86-9290-7BD9-EA12-CE87E054B8F3}"/>
          </ac:cxnSpMkLst>
        </pc:cxnChg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24/09/2024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20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9C8BB-2477-4BA8-2A3A-6FC08A8F62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F7BD7586-0B98-041C-1711-59CD3B85E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0975405"/>
                  </p:ext>
                </p:extLst>
              </p:nvPr>
            </p:nvGraphicFramePr>
            <p:xfrm>
              <a:off x="4896121" y="3501598"/>
              <a:ext cx="6675655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665">
                      <a:extLst>
                        <a:ext uri="{9D8B030D-6E8A-4147-A177-3AD203B41FA5}">
                          <a16:colId xmlns:a16="http://schemas.microsoft.com/office/drawing/2014/main" val="2744675436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1172969241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199668283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618467402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118250788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4154457410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396727605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Zustand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Eingabe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Keller-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zeichen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Neuer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Zustand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Kelleroperation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57558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0, 1, #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𝑝𝑢𝑠h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89768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0, 1, #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𝑝𝑢𝑠h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65985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0, 1, #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𝑛𝑜𝑝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305301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𝑝𝑜𝑝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9749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𝑝𝑜𝑝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567354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</m:oMath>
                            </m:oMathPara>
                          </a14:m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𝑛𝑜𝑝</m:t>
                                </m:r>
                              </m:oMath>
                            </m:oMathPara>
                          </a14:m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784555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F7BD7586-0B98-041C-1711-59CD3B85E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0975405"/>
                  </p:ext>
                </p:extLst>
              </p:nvPr>
            </p:nvGraphicFramePr>
            <p:xfrm>
              <a:off x="4896121" y="3501598"/>
              <a:ext cx="6675655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665">
                      <a:extLst>
                        <a:ext uri="{9D8B030D-6E8A-4147-A177-3AD203B41FA5}">
                          <a16:colId xmlns:a16="http://schemas.microsoft.com/office/drawing/2014/main" val="2744675436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1172969241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199668283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618467402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2118250788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4154457410"/>
                        </a:ext>
                      </a:extLst>
                    </a:gridCol>
                    <a:gridCol w="953665">
                      <a:extLst>
                        <a:ext uri="{9D8B030D-6E8A-4147-A177-3AD203B41FA5}">
                          <a16:colId xmlns:a16="http://schemas.microsoft.com/office/drawing/2014/main" val="3967276050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Zustand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Eingabe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Keller-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zeichen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1429" r="-302564" b="-52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Neuer</a:t>
                          </a:r>
                          <a:r>
                            <a:rPr lang="en-GB" sz="1100" b="1" dirty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Zustand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100" b="1" dirty="0" err="1">
                              <a:solidFill>
                                <a:schemeClr val="bg1"/>
                              </a:solidFill>
                            </a:rPr>
                            <a:t>Kelleroperation</a:t>
                          </a:r>
                          <a:endParaRPr lang="en-DE" sz="11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57558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116393" r="-599363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116393" r="-503205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16393" r="-400000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116393" r="-302564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116393" r="-200637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116393" r="-101923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726" t="-116393" r="-1274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9768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216393" r="-599363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216393" r="-503205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16393" r="-40000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216393" r="-302564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216393" r="-20063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216393" r="-101923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8726" t="-216393" r="-127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5985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316393" r="-599363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316393" r="-503205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316393" r="-40000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316393" r="-302564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316393" r="-20063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316393" r="-101923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305301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416393" r="-599363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416393" r="-503205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416393" r="-40000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416393" r="-302564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416393" r="-20063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416393" r="-101923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9749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516393" r="-59936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516393" r="-503205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516393" r="-40000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516393" r="-302564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516393" r="-20063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516393" r="-10192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567354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7" t="-616393" r="-59936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282" t="-616393" r="-50320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616393" r="-40000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923" t="-616393" r="-302564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9363" t="-616393" r="-20063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2564" t="-616393" r="-10192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DE" sz="11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784555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A8C1DE22-954C-77AE-07D8-29F0AADD07D8}"/>
              </a:ext>
            </a:extLst>
          </p:cNvPr>
          <p:cNvGrpSpPr/>
          <p:nvPr/>
        </p:nvGrpSpPr>
        <p:grpSpPr>
          <a:xfrm>
            <a:off x="523538" y="1913112"/>
            <a:ext cx="5138660" cy="3274061"/>
            <a:chOff x="315098" y="1891846"/>
            <a:chExt cx="5138660" cy="327406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25C2EEC6-117D-E86D-10BC-ADFE30F68E1F}"/>
                    </a:ext>
                  </a:extLst>
                </p:cNvPr>
                <p:cNvSpPr/>
                <p:nvPr/>
              </p:nvSpPr>
              <p:spPr>
                <a:xfrm>
                  <a:off x="729267" y="2371398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25C2EEC6-117D-E86D-10BC-ADFE30F68E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267" y="2371398"/>
                  <a:ext cx="720000" cy="72000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A648E618-B3D7-7A27-3D8F-50FD99087030}"/>
                    </a:ext>
                  </a:extLst>
                </p:cNvPr>
                <p:cNvSpPr/>
                <p:nvPr/>
              </p:nvSpPr>
              <p:spPr>
                <a:xfrm>
                  <a:off x="2720315" y="2371398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A648E618-B3D7-7A27-3D8F-50FD990870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0315" y="2371398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03F8EC7B-023A-7568-784E-7D2D5D052208}"/>
                    </a:ext>
                  </a:extLst>
                </p:cNvPr>
                <p:cNvSpPr/>
                <p:nvPr/>
              </p:nvSpPr>
              <p:spPr>
                <a:xfrm>
                  <a:off x="4733758" y="2371397"/>
                  <a:ext cx="720000" cy="720000"/>
                </a:xfrm>
                <a:prstGeom prst="ellipse">
                  <a:avLst/>
                </a:prstGeom>
                <a:noFill/>
                <a:ln w="41275" cap="flat" cmpd="dbl">
                  <a:solidFill>
                    <a:schemeClr val="bg1"/>
                  </a:solidFill>
                  <a:miter lim="800000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03F8EC7B-023A-7568-784E-7D2D5D0522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3758" y="2371397"/>
                  <a:ext cx="720000" cy="72000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41275" cap="flat" cmpd="dbl">
                  <a:solidFill>
                    <a:schemeClr val="bg1"/>
                  </a:solidFill>
                  <a:miter lim="800000"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B409BB7-9BA0-8333-A3A7-32BF1E78A68F}"/>
                </a:ext>
              </a:extLst>
            </p:cNvPr>
            <p:cNvCxnSpPr>
              <a:cxnSpLocks/>
              <a:endCxn id="5" idx="2"/>
            </p:cNvCxnSpPr>
            <p:nvPr/>
          </p:nvCxnSpPr>
          <p:spPr>
            <a:xfrm>
              <a:off x="315098" y="2731398"/>
              <a:ext cx="41416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DA842C2-7B24-DA23-F9D2-54A4609BF8C4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>
              <a:off x="1449267" y="2731398"/>
              <a:ext cx="1271048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row: Circular 9">
              <a:extLst>
                <a:ext uri="{FF2B5EF4-FFF2-40B4-BE49-F238E27FC236}">
                  <a16:creationId xmlns:a16="http://schemas.microsoft.com/office/drawing/2014/main" id="{8230E87F-F35D-6304-BAD0-B85527C74512}"/>
                </a:ext>
              </a:extLst>
            </p:cNvPr>
            <p:cNvSpPr/>
            <p:nvPr/>
          </p:nvSpPr>
          <p:spPr>
            <a:xfrm rot="10800000">
              <a:off x="838684" y="2656353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D87B3775-921F-2874-68A6-D39A64FE9F6A}"/>
                    </a:ext>
                  </a:extLst>
                </p:cNvPr>
                <p:cNvSpPr txBox="1"/>
                <p:nvPr/>
              </p:nvSpPr>
              <p:spPr>
                <a:xfrm>
                  <a:off x="1522236" y="2437670"/>
                  <a:ext cx="10817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D87B3775-921F-2874-68A6-D39A64FE9F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2236" y="2437670"/>
                  <a:ext cx="1081771" cy="276999"/>
                </a:xfrm>
                <a:prstGeom prst="rect">
                  <a:avLst/>
                </a:prstGeom>
                <a:blipFill>
                  <a:blip r:embed="rId6"/>
                  <a:stretch>
                    <a:fillRect t="-28261" r="-1581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B0246BE-5BC5-523C-AA75-7C004FDB8AEE}"/>
                    </a:ext>
                  </a:extLst>
                </p:cNvPr>
                <p:cNvSpPr txBox="1"/>
                <p:nvPr/>
              </p:nvSpPr>
              <p:spPr>
                <a:xfrm>
                  <a:off x="388722" y="3451398"/>
                  <a:ext cx="13369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B0246BE-5BC5-523C-AA75-7C004FDB8A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722" y="3451398"/>
                  <a:ext cx="1336904" cy="276999"/>
                </a:xfrm>
                <a:prstGeom prst="rect">
                  <a:avLst/>
                </a:prstGeom>
                <a:blipFill>
                  <a:blip r:embed="rId7"/>
                  <a:stretch>
                    <a:fillRect t="-28889" r="-12329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6F02508-2846-7B0E-5F77-DEFC1111DD0F}"/>
                </a:ext>
              </a:extLst>
            </p:cNvPr>
            <p:cNvCxnSpPr>
              <a:cxnSpLocks/>
            </p:cNvCxnSpPr>
            <p:nvPr/>
          </p:nvCxnSpPr>
          <p:spPr>
            <a:xfrm>
              <a:off x="3440315" y="2731397"/>
              <a:ext cx="1271048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19C2FD1-FF30-DA67-AD22-48AB79F382C6}"/>
                    </a:ext>
                  </a:extLst>
                </p:cNvPr>
                <p:cNvSpPr txBox="1"/>
                <p:nvPr/>
              </p:nvSpPr>
              <p:spPr>
                <a:xfrm>
                  <a:off x="3533254" y="2452082"/>
                  <a:ext cx="1083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19C2FD1-FF30-DA67-AD22-48AB79F382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3254" y="2452082"/>
                  <a:ext cx="1083374" cy="276999"/>
                </a:xfrm>
                <a:prstGeom prst="rect">
                  <a:avLst/>
                </a:prstGeom>
                <a:blipFill>
                  <a:blip r:embed="rId8"/>
                  <a:stretch>
                    <a:fillRect t="-28889" r="-15169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E778626-A7D3-825C-1461-7789C4188262}"/>
                    </a:ext>
                  </a:extLst>
                </p:cNvPr>
                <p:cNvSpPr txBox="1"/>
                <p:nvPr/>
              </p:nvSpPr>
              <p:spPr>
                <a:xfrm>
                  <a:off x="388722" y="3754762"/>
                  <a:ext cx="13369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E778626-A7D3-825C-1461-7789C41882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722" y="3754762"/>
                  <a:ext cx="1336904" cy="276999"/>
                </a:xfrm>
                <a:prstGeom prst="rect">
                  <a:avLst/>
                </a:prstGeom>
                <a:blipFill>
                  <a:blip r:embed="rId9"/>
                  <a:stretch>
                    <a:fillRect t="-28261" r="-1232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Arrow: Circular 15">
              <a:extLst>
                <a:ext uri="{FF2B5EF4-FFF2-40B4-BE49-F238E27FC236}">
                  <a16:creationId xmlns:a16="http://schemas.microsoft.com/office/drawing/2014/main" id="{9FCC05C0-B305-B332-ED9B-6BEF1076EC8E}"/>
                </a:ext>
              </a:extLst>
            </p:cNvPr>
            <p:cNvSpPr/>
            <p:nvPr/>
          </p:nvSpPr>
          <p:spPr>
            <a:xfrm rot="10800000">
              <a:off x="2850033" y="2656353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1E2F7A12-8FC7-0026-4CFF-3BCD93B5925A}"/>
                    </a:ext>
                  </a:extLst>
                </p:cNvPr>
                <p:cNvSpPr txBox="1"/>
                <p:nvPr/>
              </p:nvSpPr>
              <p:spPr>
                <a:xfrm>
                  <a:off x="2578493" y="3451398"/>
                  <a:ext cx="10391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1E2F7A12-8FC7-0026-4CFF-3BCD93B592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8493" y="3451398"/>
                  <a:ext cx="1039195" cy="276999"/>
                </a:xfrm>
                <a:prstGeom prst="rect">
                  <a:avLst/>
                </a:prstGeom>
                <a:blipFill>
                  <a:blip r:embed="rId10"/>
                  <a:stretch>
                    <a:fillRect t="-28889" r="-16374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A2991963-746F-E77E-26FA-DA23D57496C0}"/>
                    </a:ext>
                  </a:extLst>
                </p:cNvPr>
                <p:cNvSpPr txBox="1"/>
                <p:nvPr/>
              </p:nvSpPr>
              <p:spPr>
                <a:xfrm>
                  <a:off x="1525780" y="2164758"/>
                  <a:ext cx="10673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A2991963-746F-E77E-26FA-DA23D57496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5780" y="2164758"/>
                  <a:ext cx="1067343" cy="276999"/>
                </a:xfrm>
                <a:prstGeom prst="rect">
                  <a:avLst/>
                </a:prstGeom>
                <a:blipFill>
                  <a:blip r:embed="rId11"/>
                  <a:stretch>
                    <a:fillRect t="-28889" r="-15909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561461C-F8F2-3DFD-C92C-9557A55046D4}"/>
                    </a:ext>
                  </a:extLst>
                </p:cNvPr>
                <p:cNvSpPr txBox="1"/>
                <p:nvPr/>
              </p:nvSpPr>
              <p:spPr>
                <a:xfrm>
                  <a:off x="1529324" y="1891846"/>
                  <a:ext cx="10673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561461C-F8F2-3DFD-C92C-9557A55046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9324" y="1891846"/>
                  <a:ext cx="1067343" cy="276999"/>
                </a:xfrm>
                <a:prstGeom prst="rect">
                  <a:avLst/>
                </a:prstGeom>
                <a:blipFill>
                  <a:blip r:embed="rId12"/>
                  <a:stretch>
                    <a:fillRect t="-28889" r="-16571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536E595-92B3-1B68-C264-6FD07AEEE7E5}"/>
                    </a:ext>
                  </a:extLst>
                </p:cNvPr>
                <p:cNvSpPr txBox="1"/>
                <p:nvPr/>
              </p:nvSpPr>
              <p:spPr>
                <a:xfrm>
                  <a:off x="2582034" y="3731394"/>
                  <a:ext cx="103919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536E595-92B3-1B68-C264-6FD07AEEE7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2034" y="3731394"/>
                  <a:ext cx="1039194" cy="276999"/>
                </a:xfrm>
                <a:prstGeom prst="rect">
                  <a:avLst/>
                </a:prstGeom>
                <a:blipFill>
                  <a:blip r:embed="rId13"/>
                  <a:stretch>
                    <a:fillRect t="-28889" r="-16471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3569FDA-EBBE-3C9C-9402-7D228F4ABC80}"/>
                    </a:ext>
                  </a:extLst>
                </p:cNvPr>
                <p:cNvSpPr txBox="1"/>
                <p:nvPr/>
              </p:nvSpPr>
              <p:spPr>
                <a:xfrm>
                  <a:off x="392265" y="4018471"/>
                  <a:ext cx="13898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3569FDA-EBBE-3C9C-9402-7D228F4ABC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265" y="4018471"/>
                  <a:ext cx="1389804" cy="276999"/>
                </a:xfrm>
                <a:prstGeom prst="rect">
                  <a:avLst/>
                </a:prstGeom>
                <a:blipFill>
                  <a:blip r:embed="rId14"/>
                  <a:stretch>
                    <a:fillRect t="-28889" r="-11842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E6AE8AD-2788-61C0-B5A5-D16CACE67CA8}"/>
                    </a:ext>
                  </a:extLst>
                </p:cNvPr>
                <p:cNvSpPr txBox="1"/>
                <p:nvPr/>
              </p:nvSpPr>
              <p:spPr>
                <a:xfrm>
                  <a:off x="392265" y="4321835"/>
                  <a:ext cx="13369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E6AE8AD-2788-61C0-B5A5-D16CACE67C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265" y="4321835"/>
                  <a:ext cx="1336904" cy="276999"/>
                </a:xfrm>
                <a:prstGeom prst="rect">
                  <a:avLst/>
                </a:prstGeom>
                <a:blipFill>
                  <a:blip r:embed="rId15"/>
                  <a:stretch>
                    <a:fillRect t="-28261" r="-1232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2AAD41E-7064-22F1-23D1-70ACBC954527}"/>
                    </a:ext>
                  </a:extLst>
                </p:cNvPr>
                <p:cNvSpPr txBox="1"/>
                <p:nvPr/>
              </p:nvSpPr>
              <p:spPr>
                <a:xfrm>
                  <a:off x="395808" y="4585544"/>
                  <a:ext cx="13369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2AAD41E-7064-22F1-23D1-70ACBC9545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808" y="4585544"/>
                  <a:ext cx="1336904" cy="276999"/>
                </a:xfrm>
                <a:prstGeom prst="rect">
                  <a:avLst/>
                </a:prstGeom>
                <a:blipFill>
                  <a:blip r:embed="rId16"/>
                  <a:stretch>
                    <a:fillRect t="-28889" r="-12785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97BCA759-3593-111B-20D2-B19AE6D56923}"/>
                    </a:ext>
                  </a:extLst>
                </p:cNvPr>
                <p:cNvSpPr txBox="1"/>
                <p:nvPr/>
              </p:nvSpPr>
              <p:spPr>
                <a:xfrm>
                  <a:off x="395808" y="4888908"/>
                  <a:ext cx="138980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97BCA759-3593-111B-20D2-B19AE6D569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808" y="4888908"/>
                  <a:ext cx="1389803" cy="276999"/>
                </a:xfrm>
                <a:prstGeom prst="rect">
                  <a:avLst/>
                </a:prstGeom>
                <a:blipFill>
                  <a:blip r:embed="rId17"/>
                  <a:stretch>
                    <a:fillRect t="-28261" r="-12281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432850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Kellerautomat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</p:spPr>
            <p:txBody>
              <a:bodyPr/>
              <a:lstStyle/>
              <a:p>
                <a:r>
                  <a:rPr lang="en-GB" sz="2800" dirty="0"/>
                  <a:t>Konstruiere einen </a:t>
                </a:r>
                <a:r>
                  <a:rPr lang="en-GB" sz="2800" dirty="0" err="1"/>
                  <a:t>Kellerautomaten</a:t>
                </a:r>
                <a:r>
                  <a:rPr lang="en-GB" sz="2800" dirty="0"/>
                  <a:t> </a:t>
                </a:r>
                <a:r>
                  <a:rPr lang="en-GB" sz="2800" dirty="0" err="1"/>
                  <a:t>zur</a:t>
                </a:r>
                <a:r>
                  <a:rPr lang="en-GB" sz="2800" dirty="0"/>
                  <a:t> folgenden </a:t>
                </a:r>
                <a:r>
                  <a:rPr lang="en-GB" sz="2800" dirty="0" err="1"/>
                  <a:t>Sprache</a:t>
                </a:r>
                <a:r>
                  <a:rPr lang="en-GB" sz="2800" dirty="0"/>
                  <a:t>:</a:t>
                </a:r>
              </a:p>
              <a:p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e>
                            <m:sup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=#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n-GB" sz="2800" b="1" dirty="0"/>
              </a:p>
              <a:p>
                <a:endParaRPr lang="en-GB" sz="2800" dirty="0"/>
              </a:p>
              <a:p>
                <a:r>
                  <a:rPr lang="en-GB" sz="2800" dirty="0" err="1"/>
                  <a:t>Dabei</a:t>
                </a:r>
                <a:r>
                  <a:rPr lang="en-GB" sz="2800" dirty="0"/>
                  <a:t> </a:t>
                </a:r>
                <a:r>
                  <a:rPr lang="en-GB" sz="2800" dirty="0" err="1"/>
                  <a:t>ist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GB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sup>
                    </m:sSup>
                  </m:oMath>
                </a14:m>
                <a:r>
                  <a:rPr lang="en-GB" sz="2800" b="1" dirty="0"/>
                  <a:t> </a:t>
                </a:r>
                <a:r>
                  <a:rPr lang="en-GB" sz="2800" dirty="0"/>
                  <a:t>das Wort </a:t>
                </a:r>
                <a14:m>
                  <m:oMath xmlns:m="http://schemas.openxmlformats.org/officeDocument/2006/math">
                    <m:r>
                      <a:rPr lang="en-GB" sz="2800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err="1"/>
                  <a:t>rückwärts</a:t>
                </a:r>
                <a:r>
                  <a:rPr lang="en-GB" sz="2800" dirty="0"/>
                  <a:t> </a:t>
                </a:r>
                <a:r>
                  <a:rPr lang="en-GB" sz="2800" dirty="0" err="1"/>
                  <a:t>gelesen</a:t>
                </a:r>
                <a:r>
                  <a:rPr lang="en-GB" sz="2800" dirty="0"/>
                  <a:t>.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Gib </a:t>
                </a:r>
                <a:r>
                  <a:rPr lang="en-GB" sz="2800" dirty="0" err="1"/>
                  <a:t>eine</a:t>
                </a:r>
                <a:r>
                  <a:rPr lang="en-GB" sz="2800" dirty="0"/>
                  <a:t> </a:t>
                </a:r>
                <a:r>
                  <a:rPr lang="en-GB" sz="2800" dirty="0" err="1"/>
                  <a:t>Überführungstabelle</a:t>
                </a:r>
                <a:r>
                  <a:rPr lang="en-GB" sz="2800" dirty="0"/>
                  <a:t> an und </a:t>
                </a:r>
                <a:r>
                  <a:rPr lang="en-GB" sz="2800" dirty="0" err="1"/>
                  <a:t>zeichne</a:t>
                </a:r>
                <a:r>
                  <a:rPr lang="en-GB" sz="2800" dirty="0"/>
                  <a:t> den </a:t>
                </a:r>
                <a:r>
                  <a:rPr lang="en-GB" sz="2800" dirty="0" err="1"/>
                  <a:t>Graphen</a:t>
                </a:r>
                <a:r>
                  <a:rPr lang="en-GB" sz="2800" dirty="0"/>
                  <a:t>.</a:t>
                </a:r>
                <a:endParaRPr lang="en-DE" sz="2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  <a:blipFill>
                <a:blip r:embed="rId2"/>
                <a:stretch>
                  <a:fillRect l="-1101" t="-252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Kellerautomat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16E3F71-A019-84D8-0514-37FAC29BA53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Erstelle einen </a:t>
                </a:r>
                <a:r>
                  <a:rPr lang="en-GB" dirty="0" err="1"/>
                  <a:t>Automaten</a:t>
                </a:r>
                <a:r>
                  <a:rPr lang="en-GB" dirty="0"/>
                  <a:t>, der die </a:t>
                </a:r>
                <a:r>
                  <a:rPr lang="en-GB" dirty="0" err="1"/>
                  <a:t>vereinfachte</a:t>
                </a:r>
                <a:r>
                  <a:rPr lang="en-GB" dirty="0"/>
                  <a:t> </a:t>
                </a:r>
                <a:r>
                  <a:rPr lang="en-GB" dirty="0" err="1"/>
                  <a:t>Klammersprache</a:t>
                </a:r>
                <a:r>
                  <a:rPr lang="en-GB" dirty="0"/>
                  <a:t> </a:t>
                </a:r>
                <a:r>
                  <a:rPr lang="en-GB" dirty="0" err="1"/>
                  <a:t>akzeptiert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GB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1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</m:d>
                        </m:e>
                      </m:d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, …}</m:t>
                      </m:r>
                    </m:oMath>
                  </m:oMathPara>
                </a14:m>
                <a:endParaRPr lang="en-GB" sz="3600" b="1" dirty="0"/>
              </a:p>
              <a:p>
                <a:endParaRPr lang="en-GB" dirty="0"/>
              </a:p>
              <a:p>
                <a:r>
                  <a:rPr lang="en-GB" u="sng" dirty="0"/>
                  <a:t>Tipp</a:t>
                </a:r>
                <a:r>
                  <a:rPr lang="en-GB" dirty="0"/>
                  <a:t>: </a:t>
                </a:r>
                <a:r>
                  <a:rPr lang="en-GB" dirty="0" err="1"/>
                  <a:t>Betrachte</a:t>
                </a:r>
                <a:r>
                  <a:rPr lang="en-GB" dirty="0"/>
                  <a:t> </a:t>
                </a:r>
                <a:r>
                  <a:rPr lang="en-GB" dirty="0" err="1"/>
                  <a:t>analog</a:t>
                </a:r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sub>
                      </m:sSub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={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16E3F71-A019-84D8-0514-37FAC29BA5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C6B54-2C22-DC97-BA56-44F2B211C7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4961689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6394053E-45F5-E835-2DC0-6BBC1AB4014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UNMÖGLICH!</a:t>
                </a:r>
              </a:p>
              <a:p>
                <a:endParaRPr lang="en-GB" dirty="0"/>
              </a:p>
              <a:p>
                <a:r>
                  <a:rPr lang="en-GB" dirty="0"/>
                  <a:t>Die </a:t>
                </a:r>
                <a:r>
                  <a:rPr lang="en-GB" dirty="0" err="1"/>
                  <a:t>Sprache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𝒂𝒃</m:t>
                        </m:r>
                      </m:sub>
                    </m:sSub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={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ℕ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/>
                  <a:t> kann </a:t>
                </a:r>
                <a:r>
                  <a:rPr lang="en-GB" dirty="0" err="1"/>
                  <a:t>nicht</a:t>
                </a:r>
                <a:r>
                  <a:rPr lang="en-GB" dirty="0"/>
                  <a:t> von einem </a:t>
                </a:r>
                <a:r>
                  <a:rPr lang="en-GB" dirty="0" err="1"/>
                  <a:t>endlichen</a:t>
                </a:r>
                <a:r>
                  <a:rPr lang="en-GB" dirty="0"/>
                  <a:t> </a:t>
                </a:r>
                <a:r>
                  <a:rPr lang="en-GB" dirty="0" err="1"/>
                  <a:t>Automaten</a:t>
                </a:r>
                <a:r>
                  <a:rPr lang="en-GB" dirty="0"/>
                  <a:t> </a:t>
                </a:r>
                <a:r>
                  <a:rPr lang="en-GB" dirty="0" err="1"/>
                  <a:t>erkannt</a:t>
                </a:r>
                <a:r>
                  <a:rPr lang="en-GB" dirty="0"/>
                  <a:t> werden. Sie </a:t>
                </a:r>
                <a:r>
                  <a:rPr lang="en-GB" dirty="0" err="1"/>
                  <a:t>ist</a:t>
                </a:r>
                <a:r>
                  <a:rPr lang="en-GB" dirty="0"/>
                  <a:t> also </a:t>
                </a:r>
                <a:r>
                  <a:rPr lang="en-GB" dirty="0" err="1"/>
                  <a:t>nicht</a:t>
                </a:r>
                <a:r>
                  <a:rPr lang="en-GB" dirty="0"/>
                  <a:t> </a:t>
                </a:r>
                <a:r>
                  <a:rPr lang="en-GB" dirty="0" err="1"/>
                  <a:t>regulär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Wir </a:t>
                </a:r>
                <a:r>
                  <a:rPr lang="en-GB" dirty="0" err="1"/>
                  <a:t>brauchen</a:t>
                </a:r>
                <a:r>
                  <a:rPr lang="en-GB" dirty="0"/>
                  <a:t> so </a:t>
                </a:r>
                <a:r>
                  <a:rPr lang="en-GB" dirty="0" err="1"/>
                  <a:t>etwas</a:t>
                </a:r>
                <a:r>
                  <a:rPr lang="en-GB" dirty="0"/>
                  <a:t> </a:t>
                </a:r>
                <a:r>
                  <a:rPr lang="en-GB" dirty="0" err="1"/>
                  <a:t>wie</a:t>
                </a:r>
                <a:r>
                  <a:rPr lang="en-GB" dirty="0"/>
                  <a:t> einen Keller, in den wir </a:t>
                </a:r>
                <a:r>
                  <a:rPr lang="en-GB" dirty="0" err="1"/>
                  <a:t>Elemente</a:t>
                </a:r>
                <a:r>
                  <a:rPr lang="en-GB" dirty="0"/>
                  <a:t> </a:t>
                </a:r>
                <a:r>
                  <a:rPr lang="en-GB" dirty="0" err="1"/>
                  <a:t>speichern</a:t>
                </a:r>
                <a:r>
                  <a:rPr lang="en-GB" dirty="0"/>
                  <a:t> und </a:t>
                </a:r>
                <a:r>
                  <a:rPr lang="en-GB" dirty="0" err="1"/>
                  <a:t>entfernen</a:t>
                </a:r>
                <a:r>
                  <a:rPr lang="en-GB" dirty="0"/>
                  <a:t> </a:t>
                </a:r>
                <a:r>
                  <a:rPr lang="en-GB" dirty="0" err="1"/>
                  <a:t>können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dirty="0"/>
                  <a:t> Kellerautomat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6394053E-45F5-E835-2DC0-6BBC1AB401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 r="-71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1AF6C-F8FD-AF88-12AA-45E09B84C9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313537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891553"/>
                <a:ext cx="11915775" cy="4805082"/>
              </a:xfrm>
            </p:spPr>
            <p:txBody>
              <a:bodyPr/>
              <a:lstStyle/>
              <a:p>
                <a:pPr algn="l"/>
                <a:r>
                  <a:rPr lang="en-GB" sz="1800" dirty="0"/>
                  <a:t>Ein </a:t>
                </a:r>
                <a:r>
                  <a:rPr lang="en-GB" sz="1800" dirty="0" err="1"/>
                  <a:t>nichtdeterministischer</a:t>
                </a:r>
                <a:r>
                  <a:rPr lang="en-GB" sz="1800" dirty="0"/>
                  <a:t> </a:t>
                </a:r>
                <a:r>
                  <a:rPr lang="en-GB" sz="1800" dirty="0" err="1"/>
                  <a:t>Kellerautomat</a:t>
                </a:r>
                <a:r>
                  <a:rPr lang="en-GB" sz="1800" dirty="0"/>
                  <a:t> (</a:t>
                </a:r>
                <a:r>
                  <a:rPr lang="en-GB" sz="1800" b="1" dirty="0"/>
                  <a:t>KA</a:t>
                </a:r>
                <a:r>
                  <a:rPr lang="en-GB" sz="1800" dirty="0"/>
                  <a:t>) </a:t>
                </a:r>
                <a:r>
                  <a:rPr lang="en-GB" sz="1800" dirty="0" err="1"/>
                  <a:t>wird</a:t>
                </a:r>
                <a:r>
                  <a:rPr lang="en-GB" sz="1800" dirty="0"/>
                  <a:t> durch </a:t>
                </a:r>
                <a:r>
                  <a:rPr lang="en-GB" sz="1800" dirty="0" err="1"/>
                  <a:t>ein</a:t>
                </a:r>
                <a:r>
                  <a:rPr lang="en-GB" sz="1800" dirty="0"/>
                  <a:t> 7-Tupel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𝑲𝑨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8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𝚪</m:t>
                    </m:r>
                    <m:r>
                      <a:rPr lang="en-GB" sz="1800" b="1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#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b="1" dirty="0"/>
                  <a:t> </a:t>
                </a:r>
                <a:r>
                  <a:rPr lang="en-GB" sz="1800" dirty="0"/>
                  <a:t>definiert.</a:t>
                </a:r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nichtleere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endliche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– die </a:t>
                </a:r>
                <a:r>
                  <a:rPr lang="en-GB" sz="1800" dirty="0" err="1">
                    <a:solidFill>
                      <a:srgbClr val="FFC000"/>
                    </a:solidFill>
                  </a:rPr>
                  <a:t>Zustandsmenge</a:t>
                </a:r>
                <a:r>
                  <a:rPr lang="en-GB" sz="1800" dirty="0"/>
                  <a:t>.</a:t>
                </a:r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nichtleere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endliche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– das </a:t>
                </a:r>
                <a:r>
                  <a:rPr lang="en-GB" sz="1800" dirty="0" err="1">
                    <a:solidFill>
                      <a:srgbClr val="00B0F0"/>
                    </a:solidFill>
                  </a:rPr>
                  <a:t>Eingabealphabet</a:t>
                </a:r>
                <a:r>
                  <a:rPr lang="en-GB" sz="1800" dirty="0"/>
                  <a:t>.</a:t>
                </a:r>
                <a:endParaRPr lang="en-GB" sz="1800" b="1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𝚪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nichtleere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endliche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– das </a:t>
                </a:r>
                <a:r>
                  <a:rPr lang="en-GB" sz="1800" dirty="0" err="1">
                    <a:solidFill>
                      <a:schemeClr val="accent2">
                        <a:lumMod val="75000"/>
                      </a:schemeClr>
                    </a:solidFill>
                  </a:rPr>
                  <a:t>Kelleralphabet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der </a:t>
                </a:r>
                <a:r>
                  <a:rPr lang="en-GB" sz="1800" dirty="0" err="1">
                    <a:solidFill>
                      <a:srgbClr val="00B050"/>
                    </a:solidFill>
                  </a:rPr>
                  <a:t>Anfangszustand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#</m:t>
                    </m:r>
                    <m:r>
                      <a:rPr lang="en-GB" sz="1800" b="1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1" i="0" smtClean="0">
                        <a:latin typeface="Cambria Math" panose="02040503050406030204" pitchFamily="18" charset="0"/>
                      </a:rPr>
                      <m:t>𝚪</m:t>
                    </m:r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das </a:t>
                </a:r>
                <a:r>
                  <a:rPr lang="en-GB" sz="1800" dirty="0" err="1">
                    <a:solidFill>
                      <a:srgbClr val="92D050"/>
                    </a:solidFill>
                  </a:rPr>
                  <a:t>Kellervorbelegungszeichen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en-GB" sz="1800" b="1" dirty="0"/>
                  <a:t> </a:t>
                </a:r>
                <a:r>
                  <a:rPr lang="en-GB" sz="1800" dirty="0"/>
                  <a:t>ist die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der </a:t>
                </a:r>
                <a:r>
                  <a:rPr lang="en-GB" sz="1800" dirty="0" err="1">
                    <a:solidFill>
                      <a:srgbClr val="7030A0"/>
                    </a:solidFill>
                  </a:rPr>
                  <a:t>Endzustände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mit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1" i="0" smtClean="0">
                            <a:latin typeface="Cambria Math" panose="02040503050406030204" pitchFamily="18" charset="0"/>
                          </a:rPr>
                          <m:t>𝚺</m:t>
                        </m:r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GB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b="1" i="1" smtClean="0">
                                <a:latin typeface="Cambria Math" panose="02040503050406030204" pitchFamily="18" charset="0"/>
                              </a:rPr>
                              <m:t>𝝐</m:t>
                            </m:r>
                          </m:e>
                        </m:d>
                      </m:e>
                    </m:d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800" b="1" i="0" smtClean="0">
                        <a:latin typeface="Cambria Math" panose="02040503050406030204" pitchFamily="18" charset="0"/>
                      </a:rPr>
                      <m:t>𝚪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GB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1" i="0" smtClean="0">
                                <a:latin typeface="Cambria Math" panose="02040503050406030204" pitchFamily="18" charset="0"/>
                              </a:rPr>
                              <m:t>𝚪</m:t>
                            </m:r>
                          </m:e>
                          <m:sup>
                            <m:r>
                              <a:rPr lang="en-GB" sz="1800" b="1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die </a:t>
                </a:r>
                <a:r>
                  <a:rPr lang="en-GB" sz="1800" dirty="0" err="1">
                    <a:solidFill>
                      <a:srgbClr val="FF0000"/>
                    </a:solidFill>
                  </a:rPr>
                  <a:t>Zustandsübergangsabbildung</a:t>
                </a:r>
                <a:r>
                  <a:rPr lang="en-GB" sz="1800" dirty="0"/>
                  <a:t>, die </a:t>
                </a:r>
                <a:r>
                  <a:rPr lang="en-GB" sz="1800" dirty="0" err="1"/>
                  <a:t>ausgehend</a:t>
                </a:r>
                <a:r>
                  <a:rPr lang="en-GB" sz="1800" dirty="0"/>
                  <a:t> von </a:t>
                </a:r>
                <a:r>
                  <a:rPr lang="en-GB" sz="1800" dirty="0" err="1"/>
                  <a:t>aktuellen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Zustand</a:t>
                </a:r>
                <a:r>
                  <a:rPr lang="en-GB" sz="1800" dirty="0"/>
                  <a:t>, vom </a:t>
                </a:r>
                <a:r>
                  <a:rPr lang="en-GB" sz="1800" dirty="0" err="1"/>
                  <a:t>Kellerzeichen</a:t>
                </a:r>
                <a:r>
                  <a:rPr lang="en-GB" sz="1800" dirty="0"/>
                  <a:t> und vom </a:t>
                </a:r>
                <a:r>
                  <a:rPr lang="en-GB" sz="1800" dirty="0" err="1"/>
                  <a:t>Eingabezeichen</a:t>
                </a:r>
                <a:r>
                  <a:rPr lang="en-GB" sz="1800" dirty="0"/>
                  <a:t> in einen (</a:t>
                </a:r>
                <a:r>
                  <a:rPr lang="en-GB" sz="1800" dirty="0" err="1"/>
                  <a:t>oder</a:t>
                </a:r>
                <a:r>
                  <a:rPr lang="en-GB" sz="1800" dirty="0"/>
                  <a:t> mehrere) </a:t>
                </a:r>
                <a:r>
                  <a:rPr lang="en-GB" sz="1800" dirty="0" err="1"/>
                  <a:t>neue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Zustände</a:t>
                </a:r>
                <a:r>
                  <a:rPr lang="en-GB" sz="1800" dirty="0"/>
                  <a:t> unter </a:t>
                </a:r>
                <a:r>
                  <a:rPr lang="en-GB" sz="1800" dirty="0" err="1"/>
                  <a:t>Ausführung</a:t>
                </a:r>
                <a:r>
                  <a:rPr lang="en-GB" sz="1800" dirty="0"/>
                  <a:t> einer </a:t>
                </a:r>
                <a:r>
                  <a:rPr lang="en-GB" sz="1800" dirty="0" err="1"/>
                  <a:t>Kelleroperation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führt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algn="l"/>
                <a:endParaRPr lang="en-GB" sz="1800" dirty="0"/>
              </a:p>
              <a:p>
                <a:pPr algn="l"/>
                <a:r>
                  <a:rPr lang="en-GB" sz="1800" dirty="0"/>
                  <a:t>Ein Wort, für das es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Möglichkeit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gibt</a:t>
                </a:r>
                <a:r>
                  <a:rPr lang="en-GB" sz="1800" dirty="0"/>
                  <a:t>, den </a:t>
                </a:r>
                <a:r>
                  <a:rPr lang="en-GB" sz="1800" dirty="0" err="1"/>
                  <a:t>Automaten</a:t>
                </a:r>
                <a:r>
                  <a:rPr lang="en-GB" sz="1800" dirty="0"/>
                  <a:t> vom Start- in einen </a:t>
                </a:r>
                <a:r>
                  <a:rPr lang="en-GB" sz="1800" dirty="0" err="1"/>
                  <a:t>Endzustand</a:t>
                </a:r>
                <a:r>
                  <a:rPr lang="en-GB" sz="1800" dirty="0"/>
                  <a:t> </a:t>
                </a:r>
                <a:r>
                  <a:rPr lang="en-GB" sz="1800" dirty="0" err="1"/>
                  <a:t>zu</a:t>
                </a:r>
                <a:r>
                  <a:rPr lang="en-GB" sz="1800" dirty="0"/>
                  <a:t> </a:t>
                </a:r>
                <a:r>
                  <a:rPr lang="en-GB" sz="1800" dirty="0" err="1"/>
                  <a:t>überführen</a:t>
                </a:r>
                <a:r>
                  <a:rPr lang="en-GB" sz="1800" dirty="0"/>
                  <a:t>, </a:t>
                </a:r>
                <a:r>
                  <a:rPr lang="en-GB" sz="1800" dirty="0" err="1"/>
                  <a:t>sodass</a:t>
                </a:r>
                <a:r>
                  <a:rPr lang="en-GB" sz="1800" dirty="0"/>
                  <a:t> der Keller am Ende leer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, gilt </a:t>
                </a:r>
                <a:r>
                  <a:rPr lang="en-GB" sz="1800" dirty="0" err="1"/>
                  <a:t>als</a:t>
                </a:r>
                <a:r>
                  <a:rPr lang="en-GB" sz="1800" dirty="0"/>
                  <a:t> </a:t>
                </a:r>
                <a:r>
                  <a:rPr lang="en-GB" sz="1800" dirty="0" err="1"/>
                  <a:t>akzeptert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endParaRPr lang="en-DE" sz="1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891553"/>
                <a:ext cx="11915775" cy="4805082"/>
              </a:xfrm>
              <a:blipFill>
                <a:blip r:embed="rId2"/>
                <a:stretch>
                  <a:fillRect l="-461" t="-1394" b="-202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Kellerautomat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4BF1F-D8F0-A11D-601B-51A0117FB745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bg1"/>
                </a:solidFill>
              </a:rPr>
              <a:t>Definition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3071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3998259" y="1891553"/>
                <a:ext cx="8055628" cy="4805082"/>
              </a:xfrm>
            </p:spPr>
            <p:txBody>
              <a:bodyPr/>
              <a:lstStyle/>
              <a:p>
                <a:pPr algn="l"/>
                <a:r>
                  <a:rPr lang="en-GB" sz="1800" b="1" dirty="0">
                    <a:solidFill>
                      <a:srgbClr val="FFC000"/>
                    </a:solidFill>
                  </a:rPr>
                  <a:t>Speichereinheit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b="1" dirty="0"/>
                  <a:t>LIFO</a:t>
                </a:r>
                <a:r>
                  <a:rPr lang="en-GB" sz="1800" dirty="0"/>
                  <a:t> = “Last in – First out”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Der </a:t>
                </a:r>
                <a:r>
                  <a:rPr lang="en-GB" sz="1800" dirty="0" err="1"/>
                  <a:t>Kellerspeicher</a:t>
                </a:r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</a:t>
                </a:r>
                <a:r>
                  <a:rPr lang="en-GB" sz="1800" b="1" dirty="0" err="1"/>
                  <a:t>unendlich</a:t>
                </a:r>
                <a:r>
                  <a:rPr lang="en-GB" sz="1800" b="1" dirty="0"/>
                  <a:t> </a:t>
                </a:r>
                <a:r>
                  <a:rPr lang="en-GB" sz="1800" b="1" dirty="0" err="1"/>
                  <a:t>groß</a:t>
                </a:r>
                <a:endParaRPr lang="en-GB" sz="1800" b="1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dirty="0"/>
                  <a:t>Ein </a:t>
                </a:r>
                <a:r>
                  <a:rPr lang="en-GB" sz="1800" b="1" dirty="0" err="1"/>
                  <a:t>leerer</a:t>
                </a:r>
                <a:r>
                  <a:rPr lang="en-GB" sz="1800" b="1" dirty="0"/>
                  <a:t> Keller </a:t>
                </a:r>
                <a:r>
                  <a:rPr lang="en-GB" sz="1800" dirty="0" err="1"/>
                  <a:t>enthält</a:t>
                </a:r>
                <a:r>
                  <a:rPr lang="en-GB" sz="1800" dirty="0"/>
                  <a:t> immer das Symbol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#</m:t>
                    </m:r>
                  </m:oMath>
                </a14:m>
                <a:endParaRPr lang="en-GB" sz="1800" b="1" dirty="0"/>
              </a:p>
              <a:p>
                <a:pPr algn="l"/>
                <a:endParaRPr lang="en-GB" sz="1800" dirty="0"/>
              </a:p>
              <a:p>
                <a:pPr algn="l"/>
                <a:endParaRPr lang="en-GB" sz="1800" dirty="0"/>
              </a:p>
              <a:p>
                <a:pPr algn="l"/>
                <a:r>
                  <a:rPr lang="en-GB" sz="1800" b="1" dirty="0" err="1">
                    <a:solidFill>
                      <a:srgbClr val="FFC000"/>
                    </a:solidFill>
                  </a:rPr>
                  <a:t>Steuereinheit</a:t>
                </a:r>
                <a:r>
                  <a:rPr lang="en-GB" sz="1800" b="1" dirty="0">
                    <a:solidFill>
                      <a:srgbClr val="FFC000"/>
                    </a:solidFill>
                  </a:rPr>
                  <a:t> und </a:t>
                </a:r>
                <a:r>
                  <a:rPr lang="en-GB" sz="1800" b="1" dirty="0" err="1">
                    <a:solidFill>
                      <a:srgbClr val="FFC000"/>
                    </a:solidFill>
                  </a:rPr>
                  <a:t>Eingabeband</a:t>
                </a:r>
                <a:endParaRPr lang="en-GB" sz="1800" b="1" dirty="0">
                  <a:solidFill>
                    <a:srgbClr val="FFC000"/>
                  </a:solidFill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b="1" dirty="0"/>
                  <a:t>Push</a:t>
                </a:r>
                <a:r>
                  <a:rPr lang="en-GB" sz="1800" dirty="0"/>
                  <a:t>: </a:t>
                </a:r>
                <a:r>
                  <a:rPr lang="en-GB" sz="1800" dirty="0" err="1"/>
                  <a:t>Schreiben</a:t>
                </a:r>
                <a:r>
                  <a:rPr lang="en-GB" sz="1800" dirty="0"/>
                  <a:t> von </a:t>
                </a:r>
                <a:r>
                  <a:rPr lang="en-GB" sz="1800" dirty="0" err="1"/>
                  <a:t>Zeichen</a:t>
                </a:r>
                <a:r>
                  <a:rPr lang="en-GB" sz="1800" dirty="0"/>
                  <a:t> an die </a:t>
                </a:r>
                <a:r>
                  <a:rPr lang="en-GB" sz="1800" dirty="0" err="1"/>
                  <a:t>oberste</a:t>
                </a:r>
                <a:r>
                  <a:rPr lang="en-GB" sz="1800" dirty="0"/>
                  <a:t> Stelle des </a:t>
                </a:r>
                <a:r>
                  <a:rPr lang="en-GB" sz="1800" dirty="0" err="1"/>
                  <a:t>Kellers</a:t>
                </a:r>
                <a:endParaRPr lang="en-GB" sz="1800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b="1" dirty="0"/>
                  <a:t>Pop</a:t>
                </a:r>
                <a:r>
                  <a:rPr lang="en-GB" sz="1800" dirty="0"/>
                  <a:t>: </a:t>
                </a:r>
                <a:r>
                  <a:rPr lang="en-GB" sz="1800" dirty="0" err="1"/>
                  <a:t>Zerstörendes</a:t>
                </a:r>
                <a:r>
                  <a:rPr lang="en-GB" sz="1800" dirty="0"/>
                  <a:t> </a:t>
                </a:r>
                <a:r>
                  <a:rPr lang="en-GB" sz="1800" dirty="0" err="1"/>
                  <a:t>Lesen</a:t>
                </a:r>
                <a:r>
                  <a:rPr lang="en-GB" sz="1800" dirty="0"/>
                  <a:t> des </a:t>
                </a:r>
                <a:r>
                  <a:rPr lang="en-GB" sz="1800" dirty="0" err="1"/>
                  <a:t>obersten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Kellerzeichens</a:t>
                </a:r>
                <a:endParaRPr lang="en-GB" sz="1800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b="1" dirty="0" err="1"/>
                  <a:t>Nop</a:t>
                </a:r>
                <a:r>
                  <a:rPr lang="en-GB" sz="1800" dirty="0"/>
                  <a:t>: Keine </a:t>
                </a:r>
                <a:r>
                  <a:rPr lang="en-GB" sz="1800" dirty="0" err="1"/>
                  <a:t>Kelleroperation</a:t>
                </a:r>
                <a:endParaRPr lang="en-GB" sz="1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3998259" y="1891553"/>
                <a:ext cx="8055628" cy="4805082"/>
              </a:xfrm>
              <a:blipFill>
                <a:blip r:embed="rId2"/>
                <a:stretch>
                  <a:fillRect l="-68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Kellerautomat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4BF1F-D8F0-A11D-601B-51A0117FB745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Funktionsweise</a:t>
            </a:r>
            <a:endParaRPr lang="en-DE" b="1" i="1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47004A-F6EC-89AB-CE25-7DFB497A5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273" y="1813273"/>
            <a:ext cx="2360397" cy="22518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9B3701-25FE-3D83-FE0A-7521AC1A3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36" y="4204447"/>
            <a:ext cx="2977269" cy="220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547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14DD422-DB05-E70D-4909-0F1EF5AA913D}"/>
              </a:ext>
            </a:extLst>
          </p:cNvPr>
          <p:cNvSpPr/>
          <p:nvPr/>
        </p:nvSpPr>
        <p:spPr>
          <a:xfrm>
            <a:off x="4786251" y="2416000"/>
            <a:ext cx="485474" cy="44439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9FC042F-A2E6-9255-B368-AE6CF9043058}"/>
              </a:ext>
            </a:extLst>
          </p:cNvPr>
          <p:cNvSpPr/>
          <p:nvPr/>
        </p:nvSpPr>
        <p:spPr>
          <a:xfrm>
            <a:off x="4786251" y="4627524"/>
            <a:ext cx="485474" cy="44439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0823675-BD47-74FF-BA4C-57D4864BC2E8}"/>
              </a:ext>
            </a:extLst>
          </p:cNvPr>
          <p:cNvSpPr/>
          <p:nvPr/>
        </p:nvSpPr>
        <p:spPr>
          <a:xfrm>
            <a:off x="1033805" y="2598817"/>
            <a:ext cx="3074438" cy="306687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216286" y="2483702"/>
                <a:ext cx="2739558" cy="3299012"/>
              </a:xfrm>
            </p:spPr>
            <p:txBody>
              <a:bodyPr/>
              <a:lstStyle/>
              <a:p>
                <a:pPr algn="l"/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𝑲𝑨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8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𝚪</m:t>
                    </m:r>
                    <m:r>
                      <a:rPr lang="en-GB" sz="18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#,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b="1" dirty="0">
                    <a:solidFill>
                      <a:schemeClr val="bg1"/>
                    </a:solidFill>
                  </a:rPr>
                  <a:t> </a:t>
                </a:r>
                <a:endParaRPr lang="en-GB" sz="1800" dirty="0">
                  <a:solidFill>
                    <a:schemeClr val="bg1"/>
                  </a:solidFill>
                </a:endParaRPr>
              </a:p>
              <a:p>
                <a:pPr algn="l"/>
                <a:endParaRPr lang="en-GB" sz="1800" dirty="0">
                  <a:solidFill>
                    <a:schemeClr val="bg1"/>
                  </a:solidFill>
                </a:endParaRPr>
              </a:p>
              <a:p>
                <a:pPr algn="l">
                  <a:buClr>
                    <a:schemeClr val="bg1"/>
                  </a:buClr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GB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800" b="1" i="1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l">
                  <a:buClr>
                    <a:schemeClr val="bg1"/>
                  </a:buClr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𝜮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GB" sz="1800" b="1" i="1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l">
                  <a:buClr>
                    <a:schemeClr val="bg1"/>
                  </a:buClr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𝜞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={#, 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1800" i="1" dirty="0">
                    <a:solidFill>
                      <a:schemeClr val="bg1"/>
                    </a:solidFill>
                  </a:rPr>
                  <a:t> </a:t>
                </a:r>
                <a:endParaRPr lang="en-DE" sz="1800" i="1" dirty="0">
                  <a:solidFill>
                    <a:schemeClr val="bg1"/>
                  </a:solidFill>
                </a:endParaRPr>
              </a:p>
              <a:p>
                <a:pPr algn="l">
                  <a:buClr>
                    <a:schemeClr val="bg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sz="1800" i="1" dirty="0"/>
                  <a:t> </a:t>
                </a:r>
                <a:endParaRPr lang="en-DE" sz="1800" i="1" dirty="0">
                  <a:solidFill>
                    <a:schemeClr val="bg1"/>
                  </a:solidFill>
                </a:endParaRPr>
              </a:p>
              <a:p>
                <a:pPr algn="l">
                  <a:buClr>
                    <a:schemeClr val="bg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sz="1800" i="1" dirty="0">
                    <a:solidFill>
                      <a:schemeClr val="bg1"/>
                    </a:solidFill>
                  </a:rPr>
                  <a:t> </a:t>
                </a:r>
                <a:endParaRPr lang="en-DE" sz="18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FA9A8B7-B22F-C4D7-2322-B2A414D96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216286" y="2483702"/>
                <a:ext cx="2739558" cy="3299012"/>
              </a:xfrm>
              <a:blipFill>
                <a:blip r:embed="rId2"/>
                <a:stretch>
                  <a:fillRect l="-2004" r="-44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Kellerautomat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884BF1F-D8F0-A11D-601B-51A0117FB745}"/>
                  </a:ext>
                </a:extLst>
              </p:cNvPr>
              <p:cNvSpPr txBox="1"/>
              <p:nvPr/>
            </p:nvSpPr>
            <p:spPr>
              <a:xfrm>
                <a:off x="1878562" y="1399659"/>
                <a:ext cx="84348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i="1" dirty="0">
                    <a:solidFill>
                      <a:schemeClr val="bg1"/>
                    </a:solidFill>
                  </a:rPr>
                  <a:t>Beispiel: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sub>
                    </m:sSub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={</m:t>
                    </m:r>
                    <m:sSup>
                      <m:sSupPr>
                        <m:ctrlP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ℕ</m:t>
                        </m:r>
                      </m:e>
                      <m:sup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GB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DE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884BF1F-D8F0-A11D-601B-51A0117FB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562" y="1399659"/>
                <a:ext cx="8434874" cy="369332"/>
              </a:xfrm>
              <a:prstGeom prst="rect">
                <a:avLst/>
              </a:prstGeom>
              <a:blipFill>
                <a:blip r:embed="rId3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30E29037-6930-9C64-DD27-3A9CD2A03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758" y="5039498"/>
            <a:ext cx="6261422" cy="1352620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9FC0D143-7138-DBBD-8748-A334A99CC0CD}"/>
              </a:ext>
            </a:extLst>
          </p:cNvPr>
          <p:cNvGrpSpPr/>
          <p:nvPr/>
        </p:nvGrpSpPr>
        <p:grpSpPr>
          <a:xfrm>
            <a:off x="5819252" y="2598818"/>
            <a:ext cx="5138660" cy="1660364"/>
            <a:chOff x="5314277" y="2881311"/>
            <a:chExt cx="5138660" cy="1660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9B993D86-9C1F-9D03-7670-E3C174DC376B}"/>
                    </a:ext>
                  </a:extLst>
                </p:cNvPr>
                <p:cNvSpPr/>
                <p:nvPr/>
              </p:nvSpPr>
              <p:spPr>
                <a:xfrm>
                  <a:off x="5728446" y="2881312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9B993D86-9C1F-9D03-7670-E3C174DC376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8446" y="2881312"/>
                  <a:ext cx="720000" cy="72000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63A007E8-37B7-D253-F2D2-A91BE380865B}"/>
                    </a:ext>
                  </a:extLst>
                </p:cNvPr>
                <p:cNvSpPr/>
                <p:nvPr/>
              </p:nvSpPr>
              <p:spPr>
                <a:xfrm>
                  <a:off x="7719494" y="2881312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63A007E8-37B7-D253-F2D2-A91BE380865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9494" y="2881312"/>
                  <a:ext cx="720000" cy="720000"/>
                </a:xfrm>
                <a:prstGeom prst="ellipse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CD58BA4E-C09B-BBDE-75FA-7FF3DE447D69}"/>
                    </a:ext>
                  </a:extLst>
                </p:cNvPr>
                <p:cNvSpPr/>
                <p:nvPr/>
              </p:nvSpPr>
              <p:spPr>
                <a:xfrm>
                  <a:off x="9732937" y="2881311"/>
                  <a:ext cx="720000" cy="720000"/>
                </a:xfrm>
                <a:prstGeom prst="ellipse">
                  <a:avLst/>
                </a:prstGeom>
                <a:noFill/>
                <a:ln w="41275" cap="flat" cmpd="dbl">
                  <a:solidFill>
                    <a:schemeClr val="bg1"/>
                  </a:solidFill>
                  <a:miter lim="800000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CD58BA4E-C09B-BBDE-75FA-7FF3DE447D6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32937" y="2881311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41275" cap="flat" cmpd="dbl">
                  <a:solidFill>
                    <a:schemeClr val="bg1"/>
                  </a:solidFill>
                  <a:miter lim="800000"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9A2DDE9-83D7-40D5-44AE-272758420B1E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>
              <a:off x="5314277" y="3241312"/>
              <a:ext cx="41416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FF74D0F-F394-65F9-DEE2-085B199B47F9}"/>
                </a:ext>
              </a:extLst>
            </p:cNvPr>
            <p:cNvCxnSpPr>
              <a:cxnSpLocks/>
              <a:stCxn id="10" idx="6"/>
              <a:endCxn id="11" idx="2"/>
            </p:cNvCxnSpPr>
            <p:nvPr/>
          </p:nvCxnSpPr>
          <p:spPr>
            <a:xfrm>
              <a:off x="6448446" y="3241312"/>
              <a:ext cx="1271048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Arrow: Circular 22">
              <a:extLst>
                <a:ext uri="{FF2B5EF4-FFF2-40B4-BE49-F238E27FC236}">
                  <a16:creationId xmlns:a16="http://schemas.microsoft.com/office/drawing/2014/main" id="{92D4308A-BB2C-4E66-CB4C-B5B320DCECB5}"/>
                </a:ext>
              </a:extLst>
            </p:cNvPr>
            <p:cNvSpPr/>
            <p:nvPr/>
          </p:nvSpPr>
          <p:spPr>
            <a:xfrm rot="10800000">
              <a:off x="5837863" y="3166267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39786C4E-07DE-B18B-2522-D0B4CBCF0127}"/>
                    </a:ext>
                  </a:extLst>
                </p:cNvPr>
                <p:cNvSpPr txBox="1"/>
                <p:nvPr/>
              </p:nvSpPr>
              <p:spPr>
                <a:xfrm>
                  <a:off x="6521415" y="2947584"/>
                  <a:ext cx="10851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39786C4E-07DE-B18B-2522-D0B4CBCF01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1415" y="2947584"/>
                  <a:ext cx="1085169" cy="276999"/>
                </a:xfrm>
                <a:prstGeom prst="rect">
                  <a:avLst/>
                </a:prstGeom>
                <a:blipFill>
                  <a:blip r:embed="rId8"/>
                  <a:stretch>
                    <a:fillRect t="-28261" r="-1516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CD30A53-F546-D4EF-C821-9930AE507BF1}"/>
                    </a:ext>
                  </a:extLst>
                </p:cNvPr>
                <p:cNvSpPr txBox="1"/>
                <p:nvPr/>
              </p:nvSpPr>
              <p:spPr>
                <a:xfrm>
                  <a:off x="5387901" y="3961312"/>
                  <a:ext cx="140108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CD30A53-F546-D4EF-C821-9930AE507B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7901" y="3961312"/>
                  <a:ext cx="1401089" cy="276999"/>
                </a:xfrm>
                <a:prstGeom prst="rect">
                  <a:avLst/>
                </a:prstGeom>
                <a:blipFill>
                  <a:blip r:embed="rId9"/>
                  <a:stretch>
                    <a:fillRect t="-28261" r="-1173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A691257-5185-94BB-F9E6-F11380C1EA3D}"/>
                </a:ext>
              </a:extLst>
            </p:cNvPr>
            <p:cNvCxnSpPr>
              <a:cxnSpLocks/>
            </p:cNvCxnSpPr>
            <p:nvPr/>
          </p:nvCxnSpPr>
          <p:spPr>
            <a:xfrm>
              <a:off x="8439494" y="3241311"/>
              <a:ext cx="1271048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B517914D-5EC4-038A-2A76-E2BE7E8A43E4}"/>
                    </a:ext>
                  </a:extLst>
                </p:cNvPr>
                <p:cNvSpPr txBox="1"/>
                <p:nvPr/>
              </p:nvSpPr>
              <p:spPr>
                <a:xfrm>
                  <a:off x="8532433" y="2961996"/>
                  <a:ext cx="1083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,#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B517914D-5EC4-038A-2A76-E2BE7E8A43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2433" y="2961996"/>
                  <a:ext cx="1083374" cy="276999"/>
                </a:xfrm>
                <a:prstGeom prst="rect">
                  <a:avLst/>
                </a:prstGeom>
                <a:blipFill>
                  <a:blip r:embed="rId10"/>
                  <a:stretch>
                    <a:fillRect t="-28889" r="-15819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435A912-88F8-A59E-2EBB-8E6102D5B75E}"/>
                    </a:ext>
                  </a:extLst>
                </p:cNvPr>
                <p:cNvSpPr txBox="1"/>
                <p:nvPr/>
              </p:nvSpPr>
              <p:spPr>
                <a:xfrm>
                  <a:off x="5387901" y="4264676"/>
                  <a:ext cx="13923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𝑝𝑢𝑠h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435A912-88F8-A59E-2EBB-8E6102D5B7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7901" y="4264676"/>
                  <a:ext cx="1392304" cy="276999"/>
                </a:xfrm>
                <a:prstGeom prst="rect">
                  <a:avLst/>
                </a:prstGeom>
                <a:blipFill>
                  <a:blip r:embed="rId11"/>
                  <a:stretch>
                    <a:fillRect t="-28261" r="-11842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Arrow: Circular 40">
              <a:extLst>
                <a:ext uri="{FF2B5EF4-FFF2-40B4-BE49-F238E27FC236}">
                  <a16:creationId xmlns:a16="http://schemas.microsoft.com/office/drawing/2014/main" id="{2E71D4E8-C020-E665-E7D5-4B31D87DB450}"/>
                </a:ext>
              </a:extLst>
            </p:cNvPr>
            <p:cNvSpPr/>
            <p:nvPr/>
          </p:nvSpPr>
          <p:spPr>
            <a:xfrm rot="10800000">
              <a:off x="7849212" y="3166267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4460C6E6-29AB-7C2D-E984-3FC1AAE22C23}"/>
                    </a:ext>
                  </a:extLst>
                </p:cNvPr>
                <p:cNvSpPr txBox="1"/>
                <p:nvPr/>
              </p:nvSpPr>
              <p:spPr>
                <a:xfrm>
                  <a:off x="7577672" y="3961312"/>
                  <a:ext cx="10851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𝑝𝑜𝑝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4460C6E6-29AB-7C2D-E984-3FC1AAE22C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7672" y="3961312"/>
                  <a:ext cx="1085169" cy="276999"/>
                </a:xfrm>
                <a:prstGeom prst="rect">
                  <a:avLst/>
                </a:prstGeom>
                <a:blipFill>
                  <a:blip r:embed="rId12"/>
                  <a:stretch>
                    <a:fillRect t="-28261" r="-15169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EA0FE7C-AE52-6577-7DBD-2085186F9FB8}"/>
                  </a:ext>
                </a:extLst>
              </p:cNvPr>
              <p:cNvSpPr txBox="1"/>
              <p:nvPr/>
            </p:nvSpPr>
            <p:spPr>
              <a:xfrm>
                <a:off x="4898345" y="2498986"/>
                <a:ext cx="261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𝜹</m:t>
                      </m:r>
                      <m:r>
                        <a:rPr lang="en-GB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EA0FE7C-AE52-6577-7DBD-2085186F9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345" y="2498986"/>
                <a:ext cx="261289" cy="276999"/>
              </a:xfrm>
              <a:prstGeom prst="rect">
                <a:avLst/>
              </a:prstGeom>
              <a:blipFill>
                <a:blip r:embed="rId13"/>
                <a:stretch>
                  <a:fillRect l="-21429" t="-26667" r="-69048" b="-5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88A07A6-3F59-2C68-9E41-D0B3679C1E83}"/>
                  </a:ext>
                </a:extLst>
              </p:cNvPr>
              <p:cNvSpPr txBox="1"/>
              <p:nvPr/>
            </p:nvSpPr>
            <p:spPr>
              <a:xfrm>
                <a:off x="4898344" y="4711221"/>
                <a:ext cx="261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𝜹</m:t>
                      </m:r>
                      <m:r>
                        <a:rPr lang="en-GB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88A07A6-3F59-2C68-9E41-D0B3679C1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344" y="4711221"/>
                <a:ext cx="261289" cy="276999"/>
              </a:xfrm>
              <a:prstGeom prst="rect">
                <a:avLst/>
              </a:prstGeom>
              <a:blipFill>
                <a:blip r:embed="rId14"/>
                <a:stretch>
                  <a:fillRect l="-21429" t="-26667" r="-69048" b="-5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B2BB602-EF05-2316-2DF9-9507D822985C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7871986" y="3955818"/>
            <a:ext cx="352483" cy="428101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925FCE3-5FFF-C9D4-240B-1164A50DC2A8}"/>
              </a:ext>
            </a:extLst>
          </p:cNvPr>
          <p:cNvCxnSpPr>
            <a:cxnSpLocks/>
            <a:stCxn id="59" idx="0"/>
          </p:cNvCxnSpPr>
          <p:nvPr/>
        </p:nvCxnSpPr>
        <p:spPr>
          <a:xfrm flipH="1" flipV="1">
            <a:off x="8515392" y="3969000"/>
            <a:ext cx="90149" cy="430682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548184-B3B1-22E4-7568-C0F9834EF765}"/>
              </a:ext>
            </a:extLst>
          </p:cNvPr>
          <p:cNvCxnSpPr>
            <a:cxnSpLocks/>
            <a:stCxn id="60" idx="0"/>
          </p:cNvCxnSpPr>
          <p:nvPr/>
        </p:nvCxnSpPr>
        <p:spPr>
          <a:xfrm flipH="1" flipV="1">
            <a:off x="8958024" y="3967710"/>
            <a:ext cx="396474" cy="447735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61A9A8D-FE68-19CD-17C4-1865A4DABDFB}"/>
              </a:ext>
            </a:extLst>
          </p:cNvPr>
          <p:cNvSpPr txBox="1"/>
          <p:nvPr/>
        </p:nvSpPr>
        <p:spPr>
          <a:xfrm>
            <a:off x="7479379" y="4383919"/>
            <a:ext cx="78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solidFill>
                  <a:srgbClr val="00B0F0"/>
                </a:solidFill>
              </a:rPr>
              <a:t>Eingabe-zeichen</a:t>
            </a:r>
            <a:endParaRPr lang="en-DE" sz="1000" dirty="0">
              <a:solidFill>
                <a:srgbClr val="00B0F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CC23515-8FBA-DD34-7CA2-FF0C6F4096CC}"/>
              </a:ext>
            </a:extLst>
          </p:cNvPr>
          <p:cNvSpPr txBox="1"/>
          <p:nvPr/>
        </p:nvSpPr>
        <p:spPr>
          <a:xfrm>
            <a:off x="8212934" y="4399682"/>
            <a:ext cx="78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00B0F0"/>
                </a:solidFill>
              </a:rPr>
              <a:t>Keller-</a:t>
            </a:r>
            <a:r>
              <a:rPr lang="en-GB" sz="1000" dirty="0" err="1">
                <a:solidFill>
                  <a:srgbClr val="00B0F0"/>
                </a:solidFill>
              </a:rPr>
              <a:t>zeichen</a:t>
            </a:r>
            <a:endParaRPr lang="en-DE" sz="1000" dirty="0">
              <a:solidFill>
                <a:srgbClr val="00B0F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0D7BE36-D023-6C1D-B9B0-2921E487A106}"/>
              </a:ext>
            </a:extLst>
          </p:cNvPr>
          <p:cNvSpPr txBox="1"/>
          <p:nvPr/>
        </p:nvSpPr>
        <p:spPr>
          <a:xfrm>
            <a:off x="8946489" y="4415445"/>
            <a:ext cx="816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00B0F0"/>
                </a:solidFill>
              </a:rPr>
              <a:t>Keller-operation</a:t>
            </a:r>
            <a:endParaRPr lang="en-DE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98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A9A8B7-B22F-C4D7-2322-B2A414D967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4400" b="0" i="0" u="none" strike="noStrike" baseline="0" dirty="0">
                <a:latin typeface="+mn-lt"/>
              </a:rPr>
              <a:t>Die Menge der Sprachen, die ein </a:t>
            </a:r>
            <a:r>
              <a:rPr lang="de-DE" sz="4400" b="1" i="0" u="none" strike="noStrike" baseline="0" dirty="0">
                <a:solidFill>
                  <a:srgbClr val="FFC000"/>
                </a:solidFill>
                <a:latin typeface="+mn-lt"/>
              </a:rPr>
              <a:t>Kellerautomat</a:t>
            </a:r>
            <a:r>
              <a:rPr lang="de-DE" sz="4400" b="0" i="0" u="none" strike="noStrike" baseline="0" dirty="0">
                <a:latin typeface="+mn-lt"/>
              </a:rPr>
              <a:t> erkennt, ist gleich der Menge der Sprachen, die durch eine </a:t>
            </a:r>
            <a:r>
              <a:rPr lang="de-DE" sz="4400" b="1" i="0" u="none" strike="noStrike" baseline="0" dirty="0">
                <a:solidFill>
                  <a:srgbClr val="00B0F0"/>
                </a:solidFill>
                <a:latin typeface="+mn-lt"/>
              </a:rPr>
              <a:t>kontextfreie Grammatik </a:t>
            </a:r>
            <a:r>
              <a:rPr lang="de-DE" sz="4400" b="0" i="0" u="none" strike="noStrike" baseline="0" dirty="0">
                <a:latin typeface="+mn-lt"/>
              </a:rPr>
              <a:t>erzeugt werden können.</a:t>
            </a:r>
            <a:endParaRPr lang="en-DE" sz="960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1F594-50D7-DD5B-B428-399EEDFAD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Satz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4BF1F-D8F0-A11D-601B-51A0117FB745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kontextfreie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dirty="0" err="1">
                <a:solidFill>
                  <a:schemeClr val="bg1"/>
                </a:solidFill>
              </a:rPr>
              <a:t>Sprache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04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2AAF2D6-945A-B078-B6BA-A860C3AB943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Konstruiere einen </a:t>
                </a:r>
                <a:r>
                  <a:rPr lang="en-GB" dirty="0" err="1"/>
                  <a:t>Kellerautomaten</a:t>
                </a:r>
                <a:r>
                  <a:rPr lang="en-GB" dirty="0"/>
                  <a:t> </a:t>
                </a:r>
                <a:r>
                  <a:rPr lang="en-GB" dirty="0" err="1"/>
                  <a:t>zur</a:t>
                </a:r>
                <a:r>
                  <a:rPr lang="en-GB" dirty="0"/>
                  <a:t> folgenden </a:t>
                </a:r>
                <a:r>
                  <a:rPr lang="en-GB" dirty="0" err="1"/>
                  <a:t>Sprache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e>
                            <m:sup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𝒗𝒄</m:t>
                          </m:r>
                          <m:sSup>
                            <m:sSupPr>
                              <m:ctrlP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sup>
                          </m:s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GB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n-GB" sz="4400" b="1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4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r>
                  <a:rPr lang="en-GB" dirty="0" err="1"/>
                  <a:t>Dabei</a:t>
                </a:r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𝑹</m:t>
                        </m:r>
                      </m:sup>
                    </m:sSup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das Wort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rückwärts</a:t>
                </a:r>
                <a:r>
                  <a:rPr lang="en-GB" dirty="0"/>
                  <a:t> </a:t>
                </a:r>
                <a:r>
                  <a:rPr lang="en-GB" dirty="0" err="1"/>
                  <a:t>gelesen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Gib den </a:t>
                </a:r>
                <a:r>
                  <a:rPr lang="en-GB" dirty="0" err="1"/>
                  <a:t>Automaten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Überführungstabelle</a:t>
                </a:r>
                <a:r>
                  <a:rPr lang="en-GB" dirty="0"/>
                  <a:t> und </a:t>
                </a:r>
                <a:r>
                  <a:rPr lang="en-GB" dirty="0" err="1"/>
                  <a:t>Graphen</a:t>
                </a:r>
                <a:r>
                  <a:rPr lang="en-GB" dirty="0"/>
                  <a:t> an.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2AAF2D6-945A-B078-B6BA-A860C3AB94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5D4E-9F3E-E747-C98F-DDE43C9525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42143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564</Words>
  <Application>Microsoft Office PowerPoint</Application>
  <PresentationFormat>Widescreen</PresentationFormat>
  <Paragraphs>144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2024-09-24T16:19:29Z</dcterms:modified>
</cp:coreProperties>
</file>