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17"/>
  </p:notesMasterIdLst>
  <p:sldIdLst>
    <p:sldId id="292" r:id="rId2"/>
    <p:sldId id="307" r:id="rId3"/>
    <p:sldId id="309" r:id="rId4"/>
    <p:sldId id="318" r:id="rId5"/>
    <p:sldId id="319" r:id="rId6"/>
    <p:sldId id="321" r:id="rId7"/>
    <p:sldId id="323" r:id="rId8"/>
    <p:sldId id="324" r:id="rId9"/>
    <p:sldId id="326" r:id="rId10"/>
    <p:sldId id="327" r:id="rId11"/>
    <p:sldId id="328" r:id="rId12"/>
    <p:sldId id="320" r:id="rId13"/>
    <p:sldId id="322" r:id="rId14"/>
    <p:sldId id="304" r:id="rId15"/>
    <p:sldId id="317" r:id="rId16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DED"/>
    <a:srgbClr val="FF0000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361866-FF17-4BA2-AEE7-FF5E781C7D7B}" v="1833" dt="2025-02-08T21:38:21.0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98" autoAdjust="0"/>
    <p:restoredTop sz="96247" autoAdjust="0"/>
  </p:normalViewPr>
  <p:slideViewPr>
    <p:cSldViewPr snapToGrid="0">
      <p:cViewPr>
        <p:scale>
          <a:sx n="82" d="100"/>
          <a:sy n="82" d="100"/>
        </p:scale>
        <p:origin x="267" y="1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70C00259-7626-44D5-94D8-73E822A3F9C2}"/>
    <pc:docChg chg="undo custSel delSld modSld">
      <pc:chgData name="Abels, Patrick" userId="ba666de4-0d21-43a6-8e66-51a18aae1b4a" providerId="ADAL" clId="{70C00259-7626-44D5-94D8-73E822A3F9C2}" dt="2025-01-27T20:10:26.560" v="294" actId="1076"/>
      <pc:docMkLst>
        <pc:docMk/>
      </pc:docMkLst>
      <pc:sldChg chg="modSp mod">
        <pc:chgData name="Abels, Patrick" userId="ba666de4-0d21-43a6-8e66-51a18aae1b4a" providerId="ADAL" clId="{70C00259-7626-44D5-94D8-73E822A3F9C2}" dt="2025-01-22T13:50:59.325" v="0" actId="20577"/>
        <pc:sldMkLst>
          <pc:docMk/>
          <pc:sldMk cId="2243933812" sldId="292"/>
        </pc:sldMkLst>
        <pc:spChg chg="mod">
          <ac:chgData name="Abels, Patrick" userId="ba666de4-0d21-43a6-8e66-51a18aae1b4a" providerId="ADAL" clId="{70C00259-7626-44D5-94D8-73E822A3F9C2}" dt="2025-01-22T13:50:59.325" v="0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modSp mod">
        <pc:chgData name="Abels, Patrick" userId="ba666de4-0d21-43a6-8e66-51a18aae1b4a" providerId="ADAL" clId="{70C00259-7626-44D5-94D8-73E822A3F9C2}" dt="2025-01-22T14:06:16.708" v="38" actId="20577"/>
        <pc:sldMkLst>
          <pc:docMk/>
          <pc:sldMk cId="1777212815" sldId="293"/>
        </pc:sldMkLst>
      </pc:sldChg>
      <pc:sldChg chg="addSp delSp modSp mod">
        <pc:chgData name="Abels, Patrick" userId="ba666de4-0d21-43a6-8e66-51a18aae1b4a" providerId="ADAL" clId="{70C00259-7626-44D5-94D8-73E822A3F9C2}" dt="2025-01-22T14:08:28.106" v="45" actId="14100"/>
        <pc:sldMkLst>
          <pc:docMk/>
          <pc:sldMk cId="3348838403" sldId="294"/>
        </pc:sldMkLst>
      </pc:sldChg>
      <pc:sldChg chg="addSp modSp mod">
        <pc:chgData name="Abels, Patrick" userId="ba666de4-0d21-43a6-8e66-51a18aae1b4a" providerId="ADAL" clId="{70C00259-7626-44D5-94D8-73E822A3F9C2}" dt="2025-01-27T20:09:49.847" v="291" actId="113"/>
        <pc:sldMkLst>
          <pc:docMk/>
          <pc:sldMk cId="3358983006" sldId="305"/>
        </pc:sldMkLst>
      </pc:sldChg>
      <pc:sldChg chg="delSp modSp mod">
        <pc:chgData name="Abels, Patrick" userId="ba666de4-0d21-43a6-8e66-51a18aae1b4a" providerId="ADAL" clId="{70C00259-7626-44D5-94D8-73E822A3F9C2}" dt="2025-01-27T20:10:26.560" v="294" actId="1076"/>
        <pc:sldMkLst>
          <pc:docMk/>
          <pc:sldMk cId="1934247724" sldId="306"/>
        </pc:sldMkLst>
      </pc:sldChg>
      <pc:sldChg chg="del">
        <pc:chgData name="Abels, Patrick" userId="ba666de4-0d21-43a6-8e66-51a18aae1b4a" providerId="ADAL" clId="{70C00259-7626-44D5-94D8-73E822A3F9C2}" dt="2025-01-22T13:55:47.494" v="26" actId="47"/>
        <pc:sldMkLst>
          <pc:docMk/>
          <pc:sldMk cId="1496135496" sldId="307"/>
        </pc:sldMkLst>
      </pc:sldChg>
    </pc:docChg>
  </pc:docChgLst>
  <pc:docChgLst>
    <pc:chgData name="Abels, Patrick" userId="ba666de4-0d21-43a6-8e66-51a18aae1b4a" providerId="ADAL" clId="{4A6A1D73-E91C-4521-87F1-010C15553506}"/>
    <pc:docChg chg="undo custSel addSld delSld modSld sldOrd modMainMaster">
      <pc:chgData name="Abels, Patrick" userId="ba666de4-0d21-43a6-8e66-51a18aae1b4a" providerId="ADAL" clId="{4A6A1D73-E91C-4521-87F1-010C15553506}" dt="2023-12-22T23:03:06.997" v="763" actId="207"/>
      <pc:docMkLst>
        <pc:docMk/>
      </pc:docMkLst>
      <pc:sldChg chg="modSp del mod">
        <pc:chgData name="Abels, Patrick" userId="ba666de4-0d21-43a6-8e66-51a18aae1b4a" providerId="ADAL" clId="{4A6A1D73-E91C-4521-87F1-010C15553506}" dt="2023-12-14T12:14:12.137" v="97" actId="47"/>
        <pc:sldMkLst>
          <pc:docMk/>
          <pc:sldMk cId="1283346392" sldId="256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86497360" sldId="261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1802174969" sldId="262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4032491113" sldId="263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825939770" sldId="264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02058619" sldId="265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23176623" sldId="266"/>
        </pc:sldMkLst>
      </pc:sldChg>
      <pc:sldChg chg="modSp del">
        <pc:chgData name="Abels, Patrick" userId="ba666de4-0d21-43a6-8e66-51a18aae1b4a" providerId="ADAL" clId="{4A6A1D73-E91C-4521-87F1-010C15553506}" dt="2023-12-14T12:15:42.315" v="138" actId="47"/>
        <pc:sldMkLst>
          <pc:docMk/>
          <pc:sldMk cId="3641686394" sldId="267"/>
        </pc:sldMkLst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705258987" sldId="268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334811558" sldId="269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64434686" sldId="270"/>
        </pc:sldMkLst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908454189" sldId="271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66190914" sldId="272"/>
        </pc:sldMkLst>
      </pc:sldChg>
      <pc:sldChg chg="del">
        <pc:chgData name="Abels, Patrick" userId="ba666de4-0d21-43a6-8e66-51a18aae1b4a" providerId="ADAL" clId="{4A6A1D73-E91C-4521-87F1-010C15553506}" dt="2023-12-14T12:25:46.415" v="172" actId="47"/>
        <pc:sldMkLst>
          <pc:docMk/>
          <pc:sldMk cId="2176156612" sldId="288"/>
        </pc:sldMkLst>
      </pc:sldChg>
      <pc:sldChg chg="del">
        <pc:chgData name="Abels, Patrick" userId="ba666de4-0d21-43a6-8e66-51a18aae1b4a" providerId="ADAL" clId="{4A6A1D73-E91C-4521-87F1-010C15553506}" dt="2023-12-14T12:25:41.558" v="171" actId="47"/>
        <pc:sldMkLst>
          <pc:docMk/>
          <pc:sldMk cId="1082503161" sldId="291"/>
        </pc:sldMkLst>
      </pc:sldChg>
      <pc:sldChg chg="modSp new mod modTransition">
        <pc:chgData name="Abels, Patrick" userId="ba666de4-0d21-43a6-8e66-51a18aae1b4a" providerId="ADAL" clId="{4A6A1D73-E91C-4521-87F1-010C15553506}" dt="2023-12-14T13:04:51.332" v="532"/>
        <pc:sldMkLst>
          <pc:docMk/>
          <pc:sldMk cId="2243933812" sldId="292"/>
        </pc:sldMkLst>
      </pc:sldChg>
      <pc:sldChg chg="new del">
        <pc:chgData name="Abels, Patrick" userId="ba666de4-0d21-43a6-8e66-51a18aae1b4a" providerId="ADAL" clId="{4A6A1D73-E91C-4521-87F1-010C15553506}" dt="2023-12-14T12:13:49.110" v="74" actId="47"/>
        <pc:sldMkLst>
          <pc:docMk/>
          <pc:sldMk cId="3359389727" sldId="292"/>
        </pc:sldMkLst>
      </pc:sldChg>
      <pc:sldChg chg="new del">
        <pc:chgData name="Abels, Patrick" userId="ba666de4-0d21-43a6-8e66-51a18aae1b4a" providerId="ADAL" clId="{4A6A1D73-E91C-4521-87F1-010C15553506}" dt="2023-12-14T12:13:51.797" v="76" actId="47"/>
        <pc:sldMkLst>
          <pc:docMk/>
          <pc:sldMk cId="3747716110" sldId="292"/>
        </pc:sldMkLst>
      </pc:sldChg>
      <pc:sldChg chg="modSp new mod modTransition">
        <pc:chgData name="Abels, Patrick" userId="ba666de4-0d21-43a6-8e66-51a18aae1b4a" providerId="ADAL" clId="{4A6A1D73-E91C-4521-87F1-010C15553506}" dt="2023-12-14T13:03:16.058" v="518"/>
        <pc:sldMkLst>
          <pc:docMk/>
          <pc:sldMk cId="1883550496" sldId="293"/>
        </pc:sldMkLst>
      </pc:sldChg>
      <pc:sldChg chg="modSp new mod modAnim">
        <pc:chgData name="Abels, Patrick" userId="ba666de4-0d21-43a6-8e66-51a18aae1b4a" providerId="ADAL" clId="{4A6A1D73-E91C-4521-87F1-010C15553506}" dt="2023-12-14T12:30:52.166" v="307" actId="20577"/>
        <pc:sldMkLst>
          <pc:docMk/>
          <pc:sldMk cId="3348838403" sldId="294"/>
        </pc:sldMkLst>
      </pc:sldChg>
      <pc:sldChg chg="modSp new mod">
        <pc:chgData name="Abels, Patrick" userId="ba666de4-0d21-43a6-8e66-51a18aae1b4a" providerId="ADAL" clId="{4A6A1D73-E91C-4521-87F1-010C15553506}" dt="2023-12-14T12:25:26.834" v="170" actId="20577"/>
        <pc:sldMkLst>
          <pc:docMk/>
          <pc:sldMk cId="2545230209" sldId="295"/>
        </pc:sldMkLst>
      </pc:sldChg>
      <pc:sldChg chg="addSp modSp new mod">
        <pc:chgData name="Abels, Patrick" userId="ba666de4-0d21-43a6-8e66-51a18aae1b4a" providerId="ADAL" clId="{4A6A1D73-E91C-4521-87F1-010C15553506}" dt="2023-12-14T13:29:18.384" v="760" actId="1076"/>
        <pc:sldMkLst>
          <pc:docMk/>
          <pc:sldMk cId="4147734968" sldId="296"/>
        </pc:sldMkLst>
      </pc:sldChg>
      <pc:sldChg chg="addSp modSp add del mod modAnim">
        <pc:chgData name="Abels, Patrick" userId="ba666de4-0d21-43a6-8e66-51a18aae1b4a" providerId="ADAL" clId="{4A6A1D73-E91C-4521-87F1-010C15553506}" dt="2023-12-14T13:03:35.330" v="519" actId="47"/>
        <pc:sldMkLst>
          <pc:docMk/>
          <pc:sldMk cId="2681413729" sldId="297"/>
        </pc:sldMkLst>
      </pc:sldChg>
      <pc:sldChg chg="addSp delSp modSp add del mod modAnim">
        <pc:chgData name="Abels, Patrick" userId="ba666de4-0d21-43a6-8e66-51a18aae1b4a" providerId="ADAL" clId="{4A6A1D73-E91C-4521-87F1-010C15553506}" dt="2023-12-14T13:03:55.055" v="525" actId="47"/>
        <pc:sldMkLst>
          <pc:docMk/>
          <pc:sldMk cId="3159725788" sldId="298"/>
        </pc:sldMkLst>
      </pc:sldChg>
      <pc:sldChg chg="addSp delSp modSp add del mod delAnim">
        <pc:chgData name="Abels, Patrick" userId="ba666de4-0d21-43a6-8e66-51a18aae1b4a" providerId="ADAL" clId="{4A6A1D73-E91C-4521-87F1-010C15553506}" dt="2023-12-14T13:04:04.972" v="528" actId="47"/>
        <pc:sldMkLst>
          <pc:docMk/>
          <pc:sldMk cId="2592399123" sldId="299"/>
        </pc:sldMkLst>
      </pc:sldChg>
      <pc:sldChg chg="addSp modSp add del mod">
        <pc:chgData name="Abels, Patrick" userId="ba666de4-0d21-43a6-8e66-51a18aae1b4a" providerId="ADAL" clId="{4A6A1D73-E91C-4521-87F1-010C15553506}" dt="2023-12-14T13:04:13.800" v="531" actId="47"/>
        <pc:sldMkLst>
          <pc:docMk/>
          <pc:sldMk cId="832127221" sldId="300"/>
        </pc:sldMkLst>
      </pc:sldChg>
      <pc:sldChg chg="addSp delSp modSp new mod modTransition">
        <pc:chgData name="Abels, Patrick" userId="ba666de4-0d21-43a6-8e66-51a18aae1b4a" providerId="ADAL" clId="{4A6A1D73-E91C-4521-87F1-010C15553506}" dt="2023-12-14T13:27:57.777" v="754" actId="207"/>
        <pc:sldMkLst>
          <pc:docMk/>
          <pc:sldMk cId="3153593050" sldId="301"/>
        </pc:sldMkLst>
      </pc:sldChg>
      <pc:sldChg chg="addSp delSp modSp new mod">
        <pc:chgData name="Abels, Patrick" userId="ba666de4-0d21-43a6-8e66-51a18aae1b4a" providerId="ADAL" clId="{4A6A1D73-E91C-4521-87F1-010C15553506}" dt="2023-12-14T13:03:51.765" v="524"/>
        <pc:sldMkLst>
          <pc:docMk/>
          <pc:sldMk cId="897531376" sldId="302"/>
        </pc:sldMkLst>
      </pc:sldChg>
      <pc:sldChg chg="addSp delSp modSp new mod">
        <pc:chgData name="Abels, Patrick" userId="ba666de4-0d21-43a6-8e66-51a18aae1b4a" providerId="ADAL" clId="{4A6A1D73-E91C-4521-87F1-010C15553506}" dt="2023-12-14T13:04:02.384" v="527"/>
        <pc:sldMkLst>
          <pc:docMk/>
          <pc:sldMk cId="2261301157" sldId="303"/>
        </pc:sldMkLst>
      </pc:sldChg>
      <pc:sldChg chg="addSp delSp modSp new mod">
        <pc:chgData name="Abels, Patrick" userId="ba666de4-0d21-43a6-8e66-51a18aae1b4a" providerId="ADAL" clId="{4A6A1D73-E91C-4521-87F1-010C15553506}" dt="2023-12-14T13:10:54.529" v="534" actId="166"/>
        <pc:sldMkLst>
          <pc:docMk/>
          <pc:sldMk cId="1163930591" sldId="304"/>
        </pc:sldMkLst>
      </pc:sldChg>
      <pc:sldChg chg="addSp modSp new mod">
        <pc:chgData name="Abels, Patrick" userId="ba666de4-0d21-43a6-8e66-51a18aae1b4a" providerId="ADAL" clId="{4A6A1D73-E91C-4521-87F1-010C15553506}" dt="2023-12-14T13:27:20.515" v="747" actId="14100"/>
        <pc:sldMkLst>
          <pc:docMk/>
          <pc:sldMk cId="1760355346" sldId="305"/>
        </pc:sldMkLst>
      </pc:sldChg>
      <pc:sldChg chg="addSp delSp modSp add mod ord">
        <pc:chgData name="Abels, Patrick" userId="ba666de4-0d21-43a6-8e66-51a18aae1b4a" providerId="ADAL" clId="{4A6A1D73-E91C-4521-87F1-010C15553506}" dt="2023-12-14T13:26:39.986" v="735" actId="1076"/>
        <pc:sldMkLst>
          <pc:docMk/>
          <pc:sldMk cId="142544294" sldId="306"/>
        </pc:sldMkLst>
      </pc:sldChg>
      <pc:sldChg chg="modSp add mod ord">
        <pc:chgData name="Abels, Patrick" userId="ba666de4-0d21-43a6-8e66-51a18aae1b4a" providerId="ADAL" clId="{4A6A1D73-E91C-4521-87F1-010C15553506}" dt="2023-12-14T13:15:38.797" v="686" actId="207"/>
        <pc:sldMkLst>
          <pc:docMk/>
          <pc:sldMk cId="2831525817" sldId="307"/>
        </pc:sldMkLst>
      </pc:sldChg>
      <pc:sldChg chg="addSp delSp modSp add mod">
        <pc:chgData name="Abels, Patrick" userId="ba666de4-0d21-43a6-8e66-51a18aae1b4a" providerId="ADAL" clId="{4A6A1D73-E91C-4521-87F1-010C15553506}" dt="2023-12-14T13:17:10.380" v="707" actId="1076"/>
        <pc:sldMkLst>
          <pc:docMk/>
          <pc:sldMk cId="1189448111" sldId="308"/>
        </pc:sldMkLst>
      </pc:sldChg>
      <pc:sldChg chg="add ord">
        <pc:chgData name="Abels, Patrick" userId="ba666de4-0d21-43a6-8e66-51a18aae1b4a" providerId="ADAL" clId="{4A6A1D73-E91C-4521-87F1-010C15553506}" dt="2023-12-14T13:27:32.273" v="750"/>
        <pc:sldMkLst>
          <pc:docMk/>
          <pc:sldMk cId="2652276269" sldId="309"/>
        </pc:sldMkLst>
      </pc:sldChg>
      <pc:sldChg chg="add">
        <pc:chgData name="Abels, Patrick" userId="ba666de4-0d21-43a6-8e66-51a18aae1b4a" providerId="ADAL" clId="{4A6A1D73-E91C-4521-87F1-010C15553506}" dt="2023-12-14T13:27:51.346" v="751" actId="2890"/>
        <pc:sldMkLst>
          <pc:docMk/>
          <pc:sldMk cId="2466356499" sldId="310"/>
        </pc:sldMkLst>
      </pc:sldChg>
      <pc:sldMasterChg chg="addSldLayout delSldLayout modSldLayout sldLayoutOrd">
        <pc:chgData name="Abels, Patrick" userId="ba666de4-0d21-43a6-8e66-51a18aae1b4a" providerId="ADAL" clId="{4A6A1D73-E91C-4521-87F1-010C15553506}" dt="2023-12-22T23:03:06.997" v="763" actId="207"/>
        <pc:sldMasterMkLst>
          <pc:docMk/>
          <pc:sldMasterMk cId="1610205472" sldId="2147483671"/>
        </pc:sldMasterMkLst>
        <pc:sldLayoutChg chg="mod">
          <pc:chgData name="Abels, Patrick" userId="ba666de4-0d21-43a6-8e66-51a18aae1b4a" providerId="ADAL" clId="{4A6A1D73-E91C-4521-87F1-010C15553506}" dt="2023-12-14T12:02:35.082" v="27" actId="6014"/>
          <pc:sldLayoutMkLst>
            <pc:docMk/>
            <pc:sldMasterMk cId="1610205472" sldId="2147483671"/>
            <pc:sldLayoutMk cId="2811598716" sldId="2147483672"/>
          </pc:sldLayoutMkLst>
        </pc:sldLayoutChg>
        <pc:sldLayoutChg chg="modSp mod modTransition">
          <pc:chgData name="Abels, Patrick" userId="ba666de4-0d21-43a6-8e66-51a18aae1b4a" providerId="ADAL" clId="{4A6A1D73-E91C-4521-87F1-010C15553506}" dt="2023-12-14T13:03:16.058" v="518"/>
          <pc:sldLayoutMkLst>
            <pc:docMk/>
            <pc:sldMasterMk cId="1610205472" sldId="2147483671"/>
            <pc:sldLayoutMk cId="2150223923" sldId="2147483673"/>
          </pc:sldLayoutMkLst>
        </pc:sldLayoutChg>
        <pc:sldLayoutChg chg="del">
          <pc:chgData name="Abels, Patrick" userId="ba666de4-0d21-43a6-8e66-51a18aae1b4a" providerId="ADAL" clId="{4A6A1D73-E91C-4521-87F1-010C15553506}" dt="2023-12-14T11:58:37.108" v="3" actId="2696"/>
          <pc:sldLayoutMkLst>
            <pc:docMk/>
            <pc:sldMasterMk cId="1610205472" sldId="2147483671"/>
            <pc:sldLayoutMk cId="2763849337" sldId="2147483674"/>
          </pc:sldLayoutMkLst>
        </pc:sldLayoutChg>
        <pc:sldLayoutChg chg="del">
          <pc:chgData name="Abels, Patrick" userId="ba666de4-0d21-43a6-8e66-51a18aae1b4a" providerId="ADAL" clId="{4A6A1D73-E91C-4521-87F1-010C15553506}" dt="2023-12-14T11:58:42.517" v="5" actId="2696"/>
          <pc:sldLayoutMkLst>
            <pc:docMk/>
            <pc:sldMasterMk cId="1610205472" sldId="2147483671"/>
            <pc:sldLayoutMk cId="887409803" sldId="2147483675"/>
          </pc:sldLayoutMkLst>
        </pc:sldLayoutChg>
        <pc:sldLayoutChg chg="addSp modSp mod">
          <pc:chgData name="Abels, Patrick" userId="ba666de4-0d21-43a6-8e66-51a18aae1b4a" providerId="ADAL" clId="{4A6A1D73-E91C-4521-87F1-010C15553506}" dt="2023-12-14T12:02:27.365" v="26" actId="6014"/>
          <pc:sldLayoutMkLst>
            <pc:docMk/>
            <pc:sldMasterMk cId="1610205472" sldId="2147483671"/>
            <pc:sldLayoutMk cId="283652769" sldId="2147483676"/>
          </pc:sldLayoutMkLst>
        </pc:sldLayoutChg>
        <pc:sldLayoutChg chg="del">
          <pc:chgData name="Abels, Patrick" userId="ba666de4-0d21-43a6-8e66-51a18aae1b4a" providerId="ADAL" clId="{4A6A1D73-E91C-4521-87F1-010C15553506}" dt="2023-12-14T11:58:35.790" v="2" actId="2696"/>
          <pc:sldLayoutMkLst>
            <pc:docMk/>
            <pc:sldMasterMk cId="1610205472" sldId="2147483671"/>
            <pc:sldLayoutMk cId="686960188" sldId="2147483677"/>
          </pc:sldLayoutMkLst>
        </pc:sldLayoutChg>
        <pc:sldLayoutChg chg="del">
          <pc:chgData name="Abels, Patrick" userId="ba666de4-0d21-43a6-8e66-51a18aae1b4a" providerId="ADAL" clId="{4A6A1D73-E91C-4521-87F1-010C15553506}" dt="2023-12-14T11:58:40.967" v="4" actId="2696"/>
          <pc:sldLayoutMkLst>
            <pc:docMk/>
            <pc:sldMasterMk cId="1610205472" sldId="2147483671"/>
            <pc:sldLayoutMk cId="384174953" sldId="2147483678"/>
          </pc:sldLayoutMkLst>
        </pc:sldLayoutChg>
        <pc:sldLayoutChg chg="addSp delSp modSp mod addAnim delAnim">
          <pc:chgData name="Abels, Patrick" userId="ba666de4-0d21-43a6-8e66-51a18aae1b4a" providerId="ADAL" clId="{4A6A1D73-E91C-4521-87F1-010C15553506}" dt="2023-12-22T23:03:06.997" v="763" actId="207"/>
          <pc:sldLayoutMkLst>
            <pc:docMk/>
            <pc:sldMasterMk cId="1610205472" sldId="2147483671"/>
            <pc:sldLayoutMk cId="127117585" sldId="2147483679"/>
          </pc:sldLayoutMkLst>
        </pc:sldLayoutChg>
        <pc:sldLayoutChg chg="addSp delSp modSp mod delAnim">
          <pc:chgData name="Abels, Patrick" userId="ba666de4-0d21-43a6-8e66-51a18aae1b4a" providerId="ADAL" clId="{4A6A1D73-E91C-4521-87F1-010C15553506}" dt="2023-12-14T12:03:23.124" v="33" actId="2711"/>
          <pc:sldLayoutMkLst>
            <pc:docMk/>
            <pc:sldMasterMk cId="1610205472" sldId="2147483671"/>
            <pc:sldLayoutMk cId="2741195092" sldId="2147483680"/>
          </pc:sldLayoutMkLst>
        </pc:sldLayoutChg>
        <pc:sldLayoutChg chg="del">
          <pc:chgData name="Abels, Patrick" userId="ba666de4-0d21-43a6-8e66-51a18aae1b4a" providerId="ADAL" clId="{4A6A1D73-E91C-4521-87F1-010C15553506}" dt="2023-12-14T12:04:51.983" v="34" actId="2696"/>
          <pc:sldLayoutMkLst>
            <pc:docMk/>
            <pc:sldMasterMk cId="1610205472" sldId="2147483671"/>
            <pc:sldLayoutMk cId="1090449915" sldId="2147483681"/>
          </pc:sldLayoutMkLst>
        </pc:sldLayoutChg>
        <pc:sldLayoutChg chg="modSp add mod ord modAnim">
          <pc:chgData name="Abels, Patrick" userId="ba666de4-0d21-43a6-8e66-51a18aae1b4a" providerId="ADAL" clId="{4A6A1D73-E91C-4521-87F1-010C15553506}" dt="2023-12-14T12:31:08.974" v="314" actId="6014"/>
          <pc:sldLayoutMkLst>
            <pc:docMk/>
            <pc:sldMasterMk cId="1610205472" sldId="2147483671"/>
            <pc:sldLayoutMk cId="2745655176" sldId="2147483682"/>
          </pc:sldLayoutMkLst>
        </pc:sldLayoutChg>
        <pc:sldLayoutChg chg="addSp modSp add mod ord">
          <pc:chgData name="Abels, Patrick" userId="ba666de4-0d21-43a6-8e66-51a18aae1b4a" providerId="ADAL" clId="{4A6A1D73-E91C-4521-87F1-010C15553506}" dt="2023-12-14T12:10:54.172" v="62" actId="693"/>
          <pc:sldLayoutMkLst>
            <pc:docMk/>
            <pc:sldMasterMk cId="1610205472" sldId="2147483671"/>
            <pc:sldLayoutMk cId="752016900" sldId="2147483683"/>
          </pc:sldLayoutMkLst>
        </pc:sldLayoutChg>
        <pc:sldLayoutChg chg="addSp modSp add del mod ord modTransition">
          <pc:chgData name="Abels, Patrick" userId="ba666de4-0d21-43a6-8e66-51a18aae1b4a" providerId="ADAL" clId="{4A6A1D73-E91C-4521-87F1-010C15553506}" dt="2023-12-14T13:04:51.332" v="532"/>
          <pc:sldLayoutMkLst>
            <pc:docMk/>
            <pc:sldMasterMk cId="1610205472" sldId="2147483671"/>
            <pc:sldLayoutMk cId="279973385" sldId="2147483684"/>
          </pc:sldLayoutMkLst>
        </pc:sldLayoutChg>
      </pc:sldMasterChg>
    </pc:docChg>
  </pc:docChgLst>
  <pc:docChgLst>
    <pc:chgData name="Abels, Patrick" userId="ba666de4-0d21-43a6-8e66-51a18aae1b4a" providerId="ADAL" clId="{7B52EAEB-B786-49D3-A0F9-69C8DFF6F37A}"/>
    <pc:docChg chg="custSel addSld modSld">
      <pc:chgData name="Abels, Patrick" userId="ba666de4-0d21-43a6-8e66-51a18aae1b4a" providerId="ADAL" clId="{7B52EAEB-B786-49D3-A0F9-69C8DFF6F37A}" dt="2023-06-17T22:26:48.341" v="60"/>
      <pc:docMkLst>
        <pc:docMk/>
      </pc:docMkLst>
      <pc:sldChg chg="modSp mod">
        <pc:chgData name="Abels, Patrick" userId="ba666de4-0d21-43a6-8e66-51a18aae1b4a" providerId="ADAL" clId="{7B52EAEB-B786-49D3-A0F9-69C8DFF6F37A}" dt="2023-06-17T22:21:28.541" v="12" actId="20577"/>
        <pc:sldMkLst>
          <pc:docMk/>
          <pc:sldMk cId="1283346392" sldId="256"/>
        </pc:sldMkLst>
      </pc:sldChg>
      <pc:sldChg chg="modSp mod">
        <pc:chgData name="Abels, Patrick" userId="ba666de4-0d21-43a6-8e66-51a18aae1b4a" providerId="ADAL" clId="{7B52EAEB-B786-49D3-A0F9-69C8DFF6F37A}" dt="2023-06-17T22:20:26.912" v="6" actId="207"/>
        <pc:sldMkLst>
          <pc:docMk/>
          <pc:sldMk cId="2186497360" sldId="261"/>
        </pc:sldMkLst>
      </pc:sldChg>
      <pc:sldChg chg="modSp mod modAnim">
        <pc:chgData name="Abels, Patrick" userId="ba666de4-0d21-43a6-8e66-51a18aae1b4a" providerId="ADAL" clId="{7B52EAEB-B786-49D3-A0F9-69C8DFF6F37A}" dt="2023-06-17T22:25:04.194" v="56"/>
        <pc:sldMkLst>
          <pc:docMk/>
          <pc:sldMk cId="1802174969" sldId="262"/>
        </pc:sldMkLst>
      </pc:sldChg>
      <pc:sldChg chg="modSp mod modAnim">
        <pc:chgData name="Abels, Patrick" userId="ba666de4-0d21-43a6-8e66-51a18aae1b4a" providerId="ADAL" clId="{7B52EAEB-B786-49D3-A0F9-69C8DFF6F37A}" dt="2023-06-17T22:25:13.513" v="57"/>
        <pc:sldMkLst>
          <pc:docMk/>
          <pc:sldMk cId="4032491113" sldId="263"/>
        </pc:sldMkLst>
      </pc:sldChg>
      <pc:sldChg chg="modSp mod modAnim">
        <pc:chgData name="Abels, Patrick" userId="ba666de4-0d21-43a6-8e66-51a18aae1b4a" providerId="ADAL" clId="{7B52EAEB-B786-49D3-A0F9-69C8DFF6F37A}" dt="2023-06-17T22:25:21.599" v="58"/>
        <pc:sldMkLst>
          <pc:docMk/>
          <pc:sldMk cId="3825939770" sldId="264"/>
        </pc:sldMkLst>
      </pc:sldChg>
      <pc:sldChg chg="modSp mod">
        <pc:chgData name="Abels, Patrick" userId="ba666de4-0d21-43a6-8e66-51a18aae1b4a" providerId="ADAL" clId="{7B52EAEB-B786-49D3-A0F9-69C8DFF6F37A}" dt="2023-06-17T22:20:45.953" v="10" actId="207"/>
        <pc:sldMkLst>
          <pc:docMk/>
          <pc:sldMk cId="302058619" sldId="265"/>
        </pc:sldMkLst>
      </pc:sldChg>
      <pc:sldChg chg="addSp delSp modSp add mod modTransition modAnim">
        <pc:chgData name="Abels, Patrick" userId="ba666de4-0d21-43a6-8e66-51a18aae1b4a" providerId="ADAL" clId="{7B52EAEB-B786-49D3-A0F9-69C8DFF6F37A}" dt="2023-06-17T22:26:48.341" v="60"/>
        <pc:sldMkLst>
          <pc:docMk/>
          <pc:sldMk cId="3323176623" sldId="266"/>
        </pc:sldMkLst>
      </pc:sldChg>
      <pc:sldChg chg="modSp add mod modTransition">
        <pc:chgData name="Abels, Patrick" userId="ba666de4-0d21-43a6-8e66-51a18aae1b4a" providerId="ADAL" clId="{7B52EAEB-B786-49D3-A0F9-69C8DFF6F37A}" dt="2023-06-17T22:23:47.315" v="43"/>
        <pc:sldMkLst>
          <pc:docMk/>
          <pc:sldMk cId="3641686394" sldId="267"/>
        </pc:sldMkLst>
      </pc:sldChg>
    </pc:docChg>
  </pc:docChgLst>
  <pc:docChgLst>
    <pc:chgData name="Abels, Patrick" userId="ba666de4-0d21-43a6-8e66-51a18aae1b4a" providerId="ADAL" clId="{7F8B0299-3096-4BB0-A206-AA5860A2431E}"/>
    <pc:docChg chg="undo custSel addSld modSld">
      <pc:chgData name="Abels, Patrick" userId="ba666de4-0d21-43a6-8e66-51a18aae1b4a" providerId="ADAL" clId="{7F8B0299-3096-4BB0-A206-AA5860A2431E}" dt="2024-10-01T10:44:33.355" v="98" actId="1036"/>
      <pc:docMkLst>
        <pc:docMk/>
      </pc:docMkLst>
      <pc:sldChg chg="addSp delSp modSp add mod modClrScheme chgLayout">
        <pc:chgData name="Abels, Patrick" userId="ba666de4-0d21-43a6-8e66-51a18aae1b4a" providerId="ADAL" clId="{7F8B0299-3096-4BB0-A206-AA5860A2431E}" dt="2024-10-01T10:44:33.355" v="98" actId="1036"/>
        <pc:sldMkLst>
          <pc:docMk/>
          <pc:sldMk cId="1777212815" sldId="293"/>
        </pc:sldMkLst>
      </pc:sldChg>
    </pc:docChg>
  </pc:docChgLst>
  <pc:docChgLst>
    <pc:chgData name="Abels, Patrick" userId="ba666de4-0d21-43a6-8e66-51a18aae1b4a" providerId="ADAL" clId="{33522135-A5AC-48B3-9662-48DAF881796A}"/>
    <pc:docChg chg="undo custSel addSld delSld modSld sldOrd">
      <pc:chgData name="Abels, Patrick" userId="ba666de4-0d21-43a6-8e66-51a18aae1b4a" providerId="ADAL" clId="{33522135-A5AC-48B3-9662-48DAF881796A}" dt="2023-07-01T14:27:25.252" v="648" actId="20577"/>
      <pc:docMkLst>
        <pc:docMk/>
      </pc:docMkLst>
      <pc:sldChg chg="addSp delSp modSp mod delAnim modAnim">
        <pc:chgData name="Abels, Patrick" userId="ba666de4-0d21-43a6-8e66-51a18aae1b4a" providerId="ADAL" clId="{33522135-A5AC-48B3-9662-48DAF881796A}" dt="2023-06-17T22:36:58.748" v="55"/>
        <pc:sldMkLst>
          <pc:docMk/>
          <pc:sldMk cId="2186497360" sldId="261"/>
        </pc:sldMkLst>
      </pc:sldChg>
      <pc:sldChg chg="addSp delSp modSp mod">
        <pc:chgData name="Abels, Patrick" userId="ba666de4-0d21-43a6-8e66-51a18aae1b4a" providerId="ADAL" clId="{33522135-A5AC-48B3-9662-48DAF881796A}" dt="2023-06-17T23:08:52.895" v="403" actId="1038"/>
        <pc:sldMkLst>
          <pc:docMk/>
          <pc:sldMk cId="1802174969" sldId="262"/>
        </pc:sldMkLst>
      </pc:sldChg>
      <pc:sldChg chg="addSp delSp modSp mod">
        <pc:chgData name="Abels, Patrick" userId="ba666de4-0d21-43a6-8e66-51a18aae1b4a" providerId="ADAL" clId="{33522135-A5AC-48B3-9662-48DAF881796A}" dt="2023-06-17T23:09:45.611" v="412" actId="1076"/>
        <pc:sldMkLst>
          <pc:docMk/>
          <pc:sldMk cId="4032491113" sldId="263"/>
        </pc:sldMkLst>
      </pc:sldChg>
      <pc:sldChg chg="addSp delSp modSp mod delAnim modAnim">
        <pc:chgData name="Abels, Patrick" userId="ba666de4-0d21-43a6-8e66-51a18aae1b4a" providerId="ADAL" clId="{33522135-A5AC-48B3-9662-48DAF881796A}" dt="2023-06-17T23:10:51.914" v="425" actId="1076"/>
        <pc:sldMkLst>
          <pc:docMk/>
          <pc:sldMk cId="3825939770" sldId="264"/>
        </pc:sldMkLst>
      </pc:sldChg>
      <pc:sldChg chg="addSp delSp modSp mod delAnim modAnim">
        <pc:chgData name="Abels, Patrick" userId="ba666de4-0d21-43a6-8e66-51a18aae1b4a" providerId="ADAL" clId="{33522135-A5AC-48B3-9662-48DAF881796A}" dt="2023-06-17T23:07:52.576" v="335"/>
        <pc:sldMkLst>
          <pc:docMk/>
          <pc:sldMk cId="302058619" sldId="265"/>
        </pc:sldMkLst>
      </pc:sldChg>
      <pc:sldChg chg="addSp delSp modSp mod">
        <pc:chgData name="Abels, Patrick" userId="ba666de4-0d21-43a6-8e66-51a18aae1b4a" providerId="ADAL" clId="{33522135-A5AC-48B3-9662-48DAF881796A}" dt="2023-06-17T22:57:02.287" v="192"/>
        <pc:sldMkLst>
          <pc:docMk/>
          <pc:sldMk cId="3323176623" sldId="266"/>
        </pc:sldMkLst>
      </pc:sldChg>
      <pc:sldChg chg="modSp mod">
        <pc:chgData name="Abels, Patrick" userId="ba666de4-0d21-43a6-8e66-51a18aae1b4a" providerId="ADAL" clId="{33522135-A5AC-48B3-9662-48DAF881796A}" dt="2023-06-17T22:28:32.051" v="22" actId="20577"/>
        <pc:sldMkLst>
          <pc:docMk/>
          <pc:sldMk cId="3641686394" sldId="267"/>
        </pc:sldMkLst>
      </pc:sldChg>
      <pc:sldChg chg="new del">
        <pc:chgData name="Abels, Patrick" userId="ba666de4-0d21-43a6-8e66-51a18aae1b4a" providerId="ADAL" clId="{33522135-A5AC-48B3-9662-48DAF881796A}" dt="2023-06-17T22:41:55.688" v="62" actId="47"/>
        <pc:sldMkLst>
          <pc:docMk/>
          <pc:sldMk cId="211379705" sldId="268"/>
        </pc:sldMkLst>
      </pc:sldChg>
      <pc:sldChg chg="addSp delSp modSp new mod modTransition">
        <pc:chgData name="Abels, Patrick" userId="ba666de4-0d21-43a6-8e66-51a18aae1b4a" providerId="ADAL" clId="{33522135-A5AC-48B3-9662-48DAF881796A}" dt="2023-06-17T23:02:31.648" v="303" actId="5793"/>
        <pc:sldMkLst>
          <pc:docMk/>
          <pc:sldMk cId="3705258987" sldId="268"/>
        </pc:sldMkLst>
      </pc:sldChg>
      <pc:sldChg chg="addSp delSp modSp add mod modAnim">
        <pc:chgData name="Abels, Patrick" userId="ba666de4-0d21-43a6-8e66-51a18aae1b4a" providerId="ADAL" clId="{33522135-A5AC-48B3-9662-48DAF881796A}" dt="2023-06-17T23:11:09.892" v="429"/>
        <pc:sldMkLst>
          <pc:docMk/>
          <pc:sldMk cId="2334811558" sldId="269"/>
        </pc:sldMkLst>
      </pc:sldChg>
      <pc:sldChg chg="addSp delSp modSp add mod modAnim">
        <pc:chgData name="Abels, Patrick" userId="ba666de4-0d21-43a6-8e66-51a18aae1b4a" providerId="ADAL" clId="{33522135-A5AC-48B3-9662-48DAF881796A}" dt="2023-06-17T23:06:46.067" v="323"/>
        <pc:sldMkLst>
          <pc:docMk/>
          <pc:sldMk cId="2164434686" sldId="270"/>
        </pc:sldMkLst>
      </pc:sldChg>
      <pc:sldChg chg="addSp modSp new mod modTransition">
        <pc:chgData name="Abels, Patrick" userId="ba666de4-0d21-43a6-8e66-51a18aae1b4a" providerId="ADAL" clId="{33522135-A5AC-48B3-9662-48DAF881796A}" dt="2023-07-01T14:27:25.252" v="648" actId="20577"/>
        <pc:sldMkLst>
          <pc:docMk/>
          <pc:sldMk cId="3908454189" sldId="271"/>
        </pc:sldMkLst>
      </pc:sldChg>
      <pc:sldChg chg="modSp add mod">
        <pc:chgData name="Abels, Patrick" userId="ba666de4-0d21-43a6-8e66-51a18aae1b4a" providerId="ADAL" clId="{33522135-A5AC-48B3-9662-48DAF881796A}" dt="2023-06-17T23:06:19.602" v="321" actId="1076"/>
        <pc:sldMkLst>
          <pc:docMk/>
          <pc:sldMk cId="3366190914" sldId="272"/>
        </pc:sldMkLst>
      </pc:sldChg>
      <pc:sldChg chg="new del ord">
        <pc:chgData name="Abels, Patrick" userId="ba666de4-0d21-43a6-8e66-51a18aae1b4a" providerId="ADAL" clId="{33522135-A5AC-48B3-9662-48DAF881796A}" dt="2023-06-17T23:11:16.176" v="430" actId="47"/>
        <pc:sldMkLst>
          <pc:docMk/>
          <pc:sldMk cId="1146109162" sldId="273"/>
        </pc:sldMkLst>
      </pc:sldChg>
      <pc:sldChg chg="modSp new mod">
        <pc:chgData name="Abels, Patrick" userId="ba666de4-0d21-43a6-8e66-51a18aae1b4a" providerId="ADAL" clId="{33522135-A5AC-48B3-9662-48DAF881796A}" dt="2023-06-17T23:15:37.647" v="627" actId="20577"/>
        <pc:sldMkLst>
          <pc:docMk/>
          <pc:sldMk cId="3475594388" sldId="273"/>
        </pc:sldMkLst>
      </pc:sldChg>
      <pc:sldChg chg="modSp new mod">
        <pc:chgData name="Abels, Patrick" userId="ba666de4-0d21-43a6-8e66-51a18aae1b4a" providerId="ADAL" clId="{33522135-A5AC-48B3-9662-48DAF881796A}" dt="2023-06-17T23:15:49.447" v="647" actId="20577"/>
        <pc:sldMkLst>
          <pc:docMk/>
          <pc:sldMk cId="2936399086" sldId="274"/>
        </pc:sldMkLst>
      </pc:sldChg>
    </pc:docChg>
  </pc:docChgLst>
  <pc:docChgLst>
    <pc:chgData name="Abels, Patrick" userId="ba666de4-0d21-43a6-8e66-51a18aae1b4a" providerId="ADAL" clId="{ECB1A921-A9E6-4342-8255-64502BBB9D7C}"/>
    <pc:docChg chg="modSld">
      <pc:chgData name="Abels, Patrick" userId="ba666de4-0d21-43a6-8e66-51a18aae1b4a" providerId="ADAL" clId="{ECB1A921-A9E6-4342-8255-64502BBB9D7C}" dt="2024-05-17T21:58:27.371" v="0" actId="113"/>
      <pc:docMkLst>
        <pc:docMk/>
      </pc:docMkLst>
      <pc:sldChg chg="modSp mod">
        <pc:chgData name="Abels, Patrick" userId="ba666de4-0d21-43a6-8e66-51a18aae1b4a" providerId="ADAL" clId="{ECB1A921-A9E6-4342-8255-64502BBB9D7C}" dt="2024-05-17T21:58:27.371" v="0" actId="113"/>
        <pc:sldMkLst>
          <pc:docMk/>
          <pc:sldMk cId="1934247724" sldId="306"/>
        </pc:sldMkLst>
      </pc:sldChg>
    </pc:docChg>
  </pc:docChgLst>
  <pc:docChgLst>
    <pc:chgData name="Abels, Patrick" userId="ba666de4-0d21-43a6-8e66-51a18aae1b4a" providerId="ADAL" clId="{02653065-E794-4DC4-9D42-1313DA281697}"/>
    <pc:docChg chg="modSld">
      <pc:chgData name="Abels, Patrick" userId="ba666de4-0d21-43a6-8e66-51a18aae1b4a" providerId="ADAL" clId="{02653065-E794-4DC4-9D42-1313DA281697}" dt="2024-01-14T19:21:15.120" v="18" actId="1035"/>
      <pc:docMkLst>
        <pc:docMk/>
      </pc:docMkLst>
      <pc:sldChg chg="addSp modSp mod modAnim">
        <pc:chgData name="Abels, Patrick" userId="ba666de4-0d21-43a6-8e66-51a18aae1b4a" providerId="ADAL" clId="{02653065-E794-4DC4-9D42-1313DA281697}" dt="2024-01-14T19:21:15.120" v="18" actId="1035"/>
        <pc:sldMkLst>
          <pc:docMk/>
          <pc:sldMk cId="897531376" sldId="302"/>
        </pc:sldMkLst>
      </pc:sldChg>
      <pc:sldChg chg="addSp modSp mod modAnim">
        <pc:chgData name="Abels, Patrick" userId="ba666de4-0d21-43a6-8e66-51a18aae1b4a" providerId="ADAL" clId="{02653065-E794-4DC4-9D42-1313DA281697}" dt="2024-01-14T19:21:02.483" v="13"/>
        <pc:sldMkLst>
          <pc:docMk/>
          <pc:sldMk cId="2466356499" sldId="310"/>
        </pc:sldMkLst>
      </pc:sldChg>
    </pc:docChg>
  </pc:docChgLst>
  <pc:docChgLst>
    <pc:chgData name="Abels, Patrick" userId="ba666de4-0d21-43a6-8e66-51a18aae1b4a" providerId="ADAL" clId="{A0EBA631-604F-42DE-A4D0-9764EC04908E}"/>
    <pc:docChg chg="modSld">
      <pc:chgData name="Abels, Patrick" userId="ba666de4-0d21-43a6-8e66-51a18aae1b4a" providerId="ADAL" clId="{A0EBA631-604F-42DE-A4D0-9764EC04908E}" dt="2023-07-04T16:09:21.932" v="65" actId="404"/>
      <pc:docMkLst>
        <pc:docMk/>
      </pc:docMkLst>
      <pc:sldChg chg="modSp mod">
        <pc:chgData name="Abels, Patrick" userId="ba666de4-0d21-43a6-8e66-51a18aae1b4a" providerId="ADAL" clId="{A0EBA631-604F-42DE-A4D0-9764EC04908E}" dt="2023-07-04T16:08:03.684" v="3" actId="20577"/>
        <pc:sldMkLst>
          <pc:docMk/>
          <pc:sldMk cId="1283346392" sldId="256"/>
        </pc:sldMkLst>
      </pc:sldChg>
      <pc:sldChg chg="modSp mod">
        <pc:chgData name="Abels, Patrick" userId="ba666de4-0d21-43a6-8e66-51a18aae1b4a" providerId="ADAL" clId="{A0EBA631-604F-42DE-A4D0-9764EC04908E}" dt="2023-07-04T16:09:21.932" v="65" actId="404"/>
        <pc:sldMkLst>
          <pc:docMk/>
          <pc:sldMk cId="3641686394" sldId="267"/>
        </pc:sldMkLst>
      </pc:sldChg>
    </pc:docChg>
  </pc:docChgLst>
  <pc:docChgLst>
    <pc:chgData name="Abels, Patrick" userId="ba666de4-0d21-43a6-8e66-51a18aae1b4a" providerId="ADAL" clId="{E188DF6F-C1A7-44B4-AB99-5C1630689307}"/>
    <pc:docChg chg="addSld delSld modSld">
      <pc:chgData name="Abels, Patrick" userId="ba666de4-0d21-43a6-8e66-51a18aae1b4a" providerId="ADAL" clId="{E188DF6F-C1A7-44B4-AB99-5C1630689307}" dt="2023-07-24T09:26:55.060" v="96"/>
      <pc:docMkLst>
        <pc:docMk/>
      </pc:docMkLst>
      <pc:sldChg chg="del">
        <pc:chgData name="Abels, Patrick" userId="ba666de4-0d21-43a6-8e66-51a18aae1b4a" providerId="ADAL" clId="{E188DF6F-C1A7-44B4-AB99-5C1630689307}" dt="2023-07-24T09:24:52.930" v="90" actId="47"/>
        <pc:sldMkLst>
          <pc:docMk/>
          <pc:sldMk cId="3475594388" sldId="273"/>
        </pc:sldMkLst>
      </pc:sldChg>
      <pc:sldChg chg="del">
        <pc:chgData name="Abels, Patrick" userId="ba666de4-0d21-43a6-8e66-51a18aae1b4a" providerId="ADAL" clId="{E188DF6F-C1A7-44B4-AB99-5C1630689307}" dt="2023-07-24T09:25:32.568" v="95" actId="47"/>
        <pc:sldMkLst>
          <pc:docMk/>
          <pc:sldMk cId="2936399086" sldId="274"/>
        </pc:sldMkLst>
      </pc:sldChg>
      <pc:sldChg chg="modSp add del modAnim">
        <pc:chgData name="Abels, Patrick" userId="ba666de4-0d21-43a6-8e66-51a18aae1b4a" providerId="ADAL" clId="{E188DF6F-C1A7-44B4-AB99-5C1630689307}" dt="2023-07-24T09:26:55.060" v="96"/>
        <pc:sldMkLst>
          <pc:docMk/>
          <pc:sldMk cId="2176156612" sldId="288"/>
        </pc:sldMkLst>
      </pc:sldChg>
      <pc:sldChg chg="modSp add del mod">
        <pc:chgData name="Abels, Patrick" userId="ba666de4-0d21-43a6-8e66-51a18aae1b4a" providerId="ADAL" clId="{E188DF6F-C1A7-44B4-AB99-5C1630689307}" dt="2023-07-24T09:24:44.986" v="89" actId="20577"/>
        <pc:sldMkLst>
          <pc:docMk/>
          <pc:sldMk cId="1082503161" sldId="291"/>
        </pc:sldMkLst>
      </pc:sldChg>
    </pc:docChg>
  </pc:docChgLst>
  <pc:docChgLst>
    <pc:chgData name="Abels, Patrick" userId="ba666de4-0d21-43a6-8e66-51a18aae1b4a" providerId="ADAL" clId="{8A49E47F-0203-440A-A070-D957724FB7D2}"/>
    <pc:docChg chg="modSld">
      <pc:chgData name="Abels, Patrick" userId="ba666de4-0d21-43a6-8e66-51a18aae1b4a" providerId="ADAL" clId="{8A49E47F-0203-440A-A070-D957724FB7D2}" dt="2024-07-02T15:06:39.271" v="73" actId="20577"/>
      <pc:docMkLst>
        <pc:docMk/>
      </pc:docMkLst>
      <pc:sldChg chg="modSp mod">
        <pc:chgData name="Abels, Patrick" userId="ba666de4-0d21-43a6-8e66-51a18aae1b4a" providerId="ADAL" clId="{8A49E47F-0203-440A-A070-D957724FB7D2}" dt="2024-07-01T18:43:00.500" v="39" actId="207"/>
        <pc:sldMkLst>
          <pc:docMk/>
          <pc:sldMk cId="3348838403" sldId="294"/>
        </pc:sldMkLst>
      </pc:sldChg>
      <pc:sldChg chg="modSp mod">
        <pc:chgData name="Abels, Patrick" userId="ba666de4-0d21-43a6-8e66-51a18aae1b4a" providerId="ADAL" clId="{8A49E47F-0203-440A-A070-D957724FB7D2}" dt="2024-07-02T15:06:39.271" v="73" actId="20577"/>
        <pc:sldMkLst>
          <pc:docMk/>
          <pc:sldMk cId="1934247724" sldId="306"/>
        </pc:sldMkLst>
      </pc:sldChg>
    </pc:docChg>
  </pc:docChgLst>
  <pc:docChgLst>
    <pc:chgData name="Abels, Patrick" userId="ba666de4-0d21-43a6-8e66-51a18aae1b4a" providerId="ADAL" clId="{9A361866-FF17-4BA2-AEE7-FF5E781C7D7B}"/>
    <pc:docChg chg="undo custSel addSld delSld modSld sldOrd">
      <pc:chgData name="Abels, Patrick" userId="ba666de4-0d21-43a6-8e66-51a18aae1b4a" providerId="ADAL" clId="{9A361866-FF17-4BA2-AEE7-FF5E781C7D7B}" dt="2025-02-08T21:39:39.521" v="3416" actId="20577"/>
      <pc:docMkLst>
        <pc:docMk/>
      </pc:docMkLst>
      <pc:sldChg chg="modSp mod">
        <pc:chgData name="Abels, Patrick" userId="ba666de4-0d21-43a6-8e66-51a18aae1b4a" providerId="ADAL" clId="{9A361866-FF17-4BA2-AEE7-FF5E781C7D7B}" dt="2025-02-01T22:39:36.933" v="1825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9A361866-FF17-4BA2-AEE7-FF5E781C7D7B}" dt="2025-02-01T22:39:36.933" v="1825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modSp mod">
        <pc:chgData name="Abels, Patrick" userId="ba666de4-0d21-43a6-8e66-51a18aae1b4a" providerId="ADAL" clId="{9A361866-FF17-4BA2-AEE7-FF5E781C7D7B}" dt="2025-02-01T21:52:45.567" v="309" actId="113"/>
        <pc:sldMkLst>
          <pc:docMk/>
          <pc:sldMk cId="3308360042" sldId="307"/>
        </pc:sldMkLst>
        <pc:spChg chg="mod">
          <ac:chgData name="Abels, Patrick" userId="ba666de4-0d21-43a6-8e66-51a18aae1b4a" providerId="ADAL" clId="{9A361866-FF17-4BA2-AEE7-FF5E781C7D7B}" dt="2025-02-01T21:52:45.567" v="309" actId="113"/>
          <ac:spMkLst>
            <pc:docMk/>
            <pc:sldMk cId="3308360042" sldId="307"/>
            <ac:spMk id="2" creationId="{0A465A82-A568-CFCC-626C-B939BED71AED}"/>
          </ac:spMkLst>
        </pc:spChg>
      </pc:sldChg>
      <pc:sldChg chg="addSp delSp modSp mod delAnim">
        <pc:chgData name="Abels, Patrick" userId="ba666de4-0d21-43a6-8e66-51a18aae1b4a" providerId="ADAL" clId="{9A361866-FF17-4BA2-AEE7-FF5E781C7D7B}" dt="2025-02-01T22:30:33.977" v="1531" actId="207"/>
        <pc:sldMkLst>
          <pc:docMk/>
          <pc:sldMk cId="3941384217" sldId="309"/>
        </pc:sldMkLst>
        <pc:spChg chg="mod">
          <ac:chgData name="Abels, Patrick" userId="ba666de4-0d21-43a6-8e66-51a18aae1b4a" providerId="ADAL" clId="{9A361866-FF17-4BA2-AEE7-FF5E781C7D7B}" dt="2025-02-01T21:51:31.781" v="278" actId="20577"/>
          <ac:spMkLst>
            <pc:docMk/>
            <pc:sldMk cId="3941384217" sldId="309"/>
            <ac:spMk id="3" creationId="{F55D468A-6A7F-09B5-A383-4CC3FDF8D3CD}"/>
          </ac:spMkLst>
        </pc:spChg>
        <pc:spChg chg="mod">
          <ac:chgData name="Abels, Patrick" userId="ba666de4-0d21-43a6-8e66-51a18aae1b4a" providerId="ADAL" clId="{9A361866-FF17-4BA2-AEE7-FF5E781C7D7B}" dt="2025-02-01T21:38:46.668" v="75" actId="20577"/>
          <ac:spMkLst>
            <pc:docMk/>
            <pc:sldMk cId="3941384217" sldId="309"/>
            <ac:spMk id="4" creationId="{8C44E92A-4888-3126-1FBB-8BD440E599E1}"/>
          </ac:spMkLst>
        </pc:spChg>
        <pc:graphicFrameChg chg="add mod modGraphic">
          <ac:chgData name="Abels, Patrick" userId="ba666de4-0d21-43a6-8e66-51a18aae1b4a" providerId="ADAL" clId="{9A361866-FF17-4BA2-AEE7-FF5E781C7D7B}" dt="2025-02-01T22:30:33.977" v="1531" actId="207"/>
          <ac:graphicFrameMkLst>
            <pc:docMk/>
            <pc:sldMk cId="3941384217" sldId="309"/>
            <ac:graphicFrameMk id="2" creationId="{07A75770-A02A-7322-152B-21F268F7C421}"/>
          </ac:graphicFrameMkLst>
        </pc:graphicFrameChg>
      </pc:sldChg>
      <pc:sldChg chg="del">
        <pc:chgData name="Abels, Patrick" userId="ba666de4-0d21-43a6-8e66-51a18aae1b4a" providerId="ADAL" clId="{9A361866-FF17-4BA2-AEE7-FF5E781C7D7B}" dt="2025-02-01T21:51:02.745" v="247" actId="47"/>
        <pc:sldMkLst>
          <pc:docMk/>
          <pc:sldMk cId="1882043921" sldId="310"/>
        </pc:sldMkLst>
      </pc:sldChg>
      <pc:sldChg chg="del">
        <pc:chgData name="Abels, Patrick" userId="ba666de4-0d21-43a6-8e66-51a18aae1b4a" providerId="ADAL" clId="{9A361866-FF17-4BA2-AEE7-FF5E781C7D7B}" dt="2025-02-01T21:51:02.745" v="247" actId="47"/>
        <pc:sldMkLst>
          <pc:docMk/>
          <pc:sldMk cId="3138179062" sldId="311"/>
        </pc:sldMkLst>
      </pc:sldChg>
      <pc:sldChg chg="del">
        <pc:chgData name="Abels, Patrick" userId="ba666de4-0d21-43a6-8e66-51a18aae1b4a" providerId="ADAL" clId="{9A361866-FF17-4BA2-AEE7-FF5E781C7D7B}" dt="2025-02-01T21:51:02.745" v="247" actId="47"/>
        <pc:sldMkLst>
          <pc:docMk/>
          <pc:sldMk cId="1850063589" sldId="312"/>
        </pc:sldMkLst>
      </pc:sldChg>
      <pc:sldChg chg="del">
        <pc:chgData name="Abels, Patrick" userId="ba666de4-0d21-43a6-8e66-51a18aae1b4a" providerId="ADAL" clId="{9A361866-FF17-4BA2-AEE7-FF5E781C7D7B}" dt="2025-02-01T22:24:55.668" v="1204" actId="47"/>
        <pc:sldMkLst>
          <pc:docMk/>
          <pc:sldMk cId="3774974245" sldId="313"/>
        </pc:sldMkLst>
      </pc:sldChg>
      <pc:sldChg chg="del">
        <pc:chgData name="Abels, Patrick" userId="ba666de4-0d21-43a6-8e66-51a18aae1b4a" providerId="ADAL" clId="{9A361866-FF17-4BA2-AEE7-FF5E781C7D7B}" dt="2025-02-01T22:24:55.668" v="1204" actId="47"/>
        <pc:sldMkLst>
          <pc:docMk/>
          <pc:sldMk cId="3873359218" sldId="314"/>
        </pc:sldMkLst>
      </pc:sldChg>
      <pc:sldChg chg="del">
        <pc:chgData name="Abels, Patrick" userId="ba666de4-0d21-43a6-8e66-51a18aae1b4a" providerId="ADAL" clId="{9A361866-FF17-4BA2-AEE7-FF5E781C7D7B}" dt="2025-02-01T22:24:55.668" v="1204" actId="47"/>
        <pc:sldMkLst>
          <pc:docMk/>
          <pc:sldMk cId="480410903" sldId="315"/>
        </pc:sldMkLst>
      </pc:sldChg>
      <pc:sldChg chg="del">
        <pc:chgData name="Abels, Patrick" userId="ba666de4-0d21-43a6-8e66-51a18aae1b4a" providerId="ADAL" clId="{9A361866-FF17-4BA2-AEE7-FF5E781C7D7B}" dt="2025-02-01T22:24:55.668" v="1204" actId="47"/>
        <pc:sldMkLst>
          <pc:docMk/>
          <pc:sldMk cId="628429036" sldId="316"/>
        </pc:sldMkLst>
      </pc:sldChg>
      <pc:sldChg chg="modSp mod">
        <pc:chgData name="Abels, Patrick" userId="ba666de4-0d21-43a6-8e66-51a18aae1b4a" providerId="ADAL" clId="{9A361866-FF17-4BA2-AEE7-FF5E781C7D7B}" dt="2025-02-01T22:38:13.644" v="1807" actId="20577"/>
        <pc:sldMkLst>
          <pc:docMk/>
          <pc:sldMk cId="3906515469" sldId="317"/>
        </pc:sldMkLst>
        <pc:spChg chg="mod">
          <ac:chgData name="Abels, Patrick" userId="ba666de4-0d21-43a6-8e66-51a18aae1b4a" providerId="ADAL" clId="{9A361866-FF17-4BA2-AEE7-FF5E781C7D7B}" dt="2025-02-01T22:38:13.644" v="1807" actId="20577"/>
          <ac:spMkLst>
            <pc:docMk/>
            <pc:sldMk cId="3906515469" sldId="317"/>
            <ac:spMk id="2" creationId="{1D1031C0-7E4A-2C85-1B48-20E7465FD1CC}"/>
          </ac:spMkLst>
        </pc:spChg>
      </pc:sldChg>
      <pc:sldChg chg="addSp modSp new mod modTransition">
        <pc:chgData name="Abels, Patrick" userId="ba666de4-0d21-43a6-8e66-51a18aae1b4a" providerId="ADAL" clId="{9A361866-FF17-4BA2-AEE7-FF5E781C7D7B}" dt="2025-02-01T23:09:43.752" v="2461"/>
        <pc:sldMkLst>
          <pc:docMk/>
          <pc:sldMk cId="1086088024" sldId="318"/>
        </pc:sldMkLst>
        <pc:spChg chg="mod">
          <ac:chgData name="Abels, Patrick" userId="ba666de4-0d21-43a6-8e66-51a18aae1b4a" providerId="ADAL" clId="{9A361866-FF17-4BA2-AEE7-FF5E781C7D7B}" dt="2025-02-01T22:32:14.112" v="1536" actId="113"/>
          <ac:spMkLst>
            <pc:docMk/>
            <pc:sldMk cId="1086088024" sldId="318"/>
            <ac:spMk id="2" creationId="{CAF5808E-F514-8BB2-5969-CB5735E06662}"/>
          </ac:spMkLst>
        </pc:spChg>
        <pc:spChg chg="mod">
          <ac:chgData name="Abels, Patrick" userId="ba666de4-0d21-43a6-8e66-51a18aae1b4a" providerId="ADAL" clId="{9A361866-FF17-4BA2-AEE7-FF5E781C7D7B}" dt="2025-02-01T22:40:00.276" v="1844" actId="20577"/>
          <ac:spMkLst>
            <pc:docMk/>
            <pc:sldMk cId="1086088024" sldId="318"/>
            <ac:spMk id="3" creationId="{F920D2E0-8390-B326-26C3-5E3C622E61CA}"/>
          </ac:spMkLst>
        </pc:spChg>
        <pc:spChg chg="mod">
          <ac:chgData name="Abels, Patrick" userId="ba666de4-0d21-43a6-8e66-51a18aae1b4a" providerId="ADAL" clId="{9A361866-FF17-4BA2-AEE7-FF5E781C7D7B}" dt="2025-02-01T21:51:47.080" v="288" actId="207"/>
          <ac:spMkLst>
            <pc:docMk/>
            <pc:sldMk cId="1086088024" sldId="318"/>
            <ac:spMk id="4" creationId="{C95B98DA-3327-043F-BEFF-58392BEA6097}"/>
          </ac:spMkLst>
        </pc:spChg>
        <pc:spChg chg="add mod">
          <ac:chgData name="Abels, Patrick" userId="ba666de4-0d21-43a6-8e66-51a18aae1b4a" providerId="ADAL" clId="{9A361866-FF17-4BA2-AEE7-FF5E781C7D7B}" dt="2025-02-01T22:32:23.928" v="1542" actId="113"/>
          <ac:spMkLst>
            <pc:docMk/>
            <pc:sldMk cId="1086088024" sldId="318"/>
            <ac:spMk id="5" creationId="{2E020897-F3F8-21C7-37F9-45BC37E7AFEC}"/>
          </ac:spMkLst>
        </pc:spChg>
      </pc:sldChg>
      <pc:sldChg chg="addSp modSp new mod">
        <pc:chgData name="Abels, Patrick" userId="ba666de4-0d21-43a6-8e66-51a18aae1b4a" providerId="ADAL" clId="{9A361866-FF17-4BA2-AEE7-FF5E781C7D7B}" dt="2025-02-01T23:22:55.437" v="2880" actId="20577"/>
        <pc:sldMkLst>
          <pc:docMk/>
          <pc:sldMk cId="3499447726" sldId="319"/>
        </pc:sldMkLst>
        <pc:spChg chg="mod">
          <ac:chgData name="Abels, Patrick" userId="ba666de4-0d21-43a6-8e66-51a18aae1b4a" providerId="ADAL" clId="{9A361866-FF17-4BA2-AEE7-FF5E781C7D7B}" dt="2025-02-01T23:22:55.437" v="2880" actId="20577"/>
          <ac:spMkLst>
            <pc:docMk/>
            <pc:sldMk cId="3499447726" sldId="319"/>
            <ac:spMk id="2" creationId="{7028581B-9827-E009-2BDE-AC7B5554762F}"/>
          </ac:spMkLst>
        </pc:spChg>
        <pc:spChg chg="mod">
          <ac:chgData name="Abels, Patrick" userId="ba666de4-0d21-43a6-8e66-51a18aae1b4a" providerId="ADAL" clId="{9A361866-FF17-4BA2-AEE7-FF5E781C7D7B}" dt="2025-02-01T22:25:04.079" v="1212" actId="20577"/>
          <ac:spMkLst>
            <pc:docMk/>
            <pc:sldMk cId="3499447726" sldId="319"/>
            <ac:spMk id="3" creationId="{87DECB0D-99D3-5DA5-98EF-17BDF3FA8EB4}"/>
          </ac:spMkLst>
        </pc:spChg>
        <pc:graphicFrameChg chg="add mod modGraphic">
          <ac:chgData name="Abels, Patrick" userId="ba666de4-0d21-43a6-8e66-51a18aae1b4a" providerId="ADAL" clId="{9A361866-FF17-4BA2-AEE7-FF5E781C7D7B}" dt="2025-02-01T23:22:40.185" v="2876"/>
          <ac:graphicFrameMkLst>
            <pc:docMk/>
            <pc:sldMk cId="3499447726" sldId="319"/>
            <ac:graphicFrameMk id="4" creationId="{641F098D-C92C-E749-25CD-FE4B997DA2BA}"/>
          </ac:graphicFrameMkLst>
        </pc:graphicFrameChg>
      </pc:sldChg>
      <pc:sldChg chg="modSp new mod">
        <pc:chgData name="Abels, Patrick" userId="ba666de4-0d21-43a6-8e66-51a18aae1b4a" providerId="ADAL" clId="{9A361866-FF17-4BA2-AEE7-FF5E781C7D7B}" dt="2025-02-01T22:27:52.852" v="1492" actId="403"/>
        <pc:sldMkLst>
          <pc:docMk/>
          <pc:sldMk cId="3393363561" sldId="320"/>
        </pc:sldMkLst>
        <pc:spChg chg="mod">
          <ac:chgData name="Abels, Patrick" userId="ba666de4-0d21-43a6-8e66-51a18aae1b4a" providerId="ADAL" clId="{9A361866-FF17-4BA2-AEE7-FF5E781C7D7B}" dt="2025-02-01T22:27:52.852" v="1492" actId="403"/>
          <ac:spMkLst>
            <pc:docMk/>
            <pc:sldMk cId="3393363561" sldId="320"/>
            <ac:spMk id="2" creationId="{97ED48D6-F426-8EBC-E3D0-8DF3C63F76B3}"/>
          </ac:spMkLst>
        </pc:spChg>
        <pc:spChg chg="mod">
          <ac:chgData name="Abels, Patrick" userId="ba666de4-0d21-43a6-8e66-51a18aae1b4a" providerId="ADAL" clId="{9A361866-FF17-4BA2-AEE7-FF5E781C7D7B}" dt="2025-02-01T22:25:32.212" v="1269" actId="20577"/>
          <ac:spMkLst>
            <pc:docMk/>
            <pc:sldMk cId="3393363561" sldId="320"/>
            <ac:spMk id="3" creationId="{1B75F4EB-0BAD-B9DD-FA84-62DF9489875E}"/>
          </ac:spMkLst>
        </pc:spChg>
      </pc:sldChg>
      <pc:sldChg chg="addSp delSp modSp new mod">
        <pc:chgData name="Abels, Patrick" userId="ba666de4-0d21-43a6-8e66-51a18aae1b4a" providerId="ADAL" clId="{9A361866-FF17-4BA2-AEE7-FF5E781C7D7B}" dt="2025-02-01T23:08:24.202" v="2460" actId="20577"/>
        <pc:sldMkLst>
          <pc:docMk/>
          <pc:sldMk cId="2644432827" sldId="321"/>
        </pc:sldMkLst>
        <pc:spChg chg="mod">
          <ac:chgData name="Abels, Patrick" userId="ba666de4-0d21-43a6-8e66-51a18aae1b4a" providerId="ADAL" clId="{9A361866-FF17-4BA2-AEE7-FF5E781C7D7B}" dt="2025-02-01T22:34:59.775" v="1552" actId="20577"/>
          <ac:spMkLst>
            <pc:docMk/>
            <pc:sldMk cId="2644432827" sldId="321"/>
            <ac:spMk id="3" creationId="{BBACD465-50B1-24C2-C404-0E5325414E94}"/>
          </ac:spMkLst>
        </pc:spChg>
        <pc:graphicFrameChg chg="add mod modGraphic">
          <ac:chgData name="Abels, Patrick" userId="ba666de4-0d21-43a6-8e66-51a18aae1b4a" providerId="ADAL" clId="{9A361866-FF17-4BA2-AEE7-FF5E781C7D7B}" dt="2025-02-01T23:08:24.202" v="2460" actId="20577"/>
          <ac:graphicFrameMkLst>
            <pc:docMk/>
            <pc:sldMk cId="2644432827" sldId="321"/>
            <ac:graphicFrameMk id="4" creationId="{A14BE300-F77F-69E1-B586-61BF7AC2E8AF}"/>
          </ac:graphicFrameMkLst>
        </pc:graphicFrameChg>
      </pc:sldChg>
      <pc:sldChg chg="addSp modSp add mod ord">
        <pc:chgData name="Abels, Patrick" userId="ba666de4-0d21-43a6-8e66-51a18aae1b4a" providerId="ADAL" clId="{9A361866-FF17-4BA2-AEE7-FF5E781C7D7B}" dt="2025-02-01T22:57:27.919" v="2340" actId="20577"/>
        <pc:sldMkLst>
          <pc:docMk/>
          <pc:sldMk cId="4178498819" sldId="322"/>
        </pc:sldMkLst>
        <pc:spChg chg="mod">
          <ac:chgData name="Abels, Patrick" userId="ba666de4-0d21-43a6-8e66-51a18aae1b4a" providerId="ADAL" clId="{9A361866-FF17-4BA2-AEE7-FF5E781C7D7B}" dt="2025-02-01T22:57:27.919" v="2340" actId="20577"/>
          <ac:spMkLst>
            <pc:docMk/>
            <pc:sldMk cId="4178498819" sldId="322"/>
            <ac:spMk id="2" creationId="{34D91AB5-712B-89DD-F514-A7E9507F1912}"/>
          </ac:spMkLst>
        </pc:spChg>
        <pc:spChg chg="mod">
          <ac:chgData name="Abels, Patrick" userId="ba666de4-0d21-43a6-8e66-51a18aae1b4a" providerId="ADAL" clId="{9A361866-FF17-4BA2-AEE7-FF5E781C7D7B}" dt="2025-02-01T22:35:05.132" v="1557" actId="6549"/>
          <ac:spMkLst>
            <pc:docMk/>
            <pc:sldMk cId="4178498819" sldId="322"/>
            <ac:spMk id="3" creationId="{99652050-B315-14C7-3626-45DF424920C3}"/>
          </ac:spMkLst>
        </pc:spChg>
        <pc:graphicFrameChg chg="add mod modGraphic">
          <ac:chgData name="Abels, Patrick" userId="ba666de4-0d21-43a6-8e66-51a18aae1b4a" providerId="ADAL" clId="{9A361866-FF17-4BA2-AEE7-FF5E781C7D7B}" dt="2025-02-01T22:56:52.845" v="2319" actId="20577"/>
          <ac:graphicFrameMkLst>
            <pc:docMk/>
            <pc:sldMk cId="4178498819" sldId="322"/>
            <ac:graphicFrameMk id="4" creationId="{9DC50EA9-A7B2-DAD4-DFE7-013D76DA8D85}"/>
          </ac:graphicFrameMkLst>
        </pc:graphicFrameChg>
      </pc:sldChg>
      <pc:sldChg chg="modSp add mod">
        <pc:chgData name="Abels, Patrick" userId="ba666de4-0d21-43a6-8e66-51a18aae1b4a" providerId="ADAL" clId="{9A361866-FF17-4BA2-AEE7-FF5E781C7D7B}" dt="2025-02-01T23:17:01.241" v="2683" actId="20577"/>
        <pc:sldMkLst>
          <pc:docMk/>
          <pc:sldMk cId="688953780" sldId="323"/>
        </pc:sldMkLst>
        <pc:graphicFrameChg chg="mod modGraphic">
          <ac:chgData name="Abels, Patrick" userId="ba666de4-0d21-43a6-8e66-51a18aae1b4a" providerId="ADAL" clId="{9A361866-FF17-4BA2-AEE7-FF5E781C7D7B}" dt="2025-02-01T23:17:01.241" v="2683" actId="20577"/>
          <ac:graphicFrameMkLst>
            <pc:docMk/>
            <pc:sldMk cId="688953780" sldId="323"/>
            <ac:graphicFrameMk id="4" creationId="{19D5F2A8-4E34-9404-BE8C-08ED40E2AB1B}"/>
          </ac:graphicFrameMkLst>
        </pc:graphicFrameChg>
      </pc:sldChg>
      <pc:sldChg chg="modSp add mod">
        <pc:chgData name="Abels, Patrick" userId="ba666de4-0d21-43a6-8e66-51a18aae1b4a" providerId="ADAL" clId="{9A361866-FF17-4BA2-AEE7-FF5E781C7D7B}" dt="2025-02-01T23:21:58.705" v="2852" actId="1038"/>
        <pc:sldMkLst>
          <pc:docMk/>
          <pc:sldMk cId="3880635596" sldId="324"/>
        </pc:sldMkLst>
        <pc:graphicFrameChg chg="mod modGraphic">
          <ac:chgData name="Abels, Patrick" userId="ba666de4-0d21-43a6-8e66-51a18aae1b4a" providerId="ADAL" clId="{9A361866-FF17-4BA2-AEE7-FF5E781C7D7B}" dt="2025-02-01T23:21:58.705" v="2852" actId="1038"/>
          <ac:graphicFrameMkLst>
            <pc:docMk/>
            <pc:sldMk cId="3880635596" sldId="324"/>
            <ac:graphicFrameMk id="4" creationId="{2FB5EB56-D216-C202-E3F4-7B21058F1AC8}"/>
          </ac:graphicFrameMkLst>
        </pc:graphicFrameChg>
      </pc:sldChg>
      <pc:sldChg chg="modSp add del mod">
        <pc:chgData name="Abels, Patrick" userId="ba666de4-0d21-43a6-8e66-51a18aae1b4a" providerId="ADAL" clId="{9A361866-FF17-4BA2-AEE7-FF5E781C7D7B}" dt="2025-02-08T21:21:52.515" v="2913" actId="47"/>
        <pc:sldMkLst>
          <pc:docMk/>
          <pc:sldMk cId="421738094" sldId="325"/>
        </pc:sldMkLst>
        <pc:graphicFrameChg chg="modGraphic">
          <ac:chgData name="Abels, Patrick" userId="ba666de4-0d21-43a6-8e66-51a18aae1b4a" providerId="ADAL" clId="{9A361866-FF17-4BA2-AEE7-FF5E781C7D7B}" dt="2025-02-08T21:20:45.939" v="2898" actId="20577"/>
          <ac:graphicFrameMkLst>
            <pc:docMk/>
            <pc:sldMk cId="421738094" sldId="325"/>
            <ac:graphicFrameMk id="4" creationId="{8F89F391-3552-C5B9-5159-5EA7CB7F1F63}"/>
          </ac:graphicFrameMkLst>
        </pc:graphicFrameChg>
      </pc:sldChg>
      <pc:sldChg chg="modSp add mod ord">
        <pc:chgData name="Abels, Patrick" userId="ba666de4-0d21-43a6-8e66-51a18aae1b4a" providerId="ADAL" clId="{9A361866-FF17-4BA2-AEE7-FF5E781C7D7B}" dt="2025-02-08T21:23:11.181" v="2940" actId="20577"/>
        <pc:sldMkLst>
          <pc:docMk/>
          <pc:sldMk cId="3050469610" sldId="326"/>
        </pc:sldMkLst>
        <pc:graphicFrameChg chg="mod modGraphic">
          <ac:chgData name="Abels, Patrick" userId="ba666de4-0d21-43a6-8e66-51a18aae1b4a" providerId="ADAL" clId="{9A361866-FF17-4BA2-AEE7-FF5E781C7D7B}" dt="2025-02-08T21:23:11.181" v="2940" actId="20577"/>
          <ac:graphicFrameMkLst>
            <pc:docMk/>
            <pc:sldMk cId="3050469610" sldId="326"/>
            <ac:graphicFrameMk id="4" creationId="{281F4123-BA7E-66C5-5AD3-009EA879157B}"/>
          </ac:graphicFrameMkLst>
        </pc:graphicFrameChg>
      </pc:sldChg>
      <pc:sldChg chg="modSp add mod">
        <pc:chgData name="Abels, Patrick" userId="ba666de4-0d21-43a6-8e66-51a18aae1b4a" providerId="ADAL" clId="{9A361866-FF17-4BA2-AEE7-FF5E781C7D7B}" dt="2025-02-08T21:38:26.546" v="3384" actId="1076"/>
        <pc:sldMkLst>
          <pc:docMk/>
          <pc:sldMk cId="394039865" sldId="327"/>
        </pc:sldMkLst>
        <pc:graphicFrameChg chg="mod modGraphic">
          <ac:chgData name="Abels, Patrick" userId="ba666de4-0d21-43a6-8e66-51a18aae1b4a" providerId="ADAL" clId="{9A361866-FF17-4BA2-AEE7-FF5E781C7D7B}" dt="2025-02-08T21:38:26.546" v="3384" actId="1076"/>
          <ac:graphicFrameMkLst>
            <pc:docMk/>
            <pc:sldMk cId="394039865" sldId="327"/>
            <ac:graphicFrameMk id="4" creationId="{1A0BFD99-E951-7CF7-E18A-1BB10F970AFD}"/>
          </ac:graphicFrameMkLst>
        </pc:graphicFrameChg>
      </pc:sldChg>
      <pc:sldChg chg="modSp add mod">
        <pc:chgData name="Abels, Patrick" userId="ba666de4-0d21-43a6-8e66-51a18aae1b4a" providerId="ADAL" clId="{9A361866-FF17-4BA2-AEE7-FF5E781C7D7B}" dt="2025-02-08T21:39:39.521" v="3416" actId="20577"/>
        <pc:sldMkLst>
          <pc:docMk/>
          <pc:sldMk cId="3368378782" sldId="328"/>
        </pc:sldMkLst>
        <pc:graphicFrameChg chg="mod modGraphic">
          <ac:chgData name="Abels, Patrick" userId="ba666de4-0d21-43a6-8e66-51a18aae1b4a" providerId="ADAL" clId="{9A361866-FF17-4BA2-AEE7-FF5E781C7D7B}" dt="2025-02-08T21:39:39.521" v="3416" actId="20577"/>
          <ac:graphicFrameMkLst>
            <pc:docMk/>
            <pc:sldMk cId="3368378782" sldId="328"/>
            <ac:graphicFrameMk id="4" creationId="{BD9B9691-F975-0370-1BED-CE93C9DCB61D}"/>
          </ac:graphicFrameMkLst>
        </pc:graphicFrameChg>
      </pc:sldChg>
    </pc:docChg>
  </pc:docChgLst>
  <pc:docChgLst>
    <pc:chgData name="Abels, Patrick" userId="ba666de4-0d21-43a6-8e66-51a18aae1b4a" providerId="ADAL" clId="{BD6A00C3-A9D0-4B8C-B53D-818D83EC183B}"/>
    <pc:docChg chg="undo custSel addSld delSld modSld">
      <pc:chgData name="Abels, Patrick" userId="ba666de4-0d21-43a6-8e66-51a18aae1b4a" providerId="ADAL" clId="{BD6A00C3-A9D0-4B8C-B53D-818D83EC183B}" dt="2024-07-24T08:46:39.623" v="520" actId="1038"/>
      <pc:docMkLst>
        <pc:docMk/>
      </pc:docMkLst>
      <pc:sldChg chg="modSp mod">
        <pc:chgData name="Abels, Patrick" userId="ba666de4-0d21-43a6-8e66-51a18aae1b4a" providerId="ADAL" clId="{BD6A00C3-A9D0-4B8C-B53D-818D83EC183B}" dt="2024-07-24T07:24:56.373" v="38" actId="20577"/>
        <pc:sldMkLst>
          <pc:docMk/>
          <pc:sldMk cId="2243933812" sldId="292"/>
        </pc:sldMkLst>
      </pc:sldChg>
      <pc:sldChg chg="addSp modSp mod">
        <pc:chgData name="Abels, Patrick" userId="ba666de4-0d21-43a6-8e66-51a18aae1b4a" providerId="ADAL" clId="{BD6A00C3-A9D0-4B8C-B53D-818D83EC183B}" dt="2024-07-24T08:06:16.919" v="482"/>
        <pc:sldMkLst>
          <pc:docMk/>
          <pc:sldMk cId="3348838403" sldId="294"/>
        </pc:sldMkLst>
      </pc:sldChg>
      <pc:sldChg chg="del">
        <pc:chgData name="Abels, Patrick" userId="ba666de4-0d21-43a6-8e66-51a18aae1b4a" providerId="ADAL" clId="{BD6A00C3-A9D0-4B8C-B53D-818D83EC183B}" dt="2024-07-24T07:53:26.687" v="380" actId="47"/>
        <pc:sldMkLst>
          <pc:docMk/>
          <pc:sldMk cId="1284580195" sldId="303"/>
        </pc:sldMkLst>
      </pc:sldChg>
      <pc:sldChg chg="delSp modSp mod">
        <pc:chgData name="Abels, Patrick" userId="ba666de4-0d21-43a6-8e66-51a18aae1b4a" providerId="ADAL" clId="{BD6A00C3-A9D0-4B8C-B53D-818D83EC183B}" dt="2024-07-24T07:59:01.927" v="474" actId="20577"/>
        <pc:sldMkLst>
          <pc:docMk/>
          <pc:sldMk cId="3358983006" sldId="305"/>
        </pc:sldMkLst>
      </pc:sldChg>
      <pc:sldChg chg="addSp delSp modSp mod modAnim">
        <pc:chgData name="Abels, Patrick" userId="ba666de4-0d21-43a6-8e66-51a18aae1b4a" providerId="ADAL" clId="{BD6A00C3-A9D0-4B8C-B53D-818D83EC183B}" dt="2024-07-24T08:46:39.623" v="520" actId="1038"/>
        <pc:sldMkLst>
          <pc:docMk/>
          <pc:sldMk cId="1934247724" sldId="306"/>
        </pc:sldMkLst>
      </pc:sldChg>
      <pc:sldChg chg="new del">
        <pc:chgData name="Abels, Patrick" userId="ba666de4-0d21-43a6-8e66-51a18aae1b4a" providerId="ADAL" clId="{BD6A00C3-A9D0-4B8C-B53D-818D83EC183B}" dt="2024-07-24T07:33:59.679" v="121" actId="47"/>
        <pc:sldMkLst>
          <pc:docMk/>
          <pc:sldMk cId="56786208" sldId="307"/>
        </pc:sldMkLst>
      </pc:sldChg>
      <pc:sldChg chg="addSp delSp modSp new mod">
        <pc:chgData name="Abels, Patrick" userId="ba666de4-0d21-43a6-8e66-51a18aae1b4a" providerId="ADAL" clId="{BD6A00C3-A9D0-4B8C-B53D-818D83EC183B}" dt="2024-07-24T07:37:35.839" v="151" actId="167"/>
        <pc:sldMkLst>
          <pc:docMk/>
          <pc:sldMk cId="1496135496" sldId="307"/>
        </pc:sldMkLst>
      </pc:sldChg>
    </pc:docChg>
  </pc:docChgLst>
  <pc:docChgLst>
    <pc:chgData name="Abels, Patrick" userId="ba666de4-0d21-43a6-8e66-51a18aae1b4a" providerId="ADAL" clId="{2C45B787-2C01-4CEF-AD18-33033F1E6DEC}"/>
    <pc:docChg chg="undo custSel addSld delSld modSld sldOrd modMainMaster">
      <pc:chgData name="Abels, Patrick" userId="ba666de4-0d21-43a6-8e66-51a18aae1b4a" providerId="ADAL" clId="{2C45B787-2C01-4CEF-AD18-33033F1E6DEC}" dt="2025-01-28T22:00:12.050" v="2470" actId="20577"/>
      <pc:docMkLst>
        <pc:docMk/>
      </pc:docMkLst>
      <pc:sldChg chg="del">
        <pc:chgData name="Abels, Patrick" userId="ba666de4-0d21-43a6-8e66-51a18aae1b4a" providerId="ADAL" clId="{2C45B787-2C01-4CEF-AD18-33033F1E6DEC}" dt="2025-01-27T20:15:51.256" v="36" actId="47"/>
        <pc:sldMkLst>
          <pc:docMk/>
          <pc:sldMk cId="1777212815" sldId="293"/>
        </pc:sldMkLst>
      </pc:sldChg>
      <pc:sldChg chg="del">
        <pc:chgData name="Abels, Patrick" userId="ba666de4-0d21-43a6-8e66-51a18aae1b4a" providerId="ADAL" clId="{2C45B787-2C01-4CEF-AD18-33033F1E6DEC}" dt="2025-01-27T20:14:22.782" v="1" actId="47"/>
        <pc:sldMkLst>
          <pc:docMk/>
          <pc:sldMk cId="3348838403" sldId="294"/>
        </pc:sldMkLst>
      </pc:sldChg>
      <pc:sldChg chg="modSp mod">
        <pc:chgData name="Abels, Patrick" userId="ba666de4-0d21-43a6-8e66-51a18aae1b4a" providerId="ADAL" clId="{2C45B787-2C01-4CEF-AD18-33033F1E6DEC}" dt="2025-01-28T21:56:13.540" v="2364" actId="114"/>
        <pc:sldMkLst>
          <pc:docMk/>
          <pc:sldMk cId="4259948035" sldId="304"/>
        </pc:sldMkLst>
        <pc:spChg chg="mod">
          <ac:chgData name="Abels, Patrick" userId="ba666de4-0d21-43a6-8e66-51a18aae1b4a" providerId="ADAL" clId="{2C45B787-2C01-4CEF-AD18-33033F1E6DEC}" dt="2025-01-28T21:56:13.540" v="2364" actId="114"/>
          <ac:spMkLst>
            <pc:docMk/>
            <pc:sldMk cId="4259948035" sldId="304"/>
            <ac:spMk id="2" creationId="{67F290F3-E690-6F05-E43C-5E0E34718546}"/>
          </ac:spMkLst>
        </pc:spChg>
      </pc:sldChg>
      <pc:sldChg chg="del">
        <pc:chgData name="Abels, Patrick" userId="ba666de4-0d21-43a6-8e66-51a18aae1b4a" providerId="ADAL" clId="{2C45B787-2C01-4CEF-AD18-33033F1E6DEC}" dt="2025-01-28T21:58:13.924" v="2367" actId="47"/>
        <pc:sldMkLst>
          <pc:docMk/>
          <pc:sldMk cId="3358983006" sldId="305"/>
        </pc:sldMkLst>
      </pc:sldChg>
      <pc:sldChg chg="del">
        <pc:chgData name="Abels, Patrick" userId="ba666de4-0d21-43a6-8e66-51a18aae1b4a" providerId="ADAL" clId="{2C45B787-2C01-4CEF-AD18-33033F1E6DEC}" dt="2025-01-27T20:15:52.160" v="37" actId="47"/>
        <pc:sldMkLst>
          <pc:docMk/>
          <pc:sldMk cId="1934247724" sldId="306"/>
        </pc:sldMkLst>
      </pc:sldChg>
      <pc:sldChg chg="modSp new add del mod">
        <pc:chgData name="Abels, Patrick" userId="ba666de4-0d21-43a6-8e66-51a18aae1b4a" providerId="ADAL" clId="{2C45B787-2C01-4CEF-AD18-33033F1E6DEC}" dt="2025-01-27T20:15:44.092" v="35" actId="113"/>
        <pc:sldMkLst>
          <pc:docMk/>
          <pc:sldMk cId="3308360042" sldId="307"/>
        </pc:sldMkLst>
        <pc:spChg chg="mod">
          <ac:chgData name="Abels, Patrick" userId="ba666de4-0d21-43a6-8e66-51a18aae1b4a" providerId="ADAL" clId="{2C45B787-2C01-4CEF-AD18-33033F1E6DEC}" dt="2025-01-27T20:15:44.092" v="35" actId="113"/>
          <ac:spMkLst>
            <pc:docMk/>
            <pc:sldMk cId="3308360042" sldId="307"/>
            <ac:spMk id="2" creationId="{0A465A82-A568-CFCC-626C-B939BED71AED}"/>
          </ac:spMkLst>
        </pc:spChg>
      </pc:sldChg>
      <pc:sldChg chg="modSp new del mod">
        <pc:chgData name="Abels, Patrick" userId="ba666de4-0d21-43a6-8e66-51a18aae1b4a" providerId="ADAL" clId="{2C45B787-2C01-4CEF-AD18-33033F1E6DEC}" dt="2025-01-28T20:32:35.395" v="112" actId="47"/>
        <pc:sldMkLst>
          <pc:docMk/>
          <pc:sldMk cId="3400574960" sldId="308"/>
        </pc:sldMkLst>
      </pc:sldChg>
      <pc:sldChg chg="addSp delSp modSp new mod addAnim delAnim modAnim">
        <pc:chgData name="Abels, Patrick" userId="ba666de4-0d21-43a6-8e66-51a18aae1b4a" providerId="ADAL" clId="{2C45B787-2C01-4CEF-AD18-33033F1E6DEC}" dt="2025-01-28T21:00:35.589" v="1048" actId="207"/>
        <pc:sldMkLst>
          <pc:docMk/>
          <pc:sldMk cId="3941384217" sldId="309"/>
        </pc:sldMkLst>
        <pc:spChg chg="mod">
          <ac:chgData name="Abels, Patrick" userId="ba666de4-0d21-43a6-8e66-51a18aae1b4a" providerId="ADAL" clId="{2C45B787-2C01-4CEF-AD18-33033F1E6DEC}" dt="2025-01-28T20:32:53.191" v="139" actId="20577"/>
          <ac:spMkLst>
            <pc:docMk/>
            <pc:sldMk cId="3941384217" sldId="309"/>
            <ac:spMk id="3" creationId="{F55D468A-6A7F-09B5-A383-4CC3FDF8D3CD}"/>
          </ac:spMkLst>
        </pc:spChg>
        <pc:spChg chg="mod">
          <ac:chgData name="Abels, Patrick" userId="ba666de4-0d21-43a6-8e66-51a18aae1b4a" providerId="ADAL" clId="{2C45B787-2C01-4CEF-AD18-33033F1E6DEC}" dt="2025-01-28T20:37:29.835" v="298" actId="207"/>
          <ac:spMkLst>
            <pc:docMk/>
            <pc:sldMk cId="3941384217" sldId="309"/>
            <ac:spMk id="4" creationId="{8C44E92A-4888-3126-1FBB-8BD440E599E1}"/>
          </ac:spMkLst>
        </pc:spChg>
      </pc:sldChg>
      <pc:sldChg chg="addSp modSp add mod modAnim">
        <pc:chgData name="Abels, Patrick" userId="ba666de4-0d21-43a6-8e66-51a18aae1b4a" providerId="ADAL" clId="{2C45B787-2C01-4CEF-AD18-33033F1E6DEC}" dt="2025-01-28T21:01:05.948" v="1049" actId="207"/>
        <pc:sldMkLst>
          <pc:docMk/>
          <pc:sldMk cId="1882043921" sldId="310"/>
        </pc:sldMkLst>
      </pc:sldChg>
      <pc:sldChg chg="modSp add mod">
        <pc:chgData name="Abels, Patrick" userId="ba666de4-0d21-43a6-8e66-51a18aae1b4a" providerId="ADAL" clId="{2C45B787-2C01-4CEF-AD18-33033F1E6DEC}" dt="2025-01-28T21:01:11.264" v="1050" actId="207"/>
        <pc:sldMkLst>
          <pc:docMk/>
          <pc:sldMk cId="3138179062" sldId="311"/>
        </pc:sldMkLst>
      </pc:sldChg>
      <pc:sldChg chg="addSp delSp modSp new mod modAnim">
        <pc:chgData name="Abels, Patrick" userId="ba666de4-0d21-43a6-8e66-51a18aae1b4a" providerId="ADAL" clId="{2C45B787-2C01-4CEF-AD18-33033F1E6DEC}" dt="2025-01-28T21:38:55.869" v="1958"/>
        <pc:sldMkLst>
          <pc:docMk/>
          <pc:sldMk cId="1850063589" sldId="312"/>
        </pc:sldMkLst>
      </pc:sldChg>
      <pc:sldChg chg="addSp modSp new mod">
        <pc:chgData name="Abels, Patrick" userId="ba666de4-0d21-43a6-8e66-51a18aae1b4a" providerId="ADAL" clId="{2C45B787-2C01-4CEF-AD18-33033F1E6DEC}" dt="2025-01-28T21:45:15.899" v="2163" actId="1076"/>
        <pc:sldMkLst>
          <pc:docMk/>
          <pc:sldMk cId="3774974245" sldId="313"/>
        </pc:sldMkLst>
      </pc:sldChg>
      <pc:sldChg chg="new del">
        <pc:chgData name="Abels, Patrick" userId="ba666de4-0d21-43a6-8e66-51a18aae1b4a" providerId="ADAL" clId="{2C45B787-2C01-4CEF-AD18-33033F1E6DEC}" dt="2025-01-28T21:13:30.730" v="1272" actId="680"/>
        <pc:sldMkLst>
          <pc:docMk/>
          <pc:sldMk cId="4041206498" sldId="313"/>
        </pc:sldMkLst>
      </pc:sldChg>
      <pc:sldChg chg="addSp modSp new mod">
        <pc:chgData name="Abels, Patrick" userId="ba666de4-0d21-43a6-8e66-51a18aae1b4a" providerId="ADAL" clId="{2C45B787-2C01-4CEF-AD18-33033F1E6DEC}" dt="2025-01-28T21:49:44.591" v="2276" actId="1076"/>
        <pc:sldMkLst>
          <pc:docMk/>
          <pc:sldMk cId="3873359218" sldId="314"/>
        </pc:sldMkLst>
      </pc:sldChg>
      <pc:sldChg chg="addSp modSp new mod modTransition">
        <pc:chgData name="Abels, Patrick" userId="ba666de4-0d21-43a6-8e66-51a18aae1b4a" providerId="ADAL" clId="{2C45B787-2C01-4CEF-AD18-33033F1E6DEC}" dt="2025-01-28T21:56:26.700" v="2365"/>
        <pc:sldMkLst>
          <pc:docMk/>
          <pc:sldMk cId="480410903" sldId="315"/>
        </pc:sldMkLst>
      </pc:sldChg>
      <pc:sldChg chg="addSp modSp add mod ord modTransition">
        <pc:chgData name="Abels, Patrick" userId="ba666de4-0d21-43a6-8e66-51a18aae1b4a" providerId="ADAL" clId="{2C45B787-2C01-4CEF-AD18-33033F1E6DEC}" dt="2025-01-28T21:56:26.700" v="2365"/>
        <pc:sldMkLst>
          <pc:docMk/>
          <pc:sldMk cId="628429036" sldId="316"/>
        </pc:sldMkLst>
      </pc:sldChg>
      <pc:sldChg chg="modSp new mod">
        <pc:chgData name="Abels, Patrick" userId="ba666de4-0d21-43a6-8e66-51a18aae1b4a" providerId="ADAL" clId="{2C45B787-2C01-4CEF-AD18-33033F1E6DEC}" dt="2025-01-28T22:00:12.050" v="2470" actId="20577"/>
        <pc:sldMkLst>
          <pc:docMk/>
          <pc:sldMk cId="3906515469" sldId="317"/>
        </pc:sldMkLst>
        <pc:spChg chg="mod">
          <ac:chgData name="Abels, Patrick" userId="ba666de4-0d21-43a6-8e66-51a18aae1b4a" providerId="ADAL" clId="{2C45B787-2C01-4CEF-AD18-33033F1E6DEC}" dt="2025-01-28T22:00:12.050" v="2470" actId="20577"/>
          <ac:spMkLst>
            <pc:docMk/>
            <pc:sldMk cId="3906515469" sldId="317"/>
            <ac:spMk id="2" creationId="{1D1031C0-7E4A-2C85-1B48-20E7465FD1CC}"/>
          </ac:spMkLst>
        </pc:spChg>
      </pc:sldChg>
      <pc:sldMasterChg chg="modSldLayout">
        <pc:chgData name="Abels, Patrick" userId="ba666de4-0d21-43a6-8e66-51a18aae1b4a" providerId="ADAL" clId="{2C45B787-2C01-4CEF-AD18-33033F1E6DEC}" dt="2025-01-28T21:56:26.700" v="2365"/>
        <pc:sldMasterMkLst>
          <pc:docMk/>
          <pc:sldMasterMk cId="1610205472" sldId="2147483671"/>
        </pc:sldMasterMkLst>
        <pc:sldLayoutChg chg="modSp">
          <pc:chgData name="Abels, Patrick" userId="ba666de4-0d21-43a6-8e66-51a18aae1b4a" providerId="ADAL" clId="{2C45B787-2C01-4CEF-AD18-33033F1E6DEC}" dt="2025-01-28T20:35:07.904" v="228" actId="404"/>
          <pc:sldLayoutMkLst>
            <pc:docMk/>
            <pc:sldMasterMk cId="1610205472" sldId="2147483671"/>
            <pc:sldLayoutMk cId="283652769" sldId="2147483676"/>
          </pc:sldLayoutMkLst>
          <pc:spChg chg="mod">
            <ac:chgData name="Abels, Patrick" userId="ba666de4-0d21-43a6-8e66-51a18aae1b4a" providerId="ADAL" clId="{2C45B787-2C01-4CEF-AD18-33033F1E6DEC}" dt="2025-01-28T20:35:07.904" v="228" actId="404"/>
            <ac:spMkLst>
              <pc:docMk/>
              <pc:sldMasterMk cId="1610205472" sldId="2147483671"/>
              <pc:sldLayoutMk cId="283652769" sldId="2147483676"/>
              <ac:spMk id="8" creationId="{EEA51075-EC79-4DDA-91ED-645C6E44ABC7}"/>
            </ac:spMkLst>
          </pc:spChg>
        </pc:sldLayoutChg>
        <pc:sldLayoutChg chg="modSp">
          <pc:chgData name="Abels, Patrick" userId="ba666de4-0d21-43a6-8e66-51a18aae1b4a" providerId="ADAL" clId="{2C45B787-2C01-4CEF-AD18-33033F1E6DEC}" dt="2025-01-28T20:34:54.571" v="226" actId="404"/>
          <pc:sldLayoutMkLst>
            <pc:docMk/>
            <pc:sldMasterMk cId="1610205472" sldId="2147483671"/>
            <pc:sldLayoutMk cId="2741195092" sldId="2147483680"/>
          </pc:sldLayoutMkLst>
          <pc:spChg chg="mod">
            <ac:chgData name="Abels, Patrick" userId="ba666de4-0d21-43a6-8e66-51a18aae1b4a" providerId="ADAL" clId="{2C45B787-2C01-4CEF-AD18-33033F1E6DEC}" dt="2025-01-28T20:34:54.571" v="226" actId="404"/>
            <ac:spMkLst>
              <pc:docMk/>
              <pc:sldMasterMk cId="1610205472" sldId="2147483671"/>
              <pc:sldLayoutMk cId="2741195092" sldId="2147483680"/>
              <ac:spMk id="2" creationId="{DB68C441-BBE8-81F1-FFCE-116243F88821}"/>
            </ac:spMkLst>
          </pc:spChg>
        </pc:sldLayoutChg>
        <pc:sldLayoutChg chg="modSp">
          <pc:chgData name="Abels, Patrick" userId="ba666de4-0d21-43a6-8e66-51a18aae1b4a" providerId="ADAL" clId="{2C45B787-2C01-4CEF-AD18-33033F1E6DEC}" dt="2025-01-28T20:34:45.538" v="225" actId="403"/>
          <pc:sldLayoutMkLst>
            <pc:docMk/>
            <pc:sldMasterMk cId="1610205472" sldId="2147483671"/>
            <pc:sldLayoutMk cId="4163331159" sldId="2147483685"/>
          </pc:sldLayoutMkLst>
          <pc:spChg chg="mod">
            <ac:chgData name="Abels, Patrick" userId="ba666de4-0d21-43a6-8e66-51a18aae1b4a" providerId="ADAL" clId="{2C45B787-2C01-4CEF-AD18-33033F1E6DEC}" dt="2025-01-28T20:31:12.194" v="85" actId="113"/>
            <ac:spMkLst>
              <pc:docMk/>
              <pc:sldMasterMk cId="1610205472" sldId="2147483671"/>
              <pc:sldLayoutMk cId="4163331159" sldId="2147483685"/>
              <ac:spMk id="3" creationId="{DE0E9B06-1DFC-5243-A9D6-EE869AC3CF1B}"/>
            </ac:spMkLst>
          </pc:spChg>
          <pc:spChg chg="mod">
            <ac:chgData name="Abels, Patrick" userId="ba666de4-0d21-43a6-8e66-51a18aae1b4a" providerId="ADAL" clId="{2C45B787-2C01-4CEF-AD18-33033F1E6DEC}" dt="2025-01-28T20:34:45.538" v="225" actId="403"/>
            <ac:spMkLst>
              <pc:docMk/>
              <pc:sldMasterMk cId="1610205472" sldId="2147483671"/>
              <pc:sldLayoutMk cId="4163331159" sldId="2147483685"/>
              <ac:spMk id="8" creationId="{EEA51075-EC79-4DDA-91ED-645C6E44ABC7}"/>
            </ac:spMkLst>
          </pc:spChg>
        </pc:sldLayoutChg>
        <pc:sldLayoutChg chg="addSp modSp modTransition">
          <pc:chgData name="Abels, Patrick" userId="ba666de4-0d21-43a6-8e66-51a18aae1b4a" providerId="ADAL" clId="{2C45B787-2C01-4CEF-AD18-33033F1E6DEC}" dt="2025-01-28T21:56:26.700" v="2365"/>
          <pc:sldLayoutMkLst>
            <pc:docMk/>
            <pc:sldMasterMk cId="1610205472" sldId="2147483671"/>
            <pc:sldLayoutMk cId="3228861618" sldId="2147483687"/>
          </pc:sldLayoutMkLst>
          <pc:spChg chg="add mod">
            <ac:chgData name="Abels, Patrick" userId="ba666de4-0d21-43a6-8e66-51a18aae1b4a" providerId="ADAL" clId="{2C45B787-2C01-4CEF-AD18-33033F1E6DEC}" dt="2025-01-28T20:30:57.445" v="84"/>
            <ac:spMkLst>
              <pc:docMk/>
              <pc:sldMasterMk cId="1610205472" sldId="2147483671"/>
              <pc:sldLayoutMk cId="3228861618" sldId="2147483687"/>
              <ac:spMk id="4" creationId="{80410F9E-077B-F7AD-130C-9E838916DB06}"/>
            </ac:spMkLst>
          </pc:spChg>
          <pc:spChg chg="mod">
            <ac:chgData name="Abels, Patrick" userId="ba666de4-0d21-43a6-8e66-51a18aae1b4a" providerId="ADAL" clId="{2C45B787-2C01-4CEF-AD18-33033F1E6DEC}" dt="2025-01-28T20:35:01.531" v="227" actId="404"/>
            <ac:spMkLst>
              <pc:docMk/>
              <pc:sldMasterMk cId="1610205472" sldId="2147483671"/>
              <pc:sldLayoutMk cId="3228861618" sldId="2147483687"/>
              <ac:spMk id="8" creationId="{EEA51075-EC79-4DDA-91ED-645C6E44ABC7}"/>
            </ac:spMkLst>
          </pc:spChg>
          <pc:picChg chg="add mod">
            <ac:chgData name="Abels, Patrick" userId="ba666de4-0d21-43a6-8e66-51a18aae1b4a" providerId="ADAL" clId="{2C45B787-2C01-4CEF-AD18-33033F1E6DEC}" dt="2025-01-28T20:30:57.445" v="84"/>
            <ac:picMkLst>
              <pc:docMk/>
              <pc:sldMasterMk cId="1610205472" sldId="2147483671"/>
              <pc:sldLayoutMk cId="3228861618" sldId="2147483687"/>
              <ac:picMk id="6" creationId="{1E6F2764-F2C5-60DA-26D4-D177D0DB89CC}"/>
            </ac:picMkLst>
          </pc:picChg>
        </pc:sldLayoutChg>
        <pc:sldLayoutChg chg="addSp modSp mod">
          <pc:chgData name="Abels, Patrick" userId="ba666de4-0d21-43a6-8e66-51a18aae1b4a" providerId="ADAL" clId="{2C45B787-2C01-4CEF-AD18-33033F1E6DEC}" dt="2025-01-28T20:34:36.306" v="215" actId="404"/>
          <pc:sldLayoutMkLst>
            <pc:docMk/>
            <pc:sldMasterMk cId="1610205472" sldId="2147483671"/>
            <pc:sldLayoutMk cId="1612882208" sldId="2147483688"/>
          </pc:sldLayoutMkLst>
          <pc:spChg chg="add mod">
            <ac:chgData name="Abels, Patrick" userId="ba666de4-0d21-43a6-8e66-51a18aae1b4a" providerId="ADAL" clId="{2C45B787-2C01-4CEF-AD18-33033F1E6DEC}" dt="2025-01-28T20:34:09.862" v="211" actId="1035"/>
            <ac:spMkLst>
              <pc:docMk/>
              <pc:sldMasterMk cId="1610205472" sldId="2147483671"/>
              <pc:sldLayoutMk cId="1612882208" sldId="2147483688"/>
              <ac:spMk id="2" creationId="{E7144AB9-2B00-DAB3-7745-28835A07D0EF}"/>
            </ac:spMkLst>
          </pc:spChg>
          <pc:spChg chg="mod">
            <ac:chgData name="Abels, Patrick" userId="ba666de4-0d21-43a6-8e66-51a18aae1b4a" providerId="ADAL" clId="{2C45B787-2C01-4CEF-AD18-33033F1E6DEC}" dt="2025-01-28T20:31:42.371" v="89" actId="113"/>
            <ac:spMkLst>
              <pc:docMk/>
              <pc:sldMasterMk cId="1610205472" sldId="2147483671"/>
              <pc:sldLayoutMk cId="1612882208" sldId="2147483688"/>
              <ac:spMk id="3" creationId="{DE0E9B06-1DFC-5243-A9D6-EE869AC3CF1B}"/>
            </ac:spMkLst>
          </pc:spChg>
          <pc:spChg chg="mod">
            <ac:chgData name="Abels, Patrick" userId="ba666de4-0d21-43a6-8e66-51a18aae1b4a" providerId="ADAL" clId="{2C45B787-2C01-4CEF-AD18-33033F1E6DEC}" dt="2025-01-28T20:34:36.306" v="215" actId="404"/>
            <ac:spMkLst>
              <pc:docMk/>
              <pc:sldMasterMk cId="1610205472" sldId="2147483671"/>
              <pc:sldLayoutMk cId="1612882208" sldId="2147483688"/>
              <ac:spMk id="8" creationId="{EEA51075-EC79-4DDA-91ED-645C6E44ABC7}"/>
            </ac:spMkLst>
          </pc:spChg>
        </pc:sldLayoutChg>
      </pc:sldMasterChg>
    </pc:docChg>
  </pc:docChgLst>
  <pc:docChgLst>
    <pc:chgData name="Abels, Patrick" userId="ba666de4-0d21-43a6-8e66-51a18aae1b4a" providerId="ADAL" clId="{DF9EA154-5116-476D-8EB8-B39978C56247}"/>
    <pc:docChg chg="undo custSel addSld delSld modSld modMainMaster">
      <pc:chgData name="Abels, Patrick" userId="ba666de4-0d21-43a6-8e66-51a18aae1b4a" providerId="ADAL" clId="{DF9EA154-5116-476D-8EB8-B39978C56247}" dt="2024-04-03T10:56:11.830" v="817" actId="47"/>
      <pc:docMkLst>
        <pc:docMk/>
      </pc:docMkLst>
      <pc:sldChg chg="modSp mod">
        <pc:chgData name="Abels, Patrick" userId="ba666de4-0d21-43a6-8e66-51a18aae1b4a" providerId="ADAL" clId="{DF9EA154-5116-476D-8EB8-B39978C56247}" dt="2024-04-03T02:19:15.468" v="797" actId="207"/>
        <pc:sldMkLst>
          <pc:docMk/>
          <pc:sldMk cId="3348838403" sldId="294"/>
        </pc:sldMkLst>
      </pc:sldChg>
      <pc:sldChg chg="modSp del mod">
        <pc:chgData name="Abels, Patrick" userId="ba666de4-0d21-43a6-8e66-51a18aae1b4a" providerId="ADAL" clId="{DF9EA154-5116-476D-8EB8-B39978C56247}" dt="2024-04-03T01:33:13.024" v="136" actId="47"/>
        <pc:sldMkLst>
          <pc:docMk/>
          <pc:sldMk cId="2545230209" sldId="295"/>
        </pc:sldMkLst>
      </pc:sldChg>
      <pc:sldChg chg="modSp del mod">
        <pc:chgData name="Abels, Patrick" userId="ba666de4-0d21-43a6-8e66-51a18aae1b4a" providerId="ADAL" clId="{DF9EA154-5116-476D-8EB8-B39978C56247}" dt="2024-04-03T01:33:33.815" v="138" actId="47"/>
        <pc:sldMkLst>
          <pc:docMk/>
          <pc:sldMk cId="4147734968" sldId="296"/>
        </pc:sldMkLst>
      </pc:sldChg>
      <pc:sldChg chg="del">
        <pc:chgData name="Abels, Patrick" userId="ba666de4-0d21-43a6-8e66-51a18aae1b4a" providerId="ADAL" clId="{DF9EA154-5116-476D-8EB8-B39978C56247}" dt="2024-04-03T01:31:48.557" v="96" actId="47"/>
        <pc:sldMkLst>
          <pc:docMk/>
          <pc:sldMk cId="4151411595" sldId="297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436696663" sldId="298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3013138608" sldId="299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1770763940" sldId="300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2768151853" sldId="301"/>
        </pc:sldMkLst>
      </pc:sldChg>
      <pc:sldChg chg="modSp new del mod">
        <pc:chgData name="Abels, Patrick" userId="ba666de4-0d21-43a6-8e66-51a18aae1b4a" providerId="ADAL" clId="{DF9EA154-5116-476D-8EB8-B39978C56247}" dt="2024-04-03T01:47:21.274" v="262" actId="47"/>
        <pc:sldMkLst>
          <pc:docMk/>
          <pc:sldMk cId="112177617" sldId="302"/>
        </pc:sldMkLst>
      </pc:sldChg>
      <pc:sldChg chg="addSp delSp modSp new mod modNotesTx">
        <pc:chgData name="Abels, Patrick" userId="ba666de4-0d21-43a6-8e66-51a18aae1b4a" providerId="ADAL" clId="{DF9EA154-5116-476D-8EB8-B39978C56247}" dt="2024-04-03T02:21:15.719" v="815"/>
        <pc:sldMkLst>
          <pc:docMk/>
          <pc:sldMk cId="1284580195" sldId="303"/>
        </pc:sldMkLst>
      </pc:sldChg>
      <pc:sldChg chg="modSp new mod">
        <pc:chgData name="Abels, Patrick" userId="ba666de4-0d21-43a6-8e66-51a18aae1b4a" providerId="ADAL" clId="{DF9EA154-5116-476D-8EB8-B39978C56247}" dt="2024-04-03T02:00:21.629" v="636" actId="20577"/>
        <pc:sldMkLst>
          <pc:docMk/>
          <pc:sldMk cId="4259948035" sldId="304"/>
        </pc:sldMkLst>
      </pc:sldChg>
      <pc:sldChg chg="addSp modSp new mod">
        <pc:chgData name="Abels, Patrick" userId="ba666de4-0d21-43a6-8e66-51a18aae1b4a" providerId="ADAL" clId="{DF9EA154-5116-476D-8EB8-B39978C56247}" dt="2024-04-03T02:00:13.426" v="631" actId="1076"/>
        <pc:sldMkLst>
          <pc:docMk/>
          <pc:sldMk cId="3358983006" sldId="305"/>
        </pc:sldMkLst>
      </pc:sldChg>
      <pc:sldChg chg="addSp delSp modSp new mod modAnim">
        <pc:chgData name="Abels, Patrick" userId="ba666de4-0d21-43a6-8e66-51a18aae1b4a" providerId="ADAL" clId="{DF9EA154-5116-476D-8EB8-B39978C56247}" dt="2024-04-03T02:18:10.292" v="796"/>
        <pc:sldMkLst>
          <pc:docMk/>
          <pc:sldMk cId="1934247724" sldId="306"/>
        </pc:sldMkLst>
      </pc:sldChg>
      <pc:sldChg chg="new del">
        <pc:chgData name="Abels, Patrick" userId="ba666de4-0d21-43a6-8e66-51a18aae1b4a" providerId="ADAL" clId="{DF9EA154-5116-476D-8EB8-B39978C56247}" dt="2024-04-03T10:56:11.830" v="817" actId="47"/>
        <pc:sldMkLst>
          <pc:docMk/>
          <pc:sldMk cId="2231504061" sldId="307"/>
        </pc:sldMkLst>
      </pc:sldChg>
      <pc:sldMasterChg chg="addSldLayout modSldLayout">
        <pc:chgData name="Abels, Patrick" userId="ba666de4-0d21-43a6-8e66-51a18aae1b4a" providerId="ADAL" clId="{DF9EA154-5116-476D-8EB8-B39978C56247}" dt="2024-04-03T01:47:00.192" v="261" actId="404"/>
        <pc:sldMasterMkLst>
          <pc:docMk/>
          <pc:sldMasterMk cId="1610205472" sldId="2147483671"/>
        </pc:sldMasterMkLst>
        <pc:sldLayoutChg chg="addSp delSp modSp add mod">
          <pc:chgData name="Abels, Patrick" userId="ba666de4-0d21-43a6-8e66-51a18aae1b4a" providerId="ADAL" clId="{DF9EA154-5116-476D-8EB8-B39978C56247}" dt="2024-04-03T01:47:00.192" v="261" actId="404"/>
          <pc:sldLayoutMkLst>
            <pc:docMk/>
            <pc:sldMasterMk cId="1610205472" sldId="2147483671"/>
            <pc:sldLayoutMk cId="4163331159" sldId="2147483685"/>
          </pc:sldLayoutMkLst>
        </pc:sldLayoutChg>
      </pc:sldMasterChg>
    </pc:docChg>
  </pc:docChgLst>
  <pc:docChgLst>
    <pc:chgData name="Abels, Patrick" userId="ba666de4-0d21-43a6-8e66-51a18aae1b4a" providerId="ADAL" clId="{9D0D8790-CC50-460C-BB68-2DB3AD53D229}"/>
    <pc:docChg chg="addSld delSld">
      <pc:chgData name="Abels, Patrick" userId="ba666de4-0d21-43a6-8e66-51a18aae1b4a" providerId="ADAL" clId="{9D0D8790-CC50-460C-BB68-2DB3AD53D229}" dt="2023-09-14T09:39:08.177" v="1" actId="47"/>
      <pc:docMkLst>
        <pc:docMk/>
      </pc:docMkLst>
      <pc:sldChg chg="new del">
        <pc:chgData name="Abels, Patrick" userId="ba666de4-0d21-43a6-8e66-51a18aae1b4a" providerId="ADAL" clId="{9D0D8790-CC50-460C-BB68-2DB3AD53D229}" dt="2023-09-14T09:39:08.177" v="1" actId="47"/>
        <pc:sldMkLst>
          <pc:docMk/>
          <pc:sldMk cId="3702637070" sldId="292"/>
        </pc:sldMkLst>
      </pc:sldChg>
    </pc:docChg>
  </pc:docChgLst>
  <pc:docChgLst>
    <pc:chgData name="Abels, Patrick" userId="ba666de4-0d21-43a6-8e66-51a18aae1b4a" providerId="ADAL" clId="{C54D4619-AC73-2F4E-9DCC-CD79AB17386B}"/>
    <pc:docChg chg="modSld">
      <pc:chgData name="Abels, Patrick" userId="ba666de4-0d21-43a6-8e66-51a18aae1b4a" providerId="ADAL" clId="{C54D4619-AC73-2F4E-9DCC-CD79AB17386B}" dt="2024-10-29T13:30:55.003" v="18" actId="1035"/>
      <pc:docMkLst>
        <pc:docMk/>
      </pc:docMkLst>
      <pc:sldChg chg="modSp">
        <pc:chgData name="Abels, Patrick" userId="ba666de4-0d21-43a6-8e66-51a18aae1b4a" providerId="ADAL" clId="{C54D4619-AC73-2F4E-9DCC-CD79AB17386B}" dt="2024-10-29T13:30:55.003" v="18" actId="1035"/>
        <pc:sldMkLst>
          <pc:docMk/>
          <pc:sldMk cId="1777212815" sldId="293"/>
        </pc:sldMkLst>
      </pc:sldChg>
    </pc:docChg>
  </pc:docChgLst>
  <pc:docChgLst>
    <pc:chgData name="Abels, Patrick" userId="ba666de4-0d21-43a6-8e66-51a18aae1b4a" providerId="ADAL" clId="{07356728-5FFA-49AC-904F-BDFDC427D8AF}"/>
    <pc:docChg chg="undo custSel addSld delSld modSld sldOrd">
      <pc:chgData name="Abels, Patrick" userId="ba666de4-0d21-43a6-8e66-51a18aae1b4a" providerId="ADAL" clId="{07356728-5FFA-49AC-904F-BDFDC427D8AF}" dt="2024-02-06T18:31:11.476" v="1304" actId="1076"/>
      <pc:docMkLst>
        <pc:docMk/>
      </pc:docMkLst>
      <pc:sldChg chg="modSp mod">
        <pc:chgData name="Abels, Patrick" userId="ba666de4-0d21-43a6-8e66-51a18aae1b4a" providerId="ADAL" clId="{07356728-5FFA-49AC-904F-BDFDC427D8AF}" dt="2024-02-06T17:32:34.317" v="1" actId="20577"/>
        <pc:sldMkLst>
          <pc:docMk/>
          <pc:sldMk cId="2243933812" sldId="292"/>
        </pc:sldMkLst>
      </pc:sldChg>
      <pc:sldChg chg="del">
        <pc:chgData name="Abels, Patrick" userId="ba666de4-0d21-43a6-8e66-51a18aae1b4a" providerId="ADAL" clId="{07356728-5FFA-49AC-904F-BDFDC427D8AF}" dt="2024-02-06T17:33:00.552" v="2" actId="47"/>
        <pc:sldMkLst>
          <pc:docMk/>
          <pc:sldMk cId="1883550496" sldId="293"/>
        </pc:sldMkLst>
      </pc:sldChg>
      <pc:sldChg chg="modSp mod">
        <pc:chgData name="Abels, Patrick" userId="ba666de4-0d21-43a6-8e66-51a18aae1b4a" providerId="ADAL" clId="{07356728-5FFA-49AC-904F-BDFDC427D8AF}" dt="2024-02-06T17:33:29.504" v="31" actId="20577"/>
        <pc:sldMkLst>
          <pc:docMk/>
          <pc:sldMk cId="3348838403" sldId="294"/>
        </pc:sldMkLst>
      </pc:sldChg>
      <pc:sldChg chg="modSp mod">
        <pc:chgData name="Abels, Patrick" userId="ba666de4-0d21-43a6-8e66-51a18aae1b4a" providerId="ADAL" clId="{07356728-5FFA-49AC-904F-BDFDC427D8AF}" dt="2024-02-06T17:34:01.312" v="48" actId="20577"/>
        <pc:sldMkLst>
          <pc:docMk/>
          <pc:sldMk cId="2545230209" sldId="295"/>
        </pc:sldMkLst>
      </pc:sldChg>
      <pc:sldChg chg="delSp modSp mod">
        <pc:chgData name="Abels, Patrick" userId="ba666de4-0d21-43a6-8e66-51a18aae1b4a" providerId="ADAL" clId="{07356728-5FFA-49AC-904F-BDFDC427D8AF}" dt="2024-02-06T17:39:26.790" v="357" actId="12"/>
        <pc:sldMkLst>
          <pc:docMk/>
          <pc:sldMk cId="4147734968" sldId="296"/>
        </pc:sldMkLst>
      </pc:sldChg>
      <pc:sldChg chg="addSp delSp modSp new mod">
        <pc:chgData name="Abels, Patrick" userId="ba666de4-0d21-43a6-8e66-51a18aae1b4a" providerId="ADAL" clId="{07356728-5FFA-49AC-904F-BDFDC427D8AF}" dt="2024-02-06T18:21:53.467" v="1169" actId="1076"/>
        <pc:sldMkLst>
          <pc:docMk/>
          <pc:sldMk cId="4151411595" sldId="297"/>
        </pc:sldMkLst>
      </pc:sldChg>
      <pc:sldChg chg="new del">
        <pc:chgData name="Abels, Patrick" userId="ba666de4-0d21-43a6-8e66-51a18aae1b4a" providerId="ADAL" clId="{07356728-5FFA-49AC-904F-BDFDC427D8AF}" dt="2024-02-06T17:57:35.332" v="401" actId="47"/>
        <pc:sldMkLst>
          <pc:docMk/>
          <pc:sldMk cId="219810204" sldId="298"/>
        </pc:sldMkLst>
      </pc:sldChg>
      <pc:sldChg chg="modSp new mod">
        <pc:chgData name="Abels, Patrick" userId="ba666de4-0d21-43a6-8e66-51a18aae1b4a" providerId="ADAL" clId="{07356728-5FFA-49AC-904F-BDFDC427D8AF}" dt="2024-02-06T18:03:04.749" v="752" actId="207"/>
        <pc:sldMkLst>
          <pc:docMk/>
          <pc:sldMk cId="436696663" sldId="298"/>
        </pc:sldMkLst>
      </pc:sldChg>
      <pc:sldChg chg="modSp new del mod">
        <pc:chgData name="Abels, Patrick" userId="ba666de4-0d21-43a6-8e66-51a18aae1b4a" providerId="ADAL" clId="{07356728-5FFA-49AC-904F-BDFDC427D8AF}" dt="2024-02-06T17:41:42.664" v="373" actId="47"/>
        <pc:sldMkLst>
          <pc:docMk/>
          <pc:sldMk cId="1471344431" sldId="298"/>
        </pc:sldMkLst>
      </pc:sldChg>
      <pc:sldChg chg="new del">
        <pc:chgData name="Abels, Patrick" userId="ba666de4-0d21-43a6-8e66-51a18aae1b4a" providerId="ADAL" clId="{07356728-5FFA-49AC-904F-BDFDC427D8AF}" dt="2024-02-06T17:57:22.572" v="399" actId="47"/>
        <pc:sldMkLst>
          <pc:docMk/>
          <pc:sldMk cId="3649483825" sldId="298"/>
        </pc:sldMkLst>
      </pc:sldChg>
      <pc:sldChg chg="modSp add mod ord">
        <pc:chgData name="Abels, Patrick" userId="ba666de4-0d21-43a6-8e66-51a18aae1b4a" providerId="ADAL" clId="{07356728-5FFA-49AC-904F-BDFDC427D8AF}" dt="2024-02-06T18:04:01.643" v="761" actId="6549"/>
        <pc:sldMkLst>
          <pc:docMk/>
          <pc:sldMk cId="3013138608" sldId="299"/>
        </pc:sldMkLst>
      </pc:sldChg>
      <pc:sldChg chg="modSp add mod ord">
        <pc:chgData name="Abels, Patrick" userId="ba666de4-0d21-43a6-8e66-51a18aae1b4a" providerId="ADAL" clId="{07356728-5FFA-49AC-904F-BDFDC427D8AF}" dt="2024-02-06T18:16:11.589" v="1038" actId="207"/>
        <pc:sldMkLst>
          <pc:docMk/>
          <pc:sldMk cId="1770763940" sldId="300"/>
        </pc:sldMkLst>
      </pc:sldChg>
      <pc:sldChg chg="addSp modSp add mod ord">
        <pc:chgData name="Abels, Patrick" userId="ba666de4-0d21-43a6-8e66-51a18aae1b4a" providerId="ADAL" clId="{07356728-5FFA-49AC-904F-BDFDC427D8AF}" dt="2024-02-06T18:31:11.476" v="1304" actId="1076"/>
        <pc:sldMkLst>
          <pc:docMk/>
          <pc:sldMk cId="2768151853" sldId="301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3153593050" sldId="301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897531376" sldId="302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261301157" sldId="303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163930591" sldId="304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760355346" sldId="305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42544294" sldId="306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831525817" sldId="307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189448111" sldId="308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652276269" sldId="309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466356499" sldId="31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9AB42-9EA2-4386-9B0A-48A1FEDC4EE7}" type="datetimeFigureOut">
              <a:rPr lang="en-DE" smtClean="0"/>
              <a:t>02/08/2025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056ED-1E2F-4A5B-B6C9-FC658BDA513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31696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1056ED-1E2F-4A5B-B6C9-FC658BDA5132}" type="slidenum">
              <a:rPr lang="en-DE" smtClean="0"/>
              <a:t>1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44248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811598716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571913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  <a:latin typeface="Montserrat" pitchFamily="2" charset="0"/>
              </a:rPr>
              <a:t>Wochenübung</a:t>
            </a:r>
            <a:endParaRPr lang="en-DE" sz="36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37878"/>
            <a:ext cx="914400" cy="914400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DB68C441-BBE8-81F1-FFCE-116243F8882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3" name="Half Frame 2">
            <a:extLst>
              <a:ext uri="{FF2B5EF4-FFF2-40B4-BE49-F238E27FC236}">
                <a16:creationId xmlns:a16="http://schemas.microsoft.com/office/drawing/2014/main" id="{36175F8E-2B98-2FCB-9BA8-B930F4A18D42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95092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7471587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r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Subject Semester Teacher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F347CEE-7F3F-E855-C48C-379C2E6F63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7997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456551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1502239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-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778856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E9B06-1DFC-5243-A9D6-EE869AC3CF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8113" y="287338"/>
            <a:ext cx="11915775" cy="12969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1633311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put-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2311977"/>
            <a:ext cx="11915775" cy="427700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E9B06-1DFC-5243-A9D6-EE869AC3CF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8113" y="287338"/>
            <a:ext cx="11915775" cy="12969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/>
              <a:t>Title</a:t>
            </a:r>
            <a:endParaRPr lang="en-DE" dirty="0"/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E7144AB9-2B00-DAB3-7745-28835A07D0E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8112" y="1433670"/>
            <a:ext cx="11915775" cy="55620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/>
              <a:t>Subtitle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128822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9923894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63055F1-9100-7F17-5074-36706F4E820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52769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xerci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9923894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63055F1-9100-7F17-5074-36706F4E820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p:sp>
        <p:nvSpPr>
          <p:cNvPr id="4" name="Partial Circle 3">
            <a:extLst>
              <a:ext uri="{FF2B5EF4-FFF2-40B4-BE49-F238E27FC236}">
                <a16:creationId xmlns:a16="http://schemas.microsoft.com/office/drawing/2014/main" id="{80410F9E-077B-F7AD-130C-9E838916DB06}"/>
              </a:ext>
            </a:extLst>
          </p:cNvPr>
          <p:cNvSpPr/>
          <p:nvPr userDrawn="1"/>
        </p:nvSpPr>
        <p:spPr>
          <a:xfrm>
            <a:off x="9602344" y="-1809345"/>
            <a:ext cx="5203154" cy="3596191"/>
          </a:xfrm>
          <a:prstGeom prst="pie">
            <a:avLst>
              <a:gd name="adj1" fmla="val 5387427"/>
              <a:gd name="adj2" fmla="val 10792375"/>
            </a:avLst>
          </a:prstGeom>
          <a:solidFill>
            <a:srgbClr val="00B05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Checkmark with solid fill">
            <a:extLst>
              <a:ext uri="{FF2B5EF4-FFF2-40B4-BE49-F238E27FC236}">
                <a16:creationId xmlns:a16="http://schemas.microsoft.com/office/drawing/2014/main" id="{1E6F2764-F2C5-60DA-26D4-D177D0DB89C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47057" y="39659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8616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561281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27246"/>
            <a:ext cx="914400" cy="91440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E47C1DD1-A76C-9A3C-B4BA-8AF278FC06C8}"/>
              </a:ext>
            </a:extLst>
          </p:cNvPr>
          <p:cNvGrpSpPr/>
          <p:nvPr userDrawn="1"/>
        </p:nvGrpSpPr>
        <p:grpSpPr>
          <a:xfrm>
            <a:off x="1188019" y="1665962"/>
            <a:ext cx="9634469" cy="4630757"/>
            <a:chOff x="1188019" y="1665962"/>
            <a:chExt cx="9634469" cy="463075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A3A2996-CEA9-A52A-5C2F-4E4B5480146C}"/>
                </a:ext>
              </a:extLst>
            </p:cNvPr>
            <p:cNvSpPr/>
            <p:nvPr userDrawn="1"/>
          </p:nvSpPr>
          <p:spPr>
            <a:xfrm>
              <a:off x="1392742" y="1665962"/>
              <a:ext cx="9429746" cy="4630757"/>
            </a:xfrm>
            <a:prstGeom prst="rect">
              <a:avLst/>
            </a:prstGeom>
            <a:solidFill>
              <a:srgbClr val="EDEDED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006F7FC-7B8B-83AF-7478-5A2300CD9035}"/>
                </a:ext>
              </a:extLst>
            </p:cNvPr>
            <p:cNvSpPr/>
            <p:nvPr userDrawn="1"/>
          </p:nvSpPr>
          <p:spPr>
            <a:xfrm>
              <a:off x="1553227" y="2091847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CEA32AD-EEDF-49AB-BB81-0B64164495C8}"/>
                </a:ext>
              </a:extLst>
            </p:cNvPr>
            <p:cNvSpPr/>
            <p:nvPr userDrawn="1"/>
          </p:nvSpPr>
          <p:spPr>
            <a:xfrm>
              <a:off x="1553227" y="3206350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4635288-42A5-5DA6-8739-F44C5834A910}"/>
                </a:ext>
              </a:extLst>
            </p:cNvPr>
            <p:cNvSpPr/>
            <p:nvPr userDrawn="1"/>
          </p:nvSpPr>
          <p:spPr>
            <a:xfrm>
              <a:off x="1553227" y="4320853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9F1A893-D163-7C74-9FEC-80F76F089957}"/>
                </a:ext>
              </a:extLst>
            </p:cNvPr>
            <p:cNvSpPr/>
            <p:nvPr userDrawn="1"/>
          </p:nvSpPr>
          <p:spPr>
            <a:xfrm>
              <a:off x="1553226" y="5435355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A7259D4F-4E5E-3CF3-0939-0F792D23F379}"/>
                </a:ext>
              </a:extLst>
            </p:cNvPr>
            <p:cNvSpPr/>
            <p:nvPr userDrawn="1"/>
          </p:nvSpPr>
          <p:spPr>
            <a:xfrm>
              <a:off x="1216003" y="2265609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>
                <a:solidFill>
                  <a:schemeClr val="tx1"/>
                </a:solidFill>
              </a:endParaRPr>
            </a:p>
          </p:txBody>
        </p:sp>
        <p:sp>
          <p:nvSpPr>
            <p:cNvPr id="17" name="Block Arc 16">
              <a:extLst>
                <a:ext uri="{FF2B5EF4-FFF2-40B4-BE49-F238E27FC236}">
                  <a16:creationId xmlns:a16="http://schemas.microsoft.com/office/drawing/2014/main" id="{48A0EDDC-BDD5-F07C-09F0-C691B3E1B2FA}"/>
                </a:ext>
              </a:extLst>
            </p:cNvPr>
            <p:cNvSpPr/>
            <p:nvPr userDrawn="1"/>
          </p:nvSpPr>
          <p:spPr>
            <a:xfrm>
              <a:off x="1188019" y="3352590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8" name="Block Arc 17">
              <a:extLst>
                <a:ext uri="{FF2B5EF4-FFF2-40B4-BE49-F238E27FC236}">
                  <a16:creationId xmlns:a16="http://schemas.microsoft.com/office/drawing/2014/main" id="{B786A0B9-B4D3-AA71-44DE-CC5448D9BBD4}"/>
                </a:ext>
              </a:extLst>
            </p:cNvPr>
            <p:cNvSpPr/>
            <p:nvPr userDrawn="1"/>
          </p:nvSpPr>
          <p:spPr>
            <a:xfrm>
              <a:off x="1188019" y="4393972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9" name="Block Arc 18">
              <a:extLst>
                <a:ext uri="{FF2B5EF4-FFF2-40B4-BE49-F238E27FC236}">
                  <a16:creationId xmlns:a16="http://schemas.microsoft.com/office/drawing/2014/main" id="{B349A6F1-CAC2-606F-639B-3FD8C2036A5C}"/>
                </a:ext>
              </a:extLst>
            </p:cNvPr>
            <p:cNvSpPr/>
            <p:nvPr userDrawn="1"/>
          </p:nvSpPr>
          <p:spPr>
            <a:xfrm>
              <a:off x="1188019" y="5546101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632C864F-336F-9C63-0C06-99CD8D40F8C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52277630"/>
              </p:ext>
            </p:extLst>
          </p:nvPr>
        </p:nvGraphicFramePr>
        <p:xfrm>
          <a:off x="2171309" y="1929008"/>
          <a:ext cx="8467464" cy="409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7464">
                  <a:extLst>
                    <a:ext uri="{9D8B030D-6E8A-4147-A177-3AD203B41FA5}">
                      <a16:colId xmlns:a16="http://schemas.microsoft.com/office/drawing/2014/main" val="889989886"/>
                    </a:ext>
                  </a:extLst>
                </a:gridCol>
              </a:tblGrid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81412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31139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40093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233595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086951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48687"/>
                  </a:ext>
                </a:extLst>
              </a:tr>
            </a:tbl>
          </a:graphicData>
        </a:graphic>
      </p:graphicFrame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11996C77-3770-2B17-DE2E-6BFAF105594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92388" y="1803747"/>
            <a:ext cx="7427912" cy="422127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>
                <a:latin typeface="Sacramento" panose="02000507000000020000" pitchFamily="2" charset="0"/>
              </a:defRPr>
            </a:lvl1pPr>
          </a:lstStyle>
          <a:p>
            <a:pPr lvl="0"/>
            <a:r>
              <a:rPr lang="en-GB" dirty="0"/>
              <a:t>Click to add text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994B2A7-E401-08E1-3616-84546B7393F4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175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020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84" r:id="rId2"/>
    <p:sldLayoutId id="2147483682" r:id="rId3"/>
    <p:sldLayoutId id="2147483673" r:id="rId4"/>
    <p:sldLayoutId id="2147483685" r:id="rId5"/>
    <p:sldLayoutId id="2147483688" r:id="rId6"/>
    <p:sldLayoutId id="2147483676" r:id="rId7"/>
    <p:sldLayoutId id="2147483687" r:id="rId8"/>
    <p:sldLayoutId id="2147483679" r:id="rId9"/>
    <p:sldLayoutId id="2147483680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3E51AF0-D57D-E817-34D7-0FAFFB286C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Informatik</a:t>
            </a:r>
            <a:r>
              <a:rPr lang="en-GB" dirty="0"/>
              <a:t> Q4 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243933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B856C6-1F51-577C-5222-51654138B0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92B233-4DDF-2574-F970-DB0E16FB8FF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Übung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1A0BFD99-E951-7CF7-E18A-1BB10F970AF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13734839"/>
                  </p:ext>
                </p:extLst>
              </p:nvPr>
            </p:nvGraphicFramePr>
            <p:xfrm>
              <a:off x="519325" y="2518829"/>
              <a:ext cx="11153350" cy="3237438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115335">
                      <a:extLst>
                        <a:ext uri="{9D8B030D-6E8A-4147-A177-3AD203B41FA5}">
                          <a16:colId xmlns:a16="http://schemas.microsoft.com/office/drawing/2014/main" val="126047295"/>
                        </a:ext>
                      </a:extLst>
                    </a:gridCol>
                    <a:gridCol w="1115335">
                      <a:extLst>
                        <a:ext uri="{9D8B030D-6E8A-4147-A177-3AD203B41FA5}">
                          <a16:colId xmlns:a16="http://schemas.microsoft.com/office/drawing/2014/main" val="1299000116"/>
                        </a:ext>
                      </a:extLst>
                    </a:gridCol>
                    <a:gridCol w="1115335">
                      <a:extLst>
                        <a:ext uri="{9D8B030D-6E8A-4147-A177-3AD203B41FA5}">
                          <a16:colId xmlns:a16="http://schemas.microsoft.com/office/drawing/2014/main" val="3237500058"/>
                        </a:ext>
                      </a:extLst>
                    </a:gridCol>
                    <a:gridCol w="1115335">
                      <a:extLst>
                        <a:ext uri="{9D8B030D-6E8A-4147-A177-3AD203B41FA5}">
                          <a16:colId xmlns:a16="http://schemas.microsoft.com/office/drawing/2014/main" val="3465996296"/>
                        </a:ext>
                      </a:extLst>
                    </a:gridCol>
                    <a:gridCol w="1115335">
                      <a:extLst>
                        <a:ext uri="{9D8B030D-6E8A-4147-A177-3AD203B41FA5}">
                          <a16:colId xmlns:a16="http://schemas.microsoft.com/office/drawing/2014/main" val="536827211"/>
                        </a:ext>
                      </a:extLst>
                    </a:gridCol>
                    <a:gridCol w="1115335">
                      <a:extLst>
                        <a:ext uri="{9D8B030D-6E8A-4147-A177-3AD203B41FA5}">
                          <a16:colId xmlns:a16="http://schemas.microsoft.com/office/drawing/2014/main" val="2810809121"/>
                        </a:ext>
                      </a:extLst>
                    </a:gridCol>
                    <a:gridCol w="1115335">
                      <a:extLst>
                        <a:ext uri="{9D8B030D-6E8A-4147-A177-3AD203B41FA5}">
                          <a16:colId xmlns:a16="http://schemas.microsoft.com/office/drawing/2014/main" val="1328576925"/>
                        </a:ext>
                      </a:extLst>
                    </a:gridCol>
                    <a:gridCol w="1115335">
                      <a:extLst>
                        <a:ext uri="{9D8B030D-6E8A-4147-A177-3AD203B41FA5}">
                          <a16:colId xmlns:a16="http://schemas.microsoft.com/office/drawing/2014/main" val="1055561239"/>
                        </a:ext>
                      </a:extLst>
                    </a:gridCol>
                    <a:gridCol w="1115335">
                      <a:extLst>
                        <a:ext uri="{9D8B030D-6E8A-4147-A177-3AD203B41FA5}">
                          <a16:colId xmlns:a16="http://schemas.microsoft.com/office/drawing/2014/main" val="174063799"/>
                        </a:ext>
                      </a:extLst>
                    </a:gridCol>
                    <a:gridCol w="1115335">
                      <a:extLst>
                        <a:ext uri="{9D8B030D-6E8A-4147-A177-3AD203B41FA5}">
                          <a16:colId xmlns:a16="http://schemas.microsoft.com/office/drawing/2014/main" val="793840166"/>
                        </a:ext>
                      </a:extLst>
                    </a:gridCol>
                  </a:tblGrid>
                  <a:tr h="1024917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err="1">
                              <a:solidFill>
                                <a:schemeClr val="bg1"/>
                              </a:solidFill>
                            </a:rPr>
                            <a:t>Involu</a:t>
                          </a:r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-</a:t>
                          </a:r>
                          <a:r>
                            <a:rPr lang="de-DE" dirty="0" err="1">
                              <a:solidFill>
                                <a:schemeClr val="bg1"/>
                              </a:solidFill>
                            </a:rPr>
                            <a:t>tions</a:t>
                          </a:r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-gesetz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50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Komplementär-gesetz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Idempotenz-gesetz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50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Neutralitäts-gesetz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50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de-DE" dirty="0" err="1">
                              <a:solidFill>
                                <a:schemeClr val="bg1"/>
                              </a:solidFill>
                            </a:rPr>
                            <a:t>Extremalgesetz</a:t>
                          </a:r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58034178"/>
                      </a:ext>
                    </a:extLst>
                  </a:tr>
                  <a:tr h="102491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¬</m:t>
                                </m:r>
                                <m:r>
                                  <a:rPr lang="de-DE" b="1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¬</m:t>
                                </m:r>
                                <m:r>
                                  <a:rPr lang="de-DE" b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⋅¬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+¬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7048684"/>
                      </a:ext>
                    </a:extLst>
                  </a:tr>
                  <a:tr h="59380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2170170"/>
                      </a:ext>
                    </a:extLst>
                  </a:tr>
                  <a:tr h="59380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974039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1A0BFD99-E951-7CF7-E18A-1BB10F970AF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13734839"/>
                  </p:ext>
                </p:extLst>
              </p:nvPr>
            </p:nvGraphicFramePr>
            <p:xfrm>
              <a:off x="519325" y="2518829"/>
              <a:ext cx="11153350" cy="3237438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115335">
                      <a:extLst>
                        <a:ext uri="{9D8B030D-6E8A-4147-A177-3AD203B41FA5}">
                          <a16:colId xmlns:a16="http://schemas.microsoft.com/office/drawing/2014/main" val="126047295"/>
                        </a:ext>
                      </a:extLst>
                    </a:gridCol>
                    <a:gridCol w="1115335">
                      <a:extLst>
                        <a:ext uri="{9D8B030D-6E8A-4147-A177-3AD203B41FA5}">
                          <a16:colId xmlns:a16="http://schemas.microsoft.com/office/drawing/2014/main" val="1299000116"/>
                        </a:ext>
                      </a:extLst>
                    </a:gridCol>
                    <a:gridCol w="1115335">
                      <a:extLst>
                        <a:ext uri="{9D8B030D-6E8A-4147-A177-3AD203B41FA5}">
                          <a16:colId xmlns:a16="http://schemas.microsoft.com/office/drawing/2014/main" val="3237500058"/>
                        </a:ext>
                      </a:extLst>
                    </a:gridCol>
                    <a:gridCol w="1115335">
                      <a:extLst>
                        <a:ext uri="{9D8B030D-6E8A-4147-A177-3AD203B41FA5}">
                          <a16:colId xmlns:a16="http://schemas.microsoft.com/office/drawing/2014/main" val="3465996296"/>
                        </a:ext>
                      </a:extLst>
                    </a:gridCol>
                    <a:gridCol w="1115335">
                      <a:extLst>
                        <a:ext uri="{9D8B030D-6E8A-4147-A177-3AD203B41FA5}">
                          <a16:colId xmlns:a16="http://schemas.microsoft.com/office/drawing/2014/main" val="536827211"/>
                        </a:ext>
                      </a:extLst>
                    </a:gridCol>
                    <a:gridCol w="1115335">
                      <a:extLst>
                        <a:ext uri="{9D8B030D-6E8A-4147-A177-3AD203B41FA5}">
                          <a16:colId xmlns:a16="http://schemas.microsoft.com/office/drawing/2014/main" val="2810809121"/>
                        </a:ext>
                      </a:extLst>
                    </a:gridCol>
                    <a:gridCol w="1115335">
                      <a:extLst>
                        <a:ext uri="{9D8B030D-6E8A-4147-A177-3AD203B41FA5}">
                          <a16:colId xmlns:a16="http://schemas.microsoft.com/office/drawing/2014/main" val="1328576925"/>
                        </a:ext>
                      </a:extLst>
                    </a:gridCol>
                    <a:gridCol w="1115335">
                      <a:extLst>
                        <a:ext uri="{9D8B030D-6E8A-4147-A177-3AD203B41FA5}">
                          <a16:colId xmlns:a16="http://schemas.microsoft.com/office/drawing/2014/main" val="1055561239"/>
                        </a:ext>
                      </a:extLst>
                    </a:gridCol>
                    <a:gridCol w="1115335">
                      <a:extLst>
                        <a:ext uri="{9D8B030D-6E8A-4147-A177-3AD203B41FA5}">
                          <a16:colId xmlns:a16="http://schemas.microsoft.com/office/drawing/2014/main" val="174063799"/>
                        </a:ext>
                      </a:extLst>
                    </a:gridCol>
                    <a:gridCol w="1115335">
                      <a:extLst>
                        <a:ext uri="{9D8B030D-6E8A-4147-A177-3AD203B41FA5}">
                          <a16:colId xmlns:a16="http://schemas.microsoft.com/office/drawing/2014/main" val="793840166"/>
                        </a:ext>
                      </a:extLst>
                    </a:gridCol>
                  </a:tblGrid>
                  <a:tr h="1024917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err="1">
                              <a:solidFill>
                                <a:schemeClr val="bg1"/>
                              </a:solidFill>
                            </a:rPr>
                            <a:t>Involu</a:t>
                          </a:r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-</a:t>
                          </a:r>
                          <a:r>
                            <a:rPr lang="de-DE" dirty="0" err="1">
                              <a:solidFill>
                                <a:schemeClr val="bg1"/>
                              </a:solidFill>
                            </a:rPr>
                            <a:t>tions</a:t>
                          </a:r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-gesetz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50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Komplementär-gesetz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Idempotenz-gesetz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50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Neutralitäts-gesetz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50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de-DE" dirty="0" err="1">
                              <a:solidFill>
                                <a:schemeClr val="bg1"/>
                              </a:solidFill>
                            </a:rPr>
                            <a:t>Extremalgesetz</a:t>
                          </a:r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58034178"/>
                      </a:ext>
                    </a:extLst>
                  </a:tr>
                  <a:tr h="1024917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99408" r="-900546" b="-1159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000" t="-99408" r="-800546" b="-1159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000" t="-99408" r="-700546" b="-1159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0000" t="-99408" r="-600546" b="-1159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00000" t="-99408" r="-500546" b="-1159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00000" t="-99408" r="-400546" b="-1159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00000" t="-99408" r="-300546" b="-1159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00000" t="-99408" r="-200546" b="-1159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800000" t="-99408" r="-100546" b="-1159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900000" t="-99408" r="-546" b="-1159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7048684"/>
                      </a:ext>
                    </a:extLst>
                  </a:tr>
                  <a:tr h="59380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2170170"/>
                      </a:ext>
                    </a:extLst>
                  </a:tr>
                  <a:tr h="59380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974039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403986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2A947A-398E-B4DF-7538-D5EA3C7BEB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416C6D7-A2C2-9245-A8AA-B6F28BE8DC7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Beweise </a:t>
            </a:r>
            <a:r>
              <a:rPr lang="de-DE" b="1" dirty="0"/>
              <a:t>alle</a:t>
            </a:r>
            <a:r>
              <a:rPr lang="de-DE" dirty="0"/>
              <a:t> </a:t>
            </a:r>
            <a:r>
              <a:rPr lang="de-DE"/>
              <a:t>Gesetze mithilfe je </a:t>
            </a:r>
            <a:r>
              <a:rPr lang="de-DE" dirty="0"/>
              <a:t>einer Wertetabelle.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63E86F-98C7-EE2F-0A75-CEB55D9F9E2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Übung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BD9B9691-F975-0370-1BED-CE93C9DCB61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0780053"/>
                  </p:ext>
                </p:extLst>
              </p:nvPr>
            </p:nvGraphicFramePr>
            <p:xfrm>
              <a:off x="2089377" y="2520042"/>
              <a:ext cx="8013246" cy="377734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335541">
                      <a:extLst>
                        <a:ext uri="{9D8B030D-6E8A-4147-A177-3AD203B41FA5}">
                          <a16:colId xmlns:a16="http://schemas.microsoft.com/office/drawing/2014/main" val="126047295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1714298961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1299000116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1895593766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3237500058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3465996296"/>
                        </a:ext>
                      </a:extLst>
                    </a:gridCol>
                  </a:tblGrid>
                  <a:tr h="874898">
                    <a:tc gridSpan="2">
                      <a:txBody>
                        <a:bodyPr/>
                        <a:lstStyle/>
                        <a:p>
                          <a:pPr algn="ctr"/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De </a:t>
                          </a:r>
                          <a:r>
                            <a:rPr lang="de-DE" dirty="0" err="1">
                              <a:solidFill>
                                <a:schemeClr val="bg1"/>
                              </a:solidFill>
                            </a:rPr>
                            <a:t>Morgan‘sche</a:t>
                          </a:r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 Gesetze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de-DE" dirty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de-DE" dirty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58034178"/>
                      </a:ext>
                    </a:extLst>
                  </a:tr>
                  <a:tr h="87489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¬(</m:t>
                                </m:r>
                                <m:r>
                                  <a:rPr lang="de-DE" b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¬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⋅¬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de-DE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¬(</m:t>
                                </m:r>
                                <m:r>
                                  <a:rPr lang="de-DE" b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¬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+¬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7048684"/>
                      </a:ext>
                    </a:extLst>
                  </a:tr>
                  <a:tr h="5068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2170170"/>
                      </a:ext>
                    </a:extLst>
                  </a:tr>
                  <a:tr h="5068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5924246"/>
                      </a:ext>
                    </a:extLst>
                  </a:tr>
                  <a:tr h="5068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8837640"/>
                      </a:ext>
                    </a:extLst>
                  </a:tr>
                  <a:tr h="5068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974039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BD9B9691-F975-0370-1BED-CE93C9DCB61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0780053"/>
                  </p:ext>
                </p:extLst>
              </p:nvPr>
            </p:nvGraphicFramePr>
            <p:xfrm>
              <a:off x="2089377" y="2520042"/>
              <a:ext cx="8013246" cy="377734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335541">
                      <a:extLst>
                        <a:ext uri="{9D8B030D-6E8A-4147-A177-3AD203B41FA5}">
                          <a16:colId xmlns:a16="http://schemas.microsoft.com/office/drawing/2014/main" val="126047295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1714298961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1299000116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1895593766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3237500058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3465996296"/>
                        </a:ext>
                      </a:extLst>
                    </a:gridCol>
                  </a:tblGrid>
                  <a:tr h="874898">
                    <a:tc gridSpan="2">
                      <a:txBody>
                        <a:bodyPr/>
                        <a:lstStyle/>
                        <a:p>
                          <a:pPr algn="ctr"/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De </a:t>
                          </a:r>
                          <a:r>
                            <a:rPr lang="de-DE" dirty="0" err="1">
                              <a:solidFill>
                                <a:schemeClr val="bg1"/>
                              </a:solidFill>
                            </a:rPr>
                            <a:t>Morgan‘sche</a:t>
                          </a:r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 Gesetze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de-DE" dirty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de-DE" dirty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58034178"/>
                      </a:ext>
                    </a:extLst>
                  </a:tr>
                  <a:tr h="874898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100000" r="-501370" b="-2340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99545" t="-100000" r="-399091" b="-2340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457" t="-100000" r="-300913" b="-2340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0457" t="-100000" r="-200913" b="-2340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98636" t="-100000" r="-100000" b="-2340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00913" t="-100000" r="-457" b="-23402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7048684"/>
                      </a:ext>
                    </a:extLst>
                  </a:tr>
                  <a:tr h="5068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2170170"/>
                      </a:ext>
                    </a:extLst>
                  </a:tr>
                  <a:tr h="5068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5924246"/>
                      </a:ext>
                    </a:extLst>
                  </a:tr>
                  <a:tr h="5068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8837640"/>
                      </a:ext>
                    </a:extLst>
                  </a:tr>
                  <a:tr h="5068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974039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368378782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97ED48D6-F426-8EBC-E3D0-8DF3C63F76B3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de-DE" dirty="0"/>
                  <a:t>Zeige, dass folgende Gleichung gilt:</a:t>
                </a:r>
              </a:p>
              <a:p>
                <a:endParaRPr lang="de-DE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3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de-DE" sz="3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3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de-DE" sz="3600" b="0" i="1" smtClean="0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de-DE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3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de-DE" sz="3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36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de-DE" sz="3600" b="0" i="1" smtClean="0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de-DE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36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de-DE" sz="3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3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de-DE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DE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3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de-DE" sz="3600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de-DE" sz="3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de-DE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de-DE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3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de-DE" sz="3600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de-DE" sz="36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de-DE" sz="3600" b="0" i="1" smtClean="0">
                          <a:latin typeface="Cambria Math" panose="02040503050406030204" pitchFamily="18" charset="0"/>
                        </a:rPr>
                        <m:t>+(</m:t>
                      </m:r>
                      <m:r>
                        <a:rPr lang="de-DE" sz="36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de-DE" sz="3600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de-DE" sz="36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DE" sz="3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3600" dirty="0"/>
              </a:p>
              <a:p>
                <a:endParaRPr lang="de-DE" dirty="0"/>
              </a:p>
              <a:p>
                <a:pPr marL="457200" indent="-457200">
                  <a:buFont typeface="+mj-lt"/>
                  <a:buAutoNum type="alphaLcParenR"/>
                </a:pPr>
                <a:r>
                  <a:rPr lang="de-DE" dirty="0"/>
                  <a:t>… durch Anwendung einer </a:t>
                </a:r>
                <a:r>
                  <a:rPr lang="de-DE" b="1" dirty="0"/>
                  <a:t>Wertetabelle</a:t>
                </a:r>
                <a:r>
                  <a:rPr lang="de-DE" dirty="0"/>
                  <a:t>.</a:t>
                </a:r>
              </a:p>
              <a:p>
                <a:pPr marL="457200" indent="-457200">
                  <a:buFont typeface="+mj-lt"/>
                  <a:buAutoNum type="alphaLcParenR"/>
                </a:pPr>
                <a:r>
                  <a:rPr lang="de-DE" dirty="0"/>
                  <a:t>… durch Anwendung von </a:t>
                </a:r>
                <a:r>
                  <a:rPr lang="de-DE" b="1" dirty="0"/>
                  <a:t>Booleschen Gesetzen</a:t>
                </a:r>
                <a:r>
                  <a:rPr lang="de-DE" dirty="0"/>
                  <a:t>.</a:t>
                </a:r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97ED48D6-F426-8EBC-E3D0-8DF3C63F76B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606" t="-140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75F4EB-0BAD-B9DD-FA84-62DF9489875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Übung 2</a:t>
            </a:r>
          </a:p>
        </p:txBody>
      </p:sp>
    </p:spTree>
    <p:extLst>
      <p:ext uri="{BB962C8B-B14F-4D97-AF65-F5344CB8AC3E}">
        <p14:creationId xmlns:p14="http://schemas.microsoft.com/office/powerpoint/2010/main" val="3393363561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2DD816-9376-2DAD-44FA-B89BBD7DC3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34D91AB5-712B-89DD-F514-A7E9507F1912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de-DE" sz="1600" b="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DE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⋅</m:t>
                    </m:r>
                    <m:d>
                      <m:dPr>
                        <m:ctrlPr>
                          <a:rPr lang="de-DE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⋅(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de-DE" sz="1600" dirty="0"/>
              </a:p>
              <a:p>
                <a:pPr>
                  <a:lnSpc>
                    <a:spcPct val="150000"/>
                  </a:lnSpc>
                </a:pPr>
                <a:r>
                  <a:rPr lang="de-DE" sz="1600" b="0" dirty="0"/>
                  <a:t> </a:t>
                </a:r>
                <a14:m>
                  <m:oMath xmlns:m="http://schemas.openxmlformats.org/officeDocument/2006/math"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de-DE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⋅</m:t>
                    </m:r>
                    <m:d>
                      <m:dPr>
                        <m:ctrlPr>
                          <a:rPr lang="de-DE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⋅(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e-DE" sz="1600" dirty="0"/>
                  <a:t>		// Kommutativ</a:t>
                </a:r>
              </a:p>
              <a:p>
                <a:pPr>
                  <a:lnSpc>
                    <a:spcPct val="150000"/>
                  </a:lnSpc>
                </a:pPr>
                <a:r>
                  <a:rPr lang="de-DE" sz="1600" b="0" dirty="0"/>
                  <a:t> </a:t>
                </a:r>
                <a14:m>
                  <m:oMath xmlns:m="http://schemas.openxmlformats.org/officeDocument/2006/math"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de-DE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+(</m:t>
                        </m:r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⋅(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e-DE" sz="1600" dirty="0"/>
                  <a:t>		// Distributiv</a:t>
                </a:r>
              </a:p>
              <a:p>
                <a:pPr>
                  <a:lnSpc>
                    <a:spcPct val="150000"/>
                  </a:lnSpc>
                </a:pPr>
                <a:r>
                  <a:rPr lang="de-DE" sz="1600" b="0" dirty="0"/>
                  <a:t> </a:t>
                </a:r>
                <a14:m>
                  <m:oMath xmlns:m="http://schemas.openxmlformats.org/officeDocument/2006/math"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de-DE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d>
                          <m:dPr>
                            <m:ctrlPr>
                              <a:rPr lang="de-DE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16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de-DE" sz="16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de-DE" sz="16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d>
                      </m:e>
                    </m:d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de-DE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de-DE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16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de-DE" sz="1600" b="0" i="1" smtClean="0">
                                <a:latin typeface="Cambria Math" panose="02040503050406030204" pitchFamily="18" charset="0"/>
                              </a:rPr>
                              <m:t>⋅</m:t>
                            </m:r>
                            <m:r>
                              <a:rPr lang="de-DE" sz="16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d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d>
                          <m:dPr>
                            <m:ctrlPr>
                              <a:rPr lang="de-DE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16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de-DE" sz="16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de-DE" sz="16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d>
                      </m:e>
                    </m:d>
                  </m:oMath>
                </a14:m>
                <a:r>
                  <a:rPr lang="de-DE" sz="1600" dirty="0"/>
                  <a:t>	// Distributiv</a:t>
                </a:r>
              </a:p>
              <a:p>
                <a:pPr>
                  <a:lnSpc>
                    <a:spcPct val="150000"/>
                  </a:lnSpc>
                </a:pPr>
                <a:r>
                  <a:rPr lang="de-DE" sz="1600" dirty="0"/>
                  <a:t> </a:t>
                </a:r>
                <a14:m>
                  <m:oMath xmlns:m="http://schemas.openxmlformats.org/officeDocument/2006/math">
                    <m:r>
                      <a:rPr lang="de-DE" sz="16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de-DE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16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de-DE" sz="1600" i="1">
                            <a:latin typeface="Cambria Math" panose="02040503050406030204" pitchFamily="18" charset="0"/>
                          </a:rPr>
                          <m:t>⋅</m:t>
                        </m:r>
                        <m:d>
                          <m:dPr>
                            <m:ctrlPr>
                              <a:rPr lang="de-DE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16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de-DE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de-DE" sz="16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d>
                      </m:e>
                    </m:d>
                    <m:r>
                      <a:rPr lang="de-DE" sz="16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de-DE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de-DE" sz="1600" i="1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d>
                          <m:dPr>
                            <m:ctrlPr>
                              <a:rPr lang="de-DE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16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de-DE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de-DE" sz="16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d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de-DE" sz="1600" dirty="0"/>
                  <a:t>	// Assoziativ</a:t>
                </a:r>
              </a:p>
              <a:p>
                <a:pPr>
                  <a:lnSpc>
                    <a:spcPct val="150000"/>
                  </a:lnSpc>
                </a:pPr>
                <a:r>
                  <a:rPr lang="de-DE" sz="1600" dirty="0"/>
                  <a:t> </a:t>
                </a:r>
                <a14:m>
                  <m:oMath xmlns:m="http://schemas.openxmlformats.org/officeDocument/2006/math">
                    <m:r>
                      <a:rPr lang="de-DE" sz="16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de-DE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16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de-DE" sz="1600" i="1">
                            <a:latin typeface="Cambria Math" panose="02040503050406030204" pitchFamily="18" charset="0"/>
                          </a:rPr>
                          <m:t>⋅</m:t>
                        </m:r>
                        <m:d>
                          <m:dPr>
                            <m:ctrlPr>
                              <a:rPr lang="de-DE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16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de-DE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de-DE" sz="16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d>
                      </m:e>
                    </m:d>
                    <m:r>
                      <a:rPr lang="de-DE" sz="16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de-DE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</m:oMath>
                </a14:m>
                <a:r>
                  <a:rPr lang="de-DE" sz="1600" dirty="0"/>
                  <a:t>		// Absorption</a:t>
                </a:r>
              </a:p>
              <a:p>
                <a:pPr>
                  <a:lnSpc>
                    <a:spcPct val="150000"/>
                  </a:lnSpc>
                </a:pPr>
                <a:r>
                  <a:rPr lang="de-DE" sz="1600" b="0" dirty="0"/>
                  <a:t> </a:t>
                </a:r>
                <a14:m>
                  <m:oMath xmlns:m="http://schemas.openxmlformats.org/officeDocument/2006/math"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de-DE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de-DE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+(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e-DE" sz="1600" dirty="0"/>
                  <a:t>		// Distributiv</a:t>
                </a:r>
              </a:p>
              <a:p>
                <a:pPr>
                  <a:lnSpc>
                    <a:spcPct val="150000"/>
                  </a:lnSpc>
                </a:pPr>
                <a:r>
                  <a:rPr lang="de-DE" sz="1600" b="0" dirty="0"/>
                  <a:t> </a:t>
                </a:r>
                <a14:m>
                  <m:oMath xmlns:m="http://schemas.openxmlformats.org/officeDocument/2006/math"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de-DE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de-DE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+(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e-DE" sz="1600" dirty="0"/>
                  <a:t>		// Kommutativ</a:t>
                </a:r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34D91AB5-712B-89DD-F514-A7E9507F19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652050-B315-14C7-3626-45DF424920C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Übung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9DC50EA9-A7B2-DAD4-DFE7-013D76DA8D8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74149379"/>
                  </p:ext>
                </p:extLst>
              </p:nvPr>
            </p:nvGraphicFramePr>
            <p:xfrm>
              <a:off x="6041254" y="1915887"/>
              <a:ext cx="5693545" cy="4414152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484732">
                      <a:extLst>
                        <a:ext uri="{9D8B030D-6E8A-4147-A177-3AD203B41FA5}">
                          <a16:colId xmlns:a16="http://schemas.microsoft.com/office/drawing/2014/main" val="126047295"/>
                        </a:ext>
                      </a:extLst>
                    </a:gridCol>
                    <a:gridCol w="468085">
                      <a:extLst>
                        <a:ext uri="{9D8B030D-6E8A-4147-A177-3AD203B41FA5}">
                          <a16:colId xmlns:a16="http://schemas.microsoft.com/office/drawing/2014/main" val="1714298961"/>
                        </a:ext>
                      </a:extLst>
                    </a:gridCol>
                    <a:gridCol w="435429">
                      <a:extLst>
                        <a:ext uri="{9D8B030D-6E8A-4147-A177-3AD203B41FA5}">
                          <a16:colId xmlns:a16="http://schemas.microsoft.com/office/drawing/2014/main" val="1993179537"/>
                        </a:ext>
                      </a:extLst>
                    </a:gridCol>
                    <a:gridCol w="2193471">
                      <a:extLst>
                        <a:ext uri="{9D8B030D-6E8A-4147-A177-3AD203B41FA5}">
                          <a16:colId xmlns:a16="http://schemas.microsoft.com/office/drawing/2014/main" val="1299000116"/>
                        </a:ext>
                      </a:extLst>
                    </a:gridCol>
                    <a:gridCol w="2111828">
                      <a:extLst>
                        <a:ext uri="{9D8B030D-6E8A-4147-A177-3AD203B41FA5}">
                          <a16:colId xmlns:a16="http://schemas.microsoft.com/office/drawing/2014/main" val="1895593766"/>
                        </a:ext>
                      </a:extLst>
                    </a:gridCol>
                  </a:tblGrid>
                  <a:tr h="78777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1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de-DE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14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de-DE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14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de-DE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de-DE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DE" sz="1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de-DE" sz="1400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de-DE" sz="14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</m:d>
                                <m:r>
                                  <a:rPr lang="de-DE" sz="1400" b="0" i="1" smtClean="0"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d>
                                  <m:dPr>
                                    <m:ctrlPr>
                                      <a:rPr lang="de-DE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DE" sz="14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  <m:r>
                                      <a:rPr lang="de-DE" sz="1400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de-DE" sz="14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</m:d>
                                <m:r>
                                  <a:rPr lang="de-DE" sz="1400" b="0" i="1" smtClean="0">
                                    <a:latin typeface="Cambria Math" panose="02040503050406030204" pitchFamily="18" charset="0"/>
                                  </a:rPr>
                                  <m:t>⋅(</m:t>
                                </m:r>
                                <m:r>
                                  <a:rPr lang="de-DE" sz="14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de-DE" sz="1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de-DE" sz="1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de-DE" sz="14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DE" sz="1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de-DE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DE" sz="1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de-DE" sz="1400" b="0" i="1" smtClean="0">
                                        <a:latin typeface="Cambria Math" panose="02040503050406030204" pitchFamily="18" charset="0"/>
                                      </a:rPr>
                                      <m:t>⋅</m:t>
                                    </m:r>
                                    <m:r>
                                      <a:rPr lang="de-DE" sz="14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</m:d>
                                <m:r>
                                  <a:rPr lang="de-DE" sz="1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d>
                                  <m:dPr>
                                    <m:ctrlPr>
                                      <a:rPr lang="de-DE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DE" sz="14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  <m:r>
                                      <a:rPr lang="de-DE" sz="1400" b="0" i="1" smtClean="0">
                                        <a:latin typeface="Cambria Math" panose="02040503050406030204" pitchFamily="18" charset="0"/>
                                      </a:rPr>
                                      <m:t>⋅</m:t>
                                    </m:r>
                                    <m:r>
                                      <a:rPr lang="de-DE" sz="1400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</m:d>
                                <m:r>
                                  <a:rPr lang="de-DE" sz="1400" b="0" i="1" smtClean="0">
                                    <a:latin typeface="Cambria Math" panose="02040503050406030204" pitchFamily="18" charset="0"/>
                                  </a:rPr>
                                  <m:t>+(</m:t>
                                </m:r>
                                <m:r>
                                  <a:rPr lang="de-DE" sz="14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de-DE" sz="1400" b="0" i="1" smtClean="0"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r>
                                  <a:rPr lang="de-DE" sz="1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de-DE" sz="14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DE" sz="1400" dirty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7048684"/>
                      </a:ext>
                    </a:extLst>
                  </a:tr>
                  <a:tr h="45329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2170170"/>
                      </a:ext>
                    </a:extLst>
                  </a:tr>
                  <a:tr h="45329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5924246"/>
                      </a:ext>
                    </a:extLst>
                  </a:tr>
                  <a:tr h="45329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8837640"/>
                      </a:ext>
                    </a:extLst>
                  </a:tr>
                  <a:tr h="45329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9740394"/>
                      </a:ext>
                    </a:extLst>
                  </a:tr>
                  <a:tr h="45329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5903089"/>
                      </a:ext>
                    </a:extLst>
                  </a:tr>
                  <a:tr h="45329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91684724"/>
                      </a:ext>
                    </a:extLst>
                  </a:tr>
                  <a:tr h="45329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99379485"/>
                      </a:ext>
                    </a:extLst>
                  </a:tr>
                  <a:tr h="45329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4664347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9DC50EA9-A7B2-DAD4-DFE7-013D76DA8D8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74149379"/>
                  </p:ext>
                </p:extLst>
              </p:nvPr>
            </p:nvGraphicFramePr>
            <p:xfrm>
              <a:off x="6041254" y="1915887"/>
              <a:ext cx="5693545" cy="4414152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484732">
                      <a:extLst>
                        <a:ext uri="{9D8B030D-6E8A-4147-A177-3AD203B41FA5}">
                          <a16:colId xmlns:a16="http://schemas.microsoft.com/office/drawing/2014/main" val="126047295"/>
                        </a:ext>
                      </a:extLst>
                    </a:gridCol>
                    <a:gridCol w="468085">
                      <a:extLst>
                        <a:ext uri="{9D8B030D-6E8A-4147-A177-3AD203B41FA5}">
                          <a16:colId xmlns:a16="http://schemas.microsoft.com/office/drawing/2014/main" val="1714298961"/>
                        </a:ext>
                      </a:extLst>
                    </a:gridCol>
                    <a:gridCol w="435429">
                      <a:extLst>
                        <a:ext uri="{9D8B030D-6E8A-4147-A177-3AD203B41FA5}">
                          <a16:colId xmlns:a16="http://schemas.microsoft.com/office/drawing/2014/main" val="1993179537"/>
                        </a:ext>
                      </a:extLst>
                    </a:gridCol>
                    <a:gridCol w="2193471">
                      <a:extLst>
                        <a:ext uri="{9D8B030D-6E8A-4147-A177-3AD203B41FA5}">
                          <a16:colId xmlns:a16="http://schemas.microsoft.com/office/drawing/2014/main" val="1299000116"/>
                        </a:ext>
                      </a:extLst>
                    </a:gridCol>
                    <a:gridCol w="2111828">
                      <a:extLst>
                        <a:ext uri="{9D8B030D-6E8A-4147-A177-3AD203B41FA5}">
                          <a16:colId xmlns:a16="http://schemas.microsoft.com/office/drawing/2014/main" val="1895593766"/>
                        </a:ext>
                      </a:extLst>
                    </a:gridCol>
                  </a:tblGrid>
                  <a:tr h="787776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r="-1067500" b="-4627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5263" r="-1023684" b="-4627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16667" r="-980556" b="-4627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63333" r="-96111" b="-4627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69942" b="-46279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7048684"/>
                      </a:ext>
                    </a:extLst>
                  </a:tr>
                  <a:tr h="45329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2170170"/>
                      </a:ext>
                    </a:extLst>
                  </a:tr>
                  <a:tr h="45329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5924246"/>
                      </a:ext>
                    </a:extLst>
                  </a:tr>
                  <a:tr h="45329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8837640"/>
                      </a:ext>
                    </a:extLst>
                  </a:tr>
                  <a:tr h="45329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9740394"/>
                      </a:ext>
                    </a:extLst>
                  </a:tr>
                  <a:tr h="45329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5903089"/>
                      </a:ext>
                    </a:extLst>
                  </a:tr>
                  <a:tr h="45329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91684724"/>
                      </a:ext>
                    </a:extLst>
                  </a:tr>
                  <a:tr h="45329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99379485"/>
                      </a:ext>
                    </a:extLst>
                  </a:tr>
                  <a:tr h="45329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sz="1400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4664347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784988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7F290F3-E690-6F05-E43C-5E0E347185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8000" dirty="0" err="1"/>
              <a:t>Boolesche</a:t>
            </a:r>
            <a:r>
              <a:rPr lang="en-GB" sz="8000" dirty="0"/>
              <a:t> Algebra</a:t>
            </a:r>
            <a:endParaRPr lang="en-DE" sz="8000" dirty="0"/>
          </a:p>
        </p:txBody>
      </p:sp>
    </p:spTree>
    <p:extLst>
      <p:ext uri="{BB962C8B-B14F-4D97-AF65-F5344CB8AC3E}">
        <p14:creationId xmlns:p14="http://schemas.microsoft.com/office/powerpoint/2010/main" val="4259948035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1D1031C0-7E4A-2C85-1B48-20E7465FD1CC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de-DE" dirty="0"/>
                  <a:t>Beweise oder widerlege die folgende Formel unter Benutzung von Boolescher Algebra. </a:t>
                </a:r>
              </a:p>
              <a:p>
                <a:r>
                  <a:rPr lang="de-DE" dirty="0"/>
                  <a:t>Gib dabei in jedem Schritt das benutzte Boolesche Gesetz an.</a:t>
                </a:r>
              </a:p>
              <a:p>
                <a:endParaRPr lang="de-DE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0" i="1" smtClean="0">
                          <a:latin typeface="Cambria Math" panose="02040503050406030204" pitchFamily="18" charset="0"/>
                        </a:rPr>
                        <m:t>¬</m:t>
                      </m:r>
                      <m:d>
                        <m:dPr>
                          <m:ctrlPr>
                            <a:rPr lang="de-DE" sz="3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3200" b="0" i="1" smtClean="0">
                              <a:latin typeface="Cambria Math" panose="02040503050406030204" pitchFamily="18" charset="0"/>
                            </a:rPr>
                            <m:t>¬</m:t>
                          </m:r>
                          <m:r>
                            <a:rPr lang="de-DE" sz="3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de-DE" sz="3200" b="0" i="1" smtClean="0">
                              <a:latin typeface="Cambria Math" panose="02040503050406030204" pitchFamily="18" charset="0"/>
                            </a:rPr>
                            <m:t>+¬</m:t>
                          </m:r>
                          <m:r>
                            <a:rPr lang="de-DE" sz="32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de-DE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de-DE" sz="3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3200" b="0" i="1" smtClean="0">
                              <a:latin typeface="Cambria Math" panose="02040503050406030204" pitchFamily="18" charset="0"/>
                            </a:rPr>
                            <m:t>¬</m:t>
                          </m:r>
                          <m:r>
                            <a:rPr lang="de-DE" sz="3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de-DE" sz="3200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de-DE" sz="32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de-DE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DE" sz="3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3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de-DE" sz="3200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de-DE" sz="32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de-DE" sz="3200" b="0" i="1" smtClean="0">
                          <a:latin typeface="Cambria Math" panose="02040503050406030204" pitchFamily="18" charset="0"/>
                        </a:rPr>
                        <m:t>+¬(</m:t>
                      </m:r>
                      <m:r>
                        <a:rPr lang="de-DE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DE" sz="3200" b="0" i="1" smtClean="0">
                          <a:latin typeface="Cambria Math" panose="02040503050406030204" pitchFamily="18" charset="0"/>
                        </a:rPr>
                        <m:t>+¬</m:t>
                      </m:r>
                      <m:r>
                        <a:rPr lang="de-DE" sz="32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de-DE" sz="3200" b="0" i="1" smtClean="0">
                          <a:latin typeface="Cambria Math" panose="02040503050406030204" pitchFamily="18" charset="0"/>
                        </a:rPr>
                        <m:t>)+(</m:t>
                      </m:r>
                      <m:r>
                        <a:rPr lang="de-DE" sz="32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de-DE" sz="3200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de-DE" sz="32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de-DE" sz="32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3600" dirty="0"/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1D1031C0-7E4A-2C85-1B48-20E7465FD1C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551" t="-140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651546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A465A82-A568-CFCC-626C-B939BED71A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b="1" dirty="0"/>
              <a:t>Boolesche Algebra</a:t>
            </a:r>
            <a:r>
              <a:rPr lang="de-DE" dirty="0"/>
              <a:t>:</a:t>
            </a:r>
          </a:p>
          <a:p>
            <a:r>
              <a:rPr lang="de-DE" dirty="0"/>
              <a:t>L</a:t>
            </a:r>
            <a:r>
              <a:rPr lang="de-DE" dirty="0">
                <a:solidFill>
                  <a:schemeClr val="bg1"/>
                </a:solidFill>
              </a:rPr>
              <a:t>ogische </a:t>
            </a:r>
            <a:r>
              <a:rPr lang="de-DE" dirty="0">
                <a:solidFill>
                  <a:srgbClr val="FFC000"/>
                </a:solidFill>
              </a:rPr>
              <a:t>Grundschaltungen</a:t>
            </a:r>
          </a:p>
        </p:txBody>
      </p:sp>
    </p:spTree>
    <p:extLst>
      <p:ext uri="{BB962C8B-B14F-4D97-AF65-F5344CB8AC3E}">
        <p14:creationId xmlns:p14="http://schemas.microsoft.com/office/powerpoint/2010/main" val="330836004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5D468A-6A7F-09B5-A383-4CC3FDF8D3C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Logische Grundschaltungen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4E92A-4888-3126-1FBB-8BD440E599E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>
                <a:solidFill>
                  <a:srgbClr val="FFC000"/>
                </a:solidFill>
              </a:rPr>
              <a:t>Wertetabelle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07A75770-A02A-7322-152B-21F268F7C42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08864921"/>
                  </p:ext>
                </p:extLst>
              </p:nvPr>
            </p:nvGraphicFramePr>
            <p:xfrm>
              <a:off x="753836" y="2291443"/>
              <a:ext cx="10684328" cy="3858986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335541">
                      <a:extLst>
                        <a:ext uri="{9D8B030D-6E8A-4147-A177-3AD203B41FA5}">
                          <a16:colId xmlns:a16="http://schemas.microsoft.com/office/drawing/2014/main" val="126047295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1714298961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1299000116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1895593766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3237500058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3465996296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2338297532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898419769"/>
                        </a:ext>
                      </a:extLst>
                    </a:gridCol>
                  </a:tblGrid>
                  <a:tr h="116323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1" dirty="0">
                              <a:solidFill>
                                <a:schemeClr val="bg1"/>
                              </a:solidFill>
                            </a:rPr>
                            <a:t>NOT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¬</m:t>
                                </m:r>
                                <m:r>
                                  <a:rPr lang="de-DE" b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i="0" smtClean="0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de-DE" b="1" smtClean="0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1" dirty="0">
                              <a:solidFill>
                                <a:schemeClr val="bg1"/>
                              </a:solidFill>
                            </a:rPr>
                            <a:t>AND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de-DE" b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∧</m:t>
                                </m:r>
                                <m:r>
                                  <a:rPr lang="de-DE" b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de-DE" b="1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smtClean="0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de-DE" b="1" i="1" smtClean="0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r>
                                  <a:rPr lang="de-DE" b="1" i="1" smtClean="0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1" dirty="0">
                              <a:solidFill>
                                <a:schemeClr val="bg1"/>
                              </a:solidFill>
                            </a:rPr>
                            <a:t>OR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de-DE" b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∨</m:t>
                                </m:r>
                                <m:r>
                                  <a:rPr lang="de-DE" b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de-DE" b="1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smtClean="0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de-DE" b="1" i="0" smtClean="0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de-DE" b="1" i="0" smtClean="0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  <m:t>𝐲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1" dirty="0">
                              <a:solidFill>
                                <a:schemeClr val="bg1"/>
                              </a:solidFill>
                            </a:rPr>
                            <a:t>XOR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de-DE" b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⊕</m:t>
                                </m:r>
                                <m:r>
                                  <a:rPr lang="de-DE" b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1" dirty="0">
                              <a:solidFill>
                                <a:schemeClr val="bg1"/>
                              </a:solidFill>
                            </a:rPr>
                            <a:t>NAND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de-DE" b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↑</m:t>
                                </m:r>
                                <m:r>
                                  <a:rPr lang="de-DE" b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b="1" dirty="0">
                              <a:solidFill>
                                <a:schemeClr val="bg1"/>
                              </a:solidFill>
                            </a:rPr>
                            <a:t>NOR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de-DE" b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↓</m:t>
                                </m:r>
                                <m:r>
                                  <a:rPr lang="de-DE" b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7048684"/>
                      </a:ext>
                    </a:extLst>
                  </a:tr>
                  <a:tr h="6739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2170170"/>
                      </a:ext>
                    </a:extLst>
                  </a:tr>
                  <a:tr h="6739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5924246"/>
                      </a:ext>
                    </a:extLst>
                  </a:tr>
                  <a:tr h="6739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8837640"/>
                      </a:ext>
                    </a:extLst>
                  </a:tr>
                  <a:tr h="6739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974039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07A75770-A02A-7322-152B-21F268F7C42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08864921"/>
                  </p:ext>
                </p:extLst>
              </p:nvPr>
            </p:nvGraphicFramePr>
            <p:xfrm>
              <a:off x="753836" y="2291443"/>
              <a:ext cx="10684328" cy="3858986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335541">
                      <a:extLst>
                        <a:ext uri="{9D8B030D-6E8A-4147-A177-3AD203B41FA5}">
                          <a16:colId xmlns:a16="http://schemas.microsoft.com/office/drawing/2014/main" val="126047295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1714298961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1299000116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1895593766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3237500058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3465996296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2338297532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898419769"/>
                        </a:ext>
                      </a:extLst>
                    </a:gridCol>
                  </a:tblGrid>
                  <a:tr h="1163234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r="-700913" b="-2324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99545" r="-597727" b="-2324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457" r="-500457" b="-2324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0457" r="-400457" b="-2324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00457" r="-300457" b="-2324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98182" r="-199091" b="-2324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00913" r="-100000" b="-2324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00913" b="-2324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7048684"/>
                      </a:ext>
                    </a:extLst>
                  </a:tr>
                  <a:tr h="6739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2170170"/>
                      </a:ext>
                    </a:extLst>
                  </a:tr>
                  <a:tr h="6739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5924246"/>
                      </a:ext>
                    </a:extLst>
                  </a:tr>
                  <a:tr h="6739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8837640"/>
                      </a:ext>
                    </a:extLst>
                  </a:tr>
                  <a:tr h="6739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974039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413842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CAF5808E-F514-8BB2-5969-CB5735E06662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138113" y="2094257"/>
                <a:ext cx="6017758" cy="4277004"/>
              </a:xfrm>
            </p:spPr>
            <p:txBody>
              <a:bodyPr anchor="t"/>
              <a:lstStyle/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de-DE" sz="1600" b="1" dirty="0"/>
                  <a:t>Kommutativ</a:t>
                </a:r>
                <a:r>
                  <a:rPr lang="de-DE" sz="1600" dirty="0"/>
                  <a:t>: 		</a:t>
                </a:r>
                <a14:m>
                  <m:oMath xmlns:m="http://schemas.openxmlformats.org/officeDocument/2006/math"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de-DE" sz="1600" dirty="0"/>
              </a:p>
              <a:p>
                <a:pPr algn="l"/>
                <a:r>
                  <a:rPr lang="de-DE" sz="1600" dirty="0"/>
                  <a:t>			</a:t>
                </a:r>
                <a14:m>
                  <m:oMath xmlns:m="http://schemas.openxmlformats.org/officeDocument/2006/math"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∨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∨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de-DE" sz="1600" b="0" dirty="0"/>
              </a:p>
              <a:p>
                <a:pPr algn="l"/>
                <a:endParaRPr lang="de-DE" sz="1600" b="0" dirty="0"/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de-DE" sz="1600" b="1" dirty="0"/>
                  <a:t>Assoziativ</a:t>
                </a:r>
                <a:r>
                  <a:rPr lang="de-DE" sz="1600" dirty="0"/>
                  <a:t>: 	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DE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∧</m:t>
                        </m:r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∧(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de-DE" sz="1600" dirty="0"/>
              </a:p>
              <a:p>
                <a:pPr algn="l"/>
                <a:r>
                  <a:rPr lang="de-DE" sz="1600" dirty="0"/>
                  <a:t>			</a:t>
                </a:r>
                <a14:m>
                  <m:oMath xmlns:m="http://schemas.openxmlformats.org/officeDocument/2006/math">
                    <m:r>
                      <a:rPr lang="de-DE" sz="1600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∨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)∨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∨(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∨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de-DE" sz="1600" b="0" dirty="0"/>
              </a:p>
              <a:p>
                <a:pPr algn="l"/>
                <a:endParaRPr lang="de-DE" sz="1600" b="0" dirty="0"/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de-DE" sz="1600" b="1" dirty="0"/>
                  <a:t>Distributiv</a:t>
                </a:r>
                <a:r>
                  <a:rPr lang="de-DE" sz="1600" dirty="0"/>
                  <a:t>: 		</a:t>
                </a:r>
                <a14:m>
                  <m:oMath xmlns:m="http://schemas.openxmlformats.org/officeDocument/2006/math"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∧</m:t>
                    </m:r>
                    <m:d>
                      <m:dPr>
                        <m:ctrlPr>
                          <a:rPr lang="de-DE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∨</m:t>
                        </m:r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de-DE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∧</m:t>
                        </m:r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∨(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de-DE" sz="1600" dirty="0"/>
              </a:p>
              <a:p>
                <a:pPr algn="l"/>
                <a:r>
                  <a:rPr lang="de-DE" sz="1600" dirty="0"/>
                  <a:t>			</a:t>
                </a:r>
                <a14:m>
                  <m:oMath xmlns:m="http://schemas.openxmlformats.org/officeDocument/2006/math"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∨</m:t>
                    </m:r>
                    <m:d>
                      <m:dPr>
                        <m:ctrlPr>
                          <a:rPr lang="de-DE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∧</m:t>
                        </m:r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de-DE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∨</m:t>
                        </m:r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∧(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∨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de-DE" sz="1600" b="0" dirty="0"/>
              </a:p>
              <a:p>
                <a:pPr algn="l"/>
                <a:endParaRPr lang="de-DE" sz="1600" b="0" dirty="0"/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de-DE" sz="1600" b="1" dirty="0"/>
                  <a:t>Absorption</a:t>
                </a:r>
                <a:r>
                  <a:rPr lang="de-DE" sz="1600" dirty="0"/>
                  <a:t>:	 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DE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∧</m:t>
                        </m:r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∨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de-DE" sz="1600" dirty="0"/>
              </a:p>
              <a:p>
                <a:pPr algn="l"/>
                <a:r>
                  <a:rPr lang="de-DE" sz="1600" dirty="0"/>
                  <a:t>		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DE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∨</m:t>
                        </m:r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de-DE" sz="1600" b="0" dirty="0"/>
              </a:p>
              <a:p>
                <a:pPr algn="l"/>
                <a:endParaRPr lang="de-DE" sz="1600" b="0" dirty="0"/>
              </a:p>
              <a:p>
                <a:pPr marL="285750" indent="-285750" algn="l">
                  <a:buFont typeface="Arial" panose="020B0604020202020204" pitchFamily="34" charset="0"/>
                  <a:buChar char="•"/>
                </a:pPr>
                <a:r>
                  <a:rPr lang="de-DE" sz="1600" dirty="0"/>
                  <a:t> </a:t>
                </a:r>
                <a:r>
                  <a:rPr lang="de-DE" sz="1600" b="1" dirty="0"/>
                  <a:t>Involution</a:t>
                </a:r>
                <a:r>
                  <a:rPr lang="de-DE" sz="1600" dirty="0"/>
                  <a:t>:		</a:t>
                </a:r>
                <a14:m>
                  <m:oMath xmlns:m="http://schemas.openxmlformats.org/officeDocument/2006/math"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¬(¬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de-DE" sz="1600" dirty="0"/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CAF5808E-F514-8BB2-5969-CB5735E0666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138113" y="2094257"/>
                <a:ext cx="6017758" cy="4277004"/>
              </a:xfrm>
              <a:blipFill>
                <a:blip r:embed="rId2"/>
                <a:stretch>
                  <a:fillRect l="-405" t="-999" b="-641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20D2E0-8390-B326-26C3-5E3C622E61C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Boolesche Algebra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5B98DA-3327-043F-BEFF-58392BEA609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>
                <a:solidFill>
                  <a:srgbClr val="FFC000"/>
                </a:solidFill>
              </a:rPr>
              <a:t>Gesetze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1">
                <a:extLst>
                  <a:ext uri="{FF2B5EF4-FFF2-40B4-BE49-F238E27FC236}">
                    <a16:creationId xmlns:a16="http://schemas.microsoft.com/office/drawing/2014/main" id="{2E020897-F3F8-21C7-37F9-45BC37E7AFE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471562" y="2094257"/>
                <a:ext cx="5587774" cy="4277004"/>
              </a:xfrm>
              <a:prstGeom prst="rect">
                <a:avLst/>
              </a:prstGeom>
            </p:spPr>
            <p:txBody>
              <a:bodyPr anchor="t"/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bg1"/>
                    </a:solidFill>
                    <a:latin typeface="Montserrat" pitchFamily="2" charset="0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de-DE" sz="1600" b="1" dirty="0"/>
                  <a:t>Komplementär</a:t>
                </a:r>
                <a:r>
                  <a:rPr lang="de-DE" sz="1600" dirty="0"/>
                  <a:t>: 	</a:t>
                </a:r>
                <a14:m>
                  <m:oMath xmlns:m="http://schemas.openxmlformats.org/officeDocument/2006/math"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∨¬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de-DE" sz="1600" dirty="0"/>
              </a:p>
              <a:p>
                <a:pPr algn="l"/>
                <a:r>
                  <a:rPr lang="de-DE" sz="1600" dirty="0"/>
                  <a:t>			</a:t>
                </a:r>
                <a14:m>
                  <m:oMath xmlns:m="http://schemas.openxmlformats.org/officeDocument/2006/math"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∧¬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de-DE" sz="1600" dirty="0"/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endParaRPr lang="de-DE" sz="1600" dirty="0"/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de-DE" sz="1600" b="1" dirty="0"/>
                  <a:t>De Morgan</a:t>
                </a:r>
                <a:r>
                  <a:rPr lang="de-DE" sz="1600" dirty="0"/>
                  <a:t>:	 	</a:t>
                </a:r>
                <a14:m>
                  <m:oMath xmlns:m="http://schemas.openxmlformats.org/officeDocument/2006/math"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¬</m:t>
                    </m:r>
                    <m:d>
                      <m:dPr>
                        <m:ctrlPr>
                          <a:rPr lang="de-DE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160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de-DE" sz="1600" i="1" smtClean="0">
                            <a:latin typeface="Cambria Math" panose="02040503050406030204" pitchFamily="18" charset="0"/>
                          </a:rPr>
                          <m:t>∧</m:t>
                        </m:r>
                        <m:r>
                          <a:rPr lang="de-DE" sz="160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de-DE" sz="16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¬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∨¬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de-DE" sz="1600" dirty="0"/>
              </a:p>
              <a:p>
                <a:pPr algn="l"/>
                <a:r>
                  <a:rPr lang="de-DE" sz="1600" dirty="0"/>
                  <a:t>			</a:t>
                </a:r>
                <a14:m>
                  <m:oMath xmlns:m="http://schemas.openxmlformats.org/officeDocument/2006/math"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¬</m:t>
                    </m:r>
                    <m:d>
                      <m:dPr>
                        <m:ctrlPr>
                          <a:rPr lang="de-DE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de-DE" sz="1600" i="1" smtClean="0">
                            <a:latin typeface="Cambria Math" panose="02040503050406030204" pitchFamily="18" charset="0"/>
                          </a:rPr>
                          <m:t>∨</m:t>
                        </m:r>
                        <m:r>
                          <a:rPr lang="de-DE" sz="160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de-DE" sz="16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¬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∧¬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de-DE" sz="1600" dirty="0"/>
              </a:p>
              <a:p>
                <a:pPr algn="l"/>
                <a:endParaRPr lang="de-DE" sz="1600" dirty="0"/>
              </a:p>
              <a:p>
                <a:pPr marL="285750" indent="-285750" algn="l">
                  <a:buFont typeface="Arial" panose="020B0604020202020204" pitchFamily="34" charset="0"/>
                  <a:buChar char="•"/>
                </a:pPr>
                <a:r>
                  <a:rPr lang="de-DE" sz="1600" dirty="0"/>
                  <a:t> </a:t>
                </a:r>
                <a:r>
                  <a:rPr lang="de-DE" sz="1600" b="1" dirty="0"/>
                  <a:t>Dualität</a:t>
                </a:r>
                <a:r>
                  <a:rPr lang="de-DE" sz="1600" dirty="0"/>
                  <a:t>:		</a:t>
                </a:r>
                <a14:m>
                  <m:oMath xmlns:m="http://schemas.openxmlformats.org/officeDocument/2006/math"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¬</m:t>
                    </m:r>
                    <m:r>
                      <a:rPr lang="de-DE" sz="1600" i="1" smtClean="0">
                        <a:latin typeface="Cambria Math" panose="02040503050406030204" pitchFamily="18" charset="0"/>
                      </a:rPr>
                      <m:t>0=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de-DE" sz="1600" dirty="0"/>
                  <a:t>, </a:t>
                </a:r>
                <a14:m>
                  <m:oMath xmlns:m="http://schemas.openxmlformats.org/officeDocument/2006/math"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¬1=</m:t>
                    </m:r>
                    <m:r>
                      <a:rPr lang="de-DE" sz="160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de-DE" sz="1600" dirty="0"/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endParaRPr lang="de-DE" sz="1600" dirty="0"/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de-DE" sz="1600" b="1" dirty="0"/>
                  <a:t>Idempotenz</a:t>
                </a:r>
                <a:r>
                  <a:rPr lang="de-DE" sz="1600" dirty="0"/>
                  <a:t>: 		</a:t>
                </a:r>
                <a14:m>
                  <m:oMath xmlns:m="http://schemas.openxmlformats.org/officeDocument/2006/math">
                    <m:r>
                      <a:rPr lang="de-DE" sz="16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1600" i="1" smtClean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∨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16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de-DE" sz="1600" dirty="0"/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endParaRPr lang="de-DE" sz="1600" dirty="0"/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de-DE" sz="1600" b="1" dirty="0"/>
                  <a:t>Neutralität</a:t>
                </a:r>
                <a:r>
                  <a:rPr lang="de-DE" sz="1600" dirty="0"/>
                  <a:t>:		</a:t>
                </a:r>
                <a14:m>
                  <m:oMath xmlns:m="http://schemas.openxmlformats.org/officeDocument/2006/math">
                    <m:r>
                      <a:rPr lang="de-DE" sz="16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1600" i="1" smtClean="0">
                        <a:latin typeface="Cambria Math" panose="02040503050406030204" pitchFamily="18" charset="0"/>
                      </a:rPr>
                      <m:t>∨0=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de-DE" sz="1600" dirty="0"/>
                  <a:t>, </a:t>
                </a:r>
                <a14:m>
                  <m:oMath xmlns:m="http://schemas.openxmlformats.org/officeDocument/2006/math">
                    <m:r>
                      <a:rPr lang="de-DE" sz="16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1600" i="1" smtClean="0">
                        <a:latin typeface="Cambria Math" panose="02040503050406030204" pitchFamily="18" charset="0"/>
                      </a:rPr>
                      <m:t>∧1=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de-DE" sz="1600" dirty="0"/>
              </a:p>
              <a:p>
                <a:pPr algn="l"/>
                <a:r>
                  <a:rPr lang="de-DE" sz="1600" dirty="0"/>
                  <a:t> </a:t>
                </a:r>
              </a:p>
              <a:p>
                <a:pPr marL="285750" indent="-285750" algn="l">
                  <a:buFont typeface="Arial" panose="020B0604020202020204" pitchFamily="34" charset="0"/>
                  <a:buChar char="•"/>
                </a:pPr>
                <a:r>
                  <a:rPr lang="de-DE" sz="1600" dirty="0"/>
                  <a:t> </a:t>
                </a:r>
                <a:r>
                  <a:rPr lang="de-DE" sz="1600" b="1" dirty="0" err="1"/>
                  <a:t>Extremal</a:t>
                </a:r>
                <a:r>
                  <a:rPr lang="de-DE" sz="1600" dirty="0"/>
                  <a:t>:		</a:t>
                </a:r>
                <a14:m>
                  <m:oMath xmlns:m="http://schemas.openxmlformats.org/officeDocument/2006/math">
                    <m:r>
                      <a:rPr lang="de-DE" sz="16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1600" b="0" i="1" smtClean="0">
                        <a:latin typeface="Cambria Math" panose="02040503050406030204" pitchFamily="18" charset="0"/>
                      </a:rPr>
                      <m:t>∧0=0</m:t>
                    </m:r>
                  </m:oMath>
                </a14:m>
                <a:r>
                  <a:rPr lang="de-DE" sz="1600" dirty="0"/>
                  <a:t>, 	</a:t>
                </a:r>
                <a14:m>
                  <m:oMath xmlns:m="http://schemas.openxmlformats.org/officeDocument/2006/math">
                    <m:r>
                      <a:rPr lang="de-DE" sz="16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DE" sz="1600" i="1" smtClean="0">
                        <a:latin typeface="Cambria Math" panose="02040503050406030204" pitchFamily="18" charset="0"/>
                      </a:rPr>
                      <m:t>∨1=1</m:t>
                    </m:r>
                  </m:oMath>
                </a14:m>
                <a:endParaRPr lang="de-DE" sz="1600" dirty="0"/>
              </a:p>
              <a:p>
                <a:pPr algn="l"/>
                <a:endParaRPr lang="de-DE" sz="1600" dirty="0"/>
              </a:p>
            </p:txBody>
          </p:sp>
        </mc:Choice>
        <mc:Fallback xmlns="">
          <p:sp>
            <p:nvSpPr>
              <p:cNvPr id="5" name="Text Placeholder 1">
                <a:extLst>
                  <a:ext uri="{FF2B5EF4-FFF2-40B4-BE49-F238E27FC236}">
                    <a16:creationId xmlns:a16="http://schemas.microsoft.com/office/drawing/2014/main" id="{2E020897-F3F8-21C7-37F9-45BC37E7AF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1562" y="2094257"/>
                <a:ext cx="5587774" cy="4277004"/>
              </a:xfrm>
              <a:prstGeom prst="rect">
                <a:avLst/>
              </a:prstGeom>
              <a:blipFill>
                <a:blip r:embed="rId3"/>
                <a:stretch>
                  <a:fillRect l="-437" t="-999" b="-641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608802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028581B-9827-E009-2BDE-AC7B5554762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Beweise </a:t>
            </a:r>
            <a:r>
              <a:rPr lang="de-DE" b="1" dirty="0"/>
              <a:t>alle</a:t>
            </a:r>
            <a:r>
              <a:rPr lang="de-DE" dirty="0"/>
              <a:t> </a:t>
            </a:r>
            <a:r>
              <a:rPr lang="de-DE"/>
              <a:t>Gesetze mithilfe je </a:t>
            </a:r>
            <a:r>
              <a:rPr lang="de-DE" dirty="0"/>
              <a:t>einer Wertetabelle.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DECB0D-99D3-5DA5-98EF-17BDF3FA8EB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Übung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641F098D-C92C-E749-25CD-FE4B997DA2B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47325147"/>
                  </p:ext>
                </p:extLst>
              </p:nvPr>
            </p:nvGraphicFramePr>
            <p:xfrm>
              <a:off x="2089377" y="2520042"/>
              <a:ext cx="8013246" cy="377734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335541">
                      <a:extLst>
                        <a:ext uri="{9D8B030D-6E8A-4147-A177-3AD203B41FA5}">
                          <a16:colId xmlns:a16="http://schemas.microsoft.com/office/drawing/2014/main" val="126047295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1714298961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1299000116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1895593766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3237500058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3465996296"/>
                        </a:ext>
                      </a:extLst>
                    </a:gridCol>
                  </a:tblGrid>
                  <a:tr h="874898">
                    <a:tc gridSpan="2">
                      <a:txBody>
                        <a:bodyPr/>
                        <a:lstStyle/>
                        <a:p>
                          <a:pPr algn="ctr"/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Kommutativgesetz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de-DE" dirty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de-DE" dirty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58034178"/>
                      </a:ext>
                    </a:extLst>
                  </a:tr>
                  <a:tr h="87489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de-DE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de-DE" b="1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7048684"/>
                      </a:ext>
                    </a:extLst>
                  </a:tr>
                  <a:tr h="5068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…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…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…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…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2170170"/>
                      </a:ext>
                    </a:extLst>
                  </a:tr>
                  <a:tr h="5068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…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…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…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…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5924246"/>
                      </a:ext>
                    </a:extLst>
                  </a:tr>
                  <a:tr h="5068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…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…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…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…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8837640"/>
                      </a:ext>
                    </a:extLst>
                  </a:tr>
                  <a:tr h="5068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…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…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…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…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974039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641F098D-C92C-E749-25CD-FE4B997DA2B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47325147"/>
                  </p:ext>
                </p:extLst>
              </p:nvPr>
            </p:nvGraphicFramePr>
            <p:xfrm>
              <a:off x="2089377" y="2520042"/>
              <a:ext cx="8013246" cy="377734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335541">
                      <a:extLst>
                        <a:ext uri="{9D8B030D-6E8A-4147-A177-3AD203B41FA5}">
                          <a16:colId xmlns:a16="http://schemas.microsoft.com/office/drawing/2014/main" val="126047295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1714298961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1299000116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1895593766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3237500058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3465996296"/>
                        </a:ext>
                      </a:extLst>
                    </a:gridCol>
                  </a:tblGrid>
                  <a:tr h="874898">
                    <a:tc gridSpan="2">
                      <a:txBody>
                        <a:bodyPr/>
                        <a:lstStyle/>
                        <a:p>
                          <a:pPr algn="ctr"/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Kommutativgesetz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de-DE" dirty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de-DE" dirty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58034178"/>
                      </a:ext>
                    </a:extLst>
                  </a:tr>
                  <a:tr h="874898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100000" r="-501370" b="-2340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99545" t="-100000" r="-399091" b="-2340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457" t="-100000" r="-300913" b="-2340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0457" t="-100000" r="-200913" b="-2340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98636" t="-100000" r="-100000" b="-2340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00913" t="-100000" r="-457" b="-23402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7048684"/>
                      </a:ext>
                    </a:extLst>
                  </a:tr>
                  <a:tr h="5068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…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…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…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…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2170170"/>
                      </a:ext>
                    </a:extLst>
                  </a:tr>
                  <a:tr h="5068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…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…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…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…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5924246"/>
                      </a:ext>
                    </a:extLst>
                  </a:tr>
                  <a:tr h="5068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…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…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…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…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8837640"/>
                      </a:ext>
                    </a:extLst>
                  </a:tr>
                  <a:tr h="5068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…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…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…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…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974039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499447726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ACD465-50B1-24C2-C404-0E5325414E9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Übung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A14BE300-F77F-69E1-B586-61BF7AC2E8A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9386834"/>
                  </p:ext>
                </p:extLst>
              </p:nvPr>
            </p:nvGraphicFramePr>
            <p:xfrm>
              <a:off x="2089377" y="1872342"/>
              <a:ext cx="8013246" cy="4425042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335541">
                      <a:extLst>
                        <a:ext uri="{9D8B030D-6E8A-4147-A177-3AD203B41FA5}">
                          <a16:colId xmlns:a16="http://schemas.microsoft.com/office/drawing/2014/main" val="126047295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1714298961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1299000116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1895593766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3237500058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3465996296"/>
                        </a:ext>
                      </a:extLst>
                    </a:gridCol>
                  </a:tblGrid>
                  <a:tr h="1024917">
                    <a:tc gridSpan="2">
                      <a:txBody>
                        <a:bodyPr/>
                        <a:lstStyle/>
                        <a:p>
                          <a:pPr algn="ctr"/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Kommutativgesetz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de-DE" dirty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de-DE" dirty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58034178"/>
                      </a:ext>
                    </a:extLst>
                  </a:tr>
                  <a:tr h="102491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de-DE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de-DE" b="1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7048684"/>
                      </a:ext>
                    </a:extLst>
                  </a:tr>
                  <a:tr h="59380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2170170"/>
                      </a:ext>
                    </a:extLst>
                  </a:tr>
                  <a:tr h="59380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5924246"/>
                      </a:ext>
                    </a:extLst>
                  </a:tr>
                  <a:tr h="59380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8837640"/>
                      </a:ext>
                    </a:extLst>
                  </a:tr>
                  <a:tr h="59380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974039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A14BE300-F77F-69E1-B586-61BF7AC2E8A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9386834"/>
                  </p:ext>
                </p:extLst>
              </p:nvPr>
            </p:nvGraphicFramePr>
            <p:xfrm>
              <a:off x="2089377" y="1872342"/>
              <a:ext cx="8013246" cy="4425042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335541">
                      <a:extLst>
                        <a:ext uri="{9D8B030D-6E8A-4147-A177-3AD203B41FA5}">
                          <a16:colId xmlns:a16="http://schemas.microsoft.com/office/drawing/2014/main" val="126047295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1714298961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1299000116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1895593766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3237500058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3465996296"/>
                        </a:ext>
                      </a:extLst>
                    </a:gridCol>
                  </a:tblGrid>
                  <a:tr h="1024917">
                    <a:tc gridSpan="2">
                      <a:txBody>
                        <a:bodyPr/>
                        <a:lstStyle/>
                        <a:p>
                          <a:pPr algn="ctr"/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Kommutativgesetz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de-DE" dirty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de-DE" dirty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58034178"/>
                      </a:ext>
                    </a:extLst>
                  </a:tr>
                  <a:tr h="1024917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99408" r="-501370" b="-231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99545" t="-99408" r="-399091" b="-231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457" t="-99408" r="-300913" b="-231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0457" t="-99408" r="-200913" b="-231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98636" t="-99408" r="-100000" b="-231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00913" t="-99408" r="-457" b="-2313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7048684"/>
                      </a:ext>
                    </a:extLst>
                  </a:tr>
                  <a:tr h="59380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2170170"/>
                      </a:ext>
                    </a:extLst>
                  </a:tr>
                  <a:tr h="59380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5924246"/>
                      </a:ext>
                    </a:extLst>
                  </a:tr>
                  <a:tr h="59380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8837640"/>
                      </a:ext>
                    </a:extLst>
                  </a:tr>
                  <a:tr h="59380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974039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6444328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F104DC-9464-E1EF-7D23-E262D93B4A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AFA990-3F1E-BDD0-B326-AA9E3B4183E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Übung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19D5F2A8-4E34-9404-BE8C-08ED40E2AB1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84412262"/>
                  </p:ext>
                </p:extLst>
              </p:nvPr>
            </p:nvGraphicFramePr>
            <p:xfrm>
              <a:off x="1513118" y="1638283"/>
              <a:ext cx="9220204" cy="483327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317172">
                      <a:extLst>
                        <a:ext uri="{9D8B030D-6E8A-4147-A177-3AD203B41FA5}">
                          <a16:colId xmlns:a16="http://schemas.microsoft.com/office/drawing/2014/main" val="126047295"/>
                        </a:ext>
                      </a:extLst>
                    </a:gridCol>
                    <a:gridCol w="1317172">
                      <a:extLst>
                        <a:ext uri="{9D8B030D-6E8A-4147-A177-3AD203B41FA5}">
                          <a16:colId xmlns:a16="http://schemas.microsoft.com/office/drawing/2014/main" val="2313005776"/>
                        </a:ext>
                      </a:extLst>
                    </a:gridCol>
                    <a:gridCol w="1317172">
                      <a:extLst>
                        <a:ext uri="{9D8B030D-6E8A-4147-A177-3AD203B41FA5}">
                          <a16:colId xmlns:a16="http://schemas.microsoft.com/office/drawing/2014/main" val="1714298961"/>
                        </a:ext>
                      </a:extLst>
                    </a:gridCol>
                    <a:gridCol w="1317172">
                      <a:extLst>
                        <a:ext uri="{9D8B030D-6E8A-4147-A177-3AD203B41FA5}">
                          <a16:colId xmlns:a16="http://schemas.microsoft.com/office/drawing/2014/main" val="1299000116"/>
                        </a:ext>
                      </a:extLst>
                    </a:gridCol>
                    <a:gridCol w="1317172">
                      <a:extLst>
                        <a:ext uri="{9D8B030D-6E8A-4147-A177-3AD203B41FA5}">
                          <a16:colId xmlns:a16="http://schemas.microsoft.com/office/drawing/2014/main" val="1895593766"/>
                        </a:ext>
                      </a:extLst>
                    </a:gridCol>
                    <a:gridCol w="1317172">
                      <a:extLst>
                        <a:ext uri="{9D8B030D-6E8A-4147-A177-3AD203B41FA5}">
                          <a16:colId xmlns:a16="http://schemas.microsoft.com/office/drawing/2014/main" val="3237500058"/>
                        </a:ext>
                      </a:extLst>
                    </a:gridCol>
                    <a:gridCol w="1317172">
                      <a:extLst>
                        <a:ext uri="{9D8B030D-6E8A-4147-A177-3AD203B41FA5}">
                          <a16:colId xmlns:a16="http://schemas.microsoft.com/office/drawing/2014/main" val="3465996296"/>
                        </a:ext>
                      </a:extLst>
                    </a:gridCol>
                  </a:tblGrid>
                  <a:tr h="728459">
                    <a:tc gridSpan="3">
                      <a:txBody>
                        <a:bodyPr/>
                        <a:lstStyle/>
                        <a:p>
                          <a:pPr algn="ctr"/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Assoziativgesetz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de-DE" dirty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de-DE" dirty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58034178"/>
                      </a:ext>
                    </a:extLst>
                  </a:tr>
                  <a:tr h="72845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𝒛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DE" b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⋅</m:t>
                                    </m:r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𝒚</m:t>
                                    </m:r>
                                  </m:e>
                                </m:d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𝒛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⋅(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𝒛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DE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DE" b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de-DE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𝒚</m:t>
                                    </m:r>
                                  </m:e>
                                </m:d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𝒛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+(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𝒛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DE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7048684"/>
                      </a:ext>
                    </a:extLst>
                  </a:tr>
                  <a:tr h="4220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2170170"/>
                      </a:ext>
                    </a:extLst>
                  </a:tr>
                  <a:tr h="4220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5924246"/>
                      </a:ext>
                    </a:extLst>
                  </a:tr>
                  <a:tr h="4220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8837640"/>
                      </a:ext>
                    </a:extLst>
                  </a:tr>
                  <a:tr h="4220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9740394"/>
                      </a:ext>
                    </a:extLst>
                  </a:tr>
                  <a:tr h="4220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7604508"/>
                      </a:ext>
                    </a:extLst>
                  </a:tr>
                  <a:tr h="4220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78587686"/>
                      </a:ext>
                    </a:extLst>
                  </a:tr>
                  <a:tr h="4220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78628681"/>
                      </a:ext>
                    </a:extLst>
                  </a:tr>
                  <a:tr h="4220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888692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19D5F2A8-4E34-9404-BE8C-08ED40E2AB1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84412262"/>
                  </p:ext>
                </p:extLst>
              </p:nvPr>
            </p:nvGraphicFramePr>
            <p:xfrm>
              <a:off x="1513118" y="1638283"/>
              <a:ext cx="9220204" cy="483327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317172">
                      <a:extLst>
                        <a:ext uri="{9D8B030D-6E8A-4147-A177-3AD203B41FA5}">
                          <a16:colId xmlns:a16="http://schemas.microsoft.com/office/drawing/2014/main" val="126047295"/>
                        </a:ext>
                      </a:extLst>
                    </a:gridCol>
                    <a:gridCol w="1317172">
                      <a:extLst>
                        <a:ext uri="{9D8B030D-6E8A-4147-A177-3AD203B41FA5}">
                          <a16:colId xmlns:a16="http://schemas.microsoft.com/office/drawing/2014/main" val="2313005776"/>
                        </a:ext>
                      </a:extLst>
                    </a:gridCol>
                    <a:gridCol w="1317172">
                      <a:extLst>
                        <a:ext uri="{9D8B030D-6E8A-4147-A177-3AD203B41FA5}">
                          <a16:colId xmlns:a16="http://schemas.microsoft.com/office/drawing/2014/main" val="1714298961"/>
                        </a:ext>
                      </a:extLst>
                    </a:gridCol>
                    <a:gridCol w="1317172">
                      <a:extLst>
                        <a:ext uri="{9D8B030D-6E8A-4147-A177-3AD203B41FA5}">
                          <a16:colId xmlns:a16="http://schemas.microsoft.com/office/drawing/2014/main" val="1299000116"/>
                        </a:ext>
                      </a:extLst>
                    </a:gridCol>
                    <a:gridCol w="1317172">
                      <a:extLst>
                        <a:ext uri="{9D8B030D-6E8A-4147-A177-3AD203B41FA5}">
                          <a16:colId xmlns:a16="http://schemas.microsoft.com/office/drawing/2014/main" val="1895593766"/>
                        </a:ext>
                      </a:extLst>
                    </a:gridCol>
                    <a:gridCol w="1317172">
                      <a:extLst>
                        <a:ext uri="{9D8B030D-6E8A-4147-A177-3AD203B41FA5}">
                          <a16:colId xmlns:a16="http://schemas.microsoft.com/office/drawing/2014/main" val="3237500058"/>
                        </a:ext>
                      </a:extLst>
                    </a:gridCol>
                    <a:gridCol w="1317172">
                      <a:extLst>
                        <a:ext uri="{9D8B030D-6E8A-4147-A177-3AD203B41FA5}">
                          <a16:colId xmlns:a16="http://schemas.microsoft.com/office/drawing/2014/main" val="3465996296"/>
                        </a:ext>
                      </a:extLst>
                    </a:gridCol>
                  </a:tblGrid>
                  <a:tr h="728459">
                    <a:tc gridSpan="3">
                      <a:txBody>
                        <a:bodyPr/>
                        <a:lstStyle/>
                        <a:p>
                          <a:pPr algn="ctr"/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Assoziativgesetz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de-DE" dirty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de-DE" dirty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58034178"/>
                      </a:ext>
                    </a:extLst>
                  </a:tr>
                  <a:tr h="728459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100840" r="-600926" b="-47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000" t="-100840" r="-500926" b="-47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000" t="-100840" r="-400926" b="-47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98618" t="-100840" r="-299078" b="-47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00463" t="-100840" r="-200463" b="-47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00463" t="-100840" r="-100463" b="-47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00463" t="-100840" r="-463" b="-4764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7048684"/>
                      </a:ext>
                    </a:extLst>
                  </a:tr>
                  <a:tr h="4220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2170170"/>
                      </a:ext>
                    </a:extLst>
                  </a:tr>
                  <a:tr h="4220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5924246"/>
                      </a:ext>
                    </a:extLst>
                  </a:tr>
                  <a:tr h="4220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8837640"/>
                      </a:ext>
                    </a:extLst>
                  </a:tr>
                  <a:tr h="4220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9740394"/>
                      </a:ext>
                    </a:extLst>
                  </a:tr>
                  <a:tr h="4220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7604508"/>
                      </a:ext>
                    </a:extLst>
                  </a:tr>
                  <a:tr h="4220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78587686"/>
                      </a:ext>
                    </a:extLst>
                  </a:tr>
                  <a:tr h="4220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78628681"/>
                      </a:ext>
                    </a:extLst>
                  </a:tr>
                  <a:tr h="4220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888692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889537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F3F841-7190-99FC-7C8A-1EA380BC8F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60A993-AB5D-0046-077B-4EEDCF89C74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Übung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FB5EB56-D216-C202-E3F4-7B21058F1AC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57770548"/>
                  </p:ext>
                </p:extLst>
              </p:nvPr>
            </p:nvGraphicFramePr>
            <p:xfrm>
              <a:off x="1157769" y="1638283"/>
              <a:ext cx="9396002" cy="483327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714574">
                      <a:extLst>
                        <a:ext uri="{9D8B030D-6E8A-4147-A177-3AD203B41FA5}">
                          <a16:colId xmlns:a16="http://schemas.microsoft.com/office/drawing/2014/main" val="126047295"/>
                        </a:ext>
                      </a:extLst>
                    </a:gridCol>
                    <a:gridCol w="718457">
                      <a:extLst>
                        <a:ext uri="{9D8B030D-6E8A-4147-A177-3AD203B41FA5}">
                          <a16:colId xmlns:a16="http://schemas.microsoft.com/office/drawing/2014/main" val="2313005776"/>
                        </a:ext>
                      </a:extLst>
                    </a:gridCol>
                    <a:gridCol w="751114">
                      <a:extLst>
                        <a:ext uri="{9D8B030D-6E8A-4147-A177-3AD203B41FA5}">
                          <a16:colId xmlns:a16="http://schemas.microsoft.com/office/drawing/2014/main" val="1714298961"/>
                        </a:ext>
                      </a:extLst>
                    </a:gridCol>
                    <a:gridCol w="1594758">
                      <a:extLst>
                        <a:ext uri="{9D8B030D-6E8A-4147-A177-3AD203B41FA5}">
                          <a16:colId xmlns:a16="http://schemas.microsoft.com/office/drawing/2014/main" val="1299000116"/>
                        </a:ext>
                      </a:extLst>
                    </a:gridCol>
                    <a:gridCol w="2149928">
                      <a:extLst>
                        <a:ext uri="{9D8B030D-6E8A-4147-A177-3AD203B41FA5}">
                          <a16:colId xmlns:a16="http://schemas.microsoft.com/office/drawing/2014/main" val="1895593766"/>
                        </a:ext>
                      </a:extLst>
                    </a:gridCol>
                    <a:gridCol w="1442357">
                      <a:extLst>
                        <a:ext uri="{9D8B030D-6E8A-4147-A177-3AD203B41FA5}">
                          <a16:colId xmlns:a16="http://schemas.microsoft.com/office/drawing/2014/main" val="3237500058"/>
                        </a:ext>
                      </a:extLst>
                    </a:gridCol>
                    <a:gridCol w="2024814">
                      <a:extLst>
                        <a:ext uri="{9D8B030D-6E8A-4147-A177-3AD203B41FA5}">
                          <a16:colId xmlns:a16="http://schemas.microsoft.com/office/drawing/2014/main" val="3465996296"/>
                        </a:ext>
                      </a:extLst>
                    </a:gridCol>
                  </a:tblGrid>
                  <a:tr h="728459">
                    <a:tc gridSpan="3">
                      <a:txBody>
                        <a:bodyPr/>
                        <a:lstStyle/>
                        <a:p>
                          <a:pPr algn="ctr"/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Distributivgesetz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de-DE" dirty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de-DE" dirty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58034178"/>
                      </a:ext>
                    </a:extLst>
                  </a:tr>
                  <a:tr h="72845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𝒛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⋅(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𝒛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)+(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𝒛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DE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+(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𝒛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)⋅(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𝒛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DE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7048684"/>
                      </a:ext>
                    </a:extLst>
                  </a:tr>
                  <a:tr h="4220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2170170"/>
                      </a:ext>
                    </a:extLst>
                  </a:tr>
                  <a:tr h="4220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5924246"/>
                      </a:ext>
                    </a:extLst>
                  </a:tr>
                  <a:tr h="4220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8837640"/>
                      </a:ext>
                    </a:extLst>
                  </a:tr>
                  <a:tr h="4220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9740394"/>
                      </a:ext>
                    </a:extLst>
                  </a:tr>
                  <a:tr h="4220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7604508"/>
                      </a:ext>
                    </a:extLst>
                  </a:tr>
                  <a:tr h="4220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78587686"/>
                      </a:ext>
                    </a:extLst>
                  </a:tr>
                  <a:tr h="4220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78628681"/>
                      </a:ext>
                    </a:extLst>
                  </a:tr>
                  <a:tr h="4220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888692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FB5EB56-D216-C202-E3F4-7B21058F1AC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57770548"/>
                  </p:ext>
                </p:extLst>
              </p:nvPr>
            </p:nvGraphicFramePr>
            <p:xfrm>
              <a:off x="1157769" y="1638283"/>
              <a:ext cx="9396002" cy="483327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714574">
                      <a:extLst>
                        <a:ext uri="{9D8B030D-6E8A-4147-A177-3AD203B41FA5}">
                          <a16:colId xmlns:a16="http://schemas.microsoft.com/office/drawing/2014/main" val="126047295"/>
                        </a:ext>
                      </a:extLst>
                    </a:gridCol>
                    <a:gridCol w="718457">
                      <a:extLst>
                        <a:ext uri="{9D8B030D-6E8A-4147-A177-3AD203B41FA5}">
                          <a16:colId xmlns:a16="http://schemas.microsoft.com/office/drawing/2014/main" val="2313005776"/>
                        </a:ext>
                      </a:extLst>
                    </a:gridCol>
                    <a:gridCol w="751114">
                      <a:extLst>
                        <a:ext uri="{9D8B030D-6E8A-4147-A177-3AD203B41FA5}">
                          <a16:colId xmlns:a16="http://schemas.microsoft.com/office/drawing/2014/main" val="1714298961"/>
                        </a:ext>
                      </a:extLst>
                    </a:gridCol>
                    <a:gridCol w="1594758">
                      <a:extLst>
                        <a:ext uri="{9D8B030D-6E8A-4147-A177-3AD203B41FA5}">
                          <a16:colId xmlns:a16="http://schemas.microsoft.com/office/drawing/2014/main" val="1299000116"/>
                        </a:ext>
                      </a:extLst>
                    </a:gridCol>
                    <a:gridCol w="2149928">
                      <a:extLst>
                        <a:ext uri="{9D8B030D-6E8A-4147-A177-3AD203B41FA5}">
                          <a16:colId xmlns:a16="http://schemas.microsoft.com/office/drawing/2014/main" val="1895593766"/>
                        </a:ext>
                      </a:extLst>
                    </a:gridCol>
                    <a:gridCol w="1442357">
                      <a:extLst>
                        <a:ext uri="{9D8B030D-6E8A-4147-A177-3AD203B41FA5}">
                          <a16:colId xmlns:a16="http://schemas.microsoft.com/office/drawing/2014/main" val="3237500058"/>
                        </a:ext>
                      </a:extLst>
                    </a:gridCol>
                    <a:gridCol w="2024814">
                      <a:extLst>
                        <a:ext uri="{9D8B030D-6E8A-4147-A177-3AD203B41FA5}">
                          <a16:colId xmlns:a16="http://schemas.microsoft.com/office/drawing/2014/main" val="3465996296"/>
                        </a:ext>
                      </a:extLst>
                    </a:gridCol>
                  </a:tblGrid>
                  <a:tr h="728459">
                    <a:tc gridSpan="3">
                      <a:txBody>
                        <a:bodyPr/>
                        <a:lstStyle/>
                        <a:p>
                          <a:pPr algn="ctr"/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Distributivgesetz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de-DE" dirty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de-DE" dirty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58034178"/>
                      </a:ext>
                    </a:extLst>
                  </a:tr>
                  <a:tr h="728459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100840" r="-1219658" b="-47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99153" t="-100840" r="-1109322" b="-47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89516" t="-100840" r="-955645" b="-47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7023" t="-100840" r="-352290" b="-47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75921" t="-100840" r="-161473" b="-47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12712" t="-100840" r="-141525" b="-47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63363" t="-100840" r="-300" b="-4764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7048684"/>
                      </a:ext>
                    </a:extLst>
                  </a:tr>
                  <a:tr h="4220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2170170"/>
                      </a:ext>
                    </a:extLst>
                  </a:tr>
                  <a:tr h="4220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5924246"/>
                      </a:ext>
                    </a:extLst>
                  </a:tr>
                  <a:tr h="4220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8837640"/>
                      </a:ext>
                    </a:extLst>
                  </a:tr>
                  <a:tr h="4220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9740394"/>
                      </a:ext>
                    </a:extLst>
                  </a:tr>
                  <a:tr h="4220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7604508"/>
                      </a:ext>
                    </a:extLst>
                  </a:tr>
                  <a:tr h="4220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78587686"/>
                      </a:ext>
                    </a:extLst>
                  </a:tr>
                  <a:tr h="4220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78628681"/>
                      </a:ext>
                    </a:extLst>
                  </a:tr>
                  <a:tr h="4220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888692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8806355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7001E2-F701-B90B-2ACF-F9099F8103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4A8AF0-18C4-07B6-54FB-306E1F8C5BA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Übung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81F4123-BA7E-66C5-5AD3-009EA879157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23954220"/>
                  </p:ext>
                </p:extLst>
              </p:nvPr>
            </p:nvGraphicFramePr>
            <p:xfrm>
              <a:off x="2089377" y="1872342"/>
              <a:ext cx="8013246" cy="4425042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335541">
                      <a:extLst>
                        <a:ext uri="{9D8B030D-6E8A-4147-A177-3AD203B41FA5}">
                          <a16:colId xmlns:a16="http://schemas.microsoft.com/office/drawing/2014/main" val="126047295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1714298961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1299000116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1895593766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3237500058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3465996296"/>
                        </a:ext>
                      </a:extLst>
                    </a:gridCol>
                  </a:tblGrid>
                  <a:tr h="1024917">
                    <a:tc gridSpan="2">
                      <a:txBody>
                        <a:bodyPr/>
                        <a:lstStyle/>
                        <a:p>
                          <a:pPr algn="ctr"/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Absorptionsgesetz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de-DE" dirty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de-DE" dirty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58034178"/>
                      </a:ext>
                    </a:extLst>
                  </a:tr>
                  <a:tr h="1024917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DE" b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)+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de-DE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DE" b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de-DE" b="1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)⋅</m:t>
                                </m:r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7048684"/>
                      </a:ext>
                    </a:extLst>
                  </a:tr>
                  <a:tr h="59380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2170170"/>
                      </a:ext>
                    </a:extLst>
                  </a:tr>
                  <a:tr h="59380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5924246"/>
                      </a:ext>
                    </a:extLst>
                  </a:tr>
                  <a:tr h="59380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8837640"/>
                      </a:ext>
                    </a:extLst>
                  </a:tr>
                  <a:tr h="59380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974039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81F4123-BA7E-66C5-5AD3-009EA879157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23954220"/>
                  </p:ext>
                </p:extLst>
              </p:nvPr>
            </p:nvGraphicFramePr>
            <p:xfrm>
              <a:off x="2089377" y="1872342"/>
              <a:ext cx="8013246" cy="4425042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335541">
                      <a:extLst>
                        <a:ext uri="{9D8B030D-6E8A-4147-A177-3AD203B41FA5}">
                          <a16:colId xmlns:a16="http://schemas.microsoft.com/office/drawing/2014/main" val="126047295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1714298961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1299000116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1895593766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3237500058"/>
                        </a:ext>
                      </a:extLst>
                    </a:gridCol>
                    <a:gridCol w="1335541">
                      <a:extLst>
                        <a:ext uri="{9D8B030D-6E8A-4147-A177-3AD203B41FA5}">
                          <a16:colId xmlns:a16="http://schemas.microsoft.com/office/drawing/2014/main" val="3465996296"/>
                        </a:ext>
                      </a:extLst>
                    </a:gridCol>
                  </a:tblGrid>
                  <a:tr h="1024917">
                    <a:tc gridSpan="2">
                      <a:txBody>
                        <a:bodyPr/>
                        <a:lstStyle/>
                        <a:p>
                          <a:pPr algn="ctr"/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Absorptionsgesetz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2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de-DE" dirty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de-DE" dirty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de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58034178"/>
                      </a:ext>
                    </a:extLst>
                  </a:tr>
                  <a:tr h="1024917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t="-99408" r="-501370" b="-231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99545" t="-99408" r="-399091" b="-231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457" t="-99408" r="-300913" b="-231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0457" t="-99408" r="-200913" b="-231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98636" t="-99408" r="-100000" b="-231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00913" t="-99408" r="-457" b="-2313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7048684"/>
                      </a:ext>
                    </a:extLst>
                  </a:tr>
                  <a:tr h="59380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2170170"/>
                      </a:ext>
                    </a:extLst>
                  </a:tr>
                  <a:tr h="59380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5924246"/>
                      </a:ext>
                    </a:extLst>
                  </a:tr>
                  <a:tr h="59380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8837640"/>
                      </a:ext>
                    </a:extLst>
                  </a:tr>
                  <a:tr h="59380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>
                              <a:solidFill>
                                <a:schemeClr val="bg1"/>
                              </a:solidFill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974039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5046961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938</Words>
  <Application>Microsoft Office PowerPoint</Application>
  <PresentationFormat>Widescreen</PresentationFormat>
  <Paragraphs>445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Cambria Math</vt:lpstr>
      <vt:lpstr>Montserrat</vt:lpstr>
      <vt:lpstr>Sacramento</vt:lpstr>
      <vt:lpstr>1_Youtube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70</cp:revision>
  <dcterms:created xsi:type="dcterms:W3CDTF">2022-12-22T20:26:39Z</dcterms:created>
  <dcterms:modified xsi:type="dcterms:W3CDTF">2025-02-08T21:39:41Z</dcterms:modified>
</cp:coreProperties>
</file>