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sldIdLst>
    <p:sldId id="292" r:id="rId2"/>
    <p:sldId id="307" r:id="rId3"/>
    <p:sldId id="344" r:id="rId4"/>
    <p:sldId id="332" r:id="rId5"/>
    <p:sldId id="333" r:id="rId6"/>
    <p:sldId id="345" r:id="rId7"/>
    <p:sldId id="346" r:id="rId8"/>
    <p:sldId id="347" r:id="rId9"/>
    <p:sldId id="348" r:id="rId10"/>
    <p:sldId id="304" r:id="rId11"/>
    <p:sldId id="317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46728-4F5F-450D-B6C6-5BD1DFC281B5}" v="2371" dt="2025-02-21T21:25:41.015"/>
    <p1510:client id="{4EC0DF61-D17B-4F0F-97C3-64F3BCC54C37}" v="641" dt="2025-02-22T12:36:46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6247" autoAdjust="0"/>
  </p:normalViewPr>
  <p:slideViewPr>
    <p:cSldViewPr snapToGrid="0">
      <p:cViewPr>
        <p:scale>
          <a:sx n="123" d="100"/>
          <a:sy n="123" d="100"/>
        </p:scale>
        <p:origin x="-1548" y="-156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8:46:39.623" v="520" actId="1038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</pc:sldChg>
      <pc:sldChg chg="addSp modSp mod">
        <pc:chgData name="Abels, Patrick" userId="ba666de4-0d21-43a6-8e66-51a18aae1b4a" providerId="ADAL" clId="{BD6A00C3-A9D0-4B8C-B53D-818D83EC183B}" dt="2024-07-24T08:06:16.919" v="482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</pc:sldChg>
      <pc:sldChg chg="addSp delSp modSp mod modAnim">
        <pc:chgData name="Abels, Patrick" userId="ba666de4-0d21-43a6-8e66-51a18aae1b4a" providerId="ADAL" clId="{BD6A00C3-A9D0-4B8C-B53D-818D83EC183B}" dt="2024-07-24T08:46:39.623" v="520" actId="1038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0C00259-7626-44D5-94D8-73E822A3F9C2}"/>
    <pc:docChg chg="undo custSel delSld modSld">
      <pc:chgData name="Abels, Patrick" userId="ba666de4-0d21-43a6-8e66-51a18aae1b4a" providerId="ADAL" clId="{70C00259-7626-44D5-94D8-73E822A3F9C2}" dt="2025-01-27T20:10:26.560" v="294" actId="1076"/>
      <pc:docMkLst>
        <pc:docMk/>
      </pc:docMkLst>
      <pc:sldChg chg="modSp mod">
        <pc:chgData name="Abels, Patrick" userId="ba666de4-0d21-43a6-8e66-51a18aae1b4a" providerId="ADAL" clId="{70C00259-7626-44D5-94D8-73E822A3F9C2}" dt="2025-01-22T13:50:59.325" v="0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70C00259-7626-44D5-94D8-73E822A3F9C2}" dt="2025-01-22T13:50:59.325" v="0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70C00259-7626-44D5-94D8-73E822A3F9C2}" dt="2025-01-22T14:06:16.708" v="38" actId="20577"/>
        <pc:sldMkLst>
          <pc:docMk/>
          <pc:sldMk cId="1777212815" sldId="293"/>
        </pc:sldMkLst>
      </pc:sldChg>
      <pc:sldChg chg="addSp delSp modSp mod">
        <pc:chgData name="Abels, Patrick" userId="ba666de4-0d21-43a6-8e66-51a18aae1b4a" providerId="ADAL" clId="{70C00259-7626-44D5-94D8-73E822A3F9C2}" dt="2025-01-22T14:08:28.106" v="45" actId="14100"/>
        <pc:sldMkLst>
          <pc:docMk/>
          <pc:sldMk cId="3348838403" sldId="294"/>
        </pc:sldMkLst>
      </pc:sldChg>
      <pc:sldChg chg="addSp modSp mod">
        <pc:chgData name="Abels, Patrick" userId="ba666de4-0d21-43a6-8e66-51a18aae1b4a" providerId="ADAL" clId="{70C00259-7626-44D5-94D8-73E822A3F9C2}" dt="2025-01-27T20:09:49.847" v="291" actId="113"/>
        <pc:sldMkLst>
          <pc:docMk/>
          <pc:sldMk cId="3358983006" sldId="305"/>
        </pc:sldMkLst>
      </pc:sldChg>
      <pc:sldChg chg="delSp modSp mod">
        <pc:chgData name="Abels, Patrick" userId="ba666de4-0d21-43a6-8e66-51a18aae1b4a" providerId="ADAL" clId="{70C00259-7626-44D5-94D8-73E822A3F9C2}" dt="2025-01-27T20:10:26.560" v="294" actId="1076"/>
        <pc:sldMkLst>
          <pc:docMk/>
          <pc:sldMk cId="1934247724" sldId="306"/>
        </pc:sldMkLst>
      </pc:sldChg>
      <pc:sldChg chg="del">
        <pc:chgData name="Abels, Patrick" userId="ba666de4-0d21-43a6-8e66-51a18aae1b4a" providerId="ADAL" clId="{70C00259-7626-44D5-94D8-73E822A3F9C2}" dt="2025-01-22T13:55:47.494" v="26" actId="4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9A361866-FF17-4BA2-AEE7-FF5E781C7D7B}"/>
    <pc:docChg chg="undo custSel addSld delSld modSld sldOrd">
      <pc:chgData name="Abels, Patrick" userId="ba666de4-0d21-43a6-8e66-51a18aae1b4a" providerId="ADAL" clId="{9A361866-FF17-4BA2-AEE7-FF5E781C7D7B}" dt="2025-02-08T21:39:39.521" v="3416" actId="20577"/>
      <pc:docMkLst>
        <pc:docMk/>
      </pc:docMkLst>
      <pc:sldChg chg="modSp mod">
        <pc:chgData name="Abels, Patrick" userId="ba666de4-0d21-43a6-8e66-51a18aae1b4a" providerId="ADAL" clId="{9A361866-FF17-4BA2-AEE7-FF5E781C7D7B}" dt="2025-02-01T22:39:36.933" v="1825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9A361866-FF17-4BA2-AEE7-FF5E781C7D7B}" dt="2025-02-01T22:39:36.933" v="1825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9A361866-FF17-4BA2-AEE7-FF5E781C7D7B}" dt="2025-02-01T21:52:45.567" v="309" actId="113"/>
        <pc:sldMkLst>
          <pc:docMk/>
          <pc:sldMk cId="3308360042" sldId="307"/>
        </pc:sldMkLst>
        <pc:spChg chg="mod">
          <ac:chgData name="Abels, Patrick" userId="ba666de4-0d21-43a6-8e66-51a18aae1b4a" providerId="ADAL" clId="{9A361866-FF17-4BA2-AEE7-FF5E781C7D7B}" dt="2025-02-01T21:52:45.567" v="309" actId="113"/>
          <ac:spMkLst>
            <pc:docMk/>
            <pc:sldMk cId="3308360042" sldId="307"/>
            <ac:spMk id="2" creationId="{0A465A82-A568-CFCC-626C-B939BED71AED}"/>
          </ac:spMkLst>
        </pc:spChg>
      </pc:sldChg>
      <pc:sldChg chg="addSp delSp modSp mod delAnim">
        <pc:chgData name="Abels, Patrick" userId="ba666de4-0d21-43a6-8e66-51a18aae1b4a" providerId="ADAL" clId="{9A361866-FF17-4BA2-AEE7-FF5E781C7D7B}" dt="2025-02-01T22:30:33.977" v="1531" actId="207"/>
        <pc:sldMkLst>
          <pc:docMk/>
          <pc:sldMk cId="3941384217" sldId="309"/>
        </pc:sldMkLst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1882043921" sldId="310"/>
        </pc:sldMkLst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3138179062" sldId="311"/>
        </pc:sldMkLst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1850063589" sldId="312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3774974245" sldId="313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3873359218" sldId="314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480410903" sldId="315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628429036" sldId="316"/>
        </pc:sldMkLst>
      </pc:sldChg>
      <pc:sldChg chg="modSp mod">
        <pc:chgData name="Abels, Patrick" userId="ba666de4-0d21-43a6-8e66-51a18aae1b4a" providerId="ADAL" clId="{9A361866-FF17-4BA2-AEE7-FF5E781C7D7B}" dt="2025-02-01T22:38:13.644" v="1807" actId="20577"/>
        <pc:sldMkLst>
          <pc:docMk/>
          <pc:sldMk cId="3906515469" sldId="317"/>
        </pc:sldMkLst>
        <pc:spChg chg="mod">
          <ac:chgData name="Abels, Patrick" userId="ba666de4-0d21-43a6-8e66-51a18aae1b4a" providerId="ADAL" clId="{9A361866-FF17-4BA2-AEE7-FF5E781C7D7B}" dt="2025-02-01T22:38:13.644" v="1807" actId="20577"/>
          <ac:spMkLst>
            <pc:docMk/>
            <pc:sldMk cId="3906515469" sldId="317"/>
            <ac:spMk id="2" creationId="{1D1031C0-7E4A-2C85-1B48-20E7465FD1CC}"/>
          </ac:spMkLst>
        </pc:spChg>
      </pc:sldChg>
      <pc:sldChg chg="addSp modSp new mod modTransition">
        <pc:chgData name="Abels, Patrick" userId="ba666de4-0d21-43a6-8e66-51a18aae1b4a" providerId="ADAL" clId="{9A361866-FF17-4BA2-AEE7-FF5E781C7D7B}" dt="2025-02-01T23:09:43.752" v="2461"/>
        <pc:sldMkLst>
          <pc:docMk/>
          <pc:sldMk cId="1086088024" sldId="318"/>
        </pc:sldMkLst>
      </pc:sldChg>
      <pc:sldChg chg="addSp modSp new mod">
        <pc:chgData name="Abels, Patrick" userId="ba666de4-0d21-43a6-8e66-51a18aae1b4a" providerId="ADAL" clId="{9A361866-FF17-4BA2-AEE7-FF5E781C7D7B}" dt="2025-02-01T23:22:55.437" v="2880" actId="20577"/>
        <pc:sldMkLst>
          <pc:docMk/>
          <pc:sldMk cId="3499447726" sldId="319"/>
        </pc:sldMkLst>
      </pc:sldChg>
      <pc:sldChg chg="modSp new mod">
        <pc:chgData name="Abels, Patrick" userId="ba666de4-0d21-43a6-8e66-51a18aae1b4a" providerId="ADAL" clId="{9A361866-FF17-4BA2-AEE7-FF5E781C7D7B}" dt="2025-02-01T22:27:52.852" v="1492" actId="403"/>
        <pc:sldMkLst>
          <pc:docMk/>
          <pc:sldMk cId="3393363561" sldId="320"/>
        </pc:sldMkLst>
      </pc:sldChg>
      <pc:sldChg chg="addSp delSp modSp new mod">
        <pc:chgData name="Abels, Patrick" userId="ba666de4-0d21-43a6-8e66-51a18aae1b4a" providerId="ADAL" clId="{9A361866-FF17-4BA2-AEE7-FF5E781C7D7B}" dt="2025-02-01T23:08:24.202" v="2460" actId="20577"/>
        <pc:sldMkLst>
          <pc:docMk/>
          <pc:sldMk cId="2644432827" sldId="321"/>
        </pc:sldMkLst>
      </pc:sldChg>
      <pc:sldChg chg="addSp modSp add mod ord">
        <pc:chgData name="Abels, Patrick" userId="ba666de4-0d21-43a6-8e66-51a18aae1b4a" providerId="ADAL" clId="{9A361866-FF17-4BA2-AEE7-FF5E781C7D7B}" dt="2025-02-01T22:57:27.919" v="2340" actId="20577"/>
        <pc:sldMkLst>
          <pc:docMk/>
          <pc:sldMk cId="4178498819" sldId="322"/>
        </pc:sldMkLst>
      </pc:sldChg>
      <pc:sldChg chg="modSp add mod">
        <pc:chgData name="Abels, Patrick" userId="ba666de4-0d21-43a6-8e66-51a18aae1b4a" providerId="ADAL" clId="{9A361866-FF17-4BA2-AEE7-FF5E781C7D7B}" dt="2025-02-01T23:17:01.241" v="2683" actId="20577"/>
        <pc:sldMkLst>
          <pc:docMk/>
          <pc:sldMk cId="688953780" sldId="323"/>
        </pc:sldMkLst>
      </pc:sldChg>
      <pc:sldChg chg="modSp add mod">
        <pc:chgData name="Abels, Patrick" userId="ba666de4-0d21-43a6-8e66-51a18aae1b4a" providerId="ADAL" clId="{9A361866-FF17-4BA2-AEE7-FF5E781C7D7B}" dt="2025-02-01T23:21:58.705" v="2852" actId="1038"/>
        <pc:sldMkLst>
          <pc:docMk/>
          <pc:sldMk cId="3880635596" sldId="324"/>
        </pc:sldMkLst>
      </pc:sldChg>
      <pc:sldChg chg="modSp add del mod">
        <pc:chgData name="Abels, Patrick" userId="ba666de4-0d21-43a6-8e66-51a18aae1b4a" providerId="ADAL" clId="{9A361866-FF17-4BA2-AEE7-FF5E781C7D7B}" dt="2025-02-08T21:21:52.515" v="2913" actId="47"/>
        <pc:sldMkLst>
          <pc:docMk/>
          <pc:sldMk cId="421738094" sldId="325"/>
        </pc:sldMkLst>
      </pc:sldChg>
      <pc:sldChg chg="modSp add mod ord">
        <pc:chgData name="Abels, Patrick" userId="ba666de4-0d21-43a6-8e66-51a18aae1b4a" providerId="ADAL" clId="{9A361866-FF17-4BA2-AEE7-FF5E781C7D7B}" dt="2025-02-08T21:23:11.181" v="2940" actId="20577"/>
        <pc:sldMkLst>
          <pc:docMk/>
          <pc:sldMk cId="3050469610" sldId="326"/>
        </pc:sldMkLst>
      </pc:sldChg>
      <pc:sldChg chg="modSp add mod">
        <pc:chgData name="Abels, Patrick" userId="ba666de4-0d21-43a6-8e66-51a18aae1b4a" providerId="ADAL" clId="{9A361866-FF17-4BA2-AEE7-FF5E781C7D7B}" dt="2025-02-08T21:38:26.546" v="3384" actId="1076"/>
        <pc:sldMkLst>
          <pc:docMk/>
          <pc:sldMk cId="394039865" sldId="327"/>
        </pc:sldMkLst>
      </pc:sldChg>
      <pc:sldChg chg="modSp add mod">
        <pc:chgData name="Abels, Patrick" userId="ba666de4-0d21-43a6-8e66-51a18aae1b4a" providerId="ADAL" clId="{9A361866-FF17-4BA2-AEE7-FF5E781C7D7B}" dt="2025-02-08T21:39:39.521" v="3416" actId="20577"/>
        <pc:sldMkLst>
          <pc:docMk/>
          <pc:sldMk cId="3368378782" sldId="328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7F8B0299-3096-4BB0-A206-AA5860A2431E}"/>
    <pc:docChg chg="undo custSel addSld modSld">
      <pc:chgData name="Abels, Patrick" userId="ba666de4-0d21-43a6-8e66-51a18aae1b4a" providerId="ADAL" clId="{7F8B0299-3096-4BB0-A206-AA5860A2431E}" dt="2024-10-01T10:44:33.355" v="98" actId="1036"/>
      <pc:docMkLst>
        <pc:docMk/>
      </pc:docMkLst>
      <pc:sldChg chg="addSp delSp modSp add mod modClrScheme chgLayout">
        <pc:chgData name="Abels, Patrick" userId="ba666de4-0d21-43a6-8e66-51a18aae1b4a" providerId="ADAL" clId="{7F8B0299-3096-4BB0-A206-AA5860A2431E}" dt="2024-10-01T10:44:33.355" v="98" actId="1036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C54D4619-AC73-2F4E-9DCC-CD79AB17386B}"/>
    <pc:docChg chg="modSld">
      <pc:chgData name="Abels, Patrick" userId="ba666de4-0d21-43a6-8e66-51a18aae1b4a" providerId="ADAL" clId="{C54D4619-AC73-2F4E-9DCC-CD79AB17386B}" dt="2024-10-29T13:30:55.003" v="18" actId="1035"/>
      <pc:docMkLst>
        <pc:docMk/>
      </pc:docMkLst>
      <pc:sldChg chg="modSp">
        <pc:chgData name="Abels, Patrick" userId="ba666de4-0d21-43a6-8e66-51a18aae1b4a" providerId="ADAL" clId="{C54D4619-AC73-2F4E-9DCC-CD79AB17386B}" dt="2024-10-29T13:30:55.003" v="18" actId="1035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2C45B787-2C01-4CEF-AD18-33033F1E6DEC}"/>
    <pc:docChg chg="undo custSel addSld delSld modSld sldOrd modMainMaster">
      <pc:chgData name="Abels, Patrick" userId="ba666de4-0d21-43a6-8e66-51a18aae1b4a" providerId="ADAL" clId="{2C45B787-2C01-4CEF-AD18-33033F1E6DEC}" dt="2025-01-28T22:00:12.050" v="2470" actId="20577"/>
      <pc:docMkLst>
        <pc:docMk/>
      </pc:docMkLst>
      <pc:sldChg chg="del">
        <pc:chgData name="Abels, Patrick" userId="ba666de4-0d21-43a6-8e66-51a18aae1b4a" providerId="ADAL" clId="{2C45B787-2C01-4CEF-AD18-33033F1E6DEC}" dt="2025-01-27T20:15:51.256" v="36" actId="47"/>
        <pc:sldMkLst>
          <pc:docMk/>
          <pc:sldMk cId="1777212815" sldId="293"/>
        </pc:sldMkLst>
      </pc:sldChg>
      <pc:sldChg chg="del">
        <pc:chgData name="Abels, Patrick" userId="ba666de4-0d21-43a6-8e66-51a18aae1b4a" providerId="ADAL" clId="{2C45B787-2C01-4CEF-AD18-33033F1E6DEC}" dt="2025-01-27T20:14:22.782" v="1" actId="4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2C45B787-2C01-4CEF-AD18-33033F1E6DEC}" dt="2025-01-28T21:56:13.540" v="2364" actId="114"/>
        <pc:sldMkLst>
          <pc:docMk/>
          <pc:sldMk cId="4259948035" sldId="304"/>
        </pc:sldMkLst>
        <pc:spChg chg="mod">
          <ac:chgData name="Abels, Patrick" userId="ba666de4-0d21-43a6-8e66-51a18aae1b4a" providerId="ADAL" clId="{2C45B787-2C01-4CEF-AD18-33033F1E6DEC}" dt="2025-01-28T21:56:13.540" v="2364" actId="114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2C45B787-2C01-4CEF-AD18-33033F1E6DEC}" dt="2025-01-28T21:58:13.924" v="2367" actId="47"/>
        <pc:sldMkLst>
          <pc:docMk/>
          <pc:sldMk cId="3358983006" sldId="305"/>
        </pc:sldMkLst>
      </pc:sldChg>
      <pc:sldChg chg="del">
        <pc:chgData name="Abels, Patrick" userId="ba666de4-0d21-43a6-8e66-51a18aae1b4a" providerId="ADAL" clId="{2C45B787-2C01-4CEF-AD18-33033F1E6DEC}" dt="2025-01-27T20:15:52.160" v="37" actId="47"/>
        <pc:sldMkLst>
          <pc:docMk/>
          <pc:sldMk cId="1934247724" sldId="306"/>
        </pc:sldMkLst>
      </pc:sldChg>
      <pc:sldChg chg="modSp new add del mod">
        <pc:chgData name="Abels, Patrick" userId="ba666de4-0d21-43a6-8e66-51a18aae1b4a" providerId="ADAL" clId="{2C45B787-2C01-4CEF-AD18-33033F1E6DEC}" dt="2025-01-27T20:15:44.092" v="35" actId="113"/>
        <pc:sldMkLst>
          <pc:docMk/>
          <pc:sldMk cId="3308360042" sldId="307"/>
        </pc:sldMkLst>
        <pc:spChg chg="mod">
          <ac:chgData name="Abels, Patrick" userId="ba666de4-0d21-43a6-8e66-51a18aae1b4a" providerId="ADAL" clId="{2C45B787-2C01-4CEF-AD18-33033F1E6DEC}" dt="2025-01-27T20:15:44.092" v="35" actId="113"/>
          <ac:spMkLst>
            <pc:docMk/>
            <pc:sldMk cId="3308360042" sldId="307"/>
            <ac:spMk id="2" creationId="{0A465A82-A568-CFCC-626C-B939BED71AED}"/>
          </ac:spMkLst>
        </pc:spChg>
      </pc:sldChg>
      <pc:sldChg chg="modSp new del mod">
        <pc:chgData name="Abels, Patrick" userId="ba666de4-0d21-43a6-8e66-51a18aae1b4a" providerId="ADAL" clId="{2C45B787-2C01-4CEF-AD18-33033F1E6DEC}" dt="2025-01-28T20:32:35.395" v="112" actId="47"/>
        <pc:sldMkLst>
          <pc:docMk/>
          <pc:sldMk cId="3400574960" sldId="308"/>
        </pc:sldMkLst>
      </pc:sldChg>
      <pc:sldChg chg="addSp delSp modSp new mod addAnim delAnim modAnim">
        <pc:chgData name="Abels, Patrick" userId="ba666de4-0d21-43a6-8e66-51a18aae1b4a" providerId="ADAL" clId="{2C45B787-2C01-4CEF-AD18-33033F1E6DEC}" dt="2025-01-28T21:00:35.589" v="1048" actId="207"/>
        <pc:sldMkLst>
          <pc:docMk/>
          <pc:sldMk cId="3941384217" sldId="309"/>
        </pc:sldMkLst>
      </pc:sldChg>
      <pc:sldChg chg="addSp modSp add mod modAnim">
        <pc:chgData name="Abels, Patrick" userId="ba666de4-0d21-43a6-8e66-51a18aae1b4a" providerId="ADAL" clId="{2C45B787-2C01-4CEF-AD18-33033F1E6DEC}" dt="2025-01-28T21:01:05.948" v="1049" actId="207"/>
        <pc:sldMkLst>
          <pc:docMk/>
          <pc:sldMk cId="1882043921" sldId="310"/>
        </pc:sldMkLst>
      </pc:sldChg>
      <pc:sldChg chg="modSp add mod">
        <pc:chgData name="Abels, Patrick" userId="ba666de4-0d21-43a6-8e66-51a18aae1b4a" providerId="ADAL" clId="{2C45B787-2C01-4CEF-AD18-33033F1E6DEC}" dt="2025-01-28T21:01:11.264" v="1050" actId="207"/>
        <pc:sldMkLst>
          <pc:docMk/>
          <pc:sldMk cId="3138179062" sldId="311"/>
        </pc:sldMkLst>
      </pc:sldChg>
      <pc:sldChg chg="addSp delSp modSp new mod modAnim">
        <pc:chgData name="Abels, Patrick" userId="ba666de4-0d21-43a6-8e66-51a18aae1b4a" providerId="ADAL" clId="{2C45B787-2C01-4CEF-AD18-33033F1E6DEC}" dt="2025-01-28T21:38:55.869" v="1958"/>
        <pc:sldMkLst>
          <pc:docMk/>
          <pc:sldMk cId="1850063589" sldId="312"/>
        </pc:sldMkLst>
      </pc:sldChg>
      <pc:sldChg chg="addSp modSp new mod">
        <pc:chgData name="Abels, Patrick" userId="ba666de4-0d21-43a6-8e66-51a18aae1b4a" providerId="ADAL" clId="{2C45B787-2C01-4CEF-AD18-33033F1E6DEC}" dt="2025-01-28T21:45:15.899" v="2163" actId="1076"/>
        <pc:sldMkLst>
          <pc:docMk/>
          <pc:sldMk cId="3774974245" sldId="313"/>
        </pc:sldMkLst>
      </pc:sldChg>
      <pc:sldChg chg="new del">
        <pc:chgData name="Abels, Patrick" userId="ba666de4-0d21-43a6-8e66-51a18aae1b4a" providerId="ADAL" clId="{2C45B787-2C01-4CEF-AD18-33033F1E6DEC}" dt="2025-01-28T21:13:30.730" v="1272" actId="680"/>
        <pc:sldMkLst>
          <pc:docMk/>
          <pc:sldMk cId="4041206498" sldId="313"/>
        </pc:sldMkLst>
      </pc:sldChg>
      <pc:sldChg chg="addSp modSp new mod">
        <pc:chgData name="Abels, Patrick" userId="ba666de4-0d21-43a6-8e66-51a18aae1b4a" providerId="ADAL" clId="{2C45B787-2C01-4CEF-AD18-33033F1E6DEC}" dt="2025-01-28T21:49:44.591" v="2276" actId="1076"/>
        <pc:sldMkLst>
          <pc:docMk/>
          <pc:sldMk cId="3873359218" sldId="314"/>
        </pc:sldMkLst>
      </pc:sldChg>
      <pc:sldChg chg="addSp modSp new mod modTransition">
        <pc:chgData name="Abels, Patrick" userId="ba666de4-0d21-43a6-8e66-51a18aae1b4a" providerId="ADAL" clId="{2C45B787-2C01-4CEF-AD18-33033F1E6DEC}" dt="2025-01-28T21:56:26.700" v="2365"/>
        <pc:sldMkLst>
          <pc:docMk/>
          <pc:sldMk cId="480410903" sldId="315"/>
        </pc:sldMkLst>
      </pc:sldChg>
      <pc:sldChg chg="addSp modSp add mod ord modTransition">
        <pc:chgData name="Abels, Patrick" userId="ba666de4-0d21-43a6-8e66-51a18aae1b4a" providerId="ADAL" clId="{2C45B787-2C01-4CEF-AD18-33033F1E6DEC}" dt="2025-01-28T21:56:26.700" v="2365"/>
        <pc:sldMkLst>
          <pc:docMk/>
          <pc:sldMk cId="628429036" sldId="316"/>
        </pc:sldMkLst>
      </pc:sldChg>
      <pc:sldChg chg="modSp new mod">
        <pc:chgData name="Abels, Patrick" userId="ba666de4-0d21-43a6-8e66-51a18aae1b4a" providerId="ADAL" clId="{2C45B787-2C01-4CEF-AD18-33033F1E6DEC}" dt="2025-01-28T22:00:12.050" v="2470" actId="20577"/>
        <pc:sldMkLst>
          <pc:docMk/>
          <pc:sldMk cId="3906515469" sldId="317"/>
        </pc:sldMkLst>
        <pc:spChg chg="mod">
          <ac:chgData name="Abels, Patrick" userId="ba666de4-0d21-43a6-8e66-51a18aae1b4a" providerId="ADAL" clId="{2C45B787-2C01-4CEF-AD18-33033F1E6DEC}" dt="2025-01-28T22:00:12.050" v="2470" actId="20577"/>
          <ac:spMkLst>
            <pc:docMk/>
            <pc:sldMk cId="3906515469" sldId="317"/>
            <ac:spMk id="2" creationId="{1D1031C0-7E4A-2C85-1B48-20E7465FD1CC}"/>
          </ac:spMkLst>
        </pc:spChg>
      </pc:sldChg>
      <pc:sldMasterChg chg="modSldLayout">
        <pc:chgData name="Abels, Patrick" userId="ba666de4-0d21-43a6-8e66-51a18aae1b4a" providerId="ADAL" clId="{2C45B787-2C01-4CEF-AD18-33033F1E6DEC}" dt="2025-01-28T21:56:26.700" v="2365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2C45B787-2C01-4CEF-AD18-33033F1E6DEC}" dt="2025-01-28T20:35:07.904" v="228" actId="404"/>
          <pc:sldLayoutMkLst>
            <pc:docMk/>
            <pc:sldMasterMk cId="1610205472" sldId="2147483671"/>
            <pc:sldLayoutMk cId="283652769" sldId="2147483676"/>
          </pc:sldLayoutMkLst>
          <pc:spChg chg="mod">
            <ac:chgData name="Abels, Patrick" userId="ba666de4-0d21-43a6-8e66-51a18aae1b4a" providerId="ADAL" clId="{2C45B787-2C01-4CEF-AD18-33033F1E6DEC}" dt="2025-01-28T20:35:07.904" v="228" actId="404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2C45B787-2C01-4CEF-AD18-33033F1E6DEC}" dt="2025-01-28T20:34:54.571" v="226" actId="404"/>
          <pc:sldLayoutMkLst>
            <pc:docMk/>
            <pc:sldMasterMk cId="1610205472" sldId="2147483671"/>
            <pc:sldLayoutMk cId="2741195092" sldId="2147483680"/>
          </pc:sldLayoutMkLst>
          <pc:spChg chg="mod">
            <ac:chgData name="Abels, Patrick" userId="ba666de4-0d21-43a6-8e66-51a18aae1b4a" providerId="ADAL" clId="{2C45B787-2C01-4CEF-AD18-33033F1E6DEC}" dt="2025-01-28T20:34:54.571" v="226" actId="404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</pc:sldLayoutChg>
        <pc:sldLayoutChg chg="modSp">
          <pc:chgData name="Abels, Patrick" userId="ba666de4-0d21-43a6-8e66-51a18aae1b4a" providerId="ADAL" clId="{2C45B787-2C01-4CEF-AD18-33033F1E6DEC}" dt="2025-01-28T20:34:45.538" v="225" actId="40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2C45B787-2C01-4CEF-AD18-33033F1E6DEC}" dt="2025-01-28T20:31:12.194" v="85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2C45B787-2C01-4CEF-AD18-33033F1E6DEC}" dt="2025-01-28T20:34:45.538" v="225" actId="403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  <pc:sldLayoutChg chg="addSp modSp modTransition">
          <pc:chgData name="Abels, Patrick" userId="ba666de4-0d21-43a6-8e66-51a18aae1b4a" providerId="ADAL" clId="{2C45B787-2C01-4CEF-AD18-33033F1E6DEC}" dt="2025-01-28T21:56:26.700" v="2365"/>
          <pc:sldLayoutMkLst>
            <pc:docMk/>
            <pc:sldMasterMk cId="1610205472" sldId="2147483671"/>
            <pc:sldLayoutMk cId="3228861618" sldId="2147483687"/>
          </pc:sldLayoutMkLst>
          <pc:spChg chg="add mod">
            <ac:chgData name="Abels, Patrick" userId="ba666de4-0d21-43a6-8e66-51a18aae1b4a" providerId="ADAL" clId="{2C45B787-2C01-4CEF-AD18-33033F1E6DEC}" dt="2025-01-28T20:30:57.445" v="84"/>
            <ac:spMkLst>
              <pc:docMk/>
              <pc:sldMasterMk cId="1610205472" sldId="2147483671"/>
              <pc:sldLayoutMk cId="3228861618" sldId="2147483687"/>
              <ac:spMk id="4" creationId="{80410F9E-077B-F7AD-130C-9E838916DB06}"/>
            </ac:spMkLst>
          </pc:spChg>
          <pc:spChg chg="mod">
            <ac:chgData name="Abels, Patrick" userId="ba666de4-0d21-43a6-8e66-51a18aae1b4a" providerId="ADAL" clId="{2C45B787-2C01-4CEF-AD18-33033F1E6DEC}" dt="2025-01-28T20:35:01.531" v="227" actId="404"/>
            <ac:spMkLst>
              <pc:docMk/>
              <pc:sldMasterMk cId="1610205472" sldId="2147483671"/>
              <pc:sldLayoutMk cId="3228861618" sldId="2147483687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2C45B787-2C01-4CEF-AD18-33033F1E6DEC}" dt="2025-01-28T20:30:57.445" v="84"/>
            <ac:picMkLst>
              <pc:docMk/>
              <pc:sldMasterMk cId="1610205472" sldId="2147483671"/>
              <pc:sldLayoutMk cId="3228861618" sldId="2147483687"/>
              <ac:picMk id="6" creationId="{1E6F2764-F2C5-60DA-26D4-D177D0DB89CC}"/>
            </ac:picMkLst>
          </pc:picChg>
        </pc:sldLayoutChg>
        <pc:sldLayoutChg chg="addSp modSp mod">
          <pc:chgData name="Abels, Patrick" userId="ba666de4-0d21-43a6-8e66-51a18aae1b4a" providerId="ADAL" clId="{2C45B787-2C01-4CEF-AD18-33033F1E6DEC}" dt="2025-01-28T20:34:36.306" v="215" actId="404"/>
          <pc:sldLayoutMkLst>
            <pc:docMk/>
            <pc:sldMasterMk cId="1610205472" sldId="2147483671"/>
            <pc:sldLayoutMk cId="1612882208" sldId="2147483688"/>
          </pc:sldLayoutMkLst>
          <pc:spChg chg="add mod">
            <ac:chgData name="Abels, Patrick" userId="ba666de4-0d21-43a6-8e66-51a18aae1b4a" providerId="ADAL" clId="{2C45B787-2C01-4CEF-AD18-33033F1E6DEC}" dt="2025-01-28T20:34:09.862" v="211" actId="1035"/>
            <ac:spMkLst>
              <pc:docMk/>
              <pc:sldMasterMk cId="1610205472" sldId="2147483671"/>
              <pc:sldLayoutMk cId="1612882208" sldId="2147483688"/>
              <ac:spMk id="2" creationId="{E7144AB9-2B00-DAB3-7745-28835A07D0EF}"/>
            </ac:spMkLst>
          </pc:spChg>
          <pc:spChg chg="mod">
            <ac:chgData name="Abels, Patrick" userId="ba666de4-0d21-43a6-8e66-51a18aae1b4a" providerId="ADAL" clId="{2C45B787-2C01-4CEF-AD18-33033F1E6DEC}" dt="2025-01-28T20:31:42.371" v="89" actId="113"/>
            <ac:spMkLst>
              <pc:docMk/>
              <pc:sldMasterMk cId="1610205472" sldId="2147483671"/>
              <pc:sldLayoutMk cId="1612882208" sldId="2147483688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2C45B787-2C01-4CEF-AD18-33033F1E6DEC}" dt="2025-01-28T20:34:36.306" v="215" actId="404"/>
            <ac:spMkLst>
              <pc:docMk/>
              <pc:sldMasterMk cId="1610205472" sldId="2147483671"/>
              <pc:sldLayoutMk cId="1612882208" sldId="2147483688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4EC0DF61-D17B-4F0F-97C3-64F3BCC54C37}"/>
    <pc:docChg chg="undo custSel addSld delSld modSld">
      <pc:chgData name="Abels, Patrick" userId="ba666de4-0d21-43a6-8e66-51a18aae1b4a" providerId="ADAL" clId="{4EC0DF61-D17B-4F0F-97C3-64F3BCC54C37}" dt="2025-02-22T12:36:49.438" v="2111" actId="1035"/>
      <pc:docMkLst>
        <pc:docMk/>
      </pc:docMkLst>
      <pc:sldChg chg="modSp mod">
        <pc:chgData name="Abels, Patrick" userId="ba666de4-0d21-43a6-8e66-51a18aae1b4a" providerId="ADAL" clId="{4EC0DF61-D17B-4F0F-97C3-64F3BCC54C37}" dt="2025-02-22T12:19:09.156" v="689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4EC0DF61-D17B-4F0F-97C3-64F3BCC54C37}" dt="2025-02-22T12:19:09.156" v="689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4EC0DF61-D17B-4F0F-97C3-64F3BCC54C37}" dt="2025-02-22T11:27:17.862" v="13" actId="207"/>
        <pc:sldMkLst>
          <pc:docMk/>
          <pc:sldMk cId="3308360042" sldId="307"/>
        </pc:sldMkLst>
        <pc:spChg chg="mod">
          <ac:chgData name="Abels, Patrick" userId="ba666de4-0d21-43a6-8e66-51a18aae1b4a" providerId="ADAL" clId="{4EC0DF61-D17B-4F0F-97C3-64F3BCC54C37}" dt="2025-02-22T11:27:17.862" v="13" actId="207"/>
          <ac:spMkLst>
            <pc:docMk/>
            <pc:sldMk cId="3308360042" sldId="307"/>
            <ac:spMk id="2" creationId="{0A465A82-A568-CFCC-626C-B939BED71AED}"/>
          </ac:spMkLst>
        </pc:spChg>
      </pc:sldChg>
      <pc:sldChg chg="addSp modSp mod">
        <pc:chgData name="Abels, Patrick" userId="ba666de4-0d21-43a6-8e66-51a18aae1b4a" providerId="ADAL" clId="{4EC0DF61-D17B-4F0F-97C3-64F3BCC54C37}" dt="2025-02-22T12:25:46.811" v="1314" actId="1076"/>
        <pc:sldMkLst>
          <pc:docMk/>
          <pc:sldMk cId="3906515469" sldId="317"/>
        </pc:sldMkLst>
        <pc:spChg chg="mod">
          <ac:chgData name="Abels, Patrick" userId="ba666de4-0d21-43a6-8e66-51a18aae1b4a" providerId="ADAL" clId="{4EC0DF61-D17B-4F0F-97C3-64F3BCC54C37}" dt="2025-02-22T12:23:47.945" v="1309" actId="20577"/>
          <ac:spMkLst>
            <pc:docMk/>
            <pc:sldMk cId="3906515469" sldId="317"/>
            <ac:spMk id="2" creationId="{1D1031C0-7E4A-2C85-1B48-20E7465FD1CC}"/>
          </ac:spMkLst>
        </pc:spChg>
        <pc:picChg chg="add mod">
          <ac:chgData name="Abels, Patrick" userId="ba666de4-0d21-43a6-8e66-51a18aae1b4a" providerId="ADAL" clId="{4EC0DF61-D17B-4F0F-97C3-64F3BCC54C37}" dt="2025-02-22T12:25:46.811" v="1314" actId="1076"/>
          <ac:picMkLst>
            <pc:docMk/>
            <pc:sldMk cId="3906515469" sldId="317"/>
            <ac:picMk id="4" creationId="{5636038A-7673-F084-9D5E-6F81AF7617FC}"/>
          </ac:picMkLst>
        </pc:picChg>
      </pc:sldChg>
      <pc:sldChg chg="del">
        <pc:chgData name="Abels, Patrick" userId="ba666de4-0d21-43a6-8e66-51a18aae1b4a" providerId="ADAL" clId="{4EC0DF61-D17B-4F0F-97C3-64F3BCC54C37}" dt="2025-02-22T11:27:30.555" v="14" actId="47"/>
        <pc:sldMkLst>
          <pc:docMk/>
          <pc:sldMk cId="1548488684" sldId="329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162667068" sldId="330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841085963" sldId="331"/>
        </pc:sldMkLst>
      </pc:sldChg>
      <pc:sldChg chg="addSp delSp modSp mod">
        <pc:chgData name="Abels, Patrick" userId="ba666de4-0d21-43a6-8e66-51a18aae1b4a" providerId="ADAL" clId="{4EC0DF61-D17B-4F0F-97C3-64F3BCC54C37}" dt="2025-02-22T12:14:14.554" v="637" actId="20577"/>
        <pc:sldMkLst>
          <pc:docMk/>
          <pc:sldMk cId="2632958943" sldId="332"/>
        </pc:sldMkLst>
        <pc:spChg chg="mod">
          <ac:chgData name="Abels, Patrick" userId="ba666de4-0d21-43a6-8e66-51a18aae1b4a" providerId="ADAL" clId="{4EC0DF61-D17B-4F0F-97C3-64F3BCC54C37}" dt="2025-02-22T12:14:14.554" v="637" actId="20577"/>
          <ac:spMkLst>
            <pc:docMk/>
            <pc:sldMk cId="2632958943" sldId="332"/>
            <ac:spMk id="2" creationId="{A85C5E51-8666-D650-00EB-1403946161A2}"/>
          </ac:spMkLst>
        </pc:spChg>
        <pc:spChg chg="add mod">
          <ac:chgData name="Abels, Patrick" userId="ba666de4-0d21-43a6-8e66-51a18aae1b4a" providerId="ADAL" clId="{4EC0DF61-D17B-4F0F-97C3-64F3BCC54C37}" dt="2025-02-22T11:51:26.925" v="270" actId="5793"/>
          <ac:spMkLst>
            <pc:docMk/>
            <pc:sldMk cId="2632958943" sldId="332"/>
            <ac:spMk id="9" creationId="{35ECCA4B-999D-FAA9-4EDC-34938C482B14}"/>
          </ac:spMkLst>
        </pc:spChg>
        <pc:graphicFrameChg chg="add mod">
          <ac:chgData name="Abels, Patrick" userId="ba666de4-0d21-43a6-8e66-51a18aae1b4a" providerId="ADAL" clId="{4EC0DF61-D17B-4F0F-97C3-64F3BCC54C37}" dt="2025-02-22T11:47:16.998" v="253" actId="1076"/>
          <ac:graphicFrameMkLst>
            <pc:docMk/>
            <pc:sldMk cId="2632958943" sldId="332"/>
            <ac:graphicFrameMk id="4" creationId="{F8084CB3-E6E5-7AAD-0306-296555BFBA9D}"/>
          </ac:graphicFrameMkLst>
        </pc:graphicFrameChg>
        <pc:picChg chg="add del">
          <ac:chgData name="Abels, Patrick" userId="ba666de4-0d21-43a6-8e66-51a18aae1b4a" providerId="ADAL" clId="{4EC0DF61-D17B-4F0F-97C3-64F3BCC54C37}" dt="2025-02-22T11:48:26.089" v="255" actId="22"/>
          <ac:picMkLst>
            <pc:docMk/>
            <pc:sldMk cId="2632958943" sldId="332"/>
            <ac:picMk id="6" creationId="{0EC1789E-E129-A96C-51D6-507FB9CD99D5}"/>
          </ac:picMkLst>
        </pc:picChg>
        <pc:picChg chg="add mod">
          <ac:chgData name="Abels, Patrick" userId="ba666de4-0d21-43a6-8e66-51a18aae1b4a" providerId="ADAL" clId="{4EC0DF61-D17B-4F0F-97C3-64F3BCC54C37}" dt="2025-02-22T11:48:52.688" v="259" actId="1076"/>
          <ac:picMkLst>
            <pc:docMk/>
            <pc:sldMk cId="2632958943" sldId="332"/>
            <ac:picMk id="8" creationId="{2B11B28B-AE26-B643-AA3A-8B18BF91E970}"/>
          </ac:picMkLst>
        </pc:picChg>
      </pc:sldChg>
      <pc:sldChg chg="addSp modSp mod">
        <pc:chgData name="Abels, Patrick" userId="ba666de4-0d21-43a6-8e66-51a18aae1b4a" providerId="ADAL" clId="{4EC0DF61-D17B-4F0F-97C3-64F3BCC54C37}" dt="2025-02-22T12:10:11.687" v="565" actId="1582"/>
        <pc:sldMkLst>
          <pc:docMk/>
          <pc:sldMk cId="2283299601" sldId="333"/>
        </pc:sldMkLst>
        <pc:spChg chg="mod">
          <ac:chgData name="Abels, Patrick" userId="ba666de4-0d21-43a6-8e66-51a18aae1b4a" providerId="ADAL" clId="{4EC0DF61-D17B-4F0F-97C3-64F3BCC54C37}" dt="2025-02-22T12:07:07.590" v="562" actId="207"/>
          <ac:spMkLst>
            <pc:docMk/>
            <pc:sldMk cId="2283299601" sldId="333"/>
            <ac:spMk id="2" creationId="{FFAACD71-9C57-91CB-C739-669D88896BAE}"/>
          </ac:spMkLst>
        </pc:spChg>
        <pc:spChg chg="add mod">
          <ac:chgData name="Abels, Patrick" userId="ba666de4-0d21-43a6-8e66-51a18aae1b4a" providerId="ADAL" clId="{4EC0DF61-D17B-4F0F-97C3-64F3BCC54C37}" dt="2025-02-22T12:01:05.862" v="554" actId="1035"/>
          <ac:spMkLst>
            <pc:docMk/>
            <pc:sldMk cId="2283299601" sldId="333"/>
            <ac:spMk id="5" creationId="{840D3E91-1CAA-0028-BD07-EDDC695F420F}"/>
          </ac:spMkLst>
        </pc:spChg>
        <pc:spChg chg="add mod">
          <ac:chgData name="Abels, Patrick" userId="ba666de4-0d21-43a6-8e66-51a18aae1b4a" providerId="ADAL" clId="{4EC0DF61-D17B-4F0F-97C3-64F3BCC54C37}" dt="2025-02-22T12:01:05.862" v="554" actId="1035"/>
          <ac:spMkLst>
            <pc:docMk/>
            <pc:sldMk cId="2283299601" sldId="333"/>
            <ac:spMk id="6" creationId="{0473070C-9219-50A4-7944-4D899F89F58C}"/>
          </ac:spMkLst>
        </pc:spChg>
        <pc:spChg chg="add mod">
          <ac:chgData name="Abels, Patrick" userId="ba666de4-0d21-43a6-8e66-51a18aae1b4a" providerId="ADAL" clId="{4EC0DF61-D17B-4F0F-97C3-64F3BCC54C37}" dt="2025-02-22T12:01:05.862" v="554" actId="1035"/>
          <ac:spMkLst>
            <pc:docMk/>
            <pc:sldMk cId="2283299601" sldId="333"/>
            <ac:spMk id="7" creationId="{911C6ED2-77A5-B349-0C8D-DA21E7A9C071}"/>
          </ac:spMkLst>
        </pc:spChg>
        <pc:spChg chg="add mod">
          <ac:chgData name="Abels, Patrick" userId="ba666de4-0d21-43a6-8e66-51a18aae1b4a" providerId="ADAL" clId="{4EC0DF61-D17B-4F0F-97C3-64F3BCC54C37}" dt="2025-02-22T12:01:05.862" v="554" actId="1035"/>
          <ac:spMkLst>
            <pc:docMk/>
            <pc:sldMk cId="2283299601" sldId="333"/>
            <ac:spMk id="14" creationId="{669F64B3-3E43-AFE5-B6B6-195E16AE4205}"/>
          </ac:spMkLst>
        </pc:spChg>
        <pc:spChg chg="add mod">
          <ac:chgData name="Abels, Patrick" userId="ba666de4-0d21-43a6-8e66-51a18aae1b4a" providerId="ADAL" clId="{4EC0DF61-D17B-4F0F-97C3-64F3BCC54C37}" dt="2025-02-22T12:01:05.862" v="554" actId="1035"/>
          <ac:spMkLst>
            <pc:docMk/>
            <pc:sldMk cId="2283299601" sldId="333"/>
            <ac:spMk id="15" creationId="{78E90B15-777D-43ED-44CE-011F51908910}"/>
          </ac:spMkLst>
        </pc:spChg>
        <pc:spChg chg="add mod">
          <ac:chgData name="Abels, Patrick" userId="ba666de4-0d21-43a6-8e66-51a18aae1b4a" providerId="ADAL" clId="{4EC0DF61-D17B-4F0F-97C3-64F3BCC54C37}" dt="2025-02-22T12:01:05.862" v="554" actId="1035"/>
          <ac:spMkLst>
            <pc:docMk/>
            <pc:sldMk cId="2283299601" sldId="333"/>
            <ac:spMk id="16" creationId="{F9CD3D9B-1E78-D1BE-0FB2-E4635E48E114}"/>
          </ac:spMkLst>
        </pc:spChg>
        <pc:spChg chg="add mod">
          <ac:chgData name="Abels, Patrick" userId="ba666de4-0d21-43a6-8e66-51a18aae1b4a" providerId="ADAL" clId="{4EC0DF61-D17B-4F0F-97C3-64F3BCC54C37}" dt="2025-02-22T12:01:09.489" v="559" actId="1036"/>
          <ac:spMkLst>
            <pc:docMk/>
            <pc:sldMk cId="2283299601" sldId="333"/>
            <ac:spMk id="21" creationId="{F9261980-5206-C050-8FE9-D6B3938008C4}"/>
          </ac:spMkLst>
        </pc:spChg>
        <pc:spChg chg="add mod">
          <ac:chgData name="Abels, Patrick" userId="ba666de4-0d21-43a6-8e66-51a18aae1b4a" providerId="ADAL" clId="{4EC0DF61-D17B-4F0F-97C3-64F3BCC54C37}" dt="2025-02-22T12:01:05.862" v="554" actId="1035"/>
          <ac:spMkLst>
            <pc:docMk/>
            <pc:sldMk cId="2283299601" sldId="333"/>
            <ac:spMk id="47" creationId="{4CCD8D95-8C8E-FAB6-A8EB-3D43E0434465}"/>
          </ac:spMkLst>
        </pc:spChg>
        <pc:spChg chg="add mod">
          <ac:chgData name="Abels, Patrick" userId="ba666de4-0d21-43a6-8e66-51a18aae1b4a" providerId="ADAL" clId="{4EC0DF61-D17B-4F0F-97C3-64F3BCC54C37}" dt="2025-02-22T12:01:05.862" v="554" actId="1035"/>
          <ac:spMkLst>
            <pc:docMk/>
            <pc:sldMk cId="2283299601" sldId="333"/>
            <ac:spMk id="48" creationId="{5374FD2D-F32D-B9CB-BC29-360A69F97BFB}"/>
          </ac:spMkLst>
        </pc:spChg>
        <pc:graphicFrameChg chg="add mod modGraphic">
          <ac:chgData name="Abels, Patrick" userId="ba666de4-0d21-43a6-8e66-51a18aae1b4a" providerId="ADAL" clId="{4EC0DF61-D17B-4F0F-97C3-64F3BCC54C37}" dt="2025-02-22T11:53:20.320" v="289" actId="14100"/>
          <ac:graphicFrameMkLst>
            <pc:docMk/>
            <pc:sldMk cId="2283299601" sldId="333"/>
            <ac:graphicFrameMk id="4" creationId="{F9C651CA-6882-6C85-1B62-FC4AB0826CA3}"/>
          </ac:graphicFrameMkLst>
        </pc:graphicFrameChg>
        <pc:picChg chg="add mod modCrop">
          <ac:chgData name="Abels, Patrick" userId="ba666de4-0d21-43a6-8e66-51a18aae1b4a" providerId="ADAL" clId="{4EC0DF61-D17B-4F0F-97C3-64F3BCC54C37}" dt="2025-02-22T12:01:05.862" v="554" actId="1035"/>
          <ac:picMkLst>
            <pc:docMk/>
            <pc:sldMk cId="2283299601" sldId="333"/>
            <ac:picMk id="17" creationId="{9E6B9511-3C05-5668-81E0-6DDE2A505CEA}"/>
          </ac:picMkLst>
        </pc:picChg>
        <pc:picChg chg="add mod">
          <ac:chgData name="Abels, Patrick" userId="ba666de4-0d21-43a6-8e66-51a18aae1b4a" providerId="ADAL" clId="{4EC0DF61-D17B-4F0F-97C3-64F3BCC54C37}" dt="2025-02-22T11:55:51.107" v="346" actId="1076"/>
          <ac:picMkLst>
            <pc:docMk/>
            <pc:sldMk cId="2283299601" sldId="333"/>
            <ac:picMk id="18" creationId="{25FE46B3-A3FC-1075-CFE3-8EF0ACFBA005}"/>
          </ac:picMkLst>
        </pc:picChg>
        <pc:picChg chg="add mod">
          <ac:chgData name="Abels, Patrick" userId="ba666de4-0d21-43a6-8e66-51a18aae1b4a" providerId="ADAL" clId="{4EC0DF61-D17B-4F0F-97C3-64F3BCC54C37}" dt="2025-02-22T11:55:55.232" v="348" actId="1076"/>
          <ac:picMkLst>
            <pc:docMk/>
            <pc:sldMk cId="2283299601" sldId="333"/>
            <ac:picMk id="19" creationId="{81CE38F0-6DB8-5085-D1FC-9BE6FD89435B}"/>
          </ac:picMkLst>
        </pc:picChg>
        <pc:picChg chg="add mod">
          <ac:chgData name="Abels, Patrick" userId="ba666de4-0d21-43a6-8e66-51a18aae1b4a" providerId="ADAL" clId="{4EC0DF61-D17B-4F0F-97C3-64F3BCC54C37}" dt="2025-02-22T11:56:17.378" v="351" actId="1076"/>
          <ac:picMkLst>
            <pc:docMk/>
            <pc:sldMk cId="2283299601" sldId="333"/>
            <ac:picMk id="20" creationId="{A1121454-E70E-E54B-530A-B8A707CEFABC}"/>
          </ac:picMkLst>
        </pc:picChg>
        <pc:cxnChg chg="add mod">
          <ac:chgData name="Abels, Patrick" userId="ba666de4-0d21-43a6-8e66-51a18aae1b4a" providerId="ADAL" clId="{4EC0DF61-D17B-4F0F-97C3-64F3BCC54C37}" dt="2025-02-22T12:09:43.639" v="563" actId="1582"/>
          <ac:cxnSpMkLst>
            <pc:docMk/>
            <pc:sldMk cId="2283299601" sldId="333"/>
            <ac:cxnSpMk id="9" creationId="{8D930D52-35E5-B364-FD19-E7547EE83D55}"/>
          </ac:cxnSpMkLst>
        </pc:cxnChg>
        <pc:cxnChg chg="add mod">
          <ac:chgData name="Abels, Patrick" userId="ba666de4-0d21-43a6-8e66-51a18aae1b4a" providerId="ADAL" clId="{4EC0DF61-D17B-4F0F-97C3-64F3BCC54C37}" dt="2025-02-22T12:09:43.639" v="563" actId="1582"/>
          <ac:cxnSpMkLst>
            <pc:docMk/>
            <pc:sldMk cId="2283299601" sldId="333"/>
            <ac:cxnSpMk id="12" creationId="{BD31331B-11E5-03B8-9C2A-4ABE6496B00C}"/>
          </ac:cxnSpMkLst>
        </pc:cxnChg>
        <pc:cxnChg chg="add mod">
          <ac:chgData name="Abels, Patrick" userId="ba666de4-0d21-43a6-8e66-51a18aae1b4a" providerId="ADAL" clId="{4EC0DF61-D17B-4F0F-97C3-64F3BCC54C37}" dt="2025-02-22T12:09:43.639" v="563" actId="1582"/>
          <ac:cxnSpMkLst>
            <pc:docMk/>
            <pc:sldMk cId="2283299601" sldId="333"/>
            <ac:cxnSpMk id="13" creationId="{875714E6-8448-42FB-D660-A20369A5D3B2}"/>
          </ac:cxnSpMkLst>
        </pc:cxnChg>
        <pc:cxnChg chg="add mod">
          <ac:chgData name="Abels, Patrick" userId="ba666de4-0d21-43a6-8e66-51a18aae1b4a" providerId="ADAL" clId="{4EC0DF61-D17B-4F0F-97C3-64F3BCC54C37}" dt="2025-02-22T12:09:53.067" v="564" actId="1582"/>
          <ac:cxnSpMkLst>
            <pc:docMk/>
            <pc:sldMk cId="2283299601" sldId="333"/>
            <ac:cxnSpMk id="23" creationId="{F8E984BA-BEAE-521C-05A0-0BCAB34B26D8}"/>
          </ac:cxnSpMkLst>
        </pc:cxnChg>
        <pc:cxnChg chg="add mod">
          <ac:chgData name="Abels, Patrick" userId="ba666de4-0d21-43a6-8e66-51a18aae1b4a" providerId="ADAL" clId="{4EC0DF61-D17B-4F0F-97C3-64F3BCC54C37}" dt="2025-02-22T12:09:53.067" v="564" actId="1582"/>
          <ac:cxnSpMkLst>
            <pc:docMk/>
            <pc:sldMk cId="2283299601" sldId="333"/>
            <ac:cxnSpMk id="24" creationId="{D2F31543-E651-E8D3-76A0-E776BFA20EA9}"/>
          </ac:cxnSpMkLst>
        </pc:cxnChg>
        <pc:cxnChg chg="add mod">
          <ac:chgData name="Abels, Patrick" userId="ba666de4-0d21-43a6-8e66-51a18aae1b4a" providerId="ADAL" clId="{4EC0DF61-D17B-4F0F-97C3-64F3BCC54C37}" dt="2025-02-22T12:09:53.067" v="564" actId="1582"/>
          <ac:cxnSpMkLst>
            <pc:docMk/>
            <pc:sldMk cId="2283299601" sldId="333"/>
            <ac:cxnSpMk id="27" creationId="{EE1F172B-D64F-662E-7D7C-959C90FBC4A4}"/>
          </ac:cxnSpMkLst>
        </pc:cxnChg>
        <pc:cxnChg chg="add mod">
          <ac:chgData name="Abels, Patrick" userId="ba666de4-0d21-43a6-8e66-51a18aae1b4a" providerId="ADAL" clId="{4EC0DF61-D17B-4F0F-97C3-64F3BCC54C37}" dt="2025-02-22T12:09:53.067" v="564" actId="1582"/>
          <ac:cxnSpMkLst>
            <pc:docMk/>
            <pc:sldMk cId="2283299601" sldId="333"/>
            <ac:cxnSpMk id="32" creationId="{08F924DF-01EB-B64E-E018-969A31A37259}"/>
          </ac:cxnSpMkLst>
        </pc:cxnChg>
        <pc:cxnChg chg="add mod">
          <ac:chgData name="Abels, Patrick" userId="ba666de4-0d21-43a6-8e66-51a18aae1b4a" providerId="ADAL" clId="{4EC0DF61-D17B-4F0F-97C3-64F3BCC54C37}" dt="2025-02-22T12:09:53.067" v="564" actId="1582"/>
          <ac:cxnSpMkLst>
            <pc:docMk/>
            <pc:sldMk cId="2283299601" sldId="333"/>
            <ac:cxnSpMk id="33" creationId="{CA8C5F12-1252-1C4F-E1EA-5888B1FDAF58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35" creationId="{54E7AD51-B6FF-F451-9AEA-F442B1724B57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37" creationId="{2AECD7C9-CB91-2B5D-BCA8-FD09C77635E8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38" creationId="{54A3A59A-DA76-9384-E413-FAA6A1DF4631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39" creationId="{F69B8275-0B06-7337-3210-055349665B8E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41" creationId="{E3432594-AB63-A67A-E390-942C15844CB6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42" creationId="{709DA0BC-F3FB-886F-472A-D1EBA2A06A50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43" creationId="{BABF7294-F219-244A-6F46-55678A0639A4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45" creationId="{5EB874C7-E4CF-9A42-EB99-525CED3419C2}"/>
          </ac:cxnSpMkLst>
        </pc:cxnChg>
        <pc:cxnChg chg="add mod">
          <ac:chgData name="Abels, Patrick" userId="ba666de4-0d21-43a6-8e66-51a18aae1b4a" providerId="ADAL" clId="{4EC0DF61-D17B-4F0F-97C3-64F3BCC54C37}" dt="2025-02-22T12:10:11.687" v="565" actId="1582"/>
          <ac:cxnSpMkLst>
            <pc:docMk/>
            <pc:sldMk cId="2283299601" sldId="333"/>
            <ac:cxnSpMk id="46" creationId="{FD6E94E2-F525-F80F-1C15-91F36A7C6369}"/>
          </ac:cxnSpMkLst>
        </pc:cxnChg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2951851960" sldId="335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1077492656" sldId="336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459147332" sldId="337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3891261109" sldId="338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1289267857" sldId="339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614890054" sldId="340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4254743807" sldId="341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647552575" sldId="342"/>
        </pc:sldMkLst>
      </pc:sldChg>
      <pc:sldChg chg="del">
        <pc:chgData name="Abels, Patrick" userId="ba666de4-0d21-43a6-8e66-51a18aae1b4a" providerId="ADAL" clId="{4EC0DF61-D17B-4F0F-97C3-64F3BCC54C37}" dt="2025-02-22T12:19:05.810" v="678" actId="47"/>
        <pc:sldMkLst>
          <pc:docMk/>
          <pc:sldMk cId="932415771" sldId="343"/>
        </pc:sldMkLst>
      </pc:sldChg>
      <pc:sldChg chg="addSp delSp modSp new mod">
        <pc:chgData name="Abels, Patrick" userId="ba666de4-0d21-43a6-8e66-51a18aae1b4a" providerId="ADAL" clId="{4EC0DF61-D17B-4F0F-97C3-64F3BCC54C37}" dt="2025-02-22T11:45:12.511" v="182" actId="1076"/>
        <pc:sldMkLst>
          <pc:docMk/>
          <pc:sldMk cId="1249571153" sldId="344"/>
        </pc:sldMkLst>
        <pc:spChg chg="del">
          <ac:chgData name="Abels, Patrick" userId="ba666de4-0d21-43a6-8e66-51a18aae1b4a" providerId="ADAL" clId="{4EC0DF61-D17B-4F0F-97C3-64F3BCC54C37}" dt="2025-02-22T11:37:47.837" v="37" actId="478"/>
          <ac:spMkLst>
            <pc:docMk/>
            <pc:sldMk cId="1249571153" sldId="344"/>
            <ac:spMk id="2" creationId="{58F7E334-4AE5-1AE0-C200-6820C318CE08}"/>
          </ac:spMkLst>
        </pc:spChg>
        <pc:spChg chg="mod">
          <ac:chgData name="Abels, Patrick" userId="ba666de4-0d21-43a6-8e66-51a18aae1b4a" providerId="ADAL" clId="{4EC0DF61-D17B-4F0F-97C3-64F3BCC54C37}" dt="2025-02-22T11:28:05.187" v="26" actId="20577"/>
          <ac:spMkLst>
            <pc:docMk/>
            <pc:sldMk cId="1249571153" sldId="344"/>
            <ac:spMk id="3" creationId="{B0EE2EEA-FD57-DDC9-5046-04CC64B37542}"/>
          </ac:spMkLst>
        </pc:spChg>
        <pc:spChg chg="mod">
          <ac:chgData name="Abels, Patrick" userId="ba666de4-0d21-43a6-8e66-51a18aae1b4a" providerId="ADAL" clId="{4EC0DF61-D17B-4F0F-97C3-64F3BCC54C37}" dt="2025-02-22T11:28:12.459" v="36" actId="207"/>
          <ac:spMkLst>
            <pc:docMk/>
            <pc:sldMk cId="1249571153" sldId="344"/>
            <ac:spMk id="4" creationId="{3DB26301-D65A-1A81-8900-6D2EA2D0192D}"/>
          </ac:spMkLst>
        </pc:spChg>
        <pc:graphicFrameChg chg="add mod modGraphic">
          <ac:chgData name="Abels, Patrick" userId="ba666de4-0d21-43a6-8e66-51a18aae1b4a" providerId="ADAL" clId="{4EC0DF61-D17B-4F0F-97C3-64F3BCC54C37}" dt="2025-02-22T11:40:49.283" v="153" actId="20577"/>
          <ac:graphicFrameMkLst>
            <pc:docMk/>
            <pc:sldMk cId="1249571153" sldId="344"/>
            <ac:graphicFrameMk id="5" creationId="{F733F5EF-C87A-0FB9-1840-07B3E2E8BB4B}"/>
          </ac:graphicFrameMkLst>
        </pc:graphicFrameChg>
        <pc:picChg chg="add mod">
          <ac:chgData name="Abels, Patrick" userId="ba666de4-0d21-43a6-8e66-51a18aae1b4a" providerId="ADAL" clId="{4EC0DF61-D17B-4F0F-97C3-64F3BCC54C37}" dt="2025-02-22T11:44:18.491" v="172"/>
          <ac:picMkLst>
            <pc:docMk/>
            <pc:sldMk cId="1249571153" sldId="344"/>
            <ac:picMk id="7" creationId="{EE48CC20-B3FB-DBE4-9339-4DC96015F8B0}"/>
          </ac:picMkLst>
        </pc:picChg>
        <pc:picChg chg="add mod">
          <ac:chgData name="Abels, Patrick" userId="ba666de4-0d21-43a6-8e66-51a18aae1b4a" providerId="ADAL" clId="{4EC0DF61-D17B-4F0F-97C3-64F3BCC54C37}" dt="2025-02-22T11:44:56.074" v="178" actId="1076"/>
          <ac:picMkLst>
            <pc:docMk/>
            <pc:sldMk cId="1249571153" sldId="344"/>
            <ac:picMk id="9" creationId="{B036E646-BC5C-95F6-761D-FC0104F33167}"/>
          </ac:picMkLst>
        </pc:picChg>
        <pc:picChg chg="add mod">
          <ac:chgData name="Abels, Patrick" userId="ba666de4-0d21-43a6-8e66-51a18aae1b4a" providerId="ADAL" clId="{4EC0DF61-D17B-4F0F-97C3-64F3BCC54C37}" dt="2025-02-22T11:44:58.627" v="179" actId="1076"/>
          <ac:picMkLst>
            <pc:docMk/>
            <pc:sldMk cId="1249571153" sldId="344"/>
            <ac:picMk id="11" creationId="{553635BA-0218-2F4C-9013-6608474C1C7B}"/>
          </ac:picMkLst>
        </pc:picChg>
        <pc:picChg chg="add del">
          <ac:chgData name="Abels, Patrick" userId="ba666de4-0d21-43a6-8e66-51a18aae1b4a" providerId="ADAL" clId="{4EC0DF61-D17B-4F0F-97C3-64F3BCC54C37}" dt="2025-02-22T11:42:50.634" v="162" actId="478"/>
          <ac:picMkLst>
            <pc:docMk/>
            <pc:sldMk cId="1249571153" sldId="344"/>
            <ac:picMk id="13" creationId="{D2B41033-C928-E1FE-D944-DD5C912F7C44}"/>
          </ac:picMkLst>
        </pc:picChg>
        <pc:picChg chg="add mod">
          <ac:chgData name="Abels, Patrick" userId="ba666de4-0d21-43a6-8e66-51a18aae1b4a" providerId="ADAL" clId="{4EC0DF61-D17B-4F0F-97C3-64F3BCC54C37}" dt="2025-02-22T11:45:06.556" v="181" actId="1076"/>
          <ac:picMkLst>
            <pc:docMk/>
            <pc:sldMk cId="1249571153" sldId="344"/>
            <ac:picMk id="15" creationId="{D9171ABC-E898-E0A7-EACD-45EB62AA17EA}"/>
          </ac:picMkLst>
        </pc:picChg>
        <pc:picChg chg="add mod">
          <ac:chgData name="Abels, Patrick" userId="ba666de4-0d21-43a6-8e66-51a18aae1b4a" providerId="ADAL" clId="{4EC0DF61-D17B-4F0F-97C3-64F3BCC54C37}" dt="2025-02-22T11:45:12.511" v="182" actId="1076"/>
          <ac:picMkLst>
            <pc:docMk/>
            <pc:sldMk cId="1249571153" sldId="344"/>
            <ac:picMk id="17" creationId="{B7D8BDBC-8D9E-4476-0FEB-03B71F7E971B}"/>
          </ac:picMkLst>
        </pc:picChg>
      </pc:sldChg>
      <pc:sldChg chg="addSp delSp modSp add mod">
        <pc:chgData name="Abels, Patrick" userId="ba666de4-0d21-43a6-8e66-51a18aae1b4a" providerId="ADAL" clId="{4EC0DF61-D17B-4F0F-97C3-64F3BCC54C37}" dt="2025-02-22T12:12:13.869" v="620" actId="1038"/>
        <pc:sldMkLst>
          <pc:docMk/>
          <pc:sldMk cId="1991900612" sldId="345"/>
        </pc:sldMkLst>
        <pc:spChg chg="mod">
          <ac:chgData name="Abels, Patrick" userId="ba666de4-0d21-43a6-8e66-51a18aae1b4a" providerId="ADAL" clId="{4EC0DF61-D17B-4F0F-97C3-64F3BCC54C37}" dt="2025-02-22T12:11:32.796" v="581" actId="20577"/>
          <ac:spMkLst>
            <pc:docMk/>
            <pc:sldMk cId="1991900612" sldId="345"/>
            <ac:spMk id="3" creationId="{DE23CABA-A60B-617E-7CC2-DCD481A6B795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5" creationId="{F31E1099-BA29-603D-FE91-6105B46EE779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6" creationId="{836EF4EA-1DC6-6083-6B49-6C635F516B04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7" creationId="{A6D815D8-5AE2-3DC0-009F-1C2AE64950E7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14" creationId="{99E96DB0-4006-0711-E588-227B942D4EB1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15" creationId="{30789DDA-1DCD-5EC3-6075-79528CAC7422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16" creationId="{89DB30BB-A3CD-318C-CEFE-BB0D87853675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21" creationId="{2BE12A18-1FB7-36A4-2143-4E3F23963112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47" creationId="{4DB129A8-6FE1-8069-339B-731EEACAF7E4}"/>
          </ac:spMkLst>
        </pc:spChg>
        <pc:spChg chg="mod">
          <ac:chgData name="Abels, Patrick" userId="ba666de4-0d21-43a6-8e66-51a18aae1b4a" providerId="ADAL" clId="{4EC0DF61-D17B-4F0F-97C3-64F3BCC54C37}" dt="2025-02-22T12:12:13.869" v="620" actId="1038"/>
          <ac:spMkLst>
            <pc:docMk/>
            <pc:sldMk cId="1991900612" sldId="345"/>
            <ac:spMk id="48" creationId="{956A95F3-E4C6-A7A3-2251-4F31D3B8717F}"/>
          </ac:spMkLst>
        </pc:spChg>
        <pc:graphicFrameChg chg="del">
          <ac:chgData name="Abels, Patrick" userId="ba666de4-0d21-43a6-8e66-51a18aae1b4a" providerId="ADAL" clId="{4EC0DF61-D17B-4F0F-97C3-64F3BCC54C37}" dt="2025-02-22T12:11:37.457" v="582" actId="478"/>
          <ac:graphicFrameMkLst>
            <pc:docMk/>
            <pc:sldMk cId="1991900612" sldId="345"/>
            <ac:graphicFrameMk id="4" creationId="{448185D5-AD11-6870-EC40-D3B8EBB188B5}"/>
          </ac:graphicFrameMkLst>
        </pc:graphicFrameChg>
        <pc:picChg chg="add mod">
          <ac:chgData name="Abels, Patrick" userId="ba666de4-0d21-43a6-8e66-51a18aae1b4a" providerId="ADAL" clId="{4EC0DF61-D17B-4F0F-97C3-64F3BCC54C37}" dt="2025-02-22T12:12:07.103" v="586" actId="1076"/>
          <ac:picMkLst>
            <pc:docMk/>
            <pc:sldMk cId="1991900612" sldId="345"/>
            <ac:picMk id="10" creationId="{341A97A8-C44E-3EDE-4981-073DB0900631}"/>
          </ac:picMkLst>
        </pc:picChg>
        <pc:picChg chg="mod">
          <ac:chgData name="Abels, Patrick" userId="ba666de4-0d21-43a6-8e66-51a18aae1b4a" providerId="ADAL" clId="{4EC0DF61-D17B-4F0F-97C3-64F3BCC54C37}" dt="2025-02-22T12:12:13.869" v="620" actId="1038"/>
          <ac:picMkLst>
            <pc:docMk/>
            <pc:sldMk cId="1991900612" sldId="345"/>
            <ac:picMk id="19" creationId="{2C3B5A78-8C24-883B-3A42-822E25AA9853}"/>
          </ac:picMkLst>
        </pc:picChg>
      </pc:sldChg>
      <pc:sldChg chg="addSp modSp new mod">
        <pc:chgData name="Abels, Patrick" userId="ba666de4-0d21-43a6-8e66-51a18aae1b4a" providerId="ADAL" clId="{4EC0DF61-D17B-4F0F-97C3-64F3BCC54C37}" dt="2025-02-22T12:15:36.508" v="669" actId="20577"/>
        <pc:sldMkLst>
          <pc:docMk/>
          <pc:sldMk cId="904412220" sldId="346"/>
        </pc:sldMkLst>
        <pc:spChg chg="mod">
          <ac:chgData name="Abels, Patrick" userId="ba666de4-0d21-43a6-8e66-51a18aae1b4a" providerId="ADAL" clId="{4EC0DF61-D17B-4F0F-97C3-64F3BCC54C37}" dt="2025-02-22T12:14:36.022" v="657" actId="20577"/>
          <ac:spMkLst>
            <pc:docMk/>
            <pc:sldMk cId="904412220" sldId="346"/>
            <ac:spMk id="2" creationId="{72441659-C4C4-B562-350A-D567CF5E09B7}"/>
          </ac:spMkLst>
        </pc:spChg>
        <pc:spChg chg="mod">
          <ac:chgData name="Abels, Patrick" userId="ba666de4-0d21-43a6-8e66-51a18aae1b4a" providerId="ADAL" clId="{4EC0DF61-D17B-4F0F-97C3-64F3BCC54C37}" dt="2025-02-22T12:13:44.010" v="628" actId="20577"/>
          <ac:spMkLst>
            <pc:docMk/>
            <pc:sldMk cId="904412220" sldId="346"/>
            <ac:spMk id="3" creationId="{942E47F2-B61F-B978-2EB8-DF4B5362282E}"/>
          </ac:spMkLst>
        </pc:spChg>
        <pc:graphicFrameChg chg="add mod modGraphic">
          <ac:chgData name="Abels, Patrick" userId="ba666de4-0d21-43a6-8e66-51a18aae1b4a" providerId="ADAL" clId="{4EC0DF61-D17B-4F0F-97C3-64F3BCC54C37}" dt="2025-02-22T12:15:36.508" v="669" actId="20577"/>
          <ac:graphicFrameMkLst>
            <pc:docMk/>
            <pc:sldMk cId="904412220" sldId="346"/>
            <ac:graphicFrameMk id="4" creationId="{95D177C5-A317-6902-AB1F-517A6095B796}"/>
          </ac:graphicFrameMkLst>
        </pc:graphicFrameChg>
      </pc:sldChg>
      <pc:sldChg chg="addSp modSp new mod">
        <pc:chgData name="Abels, Patrick" userId="ba666de4-0d21-43a6-8e66-51a18aae1b4a" providerId="ADAL" clId="{4EC0DF61-D17B-4F0F-97C3-64F3BCC54C37}" dt="2025-02-22T12:33:22.464" v="1751" actId="14100"/>
        <pc:sldMkLst>
          <pc:docMk/>
          <pc:sldMk cId="2299471647" sldId="347"/>
        </pc:sldMkLst>
        <pc:spChg chg="mod">
          <ac:chgData name="Abels, Patrick" userId="ba666de4-0d21-43a6-8e66-51a18aae1b4a" providerId="ADAL" clId="{4EC0DF61-D17B-4F0F-97C3-64F3BCC54C37}" dt="2025-02-22T12:31:22.750" v="1489" actId="20577"/>
          <ac:spMkLst>
            <pc:docMk/>
            <pc:sldMk cId="2299471647" sldId="347"/>
            <ac:spMk id="2" creationId="{A5821D85-2FEF-8A54-7901-EE5CCF686E58}"/>
          </ac:spMkLst>
        </pc:spChg>
        <pc:spChg chg="mod">
          <ac:chgData name="Abels, Patrick" userId="ba666de4-0d21-43a6-8e66-51a18aae1b4a" providerId="ADAL" clId="{4EC0DF61-D17B-4F0F-97C3-64F3BCC54C37}" dt="2025-02-22T12:15:54.998" v="677" actId="20577"/>
          <ac:spMkLst>
            <pc:docMk/>
            <pc:sldMk cId="2299471647" sldId="347"/>
            <ac:spMk id="3" creationId="{FDC17EB9-DA7D-ABE4-D4B2-A9816838888B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4" creationId="{E2EB8FD3-0D92-8A13-B5CB-8FDD3D124926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5" creationId="{42233B32-AB19-F0E7-629F-9B19C7051A8D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6" creationId="{7F3E9BA5-D7B6-66D0-02B0-342F5738C5F0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10" creationId="{46B46999-B336-F2F1-9D0D-4B4C06C17443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11" creationId="{EB81565A-1D57-A3C6-EC90-083EB21BB9DD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12" creationId="{2EE2298C-23F7-7147-F15A-516248BABA8B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17" creationId="{2033D286-3553-6425-DC05-62B474818D0D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32" creationId="{806903B5-0FB1-EA7B-75CF-CC3812F6E120}"/>
          </ac:spMkLst>
        </pc:spChg>
        <pc:spChg chg="add mod">
          <ac:chgData name="Abels, Patrick" userId="ba666de4-0d21-43a6-8e66-51a18aae1b4a" providerId="ADAL" clId="{4EC0DF61-D17B-4F0F-97C3-64F3BCC54C37}" dt="2025-02-22T12:31:29.097" v="1490" actId="1076"/>
          <ac:spMkLst>
            <pc:docMk/>
            <pc:sldMk cId="2299471647" sldId="347"/>
            <ac:spMk id="33" creationId="{51B04690-6032-9B5E-41C7-0DD2F6C99614}"/>
          </ac:spMkLst>
        </pc:spChg>
        <pc:spChg chg="add mod">
          <ac:chgData name="Abels, Patrick" userId="ba666de4-0d21-43a6-8e66-51a18aae1b4a" providerId="ADAL" clId="{4EC0DF61-D17B-4F0F-97C3-64F3BCC54C37}" dt="2025-02-22T12:31:53.752" v="1528" actId="1035"/>
          <ac:spMkLst>
            <pc:docMk/>
            <pc:sldMk cId="2299471647" sldId="347"/>
            <ac:spMk id="34" creationId="{1DC4CB69-27BE-6C2D-9BE0-2956A9A22865}"/>
          </ac:spMkLst>
        </pc:spChg>
        <pc:spChg chg="add mod">
          <ac:chgData name="Abels, Patrick" userId="ba666de4-0d21-43a6-8e66-51a18aae1b4a" providerId="ADAL" clId="{4EC0DF61-D17B-4F0F-97C3-64F3BCC54C37}" dt="2025-02-22T12:32:04.082" v="1553" actId="1038"/>
          <ac:spMkLst>
            <pc:docMk/>
            <pc:sldMk cId="2299471647" sldId="347"/>
            <ac:spMk id="35" creationId="{0554E8E3-EA24-6E96-CEBD-29A145951028}"/>
          </ac:spMkLst>
        </pc:spChg>
        <pc:spChg chg="add mod">
          <ac:chgData name="Abels, Patrick" userId="ba666de4-0d21-43a6-8e66-51a18aae1b4a" providerId="ADAL" clId="{4EC0DF61-D17B-4F0F-97C3-64F3BCC54C37}" dt="2025-02-22T12:32:21.668" v="1621" actId="1038"/>
          <ac:spMkLst>
            <pc:docMk/>
            <pc:sldMk cId="2299471647" sldId="347"/>
            <ac:spMk id="36" creationId="{F40A9080-309C-3B64-0B1F-8D045FC13759}"/>
          </ac:spMkLst>
        </pc:spChg>
        <pc:spChg chg="add mod">
          <ac:chgData name="Abels, Patrick" userId="ba666de4-0d21-43a6-8e66-51a18aae1b4a" providerId="ADAL" clId="{4EC0DF61-D17B-4F0F-97C3-64F3BCC54C37}" dt="2025-02-22T12:33:05.021" v="1745" actId="1038"/>
          <ac:spMkLst>
            <pc:docMk/>
            <pc:sldMk cId="2299471647" sldId="347"/>
            <ac:spMk id="41" creationId="{CEF3B876-C378-11CB-4030-D74AFB5E77A6}"/>
          </ac:spMkLst>
        </pc:spChg>
        <pc:picChg chg="add mod">
          <ac:chgData name="Abels, Patrick" userId="ba666de4-0d21-43a6-8e66-51a18aae1b4a" providerId="ADAL" clId="{4EC0DF61-D17B-4F0F-97C3-64F3BCC54C37}" dt="2025-02-22T12:31:29.097" v="1490" actId="1076"/>
          <ac:picMkLst>
            <pc:docMk/>
            <pc:sldMk cId="2299471647" sldId="347"/>
            <ac:picMk id="13" creationId="{128051EB-37CD-AB59-9676-F3A67770C238}"/>
          </ac:picMkLst>
        </pc:picChg>
        <pc:picChg chg="add mod">
          <ac:chgData name="Abels, Patrick" userId="ba666de4-0d21-43a6-8e66-51a18aae1b4a" providerId="ADAL" clId="{4EC0DF61-D17B-4F0F-97C3-64F3BCC54C37}" dt="2025-02-22T12:32:40.471" v="1623" actId="1076"/>
          <ac:picMkLst>
            <pc:docMk/>
            <pc:sldMk cId="2299471647" sldId="347"/>
            <ac:picMk id="37" creationId="{706872B1-CBB0-16C5-B7A6-18B8FF1D2416}"/>
          </ac:picMkLst>
        </pc:picChg>
        <pc:cxnChg chg="add mod">
          <ac:chgData name="Abels, Patrick" userId="ba666de4-0d21-43a6-8e66-51a18aae1b4a" providerId="ADAL" clId="{4EC0DF61-D17B-4F0F-97C3-64F3BCC54C37}" dt="2025-02-22T12:32:53.768" v="1692" actId="1035"/>
          <ac:cxnSpMkLst>
            <pc:docMk/>
            <pc:sldMk cId="2299471647" sldId="347"/>
            <ac:cxnSpMk id="38" creationId="{1C97B974-E539-F97F-C5B4-46D99D3A3499}"/>
          </ac:cxnSpMkLst>
        </pc:cxnChg>
        <pc:cxnChg chg="add mod">
          <ac:chgData name="Abels, Patrick" userId="ba666de4-0d21-43a6-8e66-51a18aae1b4a" providerId="ADAL" clId="{4EC0DF61-D17B-4F0F-97C3-64F3BCC54C37}" dt="2025-02-22T12:32:53.768" v="1692" actId="1035"/>
          <ac:cxnSpMkLst>
            <pc:docMk/>
            <pc:sldMk cId="2299471647" sldId="347"/>
            <ac:cxnSpMk id="39" creationId="{9B92404F-9DA6-10D9-AF00-5A3C610C64CE}"/>
          </ac:cxnSpMkLst>
        </pc:cxnChg>
        <pc:cxnChg chg="add mod">
          <ac:chgData name="Abels, Patrick" userId="ba666de4-0d21-43a6-8e66-51a18aae1b4a" providerId="ADAL" clId="{4EC0DF61-D17B-4F0F-97C3-64F3BCC54C37}" dt="2025-02-22T12:32:53.768" v="1692" actId="1035"/>
          <ac:cxnSpMkLst>
            <pc:docMk/>
            <pc:sldMk cId="2299471647" sldId="347"/>
            <ac:cxnSpMk id="40" creationId="{BB37A2D5-797A-8DE9-A971-13B70868D5D6}"/>
          </ac:cxnSpMkLst>
        </pc:cxnChg>
        <pc:cxnChg chg="add mod">
          <ac:chgData name="Abels, Patrick" userId="ba666de4-0d21-43a6-8e66-51a18aae1b4a" providerId="ADAL" clId="{4EC0DF61-D17B-4F0F-97C3-64F3BCC54C37}" dt="2025-02-22T12:33:22.464" v="1751" actId="14100"/>
          <ac:cxnSpMkLst>
            <pc:docMk/>
            <pc:sldMk cId="2299471647" sldId="347"/>
            <ac:cxnSpMk id="42" creationId="{23520EF6-CD18-E05F-66A7-BE5FB6A0C2E0}"/>
          </ac:cxnSpMkLst>
        </pc:cxnChg>
        <pc:cxnChg chg="add mod">
          <ac:chgData name="Abels, Patrick" userId="ba666de4-0d21-43a6-8e66-51a18aae1b4a" providerId="ADAL" clId="{4EC0DF61-D17B-4F0F-97C3-64F3BCC54C37}" dt="2025-02-22T12:33:19.902" v="1750" actId="14100"/>
          <ac:cxnSpMkLst>
            <pc:docMk/>
            <pc:sldMk cId="2299471647" sldId="347"/>
            <ac:cxnSpMk id="43" creationId="{FFF4A2B0-D7CB-E284-8F38-6A2112FEA76C}"/>
          </ac:cxnSpMkLst>
        </pc:cxnChg>
      </pc:sldChg>
      <pc:sldChg chg="addSp delSp modSp add mod">
        <pc:chgData name="Abels, Patrick" userId="ba666de4-0d21-43a6-8e66-51a18aae1b4a" providerId="ADAL" clId="{4EC0DF61-D17B-4F0F-97C3-64F3BCC54C37}" dt="2025-02-22T12:36:49.438" v="2111" actId="1035"/>
        <pc:sldMkLst>
          <pc:docMk/>
          <pc:sldMk cId="2828070404" sldId="348"/>
        </pc:sldMkLst>
        <pc:spChg chg="mod">
          <ac:chgData name="Abels, Patrick" userId="ba666de4-0d21-43a6-8e66-51a18aae1b4a" providerId="ADAL" clId="{4EC0DF61-D17B-4F0F-97C3-64F3BCC54C37}" dt="2025-02-22T12:31:37.908" v="1493" actId="6549"/>
          <ac:spMkLst>
            <pc:docMk/>
            <pc:sldMk cId="2828070404" sldId="348"/>
            <ac:spMk id="2" creationId="{DB4B2572-D514-C23D-57B3-3F3879D9F970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4" creationId="{C1BA818C-6AC7-8FAE-4E4D-FC50757D9AFD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5" creationId="{6C10F4B1-B713-64F7-394B-C93083C62B1C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6" creationId="{933715BB-A1AA-2FFA-273F-6BAF9FB6BF5B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10" creationId="{DFBD9C8A-2913-BB66-C807-F62C159FE4E9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11" creationId="{E58F3526-30E2-C840-D7A6-EEC8E5615CA5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12" creationId="{FC1F4228-9168-56B1-E211-E2F4AC02DA62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17" creationId="{0C8DB7E3-4D50-75F6-6C68-C436BC0132D5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32" creationId="{700FCB65-9CC7-CDE0-5AF5-3B9F0A4398A8}"/>
          </ac:spMkLst>
        </pc:spChg>
        <pc:spChg chg="del">
          <ac:chgData name="Abels, Patrick" userId="ba666de4-0d21-43a6-8e66-51a18aae1b4a" providerId="ADAL" clId="{4EC0DF61-D17B-4F0F-97C3-64F3BCC54C37}" dt="2025-02-22T12:31:34.480" v="1491" actId="478"/>
          <ac:spMkLst>
            <pc:docMk/>
            <pc:sldMk cId="2828070404" sldId="348"/>
            <ac:spMk id="33" creationId="{96EC3917-9AC1-0809-D1A2-DEA4EFAEAB58}"/>
          </ac:spMkLst>
        </pc:spChg>
        <pc:spChg chg="add mod">
          <ac:chgData name="Abels, Patrick" userId="ba666de4-0d21-43a6-8e66-51a18aae1b4a" providerId="ADAL" clId="{4EC0DF61-D17B-4F0F-97C3-64F3BCC54C37}" dt="2025-02-22T12:33:58.305" v="1859" actId="1036"/>
          <ac:spMkLst>
            <pc:docMk/>
            <pc:sldMk cId="2828070404" sldId="348"/>
            <ac:spMk id="35" creationId="{D0D64DE5-BB66-11C1-427B-701EE889C8F2}"/>
          </ac:spMkLst>
        </pc:spChg>
        <pc:spChg chg="add mod">
          <ac:chgData name="Abels, Patrick" userId="ba666de4-0d21-43a6-8e66-51a18aae1b4a" providerId="ADAL" clId="{4EC0DF61-D17B-4F0F-97C3-64F3BCC54C37}" dt="2025-02-22T12:33:58.305" v="1859" actId="1036"/>
          <ac:spMkLst>
            <pc:docMk/>
            <pc:sldMk cId="2828070404" sldId="348"/>
            <ac:spMk id="36" creationId="{2F167BA8-B446-8BAA-7271-8FB0E4373E2C}"/>
          </ac:spMkLst>
        </pc:spChg>
        <pc:spChg chg="add mod">
          <ac:chgData name="Abels, Patrick" userId="ba666de4-0d21-43a6-8e66-51a18aae1b4a" providerId="ADAL" clId="{4EC0DF61-D17B-4F0F-97C3-64F3BCC54C37}" dt="2025-02-22T12:33:58.305" v="1859" actId="1036"/>
          <ac:spMkLst>
            <pc:docMk/>
            <pc:sldMk cId="2828070404" sldId="348"/>
            <ac:spMk id="40" creationId="{C72931C3-6802-19A0-3F9A-313098D49485}"/>
          </ac:spMkLst>
        </pc:spChg>
        <pc:spChg chg="add mod">
          <ac:chgData name="Abels, Patrick" userId="ba666de4-0d21-43a6-8e66-51a18aae1b4a" providerId="ADAL" clId="{4EC0DF61-D17B-4F0F-97C3-64F3BCC54C37}" dt="2025-02-22T12:33:58.305" v="1859" actId="1036"/>
          <ac:spMkLst>
            <pc:docMk/>
            <pc:sldMk cId="2828070404" sldId="348"/>
            <ac:spMk id="41" creationId="{0E7E07E7-A13C-5A7E-8B84-EADE5B13734C}"/>
          </ac:spMkLst>
        </pc:spChg>
        <pc:spChg chg="add mod">
          <ac:chgData name="Abels, Patrick" userId="ba666de4-0d21-43a6-8e66-51a18aae1b4a" providerId="ADAL" clId="{4EC0DF61-D17B-4F0F-97C3-64F3BCC54C37}" dt="2025-02-22T12:33:58.305" v="1859" actId="1036"/>
          <ac:spMkLst>
            <pc:docMk/>
            <pc:sldMk cId="2828070404" sldId="348"/>
            <ac:spMk id="42" creationId="{CA2750F2-43D8-7BB6-B074-20B390647040}"/>
          </ac:spMkLst>
        </pc:spChg>
        <pc:spChg chg="mod">
          <ac:chgData name="Abels, Patrick" userId="ba666de4-0d21-43a6-8e66-51a18aae1b4a" providerId="ADAL" clId="{4EC0DF61-D17B-4F0F-97C3-64F3BCC54C37}" dt="2025-02-22T12:36:12.055" v="2003" actId="1035"/>
          <ac:spMkLst>
            <pc:docMk/>
            <pc:sldMk cId="2828070404" sldId="348"/>
            <ac:spMk id="47" creationId="{98154B72-1E82-570F-98F6-EAB048A8F54C}"/>
          </ac:spMkLst>
        </pc:spChg>
        <pc:spChg chg="add del mod">
          <ac:chgData name="Abels, Patrick" userId="ba666de4-0d21-43a6-8e66-51a18aae1b4a" providerId="ADAL" clId="{4EC0DF61-D17B-4F0F-97C3-64F3BCC54C37}" dt="2025-02-22T12:36:28.709" v="2007" actId="478"/>
          <ac:spMkLst>
            <pc:docMk/>
            <pc:sldMk cId="2828070404" sldId="348"/>
            <ac:spMk id="62" creationId="{9D60F5D3-C88A-0AD2-6B4D-B4B96DF52F6F}"/>
          </ac:spMkLst>
        </pc:spChg>
        <pc:spChg chg="add mod">
          <ac:chgData name="Abels, Patrick" userId="ba666de4-0d21-43a6-8e66-51a18aae1b4a" providerId="ADAL" clId="{4EC0DF61-D17B-4F0F-97C3-64F3BCC54C37}" dt="2025-02-22T12:33:58.305" v="1859" actId="1036"/>
          <ac:spMkLst>
            <pc:docMk/>
            <pc:sldMk cId="2828070404" sldId="348"/>
            <ac:spMk id="63" creationId="{4D65F4AB-5D1B-C401-6CFF-B2FA972E520F}"/>
          </ac:spMkLst>
        </pc:spChg>
        <pc:spChg chg="add del mod">
          <ac:chgData name="Abels, Patrick" userId="ba666de4-0d21-43a6-8e66-51a18aae1b4a" providerId="ADAL" clId="{4EC0DF61-D17B-4F0F-97C3-64F3BCC54C37}" dt="2025-02-22T12:36:30.231" v="2008" actId="478"/>
          <ac:spMkLst>
            <pc:docMk/>
            <pc:sldMk cId="2828070404" sldId="348"/>
            <ac:spMk id="64" creationId="{B3664B34-C1EC-111C-F6D7-5A317D322B1F}"/>
          </ac:spMkLst>
        </pc:spChg>
        <pc:spChg chg="add del mod">
          <ac:chgData name="Abels, Patrick" userId="ba666de4-0d21-43a6-8e66-51a18aae1b4a" providerId="ADAL" clId="{4EC0DF61-D17B-4F0F-97C3-64F3BCC54C37}" dt="2025-02-22T12:36:32.312" v="2009" actId="478"/>
          <ac:spMkLst>
            <pc:docMk/>
            <pc:sldMk cId="2828070404" sldId="348"/>
            <ac:spMk id="65" creationId="{F4CD0ECF-038C-AB89-7612-824B3D0DC779}"/>
          </ac:spMkLst>
        </pc:spChg>
        <pc:spChg chg="add mod">
          <ac:chgData name="Abels, Patrick" userId="ba666de4-0d21-43a6-8e66-51a18aae1b4a" providerId="ADAL" clId="{4EC0DF61-D17B-4F0F-97C3-64F3BCC54C37}" dt="2025-02-22T12:36:41.603" v="2049" actId="1035"/>
          <ac:spMkLst>
            <pc:docMk/>
            <pc:sldMk cId="2828070404" sldId="348"/>
            <ac:spMk id="71" creationId="{ABA4297C-4CCF-3EE1-BD99-5331222A42F6}"/>
          </ac:spMkLst>
        </pc:spChg>
        <pc:spChg chg="add mod">
          <ac:chgData name="Abels, Patrick" userId="ba666de4-0d21-43a6-8e66-51a18aae1b4a" providerId="ADAL" clId="{4EC0DF61-D17B-4F0F-97C3-64F3BCC54C37}" dt="2025-02-22T12:36:38.785" v="2044" actId="1036"/>
          <ac:spMkLst>
            <pc:docMk/>
            <pc:sldMk cId="2828070404" sldId="348"/>
            <ac:spMk id="82" creationId="{C7A988D7-78DD-49AF-B9BD-E4FC07058D5B}"/>
          </ac:spMkLst>
        </pc:spChg>
        <pc:spChg chg="add mod">
          <ac:chgData name="Abels, Patrick" userId="ba666de4-0d21-43a6-8e66-51a18aae1b4a" providerId="ADAL" clId="{4EC0DF61-D17B-4F0F-97C3-64F3BCC54C37}" dt="2025-02-22T12:36:46.432" v="2092" actId="1035"/>
          <ac:spMkLst>
            <pc:docMk/>
            <pc:sldMk cId="2828070404" sldId="348"/>
            <ac:spMk id="83" creationId="{04B9D2B5-B932-2599-D285-8EA5AA56F3D8}"/>
          </ac:spMkLst>
        </pc:spChg>
        <pc:spChg chg="add mod">
          <ac:chgData name="Abels, Patrick" userId="ba666de4-0d21-43a6-8e66-51a18aae1b4a" providerId="ADAL" clId="{4EC0DF61-D17B-4F0F-97C3-64F3BCC54C37}" dt="2025-02-22T12:36:49.438" v="2111" actId="1035"/>
          <ac:spMkLst>
            <pc:docMk/>
            <pc:sldMk cId="2828070404" sldId="348"/>
            <ac:spMk id="84" creationId="{61C30430-B09A-0713-49F3-8F3D0A91063D}"/>
          </ac:spMkLst>
        </pc:spChg>
        <pc:picChg chg="del">
          <ac:chgData name="Abels, Patrick" userId="ba666de4-0d21-43a6-8e66-51a18aae1b4a" providerId="ADAL" clId="{4EC0DF61-D17B-4F0F-97C3-64F3BCC54C37}" dt="2025-02-22T12:31:34.480" v="1491" actId="478"/>
          <ac:picMkLst>
            <pc:docMk/>
            <pc:sldMk cId="2828070404" sldId="348"/>
            <ac:picMk id="13" creationId="{7E02E987-A8C3-5299-8E9F-1ADAF6DF3B2D}"/>
          </ac:picMkLst>
        </pc:picChg>
        <pc:picChg chg="del">
          <ac:chgData name="Abels, Patrick" userId="ba666de4-0d21-43a6-8e66-51a18aae1b4a" providerId="ADAL" clId="{4EC0DF61-D17B-4F0F-97C3-64F3BCC54C37}" dt="2025-02-22T12:35:09.233" v="1883" actId="478"/>
          <ac:picMkLst>
            <pc:docMk/>
            <pc:sldMk cId="2828070404" sldId="348"/>
            <ac:picMk id="43" creationId="{321BBC54-83B9-F5F4-F4A7-85201ACD9BCF}"/>
          </ac:picMkLst>
        </pc:picChg>
        <pc:picChg chg="del">
          <ac:chgData name="Abels, Patrick" userId="ba666de4-0d21-43a6-8e66-51a18aae1b4a" providerId="ADAL" clId="{4EC0DF61-D17B-4F0F-97C3-64F3BCC54C37}" dt="2025-02-22T12:35:10.511" v="1884" actId="478"/>
          <ac:picMkLst>
            <pc:docMk/>
            <pc:sldMk cId="2828070404" sldId="348"/>
            <ac:picMk id="44" creationId="{2B46E171-8EB4-FA3C-CADD-2818F8B4655C}"/>
          </ac:picMkLst>
        </pc:picChg>
        <pc:picChg chg="mod">
          <ac:chgData name="Abels, Patrick" userId="ba666de4-0d21-43a6-8e66-51a18aae1b4a" providerId="ADAL" clId="{4EC0DF61-D17B-4F0F-97C3-64F3BCC54C37}" dt="2025-02-22T12:36:12.055" v="2003" actId="1035"/>
          <ac:picMkLst>
            <pc:docMk/>
            <pc:sldMk cId="2828070404" sldId="348"/>
            <ac:picMk id="45" creationId="{F39AC12E-604B-6B7B-3963-1562B24A247F}"/>
          </ac:picMkLst>
        </pc:picChg>
        <pc:picChg chg="mod modCrop">
          <ac:chgData name="Abels, Patrick" userId="ba666de4-0d21-43a6-8e66-51a18aae1b4a" providerId="ADAL" clId="{4EC0DF61-D17B-4F0F-97C3-64F3BCC54C37}" dt="2025-02-22T12:35:05.558" v="1882" actId="1035"/>
          <ac:picMkLst>
            <pc:docMk/>
            <pc:sldMk cId="2828070404" sldId="348"/>
            <ac:picMk id="46" creationId="{ADDCFE91-1818-6B77-0611-ECDE6D25669D}"/>
          </ac:picMkLst>
        </pc:picChg>
        <pc:picChg chg="del">
          <ac:chgData name="Abels, Patrick" userId="ba666de4-0d21-43a6-8e66-51a18aae1b4a" providerId="ADAL" clId="{4EC0DF61-D17B-4F0F-97C3-64F3BCC54C37}" dt="2025-02-22T12:35:11.545" v="1885" actId="478"/>
          <ac:picMkLst>
            <pc:docMk/>
            <pc:sldMk cId="2828070404" sldId="348"/>
            <ac:picMk id="67" creationId="{6D36EF3B-3B49-0B25-C141-818D4B2B1172}"/>
          </ac:picMkLst>
        </pc:picChg>
        <pc:picChg chg="add mod modCrop">
          <ac:chgData name="Abels, Patrick" userId="ba666de4-0d21-43a6-8e66-51a18aae1b4a" providerId="ADAL" clId="{4EC0DF61-D17B-4F0F-97C3-64F3BCC54C37}" dt="2025-02-22T12:36:12.055" v="2003" actId="1035"/>
          <ac:picMkLst>
            <pc:docMk/>
            <pc:sldMk cId="2828070404" sldId="348"/>
            <ac:picMk id="76" creationId="{58F8A678-70C9-38EC-8639-21B13BD46574}"/>
          </ac:picMkLst>
        </pc:picChg>
        <pc:picChg chg="add mod ord">
          <ac:chgData name="Abels, Patrick" userId="ba666de4-0d21-43a6-8e66-51a18aae1b4a" providerId="ADAL" clId="{4EC0DF61-D17B-4F0F-97C3-64F3BCC54C37}" dt="2025-02-22T12:35:51.294" v="1988" actId="1035"/>
          <ac:picMkLst>
            <pc:docMk/>
            <pc:sldMk cId="2828070404" sldId="348"/>
            <ac:picMk id="77" creationId="{D91BD064-F5B1-8C52-0EC1-8494D2861664}"/>
          </ac:picMkLst>
        </pc:picChg>
        <pc:picChg chg="add mod ord">
          <ac:chgData name="Abels, Patrick" userId="ba666de4-0d21-43a6-8e66-51a18aae1b4a" providerId="ADAL" clId="{4EC0DF61-D17B-4F0F-97C3-64F3BCC54C37}" dt="2025-02-22T12:35:48.653" v="1984" actId="1035"/>
          <ac:picMkLst>
            <pc:docMk/>
            <pc:sldMk cId="2828070404" sldId="348"/>
            <ac:picMk id="78" creationId="{5C8DB53B-9A61-1BB6-C73B-783256A51891}"/>
          </ac:picMkLst>
        </pc:picChg>
        <pc:picChg chg="add mod ord">
          <ac:chgData name="Abels, Patrick" userId="ba666de4-0d21-43a6-8e66-51a18aae1b4a" providerId="ADAL" clId="{4EC0DF61-D17B-4F0F-97C3-64F3BCC54C37}" dt="2025-02-22T12:35:44.309" v="1973" actId="1035"/>
          <ac:picMkLst>
            <pc:docMk/>
            <pc:sldMk cId="2828070404" sldId="348"/>
            <ac:picMk id="79" creationId="{6CED780F-5DCE-64B5-3A6B-F6BF2B87C686}"/>
          </ac:picMkLst>
        </pc:picChg>
        <pc:cxnChg chg="mod">
          <ac:chgData name="Abels, Patrick" userId="ba666de4-0d21-43a6-8e66-51a18aae1b4a" providerId="ADAL" clId="{4EC0DF61-D17B-4F0F-97C3-64F3BCC54C37}" dt="2025-02-22T12:36:12.055" v="2003" actId="1035"/>
          <ac:cxnSpMkLst>
            <pc:docMk/>
            <pc:sldMk cId="2828070404" sldId="348"/>
            <ac:cxnSpMk id="48" creationId="{041E516C-01A9-7DEB-1E00-215C69EBD6CA}"/>
          </ac:cxnSpMkLst>
        </pc:cxnChg>
        <pc:cxnChg chg="mod">
          <ac:chgData name="Abels, Patrick" userId="ba666de4-0d21-43a6-8e66-51a18aae1b4a" providerId="ADAL" clId="{4EC0DF61-D17B-4F0F-97C3-64F3BCC54C37}" dt="2025-02-22T12:36:12.055" v="2003" actId="1035"/>
          <ac:cxnSpMkLst>
            <pc:docMk/>
            <pc:sldMk cId="2828070404" sldId="348"/>
            <ac:cxnSpMk id="49" creationId="{C9B94FCD-B672-CCFE-3F36-CC049C52C828}"/>
          </ac:cxnSpMkLst>
        </pc:cxnChg>
        <pc:cxnChg chg="mod">
          <ac:chgData name="Abels, Patrick" userId="ba666de4-0d21-43a6-8e66-51a18aae1b4a" providerId="ADAL" clId="{4EC0DF61-D17B-4F0F-97C3-64F3BCC54C37}" dt="2025-02-22T12:36:12.055" v="2003" actId="1035"/>
          <ac:cxnSpMkLst>
            <pc:docMk/>
            <pc:sldMk cId="2828070404" sldId="348"/>
            <ac:cxnSpMk id="50" creationId="{927B45D7-862A-4CE8-3822-2EDAD7F1A16F}"/>
          </ac:cxnSpMkLst>
        </pc:cxnChg>
        <pc:cxnChg chg="mod">
          <ac:chgData name="Abels, Patrick" userId="ba666de4-0d21-43a6-8e66-51a18aae1b4a" providerId="ADAL" clId="{4EC0DF61-D17B-4F0F-97C3-64F3BCC54C37}" dt="2025-02-22T12:36:12.055" v="2003" actId="1035"/>
          <ac:cxnSpMkLst>
            <pc:docMk/>
            <pc:sldMk cId="2828070404" sldId="348"/>
            <ac:cxnSpMk id="51" creationId="{4C56C739-3559-5D8A-B009-AAEC0FA0B1D7}"/>
          </ac:cxnSpMkLst>
        </pc:cxnChg>
        <pc:cxnChg chg="mod">
          <ac:chgData name="Abels, Patrick" userId="ba666de4-0d21-43a6-8e66-51a18aae1b4a" providerId="ADAL" clId="{4EC0DF61-D17B-4F0F-97C3-64F3BCC54C37}" dt="2025-02-22T12:36:12.055" v="2003" actId="1035"/>
          <ac:cxnSpMkLst>
            <pc:docMk/>
            <pc:sldMk cId="2828070404" sldId="348"/>
            <ac:cxnSpMk id="52" creationId="{DE7ADACB-4321-30CB-8987-E649F96A5DCE}"/>
          </ac:cxnSpMkLst>
        </pc:cxnChg>
        <pc:cxnChg chg="mod">
          <ac:chgData name="Abels, Patrick" userId="ba666de4-0d21-43a6-8e66-51a18aae1b4a" providerId="ADAL" clId="{4EC0DF61-D17B-4F0F-97C3-64F3BCC54C37}" dt="2025-02-22T12:36:12.055" v="2003" actId="1035"/>
          <ac:cxnSpMkLst>
            <pc:docMk/>
            <pc:sldMk cId="2828070404" sldId="348"/>
            <ac:cxnSpMk id="72" creationId="{918CE602-5130-6843-D0BC-A571FD5EEFF5}"/>
          </ac:cxnSpMkLst>
        </pc:cxnChg>
        <pc:cxnChg chg="mod">
          <ac:chgData name="Abels, Patrick" userId="ba666de4-0d21-43a6-8e66-51a18aae1b4a" providerId="ADAL" clId="{4EC0DF61-D17B-4F0F-97C3-64F3BCC54C37}" dt="2025-02-22T12:36:12.055" v="2003" actId="1035"/>
          <ac:cxnSpMkLst>
            <pc:docMk/>
            <pc:sldMk cId="2828070404" sldId="348"/>
            <ac:cxnSpMk id="73" creationId="{85B49674-472A-0993-B8A5-84038C72F913}"/>
          </ac:cxnSpMkLst>
        </pc:cxnChg>
        <pc:cxnChg chg="add mod">
          <ac:chgData name="Abels, Patrick" userId="ba666de4-0d21-43a6-8e66-51a18aae1b4a" providerId="ADAL" clId="{4EC0DF61-D17B-4F0F-97C3-64F3BCC54C37}" dt="2025-02-22T12:36:19.768" v="2006" actId="14100"/>
          <ac:cxnSpMkLst>
            <pc:docMk/>
            <pc:sldMk cId="2828070404" sldId="348"/>
            <ac:cxnSpMk id="80" creationId="{1D025427-20B0-9112-4D75-4E2FBD5F8D5C}"/>
          </ac:cxnSpMkLst>
        </pc:cxnChg>
      </pc:sldChg>
    </pc:docChg>
  </pc:docChgLst>
  <pc:docChgLst>
    <pc:chgData name="Abels, Patrick" userId="ba666de4-0d21-43a6-8e66-51a18aae1b4a" providerId="ADAL" clId="{3F846728-4F5F-450D-B6C6-5BD1DFC281B5}"/>
    <pc:docChg chg="undo custSel addSld delSld modSld sldOrd modMainMaster">
      <pc:chgData name="Abels, Patrick" userId="ba666de4-0d21-43a6-8e66-51a18aae1b4a" providerId="ADAL" clId="{3F846728-4F5F-450D-B6C6-5BD1DFC281B5}" dt="2025-02-21T21:25:43.887" v="4678" actId="478"/>
      <pc:docMkLst>
        <pc:docMk/>
      </pc:docMkLst>
      <pc:sldChg chg="modSp mod">
        <pc:chgData name="Abels, Patrick" userId="ba666de4-0d21-43a6-8e66-51a18aae1b4a" providerId="ADAL" clId="{3F846728-4F5F-450D-B6C6-5BD1DFC281B5}" dt="2025-02-21T18:23:19.836" v="88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3F846728-4F5F-450D-B6C6-5BD1DFC281B5}" dt="2025-02-21T18:23:19.836" v="88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3F846728-4F5F-450D-B6C6-5BD1DFC281B5}" dt="2025-02-21T18:03:56.956" v="9" actId="207"/>
        <pc:sldMkLst>
          <pc:docMk/>
          <pc:sldMk cId="3308360042" sldId="307"/>
        </pc:sldMkLst>
        <pc:spChg chg="mod">
          <ac:chgData name="Abels, Patrick" userId="ba666de4-0d21-43a6-8e66-51a18aae1b4a" providerId="ADAL" clId="{3F846728-4F5F-450D-B6C6-5BD1DFC281B5}" dt="2025-02-21T18:03:56.956" v="9" actId="207"/>
          <ac:spMkLst>
            <pc:docMk/>
            <pc:sldMk cId="3308360042" sldId="307"/>
            <ac:spMk id="2" creationId="{0A465A82-A568-CFCC-626C-B939BED71AED}"/>
          </ac:spMkLst>
        </pc:spChg>
      </pc:sldChg>
      <pc:sldChg chg="modSp del mod">
        <pc:chgData name="Abels, Patrick" userId="ba666de4-0d21-43a6-8e66-51a18aae1b4a" providerId="ADAL" clId="{3F846728-4F5F-450D-B6C6-5BD1DFC281B5}" dt="2025-02-21T18:23:15.684" v="872" actId="47"/>
        <pc:sldMkLst>
          <pc:docMk/>
          <pc:sldMk cId="3941384217" sldId="309"/>
        </pc:sldMkLst>
        <pc:spChg chg="mod">
          <ac:chgData name="Abels, Patrick" userId="ba666de4-0d21-43a6-8e66-51a18aae1b4a" providerId="ADAL" clId="{3F846728-4F5F-450D-B6C6-5BD1DFC281B5}" dt="2025-02-21T18:04:12.380" v="29" actId="20577"/>
          <ac:spMkLst>
            <pc:docMk/>
            <pc:sldMk cId="3941384217" sldId="309"/>
            <ac:spMk id="3" creationId="{F55D468A-6A7F-09B5-A383-4CC3FDF8D3CD}"/>
          </ac:spMkLst>
        </pc:spChg>
      </pc:sldChg>
      <pc:sldChg chg="addSp delSp modSp mod">
        <pc:chgData name="Abels, Patrick" userId="ba666de4-0d21-43a6-8e66-51a18aae1b4a" providerId="ADAL" clId="{3F846728-4F5F-450D-B6C6-5BD1DFC281B5}" dt="2025-02-21T21:25:43.887" v="4678" actId="478"/>
        <pc:sldMkLst>
          <pc:docMk/>
          <pc:sldMk cId="3906515469" sldId="317"/>
        </pc:sldMkLst>
        <pc:spChg chg="mod">
          <ac:chgData name="Abels, Patrick" userId="ba666de4-0d21-43a6-8e66-51a18aae1b4a" providerId="ADAL" clId="{3F846728-4F5F-450D-B6C6-5BD1DFC281B5}" dt="2025-02-21T21:19:34.597" v="4596" actId="1076"/>
          <ac:spMkLst>
            <pc:docMk/>
            <pc:sldMk cId="3906515469" sldId="317"/>
            <ac:spMk id="2" creationId="{1D1031C0-7E4A-2C85-1B48-20E7465FD1CC}"/>
          </ac:spMkLst>
        </pc:spChg>
        <pc:spChg chg="add del mod">
          <ac:chgData name="Abels, Patrick" userId="ba666de4-0d21-43a6-8e66-51a18aae1b4a" providerId="ADAL" clId="{3F846728-4F5F-450D-B6C6-5BD1DFC281B5}" dt="2025-02-21T21:25:02.197" v="4633" actId="478"/>
          <ac:spMkLst>
            <pc:docMk/>
            <pc:sldMk cId="3906515469" sldId="317"/>
            <ac:spMk id="9" creationId="{5739CE19-2555-82D9-2BC6-8FA85FF59CFC}"/>
          </ac:spMkLst>
        </pc:spChg>
        <pc:spChg chg="add del mod">
          <ac:chgData name="Abels, Patrick" userId="ba666de4-0d21-43a6-8e66-51a18aae1b4a" providerId="ADAL" clId="{3F846728-4F5F-450D-B6C6-5BD1DFC281B5}" dt="2025-02-21T21:25:02.197" v="4633" actId="478"/>
          <ac:spMkLst>
            <pc:docMk/>
            <pc:sldMk cId="3906515469" sldId="317"/>
            <ac:spMk id="10" creationId="{53C0BA5C-167F-130E-B818-FF5AA90100C7}"/>
          </ac:spMkLst>
        </pc:spChg>
        <pc:graphicFrameChg chg="add del mod modGraphic">
          <ac:chgData name="Abels, Patrick" userId="ba666de4-0d21-43a6-8e66-51a18aae1b4a" providerId="ADAL" clId="{3F846728-4F5F-450D-B6C6-5BD1DFC281B5}" dt="2025-02-21T21:19:37.701" v="4597" actId="478"/>
          <ac:graphicFrameMkLst>
            <pc:docMk/>
            <pc:sldMk cId="3906515469" sldId="317"/>
            <ac:graphicFrameMk id="3" creationId="{BA491B5F-C091-79B0-5A71-0337B2DC05A0}"/>
          </ac:graphicFrameMkLst>
        </pc:graphicFrameChg>
        <pc:graphicFrameChg chg="add del mod modGraphic">
          <ac:chgData name="Abels, Patrick" userId="ba666de4-0d21-43a6-8e66-51a18aae1b4a" providerId="ADAL" clId="{3F846728-4F5F-450D-B6C6-5BD1DFC281B5}" dt="2025-02-21T21:20:49.123" v="4607" actId="478"/>
          <ac:graphicFrameMkLst>
            <pc:docMk/>
            <pc:sldMk cId="3906515469" sldId="317"/>
            <ac:graphicFrameMk id="6" creationId="{D5D1CAFD-3BF7-5357-8A63-4D4ADE150892}"/>
          </ac:graphicFrameMkLst>
        </pc:graphicFrameChg>
        <pc:picChg chg="add del mod">
          <ac:chgData name="Abels, Patrick" userId="ba666de4-0d21-43a6-8e66-51a18aae1b4a" providerId="ADAL" clId="{3F846728-4F5F-450D-B6C6-5BD1DFC281B5}" dt="2025-02-21T21:23:12.151" v="4610" actId="478"/>
          <ac:picMkLst>
            <pc:docMk/>
            <pc:sldMk cId="3906515469" sldId="317"/>
            <ac:picMk id="8" creationId="{7A2F095C-F8CA-D078-8246-C76F284DCA28}"/>
          </ac:picMkLst>
        </pc:picChg>
        <pc:cxnChg chg="add del mod">
          <ac:chgData name="Abels, Patrick" userId="ba666de4-0d21-43a6-8e66-51a18aae1b4a" providerId="ADAL" clId="{3F846728-4F5F-450D-B6C6-5BD1DFC281B5}" dt="2025-02-21T21:19:37.701" v="4597" actId="478"/>
          <ac:cxnSpMkLst>
            <pc:docMk/>
            <pc:sldMk cId="3906515469" sldId="317"/>
            <ac:cxnSpMk id="5" creationId="{C21617F3-F4CE-9DEB-3B89-FBF22F4264F7}"/>
          </ac:cxnSpMkLst>
        </pc:cxnChg>
        <pc:cxnChg chg="add del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12" creationId="{C3597599-813B-0DCB-95B7-2AF1A5D2DCDB}"/>
          </ac:cxnSpMkLst>
        </pc:cxnChg>
        <pc:cxnChg chg="add">
          <ac:chgData name="Abels, Patrick" userId="ba666de4-0d21-43a6-8e66-51a18aae1b4a" providerId="ADAL" clId="{3F846728-4F5F-450D-B6C6-5BD1DFC281B5}" dt="2025-02-21T21:25:34.135" v="4635" actId="11529"/>
          <ac:cxnSpMkLst>
            <pc:docMk/>
            <pc:sldMk cId="3906515469" sldId="317"/>
            <ac:cxnSpMk id="14" creationId="{F112A82D-D7B5-1BBD-217C-7DF4D116B415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15" creationId="{75AE6BE7-8EE5-31AA-B2C4-3E0E593BE7BD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16" creationId="{D68E6E28-3695-80EE-D58B-BB2042D12000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17" creationId="{395D226C-6152-1983-3716-5EAEC871298D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18" creationId="{13A11A30-FA83-650B-84A7-C500A7160153}"/>
          </ac:cxnSpMkLst>
        </pc:cxnChg>
        <pc:cxnChg chg="add mod">
          <ac:chgData name="Abels, Patrick" userId="ba666de4-0d21-43a6-8e66-51a18aae1b4a" providerId="ADAL" clId="{3F846728-4F5F-450D-B6C6-5BD1DFC281B5}" dt="2025-02-21T21:25:39.827" v="4669"/>
          <ac:cxnSpMkLst>
            <pc:docMk/>
            <pc:sldMk cId="3906515469" sldId="317"/>
            <ac:cxnSpMk id="19" creationId="{EC80D6DD-BE72-57B7-81AD-363D36929154}"/>
          </ac:cxnSpMkLst>
        </pc:cxnChg>
        <pc:cxnChg chg="add mod">
          <ac:chgData name="Abels, Patrick" userId="ba666de4-0d21-43a6-8e66-51a18aae1b4a" providerId="ADAL" clId="{3F846728-4F5F-450D-B6C6-5BD1DFC281B5}" dt="2025-02-21T21:25:39.963" v="4670"/>
          <ac:cxnSpMkLst>
            <pc:docMk/>
            <pc:sldMk cId="3906515469" sldId="317"/>
            <ac:cxnSpMk id="20" creationId="{62D69C87-5A92-26CA-DADB-C53B59177392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21" creationId="{FB26DF4C-021C-060D-A23F-8ED0B30DFCC6}"/>
          </ac:cxnSpMkLst>
        </pc:cxnChg>
        <pc:cxnChg chg="add mod">
          <ac:chgData name="Abels, Patrick" userId="ba666de4-0d21-43a6-8e66-51a18aae1b4a" providerId="ADAL" clId="{3F846728-4F5F-450D-B6C6-5BD1DFC281B5}" dt="2025-02-21T21:25:40.267" v="4672"/>
          <ac:cxnSpMkLst>
            <pc:docMk/>
            <pc:sldMk cId="3906515469" sldId="317"/>
            <ac:cxnSpMk id="22" creationId="{859E133A-233B-4E12-62E2-EEAE81AB55F4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23" creationId="{B3EC8118-AAD8-D23A-F0DB-A6EADC315AD1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24" creationId="{B4DE43D1-6C45-6C9B-3F9F-09D12D2E08EE}"/>
          </ac:cxnSpMkLst>
        </pc:cxnChg>
        <pc:cxnChg chg="add mod">
          <ac:chgData name="Abels, Patrick" userId="ba666de4-0d21-43a6-8e66-51a18aae1b4a" providerId="ADAL" clId="{3F846728-4F5F-450D-B6C6-5BD1DFC281B5}" dt="2025-02-21T21:25:40.717" v="4675"/>
          <ac:cxnSpMkLst>
            <pc:docMk/>
            <pc:sldMk cId="3906515469" sldId="317"/>
            <ac:cxnSpMk id="25" creationId="{A0474A6A-F603-A871-E1DD-A0CEADE522D2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26" creationId="{D94B39F9-8D4D-5B09-9DE6-7C4C12316728}"/>
          </ac:cxnSpMkLst>
        </pc:cxnChg>
        <pc:cxnChg chg="add del mod">
          <ac:chgData name="Abels, Patrick" userId="ba666de4-0d21-43a6-8e66-51a18aae1b4a" providerId="ADAL" clId="{3F846728-4F5F-450D-B6C6-5BD1DFC281B5}" dt="2025-02-21T21:25:43.887" v="4678" actId="478"/>
          <ac:cxnSpMkLst>
            <pc:docMk/>
            <pc:sldMk cId="3906515469" sldId="317"/>
            <ac:cxnSpMk id="27" creationId="{2AB9AE39-F8B7-56E7-4F27-C317FA3D6B1B}"/>
          </ac:cxnSpMkLst>
        </pc:cxnChg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1086088024" sldId="318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499447726" sldId="319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393363561" sldId="320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2644432827" sldId="321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4178498819" sldId="322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688953780" sldId="323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880635596" sldId="324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050469610" sldId="326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94039865" sldId="327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368378782" sldId="328"/>
        </pc:sldMkLst>
      </pc:sldChg>
      <pc:sldChg chg="modSp new mod">
        <pc:chgData name="Abels, Patrick" userId="ba666de4-0d21-43a6-8e66-51a18aae1b4a" providerId="ADAL" clId="{3F846728-4F5F-450D-B6C6-5BD1DFC281B5}" dt="2025-02-21T18:09:21.266" v="258" actId="20577"/>
        <pc:sldMkLst>
          <pc:docMk/>
          <pc:sldMk cId="1548488684" sldId="329"/>
        </pc:sldMkLst>
        <pc:spChg chg="mod">
          <ac:chgData name="Abels, Patrick" userId="ba666de4-0d21-43a6-8e66-51a18aae1b4a" providerId="ADAL" clId="{3F846728-4F5F-450D-B6C6-5BD1DFC281B5}" dt="2025-02-21T18:09:21.266" v="258" actId="20577"/>
          <ac:spMkLst>
            <pc:docMk/>
            <pc:sldMk cId="1548488684" sldId="329"/>
            <ac:spMk id="2" creationId="{A32B1061-E255-B9DA-3699-7A9983B9AC7E}"/>
          </ac:spMkLst>
        </pc:spChg>
        <pc:spChg chg="mod">
          <ac:chgData name="Abels, Patrick" userId="ba666de4-0d21-43a6-8e66-51a18aae1b4a" providerId="ADAL" clId="{3F846728-4F5F-450D-B6C6-5BD1DFC281B5}" dt="2025-02-21T18:04:49.778" v="48" actId="20577"/>
          <ac:spMkLst>
            <pc:docMk/>
            <pc:sldMk cId="1548488684" sldId="329"/>
            <ac:spMk id="3" creationId="{C68E3BC7-C291-3608-27B3-E0B7F9754524}"/>
          </ac:spMkLst>
        </pc:spChg>
        <pc:spChg chg="mod">
          <ac:chgData name="Abels, Patrick" userId="ba666de4-0d21-43a6-8e66-51a18aae1b4a" providerId="ADAL" clId="{3F846728-4F5F-450D-B6C6-5BD1DFC281B5}" dt="2025-02-21T18:05:00.869" v="59" actId="207"/>
          <ac:spMkLst>
            <pc:docMk/>
            <pc:sldMk cId="1548488684" sldId="329"/>
            <ac:spMk id="4" creationId="{D87C60E6-C7F6-61DA-B667-1429543055FE}"/>
          </ac:spMkLst>
        </pc:spChg>
      </pc:sldChg>
      <pc:sldChg chg="addSp modSp new mod">
        <pc:chgData name="Abels, Patrick" userId="ba666de4-0d21-43a6-8e66-51a18aae1b4a" providerId="ADAL" clId="{3F846728-4F5F-450D-B6C6-5BD1DFC281B5}" dt="2025-02-21T21:03:30.356" v="4580" actId="20577"/>
        <pc:sldMkLst>
          <pc:docMk/>
          <pc:sldMk cId="162667068" sldId="330"/>
        </pc:sldMkLst>
        <pc:spChg chg="mod">
          <ac:chgData name="Abels, Patrick" userId="ba666de4-0d21-43a6-8e66-51a18aae1b4a" providerId="ADAL" clId="{3F846728-4F5F-450D-B6C6-5BD1DFC281B5}" dt="2025-02-21T21:03:30.356" v="4580" actId="20577"/>
          <ac:spMkLst>
            <pc:docMk/>
            <pc:sldMk cId="162667068" sldId="330"/>
            <ac:spMk id="2" creationId="{C19826A5-97D7-6790-C54C-FE613233ED7E}"/>
          </ac:spMkLst>
        </pc:spChg>
        <pc:spChg chg="mod">
          <ac:chgData name="Abels, Patrick" userId="ba666de4-0d21-43a6-8e66-51a18aae1b4a" providerId="ADAL" clId="{3F846728-4F5F-450D-B6C6-5BD1DFC281B5}" dt="2025-02-21T18:09:49.284" v="285" actId="20577"/>
          <ac:spMkLst>
            <pc:docMk/>
            <pc:sldMk cId="162667068" sldId="330"/>
            <ac:spMk id="3" creationId="{05C9D2D7-36EC-8D53-D252-1B1C9C5F9D93}"/>
          </ac:spMkLst>
        </pc:spChg>
        <pc:spChg chg="mod">
          <ac:chgData name="Abels, Patrick" userId="ba666de4-0d21-43a6-8e66-51a18aae1b4a" providerId="ADAL" clId="{3F846728-4F5F-450D-B6C6-5BD1DFC281B5}" dt="2025-02-21T18:10:07.111" v="306" actId="207"/>
          <ac:spMkLst>
            <pc:docMk/>
            <pc:sldMk cId="162667068" sldId="330"/>
            <ac:spMk id="4" creationId="{4F31660A-0863-8AA2-69DE-E02D8723E742}"/>
          </ac:spMkLst>
        </pc:spChg>
        <pc:graphicFrameChg chg="add mod modGraphic">
          <ac:chgData name="Abels, Patrick" userId="ba666de4-0d21-43a6-8e66-51a18aae1b4a" providerId="ADAL" clId="{3F846728-4F5F-450D-B6C6-5BD1DFC281B5}" dt="2025-02-21T18:14:03.572" v="393" actId="1076"/>
          <ac:graphicFrameMkLst>
            <pc:docMk/>
            <pc:sldMk cId="162667068" sldId="330"/>
            <ac:graphicFrameMk id="5" creationId="{B3A8E89A-7ECB-BD89-A967-D1E649272743}"/>
          </ac:graphicFrameMkLst>
        </pc:graphicFrameChg>
      </pc:sldChg>
      <pc:sldChg chg="addSp delSp modSp add mod">
        <pc:chgData name="Abels, Patrick" userId="ba666de4-0d21-43a6-8e66-51a18aae1b4a" providerId="ADAL" clId="{3F846728-4F5F-450D-B6C6-5BD1DFC281B5}" dt="2025-02-21T19:43:53.294" v="1315" actId="404"/>
        <pc:sldMkLst>
          <pc:docMk/>
          <pc:sldMk cId="841085963" sldId="331"/>
        </pc:sldMkLst>
        <pc:spChg chg="del">
          <ac:chgData name="Abels, Patrick" userId="ba666de4-0d21-43a6-8e66-51a18aae1b4a" providerId="ADAL" clId="{3F846728-4F5F-450D-B6C6-5BD1DFC281B5}" dt="2025-02-21T18:15:02.180" v="398" actId="478"/>
          <ac:spMkLst>
            <pc:docMk/>
            <pc:sldMk cId="841085963" sldId="331"/>
            <ac:spMk id="2" creationId="{AEBE0AC3-02D9-E491-E16A-88240566EEFC}"/>
          </ac:spMkLst>
        </pc:spChg>
        <pc:spChg chg="mod">
          <ac:chgData name="Abels, Patrick" userId="ba666de4-0d21-43a6-8e66-51a18aae1b4a" providerId="ADAL" clId="{3F846728-4F5F-450D-B6C6-5BD1DFC281B5}" dt="2025-02-21T18:14:43.166" v="397" actId="20577"/>
          <ac:spMkLst>
            <pc:docMk/>
            <pc:sldMk cId="841085963" sldId="331"/>
            <ac:spMk id="4" creationId="{E6E53D46-4D73-6757-9B2F-BA6242265DF5}"/>
          </ac:spMkLst>
        </pc:spChg>
        <pc:spChg chg="add del mod">
          <ac:chgData name="Abels, Patrick" userId="ba666de4-0d21-43a6-8e66-51a18aae1b4a" providerId="ADAL" clId="{3F846728-4F5F-450D-B6C6-5BD1DFC281B5}" dt="2025-02-21T18:15:05.912" v="399" actId="478"/>
          <ac:spMkLst>
            <pc:docMk/>
            <pc:sldMk cId="841085963" sldId="331"/>
            <ac:spMk id="7" creationId="{B4B270A7-C76E-E3E9-6568-31DD174C7875}"/>
          </ac:spMkLst>
        </pc:spChg>
        <pc:graphicFrameChg chg="del">
          <ac:chgData name="Abels, Patrick" userId="ba666de4-0d21-43a6-8e66-51a18aae1b4a" providerId="ADAL" clId="{3F846728-4F5F-450D-B6C6-5BD1DFC281B5}" dt="2025-02-21T18:15:09.223" v="400" actId="478"/>
          <ac:graphicFrameMkLst>
            <pc:docMk/>
            <pc:sldMk cId="841085963" sldId="331"/>
            <ac:graphicFrameMk id="5" creationId="{4D3EDEC1-45F4-ADBA-9FE4-C132AAEC8388}"/>
          </ac:graphicFrameMkLst>
        </pc:graphicFrameChg>
        <pc:graphicFrameChg chg="add mod modGraphic">
          <ac:chgData name="Abels, Patrick" userId="ba666de4-0d21-43a6-8e66-51a18aae1b4a" providerId="ADAL" clId="{3F846728-4F5F-450D-B6C6-5BD1DFC281B5}" dt="2025-02-21T19:43:38.053" v="1313" actId="14734"/>
          <ac:graphicFrameMkLst>
            <pc:docMk/>
            <pc:sldMk cId="841085963" sldId="331"/>
            <ac:graphicFrameMk id="8" creationId="{C6A342F5-2E28-EFF5-3407-11B97F0275DB}"/>
          </ac:graphicFrameMkLst>
        </pc:graphicFrameChg>
        <pc:graphicFrameChg chg="add mod modGraphic">
          <ac:chgData name="Abels, Patrick" userId="ba666de4-0d21-43a6-8e66-51a18aae1b4a" providerId="ADAL" clId="{3F846728-4F5F-450D-B6C6-5BD1DFC281B5}" dt="2025-02-21T19:43:53.294" v="1315" actId="404"/>
          <ac:graphicFrameMkLst>
            <pc:docMk/>
            <pc:sldMk cId="841085963" sldId="331"/>
            <ac:graphicFrameMk id="9" creationId="{00602C21-78C2-0F4D-420A-E2DFF374D31C}"/>
          </ac:graphicFrameMkLst>
        </pc:graphicFrameChg>
      </pc:sldChg>
      <pc:sldChg chg="modSp new mod">
        <pc:chgData name="Abels, Patrick" userId="ba666de4-0d21-43a6-8e66-51a18aae1b4a" providerId="ADAL" clId="{3F846728-4F5F-450D-B6C6-5BD1DFC281B5}" dt="2025-02-21T19:37:23.328" v="1212" actId="20577"/>
        <pc:sldMkLst>
          <pc:docMk/>
          <pc:sldMk cId="2632958943" sldId="332"/>
        </pc:sldMkLst>
        <pc:spChg chg="mod">
          <ac:chgData name="Abels, Patrick" userId="ba666de4-0d21-43a6-8e66-51a18aae1b4a" providerId="ADAL" clId="{3F846728-4F5F-450D-B6C6-5BD1DFC281B5}" dt="2025-02-21T19:37:23.328" v="1212" actId="20577"/>
          <ac:spMkLst>
            <pc:docMk/>
            <pc:sldMk cId="2632958943" sldId="332"/>
            <ac:spMk id="2" creationId="{A85C5E51-8666-D650-00EB-1403946161A2}"/>
          </ac:spMkLst>
        </pc:spChg>
        <pc:spChg chg="mod">
          <ac:chgData name="Abels, Patrick" userId="ba666de4-0d21-43a6-8e66-51a18aae1b4a" providerId="ADAL" clId="{3F846728-4F5F-450D-B6C6-5BD1DFC281B5}" dt="2025-02-21T18:19:22.191" v="494" actId="20577"/>
          <ac:spMkLst>
            <pc:docMk/>
            <pc:sldMk cId="2632958943" sldId="332"/>
            <ac:spMk id="3" creationId="{AD2E4463-134C-9F3C-2271-4200B3CF024A}"/>
          </ac:spMkLst>
        </pc:spChg>
      </pc:sldChg>
      <pc:sldChg chg="modSp new mod modTransition">
        <pc:chgData name="Abels, Patrick" userId="ba666de4-0d21-43a6-8e66-51a18aae1b4a" providerId="ADAL" clId="{3F846728-4F5F-450D-B6C6-5BD1DFC281B5}" dt="2025-02-21T21:02:01.162" v="4569"/>
        <pc:sldMkLst>
          <pc:docMk/>
          <pc:sldMk cId="2283299601" sldId="333"/>
        </pc:sldMkLst>
        <pc:spChg chg="mod">
          <ac:chgData name="Abels, Patrick" userId="ba666de4-0d21-43a6-8e66-51a18aae1b4a" providerId="ADAL" clId="{3F846728-4F5F-450D-B6C6-5BD1DFC281B5}" dt="2025-02-21T18:22:31.638" v="871" actId="20577"/>
          <ac:spMkLst>
            <pc:docMk/>
            <pc:sldMk cId="2283299601" sldId="333"/>
            <ac:spMk id="2" creationId="{FFAACD71-9C57-91CB-C739-669D88896BAE}"/>
          </ac:spMkLst>
        </pc:spChg>
        <pc:spChg chg="mod">
          <ac:chgData name="Abels, Patrick" userId="ba666de4-0d21-43a6-8e66-51a18aae1b4a" providerId="ADAL" clId="{3F846728-4F5F-450D-B6C6-5BD1DFC281B5}" dt="2025-02-21T19:34:25.214" v="1055" actId="20577"/>
          <ac:spMkLst>
            <pc:docMk/>
            <pc:sldMk cId="2283299601" sldId="333"/>
            <ac:spMk id="3" creationId="{E51DE630-4053-ECC2-34FB-7B68BDBC8CCC}"/>
          </ac:spMkLst>
        </pc:spChg>
      </pc:sldChg>
      <pc:sldChg chg="modSp new del mod">
        <pc:chgData name="Abels, Patrick" userId="ba666de4-0d21-43a6-8e66-51a18aae1b4a" providerId="ADAL" clId="{3F846728-4F5F-450D-B6C6-5BD1DFC281B5}" dt="2025-02-21T20:17:59.651" v="2755" actId="47"/>
        <pc:sldMkLst>
          <pc:docMk/>
          <pc:sldMk cId="1023405565" sldId="334"/>
        </pc:sldMkLst>
        <pc:spChg chg="mod">
          <ac:chgData name="Abels, Patrick" userId="ba666de4-0d21-43a6-8e66-51a18aae1b4a" providerId="ADAL" clId="{3F846728-4F5F-450D-B6C6-5BD1DFC281B5}" dt="2025-02-21T18:25:14.783" v="1048" actId="20577"/>
          <ac:spMkLst>
            <pc:docMk/>
            <pc:sldMk cId="1023405565" sldId="334"/>
            <ac:spMk id="2" creationId="{BCB594A3-A3CC-4612-09AE-17F11E051457}"/>
          </ac:spMkLst>
        </pc:spChg>
      </pc:sldChg>
      <pc:sldChg chg="addSp modSp new mod">
        <pc:chgData name="Abels, Patrick" userId="ba666de4-0d21-43a6-8e66-51a18aae1b4a" providerId="ADAL" clId="{3F846728-4F5F-450D-B6C6-5BD1DFC281B5}" dt="2025-02-21T19:52:13.392" v="1627" actId="113"/>
        <pc:sldMkLst>
          <pc:docMk/>
          <pc:sldMk cId="2951851960" sldId="335"/>
        </pc:sldMkLst>
        <pc:spChg chg="mod">
          <ac:chgData name="Abels, Patrick" userId="ba666de4-0d21-43a6-8e66-51a18aae1b4a" providerId="ADAL" clId="{3F846728-4F5F-450D-B6C6-5BD1DFC281B5}" dt="2025-02-21T19:45:54.433" v="1434" actId="20577"/>
          <ac:spMkLst>
            <pc:docMk/>
            <pc:sldMk cId="2951851960" sldId="335"/>
            <ac:spMk id="2" creationId="{EF627193-903F-0656-285D-9FE9FB33C429}"/>
          </ac:spMkLst>
        </pc:spChg>
        <pc:spChg chg="mod">
          <ac:chgData name="Abels, Patrick" userId="ba666de4-0d21-43a6-8e66-51a18aae1b4a" providerId="ADAL" clId="{3F846728-4F5F-450D-B6C6-5BD1DFC281B5}" dt="2025-02-21T19:44:41.258" v="1323" actId="20577"/>
          <ac:spMkLst>
            <pc:docMk/>
            <pc:sldMk cId="2951851960" sldId="335"/>
            <ac:spMk id="3" creationId="{9ED03CF5-0169-D387-7533-C86E5FB7CC9C}"/>
          </ac:spMkLst>
        </pc:spChg>
        <pc:graphicFrameChg chg="add mod modGraphic">
          <ac:chgData name="Abels, Patrick" userId="ba666de4-0d21-43a6-8e66-51a18aae1b4a" providerId="ADAL" clId="{3F846728-4F5F-450D-B6C6-5BD1DFC281B5}" dt="2025-02-21T19:52:13.392" v="1627" actId="113"/>
          <ac:graphicFrameMkLst>
            <pc:docMk/>
            <pc:sldMk cId="2951851960" sldId="335"/>
            <ac:graphicFrameMk id="4" creationId="{D3FAA245-6525-CBA1-DBE0-23A34978DFBC}"/>
          </ac:graphicFrameMkLst>
        </pc:graphicFrameChg>
      </pc:sldChg>
      <pc:sldChg chg="addSp delSp modSp new mod modTransition">
        <pc:chgData name="Abels, Patrick" userId="ba666de4-0d21-43a6-8e66-51a18aae1b4a" providerId="ADAL" clId="{3F846728-4F5F-450D-B6C6-5BD1DFC281B5}" dt="2025-02-21T21:02:01.162" v="4569"/>
        <pc:sldMkLst>
          <pc:docMk/>
          <pc:sldMk cId="1077492656" sldId="336"/>
        </pc:sldMkLst>
        <pc:spChg chg="del">
          <ac:chgData name="Abels, Patrick" userId="ba666de4-0d21-43a6-8e66-51a18aae1b4a" providerId="ADAL" clId="{3F846728-4F5F-450D-B6C6-5BD1DFC281B5}" dt="2025-02-21T19:53:17.363" v="1637" actId="478"/>
          <ac:spMkLst>
            <pc:docMk/>
            <pc:sldMk cId="1077492656" sldId="336"/>
            <ac:spMk id="2" creationId="{3AD4E455-115C-4A21-C53E-BBC2261D10CF}"/>
          </ac:spMkLst>
        </pc:spChg>
        <pc:spChg chg="mod">
          <ac:chgData name="Abels, Patrick" userId="ba666de4-0d21-43a6-8e66-51a18aae1b4a" providerId="ADAL" clId="{3F846728-4F5F-450D-B6C6-5BD1DFC281B5}" dt="2025-02-21T20:06:16.108" v="2202" actId="20577"/>
          <ac:spMkLst>
            <pc:docMk/>
            <pc:sldMk cId="1077492656" sldId="336"/>
            <ac:spMk id="3" creationId="{50D746CE-C56B-61E6-D39F-C3072A51EB42}"/>
          </ac:spMkLst>
        </pc:spChg>
        <pc:spChg chg="add mod">
          <ac:chgData name="Abels, Patrick" userId="ba666de4-0d21-43a6-8e66-51a18aae1b4a" providerId="ADAL" clId="{3F846728-4F5F-450D-B6C6-5BD1DFC281B5}" dt="2025-02-21T19:53:48.729" v="1642" actId="1582"/>
          <ac:spMkLst>
            <pc:docMk/>
            <pc:sldMk cId="1077492656" sldId="336"/>
            <ac:spMk id="5" creationId="{468A8F11-E73B-CEB3-78D6-AF88F8E606C5}"/>
          </ac:spMkLst>
        </pc:spChg>
        <pc:spChg chg="add mod">
          <ac:chgData name="Abels, Patrick" userId="ba666de4-0d21-43a6-8e66-51a18aae1b4a" providerId="ADAL" clId="{3F846728-4F5F-450D-B6C6-5BD1DFC281B5}" dt="2025-02-21T19:53:57.588" v="1689" actId="1036"/>
          <ac:spMkLst>
            <pc:docMk/>
            <pc:sldMk cId="1077492656" sldId="336"/>
            <ac:spMk id="6" creationId="{264634CA-94EA-6FE0-C15B-F3D4B9793FED}"/>
          </ac:spMkLst>
        </pc:spChg>
        <pc:spChg chg="add mod">
          <ac:chgData name="Abels, Patrick" userId="ba666de4-0d21-43a6-8e66-51a18aae1b4a" providerId="ADAL" clId="{3F846728-4F5F-450D-B6C6-5BD1DFC281B5}" dt="2025-02-21T19:53:58.713" v="1691" actId="1037"/>
          <ac:spMkLst>
            <pc:docMk/>
            <pc:sldMk cId="1077492656" sldId="336"/>
            <ac:spMk id="7" creationId="{B9FEF3B7-CA62-83DA-9672-5B53597B316D}"/>
          </ac:spMkLst>
        </pc:spChg>
        <pc:spChg chg="add mod">
          <ac:chgData name="Abels, Patrick" userId="ba666de4-0d21-43a6-8e66-51a18aae1b4a" providerId="ADAL" clId="{3F846728-4F5F-450D-B6C6-5BD1DFC281B5}" dt="2025-02-21T20:00:59.629" v="2103" actId="1076"/>
          <ac:spMkLst>
            <pc:docMk/>
            <pc:sldMk cId="1077492656" sldId="336"/>
            <ac:spMk id="8" creationId="{87C810A5-9BA8-035A-4B35-1F582F1DF679}"/>
          </ac:spMkLst>
        </pc:spChg>
        <pc:graphicFrameChg chg="add mod">
          <ac:chgData name="Abels, Patrick" userId="ba666de4-0d21-43a6-8e66-51a18aae1b4a" providerId="ADAL" clId="{3F846728-4F5F-450D-B6C6-5BD1DFC281B5}" dt="2025-02-21T19:53:22.378" v="1638" actId="1076"/>
          <ac:graphicFrameMkLst>
            <pc:docMk/>
            <pc:sldMk cId="1077492656" sldId="336"/>
            <ac:graphicFrameMk id="4" creationId="{F0A32CC7-FB1C-EE48-5A13-30BA271ECFBC}"/>
          </ac:graphicFrameMkLst>
        </pc:graphicFrameChg>
      </pc:sldChg>
      <pc:sldChg chg="addSp modSp new mod">
        <pc:chgData name="Abels, Patrick" userId="ba666de4-0d21-43a6-8e66-51a18aae1b4a" providerId="ADAL" clId="{3F846728-4F5F-450D-B6C6-5BD1DFC281B5}" dt="2025-02-21T20:02:11.476" v="2139" actId="1076"/>
        <pc:sldMkLst>
          <pc:docMk/>
          <pc:sldMk cId="459147332" sldId="337"/>
        </pc:sldMkLst>
        <pc:spChg chg="mod">
          <ac:chgData name="Abels, Patrick" userId="ba666de4-0d21-43a6-8e66-51a18aae1b4a" providerId="ADAL" clId="{3F846728-4F5F-450D-B6C6-5BD1DFC281B5}" dt="2025-02-21T19:58:08.443" v="1942" actId="20577"/>
          <ac:spMkLst>
            <pc:docMk/>
            <pc:sldMk cId="459147332" sldId="337"/>
            <ac:spMk id="2" creationId="{47C8E488-D904-6035-A7E7-2089687DEC4F}"/>
          </ac:spMkLst>
        </pc:spChg>
        <pc:spChg chg="mod">
          <ac:chgData name="Abels, Patrick" userId="ba666de4-0d21-43a6-8e66-51a18aae1b4a" providerId="ADAL" clId="{3F846728-4F5F-450D-B6C6-5BD1DFC281B5}" dt="2025-02-21T19:55:20.161" v="1760" actId="404"/>
          <ac:spMkLst>
            <pc:docMk/>
            <pc:sldMk cId="459147332" sldId="337"/>
            <ac:spMk id="3" creationId="{48216884-7241-DC83-A0F5-CCB727EA0937}"/>
          </ac:spMkLst>
        </pc:spChg>
        <pc:spChg chg="mod">
          <ac:chgData name="Abels, Patrick" userId="ba666de4-0d21-43a6-8e66-51a18aae1b4a" providerId="ADAL" clId="{3F846728-4F5F-450D-B6C6-5BD1DFC281B5}" dt="2025-02-21T19:55:31.567" v="1782" actId="207"/>
          <ac:spMkLst>
            <pc:docMk/>
            <pc:sldMk cId="459147332" sldId="337"/>
            <ac:spMk id="4" creationId="{9CEED4B7-4E8E-7C96-D5E6-B4AE591BD043}"/>
          </ac:spMkLst>
        </pc:spChg>
        <pc:spChg chg="add mod">
          <ac:chgData name="Abels, Patrick" userId="ba666de4-0d21-43a6-8e66-51a18aae1b4a" providerId="ADAL" clId="{3F846728-4F5F-450D-B6C6-5BD1DFC281B5}" dt="2025-02-21T19:58:46.695" v="2008" actId="1036"/>
          <ac:spMkLst>
            <pc:docMk/>
            <pc:sldMk cId="459147332" sldId="337"/>
            <ac:spMk id="6" creationId="{EAC46D82-32EB-3417-2B2E-A5EC5F5023F7}"/>
          </ac:spMkLst>
        </pc:spChg>
        <pc:spChg chg="add mod">
          <ac:chgData name="Abels, Patrick" userId="ba666de4-0d21-43a6-8e66-51a18aae1b4a" providerId="ADAL" clId="{3F846728-4F5F-450D-B6C6-5BD1DFC281B5}" dt="2025-02-21T19:58:46.695" v="2008" actId="1036"/>
          <ac:spMkLst>
            <pc:docMk/>
            <pc:sldMk cId="459147332" sldId="337"/>
            <ac:spMk id="7" creationId="{1A7CE389-AECC-8BD3-4E5B-FC4DBB433F7F}"/>
          </ac:spMkLst>
        </pc:spChg>
        <pc:spChg chg="add mod">
          <ac:chgData name="Abels, Patrick" userId="ba666de4-0d21-43a6-8e66-51a18aae1b4a" providerId="ADAL" clId="{3F846728-4F5F-450D-B6C6-5BD1DFC281B5}" dt="2025-02-21T19:58:46.695" v="2008" actId="1036"/>
          <ac:spMkLst>
            <pc:docMk/>
            <pc:sldMk cId="459147332" sldId="337"/>
            <ac:spMk id="8" creationId="{8400FA80-F19F-58A5-6CC5-0D82E7074DFC}"/>
          </ac:spMkLst>
        </pc:spChg>
        <pc:spChg chg="add mod">
          <ac:chgData name="Abels, Patrick" userId="ba666de4-0d21-43a6-8e66-51a18aae1b4a" providerId="ADAL" clId="{3F846728-4F5F-450D-B6C6-5BD1DFC281B5}" dt="2025-02-21T20:02:11.476" v="2139" actId="1076"/>
          <ac:spMkLst>
            <pc:docMk/>
            <pc:sldMk cId="459147332" sldId="337"/>
            <ac:spMk id="9" creationId="{FF3DD148-AA38-9209-401F-9EB09E7AA5A2}"/>
          </ac:spMkLst>
        </pc:spChg>
        <pc:graphicFrameChg chg="add mod modGraphic">
          <ac:chgData name="Abels, Patrick" userId="ba666de4-0d21-43a6-8e66-51a18aae1b4a" providerId="ADAL" clId="{3F846728-4F5F-450D-B6C6-5BD1DFC281B5}" dt="2025-02-21T19:57:24.666" v="1910" actId="14100"/>
          <ac:graphicFrameMkLst>
            <pc:docMk/>
            <pc:sldMk cId="459147332" sldId="337"/>
            <ac:graphicFrameMk id="5" creationId="{7945CD7B-D812-2CE5-6EFB-64C551E6370E}"/>
          </ac:graphicFrameMkLst>
        </pc:graphicFrameChg>
      </pc:sldChg>
      <pc:sldChg chg="addSp modSp add mod">
        <pc:chgData name="Abels, Patrick" userId="ba666de4-0d21-43a6-8e66-51a18aae1b4a" providerId="ADAL" clId="{3F846728-4F5F-450D-B6C6-5BD1DFC281B5}" dt="2025-02-21T20:16:46.552" v="2754" actId="1038"/>
        <pc:sldMkLst>
          <pc:docMk/>
          <pc:sldMk cId="3891261109" sldId="338"/>
        </pc:sldMkLst>
        <pc:spChg chg="mod">
          <ac:chgData name="Abels, Patrick" userId="ba666de4-0d21-43a6-8e66-51a18aae1b4a" providerId="ADAL" clId="{3F846728-4F5F-450D-B6C6-5BD1DFC281B5}" dt="2025-02-21T20:05:07.648" v="2191" actId="20577"/>
          <ac:spMkLst>
            <pc:docMk/>
            <pc:sldMk cId="3891261109" sldId="338"/>
            <ac:spMk id="2" creationId="{02F2B3A9-1095-FF9C-0697-A95A400C7C42}"/>
          </ac:spMkLst>
        </pc:spChg>
        <pc:spChg chg="mod">
          <ac:chgData name="Abels, Patrick" userId="ba666de4-0d21-43a6-8e66-51a18aae1b4a" providerId="ADAL" clId="{3F846728-4F5F-450D-B6C6-5BD1DFC281B5}" dt="2025-02-21T20:04:09.655" v="2148" actId="20577"/>
          <ac:spMkLst>
            <pc:docMk/>
            <pc:sldMk cId="3891261109" sldId="338"/>
            <ac:spMk id="3" creationId="{CF56A719-9E14-D4CD-1C0B-628600751955}"/>
          </ac:spMkLst>
        </pc:spChg>
        <pc:spChg chg="mod">
          <ac:chgData name="Abels, Patrick" userId="ba666de4-0d21-43a6-8e66-51a18aae1b4a" providerId="ADAL" clId="{3F846728-4F5F-450D-B6C6-5BD1DFC281B5}" dt="2025-02-21T20:16:46.552" v="2754" actId="1038"/>
          <ac:spMkLst>
            <pc:docMk/>
            <pc:sldMk cId="3891261109" sldId="338"/>
            <ac:spMk id="6" creationId="{19334ED4-5027-6948-AFBA-D17C9025158D}"/>
          </ac:spMkLst>
        </pc:spChg>
        <pc:spChg chg="mod">
          <ac:chgData name="Abels, Patrick" userId="ba666de4-0d21-43a6-8e66-51a18aae1b4a" providerId="ADAL" clId="{3F846728-4F5F-450D-B6C6-5BD1DFC281B5}" dt="2025-02-21T20:09:45.777" v="2442" actId="1035"/>
          <ac:spMkLst>
            <pc:docMk/>
            <pc:sldMk cId="3891261109" sldId="338"/>
            <ac:spMk id="7" creationId="{26E78F1A-5E21-6F2D-7F73-834BD42E1431}"/>
          </ac:spMkLst>
        </pc:spChg>
        <pc:spChg chg="mod">
          <ac:chgData name="Abels, Patrick" userId="ba666de4-0d21-43a6-8e66-51a18aae1b4a" providerId="ADAL" clId="{3F846728-4F5F-450D-B6C6-5BD1DFC281B5}" dt="2025-02-21T20:09:52.200" v="2449" actId="1035"/>
          <ac:spMkLst>
            <pc:docMk/>
            <pc:sldMk cId="3891261109" sldId="338"/>
            <ac:spMk id="8" creationId="{955C3034-25AC-E135-C44B-6A551ED61912}"/>
          </ac:spMkLst>
        </pc:spChg>
        <pc:spChg chg="mod">
          <ac:chgData name="Abels, Patrick" userId="ba666de4-0d21-43a6-8e66-51a18aae1b4a" providerId="ADAL" clId="{3F846728-4F5F-450D-B6C6-5BD1DFC281B5}" dt="2025-02-21T20:16:19.904" v="2753" actId="207"/>
          <ac:spMkLst>
            <pc:docMk/>
            <pc:sldMk cId="3891261109" sldId="338"/>
            <ac:spMk id="9" creationId="{514CD46B-81D3-B7BE-2CCD-F77D638ABB35}"/>
          </ac:spMkLst>
        </pc:spChg>
        <pc:spChg chg="add mod">
          <ac:chgData name="Abels, Patrick" userId="ba666de4-0d21-43a6-8e66-51a18aae1b4a" providerId="ADAL" clId="{3F846728-4F5F-450D-B6C6-5BD1DFC281B5}" dt="2025-02-21T20:09:58.003" v="2518" actId="1035"/>
          <ac:spMkLst>
            <pc:docMk/>
            <pc:sldMk cId="3891261109" sldId="338"/>
            <ac:spMk id="10" creationId="{489724C7-64A1-3F7C-960A-D27B32DFA113}"/>
          </ac:spMkLst>
        </pc:spChg>
        <pc:spChg chg="add mod">
          <ac:chgData name="Abels, Patrick" userId="ba666de4-0d21-43a6-8e66-51a18aae1b4a" providerId="ADAL" clId="{3F846728-4F5F-450D-B6C6-5BD1DFC281B5}" dt="2025-02-21T20:10:02.227" v="2564" actId="1035"/>
          <ac:spMkLst>
            <pc:docMk/>
            <pc:sldMk cId="3891261109" sldId="338"/>
            <ac:spMk id="11" creationId="{A98241ED-A0A3-6679-6324-C35E3ACB5244}"/>
          </ac:spMkLst>
        </pc:spChg>
      </pc:sldChg>
      <pc:sldChg chg="addSp modSp add mod modTransition">
        <pc:chgData name="Abels, Patrick" userId="ba666de4-0d21-43a6-8e66-51a18aae1b4a" providerId="ADAL" clId="{3F846728-4F5F-450D-B6C6-5BD1DFC281B5}" dt="2025-02-21T21:02:01.162" v="4569"/>
        <pc:sldMkLst>
          <pc:docMk/>
          <pc:sldMk cId="1289267857" sldId="339"/>
        </pc:sldMkLst>
        <pc:spChg chg="add mod">
          <ac:chgData name="Abels, Patrick" userId="ba666de4-0d21-43a6-8e66-51a18aae1b4a" providerId="ADAL" clId="{3F846728-4F5F-450D-B6C6-5BD1DFC281B5}" dt="2025-02-21T20:07:21.848" v="2313" actId="1036"/>
          <ac:spMkLst>
            <pc:docMk/>
            <pc:sldMk cId="1289267857" sldId="339"/>
            <ac:spMk id="2" creationId="{5420E6CC-7675-5606-7675-470F1FF75ECC}"/>
          </ac:spMkLst>
        </pc:spChg>
        <pc:spChg chg="mod">
          <ac:chgData name="Abels, Patrick" userId="ba666de4-0d21-43a6-8e66-51a18aae1b4a" providerId="ADAL" clId="{3F846728-4F5F-450D-B6C6-5BD1DFC281B5}" dt="2025-02-21T20:06:27.613" v="2205" actId="20577"/>
          <ac:spMkLst>
            <pc:docMk/>
            <pc:sldMk cId="1289267857" sldId="339"/>
            <ac:spMk id="3" creationId="{AFA3E347-2508-3655-EA63-41C9215436FB}"/>
          </ac:spMkLst>
        </pc:spChg>
        <pc:spChg chg="mod">
          <ac:chgData name="Abels, Patrick" userId="ba666de4-0d21-43a6-8e66-51a18aae1b4a" providerId="ADAL" clId="{3F846728-4F5F-450D-B6C6-5BD1DFC281B5}" dt="2025-02-21T20:07:09.093" v="2305" actId="1036"/>
          <ac:spMkLst>
            <pc:docMk/>
            <pc:sldMk cId="1289267857" sldId="339"/>
            <ac:spMk id="5" creationId="{1ED519EB-69CF-CB98-846E-D2393301F76B}"/>
          </ac:spMkLst>
        </pc:spChg>
        <pc:spChg chg="mod">
          <ac:chgData name="Abels, Patrick" userId="ba666de4-0d21-43a6-8e66-51a18aae1b4a" providerId="ADAL" clId="{3F846728-4F5F-450D-B6C6-5BD1DFC281B5}" dt="2025-02-21T20:07:09.093" v="2305" actId="1036"/>
          <ac:spMkLst>
            <pc:docMk/>
            <pc:sldMk cId="1289267857" sldId="339"/>
            <ac:spMk id="6" creationId="{E9ABB486-4169-C38E-619B-0B14B71D29B3}"/>
          </ac:spMkLst>
        </pc:spChg>
        <pc:spChg chg="mod">
          <ac:chgData name="Abels, Patrick" userId="ba666de4-0d21-43a6-8e66-51a18aae1b4a" providerId="ADAL" clId="{3F846728-4F5F-450D-B6C6-5BD1DFC281B5}" dt="2025-02-21T20:07:09.093" v="2305" actId="1036"/>
          <ac:spMkLst>
            <pc:docMk/>
            <pc:sldMk cId="1289267857" sldId="339"/>
            <ac:spMk id="7" creationId="{F60F392B-A521-8CDB-440D-58363BB13F3F}"/>
          </ac:spMkLst>
        </pc:spChg>
        <pc:spChg chg="mod">
          <ac:chgData name="Abels, Patrick" userId="ba666de4-0d21-43a6-8e66-51a18aae1b4a" providerId="ADAL" clId="{3F846728-4F5F-450D-B6C6-5BD1DFC281B5}" dt="2025-02-21T20:09:20.210" v="2412" actId="5793"/>
          <ac:spMkLst>
            <pc:docMk/>
            <pc:sldMk cId="1289267857" sldId="339"/>
            <ac:spMk id="8" creationId="{41969C6B-0734-549D-3065-2A1A21836F1B}"/>
          </ac:spMkLst>
        </pc:spChg>
        <pc:spChg chg="add mod">
          <ac:chgData name="Abels, Patrick" userId="ba666de4-0d21-43a6-8e66-51a18aae1b4a" providerId="ADAL" clId="{3F846728-4F5F-450D-B6C6-5BD1DFC281B5}" dt="2025-02-21T20:07:09.093" v="2305" actId="1036"/>
          <ac:spMkLst>
            <pc:docMk/>
            <pc:sldMk cId="1289267857" sldId="339"/>
            <ac:spMk id="9" creationId="{9E687B07-094F-E270-5181-5097863CB3CA}"/>
          </ac:spMkLst>
        </pc:spChg>
        <pc:graphicFrameChg chg="mod">
          <ac:chgData name="Abels, Patrick" userId="ba666de4-0d21-43a6-8e66-51a18aae1b4a" providerId="ADAL" clId="{3F846728-4F5F-450D-B6C6-5BD1DFC281B5}" dt="2025-02-21T20:07:15.403" v="2307" actId="1076"/>
          <ac:graphicFrameMkLst>
            <pc:docMk/>
            <pc:sldMk cId="1289267857" sldId="339"/>
            <ac:graphicFrameMk id="4" creationId="{3FC5636B-3363-00E5-6E03-99A82A07A667}"/>
          </ac:graphicFrameMkLst>
        </pc:graphicFrameChg>
      </pc:sldChg>
      <pc:sldChg chg="addSp delSp modSp new mod">
        <pc:chgData name="Abels, Patrick" userId="ba666de4-0d21-43a6-8e66-51a18aae1b4a" providerId="ADAL" clId="{3F846728-4F5F-450D-B6C6-5BD1DFC281B5}" dt="2025-02-21T20:36:40.868" v="3646" actId="1076"/>
        <pc:sldMkLst>
          <pc:docMk/>
          <pc:sldMk cId="614890054" sldId="340"/>
        </pc:sldMkLst>
        <pc:spChg chg="mod">
          <ac:chgData name="Abels, Patrick" userId="ba666de4-0d21-43a6-8e66-51a18aae1b4a" providerId="ADAL" clId="{3F846728-4F5F-450D-B6C6-5BD1DFC281B5}" dt="2025-02-21T20:36:26.433" v="3643" actId="20577"/>
          <ac:spMkLst>
            <pc:docMk/>
            <pc:sldMk cId="614890054" sldId="340"/>
            <ac:spMk id="2" creationId="{052F43A8-485B-7433-9B4F-A546A419A319}"/>
          </ac:spMkLst>
        </pc:spChg>
        <pc:spChg chg="mod">
          <ac:chgData name="Abels, Patrick" userId="ba666de4-0d21-43a6-8e66-51a18aae1b4a" providerId="ADAL" clId="{3F846728-4F5F-450D-B6C6-5BD1DFC281B5}" dt="2025-02-21T20:18:06.893" v="2763" actId="20577"/>
          <ac:spMkLst>
            <pc:docMk/>
            <pc:sldMk cId="614890054" sldId="340"/>
            <ac:spMk id="3" creationId="{F9F9BD3F-E1F2-A77A-5EFD-A1921A5CF61D}"/>
          </ac:spMkLst>
        </pc:spChg>
        <pc:graphicFrameChg chg="add mod modGraphic">
          <ac:chgData name="Abels, Patrick" userId="ba666de4-0d21-43a6-8e66-51a18aae1b4a" providerId="ADAL" clId="{3F846728-4F5F-450D-B6C6-5BD1DFC281B5}" dt="2025-02-21T20:36:40.868" v="3646" actId="1076"/>
          <ac:graphicFrameMkLst>
            <pc:docMk/>
            <pc:sldMk cId="614890054" sldId="340"/>
            <ac:graphicFrameMk id="4" creationId="{E04C1CDC-22EE-3831-1E81-B3A1E8F04403}"/>
          </ac:graphicFrameMkLst>
        </pc:graphicFrameChg>
        <pc:graphicFrameChg chg="add del mod modGraphic">
          <ac:chgData name="Abels, Patrick" userId="ba666de4-0d21-43a6-8e66-51a18aae1b4a" providerId="ADAL" clId="{3F846728-4F5F-450D-B6C6-5BD1DFC281B5}" dt="2025-02-21T20:36:36.975" v="3645" actId="478"/>
          <ac:graphicFrameMkLst>
            <pc:docMk/>
            <pc:sldMk cId="614890054" sldId="340"/>
            <ac:graphicFrameMk id="5" creationId="{C733A7BA-79C1-7414-81CB-74C55388DC1E}"/>
          </ac:graphicFrameMkLst>
        </pc:graphicFrameChg>
      </pc:sldChg>
      <pc:sldChg chg="addSp modSp new mod modTransition">
        <pc:chgData name="Abels, Patrick" userId="ba666de4-0d21-43a6-8e66-51a18aae1b4a" providerId="ADAL" clId="{3F846728-4F5F-450D-B6C6-5BD1DFC281B5}" dt="2025-02-21T21:02:01.162" v="4569"/>
        <pc:sldMkLst>
          <pc:docMk/>
          <pc:sldMk cId="4254743807" sldId="341"/>
        </pc:sldMkLst>
        <pc:spChg chg="mod">
          <ac:chgData name="Abels, Patrick" userId="ba666de4-0d21-43a6-8e66-51a18aae1b4a" providerId="ADAL" clId="{3F846728-4F5F-450D-B6C6-5BD1DFC281B5}" dt="2025-02-21T20:59:12.233" v="4521" actId="113"/>
          <ac:spMkLst>
            <pc:docMk/>
            <pc:sldMk cId="4254743807" sldId="341"/>
            <ac:spMk id="2" creationId="{F54AB7E5-1585-0497-2D12-9C10ADD4A60D}"/>
          </ac:spMkLst>
        </pc:spChg>
        <pc:spChg chg="mod">
          <ac:chgData name="Abels, Patrick" userId="ba666de4-0d21-43a6-8e66-51a18aae1b4a" providerId="ADAL" clId="{3F846728-4F5F-450D-B6C6-5BD1DFC281B5}" dt="2025-02-21T20:28:12.590" v="3323" actId="20577"/>
          <ac:spMkLst>
            <pc:docMk/>
            <pc:sldMk cId="4254743807" sldId="341"/>
            <ac:spMk id="3" creationId="{7F78752F-6047-D19D-1B8C-F4B13C799666}"/>
          </ac:spMkLst>
        </pc:spChg>
        <pc:graphicFrameChg chg="add mod">
          <ac:chgData name="Abels, Patrick" userId="ba666de4-0d21-43a6-8e66-51a18aae1b4a" providerId="ADAL" clId="{3F846728-4F5F-450D-B6C6-5BD1DFC281B5}" dt="2025-02-21T20:39:44.296" v="3811" actId="1076"/>
          <ac:graphicFrameMkLst>
            <pc:docMk/>
            <pc:sldMk cId="4254743807" sldId="341"/>
            <ac:graphicFrameMk id="4" creationId="{763F7D8F-EB89-9996-0DE7-7EDD8044AC9E}"/>
          </ac:graphicFrameMkLst>
        </pc:graphicFrameChg>
      </pc:sldChg>
      <pc:sldChg chg="delSp modSp add mod ord">
        <pc:chgData name="Abels, Patrick" userId="ba666de4-0d21-43a6-8e66-51a18aae1b4a" providerId="ADAL" clId="{3F846728-4F5F-450D-B6C6-5BD1DFC281B5}" dt="2025-02-21T20:36:57.345" v="3652" actId="1076"/>
        <pc:sldMkLst>
          <pc:docMk/>
          <pc:sldMk cId="647552575" sldId="342"/>
        </pc:sldMkLst>
        <pc:spChg chg="mod">
          <ac:chgData name="Abels, Patrick" userId="ba666de4-0d21-43a6-8e66-51a18aae1b4a" providerId="ADAL" clId="{3F846728-4F5F-450D-B6C6-5BD1DFC281B5}" dt="2025-02-21T20:36:47.063" v="3650" actId="6549"/>
          <ac:spMkLst>
            <pc:docMk/>
            <pc:sldMk cId="647552575" sldId="342"/>
            <ac:spMk id="3" creationId="{BF573738-69DA-D77A-48E8-FD38A7BD4C7B}"/>
          </ac:spMkLst>
        </pc:spChg>
        <pc:graphicFrameChg chg="del">
          <ac:chgData name="Abels, Patrick" userId="ba666de4-0d21-43a6-8e66-51a18aae1b4a" providerId="ADAL" clId="{3F846728-4F5F-450D-B6C6-5BD1DFC281B5}" dt="2025-02-21T20:36:50.039" v="3651" actId="478"/>
          <ac:graphicFrameMkLst>
            <pc:docMk/>
            <pc:sldMk cId="647552575" sldId="342"/>
            <ac:graphicFrameMk id="4" creationId="{BA1E20BE-EF60-D593-EB49-C4E2DF88C5BD}"/>
          </ac:graphicFrameMkLst>
        </pc:graphicFrameChg>
        <pc:graphicFrameChg chg="mod">
          <ac:chgData name="Abels, Patrick" userId="ba666de4-0d21-43a6-8e66-51a18aae1b4a" providerId="ADAL" clId="{3F846728-4F5F-450D-B6C6-5BD1DFC281B5}" dt="2025-02-21T20:36:57.345" v="3652" actId="1076"/>
          <ac:graphicFrameMkLst>
            <pc:docMk/>
            <pc:sldMk cId="647552575" sldId="342"/>
            <ac:graphicFrameMk id="5" creationId="{DFA2A457-45AD-3293-7BB6-1DEE3FFA78CD}"/>
          </ac:graphicFrameMkLst>
        </pc:graphicFrameChg>
      </pc:sldChg>
      <pc:sldChg chg="addSp delSp modSp add mod ord modTransition">
        <pc:chgData name="Abels, Patrick" userId="ba666de4-0d21-43a6-8e66-51a18aae1b4a" providerId="ADAL" clId="{3F846728-4F5F-450D-B6C6-5BD1DFC281B5}" dt="2025-02-21T21:02:01.162" v="4569"/>
        <pc:sldMkLst>
          <pc:docMk/>
          <pc:sldMk cId="932415771" sldId="343"/>
        </pc:sldMkLst>
        <pc:spChg chg="mod">
          <ac:chgData name="Abels, Patrick" userId="ba666de4-0d21-43a6-8e66-51a18aae1b4a" providerId="ADAL" clId="{3F846728-4F5F-450D-B6C6-5BD1DFC281B5}" dt="2025-02-21T20:52:57.088" v="4161" actId="14100"/>
          <ac:spMkLst>
            <pc:docMk/>
            <pc:sldMk cId="932415771" sldId="343"/>
            <ac:spMk id="2" creationId="{C58171F2-C5CE-E3CC-08C1-3DB2A6B2473D}"/>
          </ac:spMkLst>
        </pc:spChg>
        <pc:spChg chg="add mod">
          <ac:chgData name="Abels, Patrick" userId="ba666de4-0d21-43a6-8e66-51a18aae1b4a" providerId="ADAL" clId="{3F846728-4F5F-450D-B6C6-5BD1DFC281B5}" dt="2025-02-21T20:53:03.006" v="4196" actId="1035"/>
          <ac:spMkLst>
            <pc:docMk/>
            <pc:sldMk cId="932415771" sldId="343"/>
            <ac:spMk id="6" creationId="{0378DD16-20C2-8465-E533-ACD663840218}"/>
          </ac:spMkLst>
        </pc:spChg>
        <pc:graphicFrameChg chg="del">
          <ac:chgData name="Abels, Patrick" userId="ba666de4-0d21-43a6-8e66-51a18aae1b4a" providerId="ADAL" clId="{3F846728-4F5F-450D-B6C6-5BD1DFC281B5}" dt="2025-02-21T20:39:26.106" v="3807" actId="478"/>
          <ac:graphicFrameMkLst>
            <pc:docMk/>
            <pc:sldMk cId="932415771" sldId="343"/>
            <ac:graphicFrameMk id="4" creationId="{0F78065E-B57A-E687-BB2B-C1B6BEFEF599}"/>
          </ac:graphicFrameMkLst>
        </pc:graphicFrameChg>
        <pc:graphicFrameChg chg="add mod">
          <ac:chgData name="Abels, Patrick" userId="ba666de4-0d21-43a6-8e66-51a18aae1b4a" providerId="ADAL" clId="{3F846728-4F5F-450D-B6C6-5BD1DFC281B5}" dt="2025-02-21T20:39:52.148" v="3812" actId="1076"/>
          <ac:graphicFrameMkLst>
            <pc:docMk/>
            <pc:sldMk cId="932415771" sldId="343"/>
            <ac:graphicFrameMk id="5" creationId="{19245A6D-1AB8-DBB7-DF83-956EDDFFCA72}"/>
          </ac:graphicFrameMkLst>
        </pc:graphicFrameChg>
        <pc:cxnChg chg="add mod">
          <ac:chgData name="Abels, Patrick" userId="ba666de4-0d21-43a6-8e66-51a18aae1b4a" providerId="ADAL" clId="{3F846728-4F5F-450D-B6C6-5BD1DFC281B5}" dt="2025-02-21T20:53:03.006" v="4196" actId="1035"/>
          <ac:cxnSpMkLst>
            <pc:docMk/>
            <pc:sldMk cId="932415771" sldId="343"/>
            <ac:cxnSpMk id="8" creationId="{AFDB9FA9-3C6B-1454-7E2A-3E8E29F33ED7}"/>
          </ac:cxnSpMkLst>
        </pc:cxnChg>
      </pc:sldChg>
      <pc:sldMasterChg chg="modSldLayout">
        <pc:chgData name="Abels, Patrick" userId="ba666de4-0d21-43a6-8e66-51a18aae1b4a" providerId="ADAL" clId="{3F846728-4F5F-450D-B6C6-5BD1DFC281B5}" dt="2025-02-21T21:02:01.162" v="4569"/>
        <pc:sldMasterMkLst>
          <pc:docMk/>
          <pc:sldMasterMk cId="1610205472" sldId="2147483671"/>
        </pc:sldMasterMkLst>
        <pc:sldLayoutChg chg="modTransition">
          <pc:chgData name="Abels, Patrick" userId="ba666de4-0d21-43a6-8e66-51a18aae1b4a" providerId="ADAL" clId="{3F846728-4F5F-450D-B6C6-5BD1DFC281B5}" dt="2025-02-21T21:02:01.162" v="4569"/>
          <pc:sldLayoutMkLst>
            <pc:docMk/>
            <pc:sldMasterMk cId="1610205472" sldId="2147483671"/>
            <pc:sldLayoutMk cId="3228861618" sldId="2147483687"/>
          </pc:sldLayoutMkLst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02/22/2025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747158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2311977"/>
            <a:ext cx="11915775" cy="42770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7144AB9-2B00-DAB3-7745-28835A07D0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112" y="1433670"/>
            <a:ext cx="11915775" cy="55620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Subtitle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128822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80410F9E-077B-F7AD-130C-9E838916DB06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E6F2764-F2C5-60DA-26D4-D177D0DB8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61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88" r:id="rId6"/>
    <p:sldLayoutId id="2147483676" r:id="rId7"/>
    <p:sldLayoutId id="2147483687" r:id="rId8"/>
    <p:sldLayoutId id="2147483679" r:id="rId9"/>
    <p:sldLayoutId id="2147483680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0.png"/><Relationship Id="rId7" Type="http://schemas.openxmlformats.org/officeDocument/2006/relationships/image" Target="../media/image1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Q4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 err="1"/>
              <a:t>Schaltnetze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D1031C0-7E4A-2C85-1B48-20E7465FD1C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Eine Lampe wird von drei Schaltern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 an- oder ausgeschaltet. Die Lampe soll leuchten, wenn: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aus,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aus,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 aus, oder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aus,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an,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 aus, oder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an,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 aus,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 aus ist.</a:t>
                </a:r>
              </a:p>
              <a:p>
                <a:r>
                  <a:rPr lang="de-DE" dirty="0"/>
                  <a:t>In allen anderen Fällen soll die Lampe nicht leuchten.</a:t>
                </a:r>
              </a:p>
              <a:p>
                <a:endParaRPr lang="de-DE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dirty="0"/>
                  <a:t>Stelle eine Wertetabelle auf, die beschreibt, wie sich der Zustand der Lampe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de-DE" dirty="0"/>
                  <a:t> als 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 verhält. Dabei soll der Zustand „aus“ mit 0 und „an“ mit 1 kodiert werden.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dirty="0"/>
                  <a:t>Gib die Schaltfunktion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de-DE" dirty="0"/>
                  <a:t> in DNF an und zeichne das Schaltnetz.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dirty="0"/>
                  <a:t>Gib die Schaltfunktion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de-DE" dirty="0"/>
                  <a:t> in KNF an und zeichne das Schaltnetz.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D1031C0-7E4A-2C85-1B48-20E7465FD1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606" t="-1404" b="-407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phic 3" descr="Bell outline">
            <a:extLst>
              <a:ext uri="{FF2B5EF4-FFF2-40B4-BE49-F238E27FC236}">
                <a16:creationId xmlns:a16="http://schemas.microsoft.com/office/drawing/2014/main" id="{5636038A-7673-F084-9D5E-6F81AF761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8170" y="2475964"/>
            <a:ext cx="1607712" cy="160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1546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465A82-A568-CFCC-626C-B939BED7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Schaltnetze</a:t>
            </a:r>
          </a:p>
        </p:txBody>
      </p:sp>
    </p:spTree>
    <p:extLst>
      <p:ext uri="{BB962C8B-B14F-4D97-AF65-F5344CB8AC3E}">
        <p14:creationId xmlns:p14="http://schemas.microsoft.com/office/powerpoint/2010/main" val="33083600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E2EEA-FD57-DDC9-5046-04CC64B375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Schaltnetze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26301-D65A-1A81-8900-6D2EA2D019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Bausteine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33F5EF-C87A-0FB9-1840-07B3E2E8B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17606"/>
              </p:ext>
            </p:extLst>
          </p:nvPr>
        </p:nvGraphicFramePr>
        <p:xfrm>
          <a:off x="984340" y="2250409"/>
          <a:ext cx="10223318" cy="432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1659">
                  <a:extLst>
                    <a:ext uri="{9D8B030D-6E8A-4147-A177-3AD203B41FA5}">
                      <a16:colId xmlns:a16="http://schemas.microsoft.com/office/drawing/2014/main" val="126047295"/>
                    </a:ext>
                  </a:extLst>
                </a:gridCol>
                <a:gridCol w="5111659">
                  <a:extLst>
                    <a:ext uri="{9D8B030D-6E8A-4147-A177-3AD203B41FA5}">
                      <a16:colId xmlns:a16="http://schemas.microsoft.com/office/drawing/2014/main" val="129900011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Funktion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IEEE-Symbol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4868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NOT-Gatter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7017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OR-Gatter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4039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AND-Gatter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2369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NAND-Gatter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28024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NOR-Gatter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0226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E48CC20-B3FB-DBE4-9339-4DC96015F8B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8379397" y="2806494"/>
            <a:ext cx="514422" cy="10478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36E646-BC5C-95F6-761D-FC0104F3316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8392167" y="3512890"/>
            <a:ext cx="581106" cy="11241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3635BA-0218-2F4C-9013-6608474C1C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8420746" y="4244234"/>
            <a:ext cx="533474" cy="11145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9171ABC-E898-E0A7-EACD-45EB62AA17E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8388924" y="4881829"/>
            <a:ext cx="495369" cy="12765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D8BDBC-8D9E-4476-0FEB-03B71F7E971B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8420746" y="5571818"/>
            <a:ext cx="523948" cy="132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71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5C5E51-8666-D650-00EB-1403946161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Stelle die gegebene Boolesche Funktion in DNF als Schaltnetz dar.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E4463-134C-9F3C-2271-4200B3CF02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8084CB3-E6E5-7AAD-0306-296555BFBA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3562998"/>
                  </p:ext>
                </p:extLst>
              </p:nvPr>
            </p:nvGraphicFramePr>
            <p:xfrm>
              <a:off x="615518" y="2564280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8084CB3-E6E5-7AAD-0306-296555BFBA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3562998"/>
                  </p:ext>
                </p:extLst>
              </p:nvPr>
            </p:nvGraphicFramePr>
            <p:xfrm>
              <a:off x="615518" y="2564280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544811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74" r="-447393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528" r="-345283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9528" r="-245283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885" b="-476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2B11B28B-AE26-B643-AA3A-8B18BF91E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41" y="1093297"/>
            <a:ext cx="2677821" cy="4671405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ECCA4B-999D-FAA9-4EDC-34938C482B14}"/>
              </a:ext>
            </a:extLst>
          </p:cNvPr>
          <p:cNvSpPr/>
          <p:nvPr/>
        </p:nvSpPr>
        <p:spPr>
          <a:xfrm>
            <a:off x="9155799" y="1480738"/>
            <a:ext cx="2677821" cy="3498317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329589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FAACD71-9C57-91CB-C739-669D88896BA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⋅¬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FAACD71-9C57-91CB-C739-669D88896B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2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DE630-4053-ECC2-34FB-7B68BDBC8C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9C651CA-6882-6C85-1B62-FC4AB0826C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015856"/>
                  </p:ext>
                </p:extLst>
              </p:nvPr>
            </p:nvGraphicFramePr>
            <p:xfrm>
              <a:off x="506027" y="2481689"/>
              <a:ext cx="4608715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13633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713633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713633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713633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754183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9C651CA-6882-6C85-1B62-FC4AB0826C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015856"/>
                  </p:ext>
                </p:extLst>
              </p:nvPr>
            </p:nvGraphicFramePr>
            <p:xfrm>
              <a:off x="506027" y="2481689"/>
              <a:ext cx="4608715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13633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713633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713633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713633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754183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547009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r="-447009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8305" r="-343220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55" r="-246154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2847" b="-476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40D3E91-1CAA-0028-BD07-EDDC695F420F}"/>
                  </a:ext>
                </a:extLst>
              </p:cNvPr>
              <p:cNvSpPr txBox="1"/>
              <p:nvPr/>
            </p:nvSpPr>
            <p:spPr>
              <a:xfrm>
                <a:off x="6330418" y="2511921"/>
                <a:ext cx="2841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40D3E91-1CAA-0028-BD07-EDDC695F4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418" y="2511921"/>
                <a:ext cx="284117" cy="276999"/>
              </a:xfrm>
              <a:prstGeom prst="rect">
                <a:avLst/>
              </a:prstGeom>
              <a:blipFill>
                <a:blip r:embed="rId4"/>
                <a:stretch>
                  <a:fillRect l="-10638" r="-6383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73070C-9219-50A4-7944-4D899F89F58C}"/>
                  </a:ext>
                </a:extLst>
              </p:cNvPr>
              <p:cNvSpPr txBox="1"/>
              <p:nvPr/>
            </p:nvSpPr>
            <p:spPr>
              <a:xfrm>
                <a:off x="6330418" y="2926622"/>
                <a:ext cx="289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73070C-9219-50A4-7944-4D899F89F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418" y="2926622"/>
                <a:ext cx="289438" cy="276999"/>
              </a:xfrm>
              <a:prstGeom prst="rect">
                <a:avLst/>
              </a:prstGeom>
              <a:blipFill>
                <a:blip r:embed="rId5"/>
                <a:stretch>
                  <a:fillRect l="-10417" r="-6250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1C6ED2-77A5-B349-0C8D-DA21E7A9C071}"/>
                  </a:ext>
                </a:extLst>
              </p:cNvPr>
              <p:cNvSpPr txBox="1"/>
              <p:nvPr/>
            </p:nvSpPr>
            <p:spPr>
              <a:xfrm>
                <a:off x="6330418" y="3341323"/>
                <a:ext cx="289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1C6ED2-77A5-B349-0C8D-DA21E7A9C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418" y="3341323"/>
                <a:ext cx="289438" cy="276999"/>
              </a:xfrm>
              <a:prstGeom prst="rect">
                <a:avLst/>
              </a:prstGeom>
              <a:blipFill>
                <a:blip r:embed="rId6"/>
                <a:stretch>
                  <a:fillRect l="-10417" r="-6250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930D52-35E5-B364-FD19-E7547EE83D55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6614535" y="2650421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31331B-11E5-03B8-9C2A-4ABE6496B00C}"/>
              </a:ext>
            </a:extLst>
          </p:cNvPr>
          <p:cNvCxnSpPr>
            <a:cxnSpLocks/>
          </p:cNvCxnSpPr>
          <p:nvPr/>
        </p:nvCxnSpPr>
        <p:spPr>
          <a:xfrm>
            <a:off x="6614535" y="3106308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5714E6-8448-42FB-D660-A20369A5D3B2}"/>
              </a:ext>
            </a:extLst>
          </p:cNvPr>
          <p:cNvCxnSpPr>
            <a:cxnSpLocks/>
          </p:cNvCxnSpPr>
          <p:nvPr/>
        </p:nvCxnSpPr>
        <p:spPr>
          <a:xfrm>
            <a:off x="6614535" y="3518844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69F64B3-3E43-AFE5-B6B6-195E16AE4205}"/>
              </a:ext>
            </a:extLst>
          </p:cNvPr>
          <p:cNvSpPr txBox="1"/>
          <p:nvPr/>
        </p:nvSpPr>
        <p:spPr>
          <a:xfrm>
            <a:off x="11019761" y="245073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E90B15-777D-43ED-44CE-011F51908910}"/>
              </a:ext>
            </a:extLst>
          </p:cNvPr>
          <p:cNvSpPr txBox="1"/>
          <p:nvPr/>
        </p:nvSpPr>
        <p:spPr>
          <a:xfrm>
            <a:off x="11019761" y="290299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CD3D9B-1E78-D1BE-0FB2-E4635E48E114}"/>
              </a:ext>
            </a:extLst>
          </p:cNvPr>
          <p:cNvSpPr txBox="1"/>
          <p:nvPr/>
        </p:nvSpPr>
        <p:spPr>
          <a:xfrm>
            <a:off x="11019761" y="33158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E6B9511-3C05-5668-81E0-6DDE2A505CE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8627435" y="3931380"/>
            <a:ext cx="533474" cy="8274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5FE46B3-A3FC-1075-CFE3-8EF0ACFBA005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9835221" y="3931380"/>
            <a:ext cx="533474" cy="8274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1CE38F0-6DB8-5085-D1FC-9BE6FD89435B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7419649" y="3931380"/>
            <a:ext cx="533474" cy="82749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1121454-E70E-E54B-530A-B8A707CEFABC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03619" y="5087658"/>
            <a:ext cx="581106" cy="11241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9261980-5206-C050-8FE9-D6B3938008C4}"/>
                  </a:ext>
                </a:extLst>
              </p:cNvPr>
              <p:cNvSpPr txBox="1"/>
              <p:nvPr/>
            </p:nvSpPr>
            <p:spPr>
              <a:xfrm>
                <a:off x="8817769" y="6207302"/>
                <a:ext cx="1942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9261980-5206-C050-8FE9-D6B393800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769" y="6207302"/>
                <a:ext cx="194284" cy="276999"/>
              </a:xfrm>
              <a:prstGeom prst="rect">
                <a:avLst/>
              </a:prstGeom>
              <a:blipFill>
                <a:blip r:embed="rId9"/>
                <a:stretch>
                  <a:fillRect l="-40625" r="-37500" b="-347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E984BA-BEAE-521C-05A0-0BCAB34B26D8}"/>
              </a:ext>
            </a:extLst>
          </p:cNvPr>
          <p:cNvCxnSpPr>
            <a:stCxn id="17" idx="2"/>
          </p:cNvCxnSpPr>
          <p:nvPr/>
        </p:nvCxnSpPr>
        <p:spPr>
          <a:xfrm>
            <a:off x="8894172" y="4758876"/>
            <a:ext cx="0" cy="6669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31543-E651-E8D3-76A0-E776BFA20EA9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7686386" y="4758876"/>
            <a:ext cx="0" cy="4702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1F172B-D64F-662E-7D7C-959C90FBC4A4}"/>
              </a:ext>
            </a:extLst>
          </p:cNvPr>
          <p:cNvCxnSpPr>
            <a:cxnSpLocks/>
          </p:cNvCxnSpPr>
          <p:nvPr/>
        </p:nvCxnSpPr>
        <p:spPr>
          <a:xfrm flipH="1">
            <a:off x="7686386" y="5229124"/>
            <a:ext cx="11313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F924DF-01EB-B64E-E018-969A31A37259}"/>
              </a:ext>
            </a:extLst>
          </p:cNvPr>
          <p:cNvCxnSpPr>
            <a:cxnSpLocks/>
          </p:cNvCxnSpPr>
          <p:nvPr/>
        </p:nvCxnSpPr>
        <p:spPr>
          <a:xfrm>
            <a:off x="10101958" y="4757105"/>
            <a:ext cx="0" cy="4702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A8C5F12-1252-1C4F-E1EA-5888B1FDAF58}"/>
              </a:ext>
            </a:extLst>
          </p:cNvPr>
          <p:cNvCxnSpPr>
            <a:cxnSpLocks/>
          </p:cNvCxnSpPr>
          <p:nvPr/>
        </p:nvCxnSpPr>
        <p:spPr>
          <a:xfrm>
            <a:off x="9012053" y="5227353"/>
            <a:ext cx="108990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E7AD51-B6FF-F451-9AEA-F442B1724B57}"/>
              </a:ext>
            </a:extLst>
          </p:cNvPr>
          <p:cNvCxnSpPr>
            <a:cxnSpLocks/>
          </p:cNvCxnSpPr>
          <p:nvPr/>
        </p:nvCxnSpPr>
        <p:spPr>
          <a:xfrm>
            <a:off x="7683660" y="3106308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AECD7C9-CB91-2B5D-BCA8-FD09C77635E8}"/>
              </a:ext>
            </a:extLst>
          </p:cNvPr>
          <p:cNvCxnSpPr>
            <a:cxnSpLocks/>
          </p:cNvCxnSpPr>
          <p:nvPr/>
        </p:nvCxnSpPr>
        <p:spPr>
          <a:xfrm>
            <a:off x="8894172" y="3106308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4A3A59A-DA76-9384-E413-FAA6A1DF4631}"/>
              </a:ext>
            </a:extLst>
          </p:cNvPr>
          <p:cNvCxnSpPr>
            <a:cxnSpLocks/>
          </p:cNvCxnSpPr>
          <p:nvPr/>
        </p:nvCxnSpPr>
        <p:spPr>
          <a:xfrm>
            <a:off x="10104684" y="3106308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69B8275-0B06-7337-3210-055349665B8E}"/>
              </a:ext>
            </a:extLst>
          </p:cNvPr>
          <p:cNvCxnSpPr>
            <a:cxnSpLocks/>
          </p:cNvCxnSpPr>
          <p:nvPr/>
        </p:nvCxnSpPr>
        <p:spPr>
          <a:xfrm>
            <a:off x="7596828" y="2650420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3432594-AB63-A67A-E390-942C15844CB6}"/>
              </a:ext>
            </a:extLst>
          </p:cNvPr>
          <p:cNvCxnSpPr>
            <a:cxnSpLocks/>
          </p:cNvCxnSpPr>
          <p:nvPr/>
        </p:nvCxnSpPr>
        <p:spPr>
          <a:xfrm>
            <a:off x="8805230" y="2650420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09DA0BC-F3FB-886F-472A-D1EBA2A06A50}"/>
              </a:ext>
            </a:extLst>
          </p:cNvPr>
          <p:cNvCxnSpPr>
            <a:cxnSpLocks/>
          </p:cNvCxnSpPr>
          <p:nvPr/>
        </p:nvCxnSpPr>
        <p:spPr>
          <a:xfrm>
            <a:off x="10013632" y="2650420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ABF7294-F219-244A-6F46-55678A0639A4}"/>
              </a:ext>
            </a:extLst>
          </p:cNvPr>
          <p:cNvCxnSpPr>
            <a:cxnSpLocks/>
          </p:cNvCxnSpPr>
          <p:nvPr/>
        </p:nvCxnSpPr>
        <p:spPr>
          <a:xfrm>
            <a:off x="7781125" y="3518844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B874C7-E4CF-9A42-EB99-525CED3419C2}"/>
              </a:ext>
            </a:extLst>
          </p:cNvPr>
          <p:cNvCxnSpPr>
            <a:cxnSpLocks/>
          </p:cNvCxnSpPr>
          <p:nvPr/>
        </p:nvCxnSpPr>
        <p:spPr>
          <a:xfrm>
            <a:off x="8987108" y="3500514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D6E94E2-F525-F80F-1C15-91F36A7C6369}"/>
              </a:ext>
            </a:extLst>
          </p:cNvPr>
          <p:cNvCxnSpPr>
            <a:cxnSpLocks/>
          </p:cNvCxnSpPr>
          <p:nvPr/>
        </p:nvCxnSpPr>
        <p:spPr>
          <a:xfrm>
            <a:off x="10193091" y="3482184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4CCD8D95-8C8E-FAB6-A8EB-3D43E0434465}"/>
              </a:ext>
            </a:extLst>
          </p:cNvPr>
          <p:cNvSpPr/>
          <p:nvPr/>
        </p:nvSpPr>
        <p:spPr>
          <a:xfrm>
            <a:off x="7572052" y="4115517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374FD2D-F32D-B9CB-BC29-360A69F97BFB}"/>
              </a:ext>
            </a:extLst>
          </p:cNvPr>
          <p:cNvSpPr/>
          <p:nvPr/>
        </p:nvSpPr>
        <p:spPr>
          <a:xfrm>
            <a:off x="8858172" y="4119999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99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5F6EC5-6FB3-85CE-A8BB-128879E2F0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DAF1B47B-509F-8053-49F8-6EA215261E1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⋅¬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DAF1B47B-509F-8053-49F8-6EA215261E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2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3CABA-A60B-617E-7CC2-DCD481A6B7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 (Alternativen)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1E1099-BA29-603D-FE91-6105B46EE779}"/>
                  </a:ext>
                </a:extLst>
              </p:cNvPr>
              <p:cNvSpPr txBox="1"/>
              <p:nvPr/>
            </p:nvSpPr>
            <p:spPr>
              <a:xfrm>
                <a:off x="6922843" y="2537677"/>
                <a:ext cx="2841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1E1099-BA29-603D-FE91-6105B46EE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843" y="2537677"/>
                <a:ext cx="284117" cy="276999"/>
              </a:xfrm>
              <a:prstGeom prst="rect">
                <a:avLst/>
              </a:prstGeom>
              <a:blipFill>
                <a:blip r:embed="rId3"/>
                <a:stretch>
                  <a:fillRect l="-10870" r="-6522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6EF4EA-1DC6-6083-6B49-6C635F516B04}"/>
                  </a:ext>
                </a:extLst>
              </p:cNvPr>
              <p:cNvSpPr txBox="1"/>
              <p:nvPr/>
            </p:nvSpPr>
            <p:spPr>
              <a:xfrm>
                <a:off x="6922843" y="2952378"/>
                <a:ext cx="289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6EF4EA-1DC6-6083-6B49-6C635F516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843" y="2952378"/>
                <a:ext cx="289438" cy="276999"/>
              </a:xfrm>
              <a:prstGeom prst="rect">
                <a:avLst/>
              </a:prstGeom>
              <a:blipFill>
                <a:blip r:embed="rId4"/>
                <a:stretch>
                  <a:fillRect l="-10638" r="-6383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D815D8-5AE2-3DC0-009F-1C2AE64950E7}"/>
                  </a:ext>
                </a:extLst>
              </p:cNvPr>
              <p:cNvSpPr txBox="1"/>
              <p:nvPr/>
            </p:nvSpPr>
            <p:spPr>
              <a:xfrm>
                <a:off x="6922843" y="3367079"/>
                <a:ext cx="289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D815D8-5AE2-3DC0-009F-1C2AE6495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843" y="3367079"/>
                <a:ext cx="289438" cy="276999"/>
              </a:xfrm>
              <a:prstGeom prst="rect">
                <a:avLst/>
              </a:prstGeom>
              <a:blipFill>
                <a:blip r:embed="rId5"/>
                <a:stretch>
                  <a:fillRect l="-10638" r="-6383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72FDFD-466C-3E21-204D-97724780F2F7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7206960" y="2676177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BC54E0-7D38-CE88-4ABD-450171DA7BE3}"/>
              </a:ext>
            </a:extLst>
          </p:cNvPr>
          <p:cNvCxnSpPr>
            <a:cxnSpLocks/>
          </p:cNvCxnSpPr>
          <p:nvPr/>
        </p:nvCxnSpPr>
        <p:spPr>
          <a:xfrm>
            <a:off x="7206960" y="3132064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885B1D-9B81-DA56-8064-3016AD7FD61B}"/>
              </a:ext>
            </a:extLst>
          </p:cNvPr>
          <p:cNvCxnSpPr>
            <a:cxnSpLocks/>
          </p:cNvCxnSpPr>
          <p:nvPr/>
        </p:nvCxnSpPr>
        <p:spPr>
          <a:xfrm>
            <a:off x="7206960" y="3544600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9E96DB0-4006-0711-E588-227B942D4EB1}"/>
              </a:ext>
            </a:extLst>
          </p:cNvPr>
          <p:cNvSpPr txBox="1"/>
          <p:nvPr/>
        </p:nvSpPr>
        <p:spPr>
          <a:xfrm>
            <a:off x="11612186" y="247648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789DDA-1DCD-5EC3-6075-79528CAC7422}"/>
              </a:ext>
            </a:extLst>
          </p:cNvPr>
          <p:cNvSpPr txBox="1"/>
          <p:nvPr/>
        </p:nvSpPr>
        <p:spPr>
          <a:xfrm>
            <a:off x="11612186" y="292875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DB30BB-A3CD-318C-CEFE-BB0D87853675}"/>
              </a:ext>
            </a:extLst>
          </p:cNvPr>
          <p:cNvSpPr txBox="1"/>
          <p:nvPr/>
        </p:nvSpPr>
        <p:spPr>
          <a:xfrm>
            <a:off x="11612186" y="33416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2B72F95-4DCB-66F2-6278-F3087D41523B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9219860" y="3957136"/>
            <a:ext cx="533474" cy="8274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86E3DC1-8BD8-ED4F-E9E0-3B9B12C7F93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10427646" y="3957136"/>
            <a:ext cx="533474" cy="8274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C3B5A78-8C24-883B-3A42-822E25AA9853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8012074" y="3957136"/>
            <a:ext cx="533474" cy="82749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07386D9-8C3F-D758-5FA1-0B26EB32CF38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96044" y="5113414"/>
            <a:ext cx="581106" cy="11241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E12A18-1FB7-36A4-2143-4E3F23963112}"/>
                  </a:ext>
                </a:extLst>
              </p:cNvPr>
              <p:cNvSpPr txBox="1"/>
              <p:nvPr/>
            </p:nvSpPr>
            <p:spPr>
              <a:xfrm>
                <a:off x="9410194" y="6233058"/>
                <a:ext cx="1942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E12A18-1FB7-36A4-2143-4E3F23963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194" y="6233058"/>
                <a:ext cx="194284" cy="276999"/>
              </a:xfrm>
              <a:prstGeom prst="rect">
                <a:avLst/>
              </a:prstGeom>
              <a:blipFill>
                <a:blip r:embed="rId8"/>
                <a:stretch>
                  <a:fillRect l="-40625" r="-37500" b="-347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65AF6DE-53AA-B25F-E1CB-1144E47DFF5B}"/>
              </a:ext>
            </a:extLst>
          </p:cNvPr>
          <p:cNvCxnSpPr>
            <a:stCxn id="17" idx="2"/>
          </p:cNvCxnSpPr>
          <p:nvPr/>
        </p:nvCxnSpPr>
        <p:spPr>
          <a:xfrm>
            <a:off x="9486597" y="4784632"/>
            <a:ext cx="0" cy="6669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9F4E9D-5E0C-0F3F-9824-993FD653C796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8278811" y="4784632"/>
            <a:ext cx="0" cy="4702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E990B3E-FD14-E9FB-9390-C4D582798C41}"/>
              </a:ext>
            </a:extLst>
          </p:cNvPr>
          <p:cNvCxnSpPr>
            <a:cxnSpLocks/>
          </p:cNvCxnSpPr>
          <p:nvPr/>
        </p:nvCxnSpPr>
        <p:spPr>
          <a:xfrm flipH="1">
            <a:off x="8278811" y="5254880"/>
            <a:ext cx="11313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1806E93-78AD-2F7E-E155-B38E4ACDC487}"/>
              </a:ext>
            </a:extLst>
          </p:cNvPr>
          <p:cNvCxnSpPr>
            <a:cxnSpLocks/>
          </p:cNvCxnSpPr>
          <p:nvPr/>
        </p:nvCxnSpPr>
        <p:spPr>
          <a:xfrm>
            <a:off x="10694383" y="4782861"/>
            <a:ext cx="0" cy="4702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980757B-F243-02D5-543A-410646EE6E5C}"/>
              </a:ext>
            </a:extLst>
          </p:cNvPr>
          <p:cNvCxnSpPr>
            <a:cxnSpLocks/>
          </p:cNvCxnSpPr>
          <p:nvPr/>
        </p:nvCxnSpPr>
        <p:spPr>
          <a:xfrm>
            <a:off x="9604478" y="5253109"/>
            <a:ext cx="108990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D3E3096-8AD0-60E4-BCBD-9F2B9490DE75}"/>
              </a:ext>
            </a:extLst>
          </p:cNvPr>
          <p:cNvCxnSpPr>
            <a:cxnSpLocks/>
          </p:cNvCxnSpPr>
          <p:nvPr/>
        </p:nvCxnSpPr>
        <p:spPr>
          <a:xfrm>
            <a:off x="8276085" y="3132064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74A9E1-AF91-3F20-8CAD-BEFF91AD84EE}"/>
              </a:ext>
            </a:extLst>
          </p:cNvPr>
          <p:cNvCxnSpPr>
            <a:cxnSpLocks/>
          </p:cNvCxnSpPr>
          <p:nvPr/>
        </p:nvCxnSpPr>
        <p:spPr>
          <a:xfrm>
            <a:off x="9486597" y="3132064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97D96D6-2AED-13AD-5401-5ABBF74BC75B}"/>
              </a:ext>
            </a:extLst>
          </p:cNvPr>
          <p:cNvCxnSpPr>
            <a:cxnSpLocks/>
          </p:cNvCxnSpPr>
          <p:nvPr/>
        </p:nvCxnSpPr>
        <p:spPr>
          <a:xfrm>
            <a:off x="10697109" y="3132064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5B4082B-8B38-7CD0-D8ED-83F0B06C0468}"/>
              </a:ext>
            </a:extLst>
          </p:cNvPr>
          <p:cNvCxnSpPr>
            <a:cxnSpLocks/>
          </p:cNvCxnSpPr>
          <p:nvPr/>
        </p:nvCxnSpPr>
        <p:spPr>
          <a:xfrm>
            <a:off x="8189253" y="2676176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3DFF2A5-6C87-FF6D-84DC-AF4DD82A3E89}"/>
              </a:ext>
            </a:extLst>
          </p:cNvPr>
          <p:cNvCxnSpPr>
            <a:cxnSpLocks/>
          </p:cNvCxnSpPr>
          <p:nvPr/>
        </p:nvCxnSpPr>
        <p:spPr>
          <a:xfrm>
            <a:off x="9397655" y="2676176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067683-A86A-9AF1-29F7-43AF9340B294}"/>
              </a:ext>
            </a:extLst>
          </p:cNvPr>
          <p:cNvCxnSpPr>
            <a:cxnSpLocks/>
          </p:cNvCxnSpPr>
          <p:nvPr/>
        </p:nvCxnSpPr>
        <p:spPr>
          <a:xfrm>
            <a:off x="10606057" y="2676176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FC72B47-8030-3BC3-33A7-1DD2B1E9F5E5}"/>
              </a:ext>
            </a:extLst>
          </p:cNvPr>
          <p:cNvCxnSpPr>
            <a:cxnSpLocks/>
          </p:cNvCxnSpPr>
          <p:nvPr/>
        </p:nvCxnSpPr>
        <p:spPr>
          <a:xfrm>
            <a:off x="8373550" y="3544600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0FFFA3F-9055-046C-54BD-30C99E2E0FDC}"/>
              </a:ext>
            </a:extLst>
          </p:cNvPr>
          <p:cNvCxnSpPr>
            <a:cxnSpLocks/>
          </p:cNvCxnSpPr>
          <p:nvPr/>
        </p:nvCxnSpPr>
        <p:spPr>
          <a:xfrm>
            <a:off x="9579533" y="3526270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B90B3C7-97D5-440D-02D7-45817E5D2417}"/>
              </a:ext>
            </a:extLst>
          </p:cNvPr>
          <p:cNvCxnSpPr>
            <a:cxnSpLocks/>
          </p:cNvCxnSpPr>
          <p:nvPr/>
        </p:nvCxnSpPr>
        <p:spPr>
          <a:xfrm>
            <a:off x="10785516" y="3507940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4DB129A8-6FE1-8069-339B-731EEACAF7E4}"/>
              </a:ext>
            </a:extLst>
          </p:cNvPr>
          <p:cNvSpPr/>
          <p:nvPr/>
        </p:nvSpPr>
        <p:spPr>
          <a:xfrm>
            <a:off x="8164477" y="4141273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56A95F3-E4C6-A7A3-2251-4F31D3B8717F}"/>
              </a:ext>
            </a:extLst>
          </p:cNvPr>
          <p:cNvSpPr/>
          <p:nvPr/>
        </p:nvSpPr>
        <p:spPr>
          <a:xfrm>
            <a:off x="9450597" y="4145755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41A97A8-C44E-3EDE-4981-073DB09006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5701" y="2356834"/>
            <a:ext cx="6205836" cy="412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00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441659-C4C4-B562-350A-D567CF5E09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Stelle die gegebene Boolesche Funktion in DNF und KNF je als Schaltnetz dar.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E47F2-B61F-B978-2EB8-DF4B536228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5D177C5-A317-6902-AB1F-517A6095B7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10499"/>
                  </p:ext>
                </p:extLst>
              </p:nvPr>
            </p:nvGraphicFramePr>
            <p:xfrm>
              <a:off x="1879654" y="2564280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5D177C5-A317-6902-AB1F-517A6095B7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10499"/>
                  </p:ext>
                </p:extLst>
              </p:nvPr>
            </p:nvGraphicFramePr>
            <p:xfrm>
              <a:off x="1879654" y="2564280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544340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74" r="-446919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528" r="-344811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48" r="-246445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692" b="-476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0441222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A5821D85-2FEF-8A54-7901-EE5CCF686E5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b="1" dirty="0"/>
                  <a:t>DNF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de-DE" b="1" i="1" dirty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de-DE" b="1" i="1" dirty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A5821D85-2FEF-8A54-7901-EE5CCF686E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551" t="-1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17EB9-DA7D-ABE4-D4B2-A981683888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EB8FD3-0D92-8A13-B5CB-8FDD3D124926}"/>
                  </a:ext>
                </a:extLst>
              </p:cNvPr>
              <p:cNvSpPr txBox="1"/>
              <p:nvPr/>
            </p:nvSpPr>
            <p:spPr>
              <a:xfrm>
                <a:off x="6688532" y="2492603"/>
                <a:ext cx="2841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EB8FD3-0D92-8A13-B5CB-8FDD3D1249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532" y="2492603"/>
                <a:ext cx="284117" cy="276999"/>
              </a:xfrm>
              <a:prstGeom prst="rect">
                <a:avLst/>
              </a:prstGeom>
              <a:blipFill>
                <a:blip r:embed="rId3"/>
                <a:stretch>
                  <a:fillRect l="-10638" r="-6383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233B32-AB19-F0E7-629F-9B19C7051A8D}"/>
                  </a:ext>
                </a:extLst>
              </p:cNvPr>
              <p:cNvSpPr txBox="1"/>
              <p:nvPr/>
            </p:nvSpPr>
            <p:spPr>
              <a:xfrm>
                <a:off x="6688532" y="2907304"/>
                <a:ext cx="289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233B32-AB19-F0E7-629F-9B19C7051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532" y="2907304"/>
                <a:ext cx="289438" cy="276999"/>
              </a:xfrm>
              <a:prstGeom prst="rect">
                <a:avLst/>
              </a:prstGeom>
              <a:blipFill>
                <a:blip r:embed="rId4"/>
                <a:stretch>
                  <a:fillRect l="-10417" r="-6250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3E9BA5-D7B6-66D0-02B0-342F5738C5F0}"/>
                  </a:ext>
                </a:extLst>
              </p:cNvPr>
              <p:cNvSpPr txBox="1"/>
              <p:nvPr/>
            </p:nvSpPr>
            <p:spPr>
              <a:xfrm>
                <a:off x="6688532" y="3322005"/>
                <a:ext cx="289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3E9BA5-D7B6-66D0-02B0-342F5738C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532" y="3322005"/>
                <a:ext cx="289438" cy="276999"/>
              </a:xfrm>
              <a:prstGeom prst="rect">
                <a:avLst/>
              </a:prstGeom>
              <a:blipFill>
                <a:blip r:embed="rId5"/>
                <a:stretch>
                  <a:fillRect l="-10417" r="-6250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3DCBD8-D6EB-23B3-B035-14F046AA4C82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6972649" y="2631103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56808-DC95-859D-EB6C-85A4C4B9F3A1}"/>
              </a:ext>
            </a:extLst>
          </p:cNvPr>
          <p:cNvCxnSpPr>
            <a:cxnSpLocks/>
          </p:cNvCxnSpPr>
          <p:nvPr/>
        </p:nvCxnSpPr>
        <p:spPr>
          <a:xfrm>
            <a:off x="6972649" y="3086990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4843B1-E1E5-53D0-CF1E-CE64E1226C0D}"/>
              </a:ext>
            </a:extLst>
          </p:cNvPr>
          <p:cNvCxnSpPr>
            <a:cxnSpLocks/>
          </p:cNvCxnSpPr>
          <p:nvPr/>
        </p:nvCxnSpPr>
        <p:spPr>
          <a:xfrm>
            <a:off x="6972649" y="3499526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6B46999-B336-F2F1-9D0D-4B4C06C17443}"/>
              </a:ext>
            </a:extLst>
          </p:cNvPr>
          <p:cNvSpPr txBox="1"/>
          <p:nvPr/>
        </p:nvSpPr>
        <p:spPr>
          <a:xfrm>
            <a:off x="11377875" y="2431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81565A-1D57-A3C6-EC90-083EB21BB9DD}"/>
              </a:ext>
            </a:extLst>
          </p:cNvPr>
          <p:cNvSpPr txBox="1"/>
          <p:nvPr/>
        </p:nvSpPr>
        <p:spPr>
          <a:xfrm>
            <a:off x="11377875" y="28836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E2298C-23F7-7147-F15A-516248BABA8B}"/>
              </a:ext>
            </a:extLst>
          </p:cNvPr>
          <p:cNvSpPr txBox="1"/>
          <p:nvPr/>
        </p:nvSpPr>
        <p:spPr>
          <a:xfrm>
            <a:off x="11377875" y="329653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28051EB-37CD-AB59-9676-F3A67770C238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8985549" y="3912062"/>
            <a:ext cx="533474" cy="8274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CFA1B4-61CB-2078-BAD1-CD3FC87218FA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10193335" y="3912062"/>
            <a:ext cx="533474" cy="8274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2F06A88-F53C-5759-CA1D-96CA7BBEC98B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7777763" y="3912062"/>
            <a:ext cx="533474" cy="8274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EA5E1A4-7D03-3D7B-4E46-74155BED785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61733" y="5068340"/>
            <a:ext cx="581106" cy="11241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033D286-3553-6425-DC05-62B474818D0D}"/>
                  </a:ext>
                </a:extLst>
              </p:cNvPr>
              <p:cNvSpPr txBox="1"/>
              <p:nvPr/>
            </p:nvSpPr>
            <p:spPr>
              <a:xfrm>
                <a:off x="9175883" y="6187984"/>
                <a:ext cx="1942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033D286-3553-6425-DC05-62B474818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5883" y="6187984"/>
                <a:ext cx="194284" cy="276999"/>
              </a:xfrm>
              <a:prstGeom prst="rect">
                <a:avLst/>
              </a:prstGeom>
              <a:blipFill>
                <a:blip r:embed="rId8"/>
                <a:stretch>
                  <a:fillRect l="-40625" r="-37500" b="-347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1C50FD-6F2F-9676-8AFD-DA1806144ED1}"/>
              </a:ext>
            </a:extLst>
          </p:cNvPr>
          <p:cNvCxnSpPr>
            <a:stCxn id="13" idx="2"/>
          </p:cNvCxnSpPr>
          <p:nvPr/>
        </p:nvCxnSpPr>
        <p:spPr>
          <a:xfrm>
            <a:off x="9252286" y="4739558"/>
            <a:ext cx="0" cy="6669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9FE01F-0CEA-B04B-E17D-AAB65ECF7A10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8044500" y="4739558"/>
            <a:ext cx="0" cy="4702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908276-7427-88FC-2087-4FADCAEF266B}"/>
              </a:ext>
            </a:extLst>
          </p:cNvPr>
          <p:cNvCxnSpPr>
            <a:cxnSpLocks/>
          </p:cNvCxnSpPr>
          <p:nvPr/>
        </p:nvCxnSpPr>
        <p:spPr>
          <a:xfrm flipH="1">
            <a:off x="8044500" y="5209806"/>
            <a:ext cx="11313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E00917-86C9-0139-78DF-BE2FF79F986A}"/>
              </a:ext>
            </a:extLst>
          </p:cNvPr>
          <p:cNvCxnSpPr>
            <a:cxnSpLocks/>
          </p:cNvCxnSpPr>
          <p:nvPr/>
        </p:nvCxnSpPr>
        <p:spPr>
          <a:xfrm>
            <a:off x="10460072" y="4737787"/>
            <a:ext cx="0" cy="4702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30C5F02-6011-F864-3FBA-E01883CF6099}"/>
              </a:ext>
            </a:extLst>
          </p:cNvPr>
          <p:cNvCxnSpPr>
            <a:cxnSpLocks/>
          </p:cNvCxnSpPr>
          <p:nvPr/>
        </p:nvCxnSpPr>
        <p:spPr>
          <a:xfrm>
            <a:off x="9370167" y="5208035"/>
            <a:ext cx="108990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5D84A4E-004B-B256-A8C1-816C5290C527}"/>
              </a:ext>
            </a:extLst>
          </p:cNvPr>
          <p:cNvCxnSpPr>
            <a:cxnSpLocks/>
          </p:cNvCxnSpPr>
          <p:nvPr/>
        </p:nvCxnSpPr>
        <p:spPr>
          <a:xfrm>
            <a:off x="8041774" y="3086990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FFFED6-DF02-6050-3051-90B89E3E9616}"/>
              </a:ext>
            </a:extLst>
          </p:cNvPr>
          <p:cNvCxnSpPr>
            <a:cxnSpLocks/>
          </p:cNvCxnSpPr>
          <p:nvPr/>
        </p:nvCxnSpPr>
        <p:spPr>
          <a:xfrm>
            <a:off x="9252286" y="3086990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63D2FF-6EB1-3E2D-DBD4-E11C7E28462F}"/>
              </a:ext>
            </a:extLst>
          </p:cNvPr>
          <p:cNvCxnSpPr>
            <a:cxnSpLocks/>
          </p:cNvCxnSpPr>
          <p:nvPr/>
        </p:nvCxnSpPr>
        <p:spPr>
          <a:xfrm>
            <a:off x="10462798" y="3086990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EC9B85-C822-789A-AF2C-FE1CCAA0949B}"/>
              </a:ext>
            </a:extLst>
          </p:cNvPr>
          <p:cNvCxnSpPr>
            <a:cxnSpLocks/>
          </p:cNvCxnSpPr>
          <p:nvPr/>
        </p:nvCxnSpPr>
        <p:spPr>
          <a:xfrm>
            <a:off x="7954942" y="2631102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56F79C-8866-D209-F4D3-AA6FF25AF30F}"/>
              </a:ext>
            </a:extLst>
          </p:cNvPr>
          <p:cNvCxnSpPr>
            <a:cxnSpLocks/>
          </p:cNvCxnSpPr>
          <p:nvPr/>
        </p:nvCxnSpPr>
        <p:spPr>
          <a:xfrm>
            <a:off x="9163344" y="2631102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DB95CC0-0EE0-3DD9-1DAE-5D1580428D08}"/>
              </a:ext>
            </a:extLst>
          </p:cNvPr>
          <p:cNvCxnSpPr>
            <a:cxnSpLocks/>
          </p:cNvCxnSpPr>
          <p:nvPr/>
        </p:nvCxnSpPr>
        <p:spPr>
          <a:xfrm>
            <a:off x="10371746" y="2631102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8DAC878-1662-C626-A9A6-B5E5803DF3D3}"/>
              </a:ext>
            </a:extLst>
          </p:cNvPr>
          <p:cNvCxnSpPr>
            <a:cxnSpLocks/>
          </p:cNvCxnSpPr>
          <p:nvPr/>
        </p:nvCxnSpPr>
        <p:spPr>
          <a:xfrm>
            <a:off x="8139239" y="3499526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067E57F-6349-5504-052A-672F76499B25}"/>
              </a:ext>
            </a:extLst>
          </p:cNvPr>
          <p:cNvCxnSpPr>
            <a:cxnSpLocks/>
          </p:cNvCxnSpPr>
          <p:nvPr/>
        </p:nvCxnSpPr>
        <p:spPr>
          <a:xfrm>
            <a:off x="9345222" y="3481196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E68001-F159-C88E-271C-7D6F7F03432C}"/>
              </a:ext>
            </a:extLst>
          </p:cNvPr>
          <p:cNvCxnSpPr>
            <a:cxnSpLocks/>
          </p:cNvCxnSpPr>
          <p:nvPr/>
        </p:nvCxnSpPr>
        <p:spPr>
          <a:xfrm>
            <a:off x="10551205" y="3462866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806903B5-0FB1-EA7B-75CF-CC3812F6E120}"/>
              </a:ext>
            </a:extLst>
          </p:cNvPr>
          <p:cNvSpPr/>
          <p:nvPr/>
        </p:nvSpPr>
        <p:spPr>
          <a:xfrm>
            <a:off x="7930166" y="4096199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1B04690-6032-9B5E-41C7-0DD2F6C99614}"/>
              </a:ext>
            </a:extLst>
          </p:cNvPr>
          <p:cNvSpPr/>
          <p:nvPr/>
        </p:nvSpPr>
        <p:spPr>
          <a:xfrm>
            <a:off x="9216286" y="4100681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DC4CB69-27BE-6C2D-9BE0-2956A9A22865}"/>
              </a:ext>
            </a:extLst>
          </p:cNvPr>
          <p:cNvSpPr/>
          <p:nvPr/>
        </p:nvSpPr>
        <p:spPr>
          <a:xfrm>
            <a:off x="8007260" y="4108745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554E8E3-EA24-6E96-CEBD-29A145951028}"/>
              </a:ext>
            </a:extLst>
          </p:cNvPr>
          <p:cNvSpPr/>
          <p:nvPr/>
        </p:nvSpPr>
        <p:spPr>
          <a:xfrm>
            <a:off x="9318483" y="4106057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40A9080-309C-3B64-0B1F-8D045FC13759}"/>
              </a:ext>
            </a:extLst>
          </p:cNvPr>
          <p:cNvSpPr/>
          <p:nvPr/>
        </p:nvSpPr>
        <p:spPr>
          <a:xfrm>
            <a:off x="10421145" y="4104262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06872B1-CBB0-16C5-B7A6-18B8FF1D241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10954619" y="3910291"/>
            <a:ext cx="533474" cy="827496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C97B974-E539-F97F-C5B4-46D99D3A3499}"/>
              </a:ext>
            </a:extLst>
          </p:cNvPr>
          <p:cNvCxnSpPr>
            <a:cxnSpLocks/>
          </p:cNvCxnSpPr>
          <p:nvPr/>
        </p:nvCxnSpPr>
        <p:spPr>
          <a:xfrm>
            <a:off x="11221211" y="3095950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B92404F-9DA6-10D9-AF00-5A3C610C64CE}"/>
              </a:ext>
            </a:extLst>
          </p:cNvPr>
          <p:cNvCxnSpPr>
            <a:cxnSpLocks/>
          </p:cNvCxnSpPr>
          <p:nvPr/>
        </p:nvCxnSpPr>
        <p:spPr>
          <a:xfrm>
            <a:off x="11130159" y="2640062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B37A2D5-797A-8DE9-A971-13B70868D5D6}"/>
              </a:ext>
            </a:extLst>
          </p:cNvPr>
          <p:cNvCxnSpPr>
            <a:cxnSpLocks/>
          </p:cNvCxnSpPr>
          <p:nvPr/>
        </p:nvCxnSpPr>
        <p:spPr>
          <a:xfrm>
            <a:off x="11309618" y="3471826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EF3B876-C378-11CB-4030-D74AFB5E77A6}"/>
              </a:ext>
            </a:extLst>
          </p:cNvPr>
          <p:cNvSpPr/>
          <p:nvPr/>
        </p:nvSpPr>
        <p:spPr>
          <a:xfrm>
            <a:off x="11279966" y="4120395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3520EF6-CD18-E05F-66A7-BE5FB6A0C2E0}"/>
              </a:ext>
            </a:extLst>
          </p:cNvPr>
          <p:cNvCxnSpPr>
            <a:cxnSpLocks/>
          </p:cNvCxnSpPr>
          <p:nvPr/>
        </p:nvCxnSpPr>
        <p:spPr>
          <a:xfrm>
            <a:off x="11221211" y="4737787"/>
            <a:ext cx="0" cy="56527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F4A2B0-D7CB-E284-8F38-6A2112FEA76C}"/>
              </a:ext>
            </a:extLst>
          </p:cNvPr>
          <p:cNvCxnSpPr>
            <a:cxnSpLocks/>
          </p:cNvCxnSpPr>
          <p:nvPr/>
        </p:nvCxnSpPr>
        <p:spPr>
          <a:xfrm>
            <a:off x="9432920" y="5303061"/>
            <a:ext cx="178829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471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EBC01-6014-B468-3D09-A1156CB8B0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>
            <a:extLst>
              <a:ext uri="{FF2B5EF4-FFF2-40B4-BE49-F238E27FC236}">
                <a16:creationId xmlns:a16="http://schemas.microsoft.com/office/drawing/2014/main" id="{D91BD064-F5B1-8C52-0EC1-8494D286166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6386"/>
          <a:stretch/>
        </p:blipFill>
        <p:spPr>
          <a:xfrm>
            <a:off x="5762137" y="4038712"/>
            <a:ext cx="581106" cy="827497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5C8DB53B-9A61-1BB6-C73B-783256A5189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6386"/>
          <a:stretch/>
        </p:blipFill>
        <p:spPr>
          <a:xfrm>
            <a:off x="6964898" y="4024268"/>
            <a:ext cx="581106" cy="827497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6CED780F-5DCE-64B5-3A6B-F6BF2B87C6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6386"/>
          <a:stretch/>
        </p:blipFill>
        <p:spPr>
          <a:xfrm>
            <a:off x="7725954" y="4021449"/>
            <a:ext cx="581106" cy="8274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DB4B2572-D514-C23D-57B3-3F3879D9F970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b="1" dirty="0"/>
                  <a:t>KNF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DB4B2572-D514-C23D-57B3-3F3879D9F9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551" t="-1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FEE63-CE7B-4BF1-C7DF-5EF33C9207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659CE4A-CB16-BE8B-8D3A-00D87EB7A615}"/>
                  </a:ext>
                </a:extLst>
              </p:cNvPr>
              <p:cNvSpPr txBox="1"/>
              <p:nvPr/>
            </p:nvSpPr>
            <p:spPr>
              <a:xfrm>
                <a:off x="3491046" y="2661502"/>
                <a:ext cx="2841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659CE4A-CB16-BE8B-8D3A-00D87EB7A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6" y="2661502"/>
                <a:ext cx="284117" cy="276999"/>
              </a:xfrm>
              <a:prstGeom prst="rect">
                <a:avLst/>
              </a:prstGeom>
              <a:blipFill>
                <a:blip r:embed="rId4"/>
                <a:stretch>
                  <a:fillRect l="-10870" r="-6522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0D64DE5-BB66-11C1-427B-701EE889C8F2}"/>
                  </a:ext>
                </a:extLst>
              </p:cNvPr>
              <p:cNvSpPr txBox="1"/>
              <p:nvPr/>
            </p:nvSpPr>
            <p:spPr>
              <a:xfrm>
                <a:off x="3491046" y="3076203"/>
                <a:ext cx="289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0D64DE5-BB66-11C1-427B-701EE889C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6" y="3076203"/>
                <a:ext cx="289438" cy="276999"/>
              </a:xfrm>
              <a:prstGeom prst="rect">
                <a:avLst/>
              </a:prstGeom>
              <a:blipFill>
                <a:blip r:embed="rId5"/>
                <a:stretch>
                  <a:fillRect l="-10638" r="-6383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F167BA8-B446-8BAA-7271-8FB0E4373E2C}"/>
                  </a:ext>
                </a:extLst>
              </p:cNvPr>
              <p:cNvSpPr txBox="1"/>
              <p:nvPr/>
            </p:nvSpPr>
            <p:spPr>
              <a:xfrm>
                <a:off x="3491046" y="3490904"/>
                <a:ext cx="289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F167BA8-B446-8BAA-7271-8FB0E4373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6" y="3490904"/>
                <a:ext cx="289438" cy="276999"/>
              </a:xfrm>
              <a:prstGeom prst="rect">
                <a:avLst/>
              </a:prstGeom>
              <a:blipFill>
                <a:blip r:embed="rId6"/>
                <a:stretch>
                  <a:fillRect l="-10638" r="-6383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1CC9FB-F754-6C28-89F4-BEF7255169CB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3775163" y="2800002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D006E3B-375B-AB01-CF3D-587A38D29DA7}"/>
              </a:ext>
            </a:extLst>
          </p:cNvPr>
          <p:cNvCxnSpPr>
            <a:cxnSpLocks/>
          </p:cNvCxnSpPr>
          <p:nvPr/>
        </p:nvCxnSpPr>
        <p:spPr>
          <a:xfrm>
            <a:off x="3775163" y="3255889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878FC61-9D24-F4C9-E846-D07C65DFEE68}"/>
              </a:ext>
            </a:extLst>
          </p:cNvPr>
          <p:cNvCxnSpPr>
            <a:cxnSpLocks/>
          </p:cNvCxnSpPr>
          <p:nvPr/>
        </p:nvCxnSpPr>
        <p:spPr>
          <a:xfrm>
            <a:off x="3775163" y="3668425"/>
            <a:ext cx="4559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72931C3-6802-19A0-3F9A-313098D49485}"/>
              </a:ext>
            </a:extLst>
          </p:cNvPr>
          <p:cNvSpPr txBox="1"/>
          <p:nvPr/>
        </p:nvSpPr>
        <p:spPr>
          <a:xfrm>
            <a:off x="8180389" y="260031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E7E07E7-A13C-5A7E-8B84-EADE5B13734C}"/>
              </a:ext>
            </a:extLst>
          </p:cNvPr>
          <p:cNvSpPr txBox="1"/>
          <p:nvPr/>
        </p:nvSpPr>
        <p:spPr>
          <a:xfrm>
            <a:off x="8180389" y="305257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2750F2-43D8-7BB6-B074-20B390647040}"/>
              </a:ext>
            </a:extLst>
          </p:cNvPr>
          <p:cNvSpPr txBox="1"/>
          <p:nvPr/>
        </p:nvSpPr>
        <p:spPr>
          <a:xfrm>
            <a:off x="8180389" y="346542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F39AC12E-604B-6B7B-3963-1562B24A247F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5757"/>
          <a:stretch/>
        </p:blipFill>
        <p:spPr>
          <a:xfrm>
            <a:off x="5799404" y="5251851"/>
            <a:ext cx="533474" cy="82749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DDCFE91-1818-6B77-0611-ECDE6D25669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6386"/>
          <a:stretch/>
        </p:blipFill>
        <p:spPr>
          <a:xfrm>
            <a:off x="4551626" y="4045406"/>
            <a:ext cx="581106" cy="8274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8154B72-1E82-570F-98F6-EAB048A8F54C}"/>
                  </a:ext>
                </a:extLst>
              </p:cNvPr>
              <p:cNvSpPr txBox="1"/>
              <p:nvPr/>
            </p:nvSpPr>
            <p:spPr>
              <a:xfrm>
                <a:off x="5978397" y="6298758"/>
                <a:ext cx="1942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8154B72-1E82-570F-98F6-EAB048A8F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397" y="6298758"/>
                <a:ext cx="194284" cy="276999"/>
              </a:xfrm>
              <a:prstGeom prst="rect">
                <a:avLst/>
              </a:prstGeom>
              <a:blipFill>
                <a:blip r:embed="rId8"/>
                <a:stretch>
                  <a:fillRect l="-40625" r="-37500" b="-347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41E516C-01A9-7DEB-1E00-215C69EBD6CA}"/>
              </a:ext>
            </a:extLst>
          </p:cNvPr>
          <p:cNvCxnSpPr>
            <a:cxnSpLocks/>
          </p:cNvCxnSpPr>
          <p:nvPr/>
        </p:nvCxnSpPr>
        <p:spPr>
          <a:xfrm>
            <a:off x="6054800" y="4850332"/>
            <a:ext cx="0" cy="6669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9B94FCD-B672-CCFE-3F36-CC049C52C828}"/>
              </a:ext>
            </a:extLst>
          </p:cNvPr>
          <p:cNvCxnSpPr>
            <a:cxnSpLocks/>
          </p:cNvCxnSpPr>
          <p:nvPr/>
        </p:nvCxnSpPr>
        <p:spPr>
          <a:xfrm>
            <a:off x="6235434" y="5413835"/>
            <a:ext cx="0" cy="10344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27B45D7-862A-4CE8-3822-2EDAD7F1A16F}"/>
              </a:ext>
            </a:extLst>
          </p:cNvPr>
          <p:cNvCxnSpPr>
            <a:cxnSpLocks/>
          </p:cNvCxnSpPr>
          <p:nvPr/>
        </p:nvCxnSpPr>
        <p:spPr>
          <a:xfrm flipH="1">
            <a:off x="4847014" y="5320580"/>
            <a:ext cx="11313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C56C739-3559-5D8A-B009-AAEC0FA0B1D7}"/>
              </a:ext>
            </a:extLst>
          </p:cNvPr>
          <p:cNvCxnSpPr>
            <a:cxnSpLocks/>
          </p:cNvCxnSpPr>
          <p:nvPr/>
        </p:nvCxnSpPr>
        <p:spPr>
          <a:xfrm>
            <a:off x="7262586" y="4848561"/>
            <a:ext cx="0" cy="4702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E7ADACB-4321-30CB-8987-E649F96A5DCE}"/>
              </a:ext>
            </a:extLst>
          </p:cNvPr>
          <p:cNvCxnSpPr>
            <a:cxnSpLocks/>
          </p:cNvCxnSpPr>
          <p:nvPr/>
        </p:nvCxnSpPr>
        <p:spPr>
          <a:xfrm>
            <a:off x="6172681" y="5318809"/>
            <a:ext cx="108990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62AB3F0-C692-A594-D53D-D1AC34F3967C}"/>
              </a:ext>
            </a:extLst>
          </p:cNvPr>
          <p:cNvCxnSpPr>
            <a:cxnSpLocks/>
          </p:cNvCxnSpPr>
          <p:nvPr/>
        </p:nvCxnSpPr>
        <p:spPr>
          <a:xfrm>
            <a:off x="4844288" y="3255889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86C2950-BA0A-B36C-0EDE-EDD779E82101}"/>
              </a:ext>
            </a:extLst>
          </p:cNvPr>
          <p:cNvCxnSpPr>
            <a:cxnSpLocks/>
          </p:cNvCxnSpPr>
          <p:nvPr/>
        </p:nvCxnSpPr>
        <p:spPr>
          <a:xfrm>
            <a:off x="6054800" y="3255889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C2BC2A2-891E-8F95-38CE-63C714169257}"/>
              </a:ext>
            </a:extLst>
          </p:cNvPr>
          <p:cNvCxnSpPr>
            <a:cxnSpLocks/>
          </p:cNvCxnSpPr>
          <p:nvPr/>
        </p:nvCxnSpPr>
        <p:spPr>
          <a:xfrm>
            <a:off x="7265312" y="3255889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9CFEDFD-9E99-1E16-BC47-39D88E84DB73}"/>
              </a:ext>
            </a:extLst>
          </p:cNvPr>
          <p:cNvCxnSpPr>
            <a:cxnSpLocks/>
          </p:cNvCxnSpPr>
          <p:nvPr/>
        </p:nvCxnSpPr>
        <p:spPr>
          <a:xfrm>
            <a:off x="4757456" y="2800001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7C19CDA-A42D-D693-941A-A438C49BB45E}"/>
              </a:ext>
            </a:extLst>
          </p:cNvPr>
          <p:cNvCxnSpPr>
            <a:cxnSpLocks/>
          </p:cNvCxnSpPr>
          <p:nvPr/>
        </p:nvCxnSpPr>
        <p:spPr>
          <a:xfrm>
            <a:off x="5965858" y="2800001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EF7B0AD-04ED-EA54-8E30-EA83FA986D58}"/>
              </a:ext>
            </a:extLst>
          </p:cNvPr>
          <p:cNvCxnSpPr>
            <a:cxnSpLocks/>
          </p:cNvCxnSpPr>
          <p:nvPr/>
        </p:nvCxnSpPr>
        <p:spPr>
          <a:xfrm>
            <a:off x="7174260" y="2800001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DCD694A-4D81-0A48-7E2D-DC0DE236C328}"/>
              </a:ext>
            </a:extLst>
          </p:cNvPr>
          <p:cNvCxnSpPr>
            <a:cxnSpLocks/>
          </p:cNvCxnSpPr>
          <p:nvPr/>
        </p:nvCxnSpPr>
        <p:spPr>
          <a:xfrm>
            <a:off x="4941753" y="3668425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DA7D37D-A27E-16EC-BA44-5C5838438052}"/>
              </a:ext>
            </a:extLst>
          </p:cNvPr>
          <p:cNvCxnSpPr>
            <a:cxnSpLocks/>
          </p:cNvCxnSpPr>
          <p:nvPr/>
        </p:nvCxnSpPr>
        <p:spPr>
          <a:xfrm>
            <a:off x="6147736" y="3650095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F607D35-6CC0-862F-FEE4-80B3CFC8D057}"/>
              </a:ext>
            </a:extLst>
          </p:cNvPr>
          <p:cNvCxnSpPr>
            <a:cxnSpLocks/>
          </p:cNvCxnSpPr>
          <p:nvPr/>
        </p:nvCxnSpPr>
        <p:spPr>
          <a:xfrm>
            <a:off x="7353719" y="3631765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4D65F4AB-5D1B-C401-6CFF-B2FA972E520F}"/>
              </a:ext>
            </a:extLst>
          </p:cNvPr>
          <p:cNvSpPr/>
          <p:nvPr/>
        </p:nvSpPr>
        <p:spPr>
          <a:xfrm>
            <a:off x="6018800" y="4269580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94A3904-BACF-552E-60F5-879EBA6C6179}"/>
              </a:ext>
            </a:extLst>
          </p:cNvPr>
          <p:cNvSpPr/>
          <p:nvPr/>
        </p:nvSpPr>
        <p:spPr>
          <a:xfrm>
            <a:off x="7223659" y="4273161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139EAED-B96E-64D5-2AA1-AA7C5AF0FA32}"/>
              </a:ext>
            </a:extLst>
          </p:cNvPr>
          <p:cNvCxnSpPr>
            <a:cxnSpLocks/>
          </p:cNvCxnSpPr>
          <p:nvPr/>
        </p:nvCxnSpPr>
        <p:spPr>
          <a:xfrm>
            <a:off x="8023725" y="3264849"/>
            <a:ext cx="0" cy="11177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C8CE3EE-0196-4648-F98C-62CA783D3601}"/>
              </a:ext>
            </a:extLst>
          </p:cNvPr>
          <p:cNvCxnSpPr>
            <a:cxnSpLocks/>
          </p:cNvCxnSpPr>
          <p:nvPr/>
        </p:nvCxnSpPr>
        <p:spPr>
          <a:xfrm>
            <a:off x="7932673" y="2808961"/>
            <a:ext cx="0" cy="1370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1C694BB-08D1-2ACF-B5AF-52AFEAF37554}"/>
              </a:ext>
            </a:extLst>
          </p:cNvPr>
          <p:cNvCxnSpPr>
            <a:cxnSpLocks/>
          </p:cNvCxnSpPr>
          <p:nvPr/>
        </p:nvCxnSpPr>
        <p:spPr>
          <a:xfrm>
            <a:off x="8112132" y="3640725"/>
            <a:ext cx="0" cy="5019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ABA4297C-4CCF-3EE1-BD99-5331222A42F6}"/>
              </a:ext>
            </a:extLst>
          </p:cNvPr>
          <p:cNvSpPr/>
          <p:nvPr/>
        </p:nvSpPr>
        <p:spPr>
          <a:xfrm>
            <a:off x="8082480" y="4269919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18CE602-5130-6843-D0BC-A571FD5EEFF5}"/>
              </a:ext>
            </a:extLst>
          </p:cNvPr>
          <p:cNvCxnSpPr>
            <a:cxnSpLocks/>
          </p:cNvCxnSpPr>
          <p:nvPr/>
        </p:nvCxnSpPr>
        <p:spPr>
          <a:xfrm>
            <a:off x="8023725" y="4848561"/>
            <a:ext cx="0" cy="56527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5B49674-472A-0993-B8A5-84038C72F913}"/>
              </a:ext>
            </a:extLst>
          </p:cNvPr>
          <p:cNvCxnSpPr>
            <a:cxnSpLocks/>
          </p:cNvCxnSpPr>
          <p:nvPr/>
        </p:nvCxnSpPr>
        <p:spPr>
          <a:xfrm>
            <a:off x="6235434" y="5413835"/>
            <a:ext cx="178829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75">
            <a:extLst>
              <a:ext uri="{FF2B5EF4-FFF2-40B4-BE49-F238E27FC236}">
                <a16:creationId xmlns:a16="http://schemas.microsoft.com/office/drawing/2014/main" id="{58F8A678-70C9-38EC-8639-21B13BD4657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t="68896" b="5598"/>
          <a:stretch/>
        </p:blipFill>
        <p:spPr>
          <a:xfrm>
            <a:off x="5777236" y="6028654"/>
            <a:ext cx="581106" cy="286717"/>
          </a:xfrm>
          <a:prstGeom prst="rect">
            <a:avLst/>
          </a:prstGeom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D025427-20B0-9112-4D75-4E2FBD5F8D5C}"/>
              </a:ext>
            </a:extLst>
          </p:cNvPr>
          <p:cNvCxnSpPr>
            <a:cxnSpLocks/>
          </p:cNvCxnSpPr>
          <p:nvPr/>
        </p:nvCxnSpPr>
        <p:spPr>
          <a:xfrm>
            <a:off x="4842179" y="4848561"/>
            <a:ext cx="0" cy="4702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C7A988D7-78DD-49AF-B9BD-E4FC07058D5B}"/>
              </a:ext>
            </a:extLst>
          </p:cNvPr>
          <p:cNvSpPr/>
          <p:nvPr/>
        </p:nvSpPr>
        <p:spPr>
          <a:xfrm>
            <a:off x="7321815" y="4247333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04B9D2B5-B932-2599-D285-8EA5AA56F3D8}"/>
              </a:ext>
            </a:extLst>
          </p:cNvPr>
          <p:cNvSpPr/>
          <p:nvPr/>
        </p:nvSpPr>
        <p:spPr>
          <a:xfrm>
            <a:off x="7994653" y="4286705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1C30430-B09A-0713-49F3-8F3D0A91063D}"/>
              </a:ext>
            </a:extLst>
          </p:cNvPr>
          <p:cNvSpPr/>
          <p:nvPr/>
        </p:nvSpPr>
        <p:spPr>
          <a:xfrm>
            <a:off x="7891327" y="4256992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0704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440</Words>
  <Application>Microsoft Office PowerPoint</Application>
  <PresentationFormat>Widescreen</PresentationFormat>
  <Paragraphs>200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70</cp:revision>
  <dcterms:created xsi:type="dcterms:W3CDTF">2022-12-22T20:26:39Z</dcterms:created>
  <dcterms:modified xsi:type="dcterms:W3CDTF">2025-02-22T12:36:51Z</dcterms:modified>
</cp:coreProperties>
</file>