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76" r:id="rId4"/>
    <p:sldId id="278" r:id="rId5"/>
    <p:sldId id="279" r:id="rId6"/>
    <p:sldId id="277" r:id="rId7"/>
    <p:sldId id="261" r:id="rId8"/>
    <p:sldId id="272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A43"/>
    <a:srgbClr val="748CA0"/>
    <a:srgbClr val="E7B496"/>
    <a:srgbClr val="DB9C44"/>
    <a:srgbClr val="FCF8BD"/>
    <a:srgbClr val="D87037"/>
    <a:srgbClr val="635B46"/>
    <a:srgbClr val="EA919E"/>
    <a:srgbClr val="000000"/>
    <a:srgbClr val="0D2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60" d="100"/>
          <a:sy n="60" d="100"/>
        </p:scale>
        <p:origin x="8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76D40ECE-2383-4DE9-B62F-E63EDCE346C5}"/>
    <pc:docChg chg="undo custSel addSld delSld modSld modMainMaster">
      <pc:chgData name="Abels, Patrick" userId="ba666de4-0d21-43a6-8e66-51a18aae1b4a" providerId="ADAL" clId="{76D40ECE-2383-4DE9-B62F-E63EDCE346C5}" dt="2023-12-27T14:35:04.256" v="1449" actId="20577"/>
      <pc:docMkLst>
        <pc:docMk/>
      </pc:docMkLst>
      <pc:sldChg chg="addSp delSp modSp mod">
        <pc:chgData name="Abels, Patrick" userId="ba666de4-0d21-43a6-8e66-51a18aae1b4a" providerId="ADAL" clId="{76D40ECE-2383-4DE9-B62F-E63EDCE346C5}" dt="2023-12-27T14:25:17.438" v="1291" actId="1076"/>
        <pc:sldMkLst>
          <pc:docMk/>
          <pc:sldMk cId="4223110314" sldId="261"/>
        </pc:sldMkLst>
        <pc:spChg chg="mod">
          <ac:chgData name="Abels, Patrick" userId="ba666de4-0d21-43a6-8e66-51a18aae1b4a" providerId="ADAL" clId="{76D40ECE-2383-4DE9-B62F-E63EDCE346C5}" dt="2023-12-27T14:25:05.995" v="1288" actId="6549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6D40ECE-2383-4DE9-B62F-E63EDCE346C5}" dt="2023-12-27T14:25:17.438" v="1291" actId="1076"/>
          <ac:picMkLst>
            <pc:docMk/>
            <pc:sldMk cId="4223110314" sldId="261"/>
            <ac:picMk id="4" creationId="{C3F2F39F-B6E3-D361-D355-CA9DF704CCB0}"/>
          </ac:picMkLst>
        </pc:picChg>
        <pc:picChg chg="del">
          <ac:chgData name="Abels, Patrick" userId="ba666de4-0d21-43a6-8e66-51a18aae1b4a" providerId="ADAL" clId="{76D40ECE-2383-4DE9-B62F-E63EDCE346C5}" dt="2023-12-27T14:24:50.919" v="1282" actId="478"/>
          <ac:picMkLst>
            <pc:docMk/>
            <pc:sldMk cId="4223110314" sldId="261"/>
            <ac:picMk id="10" creationId="{D5DA3204-53B6-BB54-5460-CC890D4C227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76D40ECE-2383-4DE9-B62F-E63EDCE346C5}" dt="2023-12-27T13:36:23.659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76D40ECE-2383-4DE9-B62F-E63EDCE346C5}" dt="2023-12-27T13:36:58.521" v="34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76D40ECE-2383-4DE9-B62F-E63EDCE346C5}" dt="2023-12-27T14:31:03.876" v="136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76D40ECE-2383-4DE9-B62F-E63EDCE346C5}" dt="2023-12-27T14:30:55.436" v="1358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76D40ECE-2383-4DE9-B62F-E63EDCE346C5}" dt="2023-12-27T14:31:03.876" v="1361" actId="1076"/>
          <ac:picMkLst>
            <pc:docMk/>
            <pc:sldMk cId="1696715170" sldId="272"/>
            <ac:picMk id="4" creationId="{111DBA75-F33B-3CEB-8E7E-B562F6DCCB3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76D40ECE-2383-4DE9-B62F-E63EDCE346C5}" dt="2023-12-27T14:35:04.256" v="1449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76D40ECE-2383-4DE9-B62F-E63EDCE346C5}" dt="2023-12-27T14:35:04.256" v="1449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121237333" sldId="275"/>
        </pc:sldMkLst>
      </pc:sldChg>
      <pc:sldChg chg="modSp new mod">
        <pc:chgData name="Abels, Patrick" userId="ba666de4-0d21-43a6-8e66-51a18aae1b4a" providerId="ADAL" clId="{76D40ECE-2383-4DE9-B62F-E63EDCE346C5}" dt="2023-12-27T13:36:51.735" v="33" actId="207"/>
        <pc:sldMkLst>
          <pc:docMk/>
          <pc:sldMk cId="3031158712" sldId="276"/>
        </pc:sldMkLst>
        <pc:spChg chg="mod">
          <ac:chgData name="Abels, Patrick" userId="ba666de4-0d21-43a6-8e66-51a18aae1b4a" providerId="ADAL" clId="{76D40ECE-2383-4DE9-B62F-E63EDCE346C5}" dt="2023-12-27T13:36:51.735" v="33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addSp delSp modSp new mod">
        <pc:chgData name="Abels, Patrick" userId="ba666de4-0d21-43a6-8e66-51a18aae1b4a" providerId="ADAL" clId="{76D40ECE-2383-4DE9-B62F-E63EDCE346C5}" dt="2023-12-27T14:27:45.318" v="1344" actId="20577"/>
        <pc:sldMkLst>
          <pc:docMk/>
          <pc:sldMk cId="1707741924" sldId="277"/>
        </pc:sldMkLst>
        <pc:spChg chg="del mod">
          <ac:chgData name="Abels, Patrick" userId="ba666de4-0d21-43a6-8e66-51a18aae1b4a" providerId="ADAL" clId="{76D40ECE-2383-4DE9-B62F-E63EDCE346C5}" dt="2023-12-27T13:48:13.859" v="435" actId="478"/>
          <ac:spMkLst>
            <pc:docMk/>
            <pc:sldMk cId="1707741924" sldId="277"/>
            <ac:spMk id="2" creationId="{774FD17B-0B48-661D-03F1-3740988D127B}"/>
          </ac:spMkLst>
        </pc:spChg>
        <pc:spChg chg="mod">
          <ac:chgData name="Abels, Patrick" userId="ba666de4-0d21-43a6-8e66-51a18aae1b4a" providerId="ADAL" clId="{76D40ECE-2383-4DE9-B62F-E63EDCE346C5}" dt="2023-12-27T13:38:36.368" v="71" actId="14100"/>
          <ac:spMkLst>
            <pc:docMk/>
            <pc:sldMk cId="1707741924" sldId="277"/>
            <ac:spMk id="3" creationId="{C23446AC-296D-C2F1-AB64-323757B1481A}"/>
          </ac:spMkLst>
        </pc:spChg>
        <pc:spChg chg="add mod">
          <ac:chgData name="Abels, Patrick" userId="ba666de4-0d21-43a6-8e66-51a18aae1b4a" providerId="ADAL" clId="{76D40ECE-2383-4DE9-B62F-E63EDCE346C5}" dt="2023-12-27T13:48:41.025" v="443" actId="1076"/>
          <ac:spMkLst>
            <pc:docMk/>
            <pc:sldMk cId="1707741924" sldId="277"/>
            <ac:spMk id="4" creationId="{A812DF4D-3C65-5D60-1E99-67AAFEE7F8A5}"/>
          </ac:spMkLst>
        </pc:spChg>
        <pc:spChg chg="add mod">
          <ac:chgData name="Abels, Patrick" userId="ba666de4-0d21-43a6-8e66-51a18aae1b4a" providerId="ADAL" clId="{76D40ECE-2383-4DE9-B62F-E63EDCE346C5}" dt="2023-12-27T13:50:36.329" v="501" actId="1076"/>
          <ac:spMkLst>
            <pc:docMk/>
            <pc:sldMk cId="1707741924" sldId="277"/>
            <ac:spMk id="5" creationId="{DC01E833-E7BE-5F14-3A69-A31DB2A3D11D}"/>
          </ac:spMkLst>
        </pc:spChg>
        <pc:spChg chg="add mod">
          <ac:chgData name="Abels, Patrick" userId="ba666de4-0d21-43a6-8e66-51a18aae1b4a" providerId="ADAL" clId="{76D40ECE-2383-4DE9-B62F-E63EDCE346C5}" dt="2023-12-27T14:27:45.318" v="1344" actId="20577"/>
          <ac:spMkLst>
            <pc:docMk/>
            <pc:sldMk cId="1707741924" sldId="277"/>
            <ac:spMk id="6" creationId="{146D3FC6-34EC-35C4-AABB-B8BC84864D94}"/>
          </ac:spMkLst>
        </pc:spChg>
        <pc:spChg chg="add mod">
          <ac:chgData name="Abels, Patrick" userId="ba666de4-0d21-43a6-8e66-51a18aae1b4a" providerId="ADAL" clId="{76D40ECE-2383-4DE9-B62F-E63EDCE346C5}" dt="2023-12-27T13:49:39.195" v="487" actId="1076"/>
          <ac:spMkLst>
            <pc:docMk/>
            <pc:sldMk cId="1707741924" sldId="277"/>
            <ac:spMk id="7" creationId="{C9C88A2F-D5FA-FAB0-9466-0B4663C32A3E}"/>
          </ac:spMkLst>
        </pc:spChg>
        <pc:spChg chg="add mod">
          <ac:chgData name="Abels, Patrick" userId="ba666de4-0d21-43a6-8e66-51a18aae1b4a" providerId="ADAL" clId="{76D40ECE-2383-4DE9-B62F-E63EDCE346C5}" dt="2023-12-27T13:50:33.426" v="500" actId="1076"/>
          <ac:spMkLst>
            <pc:docMk/>
            <pc:sldMk cId="1707741924" sldId="277"/>
            <ac:spMk id="8" creationId="{1456DAB7-0A5F-D76D-838D-672CDDF18941}"/>
          </ac:spMkLst>
        </pc:spChg>
        <pc:cxnChg chg="add mod">
          <ac:chgData name="Abels, Patrick" userId="ba666de4-0d21-43a6-8e66-51a18aae1b4a" providerId="ADAL" clId="{76D40ECE-2383-4DE9-B62F-E63EDCE346C5}" dt="2023-12-27T13:50:15.009" v="494" actId="14100"/>
          <ac:cxnSpMkLst>
            <pc:docMk/>
            <pc:sldMk cId="1707741924" sldId="277"/>
            <ac:cxnSpMk id="10" creationId="{8B929BEA-B87D-18F5-C4C9-5A1698095B19}"/>
          </ac:cxnSpMkLst>
        </pc:cxnChg>
        <pc:cxnChg chg="add mod">
          <ac:chgData name="Abels, Patrick" userId="ba666de4-0d21-43a6-8e66-51a18aae1b4a" providerId="ADAL" clId="{76D40ECE-2383-4DE9-B62F-E63EDCE346C5}" dt="2023-12-27T13:50:41.203" v="503" actId="14100"/>
          <ac:cxnSpMkLst>
            <pc:docMk/>
            <pc:sldMk cId="1707741924" sldId="277"/>
            <ac:cxnSpMk id="13" creationId="{9214CF7F-0CAD-ABCF-660E-B4C66FA2544D}"/>
          </ac:cxnSpMkLst>
        </pc:cxnChg>
        <pc:cxnChg chg="add mod">
          <ac:chgData name="Abels, Patrick" userId="ba666de4-0d21-43a6-8e66-51a18aae1b4a" providerId="ADAL" clId="{76D40ECE-2383-4DE9-B62F-E63EDCE346C5}" dt="2023-12-27T13:50:45.337" v="506" actId="14100"/>
          <ac:cxnSpMkLst>
            <pc:docMk/>
            <pc:sldMk cId="1707741924" sldId="277"/>
            <ac:cxnSpMk id="18" creationId="{9EECF257-EB96-ECE3-24C6-6BCBBE52F821}"/>
          </ac:cxnSpMkLst>
        </pc:cxnChg>
        <pc:cxnChg chg="add mod">
          <ac:chgData name="Abels, Patrick" userId="ba666de4-0d21-43a6-8e66-51a18aae1b4a" providerId="ADAL" clId="{76D40ECE-2383-4DE9-B62F-E63EDCE346C5}" dt="2023-12-27T13:50:52.754" v="509" actId="14100"/>
          <ac:cxnSpMkLst>
            <pc:docMk/>
            <pc:sldMk cId="1707741924" sldId="277"/>
            <ac:cxnSpMk id="21" creationId="{A296A474-E385-AE71-B355-75D2FB7759CD}"/>
          </ac:cxnSpMkLst>
        </pc:cxnChg>
        <pc:cxnChg chg="add mod">
          <ac:chgData name="Abels, Patrick" userId="ba666de4-0d21-43a6-8e66-51a18aae1b4a" providerId="ADAL" clId="{76D40ECE-2383-4DE9-B62F-E63EDCE346C5}" dt="2023-12-27T14:27:29.812" v="1336" actId="14100"/>
          <ac:cxnSpMkLst>
            <pc:docMk/>
            <pc:sldMk cId="1707741924" sldId="277"/>
            <ac:cxnSpMk id="24" creationId="{601C848F-57EA-6994-8940-DB9FAE1ABCE3}"/>
          </ac:cxnSpMkLst>
        </pc:cxnChg>
      </pc:sldChg>
      <pc:sldChg chg="addSp delSp modSp new mod">
        <pc:chgData name="Abels, Patrick" userId="ba666de4-0d21-43a6-8e66-51a18aae1b4a" providerId="ADAL" clId="{76D40ECE-2383-4DE9-B62F-E63EDCE346C5}" dt="2023-12-27T14:21:43.694" v="1281" actId="404"/>
        <pc:sldMkLst>
          <pc:docMk/>
          <pc:sldMk cId="4229299927" sldId="278"/>
        </pc:sldMkLst>
        <pc:spChg chg="mod">
          <ac:chgData name="Abels, Patrick" userId="ba666de4-0d21-43a6-8e66-51a18aae1b4a" providerId="ADAL" clId="{76D40ECE-2383-4DE9-B62F-E63EDCE346C5}" dt="2023-12-27T14:19:48.127" v="1216" actId="20577"/>
          <ac:spMkLst>
            <pc:docMk/>
            <pc:sldMk cId="4229299927" sldId="278"/>
            <ac:spMk id="2" creationId="{E0564BF4-5737-2E89-4120-588BC7026039}"/>
          </ac:spMkLst>
        </pc:spChg>
        <pc:spChg chg="add mod">
          <ac:chgData name="Abels, Patrick" userId="ba666de4-0d21-43a6-8e66-51a18aae1b4a" providerId="ADAL" clId="{76D40ECE-2383-4DE9-B62F-E63EDCE346C5}" dt="2023-12-27T14:10:56.168" v="1107" actId="14100"/>
          <ac:spMkLst>
            <pc:docMk/>
            <pc:sldMk cId="4229299927" sldId="278"/>
            <ac:spMk id="8" creationId="{05B4DE32-7957-A621-283D-6EC1F0AEDF66}"/>
          </ac:spMkLst>
        </pc:spChg>
        <pc:spChg chg="add mod">
          <ac:chgData name="Abels, Patrick" userId="ba666de4-0d21-43a6-8e66-51a18aae1b4a" providerId="ADAL" clId="{76D40ECE-2383-4DE9-B62F-E63EDCE346C5}" dt="2023-12-27T14:15:53.716" v="1214" actId="20577"/>
          <ac:spMkLst>
            <pc:docMk/>
            <pc:sldMk cId="4229299927" sldId="278"/>
            <ac:spMk id="9" creationId="{2A471C0E-5025-1535-8361-E0F623DCFA12}"/>
          </ac:spMkLst>
        </pc:spChg>
        <pc:spChg chg="add mod">
          <ac:chgData name="Abels, Patrick" userId="ba666de4-0d21-43a6-8e66-51a18aae1b4a" providerId="ADAL" clId="{76D40ECE-2383-4DE9-B62F-E63EDCE346C5}" dt="2023-12-27T14:21:43.694" v="1281" actId="404"/>
          <ac:spMkLst>
            <pc:docMk/>
            <pc:sldMk cId="4229299927" sldId="278"/>
            <ac:spMk id="10" creationId="{B8B07225-F622-A542-4CAB-47C05F5B527C}"/>
          </ac:spMkLst>
        </pc:spChg>
        <pc:picChg chg="add del mod">
          <ac:chgData name="Abels, Patrick" userId="ba666de4-0d21-43a6-8e66-51a18aae1b4a" providerId="ADAL" clId="{76D40ECE-2383-4DE9-B62F-E63EDCE346C5}" dt="2023-12-27T14:05:06.046" v="1050" actId="478"/>
          <ac:picMkLst>
            <pc:docMk/>
            <pc:sldMk cId="4229299927" sldId="278"/>
            <ac:picMk id="4" creationId="{10FB66FC-02C1-974E-C85A-60399B53124F}"/>
          </ac:picMkLst>
        </pc:picChg>
        <pc:picChg chg="add mod modCrop">
          <ac:chgData name="Abels, Patrick" userId="ba666de4-0d21-43a6-8e66-51a18aae1b4a" providerId="ADAL" clId="{76D40ECE-2383-4DE9-B62F-E63EDCE346C5}" dt="2023-12-27T14:06:13.592" v="1056" actId="1076"/>
          <ac:picMkLst>
            <pc:docMk/>
            <pc:sldMk cId="4229299927" sldId="278"/>
            <ac:picMk id="6" creationId="{74EE7002-72CF-7391-D7C5-4ECC324485AA}"/>
          </ac:picMkLst>
        </pc:picChg>
        <pc:picChg chg="add mod modCrop">
          <ac:chgData name="Abels, Patrick" userId="ba666de4-0d21-43a6-8e66-51a18aae1b4a" providerId="ADAL" clId="{76D40ECE-2383-4DE9-B62F-E63EDCE346C5}" dt="2023-12-27T14:06:15.807" v="1057" actId="1076"/>
          <ac:picMkLst>
            <pc:docMk/>
            <pc:sldMk cId="4229299927" sldId="278"/>
            <ac:picMk id="7" creationId="{E84F8A1A-21C0-5225-FC34-2A3D9072A997}"/>
          </ac:picMkLst>
        </pc:picChg>
      </pc:sldChg>
      <pc:sldChg chg="addSp delSp modSp add mod">
        <pc:chgData name="Abels, Patrick" userId="ba666de4-0d21-43a6-8e66-51a18aae1b4a" providerId="ADAL" clId="{76D40ECE-2383-4DE9-B62F-E63EDCE346C5}" dt="2023-12-27T14:29:50.444" v="1353" actId="1076"/>
        <pc:sldMkLst>
          <pc:docMk/>
          <pc:sldMk cId="4045192049" sldId="279"/>
        </pc:sldMkLst>
        <pc:spChg chg="mod">
          <ac:chgData name="Abels, Patrick" userId="ba666de4-0d21-43a6-8e66-51a18aae1b4a" providerId="ADAL" clId="{76D40ECE-2383-4DE9-B62F-E63EDCE346C5}" dt="2023-12-27T14:29:37.302" v="1347" actId="20577"/>
          <ac:spMkLst>
            <pc:docMk/>
            <pc:sldMk cId="4045192049" sldId="279"/>
            <ac:spMk id="3" creationId="{91E27F51-7010-A9B6-38F8-6302D0C64020}"/>
          </ac:spMkLst>
        </pc:spChg>
        <pc:picChg chg="del">
          <ac:chgData name="Abels, Patrick" userId="ba666de4-0d21-43a6-8e66-51a18aae1b4a" providerId="ADAL" clId="{76D40ECE-2383-4DE9-B62F-E63EDCE346C5}" dt="2023-12-27T14:29:38.928" v="1348" actId="478"/>
          <ac:picMkLst>
            <pc:docMk/>
            <pc:sldMk cId="4045192049" sldId="279"/>
            <ac:picMk id="4" creationId="{C3F2F39F-B6E3-D361-D355-CA9DF704CCB0}"/>
          </ac:picMkLst>
        </pc:picChg>
        <pc:picChg chg="add mod">
          <ac:chgData name="Abels, Patrick" userId="ba666de4-0d21-43a6-8e66-51a18aae1b4a" providerId="ADAL" clId="{76D40ECE-2383-4DE9-B62F-E63EDCE346C5}" dt="2023-12-27T14:29:50.444" v="1353" actId="1076"/>
          <ac:picMkLst>
            <pc:docMk/>
            <pc:sldMk cId="4045192049" sldId="279"/>
            <ac:picMk id="5" creationId="{20439AE7-08FD-4D3A-2EFC-1BD5C220905F}"/>
          </ac:picMkLst>
        </pc:picChg>
      </pc:sldChg>
      <pc:sldMasterChg chg="modSldLayout sldLayoutOrd">
        <pc:chgData name="Abels, Patrick" userId="ba666de4-0d21-43a6-8e66-51a18aae1b4a" providerId="ADAL" clId="{76D40ECE-2383-4DE9-B62F-E63EDCE346C5}" dt="2023-12-27T14:33:05.322" v="1364" actId="6014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76D40ECE-2383-4DE9-B62F-E63EDCE346C5}" dt="2023-12-27T14:32:33.331" v="1362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76D40ECE-2383-4DE9-B62F-E63EDCE346C5}" dt="2023-12-27T14:32:33.331" v="1362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</pc:sldLayoutChg>
        <pc:sldLayoutChg chg="mod ord">
          <pc:chgData name="Abels, Patrick" userId="ba666de4-0d21-43a6-8e66-51a18aae1b4a" providerId="ADAL" clId="{76D40ECE-2383-4DE9-B62F-E63EDCE346C5}" dt="2023-12-27T14:33:05.322" v="1364" actId="6014"/>
          <pc:sldLayoutMkLst>
            <pc:docMk/>
            <pc:sldMasterMk cId="1043764218" sldId="2147483660"/>
            <pc:sldLayoutMk cId="525908872" sldId="2147483675"/>
          </pc:sldLayoutMkLst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50F736A4-582D-1142-84FA-F07DF29287D1}"/>
    <pc:docChg chg="modSld">
      <pc:chgData name="Abels, Patrick" userId="ba666de4-0d21-43a6-8e66-51a18aae1b4a" providerId="ADAL" clId="{50F736A4-582D-1142-84FA-F07DF29287D1}" dt="2024-02-16T11:09:42.096" v="29" actId="14100"/>
      <pc:docMkLst>
        <pc:docMk/>
      </pc:docMkLst>
      <pc:sldChg chg="modSp">
        <pc:chgData name="Abels, Patrick" userId="ba666de4-0d21-43a6-8e66-51a18aae1b4a" providerId="ADAL" clId="{50F736A4-582D-1142-84FA-F07DF29287D1}" dt="2024-02-16T11:09:42.096" v="29" actId="14100"/>
        <pc:sldMkLst>
          <pc:docMk/>
          <pc:sldMk cId="1707741924" sldId="277"/>
        </pc:sldMkLst>
        <pc:spChg chg="mod">
          <ac:chgData name="Abels, Patrick" userId="ba666de4-0d21-43a6-8e66-51a18aae1b4a" providerId="ADAL" clId="{50F736A4-582D-1142-84FA-F07DF29287D1}" dt="2024-02-16T11:09:42.096" v="29" actId="14100"/>
          <ac:spMkLst>
            <pc:docMk/>
            <pc:sldMk cId="1707741924" sldId="277"/>
            <ac:spMk id="6" creationId="{2FCF83FB-99E3-9B41-BEC0-DC10142E4601}"/>
          </ac:spMkLst>
        </pc:spChg>
        <pc:spChg chg="mod">
          <ac:chgData name="Abels, Patrick" userId="ba666de4-0d21-43a6-8e66-51a18aae1b4a" providerId="ADAL" clId="{50F736A4-582D-1142-84FA-F07DF29287D1}" dt="2024-02-16T11:09:31.006" v="12" actId="20577"/>
          <ac:spMkLst>
            <pc:docMk/>
            <pc:sldMk cId="1707741924" sldId="277"/>
            <ac:spMk id="7" creationId="{CEF40259-F6C6-6E2E-7ACF-B1542C92C26E}"/>
          </ac:spMkLst>
        </pc:spChg>
      </pc:sldChg>
    </pc:docChg>
  </pc:docChgLst>
  <pc:docChgLst>
    <pc:chgData name="Abels, Patrick" userId="ba666de4-0d21-43a6-8e66-51a18aae1b4a" providerId="ADAL" clId="{4A2B1276-83A5-4319-A57C-B1477004400D}"/>
    <pc:docChg chg="custSel addSld delSld modSld">
      <pc:chgData name="Abels, Patrick" userId="ba666de4-0d21-43a6-8e66-51a18aae1b4a" providerId="ADAL" clId="{4A2B1276-83A5-4319-A57C-B1477004400D}" dt="2023-12-28T21:03:30.679" v="87" actId="680"/>
      <pc:docMkLst>
        <pc:docMk/>
      </pc:docMkLst>
      <pc:sldChg chg="delSp modSp mod">
        <pc:chgData name="Abels, Patrick" userId="ba666de4-0d21-43a6-8e66-51a18aae1b4a" providerId="ADAL" clId="{4A2B1276-83A5-4319-A57C-B1477004400D}" dt="2023-12-28T21:03:10.153" v="83" actId="478"/>
        <pc:sldMkLst>
          <pc:docMk/>
          <pc:sldMk cId="4223110314" sldId="261"/>
        </pc:sldMkLst>
        <pc:spChg chg="mod">
          <ac:chgData name="Abels, Patrick" userId="ba666de4-0d21-43a6-8e66-51a18aae1b4a" providerId="ADAL" clId="{4A2B1276-83A5-4319-A57C-B1477004400D}" dt="2023-12-28T21:03:07.710" v="81" actId="20577"/>
          <ac:spMkLst>
            <pc:docMk/>
            <pc:sldMk cId="4223110314" sldId="261"/>
            <ac:spMk id="3" creationId="{91E27F51-7010-A9B6-38F8-6302D0C64020}"/>
          </ac:spMkLst>
        </pc:spChg>
        <pc:picChg chg="del">
          <ac:chgData name="Abels, Patrick" userId="ba666de4-0d21-43a6-8e66-51a18aae1b4a" providerId="ADAL" clId="{4A2B1276-83A5-4319-A57C-B1477004400D}" dt="2023-12-28T21:03:09.031" v="82" actId="478"/>
          <ac:picMkLst>
            <pc:docMk/>
            <pc:sldMk cId="4223110314" sldId="261"/>
            <ac:picMk id="4" creationId="{7E5A8DDF-CA96-E84B-5987-ECCC0F9A72EE}"/>
          </ac:picMkLst>
        </pc:picChg>
        <pc:picChg chg="del">
          <ac:chgData name="Abels, Patrick" userId="ba666de4-0d21-43a6-8e66-51a18aae1b4a" providerId="ADAL" clId="{4A2B1276-83A5-4319-A57C-B1477004400D}" dt="2023-12-28T21:03:10.153" v="83" actId="478"/>
          <ac:picMkLst>
            <pc:docMk/>
            <pc:sldMk cId="4223110314" sldId="261"/>
            <ac:picMk id="12" creationId="{85E10375-70DC-79CE-5F8B-74DE68575E19}"/>
          </ac:picMkLst>
        </pc:picChg>
      </pc:sldChg>
      <pc:sldChg chg="delSp modSp mod">
        <pc:chgData name="Abels, Patrick" userId="ba666de4-0d21-43a6-8e66-51a18aae1b4a" providerId="ADAL" clId="{4A2B1276-83A5-4319-A57C-B1477004400D}" dt="2023-12-28T21:03:15.771" v="85" actId="6549"/>
        <pc:sldMkLst>
          <pc:docMk/>
          <pc:sldMk cId="1696715170" sldId="272"/>
        </pc:sldMkLst>
        <pc:spChg chg="mod">
          <ac:chgData name="Abels, Patrick" userId="ba666de4-0d21-43a6-8e66-51a18aae1b4a" providerId="ADAL" clId="{4A2B1276-83A5-4319-A57C-B1477004400D}" dt="2023-12-28T21:03:15.771" v="85" actId="6549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4A2B1276-83A5-4319-A57C-B1477004400D}" dt="2023-12-28T21:03:12.783" v="84" actId="478"/>
          <ac:picMkLst>
            <pc:docMk/>
            <pc:sldMk cId="1696715170" sldId="272"/>
            <ac:picMk id="4" creationId="{15048D79-E93E-AB81-0A90-A758C37B68E3}"/>
          </ac:picMkLst>
        </pc:picChg>
      </pc:sldChg>
      <pc:sldChg chg="modSp">
        <pc:chgData name="Abels, Patrick" userId="ba666de4-0d21-43a6-8e66-51a18aae1b4a" providerId="ADAL" clId="{4A2B1276-83A5-4319-A57C-B1477004400D}" dt="2023-12-28T20:54:54.498" v="20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A2B1276-83A5-4319-A57C-B1477004400D}" dt="2023-12-28T20:54:54.498" v="20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4A2B1276-83A5-4319-A57C-B1477004400D}" dt="2023-12-28T21:00:16.669" v="61" actId="207"/>
        <pc:sldMkLst>
          <pc:docMk/>
          <pc:sldMk cId="3031158712" sldId="276"/>
        </pc:sldMkLst>
        <pc:spChg chg="mod">
          <ac:chgData name="Abels, Patrick" userId="ba666de4-0d21-43a6-8e66-51a18aae1b4a" providerId="ADAL" clId="{4A2B1276-83A5-4319-A57C-B1477004400D}" dt="2023-12-28T21:00:16.669" v="61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delSp modSp mod">
        <pc:chgData name="Abels, Patrick" userId="ba666de4-0d21-43a6-8e66-51a18aae1b4a" providerId="ADAL" clId="{4A2B1276-83A5-4319-A57C-B1477004400D}" dt="2023-12-28T21:03:02.044" v="74" actId="478"/>
        <pc:sldMkLst>
          <pc:docMk/>
          <pc:sldMk cId="1707741924" sldId="277"/>
        </pc:sldMkLst>
        <pc:spChg chg="mod">
          <ac:chgData name="Abels, Patrick" userId="ba666de4-0d21-43a6-8e66-51a18aae1b4a" providerId="ADAL" clId="{4A2B1276-83A5-4319-A57C-B1477004400D}" dt="2023-12-28T21:02:39.204" v="72" actId="6549"/>
          <ac:spMkLst>
            <pc:docMk/>
            <pc:sldMk cId="1707741924" sldId="277"/>
            <ac:spMk id="3" creationId="{C23446AC-296D-C2F1-AB64-323757B1481A}"/>
          </ac:spMkLst>
        </pc:spChg>
        <pc:spChg chg="mod">
          <ac:chgData name="Abels, Patrick" userId="ba666de4-0d21-43a6-8e66-51a18aae1b4a" providerId="ADAL" clId="{4A2B1276-83A5-4319-A57C-B1477004400D}" dt="2023-12-28T21:02:58.141" v="73" actId="6549"/>
          <ac:spMkLst>
            <pc:docMk/>
            <pc:sldMk cId="1707741924" sldId="277"/>
            <ac:spMk id="12" creationId="{92392C31-21B1-F1AA-1CC2-CA21667E03F5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13" creationId="{92847C20-36D5-C992-DE4D-FE59B9B5E43A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18" creationId="{DC666C98-AAB0-B187-CA9A-F23F3A8C5EED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21" creationId="{D3B88171-9DD9-4B47-4FC2-779318B476A2}"/>
          </ac:spMkLst>
        </pc:spChg>
      </pc:sldChg>
      <pc:sldChg chg="new">
        <pc:chgData name="Abels, Patrick" userId="ba666de4-0d21-43a6-8e66-51a18aae1b4a" providerId="ADAL" clId="{4A2B1276-83A5-4319-A57C-B1477004400D}" dt="2023-12-28T21:03:30.679" v="87" actId="680"/>
        <pc:sldMkLst>
          <pc:docMk/>
          <pc:sldMk cId="1971844055" sldId="278"/>
        </pc:sldMkLst>
      </pc:sldChg>
      <pc:sldChg chg="del">
        <pc:chgData name="Abels, Patrick" userId="ba666de4-0d21-43a6-8e66-51a18aae1b4a" providerId="ADAL" clId="{4A2B1276-83A5-4319-A57C-B1477004400D}" dt="2023-12-28T21:03:25.594" v="86" actId="47"/>
        <pc:sldMkLst>
          <pc:docMk/>
          <pc:sldMk cId="4229299927" sldId="278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3E173E48-52DB-4B9C-8001-5FF3466877D1}"/>
    <pc:docChg chg="undo custSel addSld modSld">
      <pc:chgData name="Abels, Patrick" userId="ba666de4-0d21-43a6-8e66-51a18aae1b4a" providerId="ADAL" clId="{3E173E48-52DB-4B9C-8001-5FF3466877D1}" dt="2023-12-31T12:39:58.114" v="1292"/>
      <pc:docMkLst>
        <pc:docMk/>
      </pc:docMkLst>
      <pc:sldChg chg="addSp delSp modSp mod">
        <pc:chgData name="Abels, Patrick" userId="ba666de4-0d21-43a6-8e66-51a18aae1b4a" providerId="ADAL" clId="{3E173E48-52DB-4B9C-8001-5FF3466877D1}" dt="2023-12-31T12:08:38.780" v="764" actId="1076"/>
        <pc:sldMkLst>
          <pc:docMk/>
          <pc:sldMk cId="4223110314" sldId="261"/>
        </pc:sldMkLst>
        <pc:spChg chg="mod">
          <ac:chgData name="Abels, Patrick" userId="ba666de4-0d21-43a6-8e66-51a18aae1b4a" providerId="ADAL" clId="{3E173E48-52DB-4B9C-8001-5FF3466877D1}" dt="2023-12-31T12:07:55.976" v="749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3E173E48-52DB-4B9C-8001-5FF3466877D1}" dt="2023-12-31T12:08:38.780" v="764" actId="1076"/>
          <ac:picMkLst>
            <pc:docMk/>
            <pc:sldMk cId="4223110314" sldId="261"/>
            <ac:picMk id="4" creationId="{85097482-699B-FEE8-38B7-6CCC3CB81AB8}"/>
          </ac:picMkLst>
        </pc:picChg>
        <pc:picChg chg="add del mod">
          <ac:chgData name="Abels, Patrick" userId="ba666de4-0d21-43a6-8e66-51a18aae1b4a" providerId="ADAL" clId="{3E173E48-52DB-4B9C-8001-5FF3466877D1}" dt="2023-12-31T12:07:54.230" v="746" actId="21"/>
          <ac:picMkLst>
            <pc:docMk/>
            <pc:sldMk cId="4223110314" sldId="261"/>
            <ac:picMk id="7" creationId="{91744B5B-CEEB-96C1-0E7C-6BCC69EF9D4A}"/>
          </ac:picMkLst>
        </pc:picChg>
      </pc:sldChg>
      <pc:sldChg chg="addSp modSp mod">
        <pc:chgData name="Abels, Patrick" userId="ba666de4-0d21-43a6-8e66-51a18aae1b4a" providerId="ADAL" clId="{3E173E48-52DB-4B9C-8001-5FF3466877D1}" dt="2023-12-31T12:08:16.318" v="758" actId="1076"/>
        <pc:sldMkLst>
          <pc:docMk/>
          <pc:sldMk cId="1696715170" sldId="272"/>
        </pc:sldMkLst>
        <pc:spChg chg="mod">
          <ac:chgData name="Abels, Patrick" userId="ba666de4-0d21-43a6-8e66-51a18aae1b4a" providerId="ADAL" clId="{3E173E48-52DB-4B9C-8001-5FF3466877D1}" dt="2023-12-31T12:08:00.245" v="754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3E173E48-52DB-4B9C-8001-5FF3466877D1}" dt="2023-12-31T12:08:16.318" v="758" actId="1076"/>
          <ac:picMkLst>
            <pc:docMk/>
            <pc:sldMk cId="1696715170" sldId="272"/>
            <ac:picMk id="3" creationId="{E8583933-8700-E8D5-BAF2-8C8173751103}"/>
          </ac:picMkLst>
        </pc:picChg>
      </pc:sldChg>
      <pc:sldChg chg="modSp mod">
        <pc:chgData name="Abels, Patrick" userId="ba666de4-0d21-43a6-8e66-51a18aae1b4a" providerId="ADAL" clId="{3E173E48-52DB-4B9C-8001-5FF3466877D1}" dt="2023-12-31T12:39:58.114" v="1292"/>
        <pc:sldMkLst>
          <pc:docMk/>
          <pc:sldMk cId="1306728353" sldId="274"/>
        </pc:sldMkLst>
        <pc:spChg chg="mod">
          <ac:chgData name="Abels, Patrick" userId="ba666de4-0d21-43a6-8e66-51a18aae1b4a" providerId="ADAL" clId="{3E173E48-52DB-4B9C-8001-5FF3466877D1}" dt="2023-12-31T12:39:58.114" v="1292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3E173E48-52DB-4B9C-8001-5FF3466877D1}" dt="2023-12-29T15:50:29.341" v="71" actId="207"/>
        <pc:sldMkLst>
          <pc:docMk/>
          <pc:sldMk cId="3031158712" sldId="276"/>
        </pc:sldMkLst>
        <pc:spChg chg="mod">
          <ac:chgData name="Abels, Patrick" userId="ba666de4-0d21-43a6-8e66-51a18aae1b4a" providerId="ADAL" clId="{3E173E48-52DB-4B9C-8001-5FF3466877D1}" dt="2023-12-29T15:50:29.341" v="71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addSp modSp mod">
        <pc:chgData name="Abels, Patrick" userId="ba666de4-0d21-43a6-8e66-51a18aae1b4a" providerId="ADAL" clId="{3E173E48-52DB-4B9C-8001-5FF3466877D1}" dt="2023-12-31T12:02:51.973" v="732" actId="1038"/>
        <pc:sldMkLst>
          <pc:docMk/>
          <pc:sldMk cId="1707741924" sldId="277"/>
        </pc:sldMkLst>
        <pc:spChg chg="mod">
          <ac:chgData name="Abels, Patrick" userId="ba666de4-0d21-43a6-8e66-51a18aae1b4a" providerId="ADAL" clId="{3E173E48-52DB-4B9C-8001-5FF3466877D1}" dt="2023-12-29T15:50:55.618" v="109" actId="14100"/>
          <ac:spMkLst>
            <pc:docMk/>
            <pc:sldMk cId="1707741924" sldId="277"/>
            <ac:spMk id="3" creationId="{C23446AC-296D-C2F1-AB64-323757B1481A}"/>
          </ac:spMkLst>
        </pc:spChg>
        <pc:spChg chg="add mod">
          <ac:chgData name="Abels, Patrick" userId="ba666de4-0d21-43a6-8e66-51a18aae1b4a" providerId="ADAL" clId="{3E173E48-52DB-4B9C-8001-5FF3466877D1}" dt="2023-12-31T12:02:41.416" v="706" actId="1038"/>
          <ac:spMkLst>
            <pc:docMk/>
            <pc:sldMk cId="1707741924" sldId="277"/>
            <ac:spMk id="4" creationId="{2EF18267-ED10-57B7-15D5-389FCE27935B}"/>
          </ac:spMkLst>
        </pc:spChg>
        <pc:spChg chg="add mod">
          <ac:chgData name="Abels, Patrick" userId="ba666de4-0d21-43a6-8e66-51a18aae1b4a" providerId="ADAL" clId="{3E173E48-52DB-4B9C-8001-5FF3466877D1}" dt="2023-12-31T12:02:51.973" v="732" actId="1038"/>
          <ac:spMkLst>
            <pc:docMk/>
            <pc:sldMk cId="1707741924" sldId="277"/>
            <ac:spMk id="5" creationId="{F861809F-58AA-9471-B915-158C4A8373DE}"/>
          </ac:spMkLst>
        </pc:spChg>
        <pc:spChg chg="add mod">
          <ac:chgData name="Abels, Patrick" userId="ba666de4-0d21-43a6-8e66-51a18aae1b4a" providerId="ADAL" clId="{3E173E48-52DB-4B9C-8001-5FF3466877D1}" dt="2023-12-31T12:02:33.762" v="690" actId="1076"/>
          <ac:spMkLst>
            <pc:docMk/>
            <pc:sldMk cId="1707741924" sldId="277"/>
            <ac:spMk id="6" creationId="{2FCF83FB-99E3-9B41-BEC0-DC10142E4601}"/>
          </ac:spMkLst>
        </pc:spChg>
        <pc:spChg chg="add mod">
          <ac:chgData name="Abels, Patrick" userId="ba666de4-0d21-43a6-8e66-51a18aae1b4a" providerId="ADAL" clId="{3E173E48-52DB-4B9C-8001-5FF3466877D1}" dt="2023-12-31T12:02:27.075" v="689" actId="1076"/>
          <ac:spMkLst>
            <pc:docMk/>
            <pc:sldMk cId="1707741924" sldId="277"/>
            <ac:spMk id="7" creationId="{CEF40259-F6C6-6E2E-7ACF-B1542C92C26E}"/>
          </ac:spMkLst>
        </pc:spChg>
        <pc:spChg chg="mod">
          <ac:chgData name="Abels, Patrick" userId="ba666de4-0d21-43a6-8e66-51a18aae1b4a" providerId="ADAL" clId="{3E173E48-52DB-4B9C-8001-5FF3466877D1}" dt="2023-12-31T12:01:51.926" v="680" actId="14100"/>
          <ac:spMkLst>
            <pc:docMk/>
            <pc:sldMk cId="1707741924" sldId="277"/>
            <ac:spMk id="12" creationId="{92392C31-21B1-F1AA-1CC2-CA21667E03F5}"/>
          </ac:spMkLst>
        </pc:spChg>
        <pc:cxnChg chg="add mod">
          <ac:chgData name="Abels, Patrick" userId="ba666de4-0d21-43a6-8e66-51a18aae1b4a" providerId="ADAL" clId="{3E173E48-52DB-4B9C-8001-5FF3466877D1}" dt="2023-12-31T12:02:07.114" v="683" actId="693"/>
          <ac:cxnSpMkLst>
            <pc:docMk/>
            <pc:sldMk cId="1707741924" sldId="277"/>
            <ac:cxnSpMk id="9" creationId="{148C1D8E-A8A8-DFDF-5CAB-E65736F6CF87}"/>
          </ac:cxnSpMkLst>
        </pc:cxnChg>
        <pc:cxnChg chg="add mod">
          <ac:chgData name="Abels, Patrick" userId="ba666de4-0d21-43a6-8e66-51a18aae1b4a" providerId="ADAL" clId="{3E173E48-52DB-4B9C-8001-5FF3466877D1}" dt="2023-12-31T12:02:22.364" v="688" actId="208"/>
          <ac:cxnSpMkLst>
            <pc:docMk/>
            <pc:sldMk cId="1707741924" sldId="277"/>
            <ac:cxnSpMk id="16" creationId="{97581437-E826-9CFC-869F-F4F38177C683}"/>
          </ac:cxnSpMkLst>
        </pc:cxnChg>
      </pc:sldChg>
      <pc:sldChg chg="addSp delSp modSp mod">
        <pc:chgData name="Abels, Patrick" userId="ba666de4-0d21-43a6-8e66-51a18aae1b4a" providerId="ADAL" clId="{3E173E48-52DB-4B9C-8001-5FF3466877D1}" dt="2023-12-31T12:35:26.248" v="1154" actId="404"/>
        <pc:sldMkLst>
          <pc:docMk/>
          <pc:sldMk cId="1971844055" sldId="278"/>
        </pc:sldMkLst>
        <pc:spChg chg="del">
          <ac:chgData name="Abels, Patrick" userId="ba666de4-0d21-43a6-8e66-51a18aae1b4a" providerId="ADAL" clId="{3E173E48-52DB-4B9C-8001-5FF3466877D1}" dt="2023-12-31T11:38:21.696" v="110" actId="478"/>
          <ac:spMkLst>
            <pc:docMk/>
            <pc:sldMk cId="1971844055" sldId="278"/>
            <ac:spMk id="2" creationId="{83635D42-F647-53E7-EA13-07AE700B6F75}"/>
          </ac:spMkLst>
        </pc:spChg>
        <pc:spChg chg="add mod">
          <ac:chgData name="Abels, Patrick" userId="ba666de4-0d21-43a6-8e66-51a18aae1b4a" providerId="ADAL" clId="{3E173E48-52DB-4B9C-8001-5FF3466877D1}" dt="2023-12-31T11:49:09.900" v="268" actId="1036"/>
          <ac:spMkLst>
            <pc:docMk/>
            <pc:sldMk cId="1971844055" sldId="278"/>
            <ac:spMk id="5" creationId="{E2E7AC34-D545-6C5A-4333-6AFC46B7A50A}"/>
          </ac:spMkLst>
        </pc:spChg>
        <pc:spChg chg="add mod">
          <ac:chgData name="Abels, Patrick" userId="ba666de4-0d21-43a6-8e66-51a18aae1b4a" providerId="ADAL" clId="{3E173E48-52DB-4B9C-8001-5FF3466877D1}" dt="2023-12-31T12:35:26.248" v="1154" actId="404"/>
          <ac:spMkLst>
            <pc:docMk/>
            <pc:sldMk cId="1971844055" sldId="278"/>
            <ac:spMk id="12" creationId="{D96EC842-B497-2B02-7C59-B62F96BBDB8A}"/>
          </ac:spMkLst>
        </pc:spChg>
        <pc:picChg chg="add mod">
          <ac:chgData name="Abels, Patrick" userId="ba666de4-0d21-43a6-8e66-51a18aae1b4a" providerId="ADAL" clId="{3E173E48-52DB-4B9C-8001-5FF3466877D1}" dt="2023-12-31T11:46:34.681" v="169" actId="1076"/>
          <ac:picMkLst>
            <pc:docMk/>
            <pc:sldMk cId="1971844055" sldId="278"/>
            <ac:picMk id="4" creationId="{1D2E31E1-8C1B-167D-3A96-62F3D5110C22}"/>
          </ac:picMkLst>
        </pc:picChg>
        <pc:picChg chg="add del mod">
          <ac:chgData name="Abels, Patrick" userId="ba666de4-0d21-43a6-8e66-51a18aae1b4a" providerId="ADAL" clId="{3E173E48-52DB-4B9C-8001-5FF3466877D1}" dt="2023-12-31T11:47:20.283" v="171" actId="478"/>
          <ac:picMkLst>
            <pc:docMk/>
            <pc:sldMk cId="1971844055" sldId="278"/>
            <ac:picMk id="7" creationId="{49FDB5C1-1CBF-ECA0-43A2-68BBBF9052FA}"/>
          </ac:picMkLst>
        </pc:picChg>
        <pc:picChg chg="add mod">
          <ac:chgData name="Abels, Patrick" userId="ba666de4-0d21-43a6-8e66-51a18aae1b4a" providerId="ADAL" clId="{3E173E48-52DB-4B9C-8001-5FF3466877D1}" dt="2023-12-31T11:48:22.588" v="184" actId="1076"/>
          <ac:picMkLst>
            <pc:docMk/>
            <pc:sldMk cId="1971844055" sldId="278"/>
            <ac:picMk id="9" creationId="{CEC87510-9DB4-CC1B-C181-79A4292FAB88}"/>
          </ac:picMkLst>
        </pc:picChg>
        <pc:picChg chg="add mod">
          <ac:chgData name="Abels, Patrick" userId="ba666de4-0d21-43a6-8e66-51a18aae1b4a" providerId="ADAL" clId="{3E173E48-52DB-4B9C-8001-5FF3466877D1}" dt="2023-12-31T11:48:25.246" v="185" actId="14100"/>
          <ac:picMkLst>
            <pc:docMk/>
            <pc:sldMk cId="1971844055" sldId="278"/>
            <ac:picMk id="11" creationId="{C62C8058-E930-D018-8503-ABAA25446686}"/>
          </ac:picMkLst>
        </pc:picChg>
      </pc:sldChg>
      <pc:sldChg chg="addSp delSp modSp new mod">
        <pc:chgData name="Abels, Patrick" userId="ba666de4-0d21-43a6-8e66-51a18aae1b4a" providerId="ADAL" clId="{3E173E48-52DB-4B9C-8001-5FF3466877D1}" dt="2023-12-31T12:35:36.317" v="1155" actId="1038"/>
        <pc:sldMkLst>
          <pc:docMk/>
          <pc:sldMk cId="3808159643" sldId="279"/>
        </pc:sldMkLst>
        <pc:spChg chg="del">
          <ac:chgData name="Abels, Patrick" userId="ba666de4-0d21-43a6-8e66-51a18aae1b4a" providerId="ADAL" clId="{3E173E48-52DB-4B9C-8001-5FF3466877D1}" dt="2023-12-31T12:27:29.366" v="769" actId="478"/>
          <ac:spMkLst>
            <pc:docMk/>
            <pc:sldMk cId="3808159643" sldId="279"/>
            <ac:spMk id="2" creationId="{F912AEF4-7A5D-D1EE-8892-69676920B50C}"/>
          </ac:spMkLst>
        </pc:spChg>
        <pc:spChg chg="add del mod">
          <ac:chgData name="Abels, Patrick" userId="ba666de4-0d21-43a6-8e66-51a18aae1b4a" providerId="ADAL" clId="{3E173E48-52DB-4B9C-8001-5FF3466877D1}" dt="2023-12-31T12:33:41.082" v="1097" actId="478"/>
          <ac:spMkLst>
            <pc:docMk/>
            <pc:sldMk cId="3808159643" sldId="279"/>
            <ac:spMk id="6" creationId="{636C6F51-A1AC-592D-56F3-CE765BA82F02}"/>
          </ac:spMkLst>
        </pc:spChg>
        <pc:spChg chg="add mod">
          <ac:chgData name="Abels, Patrick" userId="ba666de4-0d21-43a6-8e66-51a18aae1b4a" providerId="ADAL" clId="{3E173E48-52DB-4B9C-8001-5FF3466877D1}" dt="2023-12-31T12:34:38.355" v="1147" actId="14100"/>
          <ac:spMkLst>
            <pc:docMk/>
            <pc:sldMk cId="3808159643" sldId="279"/>
            <ac:spMk id="7" creationId="{2DCA1F54-821B-54B9-1FAC-94EBA8970778}"/>
          </ac:spMkLst>
        </pc:spChg>
        <pc:spChg chg="add mod">
          <ac:chgData name="Abels, Patrick" userId="ba666de4-0d21-43a6-8e66-51a18aae1b4a" providerId="ADAL" clId="{3E173E48-52DB-4B9C-8001-5FF3466877D1}" dt="2023-12-31T12:35:15.404" v="1153" actId="14100"/>
          <ac:spMkLst>
            <pc:docMk/>
            <pc:sldMk cId="3808159643" sldId="279"/>
            <ac:spMk id="9" creationId="{20C7309D-2EB0-51EB-DEEE-DCAD5B6ECE52}"/>
          </ac:spMkLst>
        </pc:spChg>
        <pc:picChg chg="add mod">
          <ac:chgData name="Abels, Patrick" userId="ba666de4-0d21-43a6-8e66-51a18aae1b4a" providerId="ADAL" clId="{3E173E48-52DB-4B9C-8001-5FF3466877D1}" dt="2023-12-31T12:35:36.317" v="1155" actId="1038"/>
          <ac:picMkLst>
            <pc:docMk/>
            <pc:sldMk cId="3808159643" sldId="279"/>
            <ac:picMk id="4" creationId="{77800626-A5C6-4153-549F-D7AD8D9AB9C2}"/>
          </ac:picMkLst>
        </pc:picChg>
        <pc:picChg chg="add del mod">
          <ac:chgData name="Abels, Patrick" userId="ba666de4-0d21-43a6-8e66-51a18aae1b4a" providerId="ADAL" clId="{3E173E48-52DB-4B9C-8001-5FF3466877D1}" dt="2023-12-31T12:33:39.405" v="1096" actId="478"/>
          <ac:picMkLst>
            <pc:docMk/>
            <pc:sldMk cId="3808159643" sldId="279"/>
            <ac:picMk id="5" creationId="{D9F26BEC-3A35-FEFF-59C7-597E380A7A9D}"/>
          </ac:picMkLst>
        </pc:picChg>
        <pc:picChg chg="add mod">
          <ac:chgData name="Abels, Patrick" userId="ba666de4-0d21-43a6-8e66-51a18aae1b4a" providerId="ADAL" clId="{3E173E48-52DB-4B9C-8001-5FF3466877D1}" dt="2023-12-31T12:35:12.867" v="1152" actId="1076"/>
          <ac:picMkLst>
            <pc:docMk/>
            <pc:sldMk cId="3808159643" sldId="279"/>
            <ac:picMk id="8" creationId="{618D38F4-E8EF-393C-307C-CB00AFDFE853}"/>
          </ac:picMkLst>
        </pc:picChg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F148AA62-00B2-4F6D-BED6-A3841BF70024}"/>
    <pc:docChg chg="custSel modSld">
      <pc:chgData name="Abels, Patrick" userId="ba666de4-0d21-43a6-8e66-51a18aae1b4a" providerId="ADAL" clId="{F148AA62-00B2-4F6D-BED6-A3841BF70024}" dt="2023-12-29T15:49:38.286" v="62" actId="20577"/>
      <pc:docMkLst>
        <pc:docMk/>
      </pc:docMkLst>
      <pc:sldChg chg="delSp modSp mod">
        <pc:chgData name="Abels, Patrick" userId="ba666de4-0d21-43a6-8e66-51a18aae1b4a" providerId="ADAL" clId="{F148AA62-00B2-4F6D-BED6-A3841BF70024}" dt="2023-12-29T15:49:38.286" v="62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F148AA62-00B2-4F6D-BED6-A3841BF70024}" dt="2023-12-29T15:49:38.286" v="62" actId="20577"/>
          <ac:spMkLst>
            <pc:docMk/>
            <pc:sldMk cId="1306728353" sldId="274"/>
            <ac:spMk id="2" creationId="{E48070DE-A5F9-BD5B-6EDA-2B06A4048B06}"/>
          </ac:spMkLst>
        </pc:spChg>
        <pc:spChg chg="del">
          <ac:chgData name="Abels, Patrick" userId="ba666de4-0d21-43a6-8e66-51a18aae1b4a" providerId="ADAL" clId="{F148AA62-00B2-4F6D-BED6-A3841BF70024}" dt="2023-12-29T15:48:31.156" v="0" actId="478"/>
          <ac:spMkLst>
            <pc:docMk/>
            <pc:sldMk cId="1306728353" sldId="274"/>
            <ac:spMk id="3" creationId="{5F70B211-EB86-B2DB-AD2D-BF1FAB6F9BB2}"/>
          </ac:spMkLst>
        </pc:spChg>
      </pc:sldChg>
      <pc:sldChg chg="modSp mod">
        <pc:chgData name="Abels, Patrick" userId="ba666de4-0d21-43a6-8e66-51a18aae1b4a" providerId="ADAL" clId="{F148AA62-00B2-4F6D-BED6-A3841BF70024}" dt="2023-12-29T15:49:13.966" v="49" actId="207"/>
        <pc:sldMkLst>
          <pc:docMk/>
          <pc:sldMk cId="3031158712" sldId="276"/>
        </pc:sldMkLst>
        <pc:spChg chg="mod">
          <ac:chgData name="Abels, Patrick" userId="ba666de4-0d21-43a6-8e66-51a18aae1b4a" providerId="ADAL" clId="{F148AA62-00B2-4F6D-BED6-A3841BF70024}" dt="2023-12-29T15:49:13.966" v="49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modSp mod">
        <pc:chgData name="Abels, Patrick" userId="ba666de4-0d21-43a6-8e66-51a18aae1b4a" providerId="ADAL" clId="{F148AA62-00B2-4F6D-BED6-A3841BF70024}" dt="2023-12-29T15:49:30.853" v="61" actId="20577"/>
        <pc:sldMkLst>
          <pc:docMk/>
          <pc:sldMk cId="1707741924" sldId="277"/>
        </pc:sldMkLst>
        <pc:spChg chg="mod">
          <ac:chgData name="Abels, Patrick" userId="ba666de4-0d21-43a6-8e66-51a18aae1b4a" providerId="ADAL" clId="{F148AA62-00B2-4F6D-BED6-A3841BF70024}" dt="2023-12-29T15:49:30.853" v="61" actId="20577"/>
          <ac:spMkLst>
            <pc:docMk/>
            <pc:sldMk cId="1707741924" sldId="277"/>
            <ac:spMk id="3" creationId="{C23446AC-296D-C2F1-AB64-323757B1481A}"/>
          </ac:spMkLst>
        </pc:spChg>
      </pc:sldChg>
    </pc:docChg>
  </pc:docChgLst>
  <pc:docChgLst>
    <pc:chgData name="Abels, Patrick" userId="ba666de4-0d21-43a6-8e66-51a18aae1b4a" providerId="ADAL" clId="{4E819745-0611-44D4-8209-4AFDA84ABCFA}"/>
    <pc:docChg chg="custSel delSld modSld">
      <pc:chgData name="Abels, Patrick" userId="ba666de4-0d21-43a6-8e66-51a18aae1b4a" providerId="ADAL" clId="{4E819745-0611-44D4-8209-4AFDA84ABCFA}" dt="2023-12-28T20:50:18.321" v="426" actId="1076"/>
      <pc:docMkLst>
        <pc:docMk/>
      </pc:docMkLst>
      <pc:sldChg chg="addSp delSp modSp mod">
        <pc:chgData name="Abels, Patrick" userId="ba666de4-0d21-43a6-8e66-51a18aae1b4a" providerId="ADAL" clId="{4E819745-0611-44D4-8209-4AFDA84ABCFA}" dt="2023-12-28T20:50:18.321" v="426" actId="1076"/>
        <pc:sldMkLst>
          <pc:docMk/>
          <pc:sldMk cId="4223110314" sldId="261"/>
        </pc:sldMkLst>
        <pc:spChg chg="mod">
          <ac:chgData name="Abels, Patrick" userId="ba666de4-0d21-43a6-8e66-51a18aae1b4a" providerId="ADAL" clId="{4E819745-0611-44D4-8209-4AFDA84ABCFA}" dt="2023-12-28T20:46:49.663" v="407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4E819745-0611-44D4-8209-4AFDA84ABCFA}" dt="2023-12-28T20:50:18.321" v="426" actId="1076"/>
          <ac:picMkLst>
            <pc:docMk/>
            <pc:sldMk cId="4223110314" sldId="261"/>
            <ac:picMk id="4" creationId="{7E5A8DDF-CA96-E84B-5987-ECCC0F9A72EE}"/>
          </ac:picMkLst>
        </pc:picChg>
        <pc:picChg chg="del">
          <ac:chgData name="Abels, Patrick" userId="ba666de4-0d21-43a6-8e66-51a18aae1b4a" providerId="ADAL" clId="{4E819745-0611-44D4-8209-4AFDA84ABCFA}" dt="2023-12-28T20:46:43.783" v="399" actId="478"/>
          <ac:picMkLst>
            <pc:docMk/>
            <pc:sldMk cId="4223110314" sldId="261"/>
            <ac:picMk id="5" creationId="{E047F9A3-7894-E298-BB5B-532CAA3832C4}"/>
          </ac:picMkLst>
        </pc:picChg>
        <pc:picChg chg="del">
          <ac:chgData name="Abels, Patrick" userId="ba666de4-0d21-43a6-8e66-51a18aae1b4a" providerId="ADAL" clId="{4E819745-0611-44D4-8209-4AFDA84ABCFA}" dt="2023-12-28T20:46:41.401" v="398" actId="478"/>
          <ac:picMkLst>
            <pc:docMk/>
            <pc:sldMk cId="4223110314" sldId="261"/>
            <ac:picMk id="8" creationId="{BC730890-8E43-FE2C-CEDC-ED1F513C0957}"/>
          </ac:picMkLst>
        </pc:picChg>
        <pc:picChg chg="del mod">
          <ac:chgData name="Abels, Patrick" userId="ba666de4-0d21-43a6-8e66-51a18aae1b4a" providerId="ADAL" clId="{4E819745-0611-44D4-8209-4AFDA84ABCFA}" dt="2023-12-28T20:46:32.494" v="396" actId="478"/>
          <ac:picMkLst>
            <pc:docMk/>
            <pc:sldMk cId="4223110314" sldId="261"/>
            <ac:picMk id="9" creationId="{9CE33568-E835-E012-0D12-D2344C6FFDF5}"/>
          </ac:picMkLst>
        </pc:picChg>
        <pc:picChg chg="del">
          <ac:chgData name="Abels, Patrick" userId="ba666de4-0d21-43a6-8e66-51a18aae1b4a" providerId="ADAL" clId="{4E819745-0611-44D4-8209-4AFDA84ABCFA}" dt="2023-12-28T20:46:39.562" v="397" actId="478"/>
          <ac:picMkLst>
            <pc:docMk/>
            <pc:sldMk cId="4223110314" sldId="261"/>
            <ac:picMk id="10" creationId="{4FA88E33-6DBD-F23C-B1F8-EBEF6E0489C3}"/>
          </ac:picMkLst>
        </pc:picChg>
        <pc:picChg chg="add mod">
          <ac:chgData name="Abels, Patrick" userId="ba666de4-0d21-43a6-8e66-51a18aae1b4a" providerId="ADAL" clId="{4E819745-0611-44D4-8209-4AFDA84ABCFA}" dt="2023-12-28T20:50:18.321" v="426" actId="1076"/>
          <ac:picMkLst>
            <pc:docMk/>
            <pc:sldMk cId="4223110314" sldId="261"/>
            <ac:picMk id="12" creationId="{85E10375-70DC-79CE-5F8B-74DE68575E19}"/>
          </ac:picMkLst>
        </pc:picChg>
      </pc:sldChg>
      <pc:sldChg chg="addSp delSp modSp mod">
        <pc:chgData name="Abels, Patrick" userId="ba666de4-0d21-43a6-8e66-51a18aae1b4a" providerId="ADAL" clId="{4E819745-0611-44D4-8209-4AFDA84ABCFA}" dt="2023-12-28T20:49:49.963" v="418" actId="1076"/>
        <pc:sldMkLst>
          <pc:docMk/>
          <pc:sldMk cId="1696715170" sldId="272"/>
        </pc:sldMkLst>
        <pc:spChg chg="mod">
          <ac:chgData name="Abels, Patrick" userId="ba666de4-0d21-43a6-8e66-51a18aae1b4a" providerId="ADAL" clId="{4E819745-0611-44D4-8209-4AFDA84ABCFA}" dt="2023-12-28T20:49:44.969" v="416" actId="6549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4E819745-0611-44D4-8209-4AFDA84ABCFA}" dt="2023-12-28T20:49:49.963" v="418" actId="1076"/>
          <ac:picMkLst>
            <pc:docMk/>
            <pc:sldMk cId="1696715170" sldId="272"/>
            <ac:picMk id="4" creationId="{15048D79-E93E-AB81-0A90-A758C37B68E3}"/>
          </ac:picMkLst>
        </pc:picChg>
        <pc:picChg chg="del">
          <ac:chgData name="Abels, Patrick" userId="ba666de4-0d21-43a6-8e66-51a18aae1b4a" providerId="ADAL" clId="{4E819745-0611-44D4-8209-4AFDA84ABCFA}" dt="2023-12-28T20:49:38.666" v="413" actId="478"/>
          <ac:picMkLst>
            <pc:docMk/>
            <pc:sldMk cId="1696715170" sldId="272"/>
            <ac:picMk id="5" creationId="{D3009BFC-6FAB-A7E3-1CC8-ACBB016F17C7}"/>
          </ac:picMkLst>
        </pc:picChg>
      </pc:sldChg>
      <pc:sldChg chg="addSp delSp modSp mod">
        <pc:chgData name="Abels, Patrick" userId="ba666de4-0d21-43a6-8e66-51a18aae1b4a" providerId="ADAL" clId="{4E819745-0611-44D4-8209-4AFDA84ABCFA}" dt="2023-12-28T20:33:26.547" v="153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E819745-0611-44D4-8209-4AFDA84ABCFA}" dt="2023-12-28T20:33:26.547" v="153" actId="20577"/>
          <ac:spMkLst>
            <pc:docMk/>
            <pc:sldMk cId="1306728353" sldId="274"/>
            <ac:spMk id="2" creationId="{E48070DE-A5F9-BD5B-6EDA-2B06A4048B06}"/>
          </ac:spMkLst>
        </pc:spChg>
        <pc:spChg chg="add mod">
          <ac:chgData name="Abels, Patrick" userId="ba666de4-0d21-43a6-8e66-51a18aae1b4a" providerId="ADAL" clId="{4E819745-0611-44D4-8209-4AFDA84ABCFA}" dt="2023-12-28T20:32:38.075" v="125" actId="1038"/>
          <ac:spMkLst>
            <pc:docMk/>
            <pc:sldMk cId="1306728353" sldId="274"/>
            <ac:spMk id="3" creationId="{5F70B211-EB86-B2DB-AD2D-BF1FAB6F9BB2}"/>
          </ac:spMkLst>
        </pc:spChg>
        <pc:picChg chg="del">
          <ac:chgData name="Abels, Patrick" userId="ba666de4-0d21-43a6-8e66-51a18aae1b4a" providerId="ADAL" clId="{4E819745-0611-44D4-8209-4AFDA84ABCFA}" dt="2023-12-28T20:31:02.498" v="14" actId="478"/>
          <ac:picMkLst>
            <pc:docMk/>
            <pc:sldMk cId="1306728353" sldId="274"/>
            <ac:picMk id="4" creationId="{AFF90D08-F621-75A6-996F-70EB220EE14E}"/>
          </ac:picMkLst>
        </pc:picChg>
      </pc:sldChg>
      <pc:sldChg chg="modSp mod">
        <pc:chgData name="Abels, Patrick" userId="ba666de4-0d21-43a6-8e66-51a18aae1b4a" providerId="ADAL" clId="{4E819745-0611-44D4-8209-4AFDA84ABCFA}" dt="2023-12-28T20:30:06.901" v="13" actId="20577"/>
        <pc:sldMkLst>
          <pc:docMk/>
          <pc:sldMk cId="3031158712" sldId="276"/>
        </pc:sldMkLst>
        <pc:spChg chg="mod">
          <ac:chgData name="Abels, Patrick" userId="ba666de4-0d21-43a6-8e66-51a18aae1b4a" providerId="ADAL" clId="{4E819745-0611-44D4-8209-4AFDA84ABCFA}" dt="2023-12-28T20:30:06.901" v="13" actId="20577"/>
          <ac:spMkLst>
            <pc:docMk/>
            <pc:sldMk cId="3031158712" sldId="276"/>
            <ac:spMk id="2" creationId="{D747B218-3463-13E6-B5AE-249EB2E7DF97}"/>
          </ac:spMkLst>
        </pc:spChg>
      </pc:sldChg>
      <pc:sldChg chg="addSp delSp modSp mod chgLayout">
        <pc:chgData name="Abels, Patrick" userId="ba666de4-0d21-43a6-8e66-51a18aae1b4a" providerId="ADAL" clId="{4E819745-0611-44D4-8209-4AFDA84ABCFA}" dt="2023-12-28T20:45:00.576" v="394" actId="20577"/>
        <pc:sldMkLst>
          <pc:docMk/>
          <pc:sldMk cId="1707741924" sldId="277"/>
        </pc:sldMkLst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2" creationId="{504F5514-4CD0-EB25-7C1D-B92EA77CC02D}"/>
          </ac:spMkLst>
        </pc:spChg>
        <pc:spChg chg="mod ord">
          <ac:chgData name="Abels, Patrick" userId="ba666de4-0d21-43a6-8e66-51a18aae1b4a" providerId="ADAL" clId="{4E819745-0611-44D4-8209-4AFDA84ABCFA}" dt="2023-12-28T20:39:00.886" v="210" actId="700"/>
          <ac:spMkLst>
            <pc:docMk/>
            <pc:sldMk cId="1707741924" sldId="277"/>
            <ac:spMk id="3" creationId="{C23446AC-296D-C2F1-AB64-323757B1481A}"/>
          </ac:spMkLst>
        </pc:spChg>
        <pc:spChg chg="del">
          <ac:chgData name="Abels, Patrick" userId="ba666de4-0d21-43a6-8e66-51a18aae1b4a" providerId="ADAL" clId="{4E819745-0611-44D4-8209-4AFDA84ABCFA}" dt="2023-12-28T20:36:56.971" v="205" actId="478"/>
          <ac:spMkLst>
            <pc:docMk/>
            <pc:sldMk cId="1707741924" sldId="277"/>
            <ac:spMk id="4" creationId="{A812DF4D-3C65-5D60-1E99-67AAFEE7F8A5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5" creationId="{C12C2C58-3BCC-04B9-D210-2C8C48BBA3A9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6" creationId="{146D3FC6-34EC-35C4-AABB-B8BC84864D94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7" creationId="{6752D36C-86E8-8EF2-E3D3-CBBB9631E0DF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8" creationId="{3FD4D953-2508-6EFB-05AE-80C7EDF7CE90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10" creationId="{ED6DB9C7-CD08-077E-E1AC-BF217435D2A7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11" creationId="{66F07AAF-97FF-8C1E-C654-23B66912C30C}"/>
          </ac:spMkLst>
        </pc:spChg>
        <pc:spChg chg="add mod ord">
          <ac:chgData name="Abels, Patrick" userId="ba666de4-0d21-43a6-8e66-51a18aae1b4a" providerId="ADAL" clId="{4E819745-0611-44D4-8209-4AFDA84ABCFA}" dt="2023-12-28T20:45:00.576" v="394" actId="20577"/>
          <ac:spMkLst>
            <pc:docMk/>
            <pc:sldMk cId="1707741924" sldId="277"/>
            <ac:spMk id="12" creationId="{92392C31-21B1-F1AA-1CC2-CA21667E03F5}"/>
          </ac:spMkLst>
        </pc:spChg>
        <pc:spChg chg="add mod">
          <ac:chgData name="Abels, Patrick" userId="ba666de4-0d21-43a6-8e66-51a18aae1b4a" providerId="ADAL" clId="{4E819745-0611-44D4-8209-4AFDA84ABCFA}" dt="2023-12-28T20:44:44.383" v="389" actId="1076"/>
          <ac:spMkLst>
            <pc:docMk/>
            <pc:sldMk cId="1707741924" sldId="277"/>
            <ac:spMk id="13" creationId="{92847C20-36D5-C992-DE4D-FE59B9B5E43A}"/>
          </ac:spMkLst>
        </pc:spChg>
        <pc:spChg chg="add del mod">
          <ac:chgData name="Abels, Patrick" userId="ba666de4-0d21-43a6-8e66-51a18aae1b4a" providerId="ADAL" clId="{4E819745-0611-44D4-8209-4AFDA84ABCFA}" dt="2023-12-28T20:41:21.859" v="311" actId="478"/>
          <ac:spMkLst>
            <pc:docMk/>
            <pc:sldMk cId="1707741924" sldId="277"/>
            <ac:spMk id="14" creationId="{AE2F8712-1AA5-7A7C-6243-5D56D0015E3F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5" creationId="{E5369E46-9D25-2825-2B0C-10B89EC77BDC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6" creationId="{96FA56B1-B163-05C9-65A2-F92BD6A5126D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7" creationId="{51FC53B1-3826-083D-8C48-9E2952AF4BD5}"/>
          </ac:spMkLst>
        </pc:spChg>
        <pc:spChg chg="add mod">
          <ac:chgData name="Abels, Patrick" userId="ba666de4-0d21-43a6-8e66-51a18aae1b4a" providerId="ADAL" clId="{4E819745-0611-44D4-8209-4AFDA84ABCFA}" dt="2023-12-28T20:44:30.571" v="385" actId="1076"/>
          <ac:spMkLst>
            <pc:docMk/>
            <pc:sldMk cId="1707741924" sldId="277"/>
            <ac:spMk id="18" creationId="{DC666C98-AAB0-B187-CA9A-F23F3A8C5EED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9" creationId="{1BED8E62-4144-BF6C-3230-5303A5F85FDE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0" creationId="{1652D540-11C3-DB64-A25C-99FB1C5F6337}"/>
          </ac:spMkLst>
        </pc:spChg>
        <pc:spChg chg="add mod">
          <ac:chgData name="Abels, Patrick" userId="ba666de4-0d21-43a6-8e66-51a18aae1b4a" providerId="ADAL" clId="{4E819745-0611-44D4-8209-4AFDA84ABCFA}" dt="2023-12-28T20:44:50.603" v="390" actId="1076"/>
          <ac:spMkLst>
            <pc:docMk/>
            <pc:sldMk cId="1707741924" sldId="277"/>
            <ac:spMk id="21" creationId="{D3B88171-9DD9-4B47-4FC2-779318B476A2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2" creationId="{245E579C-EC43-D495-0ABA-54253404E62A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3" creationId="{39FC9220-8FE1-A474-FBF5-83127CFA7A9C}"/>
          </ac:spMkLst>
        </pc:spChg>
        <pc:picChg chg="del">
          <ac:chgData name="Abels, Patrick" userId="ba666de4-0d21-43a6-8e66-51a18aae1b4a" providerId="ADAL" clId="{4E819745-0611-44D4-8209-4AFDA84ABCFA}" dt="2023-12-28T20:37:02.201" v="207" actId="478"/>
          <ac:picMkLst>
            <pc:docMk/>
            <pc:sldMk cId="1707741924" sldId="277"/>
            <ac:picMk id="9" creationId="{AE0E1D55-4E99-5D4D-DBED-A9894DDF20E9}"/>
          </ac:picMkLst>
        </pc:picChg>
        <pc:cxnChg chg="del mod">
          <ac:chgData name="Abels, Patrick" userId="ba666de4-0d21-43a6-8e66-51a18aae1b4a" providerId="ADAL" clId="{4E819745-0611-44D4-8209-4AFDA84ABCFA}" dt="2023-12-28T20:36:59.542" v="206" actId="478"/>
          <ac:cxnSpMkLst>
            <pc:docMk/>
            <pc:sldMk cId="1707741924" sldId="277"/>
            <ac:cxnSpMk id="24" creationId="{601C848F-57EA-6994-8940-DB9FAE1ABCE3}"/>
          </ac:cxnSpMkLst>
        </pc:cxnChg>
      </pc:sldChg>
      <pc:sldChg chg="addSp delSp modSp mod">
        <pc:chgData name="Abels, Patrick" userId="ba666de4-0d21-43a6-8e66-51a18aae1b4a" providerId="ADAL" clId="{4E819745-0611-44D4-8209-4AFDA84ABCFA}" dt="2023-12-28T20:35:10.930" v="192" actId="1076"/>
        <pc:sldMkLst>
          <pc:docMk/>
          <pc:sldMk cId="4229299927" sldId="278"/>
        </pc:sldMkLst>
        <pc:spChg chg="add mod">
          <ac:chgData name="Abels, Patrick" userId="ba666de4-0d21-43a6-8e66-51a18aae1b4a" providerId="ADAL" clId="{4E819745-0611-44D4-8209-4AFDA84ABCFA}" dt="2023-12-28T20:35:10.930" v="192" actId="1076"/>
          <ac:spMkLst>
            <pc:docMk/>
            <pc:sldMk cId="4229299927" sldId="278"/>
            <ac:spMk id="2" creationId="{79F8318F-A9D3-22F7-0418-3F3611CAD399}"/>
          </ac:spMkLst>
        </pc:spChg>
        <pc:spChg chg="del">
          <ac:chgData name="Abels, Patrick" userId="ba666de4-0d21-43a6-8e66-51a18aae1b4a" providerId="ADAL" clId="{4E819745-0611-44D4-8209-4AFDA84ABCFA}" dt="2023-12-28T20:35:02.723" v="187" actId="478"/>
          <ac:spMkLst>
            <pc:docMk/>
            <pc:sldMk cId="4229299927" sldId="278"/>
            <ac:spMk id="4" creationId="{05C29EB1-A714-2AFD-59D5-D5D56D63249F}"/>
          </ac:spMkLst>
        </pc:spChg>
        <pc:picChg chg="del">
          <ac:chgData name="Abels, Patrick" userId="ba666de4-0d21-43a6-8e66-51a18aae1b4a" providerId="ADAL" clId="{4E819745-0611-44D4-8209-4AFDA84ABCFA}" dt="2023-12-28T20:34:22.917" v="154" actId="478"/>
          <ac:picMkLst>
            <pc:docMk/>
            <pc:sldMk cId="4229299927" sldId="278"/>
            <ac:picMk id="11" creationId="{DED68B9B-A67B-628D-4509-691F92FCB316}"/>
          </ac:picMkLst>
        </pc:picChg>
      </pc:sldChg>
      <pc:sldChg chg="del">
        <pc:chgData name="Abels, Patrick" userId="ba666de4-0d21-43a6-8e66-51a18aae1b4a" providerId="ADAL" clId="{4E819745-0611-44D4-8209-4AFDA84ABCFA}" dt="2023-12-28T20:49:36.678" v="412" actId="47"/>
        <pc:sldMkLst>
          <pc:docMk/>
          <pc:sldMk cId="4045192049" sldId="279"/>
        </pc:sldMkLst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3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ed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5" r:id="rId3"/>
    <p:sldLayoutId id="2147483661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48070DE-A5F9-BD5B-6EDA-2B06A4048B0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78342" y="1743075"/>
                <a:ext cx="11316494" cy="4703908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2.500 € </a:t>
                </a:r>
                <a:r>
                  <a:rPr lang="en-GB" dirty="0" err="1"/>
                  <a:t>zu</a:t>
                </a:r>
                <a:r>
                  <a:rPr lang="en-GB" dirty="0"/>
                  <a:t> </a:t>
                </a:r>
                <a:r>
                  <a:rPr lang="en-GB" dirty="0" err="1"/>
                  <a:t>jährlich</a:t>
                </a:r>
                <a:r>
                  <a:rPr lang="en-GB" dirty="0"/>
                  <a:t> 1 % Gewinn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2.500 € </a:t>
                </a:r>
                <a:r>
                  <a:rPr lang="en-GB" dirty="0" err="1"/>
                  <a:t>zu</a:t>
                </a:r>
                <a:r>
                  <a:rPr lang="en-GB" dirty="0"/>
                  <a:t> </a:t>
                </a:r>
                <a:r>
                  <a:rPr lang="en-GB" dirty="0" err="1"/>
                  <a:t>jährlich</a:t>
                </a:r>
                <a:r>
                  <a:rPr lang="en-GB" dirty="0"/>
                  <a:t> 1 % </a:t>
                </a:r>
                <a:r>
                  <a:rPr lang="en-GB" dirty="0" err="1"/>
                  <a:t>Verlust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100 </a:t>
                </a:r>
                <a:r>
                  <a:rPr lang="en-GB" dirty="0" err="1"/>
                  <a:t>Bakterien</a:t>
                </a:r>
                <a:r>
                  <a:rPr lang="en-GB" dirty="0"/>
                  <a:t> </a:t>
                </a:r>
                <a:r>
                  <a:rPr lang="en-GB" dirty="0" err="1"/>
                  <a:t>verdreifachen</a:t>
                </a:r>
                <a:r>
                  <a:rPr lang="en-GB" dirty="0"/>
                  <a:t> sich alle 5 Tage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48070DE-A5F9-BD5B-6EDA-2B06A4048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78342" y="1743075"/>
                <a:ext cx="11316494" cy="4703908"/>
              </a:xfrm>
              <a:blipFill>
                <a:blip r:embed="rId2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47B218-3463-13E6-B5AE-249EB2E7D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versteht</a:t>
            </a:r>
            <a:r>
              <a:rPr lang="en-GB" dirty="0"/>
              <a:t> man unter der </a:t>
            </a:r>
            <a:r>
              <a:rPr lang="en-GB" dirty="0" err="1">
                <a:solidFill>
                  <a:srgbClr val="FFC000"/>
                </a:solidFill>
              </a:rPr>
              <a:t>Halbwerts</a:t>
            </a:r>
            <a:r>
              <a:rPr lang="en-GB" dirty="0">
                <a:solidFill>
                  <a:srgbClr val="FFC000"/>
                </a:solidFill>
              </a:rPr>
              <a:t>- </a:t>
            </a:r>
            <a:r>
              <a:rPr lang="en-GB" dirty="0"/>
              <a:t>bzw.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Verdopplungszeit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311587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E31E1-8C1B-167D-3A96-62F3D5110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0" b="90000" l="10000" r="90000">
                        <a14:foregroundMark x1="50500" y1="9200" x2="50500" y2="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37" y="1767663"/>
            <a:ext cx="6787115" cy="5090337"/>
          </a:xfrm>
          <a:prstGeom prst="rect">
            <a:avLst/>
          </a:prstGeom>
        </p:spPr>
      </p:pic>
      <p:sp>
        <p:nvSpPr>
          <p:cNvPr id="5" name="Ribbon: Curved and Tilted Up 4">
            <a:extLst>
              <a:ext uri="{FF2B5EF4-FFF2-40B4-BE49-F238E27FC236}">
                <a16:creationId xmlns:a16="http://schemas.microsoft.com/office/drawing/2014/main" id="{E2E7AC34-D545-6C5A-4333-6AFC46B7A50A}"/>
              </a:ext>
            </a:extLst>
          </p:cNvPr>
          <p:cNvSpPr/>
          <p:nvPr/>
        </p:nvSpPr>
        <p:spPr>
          <a:xfrm>
            <a:off x="7187608" y="1323759"/>
            <a:ext cx="4286693" cy="1350334"/>
          </a:xfrm>
          <a:prstGeom prst="ellipseRibbon2">
            <a:avLst>
              <a:gd name="adj1" fmla="val 21451"/>
              <a:gd name="adj2" fmla="val 66104"/>
              <a:gd name="adj3" fmla="val 12500"/>
            </a:avLst>
          </a:prstGeom>
          <a:solidFill>
            <a:srgbClr val="FCF8BD"/>
          </a:solidFill>
          <a:ln>
            <a:solidFill>
              <a:srgbClr val="DB9C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Sacramento" panose="02000507000000020000" pitchFamily="2" charset="0"/>
              </a:rPr>
              <a:t>2 % </a:t>
            </a:r>
            <a:r>
              <a:rPr lang="en-GB" sz="3600" b="1" dirty="0" err="1">
                <a:solidFill>
                  <a:schemeClr val="tx1"/>
                </a:solidFill>
                <a:latin typeface="Sacramento" panose="02000507000000020000" pitchFamily="2" charset="0"/>
              </a:rPr>
              <a:t>Zinsen</a:t>
            </a:r>
            <a:r>
              <a:rPr lang="en-GB" sz="3600" b="1" dirty="0">
                <a:solidFill>
                  <a:schemeClr val="tx1"/>
                </a:solidFill>
                <a:latin typeface="Sacramento" panose="02000507000000020000" pitchFamily="2" charset="0"/>
              </a:rPr>
              <a:t> p.a.</a:t>
            </a:r>
            <a:endParaRPr lang="en-DE" sz="3600" b="1" dirty="0">
              <a:solidFill>
                <a:schemeClr val="tx1"/>
              </a:solidFill>
              <a:latin typeface="Sacramento" panose="0200050700000002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C87510-9DB4-CC1B-C181-79A4292FA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5200" y1="15442" x2="70300" y2="15442"/>
                        <a14:foregroundMark x1="80900" y1="23388" x2="80900" y2="23388"/>
                        <a14:foregroundMark x1="68600" y1="88306" x2="68600" y2="88306"/>
                        <a14:foregroundMark x1="70000" y1="85007" x2="70000" y2="85007"/>
                        <a14:foregroundMark x1="70000" y1="85007" x2="71300" y2="80960"/>
                        <a14:foregroundMark x1="14200" y1="29235" x2="17800" y2="26537"/>
                        <a14:foregroundMark x1="34500" y1="89805" x2="34500" y2="8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33" y="4677227"/>
            <a:ext cx="3048000" cy="2033016"/>
          </a:xfrm>
          <a:prstGeom prst="rect">
            <a:avLst/>
          </a:prstGeom>
        </p:spPr>
      </p:pic>
      <p:pic>
        <p:nvPicPr>
          <p:cNvPr id="11" name="Picture 10" descr="Young boy with hand on face">
            <a:extLst>
              <a:ext uri="{FF2B5EF4-FFF2-40B4-BE49-F238E27FC236}">
                <a16:creationId xmlns:a16="http://schemas.microsoft.com/office/drawing/2014/main" id="{C62C8058-E930-D018-8503-ABAA25446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43" y="2981962"/>
            <a:ext cx="1031359" cy="3376308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D96EC842-B497-2B02-7C59-B62F96BBDB8A}"/>
              </a:ext>
            </a:extLst>
          </p:cNvPr>
          <p:cNvSpPr/>
          <p:nvPr/>
        </p:nvSpPr>
        <p:spPr>
          <a:xfrm>
            <a:off x="717699" y="499730"/>
            <a:ext cx="6065873" cy="1690578"/>
          </a:xfrm>
          <a:prstGeom prst="cloudCallout">
            <a:avLst>
              <a:gd name="adj1" fmla="val -6577"/>
              <a:gd name="adj2" fmla="val 92260"/>
            </a:avLst>
          </a:prstGeom>
          <a:solidFill>
            <a:srgbClr val="748C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0"/>
              </a:rPr>
              <a:t>Wann hat sich </a:t>
            </a:r>
            <a:r>
              <a:rPr lang="en-GB" dirty="0" err="1">
                <a:latin typeface="Montserrat" pitchFamily="2" charset="0"/>
              </a:rPr>
              <a:t>mein</a:t>
            </a:r>
            <a:r>
              <a:rPr lang="en-GB" dirty="0">
                <a:latin typeface="Montserrat" pitchFamily="2" charset="0"/>
              </a:rPr>
              <a:t> Geld </a:t>
            </a:r>
            <a:r>
              <a:rPr lang="en-GB" dirty="0" err="1">
                <a:latin typeface="Montserrat" pitchFamily="2" charset="0"/>
              </a:rPr>
              <a:t>dann</a:t>
            </a:r>
            <a:r>
              <a:rPr lang="en-GB" dirty="0">
                <a:latin typeface="Montserrat" pitchFamily="2" charset="0"/>
              </a:rPr>
              <a:t> </a:t>
            </a:r>
            <a:r>
              <a:rPr lang="en-GB" dirty="0" err="1">
                <a:latin typeface="Montserrat" pitchFamily="2" charset="0"/>
              </a:rPr>
              <a:t>eigentlich</a:t>
            </a:r>
            <a:r>
              <a:rPr lang="en-GB" dirty="0">
                <a:latin typeface="Montserrat" pitchFamily="2" charset="0"/>
              </a:rPr>
              <a:t> </a:t>
            </a:r>
            <a:r>
              <a:rPr lang="en-GB" b="1" dirty="0" err="1">
                <a:latin typeface="Montserrat" pitchFamily="2" charset="0"/>
              </a:rPr>
              <a:t>verdoppelt</a:t>
            </a:r>
            <a:r>
              <a:rPr lang="en-GB" dirty="0">
                <a:latin typeface="Montserrat" pitchFamily="2" charset="0"/>
              </a:rPr>
              <a:t> ?</a:t>
            </a:r>
            <a:endParaRPr lang="en-DE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440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00626-A5C6-4153-549F-D7AD8D9AB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4225" y="2232839"/>
            <a:ext cx="5964866" cy="4625163"/>
          </a:xfrm>
          <a:prstGeom prst="rect">
            <a:avLst/>
          </a:prstGeom>
          <a:effectLst/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DCA1F54-821B-54B9-1FAC-94EBA8970778}"/>
              </a:ext>
            </a:extLst>
          </p:cNvPr>
          <p:cNvSpPr/>
          <p:nvPr/>
        </p:nvSpPr>
        <p:spPr>
          <a:xfrm>
            <a:off x="5114259" y="217966"/>
            <a:ext cx="6943061" cy="2503970"/>
          </a:xfrm>
          <a:prstGeom prst="wedgeRoundRectCallout">
            <a:avLst>
              <a:gd name="adj1" fmla="val -15933"/>
              <a:gd name="adj2" fmla="val 69719"/>
              <a:gd name="adj3" fmla="val 16667"/>
            </a:avLst>
          </a:prstGeom>
          <a:solidFill>
            <a:srgbClr val="162A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Montserrat" pitchFamily="2" charset="0"/>
              </a:rPr>
              <a:t>Auf der Insel Lumaria hat die Bevölkerung im Jahr 2020 eine Größe von 10 Millionen Menschen. Aufgrund verschiedener Faktoren, einschließlich wirtschaftlicher Unsicherheiten und Umweltauswirkungen, sinkt die Bevölkerung jedes Jahr um 2% ihres aktuellen Werts. Schon bald hat sich die Bevölkerungszahl im Vergleich zu 2020 </a:t>
            </a:r>
            <a:r>
              <a:rPr lang="de-DE" b="1" dirty="0">
                <a:latin typeface="Montserrat" pitchFamily="2" charset="0"/>
              </a:rPr>
              <a:t>halbiert</a:t>
            </a:r>
            <a:r>
              <a:rPr lang="de-DE" dirty="0">
                <a:latin typeface="Montserrat" pitchFamily="2" charset="0"/>
              </a:rPr>
              <a:t>.</a:t>
            </a:r>
            <a:endParaRPr lang="en-DE" dirty="0">
              <a:latin typeface="Montserrat" pitchFamily="2" charset="0"/>
            </a:endParaRPr>
          </a:p>
        </p:txBody>
      </p:sp>
      <p:pic>
        <p:nvPicPr>
          <p:cNvPr id="8" name="Picture 7" descr="Young boy with hand on face">
            <a:extLst>
              <a:ext uri="{FF2B5EF4-FFF2-40B4-BE49-F238E27FC236}">
                <a16:creationId xmlns:a16="http://schemas.microsoft.com/office/drawing/2014/main" id="{618D38F4-E8EF-393C-307C-CB00AFDFE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4" y="3056390"/>
            <a:ext cx="1031359" cy="3376308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0C7309D-2EB0-51EB-DEEE-DCAD5B6ECE52}"/>
              </a:ext>
            </a:extLst>
          </p:cNvPr>
          <p:cNvSpPr/>
          <p:nvPr/>
        </p:nvSpPr>
        <p:spPr>
          <a:xfrm>
            <a:off x="249865" y="1073890"/>
            <a:ext cx="4651743" cy="1158949"/>
          </a:xfrm>
          <a:prstGeom prst="cloudCallout">
            <a:avLst>
              <a:gd name="adj1" fmla="val -2255"/>
              <a:gd name="adj2" fmla="val 96847"/>
            </a:avLst>
          </a:prstGeom>
          <a:solidFill>
            <a:srgbClr val="748C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0"/>
              </a:rPr>
              <a:t>Wann genau wäre das ?</a:t>
            </a:r>
            <a:endParaRPr lang="en-DE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596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92392C31-21B1-F1AA-1CC2-CA21667E03F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9328" y="1765006"/>
                <a:ext cx="10983548" cy="55301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92392C31-21B1-F1AA-1CC2-CA21667E0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9328" y="1765006"/>
                <a:ext cx="10983548" cy="5530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446AC-296D-C2F1-AB64-323757B148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724794" cy="646112"/>
          </a:xfrm>
        </p:spPr>
        <p:txBody>
          <a:bodyPr/>
          <a:lstStyle/>
          <a:p>
            <a:r>
              <a:rPr lang="en-GB" dirty="0" err="1"/>
              <a:t>Halbwerts</a:t>
            </a:r>
            <a:r>
              <a:rPr lang="en-GB" dirty="0"/>
              <a:t>- und </a:t>
            </a:r>
            <a:r>
              <a:rPr lang="en-GB" dirty="0" err="1"/>
              <a:t>Verdopplungszeit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F18267-ED10-57B7-15D5-389FCE27935B}"/>
                  </a:ext>
                </a:extLst>
              </p:cNvPr>
              <p:cNvSpPr txBox="1"/>
              <p:nvPr/>
            </p:nvSpPr>
            <p:spPr>
              <a:xfrm>
                <a:off x="1455884" y="3822155"/>
                <a:ext cx="382545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|: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                   |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(⋅)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endParaRPr lang="en-GB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⇓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24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GB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F18267-ED10-57B7-15D5-389FCE279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84" y="3822155"/>
                <a:ext cx="3825453" cy="2677656"/>
              </a:xfrm>
              <a:prstGeom prst="rect">
                <a:avLst/>
              </a:prstGeom>
              <a:blipFill>
                <a:blip r:embed="rId3"/>
                <a:stretch>
                  <a:fillRect l="-159" b="-22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61809F-58AA-9471-B915-158C4A8373DE}"/>
                  </a:ext>
                </a:extLst>
              </p:cNvPr>
              <p:cNvSpPr txBox="1"/>
              <p:nvPr/>
            </p:nvSpPr>
            <p:spPr>
              <a:xfrm>
                <a:off x="7328594" y="3822155"/>
                <a:ext cx="382545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=0,5⋅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|: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=0,5                   |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(⋅)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endParaRPr lang="en-GB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⇓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endParaRPr lang="en-GB" sz="2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24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(0,5)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61809F-58AA-9471-B915-158C4A837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594" y="3822155"/>
                <a:ext cx="3825453" cy="2677656"/>
              </a:xfrm>
              <a:prstGeom prst="rect">
                <a:avLst/>
              </a:prstGeom>
              <a:blipFill>
                <a:blip r:embed="rId4"/>
                <a:stretch>
                  <a:fillRect b="-22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CF83FB-99E3-9B41-BEC0-DC10142E4601}"/>
              </a:ext>
            </a:extLst>
          </p:cNvPr>
          <p:cNvSpPr txBox="1"/>
          <p:nvPr/>
        </p:nvSpPr>
        <p:spPr>
          <a:xfrm>
            <a:off x="2737556" y="2701777"/>
            <a:ext cx="240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  <a:latin typeface="Montserrat" pitchFamily="2" charset="0"/>
              </a:rPr>
              <a:t>Verdopplungszeit</a:t>
            </a:r>
            <a:endParaRPr lang="en-DE" dirty="0">
              <a:solidFill>
                <a:srgbClr val="FFC000"/>
              </a:solidFill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40259-F6C6-6E2E-7ACF-B1542C92C26E}"/>
              </a:ext>
            </a:extLst>
          </p:cNvPr>
          <p:cNvSpPr txBox="1"/>
          <p:nvPr/>
        </p:nvSpPr>
        <p:spPr>
          <a:xfrm>
            <a:off x="6989135" y="2701776"/>
            <a:ext cx="232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Montserrat" pitchFamily="2" charset="0"/>
              </a:rPr>
              <a:t>Halbwertszeit</a:t>
            </a:r>
            <a:endParaRPr lang="en-DE" dirty="0">
              <a:solidFill>
                <a:srgbClr val="00B0F0"/>
              </a:solidFill>
              <a:latin typeface="Montserrat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8C1D8E-A8A8-DFDF-5CAB-E65736F6CF8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081102" y="2318021"/>
            <a:ext cx="1343185" cy="131831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581437-E826-9CFC-869F-F4F38177C683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737917" y="2318021"/>
            <a:ext cx="1343185" cy="1318314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419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Fun68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9D2C6-9509-CDB1-E903-FA244ECEC803}"/>
              </a:ext>
            </a:extLst>
          </p:cNvPr>
          <p:cNvSpPr/>
          <p:nvPr/>
        </p:nvSpPr>
        <p:spPr>
          <a:xfrm>
            <a:off x="363087" y="3191536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3431-5440-3902-3596-D6FE76607E0E}"/>
              </a:ext>
            </a:extLst>
          </p:cNvPr>
          <p:cNvSpPr/>
          <p:nvPr/>
        </p:nvSpPr>
        <p:spPr>
          <a:xfrm>
            <a:off x="1162050" y="3191536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97482-699B-FEE8-38B7-6CCC3CB81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5" b="48311"/>
          <a:stretch/>
        </p:blipFill>
        <p:spPr>
          <a:xfrm>
            <a:off x="548345" y="2019787"/>
            <a:ext cx="11095310" cy="38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Fun69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83933-8700-E8D5-BAF2-8C8173751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02" y="2036617"/>
            <a:ext cx="10049324" cy="42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Breitbild</PresentationFormat>
  <Paragraphs>29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Youtube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254</cp:revision>
  <dcterms:created xsi:type="dcterms:W3CDTF">2022-12-22T20:26:39Z</dcterms:created>
  <dcterms:modified xsi:type="dcterms:W3CDTF">2024-02-16T11:09:52Z</dcterms:modified>
</cp:coreProperties>
</file>