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7" r:id="rId5"/>
    <p:sldId id="272" r:id="rId6"/>
    <p:sldId id="27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4B645-D4F1-4F25-AB1D-3A359A9A88AC}" v="353" dt="2023-11-02T16:01:15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366B02F7-DE52-4D8F-AC8F-1540264CD851}"/>
    <pc:docChg chg="undo custSel addSld delSld modSld sldOrd">
      <pc:chgData name="Abels, Patrick" userId="ba666de4-0d21-43a6-8e66-51a18aae1b4a" providerId="ADAL" clId="{366B02F7-DE52-4D8F-AC8F-1540264CD851}" dt="2023-10-03T14:37:35.851" v="845" actId="14100"/>
      <pc:docMkLst>
        <pc:docMk/>
      </pc:docMkLst>
      <pc:sldChg chg="modSp">
        <pc:chgData name="Abels, Patrick" userId="ba666de4-0d21-43a6-8e66-51a18aae1b4a" providerId="ADAL" clId="{366B02F7-DE52-4D8F-AC8F-1540264CD851}" dt="2023-09-25T16:05:17.634" v="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66B02F7-DE52-4D8F-AC8F-1540264CD851}" dt="2023-09-25T16:05:17.634" v="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66B02F7-DE52-4D8F-AC8F-1540264CD851}" dt="2023-09-25T16:08:36.158" v="266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366B02F7-DE52-4D8F-AC8F-1540264CD851}" dt="2023-09-25T16:08:36.158" v="266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66B02F7-DE52-4D8F-AC8F-1540264CD851}" dt="2023-09-28T08:27:36.056" v="693" actId="478"/>
        <pc:sldMkLst>
          <pc:docMk/>
          <pc:sldMk cId="4223110314" sldId="261"/>
        </pc:sldMkLst>
        <pc:spChg chg="mod">
          <ac:chgData name="Abels, Patrick" userId="ba666de4-0d21-43a6-8e66-51a18aae1b4a" providerId="ADAL" clId="{366B02F7-DE52-4D8F-AC8F-1540264CD851}" dt="2023-09-28T08:27:32.364" v="690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66B02F7-DE52-4D8F-AC8F-1540264CD851}" dt="2023-09-28T08:25:28.763" v="661" actId="478"/>
          <ac:picMkLst>
            <pc:docMk/>
            <pc:sldMk cId="4223110314" sldId="261"/>
            <ac:picMk id="4" creationId="{CDADB9C1-6F40-A46B-F9B5-4FE8153928DA}"/>
          </ac:picMkLst>
        </pc:picChg>
        <pc:picChg chg="del">
          <ac:chgData name="Abels, Patrick" userId="ba666de4-0d21-43a6-8e66-51a18aae1b4a" providerId="ADAL" clId="{366B02F7-DE52-4D8F-AC8F-1540264CD851}" dt="2023-09-25T16:12:17.706" v="482" actId="478"/>
          <ac:picMkLst>
            <pc:docMk/>
            <pc:sldMk cId="4223110314" sldId="261"/>
            <ac:picMk id="4" creationId="{FA1277E7-E3BF-9509-160F-BF3060CEE434}"/>
          </ac:picMkLst>
        </pc:picChg>
        <pc:picChg chg="add del mod modCrop">
          <ac:chgData name="Abels, Patrick" userId="ba666de4-0d21-43a6-8e66-51a18aae1b4a" providerId="ADAL" clId="{366B02F7-DE52-4D8F-AC8F-1540264CD851}" dt="2023-09-28T08:25:29.707" v="662" actId="478"/>
          <ac:picMkLst>
            <pc:docMk/>
            <pc:sldMk cId="4223110314" sldId="261"/>
            <ac:picMk id="6" creationId="{DB5868A9-409F-B947-D1CF-6C60B036B7C8}"/>
          </ac:picMkLst>
        </pc:picChg>
        <pc:picChg chg="add del mod modCrop">
          <ac:chgData name="Abels, Patrick" userId="ba666de4-0d21-43a6-8e66-51a18aae1b4a" providerId="ADAL" clId="{366B02F7-DE52-4D8F-AC8F-1540264CD851}" dt="2023-09-28T08:23:14.864" v="642" actId="478"/>
          <ac:picMkLst>
            <pc:docMk/>
            <pc:sldMk cId="4223110314" sldId="261"/>
            <ac:picMk id="7" creationId="{95C70FD2-9CFF-9D00-9ACA-37D13BAAAD05}"/>
          </ac:picMkLst>
        </pc:picChg>
        <pc:picChg chg="add del mod">
          <ac:chgData name="Abels, Patrick" userId="ba666de4-0d21-43a6-8e66-51a18aae1b4a" providerId="ADAL" clId="{366B02F7-DE52-4D8F-AC8F-1540264CD851}" dt="2023-09-28T08:27:35.254" v="692" actId="478"/>
          <ac:picMkLst>
            <pc:docMk/>
            <pc:sldMk cId="4223110314" sldId="261"/>
            <ac:picMk id="9" creationId="{B95B09DD-FF24-ECF8-9462-EB3CE89C8E0C}"/>
          </ac:picMkLst>
        </pc:picChg>
        <pc:picChg chg="add mod">
          <ac:chgData name="Abels, Patrick" userId="ba666de4-0d21-43a6-8e66-51a18aae1b4a" providerId="ADAL" clId="{366B02F7-DE52-4D8F-AC8F-1540264CD851}" dt="2023-09-28T08:27:13.324" v="680" actId="14100"/>
          <ac:picMkLst>
            <pc:docMk/>
            <pc:sldMk cId="4223110314" sldId="261"/>
            <ac:picMk id="11" creationId="{83F92775-2555-D9D3-DAAA-ECEF8F7C0EAA}"/>
          </ac:picMkLst>
        </pc:picChg>
        <pc:picChg chg="add mod">
          <ac:chgData name="Abels, Patrick" userId="ba666de4-0d21-43a6-8e66-51a18aae1b4a" providerId="ADAL" clId="{366B02F7-DE52-4D8F-AC8F-1540264CD851}" dt="2023-09-28T08:27:25.471" v="684" actId="1076"/>
          <ac:picMkLst>
            <pc:docMk/>
            <pc:sldMk cId="4223110314" sldId="261"/>
            <ac:picMk id="13" creationId="{347C3851-0BD5-DAB7-26EF-2339B61C9956}"/>
          </ac:picMkLst>
        </pc:picChg>
        <pc:picChg chg="add del">
          <ac:chgData name="Abels, Patrick" userId="ba666de4-0d21-43a6-8e66-51a18aae1b4a" providerId="ADAL" clId="{366B02F7-DE52-4D8F-AC8F-1540264CD851}" dt="2023-09-28T08:25:54.001" v="664" actId="478"/>
          <ac:picMkLst>
            <pc:docMk/>
            <pc:sldMk cId="4223110314" sldId="261"/>
            <ac:picMk id="15" creationId="{98258990-773E-2BC7-30E4-072CFB424FE9}"/>
          </ac:picMkLst>
        </pc:picChg>
        <pc:picChg chg="add del mod">
          <ac:chgData name="Abels, Patrick" userId="ba666de4-0d21-43a6-8e66-51a18aae1b4a" providerId="ADAL" clId="{366B02F7-DE52-4D8F-AC8F-1540264CD851}" dt="2023-09-28T08:27:36.056" v="693" actId="478"/>
          <ac:picMkLst>
            <pc:docMk/>
            <pc:sldMk cId="4223110314" sldId="261"/>
            <ac:picMk id="17" creationId="{4AA3EABD-C1E7-8691-58C7-B45765E7B496}"/>
          </ac:picMkLst>
        </pc:picChg>
        <pc:picChg chg="add del mod">
          <ac:chgData name="Abels, Patrick" userId="ba666de4-0d21-43a6-8e66-51a18aae1b4a" providerId="ADAL" clId="{366B02F7-DE52-4D8F-AC8F-1540264CD851}" dt="2023-09-28T08:27:34.416" v="691" actId="478"/>
          <ac:picMkLst>
            <pc:docMk/>
            <pc:sldMk cId="4223110314" sldId="261"/>
            <ac:picMk id="19" creationId="{F58E3992-6415-929A-3770-62A9AC44B0F9}"/>
          </ac:picMkLst>
        </pc:picChg>
      </pc:sldChg>
      <pc:sldChg chg="addSp delSp modSp mod">
        <pc:chgData name="Abels, Patrick" userId="ba666de4-0d21-43a6-8e66-51a18aae1b4a" providerId="ADAL" clId="{366B02F7-DE52-4D8F-AC8F-1540264CD851}" dt="2023-10-03T14:37:35.851" v="845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366B02F7-DE52-4D8F-AC8F-1540264CD851}" dt="2023-09-28T08:28:52.495" v="740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366B02F7-DE52-4D8F-AC8F-1540264CD851}" dt="2023-10-03T14:37:23.243" v="842" actId="14100"/>
          <ac:picMkLst>
            <pc:docMk/>
            <pc:sldMk cId="1486770102" sldId="271"/>
            <ac:picMk id="3" creationId="{CE8532D6-8B14-D1D9-A461-3A98CF1F222E}"/>
          </ac:picMkLst>
        </pc:picChg>
        <pc:picChg chg="add mod">
          <ac:chgData name="Abels, Patrick" userId="ba666de4-0d21-43a6-8e66-51a18aae1b4a" providerId="ADAL" clId="{366B02F7-DE52-4D8F-AC8F-1540264CD851}" dt="2023-10-03T14:37:29.099" v="844" actId="14100"/>
          <ac:picMkLst>
            <pc:docMk/>
            <pc:sldMk cId="1486770102" sldId="271"/>
            <ac:picMk id="4" creationId="{F34488C9-6C99-8F0A-7B94-ACA6D651953C}"/>
          </ac:picMkLst>
        </pc:picChg>
        <pc:picChg chg="add mod">
          <ac:chgData name="Abels, Patrick" userId="ba666de4-0d21-43a6-8e66-51a18aae1b4a" providerId="ADAL" clId="{366B02F7-DE52-4D8F-AC8F-1540264CD851}" dt="2023-10-03T14:36:56.091" v="834" actId="14100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366B02F7-DE52-4D8F-AC8F-1540264CD851}" dt="2023-09-25T16:12:52.552" v="488" actId="478"/>
          <ac:picMkLst>
            <pc:docMk/>
            <pc:sldMk cId="1486770102" sldId="271"/>
            <ac:picMk id="5" creationId="{268BE038-5877-5377-8366-CE2825297E63}"/>
          </ac:picMkLst>
        </pc:picChg>
        <pc:picChg chg="add mod">
          <ac:chgData name="Abels, Patrick" userId="ba666de4-0d21-43a6-8e66-51a18aae1b4a" providerId="ADAL" clId="{366B02F7-DE52-4D8F-AC8F-1540264CD851}" dt="2023-10-03T14:37:35.851" v="845" actId="14100"/>
          <ac:picMkLst>
            <pc:docMk/>
            <pc:sldMk cId="1486770102" sldId="271"/>
            <ac:picMk id="6" creationId="{3A51C7B7-53E3-18FC-E987-3E055063B867}"/>
          </ac:picMkLst>
        </pc:picChg>
        <pc:picChg chg="add mod">
          <ac:chgData name="Abels, Patrick" userId="ba666de4-0d21-43a6-8e66-51a18aae1b4a" providerId="ADAL" clId="{366B02F7-DE52-4D8F-AC8F-1540264CD851}" dt="2023-10-03T14:37:13.211" v="838" actId="14100"/>
          <ac:picMkLst>
            <pc:docMk/>
            <pc:sldMk cId="1486770102" sldId="271"/>
            <ac:picMk id="7" creationId="{B55ECB87-7D7F-F3BE-267B-E80C11178716}"/>
          </ac:picMkLst>
        </pc:picChg>
      </pc:sldChg>
      <pc:sldChg chg="modSp mod">
        <pc:chgData name="Abels, Patrick" userId="ba666de4-0d21-43a6-8e66-51a18aae1b4a" providerId="ADAL" clId="{366B02F7-DE52-4D8F-AC8F-1540264CD851}" dt="2023-09-28T08:14:45.251" v="524" actId="120"/>
        <pc:sldMkLst>
          <pc:docMk/>
          <pc:sldMk cId="859452540" sldId="272"/>
        </pc:sldMkLst>
        <pc:spChg chg="mod">
          <ac:chgData name="Abels, Patrick" userId="ba666de4-0d21-43a6-8e66-51a18aae1b4a" providerId="ADAL" clId="{366B02F7-DE52-4D8F-AC8F-1540264CD851}" dt="2023-09-28T08:14:45.251" v="524" actId="120"/>
          <ac:spMkLst>
            <pc:docMk/>
            <pc:sldMk cId="859452540" sldId="272"/>
            <ac:spMk id="2" creationId="{07FBB99E-F515-A5EF-41D9-7680F0029671}"/>
          </ac:spMkLst>
        </pc:spChg>
      </pc:sldChg>
      <pc:sldChg chg="modSp del mod ord">
        <pc:chgData name="Abels, Patrick" userId="ba666de4-0d21-43a6-8e66-51a18aae1b4a" providerId="ADAL" clId="{366B02F7-DE52-4D8F-AC8F-1540264CD851}" dt="2023-09-28T08:14:51.871" v="525" actId="47"/>
        <pc:sldMkLst>
          <pc:docMk/>
          <pc:sldMk cId="2026290301" sldId="274"/>
        </pc:sldMkLst>
        <pc:spChg chg="mod">
          <ac:chgData name="Abels, Patrick" userId="ba666de4-0d21-43a6-8e66-51a18aae1b4a" providerId="ADAL" clId="{366B02F7-DE52-4D8F-AC8F-1540264CD851}" dt="2023-09-28T08:14:25.337" v="520" actId="21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5T16:10:39.806" v="336" actId="20577"/>
          <ac:spMkLst>
            <pc:docMk/>
            <pc:sldMk cId="2026290301" sldId="274"/>
            <ac:spMk id="3" creationId="{85D22C10-73AB-A8DF-CB6F-CBC491DD429D}"/>
          </ac:spMkLst>
        </pc:spChg>
      </pc:sldChg>
      <pc:sldChg chg="addSp delSp modSp add mod">
        <pc:chgData name="Abels, Patrick" userId="ba666de4-0d21-43a6-8e66-51a18aae1b4a" providerId="ADAL" clId="{366B02F7-DE52-4D8F-AC8F-1540264CD851}" dt="2023-09-28T08:20:15.032" v="631" actId="1076"/>
        <pc:sldMkLst>
          <pc:docMk/>
          <pc:sldMk cId="2371069056" sldId="275"/>
        </pc:sldMkLst>
        <pc:spChg chg="mod">
          <ac:chgData name="Abels, Patrick" userId="ba666de4-0d21-43a6-8e66-51a18aae1b4a" providerId="ADAL" clId="{366B02F7-DE52-4D8F-AC8F-1540264CD851}" dt="2023-09-28T08:15:02.008" v="526" actId="6549"/>
          <ac:spMkLst>
            <pc:docMk/>
            <pc:sldMk cId="2371069056" sldId="275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8T08:18:30.054" v="606" actId="207"/>
          <ac:spMkLst>
            <pc:docMk/>
            <pc:sldMk cId="2371069056" sldId="275"/>
            <ac:spMk id="3" creationId="{85D22C10-73AB-A8DF-CB6F-CBC491DD429D}"/>
          </ac:spMkLst>
        </pc:spChg>
        <pc:spChg chg="add mod">
          <ac:chgData name="Abels, Patrick" userId="ba666de4-0d21-43a6-8e66-51a18aae1b4a" providerId="ADAL" clId="{366B02F7-DE52-4D8F-AC8F-1540264CD851}" dt="2023-09-28T08:20:15.032" v="631" actId="1076"/>
          <ac:spMkLst>
            <pc:docMk/>
            <pc:sldMk cId="2371069056" sldId="275"/>
            <ac:spMk id="6" creationId="{5A81C3B3-49A6-1516-B4F6-03247A85834E}"/>
          </ac:spMkLst>
        </pc:spChg>
        <pc:graphicFrameChg chg="add del">
          <ac:chgData name="Abels, Patrick" userId="ba666de4-0d21-43a6-8e66-51a18aae1b4a" providerId="ADAL" clId="{366B02F7-DE52-4D8F-AC8F-1540264CD851}" dt="2023-09-28T08:15:10.371" v="528" actId="478"/>
          <ac:graphicFrameMkLst>
            <pc:docMk/>
            <pc:sldMk cId="2371069056" sldId="275"/>
            <ac:graphicFrameMk id="4" creationId="{12D30BF4-C4F5-0AD4-6168-26AAC4B05756}"/>
          </ac:graphicFrameMkLst>
        </pc:graphicFrameChg>
        <pc:graphicFrameChg chg="add mod modGraphic">
          <ac:chgData name="Abels, Patrick" userId="ba666de4-0d21-43a6-8e66-51a18aae1b4a" providerId="ADAL" clId="{366B02F7-DE52-4D8F-AC8F-1540264CD851}" dt="2023-09-28T08:18:32.751" v="607" actId="207"/>
          <ac:graphicFrameMkLst>
            <pc:docMk/>
            <pc:sldMk cId="2371069056" sldId="275"/>
            <ac:graphicFrameMk id="5" creationId="{DF22FB43-98FD-4E39-2192-9D8A3B38F9C2}"/>
          </ac:graphicFrameMkLst>
        </pc:graphicFrameChg>
      </pc:sldChg>
      <pc:sldChg chg="add">
        <pc:chgData name="Abels, Patrick" userId="ba666de4-0d21-43a6-8e66-51a18aae1b4a" providerId="ADAL" clId="{366B02F7-DE52-4D8F-AC8F-1540264CD851}" dt="2023-09-28T08:14:21.515" v="519" actId="2890"/>
        <pc:sldMkLst>
          <pc:docMk/>
          <pc:sldMk cId="2046222145" sldId="276"/>
        </pc:sldMkLst>
      </pc:sldChg>
      <pc:sldChg chg="delSp modSp add mod">
        <pc:chgData name="Abels, Patrick" userId="ba666de4-0d21-43a6-8e66-51a18aae1b4a" providerId="ADAL" clId="{366B02F7-DE52-4D8F-AC8F-1540264CD851}" dt="2023-09-28T08:28:11.828" v="721" actId="20577"/>
        <pc:sldMkLst>
          <pc:docMk/>
          <pc:sldMk cId="804235937" sldId="277"/>
        </pc:sldMkLst>
        <pc:spChg chg="mod">
          <ac:chgData name="Abels, Patrick" userId="ba666de4-0d21-43a6-8e66-51a18aae1b4a" providerId="ADAL" clId="{366B02F7-DE52-4D8F-AC8F-1540264CD851}" dt="2023-09-28T08:28:11.828" v="721" actId="20577"/>
          <ac:spMkLst>
            <pc:docMk/>
            <pc:sldMk cId="804235937" sldId="277"/>
            <ac:spMk id="3" creationId="{91E27F51-7010-A9B6-38F8-6302D0C64020}"/>
          </ac:spMkLst>
        </pc:spChg>
        <pc:picChg chg="mod">
          <ac:chgData name="Abels, Patrick" userId="ba666de4-0d21-43a6-8e66-51a18aae1b4a" providerId="ADAL" clId="{366B02F7-DE52-4D8F-AC8F-1540264CD851}" dt="2023-09-28T08:28:03.714" v="716" actId="1076"/>
          <ac:picMkLst>
            <pc:docMk/>
            <pc:sldMk cId="804235937" sldId="277"/>
            <ac:picMk id="9" creationId="{B95B09DD-FF24-ECF8-9462-EB3CE89C8E0C}"/>
          </ac:picMkLst>
        </pc:picChg>
        <pc:picChg chg="del">
          <ac:chgData name="Abels, Patrick" userId="ba666de4-0d21-43a6-8e66-51a18aae1b4a" providerId="ADAL" clId="{366B02F7-DE52-4D8F-AC8F-1540264CD851}" dt="2023-09-28T08:27:44.673" v="706" actId="478"/>
          <ac:picMkLst>
            <pc:docMk/>
            <pc:sldMk cId="804235937" sldId="277"/>
            <ac:picMk id="11" creationId="{83F92775-2555-D9D3-DAAA-ECEF8F7C0EAA}"/>
          </ac:picMkLst>
        </pc:picChg>
        <pc:picChg chg="del">
          <ac:chgData name="Abels, Patrick" userId="ba666de4-0d21-43a6-8e66-51a18aae1b4a" providerId="ADAL" clId="{366B02F7-DE52-4D8F-AC8F-1540264CD851}" dt="2023-09-28T08:27:45.301" v="707" actId="478"/>
          <ac:picMkLst>
            <pc:docMk/>
            <pc:sldMk cId="804235937" sldId="277"/>
            <ac:picMk id="13" creationId="{347C3851-0BD5-DAB7-26EF-2339B61C9956}"/>
          </ac:picMkLst>
        </pc:picChg>
        <pc:picChg chg="mod">
          <ac:chgData name="Abels, Patrick" userId="ba666de4-0d21-43a6-8e66-51a18aae1b4a" providerId="ADAL" clId="{366B02F7-DE52-4D8F-AC8F-1540264CD851}" dt="2023-09-28T08:27:52.556" v="711" actId="1076"/>
          <ac:picMkLst>
            <pc:docMk/>
            <pc:sldMk cId="804235937" sldId="277"/>
            <ac:picMk id="17" creationId="{4AA3EABD-C1E7-8691-58C7-B45765E7B496}"/>
          </ac:picMkLst>
        </pc:picChg>
        <pc:picChg chg="mod">
          <ac:chgData name="Abels, Patrick" userId="ba666de4-0d21-43a6-8e66-51a18aae1b4a" providerId="ADAL" clId="{366B02F7-DE52-4D8F-AC8F-1540264CD851}" dt="2023-09-28T08:27:58.610" v="713" actId="14100"/>
          <ac:picMkLst>
            <pc:docMk/>
            <pc:sldMk cId="804235937" sldId="277"/>
            <ac:picMk id="19" creationId="{F58E3992-6415-929A-3770-62A9AC44B0F9}"/>
          </ac:picMkLst>
        </pc:picChg>
      </pc:sldChg>
      <pc:sldChg chg="addSp delSp modSp add mod">
        <pc:chgData name="Abels, Patrick" userId="ba666de4-0d21-43a6-8e66-51a18aae1b4a" providerId="ADAL" clId="{366B02F7-DE52-4D8F-AC8F-1540264CD851}" dt="2023-09-28T08:34:16.143" v="820" actId="1076"/>
        <pc:sldMkLst>
          <pc:docMk/>
          <pc:sldMk cId="2519695077" sldId="278"/>
        </pc:sldMkLst>
        <pc:spChg chg="del">
          <ac:chgData name="Abels, Patrick" userId="ba666de4-0d21-43a6-8e66-51a18aae1b4a" providerId="ADAL" clId="{366B02F7-DE52-4D8F-AC8F-1540264CD851}" dt="2023-09-28T08:29:30.784" v="746" actId="478"/>
          <ac:spMkLst>
            <pc:docMk/>
            <pc:sldMk cId="2519695077" sldId="278"/>
            <ac:spMk id="2" creationId="{96D39245-2BEC-E1AD-4E79-BC0EC9C0D9F5}"/>
          </ac:spMkLst>
        </pc:spChg>
        <pc:graphicFrameChg chg="mod">
          <ac:chgData name="Abels, Patrick" userId="ba666de4-0d21-43a6-8e66-51a18aae1b4a" providerId="ADAL" clId="{366B02F7-DE52-4D8F-AC8F-1540264CD851}" dt="2023-09-28T08:29:34.173" v="751" actId="1037"/>
          <ac:graphicFrameMkLst>
            <pc:docMk/>
            <pc:sldMk cId="2519695077" sldId="278"/>
            <ac:graphicFrameMk id="5" creationId="{DF22FB43-98FD-4E39-2192-9D8A3B38F9C2}"/>
          </ac:graphicFrameMkLst>
        </pc:graphicFrameChg>
        <pc:picChg chg="add mod">
          <ac:chgData name="Abels, Patrick" userId="ba666de4-0d21-43a6-8e66-51a18aae1b4a" providerId="ADAL" clId="{366B02F7-DE52-4D8F-AC8F-1540264CD851}" dt="2023-09-28T08:31:25.500" v="773" actId="1037"/>
          <ac:picMkLst>
            <pc:docMk/>
            <pc:sldMk cId="2519695077" sldId="278"/>
            <ac:picMk id="7" creationId="{08DC5144-509B-B365-38CD-D9992FA3584B}"/>
          </ac:picMkLst>
        </pc:picChg>
        <pc:picChg chg="add mod">
          <ac:chgData name="Abels, Patrick" userId="ba666de4-0d21-43a6-8e66-51a18aae1b4a" providerId="ADAL" clId="{366B02F7-DE52-4D8F-AC8F-1540264CD851}" dt="2023-09-28T08:33:02.464" v="778" actId="1076"/>
          <ac:picMkLst>
            <pc:docMk/>
            <pc:sldMk cId="2519695077" sldId="278"/>
            <ac:picMk id="9" creationId="{2CCBDD96-91CB-E97E-6117-78747EC4F25C}"/>
          </ac:picMkLst>
        </pc:picChg>
        <pc:picChg chg="add mod modCrop">
          <ac:chgData name="Abels, Patrick" userId="ba666de4-0d21-43a6-8e66-51a18aae1b4a" providerId="ADAL" clId="{366B02F7-DE52-4D8F-AC8F-1540264CD851}" dt="2023-09-28T08:34:13.468" v="819" actId="1037"/>
          <ac:picMkLst>
            <pc:docMk/>
            <pc:sldMk cId="2519695077" sldId="278"/>
            <ac:picMk id="11" creationId="{6E623E4C-735B-E76D-A084-D89F61047F2A}"/>
          </ac:picMkLst>
        </pc:picChg>
        <pc:picChg chg="add mod modCrop">
          <ac:chgData name="Abels, Patrick" userId="ba666de4-0d21-43a6-8e66-51a18aae1b4a" providerId="ADAL" clId="{366B02F7-DE52-4D8F-AC8F-1540264CD851}" dt="2023-09-28T08:34:16.143" v="820" actId="1076"/>
          <ac:picMkLst>
            <pc:docMk/>
            <pc:sldMk cId="2519695077" sldId="278"/>
            <ac:picMk id="12" creationId="{AF3AE8FF-649E-FA47-1864-0F61E043E236}"/>
          </ac:picMkLst>
        </pc:picChg>
      </pc:sldChg>
    </pc:docChg>
  </pc:docChgLst>
  <pc:docChgLst>
    <pc:chgData name="Abels, Patrick" userId="ba666de4-0d21-43a6-8e66-51a18aae1b4a" providerId="ADAL" clId="{1475557B-E89B-4B1A-8C98-09ACB68487BA}"/>
    <pc:docChg chg="undo custSel addSld delSld modSld">
      <pc:chgData name="Abels, Patrick" userId="ba666de4-0d21-43a6-8e66-51a18aae1b4a" providerId="ADAL" clId="{1475557B-E89B-4B1A-8C98-09ACB68487BA}" dt="2023-10-08T13:20:11.109" v="492" actId="14100"/>
      <pc:docMkLst>
        <pc:docMk/>
      </pc:docMkLst>
      <pc:sldChg chg="modSp mod">
        <pc:chgData name="Abels, Patrick" userId="ba666de4-0d21-43a6-8e66-51a18aae1b4a" providerId="ADAL" clId="{1475557B-E89B-4B1A-8C98-09ACB68487BA}" dt="2023-10-08T12:49:27.562" v="309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475557B-E89B-4B1A-8C98-09ACB68487BA}" dt="2023-10-08T12:49:27.562" v="309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475557B-E89B-4B1A-8C98-09ACB68487BA}" dt="2023-10-08T12:16:46.605" v="22" actId="6549"/>
        <pc:sldMkLst>
          <pc:docMk/>
          <pc:sldMk cId="3366437632" sldId="259"/>
        </pc:sldMkLst>
        <pc:spChg chg="mod">
          <ac:chgData name="Abels, Patrick" userId="ba666de4-0d21-43a6-8e66-51a18aae1b4a" providerId="ADAL" clId="{1475557B-E89B-4B1A-8C98-09ACB68487BA}" dt="2023-10-08T12:16:46.605" v="22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del mod">
        <pc:chgData name="Abels, Patrick" userId="ba666de4-0d21-43a6-8e66-51a18aae1b4a" providerId="ADAL" clId="{1475557B-E89B-4B1A-8C98-09ACB68487BA}" dt="2023-10-08T13:06:15" v="419" actId="47"/>
        <pc:sldMkLst>
          <pc:docMk/>
          <pc:sldMk cId="4223110314" sldId="261"/>
        </pc:sldMkLst>
        <pc:spChg chg="mod">
          <ac:chgData name="Abels, Patrick" userId="ba666de4-0d21-43a6-8e66-51a18aae1b4a" providerId="ADAL" clId="{1475557B-E89B-4B1A-8C98-09ACB68487BA}" dt="2023-10-08T13:05:10.014" v="418" actId="20577"/>
          <ac:spMkLst>
            <pc:docMk/>
            <pc:sldMk cId="4223110314" sldId="261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23:10.397" v="85" actId="478"/>
          <ac:picMkLst>
            <pc:docMk/>
            <pc:sldMk cId="4223110314" sldId="261"/>
            <ac:picMk id="11" creationId="{83F92775-2555-D9D3-DAAA-ECEF8F7C0EAA}"/>
          </ac:picMkLst>
        </pc:picChg>
        <pc:picChg chg="del">
          <ac:chgData name="Abels, Patrick" userId="ba666de4-0d21-43a6-8e66-51a18aae1b4a" providerId="ADAL" clId="{1475557B-E89B-4B1A-8C98-09ACB68487BA}" dt="2023-10-08T12:23:09.644" v="84" actId="478"/>
          <ac:picMkLst>
            <pc:docMk/>
            <pc:sldMk cId="4223110314" sldId="261"/>
            <ac:picMk id="13" creationId="{347C3851-0BD5-DAB7-26EF-2339B61C9956}"/>
          </ac:picMkLst>
        </pc:picChg>
      </pc:sldChg>
      <pc:sldChg chg="addSp delSp modSp mod">
        <pc:chgData name="Abels, Patrick" userId="ba666de4-0d21-43a6-8e66-51a18aae1b4a" providerId="ADAL" clId="{1475557B-E89B-4B1A-8C98-09ACB68487BA}" dt="2023-10-08T13:20:11.109" v="492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1475557B-E89B-4B1A-8C98-09ACB68487BA}" dt="2023-10-08T13:20:01.407" v="471" actId="14100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1475557B-E89B-4B1A-8C98-09ACB68487BA}" dt="2023-10-08T12:23:43.944" v="104" actId="478"/>
          <ac:picMkLst>
            <pc:docMk/>
            <pc:sldMk cId="1486770102" sldId="271"/>
            <ac:picMk id="3" creationId="{CE8532D6-8B14-D1D9-A461-3A98CF1F222E}"/>
          </ac:picMkLst>
        </pc:picChg>
        <pc:picChg chg="del">
          <ac:chgData name="Abels, Patrick" userId="ba666de4-0d21-43a6-8e66-51a18aae1b4a" providerId="ADAL" clId="{1475557B-E89B-4B1A-8C98-09ACB68487BA}" dt="2023-10-08T12:23:44.709" v="105" actId="478"/>
          <ac:picMkLst>
            <pc:docMk/>
            <pc:sldMk cId="1486770102" sldId="271"/>
            <ac:picMk id="4" creationId="{F34488C9-6C99-8F0A-7B94-ACA6D651953C}"/>
          </ac:picMkLst>
        </pc:picChg>
        <pc:picChg chg="del">
          <ac:chgData name="Abels, Patrick" userId="ba666de4-0d21-43a6-8e66-51a18aae1b4a" providerId="ADAL" clId="{1475557B-E89B-4B1A-8C98-09ACB68487BA}" dt="2023-10-08T12:23:46.991" v="107" actId="478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1475557B-E89B-4B1A-8C98-09ACB68487BA}" dt="2023-10-08T12:23:46.197" v="106" actId="478"/>
          <ac:picMkLst>
            <pc:docMk/>
            <pc:sldMk cId="1486770102" sldId="271"/>
            <ac:picMk id="6" creationId="{3A51C7B7-53E3-18FC-E987-3E055063B867}"/>
          </ac:picMkLst>
        </pc:picChg>
        <pc:picChg chg="del">
          <ac:chgData name="Abels, Patrick" userId="ba666de4-0d21-43a6-8e66-51a18aae1b4a" providerId="ADAL" clId="{1475557B-E89B-4B1A-8C98-09ACB68487BA}" dt="2023-10-08T12:23:47.546" v="108" actId="478"/>
          <ac:picMkLst>
            <pc:docMk/>
            <pc:sldMk cId="1486770102" sldId="271"/>
            <ac:picMk id="7" creationId="{B55ECB87-7D7F-F3BE-267B-E80C11178716}"/>
          </ac:picMkLst>
        </pc:picChg>
        <pc:picChg chg="add del mod">
          <ac:chgData name="Abels, Patrick" userId="ba666de4-0d21-43a6-8e66-51a18aae1b4a" providerId="ADAL" clId="{1475557B-E89B-4B1A-8C98-09ACB68487BA}" dt="2023-10-08T13:17:55.030" v="420" actId="478"/>
          <ac:picMkLst>
            <pc:docMk/>
            <pc:sldMk cId="1486770102" sldId="271"/>
            <ac:picMk id="9" creationId="{55FA7E92-2EA7-B42B-97F0-65DF1960EDBD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0" creationId="{564797E5-1D0A-B3BE-3E15-3581ADC8F989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1" creationId="{EED387DB-045B-9365-0AD3-48B9F6CEF93C}"/>
          </ac:picMkLst>
        </pc:picChg>
        <pc:picChg chg="add mod">
          <ac:chgData name="Abels, Patrick" userId="ba666de4-0d21-43a6-8e66-51a18aae1b4a" providerId="ADAL" clId="{1475557B-E89B-4B1A-8C98-09ACB68487BA}" dt="2023-10-08T13:18:53.678" v="449" actId="1076"/>
          <ac:picMkLst>
            <pc:docMk/>
            <pc:sldMk cId="1486770102" sldId="271"/>
            <ac:picMk id="12" creationId="{8F490074-5D24-82A2-37A0-E1D0C1A436CB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3" creationId="{62BE36C6-96E6-F925-E588-07279417E423}"/>
          </ac:picMkLst>
        </pc:picChg>
        <pc:picChg chg="add mod">
          <ac:chgData name="Abels, Patrick" userId="ba666de4-0d21-43a6-8e66-51a18aae1b4a" providerId="ADAL" clId="{1475557B-E89B-4B1A-8C98-09ACB68487BA}" dt="2023-10-08T13:20:11.109" v="492" actId="14100"/>
          <ac:picMkLst>
            <pc:docMk/>
            <pc:sldMk cId="1486770102" sldId="271"/>
            <ac:picMk id="14" creationId="{6FB3F475-52A8-FCE2-0901-B9AC11315FE5}"/>
          </ac:picMkLst>
        </pc:picChg>
        <pc:picChg chg="add mod">
          <ac:chgData name="Abels, Patrick" userId="ba666de4-0d21-43a6-8e66-51a18aae1b4a" providerId="ADAL" clId="{1475557B-E89B-4B1A-8C98-09ACB68487BA}" dt="2023-10-08T13:19:42.360" v="467" actId="1076"/>
          <ac:picMkLst>
            <pc:docMk/>
            <pc:sldMk cId="1486770102" sldId="271"/>
            <ac:picMk id="15" creationId="{B41FBC08-AD43-904C-491B-B952C7078C21}"/>
          </ac:picMkLst>
        </pc:picChg>
        <pc:picChg chg="add mod">
          <ac:chgData name="Abels, Patrick" userId="ba666de4-0d21-43a6-8e66-51a18aae1b4a" providerId="ADAL" clId="{1475557B-E89B-4B1A-8C98-09ACB68487BA}" dt="2023-10-08T13:19:46.566" v="468" actId="1076"/>
          <ac:picMkLst>
            <pc:docMk/>
            <pc:sldMk cId="1486770102" sldId="271"/>
            <ac:picMk id="16" creationId="{AD679BDE-A347-642A-CBEF-6254657DB803}"/>
          </ac:picMkLst>
        </pc:picChg>
        <pc:picChg chg="add mod">
          <ac:chgData name="Abels, Patrick" userId="ba666de4-0d21-43a6-8e66-51a18aae1b4a" providerId="ADAL" clId="{1475557B-E89B-4B1A-8C98-09ACB68487BA}" dt="2023-10-08T13:19:50.471" v="470" actId="1037"/>
          <ac:picMkLst>
            <pc:docMk/>
            <pc:sldMk cId="1486770102" sldId="271"/>
            <ac:picMk id="17" creationId="{1D698E1A-750D-3649-6A52-C3B7DB67CD8F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859452540" sldId="272"/>
        </pc:sldMkLst>
      </pc:sldChg>
      <pc:sldChg chg="addSp modSp add mod">
        <pc:chgData name="Abels, Patrick" userId="ba666de4-0d21-43a6-8e66-51a18aae1b4a" providerId="ADAL" clId="{1475557B-E89B-4B1A-8C98-09ACB68487BA}" dt="2023-10-08T12:58:11.631" v="406" actId="1076"/>
        <pc:sldMkLst>
          <pc:docMk/>
          <pc:sldMk cId="3369160711" sldId="272"/>
        </pc:sldMkLst>
        <pc:spChg chg="mod">
          <ac:chgData name="Abels, Patrick" userId="ba666de4-0d21-43a6-8e66-51a18aae1b4a" providerId="ADAL" clId="{1475557B-E89B-4B1A-8C98-09ACB68487BA}" dt="2023-10-08T12:51:04.638" v="324" actId="20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8:11.631" v="406" actId="1076"/>
          <ac:picMkLst>
            <pc:docMk/>
            <pc:sldMk cId="3369160711" sldId="272"/>
            <ac:picMk id="4" creationId="{E0213B1A-115A-B88E-0414-F41D9FFC6702}"/>
          </ac:picMkLst>
        </pc:picChg>
        <pc:picChg chg="add mod modCrop">
          <ac:chgData name="Abels, Patrick" userId="ba666de4-0d21-43a6-8e66-51a18aae1b4a" providerId="ADAL" clId="{1475557B-E89B-4B1A-8C98-09ACB68487BA}" dt="2023-10-08T12:58:08.534" v="405" actId="1076"/>
          <ac:picMkLst>
            <pc:docMk/>
            <pc:sldMk cId="3369160711" sldId="272"/>
            <ac:picMk id="5" creationId="{1882D7A9-AA2C-C325-9CAF-8460FF9CD040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19.046" v="386" actId="1076"/>
        <pc:sldMkLst>
          <pc:docMk/>
          <pc:sldMk cId="1986105218" sldId="273"/>
        </pc:sldMkLst>
        <pc:spChg chg="mod">
          <ac:chgData name="Abels, Patrick" userId="ba666de4-0d21-43a6-8e66-51a18aae1b4a" providerId="ADAL" clId="{1475557B-E89B-4B1A-8C98-09ACB68487BA}" dt="2023-10-08T12:51:11.135" v="327" actId="20577"/>
          <ac:spMkLst>
            <pc:docMk/>
            <pc:sldMk cId="1986105218" sldId="273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1:12.730" v="328" actId="478"/>
          <ac:picMkLst>
            <pc:docMk/>
            <pc:sldMk cId="1986105218" sldId="273"/>
            <ac:picMk id="4" creationId="{E0213B1A-115A-B88E-0414-F41D9FFC6702}"/>
          </ac:picMkLst>
        </pc:picChg>
        <pc:picChg chg="add del">
          <ac:chgData name="Abels, Patrick" userId="ba666de4-0d21-43a6-8e66-51a18aae1b4a" providerId="ADAL" clId="{1475557B-E89B-4B1A-8C98-09ACB68487BA}" dt="2023-10-08T12:51:36.648" v="330" actId="21"/>
          <ac:picMkLst>
            <pc:docMk/>
            <pc:sldMk cId="1986105218" sldId="273"/>
            <ac:picMk id="5" creationId="{5EA4D498-02B2-2DCF-DE9D-85736FC3D978}"/>
          </ac:picMkLst>
        </pc:picChg>
        <pc:picChg chg="add del mod">
          <ac:chgData name="Abels, Patrick" userId="ba666de4-0d21-43a6-8e66-51a18aae1b4a" providerId="ADAL" clId="{1475557B-E89B-4B1A-8C98-09ACB68487BA}" dt="2023-10-08T12:51:55.537" v="334" actId="478"/>
          <ac:picMkLst>
            <pc:docMk/>
            <pc:sldMk cId="1986105218" sldId="273"/>
            <ac:picMk id="7" creationId="{66C1AB5F-E086-C27D-D171-86E8E226A48B}"/>
          </ac:picMkLst>
        </pc:picChg>
        <pc:picChg chg="add mod">
          <ac:chgData name="Abels, Patrick" userId="ba666de4-0d21-43a6-8e66-51a18aae1b4a" providerId="ADAL" clId="{1475557B-E89B-4B1A-8C98-09ACB68487BA}" dt="2023-10-08T12:57:19.046" v="386" actId="1076"/>
          <ac:picMkLst>
            <pc:docMk/>
            <pc:sldMk cId="1986105218" sldId="273"/>
            <ac:picMk id="9" creationId="{8A8F2087-DEE5-A1F7-9AC8-B0B7A006418A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06.743" v="384" actId="1035"/>
        <pc:sldMkLst>
          <pc:docMk/>
          <pc:sldMk cId="519402626" sldId="274"/>
        </pc:sldMkLst>
        <pc:spChg chg="mod">
          <ac:chgData name="Abels, Patrick" userId="ba666de4-0d21-43a6-8e66-51a18aae1b4a" providerId="ADAL" clId="{1475557B-E89B-4B1A-8C98-09ACB68487BA}" dt="2023-10-08T12:52:13.121" v="336" actId="20577"/>
          <ac:spMkLst>
            <pc:docMk/>
            <pc:sldMk cId="519402626" sldId="274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2:18.030" v="337" actId="478"/>
          <ac:picMkLst>
            <pc:docMk/>
            <pc:sldMk cId="519402626" sldId="274"/>
            <ac:picMk id="4" creationId="{E0213B1A-115A-B88E-0414-F41D9FFC6702}"/>
          </ac:picMkLst>
        </pc:picChg>
        <pc:picChg chg="add mod">
          <ac:chgData name="Abels, Patrick" userId="ba666de4-0d21-43a6-8e66-51a18aae1b4a" providerId="ADAL" clId="{1475557B-E89B-4B1A-8C98-09ACB68487BA}" dt="2023-10-08T12:57:06.743" v="384" actId="1035"/>
          <ac:picMkLst>
            <pc:docMk/>
            <pc:sldMk cId="519402626" sldId="274"/>
            <ac:picMk id="5" creationId="{D0A17658-76B1-A14B-093E-E76BAE2FC777}"/>
          </ac:picMkLst>
        </pc:picChg>
        <pc:picChg chg="add mod">
          <ac:chgData name="Abels, Patrick" userId="ba666de4-0d21-43a6-8e66-51a18aae1b4a" providerId="ADAL" clId="{1475557B-E89B-4B1A-8C98-09ACB68487BA}" dt="2023-10-08T12:57:03.637" v="373" actId="14100"/>
          <ac:picMkLst>
            <pc:docMk/>
            <pc:sldMk cId="519402626" sldId="274"/>
            <ac:picMk id="7" creationId="{C18D48DE-1A66-301C-71DA-59A73E556B50}"/>
          </ac:picMkLst>
        </pc:picChg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371069056" sldId="275"/>
        </pc:sldMkLst>
      </pc:sldChg>
      <pc:sldChg chg="addSp delSp modSp add mod">
        <pc:chgData name="Abels, Patrick" userId="ba666de4-0d21-43a6-8e66-51a18aae1b4a" providerId="ADAL" clId="{1475557B-E89B-4B1A-8C98-09ACB68487BA}" dt="2023-10-08T12:56:33.589" v="365" actId="1035"/>
        <pc:sldMkLst>
          <pc:docMk/>
          <pc:sldMk cId="4047091860" sldId="275"/>
        </pc:sldMkLst>
        <pc:spChg chg="mod">
          <ac:chgData name="Abels, Patrick" userId="ba666de4-0d21-43a6-8e66-51a18aae1b4a" providerId="ADAL" clId="{1475557B-E89B-4B1A-8C98-09ACB68487BA}" dt="2023-10-08T12:54:21.439" v="343" actId="20577"/>
          <ac:spMkLst>
            <pc:docMk/>
            <pc:sldMk cId="4047091860" sldId="275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4" creationId="{61813004-450C-47B4-8020-E8A7091D9FD0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5" creationId="{D0A17658-76B1-A14B-093E-E76BAE2FC777}"/>
          </ac:picMkLst>
        </pc:pic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6" creationId="{B5372AC3-697C-E5B5-4820-DC22FA060257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7" creationId="{C18D48DE-1A66-301C-71DA-59A73E556B50}"/>
          </ac:picMkLst>
        </pc:picChg>
        <pc:picChg chg="add mod">
          <ac:chgData name="Abels, Patrick" userId="ba666de4-0d21-43a6-8e66-51a18aae1b4a" providerId="ADAL" clId="{1475557B-E89B-4B1A-8C98-09ACB68487BA}" dt="2023-10-08T12:56:33.589" v="365" actId="1035"/>
          <ac:picMkLst>
            <pc:docMk/>
            <pc:sldMk cId="4047091860" sldId="275"/>
            <ac:picMk id="9" creationId="{0786AFFC-0BB2-5FCA-3557-1F08CF140CB3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2046222145" sldId="276"/>
        </pc:sldMkLst>
      </pc:sldChg>
      <pc:sldChg chg="del">
        <pc:chgData name="Abels, Patrick" userId="ba666de4-0d21-43a6-8e66-51a18aae1b4a" providerId="ADAL" clId="{1475557B-E89B-4B1A-8C98-09ACB68487BA}" dt="2023-10-08T12:17:27.032" v="38" actId="47"/>
        <pc:sldMkLst>
          <pc:docMk/>
          <pc:sldMk cId="804235937" sldId="277"/>
        </pc:sldMkLst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519695077" sldId="278"/>
        </pc:sldMkLst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  <pc:docChgLst>
    <pc:chgData name="Abels, Patrick" userId="ba666de4-0d21-43a6-8e66-51a18aae1b4a" providerId="ADAL" clId="{62D5DB37-ED8F-504B-9A56-36F6456CD741}"/>
    <pc:docChg chg="modSld">
      <pc:chgData name="Abels, Patrick" userId="ba666de4-0d21-43a6-8e66-51a18aae1b4a" providerId="ADAL" clId="{62D5DB37-ED8F-504B-9A56-36F6456CD741}" dt="2023-10-06T10:34:18.853" v="189" actId="14100"/>
      <pc:docMkLst>
        <pc:docMk/>
      </pc:docMkLst>
      <pc:sldChg chg="modSp">
        <pc:chgData name="Abels, Patrick" userId="ba666de4-0d21-43a6-8e66-51a18aae1b4a" providerId="ADAL" clId="{62D5DB37-ED8F-504B-9A56-36F6456CD741}" dt="2023-09-26T09:46:38.204" v="186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62D5DB37-ED8F-504B-9A56-36F6456CD741}" dt="2023-09-26T09:46:38.204" v="186" actId="20577"/>
          <ac:spMkLst>
            <pc:docMk/>
            <pc:sldMk cId="2026290301" sldId="274"/>
            <ac:spMk id="2" creationId="{96D39245-2BEC-E1AD-4E79-BC0EC9C0D9F5}"/>
          </ac:spMkLst>
        </pc:spChg>
      </pc:sldChg>
      <pc:sldChg chg="modSp">
        <pc:chgData name="Abels, Patrick" userId="ba666de4-0d21-43a6-8e66-51a18aae1b4a" providerId="ADAL" clId="{62D5DB37-ED8F-504B-9A56-36F6456CD741}" dt="2023-10-06T10:34:18.853" v="189" actId="14100"/>
        <pc:sldMkLst>
          <pc:docMk/>
          <pc:sldMk cId="804235937" sldId="277"/>
        </pc:sldMkLst>
        <pc:picChg chg="mod ord">
          <ac:chgData name="Abels, Patrick" userId="ba666de4-0d21-43a6-8e66-51a18aae1b4a" providerId="ADAL" clId="{62D5DB37-ED8F-504B-9A56-36F6456CD741}" dt="2023-10-06T10:34:18.853" v="189" actId="14100"/>
          <ac:picMkLst>
            <pc:docMk/>
            <pc:sldMk cId="804235937" sldId="277"/>
            <ac:picMk id="9" creationId="{B95B09DD-FF24-ECF8-9462-EB3CE89C8E0C}"/>
          </ac:picMkLst>
        </pc:picChg>
      </pc:sldChg>
    </pc:docChg>
  </pc:docChgLst>
  <pc:docChgLst>
    <pc:chgData name="Abels, Patrick" userId="ba666de4-0d21-43a6-8e66-51a18aae1b4a" providerId="ADAL" clId="{CF14B645-D4F1-4F25-AB1D-3A359A9A88AC}"/>
    <pc:docChg chg="undo custSel addSld delSld modSld">
      <pc:chgData name="Abels, Patrick" userId="ba666de4-0d21-43a6-8e66-51a18aae1b4a" providerId="ADAL" clId="{CF14B645-D4F1-4F25-AB1D-3A359A9A88AC}" dt="2023-11-02T16:02:20.924" v="872" actId="20577"/>
      <pc:docMkLst>
        <pc:docMk/>
      </pc:docMkLst>
      <pc:sldChg chg="modSp mod">
        <pc:chgData name="Abels, Patrick" userId="ba666de4-0d21-43a6-8e66-51a18aae1b4a" providerId="ADAL" clId="{CF14B645-D4F1-4F25-AB1D-3A359A9A88AC}" dt="2023-11-02T16:01:15.644" v="868" actId="6549"/>
        <pc:sldMkLst>
          <pc:docMk/>
          <pc:sldMk cId="4053142725" sldId="258"/>
        </pc:sldMkLst>
        <pc:spChg chg="mod">
          <ac:chgData name="Abels, Patrick" userId="ba666de4-0d21-43a6-8e66-51a18aae1b4a" providerId="ADAL" clId="{CF14B645-D4F1-4F25-AB1D-3A359A9A88AC}" dt="2023-11-02T16:01:15.644" v="868" actId="6549"/>
          <ac:spMkLst>
            <pc:docMk/>
            <pc:sldMk cId="4053142725" sldId="258"/>
            <ac:spMk id="2" creationId="{B07DB424-5D60-EB8E-705E-00413050711F}"/>
          </ac:spMkLst>
        </pc:spChg>
      </pc:sldChg>
      <pc:sldChg chg="addSp modSp mod">
        <pc:chgData name="Abels, Patrick" userId="ba666de4-0d21-43a6-8e66-51a18aae1b4a" providerId="ADAL" clId="{CF14B645-D4F1-4F25-AB1D-3A359A9A88AC}" dt="2023-11-02T15:52:00.338" v="646" actId="1076"/>
        <pc:sldMkLst>
          <pc:docMk/>
          <pc:sldMk cId="3366437632" sldId="259"/>
        </pc:sldMkLst>
        <pc:spChg chg="mod">
          <ac:chgData name="Abels, Patrick" userId="ba666de4-0d21-43a6-8e66-51a18aae1b4a" providerId="ADAL" clId="{CF14B645-D4F1-4F25-AB1D-3A359A9A88AC}" dt="2023-11-02T15:51:39.950" v="643" actId="21"/>
          <ac:spMkLst>
            <pc:docMk/>
            <pc:sldMk cId="3366437632" sldId="259"/>
            <ac:spMk id="2" creationId="{D75C1544-77A2-CE22-C31D-D08864B78BAE}"/>
          </ac:spMkLst>
        </pc:spChg>
        <pc:picChg chg="add mod">
          <ac:chgData name="Abels, Patrick" userId="ba666de4-0d21-43a6-8e66-51a18aae1b4a" providerId="ADAL" clId="{CF14B645-D4F1-4F25-AB1D-3A359A9A88AC}" dt="2023-11-02T15:52:00.338" v="646" actId="1076"/>
          <ac:picMkLst>
            <pc:docMk/>
            <pc:sldMk cId="3366437632" sldId="259"/>
            <ac:picMk id="4" creationId="{219C7DF3-2BCF-ACD9-BB0D-D4B713E2F7F8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6:02:20.924" v="872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CF14B645-D4F1-4F25-AB1D-3A359A9A88AC}" dt="2023-11-02T16:02:20.924" v="872" actId="20577"/>
          <ac:spMkLst>
            <pc:docMk/>
            <pc:sldMk cId="1486770102" sldId="271"/>
            <ac:spMk id="2" creationId="{8EB0A1E6-E006-3CB3-3E58-18754D95D786}"/>
          </ac:spMkLst>
        </pc:spChg>
        <pc:picChg chg="add mod modCrop">
          <ac:chgData name="Abels, Patrick" userId="ba666de4-0d21-43a6-8e66-51a18aae1b4a" providerId="ADAL" clId="{CF14B645-D4F1-4F25-AB1D-3A359A9A88AC}" dt="2023-11-02T15:59:46.255" v="722" actId="1076"/>
          <ac:picMkLst>
            <pc:docMk/>
            <pc:sldMk cId="1486770102" sldId="271"/>
            <ac:picMk id="4" creationId="{BF72E6CB-8ECF-4799-2A57-D1B6553F9CD9}"/>
          </ac:picMkLst>
        </pc:picChg>
        <pc:picChg chg="add mod modCrop">
          <ac:chgData name="Abels, Patrick" userId="ba666de4-0d21-43a6-8e66-51a18aae1b4a" providerId="ADAL" clId="{CF14B645-D4F1-4F25-AB1D-3A359A9A88AC}" dt="2023-11-02T15:59:48.729" v="723" actId="1076"/>
          <ac:picMkLst>
            <pc:docMk/>
            <pc:sldMk cId="1486770102" sldId="271"/>
            <ac:picMk id="5" creationId="{625C377C-8559-D3C5-3A86-5F03CCEB9D04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0" creationId="{564797E5-1D0A-B3BE-3E15-3581ADC8F989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1" creationId="{EED387DB-045B-9365-0AD3-48B9F6CEF93C}"/>
          </ac:picMkLst>
        </pc:picChg>
        <pc:picChg chg="del">
          <ac:chgData name="Abels, Patrick" userId="ba666de4-0d21-43a6-8e66-51a18aae1b4a" providerId="ADAL" clId="{CF14B645-D4F1-4F25-AB1D-3A359A9A88AC}" dt="2023-11-02T15:58:43.930" v="701" actId="478"/>
          <ac:picMkLst>
            <pc:docMk/>
            <pc:sldMk cId="1486770102" sldId="271"/>
            <ac:picMk id="12" creationId="{8F490074-5D24-82A2-37A0-E1D0C1A436CB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3" creationId="{62BE36C6-96E6-F925-E588-07279417E423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4" creationId="{6FB3F475-52A8-FCE2-0901-B9AC11315FE5}"/>
          </ac:picMkLst>
        </pc:picChg>
        <pc:picChg chg="del">
          <ac:chgData name="Abels, Patrick" userId="ba666de4-0d21-43a6-8e66-51a18aae1b4a" providerId="ADAL" clId="{CF14B645-D4F1-4F25-AB1D-3A359A9A88AC}" dt="2023-11-02T15:58:44.430" v="702" actId="478"/>
          <ac:picMkLst>
            <pc:docMk/>
            <pc:sldMk cId="1486770102" sldId="271"/>
            <ac:picMk id="15" creationId="{B41FBC08-AD43-904C-491B-B952C7078C21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6" creationId="{AD679BDE-A347-642A-CBEF-6254657DB803}"/>
          </ac:picMkLst>
        </pc:picChg>
        <pc:picChg chg="del">
          <ac:chgData name="Abels, Patrick" userId="ba666de4-0d21-43a6-8e66-51a18aae1b4a" providerId="ADAL" clId="{CF14B645-D4F1-4F25-AB1D-3A359A9A88AC}" dt="2023-11-02T15:58:44.852" v="703" actId="478"/>
          <ac:picMkLst>
            <pc:docMk/>
            <pc:sldMk cId="1486770102" sldId="271"/>
            <ac:picMk id="17" creationId="{1D698E1A-750D-3649-6A52-C3B7DB67CD8F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5:56:48.267" v="699" actId="14100"/>
        <pc:sldMkLst>
          <pc:docMk/>
          <pc:sldMk cId="3369160711" sldId="272"/>
        </pc:sldMkLst>
        <pc:spChg chg="mod">
          <ac:chgData name="Abels, Patrick" userId="ba666de4-0d21-43a6-8e66-51a18aae1b4a" providerId="ADAL" clId="{CF14B645-D4F1-4F25-AB1D-3A359A9A88AC}" dt="2023-11-02T15:53:17.441" v="663" actId="20577"/>
          <ac:spMkLst>
            <pc:docMk/>
            <pc:sldMk cId="3369160711" sldId="272"/>
            <ac:spMk id="3" creationId="{91E27F51-7010-A9B6-38F8-6302D0C64020}"/>
          </ac:spMkLst>
        </pc:spChg>
        <pc:picChg chg="del">
          <ac:chgData name="Abels, Patrick" userId="ba666de4-0d21-43a6-8e66-51a18aae1b4a" providerId="ADAL" clId="{CF14B645-D4F1-4F25-AB1D-3A359A9A88AC}" dt="2023-11-02T15:53:20.248" v="664" actId="478"/>
          <ac:picMkLst>
            <pc:docMk/>
            <pc:sldMk cId="3369160711" sldId="272"/>
            <ac:picMk id="4" creationId="{E0213B1A-115A-B88E-0414-F41D9FFC6702}"/>
          </ac:picMkLst>
        </pc:picChg>
        <pc:picChg chg="del">
          <ac:chgData name="Abels, Patrick" userId="ba666de4-0d21-43a6-8e66-51a18aae1b4a" providerId="ADAL" clId="{CF14B645-D4F1-4F25-AB1D-3A359A9A88AC}" dt="2023-11-02T15:53:23.114" v="665" actId="478"/>
          <ac:picMkLst>
            <pc:docMk/>
            <pc:sldMk cId="3369160711" sldId="272"/>
            <ac:picMk id="5" creationId="{1882D7A9-AA2C-C325-9CAF-8460FF9CD040}"/>
          </ac:picMkLst>
        </pc:picChg>
        <pc:picChg chg="add mod modCrop">
          <ac:chgData name="Abels, Patrick" userId="ba666de4-0d21-43a6-8e66-51a18aae1b4a" providerId="ADAL" clId="{CF14B645-D4F1-4F25-AB1D-3A359A9A88AC}" dt="2023-11-02T15:56:48.267" v="699" actId="14100"/>
          <ac:picMkLst>
            <pc:docMk/>
            <pc:sldMk cId="3369160711" sldId="272"/>
            <ac:picMk id="6" creationId="{87EE31FE-AE87-7694-11C1-AC068730E4AF}"/>
          </ac:picMkLst>
        </pc:picChg>
        <pc:picChg chg="add mod modCrop">
          <ac:chgData name="Abels, Patrick" userId="ba666de4-0d21-43a6-8e66-51a18aae1b4a" providerId="ADAL" clId="{CF14B645-D4F1-4F25-AB1D-3A359A9A88AC}" dt="2023-11-02T15:55:51.297" v="679" actId="14100"/>
          <ac:picMkLst>
            <pc:docMk/>
            <pc:sldMk cId="3369160711" sldId="272"/>
            <ac:picMk id="8" creationId="{6351A53E-1B90-601A-BFA8-F013DE70BD71}"/>
          </ac:picMkLst>
        </pc:picChg>
        <pc:picChg chg="add mod modCrop">
          <ac:chgData name="Abels, Patrick" userId="ba666de4-0d21-43a6-8e66-51a18aae1b4a" providerId="ADAL" clId="{CF14B645-D4F1-4F25-AB1D-3A359A9A88AC}" dt="2023-11-02T15:56:44.769" v="698" actId="14100"/>
          <ac:picMkLst>
            <pc:docMk/>
            <pc:sldMk cId="3369160711" sldId="272"/>
            <ac:picMk id="10" creationId="{E425E8FD-521A-E33F-3163-7A982E775DA3}"/>
          </ac:picMkLst>
        </pc:picChg>
        <pc:picChg chg="add mod modCrop">
          <ac:chgData name="Abels, Patrick" userId="ba666de4-0d21-43a6-8e66-51a18aae1b4a" providerId="ADAL" clId="{CF14B645-D4F1-4F25-AB1D-3A359A9A88AC}" dt="2023-11-02T15:56:32.414" v="693" actId="14100"/>
          <ac:picMkLst>
            <pc:docMk/>
            <pc:sldMk cId="3369160711" sldId="272"/>
            <ac:picMk id="12" creationId="{907B7382-95AD-790A-23DA-BC9E62C4CC53}"/>
          </ac:picMkLst>
        </pc:picChg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1986105218" sldId="273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519402626" sldId="274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4047091860" sldId="275"/>
        </pc:sldMkLst>
      </pc:sldChg>
      <pc:sldChg chg="modSp new del mod">
        <pc:chgData name="Abels, Patrick" userId="ba666de4-0d21-43a6-8e66-51a18aae1b4a" providerId="ADAL" clId="{CF14B645-D4F1-4F25-AB1D-3A359A9A88AC}" dt="2023-11-02T15:52:05.304" v="647" actId="47"/>
        <pc:sldMkLst>
          <pc:docMk/>
          <pc:sldMk cId="4260749663" sldId="276"/>
        </pc:sldMkLst>
        <pc:spChg chg="mod">
          <ac:chgData name="Abels, Patrick" userId="ba666de4-0d21-43a6-8e66-51a18aae1b4a" providerId="ADAL" clId="{CF14B645-D4F1-4F25-AB1D-3A359A9A88AC}" dt="2023-11-02T14:14:27.931" v="136" actId="20577"/>
          <ac:spMkLst>
            <pc:docMk/>
            <pc:sldMk cId="4260749663" sldId="276"/>
            <ac:spMk id="2" creationId="{B6B60FF3-7F44-B156-6ACA-7DB8C71C20E5}"/>
          </ac:spMkLst>
        </pc:spChg>
      </pc:sldChg>
      <pc:sldChg chg="addSp modSp new mod">
        <pc:chgData name="Abels, Patrick" userId="ba666de4-0d21-43a6-8e66-51a18aae1b4a" providerId="ADAL" clId="{CF14B645-D4F1-4F25-AB1D-3A359A9A88AC}" dt="2023-11-02T15:43:44.619" v="635" actId="20577"/>
        <pc:sldMkLst>
          <pc:docMk/>
          <pc:sldMk cId="682678175" sldId="277"/>
        </pc:sldMkLst>
        <pc:spChg chg="mod">
          <ac:chgData name="Abels, Patrick" userId="ba666de4-0d21-43a6-8e66-51a18aae1b4a" providerId="ADAL" clId="{CF14B645-D4F1-4F25-AB1D-3A359A9A88AC}" dt="2023-11-02T15:43:33.429" v="629" actId="20577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CF14B645-D4F1-4F25-AB1D-3A359A9A88AC}" dt="2023-11-02T14:14:04.149" v="84" actId="20577"/>
          <ac:spMkLst>
            <pc:docMk/>
            <pc:sldMk cId="682678175" sldId="277"/>
            <ac:spMk id="3" creationId="{C92E459C-F63E-9CF7-3DEF-53519C2BBDA1}"/>
          </ac:spMkLst>
        </pc:spChg>
        <pc:spChg chg="add mod">
          <ac:chgData name="Abels, Patrick" userId="ba666de4-0d21-43a6-8e66-51a18aae1b4a" providerId="ADAL" clId="{CF14B645-D4F1-4F25-AB1D-3A359A9A88AC}" dt="2023-11-02T15:43:44.619" v="635" actId="20577"/>
          <ac:spMkLst>
            <pc:docMk/>
            <pc:sldMk cId="682678175" sldId="277"/>
            <ac:spMk id="4" creationId="{A62066A8-7F98-0A7E-2FA0-4A42EF0607D3}"/>
          </ac:spMkLst>
        </pc:spChg>
        <pc:spChg chg="add mod">
          <ac:chgData name="Abels, Patrick" userId="ba666de4-0d21-43a6-8e66-51a18aae1b4a" providerId="ADAL" clId="{CF14B645-D4F1-4F25-AB1D-3A359A9A88AC}" dt="2023-11-02T14:22:58.391" v="540" actId="1076"/>
          <ac:spMkLst>
            <pc:docMk/>
            <pc:sldMk cId="682678175" sldId="277"/>
            <ac:spMk id="5" creationId="{0DBBAEB8-D904-9C8C-9DBB-08D4B18E2703}"/>
          </ac:spMkLst>
        </pc:spChg>
        <pc:spChg chg="add mod">
          <ac:chgData name="Abels, Patrick" userId="ba666de4-0d21-43a6-8e66-51a18aae1b4a" providerId="ADAL" clId="{CF14B645-D4F1-4F25-AB1D-3A359A9A88AC}" dt="2023-11-02T14:43:29.980" v="615" actId="1038"/>
          <ac:spMkLst>
            <pc:docMk/>
            <pc:sldMk cId="682678175" sldId="277"/>
            <ac:spMk id="6" creationId="{B2039C63-8690-3DFE-78E0-92E6EB38A3EF}"/>
          </ac:spMkLst>
        </pc:spChg>
        <pc:spChg chg="add mod">
          <ac:chgData name="Abels, Patrick" userId="ba666de4-0d21-43a6-8e66-51a18aae1b4a" providerId="ADAL" clId="{CF14B645-D4F1-4F25-AB1D-3A359A9A88AC}" dt="2023-11-02T14:43:17.067" v="571" actId="1076"/>
          <ac:spMkLst>
            <pc:docMk/>
            <pc:sldMk cId="682678175" sldId="277"/>
            <ac:spMk id="7" creationId="{524866F6-8826-622E-FB20-C1899182AF9F}"/>
          </ac:spMkLst>
        </pc:sp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geogebra.org/m/rhs6bpwb" TargetMode="External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Funktionsgleichung der </a:t>
                </a:r>
                <a:r>
                  <a:rPr lang="en-GB" b="0" dirty="0" err="1"/>
                  <a:t>Normalparabel</a:t>
                </a:r>
                <a:r>
                  <a:rPr lang="en-GB" b="0" dirty="0"/>
                  <a:t>: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Scheitelpunktform</a:t>
                </a:r>
                <a:r>
                  <a:rPr lang="en-GB" dirty="0"/>
                  <a:t> einer </a:t>
                </a:r>
                <a:r>
                  <a:rPr lang="en-GB" dirty="0" err="1"/>
                  <a:t>Parabel</a:t>
                </a:r>
                <a:r>
                  <a:rPr lang="en-GB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:…</m:t>
                    </m:r>
                  </m:oMath>
                </a14:m>
                <a:endParaRPr lang="en-GB" sz="24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:…</m:t>
                    </m:r>
                  </m:oMath>
                </a14:m>
                <a:endParaRPr lang="en-GB" sz="2400" b="0" dirty="0">
                  <a:solidFill>
                    <a:srgbClr val="00B0F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:…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 t="-112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kann ich </a:t>
            </a:r>
            <a:r>
              <a:rPr lang="en-GB" dirty="0" err="1"/>
              <a:t>Potenzfunktionen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manipulieren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219C7DF3-2BCF-ACD9-BB0D-D4B713E2F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7556" r="91111">
                        <a14:foregroundMark x1="7556" y1="43111" x2="7556" y2="43111"/>
                        <a14:foregroundMark x1="91111" y1="38222" x2="91111" y2="3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135" y="43776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8446"/>
                <a:ext cx="10983548" cy="4236311"/>
              </a:xfrm>
            </p:spPr>
            <p:txBody>
              <a:bodyPr/>
              <a:lstStyle/>
              <a:p>
                <a:r>
                  <a:rPr lang="en-GB" dirty="0"/>
                  <a:t>Der Graph der </a:t>
                </a:r>
                <a:r>
                  <a:rPr lang="en-GB" dirty="0" err="1"/>
                  <a:t>Potenzfunktion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mit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≠0</m:t>
                        </m:r>
                      </m:sup>
                    </m:sSup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ist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für …</a:t>
                </a:r>
              </a:p>
              <a:p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an der x-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Achse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gespiegelt</a:t>
                </a:r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gestaucht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gestreckt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nach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rechts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verschoben</a:t>
                </a:r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nach links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verschoben</a:t>
                </a:r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nach </a:t>
                </a:r>
                <a:r>
                  <a:rPr lang="en-GB" dirty="0" err="1"/>
                  <a:t>unten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verschoben</a:t>
                </a:r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nach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oben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verschoben</a:t>
                </a:r>
                <a:endParaRPr lang="en-GB" sz="24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8446"/>
                <a:ext cx="10983548" cy="4236311"/>
              </a:xfrm>
              <a:blipFill>
                <a:blip r:embed="rId2"/>
                <a:stretch>
                  <a:fillRect l="-888" t="-201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374458" cy="646112"/>
          </a:xfrm>
        </p:spPr>
        <p:txBody>
          <a:bodyPr/>
          <a:lstStyle/>
          <a:p>
            <a:r>
              <a:rPr lang="en-GB" dirty="0"/>
              <a:t>Manipulation von </a:t>
            </a:r>
            <a:r>
              <a:rPr lang="en-GB" dirty="0" err="1"/>
              <a:t>Potenzfunktionen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2066A8-7F98-0A7E-2FA0-4A42EF0607D3}"/>
                  </a:ext>
                </a:extLst>
              </p:cNvPr>
              <p:cNvSpPr txBox="1"/>
              <p:nvPr/>
            </p:nvSpPr>
            <p:spPr>
              <a:xfrm>
                <a:off x="5896605" y="4092446"/>
                <a:ext cx="532658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4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2066A8-7F98-0A7E-2FA0-4A42EF060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605" y="4092446"/>
                <a:ext cx="532658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DBBAEB8-D904-9C8C-9DBB-08D4B18E2703}"/>
              </a:ext>
            </a:extLst>
          </p:cNvPr>
          <p:cNvSpPr txBox="1"/>
          <p:nvPr/>
        </p:nvSpPr>
        <p:spPr>
          <a:xfrm>
            <a:off x="6000307" y="4968690"/>
            <a:ext cx="3147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C000"/>
                </a:solidFill>
              </a:rPr>
              <a:t>Streck</a:t>
            </a:r>
            <a:r>
              <a:rPr lang="en-GB" sz="2400" dirty="0">
                <a:solidFill>
                  <a:srgbClr val="FFC000"/>
                </a:solidFill>
              </a:rPr>
              <a:t>-/ </a:t>
            </a:r>
            <a:r>
              <a:rPr lang="en-GB" sz="2400" dirty="0" err="1">
                <a:solidFill>
                  <a:srgbClr val="FFC000"/>
                </a:solidFill>
              </a:rPr>
              <a:t>Stauchfaktor</a:t>
            </a:r>
            <a:endParaRPr lang="en-DE" sz="2400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039C63-8690-3DFE-78E0-92E6EB38A3EF}"/>
              </a:ext>
            </a:extLst>
          </p:cNvPr>
          <p:cNvSpPr txBox="1"/>
          <p:nvPr/>
        </p:nvSpPr>
        <p:spPr>
          <a:xfrm>
            <a:off x="8350108" y="3341135"/>
            <a:ext cx="226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x-</a:t>
            </a:r>
            <a:r>
              <a:rPr lang="en-GB" sz="2400" dirty="0" err="1">
                <a:solidFill>
                  <a:srgbClr val="00B0F0"/>
                </a:solidFill>
              </a:rPr>
              <a:t>Verschiebung</a:t>
            </a:r>
            <a:endParaRPr lang="en-DE" sz="2400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866F6-8826-622E-FB20-C1899182AF9F}"/>
              </a:ext>
            </a:extLst>
          </p:cNvPr>
          <p:cNvSpPr txBox="1"/>
          <p:nvPr/>
        </p:nvSpPr>
        <p:spPr>
          <a:xfrm>
            <a:off x="9574617" y="4968864"/>
            <a:ext cx="2293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y-</a:t>
            </a:r>
            <a:r>
              <a:rPr lang="en-GB" sz="2400" dirty="0" err="1">
                <a:solidFill>
                  <a:srgbClr val="00B050"/>
                </a:solidFill>
              </a:rPr>
              <a:t>Verschiebung</a:t>
            </a:r>
            <a:endParaRPr lang="en-D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781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Fun36,37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EE31FE-AE87-7694-11C1-AC068730E4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25"/>
          <a:stretch/>
        </p:blipFill>
        <p:spPr>
          <a:xfrm>
            <a:off x="6546114" y="781533"/>
            <a:ext cx="3699857" cy="28585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51A53E-1B90-601A-BFA8-F013DE70B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</a:blip>
          <a:srcRect r="50000" b="38957"/>
          <a:stretch/>
        </p:blipFill>
        <p:spPr>
          <a:xfrm>
            <a:off x="287125" y="1725988"/>
            <a:ext cx="5358763" cy="24250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25E8FD-521A-E33F-3163-7A982E775D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607"/>
          <a:stretch/>
        </p:blipFill>
        <p:spPr>
          <a:xfrm>
            <a:off x="6546114" y="3747936"/>
            <a:ext cx="3699857" cy="27018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7B7382-95AD-790A-23DA-BC9E62C4CC5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25000"/>
          </a:blip>
          <a:srcRect r="49530" b="35853"/>
          <a:stretch/>
        </p:blipFill>
        <p:spPr>
          <a:xfrm>
            <a:off x="287124" y="4024773"/>
            <a:ext cx="5512881" cy="242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607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9" y="1786270"/>
            <a:ext cx="11755524" cy="4852853"/>
          </a:xfrm>
        </p:spPr>
        <p:txBody>
          <a:bodyPr/>
          <a:lstStyle/>
          <a:p>
            <a:r>
              <a:rPr lang="en-GB"/>
              <a:t>Fun43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72E6CB-8ECF-4799-2A57-D1B6553F9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528"/>
          <a:stretch/>
        </p:blipFill>
        <p:spPr>
          <a:xfrm>
            <a:off x="1429516" y="2364403"/>
            <a:ext cx="10020389" cy="26475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5C377C-8559-D3C5-3A86-5F03CCEB9D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022"/>
          <a:stretch/>
        </p:blipFill>
        <p:spPr>
          <a:xfrm>
            <a:off x="1429516" y="4934941"/>
            <a:ext cx="10020390" cy="131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219</cp:revision>
  <dcterms:created xsi:type="dcterms:W3CDTF">2022-12-22T20:26:39Z</dcterms:created>
  <dcterms:modified xsi:type="dcterms:W3CDTF">2023-11-02T16:02:30Z</dcterms:modified>
</cp:coreProperties>
</file>