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4" r:id="rId4"/>
    <p:sldId id="285" r:id="rId5"/>
    <p:sldId id="292" r:id="rId6"/>
    <p:sldId id="280" r:id="rId7"/>
    <p:sldId id="286" r:id="rId8"/>
    <p:sldId id="289" r:id="rId9"/>
    <p:sldId id="290" r:id="rId10"/>
    <p:sldId id="288" r:id="rId11"/>
    <p:sldId id="291" r:id="rId12"/>
    <p:sldId id="272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430"/>
    <a:srgbClr val="A63B88"/>
    <a:srgbClr val="31193E"/>
    <a:srgbClr val="000000"/>
    <a:srgbClr val="0D2504"/>
    <a:srgbClr val="010201"/>
    <a:srgbClr val="99B7AE"/>
    <a:srgbClr val="00B05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3DEB5-D796-4FEF-8CE0-8899EDCD32F8}" v="315" dt="2024-06-16T18:08:21.546"/>
    <p1510:client id="{8C368DD9-DD33-4D4F-81F8-EAB6C024A73B}" v="167" dt="2024-06-16T17:40:19.660"/>
    <p1510:client id="{E47A2322-55CE-4657-BAFE-1D0B5EAEC615}" v="147" dt="2024-06-16T18:48:30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  <pc:spChg chg="mod">
          <ac:chgData name="Abels, Patrick" userId="ba666de4-0d21-43a6-8e66-51a18aae1b4a" providerId="ADAL" clId="{1725C4E2-1A73-41B8-A1C8-4484FCE28D48}" dt="2024-03-17T14:12:35.730" v="778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1725C4E2-1A73-41B8-A1C8-4484FCE28D48}" dt="2024-03-17T14:12:43.441" v="785" actId="1076"/>
          <ac:picMkLst>
            <pc:docMk/>
            <pc:sldMk cId="1696715170" sldId="272"/>
            <ac:picMk id="4" creationId="{081EE12B-C7F4-4108-55FF-83211FD8C2ED}"/>
          </ac:picMkLst>
        </pc:picChg>
        <pc:picChg chg="add mod modCrop">
          <ac:chgData name="Abels, Patrick" userId="ba666de4-0d21-43a6-8e66-51a18aae1b4a" providerId="ADAL" clId="{1725C4E2-1A73-41B8-A1C8-4484FCE28D48}" dt="2024-03-17T14:12:41.481" v="784" actId="1076"/>
          <ac:picMkLst>
            <pc:docMk/>
            <pc:sldMk cId="1696715170" sldId="272"/>
            <ac:picMk id="6" creationId="{921B158E-1A31-D888-B7E6-B722BF562C1F}"/>
          </ac:picMkLst>
        </pc:picChg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725C4E2-1A73-41B8-A1C8-4484FCE28D48}" dt="2024-03-17T13:56:47.342" v="725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  <pc:spChg chg="mod">
          <ac:chgData name="Abels, Patrick" userId="ba666de4-0d21-43a6-8e66-51a18aae1b4a" providerId="ADAL" clId="{1725C4E2-1A73-41B8-A1C8-4484FCE28D48}" dt="2024-03-11T18:44:29.754" v="246" actId="6549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1725C4E2-1A73-41B8-A1C8-4484FCE28D48}" dt="2024-03-11T18:36:16.895" v="26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6" creationId="{2474B572-3607-9A89-7DA2-B8E7536E8D15}"/>
          </ac:spMkLst>
        </pc:spChg>
        <pc:spChg chg="add del">
          <ac:chgData name="Abels, Patrick" userId="ba666de4-0d21-43a6-8e66-51a18aae1b4a" providerId="ADAL" clId="{1725C4E2-1A73-41B8-A1C8-4484FCE28D48}" dt="2024-03-11T18:46:00.022" v="258" actId="22"/>
          <ac:spMkLst>
            <pc:docMk/>
            <pc:sldMk cId="1411571808" sldId="279"/>
            <ac:spMk id="8" creationId="{183CEDBB-3D3A-C48E-FBB5-7FAC8A8876F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9" creationId="{59246350-CFDC-8266-B44B-10F909C167B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0" creationId="{30830D5A-0F1C-14AA-22DE-3718D911CAA8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1" creationId="{E85E0D2F-52F7-97AF-3B62-6BE5E5E98DE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2" creationId="{3F19E571-DB5A-A516-9713-AA53A8F7E4E9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3" creationId="{E7FCF259-17BC-8A23-9103-AE695888EC0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4" creationId="{037777DF-1972-8EEA-2B06-EB8AE509F58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5" creationId="{F0543366-9884-4E4B-C549-FFB97E5DDE0A}"/>
          </ac:spMkLst>
        </pc:spChg>
        <pc:grpChg chg="add mod">
          <ac:chgData name="Abels, Patrick" userId="ba666de4-0d21-43a6-8e66-51a18aae1b4a" providerId="ADAL" clId="{1725C4E2-1A73-41B8-A1C8-4484FCE28D48}" dt="2024-03-11T18:51:20.158" v="410" actId="164"/>
          <ac:grpSpMkLst>
            <pc:docMk/>
            <pc:sldMk cId="1411571808" sldId="279"/>
            <ac:grpSpMk id="16" creationId="{FE1FDB7C-EC03-77B4-716F-37D9E841D474}"/>
          </ac:grpSpMkLst>
        </pc:grpChg>
        <pc:grpChg chg="add mod">
          <ac:chgData name="Abels, Patrick" userId="ba666de4-0d21-43a6-8e66-51a18aae1b4a" providerId="ADAL" clId="{1725C4E2-1A73-41B8-A1C8-4484FCE28D48}" dt="2024-03-11T18:51:37.952" v="413" actId="1076"/>
          <ac:grpSpMkLst>
            <pc:docMk/>
            <pc:sldMk cId="1411571808" sldId="279"/>
            <ac:grpSpMk id="17" creationId="{C4B9035C-F9F2-C231-CA51-B6DADEC46941}"/>
          </ac:grpSpMkLst>
        </pc:grpChg>
        <pc:picChg chg="add del mod">
          <ac:chgData name="Abels, Patrick" userId="ba666de4-0d21-43a6-8e66-51a18aae1b4a" providerId="ADAL" clId="{1725C4E2-1A73-41B8-A1C8-4484FCE28D48}" dt="2024-03-11T18:44:57.083" v="247" actId="478"/>
          <ac:picMkLst>
            <pc:docMk/>
            <pc:sldMk cId="1411571808" sldId="279"/>
            <ac:picMk id="5" creationId="{591A0BC6-633B-BD5D-9644-580745CF5CD0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  <pc:spChg chg="mod">
          <ac:chgData name="Abels, Patrick" userId="ba666de4-0d21-43a6-8e66-51a18aae1b4a" providerId="ADAL" clId="{1725C4E2-1A73-41B8-A1C8-4484FCE28D48}" dt="2024-03-11T18:59:08.517" v="570" actId="20577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1725C4E2-1A73-41B8-A1C8-4484FCE28D48}" dt="2024-03-17T14:14:04.334" v="859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1725C4E2-1A73-41B8-A1C8-4484FCE28D48}" dt="2024-03-17T14:13:59.749" v="844" actId="1036"/>
          <ac:picMkLst>
            <pc:docMk/>
            <pc:sldMk cId="797940177" sldId="280"/>
            <ac:picMk id="5" creationId="{728A1524-8406-3274-5FBC-125BB60554D9}"/>
          </ac:picMkLst>
        </pc:picChg>
        <pc:picChg chg="add mod">
          <ac:chgData name="Abels, Patrick" userId="ba666de4-0d21-43a6-8e66-51a18aae1b4a" providerId="ADAL" clId="{1725C4E2-1A73-41B8-A1C8-4484FCE28D48}" dt="2024-03-17T14:13:56.279" v="833" actId="1036"/>
          <ac:picMkLst>
            <pc:docMk/>
            <pc:sldMk cId="797940177" sldId="280"/>
            <ac:picMk id="7" creationId="{B6003951-D519-69CD-A900-EEB0DBD6E98B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  <pc:spChg chg="mod">
          <ac:chgData name="Abels, Patrick" userId="ba666de4-0d21-43a6-8e66-51a18aae1b4a" providerId="ADAL" clId="{1725C4E2-1A73-41B8-A1C8-4484FCE28D48}" dt="2024-03-17T14:13:24.068" v="807" actId="20577"/>
          <ac:spMkLst>
            <pc:docMk/>
            <pc:sldMk cId="447289031" sldId="281"/>
            <ac:spMk id="3" creationId="{2C3DAA1C-CC19-193E-1254-B23A40BCE1E5}"/>
          </ac:spMkLst>
        </pc:spChg>
        <pc:picChg chg="add mod">
          <ac:chgData name="Abels, Patrick" userId="ba666de4-0d21-43a6-8e66-51a18aae1b4a" providerId="ADAL" clId="{1725C4E2-1A73-41B8-A1C8-4484FCE28D48}" dt="2024-03-17T14:15:55.521" v="873" actId="1076"/>
          <ac:picMkLst>
            <pc:docMk/>
            <pc:sldMk cId="447289031" sldId="281"/>
            <ac:picMk id="5" creationId="{2F7C25D4-56F2-C5C5-03CA-F72516CEEBFB}"/>
          </ac:picMkLst>
        </pc:picChg>
        <pc:picChg chg="add mod">
          <ac:chgData name="Abels, Patrick" userId="ba666de4-0d21-43a6-8e66-51a18aae1b4a" providerId="ADAL" clId="{1725C4E2-1A73-41B8-A1C8-4484FCE28D48}" dt="2024-03-17T14:16:54.192" v="888" actId="1076"/>
          <ac:picMkLst>
            <pc:docMk/>
            <pc:sldMk cId="447289031" sldId="281"/>
            <ac:picMk id="7" creationId="{EA647CB0-4425-EC10-16E7-FC9A16DC6BB6}"/>
          </ac:picMkLst>
        </pc:picChg>
        <pc:picChg chg="add mod modCrop">
          <ac:chgData name="Abels, Patrick" userId="ba666de4-0d21-43a6-8e66-51a18aae1b4a" providerId="ADAL" clId="{1725C4E2-1A73-41B8-A1C8-4484FCE28D48}" dt="2024-03-17T14:16:34.601" v="882" actId="14100"/>
          <ac:picMkLst>
            <pc:docMk/>
            <pc:sldMk cId="447289031" sldId="281"/>
            <ac:picMk id="9" creationId="{3C27DDF7-D338-2378-F358-96AA413A3F1B}"/>
          </ac:picMkLst>
        </pc:picChg>
        <pc:picChg chg="add mod modCrop">
          <ac:chgData name="Abels, Patrick" userId="ba666de4-0d21-43a6-8e66-51a18aae1b4a" providerId="ADAL" clId="{1725C4E2-1A73-41B8-A1C8-4484FCE28D48}" dt="2024-03-17T14:16:48.601" v="887" actId="14100"/>
          <ac:picMkLst>
            <pc:docMk/>
            <pc:sldMk cId="447289031" sldId="281"/>
            <ac:picMk id="10" creationId="{1FDB3185-78A7-93E7-9E40-5132F6C0EE3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  <pc:spChg chg="mod">
          <ac:chgData name="Abels, Patrick" userId="ba666de4-0d21-43a6-8e66-51a18aae1b4a" providerId="ADAL" clId="{1725C4E2-1A73-41B8-A1C8-4484FCE28D48}" dt="2024-03-11T18:56:08.019" v="483" actId="20577"/>
          <ac:spMkLst>
            <pc:docMk/>
            <pc:sldMk cId="1130448614" sldId="281"/>
            <ac:spMk id="2" creationId="{A941E0EF-30B1-CAC4-B1DB-12E85F4D3423}"/>
          </ac:spMkLst>
        </pc:spChg>
        <pc:spChg chg="mod">
          <ac:chgData name="Abels, Patrick" userId="ba666de4-0d21-43a6-8e66-51a18aae1b4a" providerId="ADAL" clId="{1725C4E2-1A73-41B8-A1C8-4484FCE28D48}" dt="2024-03-11T18:57:06.434" v="527" actId="20577"/>
          <ac:spMkLst>
            <pc:docMk/>
            <pc:sldMk cId="1130448614" sldId="281"/>
            <ac:spMk id="3" creationId="{F75D903A-B336-203A-3950-0FE398BB9A2B}"/>
          </ac:spMkLst>
        </pc:spChg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  <pc:spChg chg="mod">
          <ac:chgData name="Abels, Patrick" userId="ba666de4-0d21-43a6-8e66-51a18aae1b4a" providerId="ADAL" clId="{1725C4E2-1A73-41B8-A1C8-4484FCE28D48}" dt="2024-03-11T18:56:24.097" v="506" actId="20577"/>
          <ac:spMkLst>
            <pc:docMk/>
            <pc:sldMk cId="2370044484" sldId="282"/>
            <ac:spMk id="2" creationId="{FB5AF7C3-5823-C0A4-DE29-6853DB7D430D}"/>
          </ac:spMkLst>
        </pc:spChg>
        <pc:spChg chg="mod">
          <ac:chgData name="Abels, Patrick" userId="ba666de4-0d21-43a6-8e66-51a18aae1b4a" providerId="ADAL" clId="{1725C4E2-1A73-41B8-A1C8-4484FCE28D48}" dt="2024-03-11T18:57:13.525" v="537" actId="20577"/>
          <ac:spMkLst>
            <pc:docMk/>
            <pc:sldMk cId="2370044484" sldId="282"/>
            <ac:spMk id="3" creationId="{7CBFF392-AD00-C58C-69E9-9E45796A6D6C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  <pc:spChg chg="mod">
          <ac:chgData name="Abels, Patrick" userId="ba666de4-0d21-43a6-8e66-51a18aae1b4a" providerId="ADAL" clId="{1725C4E2-1A73-41B8-A1C8-4484FCE28D48}" dt="2024-03-17T14:18:15.134" v="890" actId="20577"/>
          <ac:spMkLst>
            <pc:docMk/>
            <pc:sldMk cId="4220106601" sldId="282"/>
            <ac:spMk id="3" creationId="{982B830D-9018-6D83-AD96-5A913C9D7A14}"/>
          </ac:spMkLst>
        </pc:spChg>
        <pc:picChg chg="add mod">
          <ac:chgData name="Abels, Patrick" userId="ba666de4-0d21-43a6-8e66-51a18aae1b4a" providerId="ADAL" clId="{1725C4E2-1A73-41B8-A1C8-4484FCE28D48}" dt="2024-03-17T14:18:23.079" v="894" actId="1076"/>
          <ac:picMkLst>
            <pc:docMk/>
            <pc:sldMk cId="4220106601" sldId="282"/>
            <ac:picMk id="5" creationId="{D85DF636-0BCE-C2EF-9C56-3CADBC518E9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  <pc:spChg chg="mod">
          <ac:chgData name="Abels, Patrick" userId="ba666de4-0d21-43a6-8e66-51a18aae1b4a" providerId="ADAL" clId="{1725C4E2-1A73-41B8-A1C8-4484FCE28D48}" dt="2024-03-11T18:57:41.030" v="550" actId="20577"/>
          <ac:spMkLst>
            <pc:docMk/>
            <pc:sldMk cId="2033566405" sldId="283"/>
            <ac:spMk id="2" creationId="{DAC80E93-2800-9208-5E5E-78D2E41FCA29}"/>
          </ac:spMkLst>
        </pc:spChg>
        <pc:spChg chg="mod">
          <ac:chgData name="Abels, Patrick" userId="ba666de4-0d21-43a6-8e66-51a18aae1b4a" providerId="ADAL" clId="{1725C4E2-1A73-41B8-A1C8-4484FCE28D48}" dt="2024-03-11T18:58:15.674" v="565" actId="20577"/>
          <ac:spMkLst>
            <pc:docMk/>
            <pc:sldMk cId="2033566405" sldId="283"/>
            <ac:spMk id="3" creationId="{C5193C4A-86F7-4D14-0F8C-615F3190AD6A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725C4E2-1A73-41B8-A1C8-4484FCE28D48}" dt="2024-03-17T14:15:25.427" v="86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08:41.529" v="901" actId="1076"/>
          <ac:picMkLst>
            <pc:docMk/>
            <pc:sldMk cId="4009498562" sldId="283"/>
            <ac:picMk id="5" creationId="{F3C354B7-099F-F860-44DC-21EF45B44CF0}"/>
          </ac:picMkLst>
        </pc:picChg>
        <pc:picChg chg="add mod">
          <ac:chgData name="Abels, Patrick" userId="ba666de4-0d21-43a6-8e66-51a18aae1b4a" providerId="ADAL" clId="{1725C4E2-1A73-41B8-A1C8-4484FCE28D48}" dt="2024-03-17T19:08:37.650" v="900" actId="1076"/>
          <ac:picMkLst>
            <pc:docMk/>
            <pc:sldMk cId="4009498562" sldId="283"/>
            <ac:picMk id="7" creationId="{C00B15A4-929E-EEFF-01DD-3E381903EC34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  <pc:spChg chg="mod">
          <ac:chgData name="Abels, Patrick" userId="ba666de4-0d21-43a6-8e66-51a18aae1b4a" providerId="ADAL" clId="{1725C4E2-1A73-41B8-A1C8-4484FCE28D48}" dt="2024-03-17T14:15:29.942" v="868"/>
          <ac:spMkLst>
            <pc:docMk/>
            <pc:sldMk cId="1588362680" sldId="284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1725C4E2-1A73-41B8-A1C8-4484FCE28D48}" dt="2024-03-17T19:10:09.920" v="910" actId="1076"/>
          <ac:picMkLst>
            <pc:docMk/>
            <pc:sldMk cId="1588362680" sldId="284"/>
            <ac:picMk id="5" creationId="{07EA444B-2F6A-DAA6-7B84-3803B301B580}"/>
          </ac:picMkLst>
        </pc:picChg>
        <pc:picChg chg="add mod modCrop">
          <ac:chgData name="Abels, Patrick" userId="ba666de4-0d21-43a6-8e66-51a18aae1b4a" providerId="ADAL" clId="{1725C4E2-1A73-41B8-A1C8-4484FCE28D48}" dt="2024-03-17T19:10:19.042" v="912" actId="1076"/>
          <ac:picMkLst>
            <pc:docMk/>
            <pc:sldMk cId="1588362680" sldId="284"/>
            <ac:picMk id="6" creationId="{10181945-33D0-1D15-61C8-F577192453F0}"/>
          </ac:picMkLst>
        </pc:picChg>
        <pc:picChg chg="add mod modCrop">
          <ac:chgData name="Abels, Patrick" userId="ba666de4-0d21-43a6-8e66-51a18aae1b4a" providerId="ADAL" clId="{1725C4E2-1A73-41B8-A1C8-4484FCE28D48}" dt="2024-03-17T19:10:15.170" v="911" actId="1076"/>
          <ac:picMkLst>
            <pc:docMk/>
            <pc:sldMk cId="1588362680" sldId="284"/>
            <ac:picMk id="7" creationId="{66CB1FC8-435C-9B9E-88E0-C6D345616923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  <pc:spChg chg="mod">
          <ac:chgData name="Abels, Patrick" userId="ba666de4-0d21-43a6-8e66-51a18aae1b4a" providerId="ADAL" clId="{1725C4E2-1A73-41B8-A1C8-4484FCE28D48}" dt="2024-03-17T14:18:17.619" v="891" actId="20577"/>
          <ac:spMkLst>
            <pc:docMk/>
            <pc:sldMk cId="3534051485" sldId="285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10:55.235" v="916" actId="1076"/>
          <ac:picMkLst>
            <pc:docMk/>
            <pc:sldMk cId="3534051485" sldId="285"/>
            <ac:picMk id="5" creationId="{5DD85CBA-54E9-A077-B167-47AB1BB53B80}"/>
          </ac:picMkLst>
        </pc:picChg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25C4E2-1A73-41B8-A1C8-4484FCE28D48}" dt="2024-03-17T14:14:50.089" v="862"/>
            <ac:spMkLst>
              <pc:docMk/>
              <pc:sldMasterMk cId="1043764218" sldId="2147483660"/>
              <pc:sldLayoutMk cId="815804911" sldId="2147483665"/>
              <ac:spMk id="4" creationId="{6988BA44-164A-F7CA-AC6A-C1C359CE07A8}"/>
            </ac:spMkLst>
          </pc:spChg>
          <pc:spChg chg="del">
            <ac:chgData name="Abels, Patrick" userId="ba666de4-0d21-43a6-8e66-51a18aae1b4a" providerId="ADAL" clId="{1725C4E2-1A73-41B8-A1C8-4484FCE28D48}" dt="2024-03-17T14:14:47.990" v="860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del">
            <ac:chgData name="Abels, Patrick" userId="ba666de4-0d21-43a6-8e66-51a18aae1b4a" providerId="ADAL" clId="{1725C4E2-1A73-41B8-A1C8-4484FCE28D48}" dt="2024-03-17T14:14:49.050" v="861" actId="47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  <pc:picChg chg="add mod">
            <ac:chgData name="Abels, Patrick" userId="ba666de4-0d21-43a6-8e66-51a18aae1b4a" providerId="ADAL" clId="{1725C4E2-1A73-41B8-A1C8-4484FCE28D48}" dt="2024-03-17T14:15:01.537" v="863"/>
            <ac:picMkLst>
              <pc:docMk/>
              <pc:sldMasterMk cId="1043764218" sldId="2147483660"/>
              <pc:sldLayoutMk cId="815804911" sldId="2147483665"/>
              <ac:picMk id="9" creationId="{D4DDF931-1D2A-A0BE-2792-86C1CEE29EBE}"/>
            </ac:picMkLst>
          </pc:picChg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  <pc:spChg chg="mod">
          <ac:chgData name="Abels, Patrick" userId="ba666de4-0d21-43a6-8e66-51a18aae1b4a" providerId="ADAL" clId="{D0CE542F-DFE1-9149-BD1C-D3F070C0125E}" dt="2024-03-18T08:15:16.291" v="15" actId="20577"/>
          <ac:spMkLst>
            <pc:docMk/>
            <pc:sldMk cId="447289031" sldId="281"/>
            <ac:spMk id="3" creationId="{2C3DAA1C-CC19-193E-1254-B23A40BCE1E5}"/>
          </ac:spMkLst>
        </pc:spChg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  <pc:spChg chg="mod">
          <ac:chgData name="Abels, Patrick" userId="ba666de4-0d21-43a6-8e66-51a18aae1b4a" providerId="ADAL" clId="{D0CE542F-DFE1-9149-BD1C-D3F070C0125E}" dt="2024-03-18T08:15:09.439" v="5" actId="20577"/>
          <ac:spMkLst>
            <pc:docMk/>
            <pc:sldMk cId="4220106601" sldId="282"/>
            <ac:spMk id="3" creationId="{982B830D-9018-6D83-AD96-5A913C9D7A14}"/>
          </ac:spMkLst>
        </pc:s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8C368DD9-DD33-4D4F-81F8-EAB6C024A73B}"/>
    <pc:docChg chg="undo custSel addSld delSld modSld">
      <pc:chgData name="Abels, Patrick" userId="ba666de4-0d21-43a6-8e66-51a18aae1b4a" providerId="ADAL" clId="{8C368DD9-DD33-4D4F-81F8-EAB6C024A73B}" dt="2024-06-16T17:40:19.660" v="1075" actId="6549"/>
      <pc:docMkLst>
        <pc:docMk/>
      </pc:docMkLst>
      <pc:sldChg chg="addSp delSp modSp mod">
        <pc:chgData name="Abels, Patrick" userId="ba666de4-0d21-43a6-8e66-51a18aae1b4a" providerId="ADAL" clId="{8C368DD9-DD33-4D4F-81F8-EAB6C024A73B}" dt="2024-06-16T16:43:50.065" v="936" actId="1076"/>
        <pc:sldMkLst>
          <pc:docMk/>
          <pc:sldMk cId="1696715170" sldId="272"/>
        </pc:sldMkLst>
        <pc:spChg chg="mod">
          <ac:chgData name="Abels, Patrick" userId="ba666de4-0d21-43a6-8e66-51a18aae1b4a" providerId="ADAL" clId="{8C368DD9-DD33-4D4F-81F8-EAB6C024A73B}" dt="2024-06-16T16:43:41.287" v="932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8C368DD9-DD33-4D4F-81F8-EAB6C024A73B}" dt="2024-06-16T16:43:50.065" v="936" actId="1076"/>
          <ac:picMkLst>
            <pc:docMk/>
            <pc:sldMk cId="1696715170" sldId="272"/>
            <ac:picMk id="3" creationId="{08BCA42B-BA3B-E3E2-D4D8-AF74D48E27BE}"/>
          </ac:picMkLst>
        </pc:picChg>
        <pc:picChg chg="del">
          <ac:chgData name="Abels, Patrick" userId="ba666de4-0d21-43a6-8e66-51a18aae1b4a" providerId="ADAL" clId="{8C368DD9-DD33-4D4F-81F8-EAB6C024A73B}" dt="2024-06-16T16:21:26.406" v="28" actId="478"/>
          <ac:picMkLst>
            <pc:docMk/>
            <pc:sldMk cId="1696715170" sldId="272"/>
            <ac:picMk id="4" creationId="{081EE12B-C7F4-4108-55FF-83211FD8C2ED}"/>
          </ac:picMkLst>
        </pc:picChg>
        <pc:picChg chg="del">
          <ac:chgData name="Abels, Patrick" userId="ba666de4-0d21-43a6-8e66-51a18aae1b4a" providerId="ADAL" clId="{8C368DD9-DD33-4D4F-81F8-EAB6C024A73B}" dt="2024-06-16T16:21:27.240" v="29" actId="478"/>
          <ac:picMkLst>
            <pc:docMk/>
            <pc:sldMk cId="1696715170" sldId="272"/>
            <ac:picMk id="6" creationId="{921B158E-1A31-D888-B7E6-B722BF562C1F}"/>
          </ac:picMkLst>
        </pc:picChg>
      </pc:sldChg>
      <pc:sldChg chg="modSp mod">
        <pc:chgData name="Abels, Patrick" userId="ba666de4-0d21-43a6-8e66-51a18aae1b4a" providerId="ADAL" clId="{8C368DD9-DD33-4D4F-81F8-EAB6C024A73B}" dt="2024-06-16T17:40:19.660" v="1075" actId="6549"/>
        <pc:sldMkLst>
          <pc:docMk/>
          <pc:sldMk cId="1306728353" sldId="274"/>
        </pc:sldMkLst>
        <pc:spChg chg="mod">
          <ac:chgData name="Abels, Patrick" userId="ba666de4-0d21-43a6-8e66-51a18aae1b4a" providerId="ADAL" clId="{8C368DD9-DD33-4D4F-81F8-EAB6C024A73B}" dt="2024-06-16T17:40:19.660" v="1075" actId="6549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8C368DD9-DD33-4D4F-81F8-EAB6C024A73B}" dt="2024-06-16T16:37:56.251" v="603" actId="1038"/>
        <pc:sldMkLst>
          <pc:docMk/>
          <pc:sldMk cId="1411571808" sldId="279"/>
        </pc:sldMkLst>
        <pc:spChg chg="mod">
          <ac:chgData name="Abels, Patrick" userId="ba666de4-0d21-43a6-8e66-51a18aae1b4a" providerId="ADAL" clId="{8C368DD9-DD33-4D4F-81F8-EAB6C024A73B}" dt="2024-06-16T16:33:33.936" v="443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8C368DD9-DD33-4D4F-81F8-EAB6C024A73B}" dt="2024-06-16T16:20:53.236" v="21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8C368DD9-DD33-4D4F-81F8-EAB6C024A73B}" dt="2024-06-16T16:37:08.787" v="578" actId="1037"/>
          <ac:spMkLst>
            <pc:docMk/>
            <pc:sldMk cId="1411571808" sldId="279"/>
            <ac:spMk id="8" creationId="{7C55E7CF-4997-7421-6E28-6E16B70BF652}"/>
          </ac:spMkLst>
        </pc:spChg>
        <pc:spChg chg="add mod">
          <ac:chgData name="Abels, Patrick" userId="ba666de4-0d21-43a6-8e66-51a18aae1b4a" providerId="ADAL" clId="{8C368DD9-DD33-4D4F-81F8-EAB6C024A73B}" dt="2024-06-16T16:37:56.251" v="603" actId="1038"/>
          <ac:spMkLst>
            <pc:docMk/>
            <pc:sldMk cId="1411571808" sldId="279"/>
            <ac:spMk id="9" creationId="{4E845DC3-D61A-A379-F1A4-EECA1E6A5374}"/>
          </ac:spMkLst>
        </pc:spChg>
        <pc:grpChg chg="del">
          <ac:chgData name="Abels, Patrick" userId="ba666de4-0d21-43a6-8e66-51a18aae1b4a" providerId="ADAL" clId="{8C368DD9-DD33-4D4F-81F8-EAB6C024A73B}" dt="2024-06-16T16:21:34.519" v="30" actId="478"/>
          <ac:grpSpMkLst>
            <pc:docMk/>
            <pc:sldMk cId="1411571808" sldId="279"/>
            <ac:grpSpMk id="17" creationId="{C4B9035C-F9F2-C231-CA51-B6DADEC46941}"/>
          </ac:grpSpMkLst>
        </pc:grpChg>
        <pc:picChg chg="add mod modCrop">
          <ac:chgData name="Abels, Patrick" userId="ba666de4-0d21-43a6-8e66-51a18aae1b4a" providerId="ADAL" clId="{8C368DD9-DD33-4D4F-81F8-EAB6C024A73B}" dt="2024-06-16T16:33:48.432" v="464" actId="1036"/>
          <ac:picMkLst>
            <pc:docMk/>
            <pc:sldMk cId="1411571808" sldId="279"/>
            <ac:picMk id="5" creationId="{019F2B5C-001A-43A2-A731-D8BBE3D4BDD0}"/>
          </ac:picMkLst>
        </pc:picChg>
        <pc:picChg chg="add mod">
          <ac:chgData name="Abels, Patrick" userId="ba666de4-0d21-43a6-8e66-51a18aae1b4a" providerId="ADAL" clId="{8C368DD9-DD33-4D4F-81F8-EAB6C024A73B}" dt="2024-06-16T16:34:21.874" v="469" actId="1076"/>
          <ac:picMkLst>
            <pc:docMk/>
            <pc:sldMk cId="1411571808" sldId="279"/>
            <ac:picMk id="7" creationId="{6DBD0645-CD44-48CC-6059-FB27AAE3CDBB}"/>
          </ac:picMkLst>
        </pc:picChg>
      </pc:sldChg>
      <pc:sldChg chg="addSp delSp modSp mod">
        <pc:chgData name="Abels, Patrick" userId="ba666de4-0d21-43a6-8e66-51a18aae1b4a" providerId="ADAL" clId="{8C368DD9-DD33-4D4F-81F8-EAB6C024A73B}" dt="2024-06-16T16:41:39.217" v="902" actId="1076"/>
        <pc:sldMkLst>
          <pc:docMk/>
          <pc:sldMk cId="797940177" sldId="280"/>
        </pc:sldMkLst>
        <pc:spChg chg="mod">
          <ac:chgData name="Abels, Patrick" userId="ba666de4-0d21-43a6-8e66-51a18aae1b4a" providerId="ADAL" clId="{8C368DD9-DD33-4D4F-81F8-EAB6C024A73B}" dt="2024-06-16T16:40:48.736" v="888" actId="20577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8C368DD9-DD33-4D4F-81F8-EAB6C024A73B}" dt="2024-06-16T16:38:34.542" v="614" actId="20577"/>
          <ac:spMkLst>
            <pc:docMk/>
            <pc:sldMk cId="797940177" sldId="280"/>
            <ac:spMk id="3" creationId="{16118E2E-8501-E9D6-8FA1-7E94A5136F9C}"/>
          </ac:spMkLst>
        </pc:spChg>
        <pc:picChg chg="del">
          <ac:chgData name="Abels, Patrick" userId="ba666de4-0d21-43a6-8e66-51a18aae1b4a" providerId="ADAL" clId="{8C368DD9-DD33-4D4F-81F8-EAB6C024A73B}" dt="2024-06-16T16:21:08.080" v="22" actId="478"/>
          <ac:picMkLst>
            <pc:docMk/>
            <pc:sldMk cId="797940177" sldId="280"/>
            <ac:picMk id="5" creationId="{728A1524-8406-3274-5FBC-125BB60554D9}"/>
          </ac:picMkLst>
        </pc:picChg>
        <pc:picChg chg="add mod modCrop">
          <ac:chgData name="Abels, Patrick" userId="ba666de4-0d21-43a6-8e66-51a18aae1b4a" providerId="ADAL" clId="{8C368DD9-DD33-4D4F-81F8-EAB6C024A73B}" dt="2024-06-16T16:41:39.217" v="902" actId="1076"/>
          <ac:picMkLst>
            <pc:docMk/>
            <pc:sldMk cId="797940177" sldId="280"/>
            <ac:picMk id="5" creationId="{BABE2381-9E0B-69AF-5F80-9A316C198461}"/>
          </ac:picMkLst>
        </pc:picChg>
        <pc:picChg chg="del">
          <ac:chgData name="Abels, Patrick" userId="ba666de4-0d21-43a6-8e66-51a18aae1b4a" providerId="ADAL" clId="{8C368DD9-DD33-4D4F-81F8-EAB6C024A73B}" dt="2024-06-16T16:21:08.669" v="23" actId="478"/>
          <ac:picMkLst>
            <pc:docMk/>
            <pc:sldMk cId="797940177" sldId="280"/>
            <ac:picMk id="7" creationId="{B6003951-D519-69CD-A900-EEB0DBD6E98B}"/>
          </ac:picMkLst>
        </pc:picChg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4220106601" sldId="282"/>
        </pc:sldMkLst>
      </pc:sldChg>
      <pc:sldChg chg="delSp del mod">
        <pc:chgData name="Abels, Patrick" userId="ba666de4-0d21-43a6-8e66-51a18aae1b4a" providerId="ADAL" clId="{8C368DD9-DD33-4D4F-81F8-EAB6C024A73B}" dt="2024-06-16T16:41:58.819" v="903" actId="47"/>
        <pc:sldMkLst>
          <pc:docMk/>
          <pc:sldMk cId="4009498562" sldId="283"/>
        </pc:sldMkLst>
        <pc:picChg chg="del">
          <ac:chgData name="Abels, Patrick" userId="ba666de4-0d21-43a6-8e66-51a18aae1b4a" providerId="ADAL" clId="{8C368DD9-DD33-4D4F-81F8-EAB6C024A73B}" dt="2024-06-16T16:21:18.873" v="25" actId="478"/>
          <ac:picMkLst>
            <pc:docMk/>
            <pc:sldMk cId="4009498562" sldId="283"/>
            <ac:picMk id="5" creationId="{F3C354B7-099F-F860-44DC-21EF45B44CF0}"/>
          </ac:picMkLst>
        </pc:picChg>
        <pc:picChg chg="del">
          <ac:chgData name="Abels, Patrick" userId="ba666de4-0d21-43a6-8e66-51a18aae1b4a" providerId="ADAL" clId="{8C368DD9-DD33-4D4F-81F8-EAB6C024A73B}" dt="2024-06-16T16:21:19.390" v="26" actId="478"/>
          <ac:picMkLst>
            <pc:docMk/>
            <pc:sldMk cId="4009498562" sldId="283"/>
            <ac:picMk id="7" creationId="{C00B15A4-929E-EEFF-01DD-3E381903EC34}"/>
          </ac:picMkLst>
        </pc:picChg>
      </pc:sldChg>
      <pc:sldChg chg="modSp new mod">
        <pc:chgData name="Abels, Patrick" userId="ba666de4-0d21-43a6-8e66-51a18aae1b4a" providerId="ADAL" clId="{8C368DD9-DD33-4D4F-81F8-EAB6C024A73B}" dt="2024-06-16T16:48:29.404" v="1003" actId="20577"/>
        <pc:sldMkLst>
          <pc:docMk/>
          <pc:sldMk cId="596136349" sldId="284"/>
        </pc:sldMkLst>
        <pc:spChg chg="mod">
          <ac:chgData name="Abels, Patrick" userId="ba666de4-0d21-43a6-8e66-51a18aae1b4a" providerId="ADAL" clId="{8C368DD9-DD33-4D4F-81F8-EAB6C024A73B}" dt="2024-06-16T16:48:29.404" v="1003" actId="20577"/>
          <ac:spMkLst>
            <pc:docMk/>
            <pc:sldMk cId="596136349" sldId="284"/>
            <ac:spMk id="2" creationId="{90FBDE12-CEE7-ACC0-18E7-F1EAB0C753C2}"/>
          </ac:spMkLst>
        </pc:spChg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1588362680" sldId="284"/>
        </pc:sldMkLst>
      </pc:sldChg>
      <pc:sldChg chg="addSp modSp new mod">
        <pc:chgData name="Abels, Patrick" userId="ba666de4-0d21-43a6-8e66-51a18aae1b4a" providerId="ADAL" clId="{8C368DD9-DD33-4D4F-81F8-EAB6C024A73B}" dt="2024-06-16T16:29:18.324" v="128" actId="1076"/>
        <pc:sldMkLst>
          <pc:docMk/>
          <pc:sldMk cId="261216763" sldId="285"/>
        </pc:sldMkLst>
        <pc:picChg chg="add mod modCrop">
          <ac:chgData name="Abels, Patrick" userId="ba666de4-0d21-43a6-8e66-51a18aae1b4a" providerId="ADAL" clId="{8C368DD9-DD33-4D4F-81F8-EAB6C024A73B}" dt="2024-06-16T16:29:15.255" v="127" actId="1076"/>
          <ac:picMkLst>
            <pc:docMk/>
            <pc:sldMk cId="261216763" sldId="285"/>
            <ac:picMk id="4" creationId="{EDA25BB1-7F0B-6D32-E25A-B817E7CA1888}"/>
          </ac:picMkLst>
        </pc:picChg>
        <pc:picChg chg="add mod modCrop">
          <ac:chgData name="Abels, Patrick" userId="ba666de4-0d21-43a6-8e66-51a18aae1b4a" providerId="ADAL" clId="{8C368DD9-DD33-4D4F-81F8-EAB6C024A73B}" dt="2024-06-16T16:29:18.324" v="128" actId="1076"/>
          <ac:picMkLst>
            <pc:docMk/>
            <pc:sldMk cId="261216763" sldId="285"/>
            <ac:picMk id="6" creationId="{AC9CE94B-ACA6-E709-ABF5-F0FD6FEA54D4}"/>
          </ac:picMkLst>
        </pc:picChg>
      </pc:sldChg>
      <pc:sldChg chg="del">
        <pc:chgData name="Abels, Patrick" userId="ba666de4-0d21-43a6-8e66-51a18aae1b4a" providerId="ADAL" clId="{8C368DD9-DD33-4D4F-81F8-EAB6C024A73B}" dt="2024-06-16T16:21:25.062" v="27" actId="47"/>
        <pc:sldMkLst>
          <pc:docMk/>
          <pc:sldMk cId="3534051485" sldId="285"/>
        </pc:sldMkLst>
      </pc:sldChg>
      <pc:sldChg chg="addSp modSp new mod">
        <pc:chgData name="Abels, Patrick" userId="ba666de4-0d21-43a6-8e66-51a18aae1b4a" providerId="ADAL" clId="{8C368DD9-DD33-4D4F-81F8-EAB6C024A73B}" dt="2024-06-16T16:47:45.910" v="961" actId="20577"/>
        <pc:sldMkLst>
          <pc:docMk/>
          <pc:sldMk cId="1959374530" sldId="286"/>
        </pc:sldMkLst>
        <pc:spChg chg="mod">
          <ac:chgData name="Abels, Patrick" userId="ba666de4-0d21-43a6-8e66-51a18aae1b4a" providerId="ADAL" clId="{8C368DD9-DD33-4D4F-81F8-EAB6C024A73B}" dt="2024-06-16T16:47:45.910" v="961" actId="20577"/>
          <ac:spMkLst>
            <pc:docMk/>
            <pc:sldMk cId="1959374530" sldId="286"/>
            <ac:spMk id="3" creationId="{422E0440-D693-D9BA-100F-CAB08EB5BAEA}"/>
          </ac:spMkLst>
        </pc:spChg>
        <pc:picChg chg="add mod">
          <ac:chgData name="Abels, Patrick" userId="ba666de4-0d21-43a6-8e66-51a18aae1b4a" providerId="ADAL" clId="{8C368DD9-DD33-4D4F-81F8-EAB6C024A73B}" dt="2024-06-16T16:47:40.866" v="950" actId="1076"/>
          <ac:picMkLst>
            <pc:docMk/>
            <pc:sldMk cId="1959374530" sldId="286"/>
            <ac:picMk id="5" creationId="{4A8E1B85-311B-C930-BC94-465E85E13E16}"/>
          </ac:picMkLst>
        </pc:picChg>
        <pc:picChg chg="add mod">
          <ac:chgData name="Abels, Patrick" userId="ba666de4-0d21-43a6-8e66-51a18aae1b4a" providerId="ADAL" clId="{8C368DD9-DD33-4D4F-81F8-EAB6C024A73B}" dt="2024-06-16T16:47:42.505" v="951" actId="1076"/>
          <ac:picMkLst>
            <pc:docMk/>
            <pc:sldMk cId="1959374530" sldId="286"/>
            <ac:picMk id="7" creationId="{E185F91D-10EC-8CCF-D4EB-E6A52A2E0D45}"/>
          </ac:picMkLst>
        </pc:picChg>
      </pc:sldChg>
      <pc:sldChg chg="addSp modSp new mod">
        <pc:chgData name="Abels, Patrick" userId="ba666de4-0d21-43a6-8e66-51a18aae1b4a" providerId="ADAL" clId="{8C368DD9-DD33-4D4F-81F8-EAB6C024A73B}" dt="2024-06-16T16:44:01.776" v="940" actId="1076"/>
        <pc:sldMkLst>
          <pc:docMk/>
          <pc:sldMk cId="2648778720" sldId="287"/>
        </pc:sldMkLst>
        <pc:spChg chg="mod">
          <ac:chgData name="Abels, Patrick" userId="ba666de4-0d21-43a6-8e66-51a18aae1b4a" providerId="ADAL" clId="{8C368DD9-DD33-4D4F-81F8-EAB6C024A73B}" dt="2024-06-16T16:43:24.169" v="925" actId="6549"/>
          <ac:spMkLst>
            <pc:docMk/>
            <pc:sldMk cId="2648778720" sldId="287"/>
            <ac:spMk id="3" creationId="{B8132F2F-1291-0AFF-1ABF-8C78ADF0F37B}"/>
          </ac:spMkLst>
        </pc:spChg>
        <pc:picChg chg="add mod modCrop">
          <ac:chgData name="Abels, Patrick" userId="ba666de4-0d21-43a6-8e66-51a18aae1b4a" providerId="ADAL" clId="{8C368DD9-DD33-4D4F-81F8-EAB6C024A73B}" dt="2024-06-16T16:44:01.776" v="940" actId="1076"/>
          <ac:picMkLst>
            <pc:docMk/>
            <pc:sldMk cId="2648778720" sldId="287"/>
            <ac:picMk id="5" creationId="{71D9214A-F984-6392-FF18-9E7B66BD7B88}"/>
          </ac:picMkLst>
        </pc:pic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  <pc:spChg chg="mod">
          <ac:chgData name="Abels, Patrick" userId="ba666de4-0d21-43a6-8e66-51a18aae1b4a" providerId="ADAL" clId="{B0CF3ED5-1F9A-4DC6-82A7-58D99FDEBD36}" dt="2024-01-24T16:09:58.280" v="402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B0CF3ED5-1F9A-4DC6-82A7-58D99FDEBD36}" dt="2024-01-24T16:17:15.624" v="454" actId="478"/>
          <ac:spMkLst>
            <pc:docMk/>
            <pc:sldMk cId="4223110314" sldId="261"/>
            <ac:spMk id="6" creationId="{9309D2C6-9509-CDB1-E903-FA244ECEC803}"/>
          </ac:spMkLst>
        </pc:spChg>
        <pc:spChg chg="add mod">
          <ac:chgData name="Abels, Patrick" userId="ba666de4-0d21-43a6-8e66-51a18aae1b4a" providerId="ADAL" clId="{B0CF3ED5-1F9A-4DC6-82A7-58D99FDEBD36}" dt="2024-01-24T16:17:10.931" v="453" actId="13822"/>
          <ac:spMkLst>
            <pc:docMk/>
            <pc:sldMk cId="4223110314" sldId="261"/>
            <ac:spMk id="15" creationId="{9BC881C9-D6D3-0166-F6CD-69588EA297D4}"/>
          </ac:spMkLst>
        </pc:spChg>
        <pc:picChg chg="add del mod modCrop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4" creationId="{68524BBE-14BD-C9CB-DC9D-DE576DE23922}"/>
          </ac:picMkLst>
        </pc:picChg>
        <pc:picChg chg="add del mod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7" creationId="{2A818BB9-D421-9C6F-D5A4-5B92975068B7}"/>
          </ac:picMkLst>
        </pc:picChg>
        <pc:picChg chg="add mod modCrop">
          <ac:chgData name="Abels, Patrick" userId="ba666de4-0d21-43a6-8e66-51a18aae1b4a" providerId="ADAL" clId="{B0CF3ED5-1F9A-4DC6-82A7-58D99FDEBD36}" dt="2024-01-24T16:17:03.145" v="451" actId="732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B0CF3ED5-1F9A-4DC6-82A7-58D99FDEBD36}" dt="2024-01-24T16:10:00.837" v="403" actId="478"/>
          <ac:picMkLst>
            <pc:docMk/>
            <pc:sldMk cId="4223110314" sldId="261"/>
            <ac:picMk id="10" creationId="{D5DA3204-53B6-BB54-5460-CC890D4C2272}"/>
          </ac:picMkLst>
        </pc:picChg>
        <pc:picChg chg="add del mod">
          <ac:chgData name="Abels, Patrick" userId="ba666de4-0d21-43a6-8e66-51a18aae1b4a" providerId="ADAL" clId="{B0CF3ED5-1F9A-4DC6-82A7-58D99FDEBD36}" dt="2024-01-24T16:16:31.445" v="439" actId="478"/>
          <ac:picMkLst>
            <pc:docMk/>
            <pc:sldMk cId="4223110314" sldId="261"/>
            <ac:picMk id="13" creationId="{AED30F6A-885D-0C99-B45D-5703FC5699A1}"/>
          </ac:picMkLst>
        </pc:picChg>
        <pc:picChg chg="add mod modCrop">
          <ac:chgData name="Abels, Patrick" userId="ba666de4-0d21-43a6-8e66-51a18aae1b4a" providerId="ADAL" clId="{B0CF3ED5-1F9A-4DC6-82A7-58D99FDEBD36}" dt="2024-01-24T16:16:49.947" v="449" actId="1038"/>
          <ac:picMkLst>
            <pc:docMk/>
            <pc:sldMk cId="4223110314" sldId="261"/>
            <ac:picMk id="14" creationId="{F72209DE-13AD-DBB4-CAF4-4B9D2B1D5BFE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  <pc:spChg chg="mod">
          <ac:chgData name="Abels, Patrick" userId="ba666de4-0d21-43a6-8e66-51a18aae1b4a" providerId="ADAL" clId="{B0CF3ED5-1F9A-4DC6-82A7-58D99FDEBD36}" dt="2024-01-24T16:02:25.873" v="17" actId="14100"/>
          <ac:spMkLst>
            <pc:docMk/>
            <pc:sldMk cId="4171353846" sldId="270"/>
            <ac:spMk id="2" creationId="{39C0FA9D-D609-4FFD-9DDE-2D5D0550D26F}"/>
          </ac:spMkLst>
        </pc:spChg>
        <pc:picChg chg="mod">
          <ac:chgData name="Abels, Patrick" userId="ba666de4-0d21-43a6-8e66-51a18aae1b4a" providerId="ADAL" clId="{B0CF3ED5-1F9A-4DC6-82A7-58D99FDEBD36}" dt="2024-01-24T16:02:19.271" v="16" actId="14826"/>
          <ac:picMkLst>
            <pc:docMk/>
            <pc:sldMk cId="4171353846" sldId="270"/>
            <ac:picMk id="5" creationId="{723C0B8B-3CC9-3BB9-25B5-7BF505DF42FB}"/>
          </ac:picMkLst>
        </pc:picChg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  <pc:spChg chg="mod">
          <ac:chgData name="Abels, Patrick" userId="ba666de4-0d21-43a6-8e66-51a18aae1b4a" providerId="ADAL" clId="{B0CF3ED5-1F9A-4DC6-82A7-58D99FDEBD36}" dt="2024-01-24T16:09:18.742" v="352" actId="20577"/>
          <ac:spMkLst>
            <pc:docMk/>
            <pc:sldMk cId="2367007499" sldId="271"/>
            <ac:spMk id="3" creationId="{E4A0B759-666C-1900-B1F0-6E89C117ED2E}"/>
          </ac:spMkLst>
        </pc:spChg>
        <pc:grpChg chg="del">
          <ac:chgData name="Abels, Patrick" userId="ba666de4-0d21-43a6-8e66-51a18aae1b4a" providerId="ADAL" clId="{B0CF3ED5-1F9A-4DC6-82A7-58D99FDEBD36}" dt="2024-01-24T16:09:23.217" v="353" actId="478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  <pc:spChg chg="mod">
          <ac:chgData name="Abels, Patrick" userId="ba666de4-0d21-43a6-8e66-51a18aae1b4a" providerId="ADAL" clId="{B0CF3ED5-1F9A-4DC6-82A7-58D99FDEBD36}" dt="2024-01-24T16:10:12.812" v="414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B0CF3ED5-1F9A-4DC6-82A7-58D99FDEBD36}" dt="2024-01-24T16:07:56.530" v="282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  <pc:spChg chg="mod">
          <ac:chgData name="Abels, Patrick" userId="ba666de4-0d21-43a6-8e66-51a18aae1b4a" providerId="ADAL" clId="{B0CF3ED5-1F9A-4DC6-82A7-58D99FDEBD36}" dt="2024-01-24T16:20:54.333" v="570" actId="20577"/>
          <ac:spMkLst>
            <pc:docMk/>
            <pc:sldMk cId="355605763" sldId="275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7:51.497" v="458" actId="1076"/>
          <ac:picMkLst>
            <pc:docMk/>
            <pc:sldMk cId="355605763" sldId="275"/>
            <ac:picMk id="4" creationId="{4CEC6ADE-2E93-22A3-C1D5-D29F8AB2B4B0}"/>
          </ac:picMkLst>
        </pc:picChg>
        <pc:picChg chg="add mod modCrop">
          <ac:chgData name="Abels, Patrick" userId="ba666de4-0d21-43a6-8e66-51a18aae1b4a" providerId="ADAL" clId="{B0CF3ED5-1F9A-4DC6-82A7-58D99FDEBD36}" dt="2024-01-24T16:18:03.840" v="463" actId="732"/>
          <ac:picMkLst>
            <pc:docMk/>
            <pc:sldMk cId="355605763" sldId="275"/>
            <ac:picMk id="7" creationId="{E06C6C58-91E7-2371-0AC6-D8CE7452FF45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  <pc:spChg chg="mod">
          <ac:chgData name="Abels, Patrick" userId="ba666de4-0d21-43a6-8e66-51a18aae1b4a" providerId="ADAL" clId="{B0CF3ED5-1F9A-4DC6-82A7-58D99FDEBD36}" dt="2024-01-24T16:20:38.976" v="551" actId="20577"/>
          <ac:spMkLst>
            <pc:docMk/>
            <pc:sldMk cId="1823604352" sldId="276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8:32.585" v="466" actId="1076"/>
          <ac:picMkLst>
            <pc:docMk/>
            <pc:sldMk cId="1823604352" sldId="276"/>
            <ac:picMk id="4" creationId="{7128230C-FF68-497D-ACB7-1FB07D3B98CE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  <pc:spChg chg="mod">
          <ac:chgData name="Abels, Patrick" userId="ba666de4-0d21-43a6-8e66-51a18aae1b4a" providerId="ADAL" clId="{B0CF3ED5-1F9A-4DC6-82A7-58D99FDEBD36}" dt="2024-01-24T16:20:20.586" v="509" actId="20577"/>
          <ac:spMkLst>
            <pc:docMk/>
            <pc:sldMk cId="1385441611" sldId="277"/>
            <ac:spMk id="3" creationId="{91E27F51-7010-A9B6-38F8-6302D0C64020}"/>
          </ac:spMkLst>
        </pc:spChg>
        <pc:spChg chg="add mod">
          <ac:chgData name="Abels, Patrick" userId="ba666de4-0d21-43a6-8e66-51a18aae1b4a" providerId="ADAL" clId="{B0CF3ED5-1F9A-4DC6-82A7-58D99FDEBD36}" dt="2024-01-24T16:19:15.434" v="476" actId="14100"/>
          <ac:spMkLst>
            <pc:docMk/>
            <pc:sldMk cId="1385441611" sldId="277"/>
            <ac:spMk id="5" creationId="{DC98A705-F56E-9666-89B6-C2830FF3AF44}"/>
          </ac:spMkLst>
        </pc:spChg>
        <pc:picChg chg="add mod">
          <ac:chgData name="Abels, Patrick" userId="ba666de4-0d21-43a6-8e66-51a18aae1b4a" providerId="ADAL" clId="{B0CF3ED5-1F9A-4DC6-82A7-58D99FDEBD36}" dt="2024-01-24T16:19:05.624" v="473" actId="1076"/>
          <ac:picMkLst>
            <pc:docMk/>
            <pc:sldMk cId="1385441611" sldId="277"/>
            <ac:picMk id="4" creationId="{FD044FE4-C7C9-17B4-2AF6-9BB88B67D637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  <pc:spChg chg="mod">
          <ac:chgData name="Abels, Patrick" userId="ba666de4-0d21-43a6-8e66-51a18aae1b4a" providerId="ADAL" clId="{B0CF3ED5-1F9A-4DC6-82A7-58D99FDEBD36}" dt="2024-01-24T16:20:14.285" v="492" actId="20577"/>
          <ac:spMkLst>
            <pc:docMk/>
            <pc:sldMk cId="1174564002" sldId="278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9:57.041" v="481" actId="1367"/>
          <ac:picMkLst>
            <pc:docMk/>
            <pc:sldMk cId="1174564002" sldId="278"/>
            <ac:picMk id="4" creationId="{15F08EE4-5320-6F13-AB56-DA93642DE166}"/>
          </ac:picMkLst>
        </pc:picChg>
      </pc:sldChg>
    </pc:docChg>
  </pc:docChgLst>
  <pc:docChgLst>
    <pc:chgData name="Abels, Patrick" userId="ba666de4-0d21-43a6-8e66-51a18aae1b4a" providerId="ADAL" clId="{E47A2322-55CE-4657-BAFE-1D0B5EAEC615}"/>
    <pc:docChg chg="undo custSel addSld delSld modSld">
      <pc:chgData name="Abels, Patrick" userId="ba666de4-0d21-43a6-8e66-51a18aae1b4a" providerId="ADAL" clId="{E47A2322-55CE-4657-BAFE-1D0B5EAEC615}" dt="2024-06-16T18:48:35.544" v="561" actId="1076"/>
      <pc:docMkLst>
        <pc:docMk/>
      </pc:docMkLst>
      <pc:sldChg chg="addSp delSp modSp mod">
        <pc:chgData name="Abels, Patrick" userId="ba666de4-0d21-43a6-8e66-51a18aae1b4a" providerId="ADAL" clId="{E47A2322-55CE-4657-BAFE-1D0B5EAEC615}" dt="2024-06-16T18:45:29.088" v="50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E47A2322-55CE-4657-BAFE-1D0B5EAEC615}" dt="2024-06-16T18:45:11.283" v="494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E47A2322-55CE-4657-BAFE-1D0B5EAEC615}" dt="2024-06-16T18:45:29.088" v="501" actId="1076"/>
          <ac:picMkLst>
            <pc:docMk/>
            <pc:sldMk cId="1696715170" sldId="272"/>
            <ac:picMk id="3" creationId="{29AF6597-4BC0-D21D-4080-F265F9D970F8}"/>
          </ac:picMkLst>
        </pc:picChg>
        <pc:picChg chg="del">
          <ac:chgData name="Abels, Patrick" userId="ba666de4-0d21-43a6-8e66-51a18aae1b4a" providerId="ADAL" clId="{E47A2322-55CE-4657-BAFE-1D0B5EAEC615}" dt="2024-06-16T18:45:13.519" v="495" actId="478"/>
          <ac:picMkLst>
            <pc:docMk/>
            <pc:sldMk cId="1696715170" sldId="272"/>
            <ac:picMk id="5" creationId="{93B2EA91-A618-3F8F-3C5D-00B3CB72269A}"/>
          </ac:picMkLst>
        </pc:picChg>
      </pc:sldChg>
      <pc:sldChg chg="addSp modSp mod">
        <pc:chgData name="Abels, Patrick" userId="ba666de4-0d21-43a6-8e66-51a18aae1b4a" providerId="ADAL" clId="{E47A2322-55CE-4657-BAFE-1D0B5EAEC615}" dt="2024-06-16T18:48:35.544" v="561" actId="1076"/>
        <pc:sldMkLst>
          <pc:docMk/>
          <pc:sldMk cId="1306728353" sldId="274"/>
        </pc:sldMkLst>
        <pc:spChg chg="mod">
          <ac:chgData name="Abels, Patrick" userId="ba666de4-0d21-43a6-8e66-51a18aae1b4a" providerId="ADAL" clId="{E47A2322-55CE-4657-BAFE-1D0B5EAEC615}" dt="2024-06-16T18:47:00.220" v="507" actId="5793"/>
          <ac:spMkLst>
            <pc:docMk/>
            <pc:sldMk cId="1306728353" sldId="274"/>
            <ac:spMk id="2" creationId="{E48070DE-A5F9-BD5B-6EDA-2B06A4048B06}"/>
          </ac:spMkLst>
        </pc:spChg>
        <pc:spChg chg="add mod">
          <ac:chgData name="Abels, Patrick" userId="ba666de4-0d21-43a6-8e66-51a18aae1b4a" providerId="ADAL" clId="{E47A2322-55CE-4657-BAFE-1D0B5EAEC615}" dt="2024-06-16T18:47:20.422" v="514" actId="13822"/>
          <ac:spMkLst>
            <pc:docMk/>
            <pc:sldMk cId="1306728353" sldId="274"/>
            <ac:spMk id="5" creationId="{BC09B33B-16CD-7499-6855-373F73B0EAA2}"/>
          </ac:spMkLst>
        </pc:spChg>
        <pc:spChg chg="add mod">
          <ac:chgData name="Abels, Patrick" userId="ba666de4-0d21-43a6-8e66-51a18aae1b4a" providerId="ADAL" clId="{E47A2322-55CE-4657-BAFE-1D0B5EAEC615}" dt="2024-06-16T18:48:35.544" v="561" actId="1076"/>
          <ac:spMkLst>
            <pc:docMk/>
            <pc:sldMk cId="1306728353" sldId="274"/>
            <ac:spMk id="6" creationId="{1457A728-F847-59EE-EE0F-991EC6AE1A19}"/>
          </ac:spMkLst>
        </pc:spChg>
        <pc:picChg chg="add mod">
          <ac:chgData name="Abels, Patrick" userId="ba666de4-0d21-43a6-8e66-51a18aae1b4a" providerId="ADAL" clId="{E47A2322-55CE-4657-BAFE-1D0B5EAEC615}" dt="2024-06-16T18:47:12.760" v="512" actId="1076"/>
          <ac:picMkLst>
            <pc:docMk/>
            <pc:sldMk cId="1306728353" sldId="274"/>
            <ac:picMk id="4" creationId="{F18EEB86-4DDB-23D9-15A2-0E6D088B2488}"/>
          </ac:picMkLst>
        </pc:picChg>
      </pc:sldChg>
      <pc:sldChg chg="modSp del mod">
        <pc:chgData name="Abels, Patrick" userId="ba666de4-0d21-43a6-8e66-51a18aae1b4a" providerId="ADAL" clId="{E47A2322-55CE-4657-BAFE-1D0B5EAEC615}" dt="2024-06-16T18:25:26" v="154" actId="47"/>
        <pc:sldMkLst>
          <pc:docMk/>
          <pc:sldMk cId="1411571808" sldId="279"/>
        </pc:sldMkLst>
        <pc:spChg chg="mod">
          <ac:chgData name="Abels, Patrick" userId="ba666de4-0d21-43a6-8e66-51a18aae1b4a" providerId="ADAL" clId="{E47A2322-55CE-4657-BAFE-1D0B5EAEC615}" dt="2024-06-16T18:25:09.429" v="153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E47A2322-55CE-4657-BAFE-1D0B5EAEC615}" dt="2024-06-16T18:38:15.542" v="408" actId="207"/>
        <pc:sldMkLst>
          <pc:docMk/>
          <pc:sldMk cId="797940177" sldId="280"/>
        </pc:sldMkLst>
        <pc:spChg chg="mod">
          <ac:chgData name="Abels, Patrick" userId="ba666de4-0d21-43a6-8e66-51a18aae1b4a" providerId="ADAL" clId="{E47A2322-55CE-4657-BAFE-1D0B5EAEC615}" dt="2024-06-16T18:36:58.834" v="373" actId="6549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E47A2322-55CE-4657-BAFE-1D0B5EAEC615}" dt="2024-06-16T18:38:15.542" v="408" actId="207"/>
          <ac:spMkLst>
            <pc:docMk/>
            <pc:sldMk cId="797940177" sldId="280"/>
            <ac:spMk id="3" creationId="{16118E2E-8501-E9D6-8FA1-7E94A5136F9C}"/>
          </ac:spMkLst>
        </pc:spChg>
        <pc:picChg chg="add mod modCrop">
          <ac:chgData name="Abels, Patrick" userId="ba666de4-0d21-43a6-8e66-51a18aae1b4a" providerId="ADAL" clId="{E47A2322-55CE-4657-BAFE-1D0B5EAEC615}" dt="2024-06-16T18:37:46.944" v="393" actId="1076"/>
          <ac:picMkLst>
            <pc:docMk/>
            <pc:sldMk cId="797940177" sldId="280"/>
            <ac:picMk id="5" creationId="{6B864DD4-C3C3-20EF-02ED-EC345AB2945F}"/>
          </ac:picMkLst>
        </pc:picChg>
        <pc:picChg chg="del">
          <ac:chgData name="Abels, Patrick" userId="ba666de4-0d21-43a6-8e66-51a18aae1b4a" providerId="ADAL" clId="{E47A2322-55CE-4657-BAFE-1D0B5EAEC615}" dt="2024-06-16T18:36:59.786" v="374" actId="478"/>
          <ac:picMkLst>
            <pc:docMk/>
            <pc:sldMk cId="797940177" sldId="280"/>
            <ac:picMk id="6" creationId="{2750CB10-8883-8E4B-3162-4C40A7D072DF}"/>
          </ac:picMkLst>
        </pc:picChg>
        <pc:picChg chg="add mod modCrop">
          <ac:chgData name="Abels, Patrick" userId="ba666de4-0d21-43a6-8e66-51a18aae1b4a" providerId="ADAL" clId="{E47A2322-55CE-4657-BAFE-1D0B5EAEC615}" dt="2024-06-16T18:38:03.848" v="406"/>
          <ac:picMkLst>
            <pc:docMk/>
            <pc:sldMk cId="797940177" sldId="280"/>
            <ac:picMk id="8" creationId="{3F42E37F-2FA8-3A58-2BF4-88D48F6F8F2E}"/>
          </ac:picMkLst>
        </pc:picChg>
        <pc:picChg chg="add mod modCrop">
          <ac:chgData name="Abels, Patrick" userId="ba666de4-0d21-43a6-8e66-51a18aae1b4a" providerId="ADAL" clId="{E47A2322-55CE-4657-BAFE-1D0B5EAEC615}" dt="2024-06-16T18:37:49.168" v="395" actId="1076"/>
          <ac:picMkLst>
            <pc:docMk/>
            <pc:sldMk cId="797940177" sldId="280"/>
            <ac:picMk id="9" creationId="{A3EEB824-E376-0A0D-A044-1CC59C67545F}"/>
          </ac:picMkLst>
        </pc:picChg>
        <pc:picChg chg="add mod modCrop">
          <ac:chgData name="Abels, Patrick" userId="ba666de4-0d21-43a6-8e66-51a18aae1b4a" providerId="ADAL" clId="{E47A2322-55CE-4657-BAFE-1D0B5EAEC615}" dt="2024-06-16T18:37:47.984" v="394" actId="1076"/>
          <ac:picMkLst>
            <pc:docMk/>
            <pc:sldMk cId="797940177" sldId="280"/>
            <ac:picMk id="10" creationId="{54D5D213-07EB-A1E1-0286-762720A8C873}"/>
          </ac:picMkLst>
        </pc:picChg>
      </pc:sldChg>
      <pc:sldChg chg="modSp mod">
        <pc:chgData name="Abels, Patrick" userId="ba666de4-0d21-43a6-8e66-51a18aae1b4a" providerId="ADAL" clId="{E47A2322-55CE-4657-BAFE-1D0B5EAEC615}" dt="2024-06-16T18:21:58.393" v="24" actId="20577"/>
        <pc:sldMkLst>
          <pc:docMk/>
          <pc:sldMk cId="596136349" sldId="284"/>
        </pc:sldMkLst>
        <pc:spChg chg="mod">
          <ac:chgData name="Abels, Patrick" userId="ba666de4-0d21-43a6-8e66-51a18aae1b4a" providerId="ADAL" clId="{E47A2322-55CE-4657-BAFE-1D0B5EAEC615}" dt="2024-06-16T18:21:58.393" v="24" actId="20577"/>
          <ac:spMkLst>
            <pc:docMk/>
            <pc:sldMk cId="596136349" sldId="284"/>
            <ac:spMk id="2" creationId="{90FBDE12-CEE7-ACC0-18E7-F1EAB0C753C2}"/>
          </ac:spMkLst>
        </pc:spChg>
      </pc:sldChg>
      <pc:sldChg chg="addSp delSp modSp mod">
        <pc:chgData name="Abels, Patrick" userId="ba666de4-0d21-43a6-8e66-51a18aae1b4a" providerId="ADAL" clId="{E47A2322-55CE-4657-BAFE-1D0B5EAEC615}" dt="2024-06-16T18:24:55.706" v="132" actId="1036"/>
        <pc:sldMkLst>
          <pc:docMk/>
          <pc:sldMk cId="261216763" sldId="285"/>
        </pc:sldMkLst>
        <pc:picChg chg="add mod modCrop">
          <ac:chgData name="Abels, Patrick" userId="ba666de4-0d21-43a6-8e66-51a18aae1b4a" providerId="ADAL" clId="{E47A2322-55CE-4657-BAFE-1D0B5EAEC615}" dt="2024-06-16T18:24:55.706" v="132" actId="1036"/>
          <ac:picMkLst>
            <pc:docMk/>
            <pc:sldMk cId="261216763" sldId="285"/>
            <ac:picMk id="4" creationId="{C9EADB76-D962-9BA2-A2F2-CE2CBD235F18}"/>
          </ac:picMkLst>
        </pc:picChg>
        <pc:picChg chg="del">
          <ac:chgData name="Abels, Patrick" userId="ba666de4-0d21-43a6-8e66-51a18aae1b4a" providerId="ADAL" clId="{E47A2322-55CE-4657-BAFE-1D0B5EAEC615}" dt="2024-06-16T18:22:27.470" v="25" actId="478"/>
          <ac:picMkLst>
            <pc:docMk/>
            <pc:sldMk cId="261216763" sldId="285"/>
            <ac:picMk id="5" creationId="{3A0DF37E-A649-DE00-1908-D5E85F368B02}"/>
          </ac:picMkLst>
        </pc:picChg>
        <pc:picChg chg="del">
          <ac:chgData name="Abels, Patrick" userId="ba666de4-0d21-43a6-8e66-51a18aae1b4a" providerId="ADAL" clId="{E47A2322-55CE-4657-BAFE-1D0B5EAEC615}" dt="2024-06-16T18:22:29.571" v="26" actId="478"/>
          <ac:picMkLst>
            <pc:docMk/>
            <pc:sldMk cId="261216763" sldId="285"/>
            <ac:picMk id="8" creationId="{1D349FB2-9721-9F21-E343-6B43FE53298C}"/>
          </ac:picMkLst>
        </pc:picChg>
        <pc:picChg chg="add mod">
          <ac:chgData name="Abels, Patrick" userId="ba666de4-0d21-43a6-8e66-51a18aae1b4a" providerId="ADAL" clId="{E47A2322-55CE-4657-BAFE-1D0B5EAEC615}" dt="2024-06-16T18:24:43.366" v="124" actId="1036"/>
          <ac:picMkLst>
            <pc:docMk/>
            <pc:sldMk cId="261216763" sldId="285"/>
            <ac:picMk id="1026" creationId="{AD054E03-2B1B-A8DA-F57F-25B464FD623B}"/>
          </ac:picMkLst>
        </pc:picChg>
      </pc:sldChg>
      <pc:sldChg chg="addSp delSp modSp mod">
        <pc:chgData name="Abels, Patrick" userId="ba666de4-0d21-43a6-8e66-51a18aae1b4a" providerId="ADAL" clId="{E47A2322-55CE-4657-BAFE-1D0B5EAEC615}" dt="2024-06-16T18:43:15.192" v="473" actId="1076"/>
        <pc:sldMkLst>
          <pc:docMk/>
          <pc:sldMk cId="1959374530" sldId="286"/>
        </pc:sldMkLst>
        <pc:spChg chg="mod">
          <ac:chgData name="Abels, Patrick" userId="ba666de4-0d21-43a6-8e66-51a18aae1b4a" providerId="ADAL" clId="{E47A2322-55CE-4657-BAFE-1D0B5EAEC615}" dt="2024-06-16T18:42:20.516" v="468"/>
          <ac:spMkLst>
            <pc:docMk/>
            <pc:sldMk cId="1959374530" sldId="286"/>
            <ac:spMk id="3" creationId="{422E0440-D693-D9BA-100F-CAB08EB5BAEA}"/>
          </ac:spMkLst>
        </pc:spChg>
        <pc:picChg chg="add mod">
          <ac:chgData name="Abels, Patrick" userId="ba666de4-0d21-43a6-8e66-51a18aae1b4a" providerId="ADAL" clId="{E47A2322-55CE-4657-BAFE-1D0B5EAEC615}" dt="2024-06-16T18:43:15.192" v="473" actId="1076"/>
          <ac:picMkLst>
            <pc:docMk/>
            <pc:sldMk cId="1959374530" sldId="286"/>
            <ac:picMk id="5" creationId="{22FDBF12-3327-3C59-8152-224FBE238AE3}"/>
          </ac:picMkLst>
        </pc:picChg>
        <pc:picChg chg="del">
          <ac:chgData name="Abels, Patrick" userId="ba666de4-0d21-43a6-8e66-51a18aae1b4a" providerId="ADAL" clId="{E47A2322-55CE-4657-BAFE-1D0B5EAEC615}" dt="2024-06-16T18:42:14.982" v="466" actId="478"/>
          <ac:picMkLst>
            <pc:docMk/>
            <pc:sldMk cId="1959374530" sldId="286"/>
            <ac:picMk id="6" creationId="{BB0066E6-6B42-FD05-AC49-8D09FE7D20C2}"/>
          </ac:picMkLst>
        </pc:picChg>
        <pc:picChg chg="del">
          <ac:chgData name="Abels, Patrick" userId="ba666de4-0d21-43a6-8e66-51a18aae1b4a" providerId="ADAL" clId="{E47A2322-55CE-4657-BAFE-1D0B5EAEC615}" dt="2024-06-16T18:42:15.499" v="467" actId="478"/>
          <ac:picMkLst>
            <pc:docMk/>
            <pc:sldMk cId="1959374530" sldId="286"/>
            <ac:picMk id="9" creationId="{E2647F6A-586F-7AA0-A12B-22BEDA914BC7}"/>
          </ac:picMkLst>
        </pc:picChg>
      </pc:sldChg>
      <pc:sldChg chg="del">
        <pc:chgData name="Abels, Patrick" userId="ba666de4-0d21-43a6-8e66-51a18aae1b4a" providerId="ADAL" clId="{E47A2322-55CE-4657-BAFE-1D0B5EAEC615}" dt="2024-06-16T18:38:11.847" v="407" actId="47"/>
        <pc:sldMkLst>
          <pc:docMk/>
          <pc:sldMk cId="2648778720" sldId="287"/>
        </pc:sldMkLst>
      </pc:sldChg>
      <pc:sldChg chg="addSp delSp modSp mod">
        <pc:chgData name="Abels, Patrick" userId="ba666de4-0d21-43a6-8e66-51a18aae1b4a" providerId="ADAL" clId="{E47A2322-55CE-4657-BAFE-1D0B5EAEC615}" dt="2024-06-16T18:45:06.066" v="488" actId="20577"/>
        <pc:sldMkLst>
          <pc:docMk/>
          <pc:sldMk cId="1528809539" sldId="288"/>
        </pc:sldMkLst>
        <pc:spChg chg="mod">
          <ac:chgData name="Abels, Patrick" userId="ba666de4-0d21-43a6-8e66-51a18aae1b4a" providerId="ADAL" clId="{E47A2322-55CE-4657-BAFE-1D0B5EAEC615}" dt="2024-06-16T18:45:06.066" v="488" actId="20577"/>
          <ac:spMkLst>
            <pc:docMk/>
            <pc:sldMk cId="1528809539" sldId="288"/>
            <ac:spMk id="3" creationId="{B8132F2F-1291-0AFF-1ABF-8C78ADF0F37B}"/>
          </ac:spMkLst>
        </pc:spChg>
        <pc:picChg chg="add mod modCrop">
          <ac:chgData name="Abels, Patrick" userId="ba666de4-0d21-43a6-8e66-51a18aae1b4a" providerId="ADAL" clId="{E47A2322-55CE-4657-BAFE-1D0B5EAEC615}" dt="2024-06-16T18:45:01.160" v="486" actId="1076"/>
          <ac:picMkLst>
            <pc:docMk/>
            <pc:sldMk cId="1528809539" sldId="288"/>
            <ac:picMk id="5" creationId="{93132E43-BE0A-48A5-04D8-5FF0A9ACF5B0}"/>
          </ac:picMkLst>
        </pc:picChg>
        <pc:picChg chg="add mod modCrop">
          <ac:chgData name="Abels, Patrick" userId="ba666de4-0d21-43a6-8e66-51a18aae1b4a" providerId="ADAL" clId="{E47A2322-55CE-4657-BAFE-1D0B5EAEC615}" dt="2024-06-16T18:45:01.160" v="486" actId="1076"/>
          <ac:picMkLst>
            <pc:docMk/>
            <pc:sldMk cId="1528809539" sldId="288"/>
            <ac:picMk id="7" creationId="{ACE13DE2-6EDC-DBCD-4679-8322C1C3EBFE}"/>
          </ac:picMkLst>
        </pc:picChg>
        <pc:picChg chg="del">
          <ac:chgData name="Abels, Patrick" userId="ba666de4-0d21-43a6-8e66-51a18aae1b4a" providerId="ADAL" clId="{E47A2322-55CE-4657-BAFE-1D0B5EAEC615}" dt="2024-06-16T18:41:00.642" v="435" actId="478"/>
          <ac:picMkLst>
            <pc:docMk/>
            <pc:sldMk cId="1528809539" sldId="288"/>
            <ac:picMk id="9" creationId="{A23567F5-6BEC-ABDD-4DB6-516AE8D4E18B}"/>
          </ac:picMkLst>
        </pc:picChg>
        <pc:picChg chg="del">
          <ac:chgData name="Abels, Patrick" userId="ba666de4-0d21-43a6-8e66-51a18aae1b4a" providerId="ADAL" clId="{E47A2322-55CE-4657-BAFE-1D0B5EAEC615}" dt="2024-06-16T18:41:00.111" v="434" actId="478"/>
          <ac:picMkLst>
            <pc:docMk/>
            <pc:sldMk cId="1528809539" sldId="288"/>
            <ac:picMk id="11" creationId="{C79AB055-B920-3AB5-7E7F-7FC39E7A6C8A}"/>
          </ac:picMkLst>
        </pc:picChg>
      </pc:sldChg>
      <pc:sldChg chg="addSp delSp modSp mod">
        <pc:chgData name="Abels, Patrick" userId="ba666de4-0d21-43a6-8e66-51a18aae1b4a" providerId="ADAL" clId="{E47A2322-55CE-4657-BAFE-1D0B5EAEC615}" dt="2024-06-16T18:39:22.288" v="433" actId="20577"/>
        <pc:sldMkLst>
          <pc:docMk/>
          <pc:sldMk cId="401227289" sldId="289"/>
        </pc:sldMkLst>
        <pc:spChg chg="mod">
          <ac:chgData name="Abels, Patrick" userId="ba666de4-0d21-43a6-8e66-51a18aae1b4a" providerId="ADAL" clId="{E47A2322-55CE-4657-BAFE-1D0B5EAEC615}" dt="2024-06-16T18:39:22.288" v="433" actId="20577"/>
          <ac:spMkLst>
            <pc:docMk/>
            <pc:sldMk cId="401227289" sldId="289"/>
            <ac:spMk id="3" creationId="{B8132F2F-1291-0AFF-1ABF-8C78ADF0F37B}"/>
          </ac:spMkLst>
        </pc:spChg>
        <pc:picChg chg="del">
          <ac:chgData name="Abels, Patrick" userId="ba666de4-0d21-43a6-8e66-51a18aae1b4a" providerId="ADAL" clId="{E47A2322-55CE-4657-BAFE-1D0B5EAEC615}" dt="2024-06-16T18:38:42.607" v="409" actId="478"/>
          <ac:picMkLst>
            <pc:docMk/>
            <pc:sldMk cId="401227289" sldId="289"/>
            <ac:picMk id="5" creationId="{27A29A70-FE16-0F6A-5624-ABD659EC3BD8}"/>
          </ac:picMkLst>
        </pc:picChg>
        <pc:picChg chg="add mod modCrop">
          <ac:chgData name="Abels, Patrick" userId="ba666de4-0d21-43a6-8e66-51a18aae1b4a" providerId="ADAL" clId="{E47A2322-55CE-4657-BAFE-1D0B5EAEC615}" dt="2024-06-16T18:39:06.344" v="422" actId="1076"/>
          <ac:picMkLst>
            <pc:docMk/>
            <pc:sldMk cId="401227289" sldId="289"/>
            <ac:picMk id="6" creationId="{22886054-1315-4AF2-5883-08CB2A6C2AE2}"/>
          </ac:picMkLst>
        </pc:picChg>
        <pc:picChg chg="add mod modCrop">
          <ac:chgData name="Abels, Patrick" userId="ba666de4-0d21-43a6-8e66-51a18aae1b4a" providerId="ADAL" clId="{E47A2322-55CE-4657-BAFE-1D0B5EAEC615}" dt="2024-06-16T18:39:09.392" v="424" actId="1076"/>
          <ac:picMkLst>
            <pc:docMk/>
            <pc:sldMk cId="401227289" sldId="289"/>
            <ac:picMk id="7" creationId="{3339AEDB-E3F7-B186-2507-EBAF5CDCAC13}"/>
          </ac:picMkLst>
        </pc:picChg>
      </pc:sldChg>
      <pc:sldChg chg="addSp delSp modSp mod">
        <pc:chgData name="Abels, Patrick" userId="ba666de4-0d21-43a6-8e66-51a18aae1b4a" providerId="ADAL" clId="{E47A2322-55CE-4657-BAFE-1D0B5EAEC615}" dt="2024-06-16T18:43:38.925" v="477" actId="1076"/>
        <pc:sldMkLst>
          <pc:docMk/>
          <pc:sldMk cId="1690302056" sldId="290"/>
        </pc:sldMkLst>
        <pc:spChg chg="mod">
          <ac:chgData name="Abels, Patrick" userId="ba666de4-0d21-43a6-8e66-51a18aae1b4a" providerId="ADAL" clId="{E47A2322-55CE-4657-BAFE-1D0B5EAEC615}" dt="2024-06-16T18:42:24.813" v="469"/>
          <ac:spMkLst>
            <pc:docMk/>
            <pc:sldMk cId="1690302056" sldId="290"/>
            <ac:spMk id="3" creationId="{422E0440-D693-D9BA-100F-CAB08EB5BAEA}"/>
          </ac:spMkLst>
        </pc:spChg>
        <pc:picChg chg="del">
          <ac:chgData name="Abels, Patrick" userId="ba666de4-0d21-43a6-8e66-51a18aae1b4a" providerId="ADAL" clId="{E47A2322-55CE-4657-BAFE-1D0B5EAEC615}" dt="2024-06-16T18:42:12.375" v="464" actId="478"/>
          <ac:picMkLst>
            <pc:docMk/>
            <pc:sldMk cId="1690302056" sldId="290"/>
            <ac:picMk id="5" creationId="{22FD29B5-80C2-29FD-E0E8-69A0591F8278}"/>
          </ac:picMkLst>
        </pc:picChg>
        <pc:picChg chg="add mod">
          <ac:chgData name="Abels, Patrick" userId="ba666de4-0d21-43a6-8e66-51a18aae1b4a" providerId="ADAL" clId="{E47A2322-55CE-4657-BAFE-1D0B5EAEC615}" dt="2024-06-16T18:43:38.925" v="477" actId="1076"/>
          <ac:picMkLst>
            <pc:docMk/>
            <pc:sldMk cId="1690302056" sldId="290"/>
            <ac:picMk id="6" creationId="{1D27BC8F-4093-8A03-5851-5DE82994AF54}"/>
          </ac:picMkLst>
        </pc:picChg>
        <pc:picChg chg="del">
          <ac:chgData name="Abels, Patrick" userId="ba666de4-0d21-43a6-8e66-51a18aae1b4a" providerId="ADAL" clId="{E47A2322-55CE-4657-BAFE-1D0B5EAEC615}" dt="2024-06-16T18:42:12.988" v="465" actId="478"/>
          <ac:picMkLst>
            <pc:docMk/>
            <pc:sldMk cId="1690302056" sldId="290"/>
            <ac:picMk id="8" creationId="{EBA2C30F-A771-18BD-B3F6-A1EEA1949E54}"/>
          </ac:picMkLst>
        </pc:picChg>
      </pc:sldChg>
      <pc:sldChg chg="addSp delSp modSp mod">
        <pc:chgData name="Abels, Patrick" userId="ba666de4-0d21-43a6-8e66-51a18aae1b4a" providerId="ADAL" clId="{E47A2322-55CE-4657-BAFE-1D0B5EAEC615}" dt="2024-06-16T18:45:51.490" v="505" actId="6549"/>
        <pc:sldMkLst>
          <pc:docMk/>
          <pc:sldMk cId="4105474813" sldId="291"/>
        </pc:sldMkLst>
        <pc:spChg chg="mod">
          <ac:chgData name="Abels, Patrick" userId="ba666de4-0d21-43a6-8e66-51a18aae1b4a" providerId="ADAL" clId="{E47A2322-55CE-4657-BAFE-1D0B5EAEC615}" dt="2024-06-16T18:45:51.490" v="505" actId="6549"/>
          <ac:spMkLst>
            <pc:docMk/>
            <pc:sldMk cId="4105474813" sldId="291"/>
            <ac:spMk id="3" creationId="{422E0440-D693-D9BA-100F-CAB08EB5BAEA}"/>
          </ac:spMkLst>
        </pc:spChg>
        <pc:picChg chg="del">
          <ac:chgData name="Abels, Patrick" userId="ba666de4-0d21-43a6-8e66-51a18aae1b4a" providerId="ADAL" clId="{E47A2322-55CE-4657-BAFE-1D0B5EAEC615}" dt="2024-06-16T18:42:09.574" v="463" actId="478"/>
          <ac:picMkLst>
            <pc:docMk/>
            <pc:sldMk cId="4105474813" sldId="291"/>
            <ac:picMk id="5" creationId="{834D10FD-F7B8-3A13-D005-BC61F17B75FA}"/>
          </ac:picMkLst>
        </pc:picChg>
        <pc:picChg chg="add mod">
          <ac:chgData name="Abels, Patrick" userId="ba666de4-0d21-43a6-8e66-51a18aae1b4a" providerId="ADAL" clId="{E47A2322-55CE-4657-BAFE-1D0B5EAEC615}" dt="2024-06-16T18:44:35.551" v="483" actId="14100"/>
          <ac:picMkLst>
            <pc:docMk/>
            <pc:sldMk cId="4105474813" sldId="291"/>
            <ac:picMk id="6" creationId="{53BB1A45-E7FC-C153-3F9B-08CFA59A36D2}"/>
          </ac:picMkLst>
        </pc:picChg>
        <pc:picChg chg="add mod modCrop">
          <ac:chgData name="Abels, Patrick" userId="ba666de4-0d21-43a6-8e66-51a18aae1b4a" providerId="ADAL" clId="{E47A2322-55CE-4657-BAFE-1D0B5EAEC615}" dt="2024-06-16T18:45:43.800" v="503" actId="1076"/>
          <ac:picMkLst>
            <pc:docMk/>
            <pc:sldMk cId="4105474813" sldId="291"/>
            <ac:picMk id="8" creationId="{9524D2CB-63EC-6D83-B193-46249A718470}"/>
          </ac:picMkLst>
        </pc:picChg>
      </pc:sldChg>
      <pc:sldChg chg="modSp new mod">
        <pc:chgData name="Abels, Patrick" userId="ba666de4-0d21-43a6-8e66-51a18aae1b4a" providerId="ADAL" clId="{E47A2322-55CE-4657-BAFE-1D0B5EAEC615}" dt="2024-06-16T18:27:29.874" v="346" actId="403"/>
        <pc:sldMkLst>
          <pc:docMk/>
          <pc:sldMk cId="2402832660" sldId="292"/>
        </pc:sldMkLst>
        <pc:spChg chg="mod">
          <ac:chgData name="Abels, Patrick" userId="ba666de4-0d21-43a6-8e66-51a18aae1b4a" providerId="ADAL" clId="{E47A2322-55CE-4657-BAFE-1D0B5EAEC615}" dt="2024-06-16T18:27:29.874" v="346" actId="403"/>
          <ac:spMkLst>
            <pc:docMk/>
            <pc:sldMk cId="2402832660" sldId="292"/>
            <ac:spMk id="2" creationId="{17A8597E-88FB-03E9-81FE-3FD1E39D9620}"/>
          </ac:spMkLst>
        </pc:spChg>
        <pc:spChg chg="mod">
          <ac:chgData name="Abels, Patrick" userId="ba666de4-0d21-43a6-8e66-51a18aae1b4a" providerId="ADAL" clId="{E47A2322-55CE-4657-BAFE-1D0B5EAEC615}" dt="2024-06-16T18:25:32.796" v="168" actId="20577"/>
          <ac:spMkLst>
            <pc:docMk/>
            <pc:sldMk cId="2402832660" sldId="292"/>
            <ac:spMk id="3" creationId="{88EC7507-1008-CA06-78CB-A74AEEA5FBBB}"/>
          </ac:spMkLst>
        </pc:sp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4B93DEB5-D796-4FEF-8CE0-8899EDCD32F8}"/>
    <pc:docChg chg="undo custSel addSld modSld sldOrd">
      <pc:chgData name="Abels, Patrick" userId="ba666de4-0d21-43a6-8e66-51a18aae1b4a" providerId="ADAL" clId="{4B93DEB5-D796-4FEF-8CE0-8899EDCD32F8}" dt="2024-06-16T18:08:21.545" v="1041" actId="20577"/>
      <pc:docMkLst>
        <pc:docMk/>
      </pc:docMkLst>
      <pc:sldChg chg="addSp delSp modSp mod">
        <pc:chgData name="Abels, Patrick" userId="ba666de4-0d21-43a6-8e66-51a18aae1b4a" providerId="ADAL" clId="{4B93DEB5-D796-4FEF-8CE0-8899EDCD32F8}" dt="2024-06-16T17:57:41.249" v="736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B93DEB5-D796-4FEF-8CE0-8899EDCD32F8}" dt="2024-06-16T17:57:21.584" v="731" actId="6549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B93DEB5-D796-4FEF-8CE0-8899EDCD32F8}" dt="2024-06-16T17:57:23.549" v="732" actId="478"/>
          <ac:picMkLst>
            <pc:docMk/>
            <pc:sldMk cId="1696715170" sldId="272"/>
            <ac:picMk id="3" creationId="{08BCA42B-BA3B-E3E2-D4D8-AF74D48E27BE}"/>
          </ac:picMkLst>
        </pc:picChg>
        <pc:picChg chg="add mod">
          <ac:chgData name="Abels, Patrick" userId="ba666de4-0d21-43a6-8e66-51a18aae1b4a" providerId="ADAL" clId="{4B93DEB5-D796-4FEF-8CE0-8899EDCD32F8}" dt="2024-06-16T17:57:41.249" v="736" actId="1076"/>
          <ac:picMkLst>
            <pc:docMk/>
            <pc:sldMk cId="1696715170" sldId="272"/>
            <ac:picMk id="5" creationId="{93B2EA91-A618-3F8F-3C5D-00B3CB72269A}"/>
          </ac:picMkLst>
        </pc:picChg>
      </pc:sldChg>
      <pc:sldChg chg="modSp mod">
        <pc:chgData name="Abels, Patrick" userId="ba666de4-0d21-43a6-8e66-51a18aae1b4a" providerId="ADAL" clId="{4B93DEB5-D796-4FEF-8CE0-8899EDCD32F8}" dt="2024-06-16T18:08:21.545" v="1041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B93DEB5-D796-4FEF-8CE0-8899EDCD32F8}" dt="2024-06-16T18:08:21.545" v="1041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4B93DEB5-D796-4FEF-8CE0-8899EDCD32F8}" dt="2024-06-16T17:53:07.339" v="495" actId="1076"/>
        <pc:sldMkLst>
          <pc:docMk/>
          <pc:sldMk cId="1411571808" sldId="279"/>
        </pc:sldMkLst>
        <pc:spChg chg="mod">
          <ac:chgData name="Abels, Patrick" userId="ba666de4-0d21-43a6-8e66-51a18aae1b4a" providerId="ADAL" clId="{4B93DEB5-D796-4FEF-8CE0-8899EDCD32F8}" dt="2024-06-16T17:52:49.858" v="489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B93DEB5-D796-4FEF-8CE0-8899EDCD32F8}" dt="2024-06-16T17:43:46.718" v="48" actId="20577"/>
          <ac:spMkLst>
            <pc:docMk/>
            <pc:sldMk cId="1411571808" sldId="279"/>
            <ac:spMk id="3" creationId="{5A8A3D9B-303D-6504-4867-9F9CE7FC5011}"/>
          </ac:spMkLst>
        </pc:spChg>
        <pc:spChg chg="mod">
          <ac:chgData name="Abels, Patrick" userId="ba666de4-0d21-43a6-8e66-51a18aae1b4a" providerId="ADAL" clId="{4B93DEB5-D796-4FEF-8CE0-8899EDCD32F8}" dt="2024-06-16T17:53:07.339" v="495" actId="1076"/>
          <ac:spMkLst>
            <pc:docMk/>
            <pc:sldMk cId="1411571808" sldId="279"/>
            <ac:spMk id="8" creationId="{7C55E7CF-4997-7421-6E28-6E16B70BF652}"/>
          </ac:spMkLst>
        </pc:spChg>
        <pc:spChg chg="mod ord">
          <ac:chgData name="Abels, Patrick" userId="ba666de4-0d21-43a6-8e66-51a18aae1b4a" providerId="ADAL" clId="{4B93DEB5-D796-4FEF-8CE0-8899EDCD32F8}" dt="2024-06-16T17:52:16.632" v="475" actId="1035"/>
          <ac:spMkLst>
            <pc:docMk/>
            <pc:sldMk cId="1411571808" sldId="279"/>
            <ac:spMk id="9" creationId="{4E845DC3-D61A-A379-F1A4-EECA1E6A5374}"/>
          </ac:spMkLst>
        </pc:spChg>
        <pc:spChg chg="add mod">
          <ac:chgData name="Abels, Patrick" userId="ba666de4-0d21-43a6-8e66-51a18aae1b4a" providerId="ADAL" clId="{4B93DEB5-D796-4FEF-8CE0-8899EDCD32F8}" dt="2024-06-16T17:47:21.248" v="323" actId="1037"/>
          <ac:spMkLst>
            <pc:docMk/>
            <pc:sldMk cId="1411571808" sldId="279"/>
            <ac:spMk id="11" creationId="{022257F1-BF5F-4F77-4262-51D9F7BC2F35}"/>
          </ac:spMkLst>
        </pc:spChg>
        <pc:spChg chg="add mod">
          <ac:chgData name="Abels, Patrick" userId="ba666de4-0d21-43a6-8e66-51a18aae1b4a" providerId="ADAL" clId="{4B93DEB5-D796-4FEF-8CE0-8899EDCD32F8}" dt="2024-06-16T17:46:56.802" v="310" actId="13926"/>
          <ac:spMkLst>
            <pc:docMk/>
            <pc:sldMk cId="1411571808" sldId="279"/>
            <ac:spMk id="12" creationId="{CDBB351B-4AC9-5700-4ACC-175BEA54CCEE}"/>
          </ac:spMkLst>
        </pc:spChg>
        <pc:spChg chg="add mod">
          <ac:chgData name="Abels, Patrick" userId="ba666de4-0d21-43a6-8e66-51a18aae1b4a" providerId="ADAL" clId="{4B93DEB5-D796-4FEF-8CE0-8899EDCD32F8}" dt="2024-06-16T17:47:05.723" v="313" actId="1076"/>
          <ac:spMkLst>
            <pc:docMk/>
            <pc:sldMk cId="1411571808" sldId="279"/>
            <ac:spMk id="13" creationId="{950BFE41-A37B-23BC-3BCE-973754872298}"/>
          </ac:spMkLst>
        </pc:spChg>
        <pc:spChg chg="add mod">
          <ac:chgData name="Abels, Patrick" userId="ba666de4-0d21-43a6-8e66-51a18aae1b4a" providerId="ADAL" clId="{4B93DEB5-D796-4FEF-8CE0-8899EDCD32F8}" dt="2024-06-16T17:47:14.516" v="315" actId="1076"/>
          <ac:spMkLst>
            <pc:docMk/>
            <pc:sldMk cId="1411571808" sldId="279"/>
            <ac:spMk id="14" creationId="{B613B87A-0D4D-345D-E998-DD1E850A486A}"/>
          </ac:spMkLst>
        </pc:spChg>
        <pc:spChg chg="add mod">
          <ac:chgData name="Abels, Patrick" userId="ba666de4-0d21-43a6-8e66-51a18aae1b4a" providerId="ADAL" clId="{4B93DEB5-D796-4FEF-8CE0-8899EDCD32F8}" dt="2024-06-16T17:51:05.643" v="440" actId="207"/>
          <ac:spMkLst>
            <pc:docMk/>
            <pc:sldMk cId="1411571808" sldId="279"/>
            <ac:spMk id="15" creationId="{D8F9D8DF-0738-EED8-795C-E9D0C542DCB9}"/>
          </ac:spMkLst>
        </pc:spChg>
        <pc:spChg chg="add mod">
          <ac:chgData name="Abels, Patrick" userId="ba666de4-0d21-43a6-8e66-51a18aae1b4a" providerId="ADAL" clId="{4B93DEB5-D796-4FEF-8CE0-8899EDCD32F8}" dt="2024-06-16T17:51:11.723" v="442" actId="1076"/>
          <ac:spMkLst>
            <pc:docMk/>
            <pc:sldMk cId="1411571808" sldId="279"/>
            <ac:spMk id="16" creationId="{36155AE2-899D-97E9-4D48-BF5C69A1BD49}"/>
          </ac:spMkLst>
        </pc:spChg>
        <pc:spChg chg="add mod">
          <ac:chgData name="Abels, Patrick" userId="ba666de4-0d21-43a6-8e66-51a18aae1b4a" providerId="ADAL" clId="{4B93DEB5-D796-4FEF-8CE0-8899EDCD32F8}" dt="2024-06-16T17:51:11.905" v="443"/>
          <ac:spMkLst>
            <pc:docMk/>
            <pc:sldMk cId="1411571808" sldId="279"/>
            <ac:spMk id="17" creationId="{E6F8B470-EA29-D81A-9C72-88DEECB2E7FD}"/>
          </ac:spMkLst>
        </pc:spChg>
        <pc:spChg chg="add mod">
          <ac:chgData name="Abels, Patrick" userId="ba666de4-0d21-43a6-8e66-51a18aae1b4a" providerId="ADAL" clId="{4B93DEB5-D796-4FEF-8CE0-8899EDCD32F8}" dt="2024-06-16T17:51:18.243" v="445" actId="1076"/>
          <ac:spMkLst>
            <pc:docMk/>
            <pc:sldMk cId="1411571808" sldId="279"/>
            <ac:spMk id="18" creationId="{3A99E155-679D-814D-2892-95F22FA346AC}"/>
          </ac:spMkLst>
        </pc:spChg>
        <pc:spChg chg="add mod">
          <ac:chgData name="Abels, Patrick" userId="ba666de4-0d21-43a6-8e66-51a18aae1b4a" providerId="ADAL" clId="{4B93DEB5-D796-4FEF-8CE0-8899EDCD32F8}" dt="2024-06-16T17:51:32.666" v="453" actId="1038"/>
          <ac:spMkLst>
            <pc:docMk/>
            <pc:sldMk cId="1411571808" sldId="279"/>
            <ac:spMk id="19" creationId="{C8959B5E-5751-5020-48CA-B135E3DC4518}"/>
          </ac:spMkLst>
        </pc:spChg>
        <pc:spChg chg="add mod">
          <ac:chgData name="Abels, Patrick" userId="ba666de4-0d21-43a6-8e66-51a18aae1b4a" providerId="ADAL" clId="{4B93DEB5-D796-4FEF-8CE0-8899EDCD32F8}" dt="2024-06-16T17:51:38.107" v="455" actId="1076"/>
          <ac:spMkLst>
            <pc:docMk/>
            <pc:sldMk cId="1411571808" sldId="279"/>
            <ac:spMk id="20" creationId="{D0BA8767-AAC0-7689-B8C8-32C8503B43AE}"/>
          </ac:spMkLst>
        </pc:spChg>
        <pc:spChg chg="add mod">
          <ac:chgData name="Abels, Patrick" userId="ba666de4-0d21-43a6-8e66-51a18aae1b4a" providerId="ADAL" clId="{4B93DEB5-D796-4FEF-8CE0-8899EDCD32F8}" dt="2024-06-16T17:51:42.899" v="457" actId="1076"/>
          <ac:spMkLst>
            <pc:docMk/>
            <pc:sldMk cId="1411571808" sldId="279"/>
            <ac:spMk id="21" creationId="{61B2A8A3-2548-C07D-D5CF-893B1CC21CAF}"/>
          </ac:spMkLst>
        </pc:spChg>
        <pc:spChg chg="add mod">
          <ac:chgData name="Abels, Patrick" userId="ba666de4-0d21-43a6-8e66-51a18aae1b4a" providerId="ADAL" clId="{4B93DEB5-D796-4FEF-8CE0-8899EDCD32F8}" dt="2024-06-16T17:51:43.092" v="458"/>
          <ac:spMkLst>
            <pc:docMk/>
            <pc:sldMk cId="1411571808" sldId="279"/>
            <ac:spMk id="22" creationId="{B88C3EFD-D3A7-7B49-19F0-8788A623F487}"/>
          </ac:spMkLst>
        </pc:spChg>
        <pc:spChg chg="add mod">
          <ac:chgData name="Abels, Patrick" userId="ba666de4-0d21-43a6-8e66-51a18aae1b4a" providerId="ADAL" clId="{4B93DEB5-D796-4FEF-8CE0-8899EDCD32F8}" dt="2024-06-16T17:52:24.202" v="478" actId="208"/>
          <ac:spMkLst>
            <pc:docMk/>
            <pc:sldMk cId="1411571808" sldId="279"/>
            <ac:spMk id="23" creationId="{66D78D91-3FEB-85A0-E938-68F126A03383}"/>
          </ac:spMkLst>
        </pc:spChg>
        <pc:spChg chg="add mod">
          <ac:chgData name="Abels, Patrick" userId="ba666de4-0d21-43a6-8e66-51a18aae1b4a" providerId="ADAL" clId="{4B93DEB5-D796-4FEF-8CE0-8899EDCD32F8}" dt="2024-06-16T17:52:29.813" v="487" actId="1038"/>
          <ac:spMkLst>
            <pc:docMk/>
            <pc:sldMk cId="1411571808" sldId="279"/>
            <ac:spMk id="24" creationId="{2CF439EB-EA88-2E91-2BD6-561D55D17A2E}"/>
          </ac:spMkLst>
        </pc:spChg>
        <pc:picChg chg="add mod ord">
          <ac:chgData name="Abels, Patrick" userId="ba666de4-0d21-43a6-8e66-51a18aae1b4a" providerId="ADAL" clId="{4B93DEB5-D796-4FEF-8CE0-8899EDCD32F8}" dt="2024-06-16T17:49:51.600" v="425" actId="166"/>
          <ac:picMkLst>
            <pc:docMk/>
            <pc:sldMk cId="1411571808" sldId="279"/>
            <ac:picMk id="4" creationId="{1FF450B0-6513-7B72-CBA9-BC90C32ADB21}"/>
          </ac:picMkLst>
        </pc:picChg>
        <pc:picChg chg="del">
          <ac:chgData name="Abels, Patrick" userId="ba666de4-0d21-43a6-8e66-51a18aae1b4a" providerId="ADAL" clId="{4B93DEB5-D796-4FEF-8CE0-8899EDCD32F8}" dt="2024-06-16T17:45:20.792" v="288" actId="478"/>
          <ac:picMkLst>
            <pc:docMk/>
            <pc:sldMk cId="1411571808" sldId="279"/>
            <ac:picMk id="5" creationId="{019F2B5C-001A-43A2-A731-D8BBE3D4BDD0}"/>
          </ac:picMkLst>
        </pc:picChg>
        <pc:picChg chg="del">
          <ac:chgData name="Abels, Patrick" userId="ba666de4-0d21-43a6-8e66-51a18aae1b4a" providerId="ADAL" clId="{4B93DEB5-D796-4FEF-8CE0-8899EDCD32F8}" dt="2024-06-16T17:45:20.010" v="287" actId="478"/>
          <ac:picMkLst>
            <pc:docMk/>
            <pc:sldMk cId="1411571808" sldId="279"/>
            <ac:picMk id="7" creationId="{6DBD0645-CD44-48CC-6059-FB27AAE3CDBB}"/>
          </ac:picMkLst>
        </pc:picChg>
        <pc:picChg chg="add mod">
          <ac:chgData name="Abels, Patrick" userId="ba666de4-0d21-43a6-8e66-51a18aae1b4a" providerId="ADAL" clId="{4B93DEB5-D796-4FEF-8CE0-8899EDCD32F8}" dt="2024-06-16T17:46:03.476" v="298" actId="1076"/>
          <ac:picMkLst>
            <pc:docMk/>
            <pc:sldMk cId="1411571808" sldId="279"/>
            <ac:picMk id="10" creationId="{8650B5B3-364C-59DB-125A-D3CDD361B249}"/>
          </ac:picMkLst>
        </pc:picChg>
      </pc:sldChg>
      <pc:sldChg chg="addSp delSp modSp mod">
        <pc:chgData name="Abels, Patrick" userId="ba666de4-0d21-43a6-8e66-51a18aae1b4a" providerId="ADAL" clId="{4B93DEB5-D796-4FEF-8CE0-8899EDCD32F8}" dt="2024-06-16T17:56:31.306" v="727"/>
        <pc:sldMkLst>
          <pc:docMk/>
          <pc:sldMk cId="797940177" sldId="280"/>
        </pc:sldMkLst>
        <pc:spChg chg="mod">
          <ac:chgData name="Abels, Patrick" userId="ba666de4-0d21-43a6-8e66-51a18aae1b4a" providerId="ADAL" clId="{4B93DEB5-D796-4FEF-8CE0-8899EDCD32F8}" dt="2024-06-16T17:54:46.820" v="692" actId="20577"/>
          <ac:spMkLst>
            <pc:docMk/>
            <pc:sldMk cId="797940177" sldId="280"/>
            <ac:spMk id="2" creationId="{A023C68E-6B07-1857-C52B-8A91F19C41D4}"/>
          </ac:spMkLst>
        </pc:spChg>
        <pc:picChg chg="del">
          <ac:chgData name="Abels, Patrick" userId="ba666de4-0d21-43a6-8e66-51a18aae1b4a" providerId="ADAL" clId="{4B93DEB5-D796-4FEF-8CE0-8899EDCD32F8}" dt="2024-06-16T17:54:25.428" v="601" actId="478"/>
          <ac:picMkLst>
            <pc:docMk/>
            <pc:sldMk cId="797940177" sldId="280"/>
            <ac:picMk id="5" creationId="{BABE2381-9E0B-69AF-5F80-9A316C198461}"/>
          </ac:picMkLst>
        </pc:picChg>
        <pc:picChg chg="add mod">
          <ac:chgData name="Abels, Patrick" userId="ba666de4-0d21-43a6-8e66-51a18aae1b4a" providerId="ADAL" clId="{4B93DEB5-D796-4FEF-8CE0-8899EDCD32F8}" dt="2024-06-16T17:56:31.306" v="727"/>
          <ac:picMkLst>
            <pc:docMk/>
            <pc:sldMk cId="797940177" sldId="280"/>
            <ac:picMk id="6" creationId="{2750CB10-8883-8E4B-3162-4C40A7D072DF}"/>
          </ac:picMkLst>
        </pc:picChg>
      </pc:sldChg>
      <pc:sldChg chg="modSp mod">
        <pc:chgData name="Abels, Patrick" userId="ba666de4-0d21-43a6-8e66-51a18aae1b4a" providerId="ADAL" clId="{4B93DEB5-D796-4FEF-8CE0-8899EDCD32F8}" dt="2024-06-16T17:41:57.636" v="17" actId="20577"/>
        <pc:sldMkLst>
          <pc:docMk/>
          <pc:sldMk cId="596136349" sldId="284"/>
        </pc:sldMkLst>
        <pc:spChg chg="mod">
          <ac:chgData name="Abels, Patrick" userId="ba666de4-0d21-43a6-8e66-51a18aae1b4a" providerId="ADAL" clId="{4B93DEB5-D796-4FEF-8CE0-8899EDCD32F8}" dt="2024-06-16T17:41:57.636" v="17" actId="20577"/>
          <ac:spMkLst>
            <pc:docMk/>
            <pc:sldMk cId="596136349" sldId="284"/>
            <ac:spMk id="2" creationId="{90FBDE12-CEE7-ACC0-18E7-F1EAB0C753C2}"/>
          </ac:spMkLst>
        </pc:spChg>
      </pc:sldChg>
      <pc:sldChg chg="addSp delSp modSp mod">
        <pc:chgData name="Abels, Patrick" userId="ba666de4-0d21-43a6-8e66-51a18aae1b4a" providerId="ADAL" clId="{4B93DEB5-D796-4FEF-8CE0-8899EDCD32F8}" dt="2024-06-16T17:43:34.343" v="33" actId="1076"/>
        <pc:sldMkLst>
          <pc:docMk/>
          <pc:sldMk cId="261216763" sldId="285"/>
        </pc:sldMkLst>
        <pc:picChg chg="del">
          <ac:chgData name="Abels, Patrick" userId="ba666de4-0d21-43a6-8e66-51a18aae1b4a" providerId="ADAL" clId="{4B93DEB5-D796-4FEF-8CE0-8899EDCD32F8}" dt="2024-06-16T17:42:40.235" v="18" actId="478"/>
          <ac:picMkLst>
            <pc:docMk/>
            <pc:sldMk cId="261216763" sldId="285"/>
            <ac:picMk id="4" creationId="{EDA25BB1-7F0B-6D32-E25A-B817E7CA1888}"/>
          </ac:picMkLst>
        </pc:picChg>
        <pc:picChg chg="add mod">
          <ac:chgData name="Abels, Patrick" userId="ba666de4-0d21-43a6-8e66-51a18aae1b4a" providerId="ADAL" clId="{4B93DEB5-D796-4FEF-8CE0-8899EDCD32F8}" dt="2024-06-16T17:43:34.343" v="33" actId="1076"/>
          <ac:picMkLst>
            <pc:docMk/>
            <pc:sldMk cId="261216763" sldId="285"/>
            <ac:picMk id="5" creationId="{3A0DF37E-A649-DE00-1908-D5E85F368B02}"/>
          </ac:picMkLst>
        </pc:picChg>
        <pc:picChg chg="del">
          <ac:chgData name="Abels, Patrick" userId="ba666de4-0d21-43a6-8e66-51a18aae1b4a" providerId="ADAL" clId="{4B93DEB5-D796-4FEF-8CE0-8899EDCD32F8}" dt="2024-06-16T17:42:49.365" v="23" actId="478"/>
          <ac:picMkLst>
            <pc:docMk/>
            <pc:sldMk cId="261216763" sldId="285"/>
            <ac:picMk id="6" creationId="{AC9CE94B-ACA6-E709-ABF5-F0FD6FEA54D4}"/>
          </ac:picMkLst>
        </pc:picChg>
        <pc:picChg chg="add mod modCrop">
          <ac:chgData name="Abels, Patrick" userId="ba666de4-0d21-43a6-8e66-51a18aae1b4a" providerId="ADAL" clId="{4B93DEB5-D796-4FEF-8CE0-8899EDCD32F8}" dt="2024-06-16T17:43:30.868" v="32" actId="1076"/>
          <ac:picMkLst>
            <pc:docMk/>
            <pc:sldMk cId="261216763" sldId="285"/>
            <ac:picMk id="8" creationId="{1D349FB2-9721-9F21-E343-6B43FE53298C}"/>
          </ac:picMkLst>
        </pc:picChg>
      </pc:sldChg>
      <pc:sldChg chg="addSp delSp modSp mod ord">
        <pc:chgData name="Abels, Patrick" userId="ba666de4-0d21-43a6-8e66-51a18aae1b4a" providerId="ADAL" clId="{4B93DEB5-D796-4FEF-8CE0-8899EDCD32F8}" dt="2024-06-16T18:03:20.539" v="851"/>
        <pc:sldMkLst>
          <pc:docMk/>
          <pc:sldMk cId="1959374530" sldId="286"/>
        </pc:sldMkLst>
        <pc:spChg chg="mod">
          <ac:chgData name="Abels, Patrick" userId="ba666de4-0d21-43a6-8e66-51a18aae1b4a" providerId="ADAL" clId="{4B93DEB5-D796-4FEF-8CE0-8899EDCD32F8}" dt="2024-06-16T18:03:18.367" v="849"/>
          <ac:spMkLst>
            <pc:docMk/>
            <pc:sldMk cId="1959374530" sldId="286"/>
            <ac:spMk id="3" creationId="{422E0440-D693-D9BA-100F-CAB08EB5BAEA}"/>
          </ac:spMkLst>
        </pc:spChg>
        <pc:picChg chg="del">
          <ac:chgData name="Abels, Patrick" userId="ba666de4-0d21-43a6-8e66-51a18aae1b4a" providerId="ADAL" clId="{4B93DEB5-D796-4FEF-8CE0-8899EDCD32F8}" dt="2024-06-16T18:01:56.279" v="837" actId="478"/>
          <ac:picMkLst>
            <pc:docMk/>
            <pc:sldMk cId="1959374530" sldId="286"/>
            <ac:picMk id="5" creationId="{4A8E1B85-311B-C930-BC94-465E85E13E16}"/>
          </ac:picMkLst>
        </pc:picChg>
        <pc:picChg chg="add mod modCrop">
          <ac:chgData name="Abels, Patrick" userId="ba666de4-0d21-43a6-8e66-51a18aae1b4a" providerId="ADAL" clId="{4B93DEB5-D796-4FEF-8CE0-8899EDCD32F8}" dt="2024-06-16T18:03:08.314" v="848" actId="1076"/>
          <ac:picMkLst>
            <pc:docMk/>
            <pc:sldMk cId="1959374530" sldId="286"/>
            <ac:picMk id="6" creationId="{BB0066E6-6B42-FD05-AC49-8D09FE7D20C2}"/>
          </ac:picMkLst>
        </pc:picChg>
        <pc:picChg chg="del">
          <ac:chgData name="Abels, Patrick" userId="ba666de4-0d21-43a6-8e66-51a18aae1b4a" providerId="ADAL" clId="{4B93DEB5-D796-4FEF-8CE0-8899EDCD32F8}" dt="2024-06-16T18:01:56.740" v="838" actId="478"/>
          <ac:picMkLst>
            <pc:docMk/>
            <pc:sldMk cId="1959374530" sldId="286"/>
            <ac:picMk id="7" creationId="{E185F91D-10EC-8CCF-D4EB-E6A52A2E0D45}"/>
          </ac:picMkLst>
        </pc:picChg>
        <pc:picChg chg="add mod">
          <ac:chgData name="Abels, Patrick" userId="ba666de4-0d21-43a6-8e66-51a18aae1b4a" providerId="ADAL" clId="{4B93DEB5-D796-4FEF-8CE0-8899EDCD32F8}" dt="2024-06-16T18:03:02.042" v="847" actId="1076"/>
          <ac:picMkLst>
            <pc:docMk/>
            <pc:sldMk cId="1959374530" sldId="286"/>
            <ac:picMk id="9" creationId="{E2647F6A-586F-7AA0-A12B-22BEDA914BC7}"/>
          </ac:picMkLst>
        </pc:picChg>
      </pc:sldChg>
      <pc:sldChg chg="addSp delSp modSp mod">
        <pc:chgData name="Abels, Patrick" userId="ba666de4-0d21-43a6-8e66-51a18aae1b4a" providerId="ADAL" clId="{4B93DEB5-D796-4FEF-8CE0-8899EDCD32F8}" dt="2024-06-16T17:59:16.977" v="768" actId="207"/>
        <pc:sldMkLst>
          <pc:docMk/>
          <pc:sldMk cId="2648778720" sldId="287"/>
        </pc:sldMkLst>
        <pc:spChg chg="mod">
          <ac:chgData name="Abels, Patrick" userId="ba666de4-0d21-43a6-8e66-51a18aae1b4a" providerId="ADAL" clId="{4B93DEB5-D796-4FEF-8CE0-8899EDCD32F8}" dt="2024-06-16T17:59:16.977" v="768" actId="207"/>
          <ac:spMkLst>
            <pc:docMk/>
            <pc:sldMk cId="2648778720" sldId="287"/>
            <ac:spMk id="3" creationId="{B8132F2F-1291-0AFF-1ABF-8C78ADF0F37B}"/>
          </ac:spMkLst>
        </pc:spChg>
        <pc:picChg chg="del">
          <ac:chgData name="Abels, Patrick" userId="ba666de4-0d21-43a6-8e66-51a18aae1b4a" providerId="ADAL" clId="{4B93DEB5-D796-4FEF-8CE0-8899EDCD32F8}" dt="2024-06-16T17:58:26.748" v="737" actId="478"/>
          <ac:picMkLst>
            <pc:docMk/>
            <pc:sldMk cId="2648778720" sldId="287"/>
            <ac:picMk id="5" creationId="{71D9214A-F984-6392-FF18-9E7B66BD7B88}"/>
          </ac:picMkLst>
        </pc:picChg>
        <pc:picChg chg="add mod modCrop">
          <ac:chgData name="Abels, Patrick" userId="ba666de4-0d21-43a6-8e66-51a18aae1b4a" providerId="ADAL" clId="{4B93DEB5-D796-4FEF-8CE0-8899EDCD32F8}" dt="2024-06-16T17:59:06.402" v="756" actId="1076"/>
          <ac:picMkLst>
            <pc:docMk/>
            <pc:sldMk cId="2648778720" sldId="287"/>
            <ac:picMk id="6" creationId="{397C58BD-4A94-E6F7-9775-59E037A0FBC6}"/>
          </ac:picMkLst>
        </pc:picChg>
        <pc:picChg chg="add mod modCrop">
          <ac:chgData name="Abels, Patrick" userId="ba666de4-0d21-43a6-8e66-51a18aae1b4a" providerId="ADAL" clId="{4B93DEB5-D796-4FEF-8CE0-8899EDCD32F8}" dt="2024-06-16T17:59:06.402" v="756" actId="1076"/>
          <ac:picMkLst>
            <pc:docMk/>
            <pc:sldMk cId="2648778720" sldId="287"/>
            <ac:picMk id="7" creationId="{8DF4E2F3-97C9-4CA3-E635-F33F9A7BD2E8}"/>
          </ac:picMkLst>
        </pc:picChg>
      </pc:sldChg>
      <pc:sldChg chg="addSp delSp modSp add mod ord">
        <pc:chgData name="Abels, Patrick" userId="ba666de4-0d21-43a6-8e66-51a18aae1b4a" providerId="ADAL" clId="{4B93DEB5-D796-4FEF-8CE0-8899EDCD32F8}" dt="2024-06-16T18:01:48.276" v="826"/>
        <pc:sldMkLst>
          <pc:docMk/>
          <pc:sldMk cId="1528809539" sldId="288"/>
        </pc:sldMkLst>
        <pc:spChg chg="mod">
          <ac:chgData name="Abels, Patrick" userId="ba666de4-0d21-43a6-8e66-51a18aae1b4a" providerId="ADAL" clId="{4B93DEB5-D796-4FEF-8CE0-8899EDCD32F8}" dt="2024-06-16T18:01:37.720" v="824" actId="6549"/>
          <ac:spMkLst>
            <pc:docMk/>
            <pc:sldMk cId="1528809539" sldId="288"/>
            <ac:spMk id="3" creationId="{B8132F2F-1291-0AFF-1ABF-8C78ADF0F37B}"/>
          </ac:spMkLst>
        </pc:spChg>
        <pc:picChg chg="add del mod">
          <ac:chgData name="Abels, Patrick" userId="ba666de4-0d21-43a6-8e66-51a18aae1b4a" providerId="ADAL" clId="{4B93DEB5-D796-4FEF-8CE0-8899EDCD32F8}" dt="2024-06-16T18:00:40.659" v="799" actId="478"/>
          <ac:picMkLst>
            <pc:docMk/>
            <pc:sldMk cId="1528809539" sldId="288"/>
            <ac:picMk id="5" creationId="{27A29A70-FE16-0F6A-5624-ABD659EC3BD8}"/>
          </ac:picMkLst>
        </pc:picChg>
        <pc:picChg chg="del">
          <ac:chgData name="Abels, Patrick" userId="ba666de4-0d21-43a6-8e66-51a18aae1b4a" providerId="ADAL" clId="{4B93DEB5-D796-4FEF-8CE0-8899EDCD32F8}" dt="2024-06-16T17:59:41.128" v="776" actId="478"/>
          <ac:picMkLst>
            <pc:docMk/>
            <pc:sldMk cId="1528809539" sldId="288"/>
            <ac:picMk id="6" creationId="{397C58BD-4A94-E6F7-9775-59E037A0FBC6}"/>
          </ac:picMkLst>
        </pc:picChg>
        <pc:picChg chg="del">
          <ac:chgData name="Abels, Patrick" userId="ba666de4-0d21-43a6-8e66-51a18aae1b4a" providerId="ADAL" clId="{4B93DEB5-D796-4FEF-8CE0-8899EDCD32F8}" dt="2024-06-16T17:59:41.564" v="777" actId="478"/>
          <ac:picMkLst>
            <pc:docMk/>
            <pc:sldMk cId="1528809539" sldId="288"/>
            <ac:picMk id="7" creationId="{8DF4E2F3-97C9-4CA3-E635-F33F9A7BD2E8}"/>
          </ac:picMkLst>
        </pc:picChg>
        <pc:picChg chg="add mod modCrop">
          <ac:chgData name="Abels, Patrick" userId="ba666de4-0d21-43a6-8e66-51a18aae1b4a" providerId="ADAL" clId="{4B93DEB5-D796-4FEF-8CE0-8899EDCD32F8}" dt="2024-06-16T18:01:28.090" v="813" actId="1440"/>
          <ac:picMkLst>
            <pc:docMk/>
            <pc:sldMk cId="1528809539" sldId="288"/>
            <ac:picMk id="9" creationId="{A23567F5-6BEC-ABDD-4DB6-516AE8D4E18B}"/>
          </ac:picMkLst>
        </pc:picChg>
        <pc:picChg chg="add mod modCrop">
          <ac:chgData name="Abels, Patrick" userId="ba666de4-0d21-43a6-8e66-51a18aae1b4a" providerId="ADAL" clId="{4B93DEB5-D796-4FEF-8CE0-8899EDCD32F8}" dt="2024-06-16T18:01:16.562" v="809" actId="14100"/>
          <ac:picMkLst>
            <pc:docMk/>
            <pc:sldMk cId="1528809539" sldId="288"/>
            <ac:picMk id="11" creationId="{C79AB055-B920-3AB5-7E7F-7FC39E7A6C8A}"/>
          </ac:picMkLst>
        </pc:picChg>
      </pc:sldChg>
      <pc:sldChg chg="add">
        <pc:chgData name="Abels, Patrick" userId="ba666de4-0d21-43a6-8e66-51a18aae1b4a" providerId="ADAL" clId="{4B93DEB5-D796-4FEF-8CE0-8899EDCD32F8}" dt="2024-06-16T18:00:36.417" v="792" actId="2890"/>
        <pc:sldMkLst>
          <pc:docMk/>
          <pc:sldMk cId="401227289" sldId="289"/>
        </pc:sldMkLst>
      </pc:sldChg>
      <pc:sldChg chg="addSp delSp modSp add mod ord">
        <pc:chgData name="Abels, Patrick" userId="ba666de4-0d21-43a6-8e66-51a18aae1b4a" providerId="ADAL" clId="{4B93DEB5-D796-4FEF-8CE0-8899EDCD32F8}" dt="2024-06-16T18:04:50.385" v="872" actId="732"/>
        <pc:sldMkLst>
          <pc:docMk/>
          <pc:sldMk cId="1690302056" sldId="290"/>
        </pc:sldMkLst>
        <pc:spChg chg="mod">
          <ac:chgData name="Abels, Patrick" userId="ba666de4-0d21-43a6-8e66-51a18aae1b4a" providerId="ADAL" clId="{4B93DEB5-D796-4FEF-8CE0-8899EDCD32F8}" dt="2024-06-16T18:03:43.759" v="862"/>
          <ac:spMkLst>
            <pc:docMk/>
            <pc:sldMk cId="1690302056" sldId="290"/>
            <ac:spMk id="3" creationId="{422E0440-D693-D9BA-100F-CAB08EB5BAEA}"/>
          </ac:spMkLst>
        </pc:spChg>
        <pc:picChg chg="add mod">
          <ac:chgData name="Abels, Patrick" userId="ba666de4-0d21-43a6-8e66-51a18aae1b4a" providerId="ADAL" clId="{4B93DEB5-D796-4FEF-8CE0-8899EDCD32F8}" dt="2024-06-16T18:04:38.331" v="870" actId="14100"/>
          <ac:picMkLst>
            <pc:docMk/>
            <pc:sldMk cId="1690302056" sldId="290"/>
            <ac:picMk id="5" creationId="{22FD29B5-80C2-29FD-E0E8-69A0591F8278}"/>
          </ac:picMkLst>
        </pc:picChg>
        <pc:picChg chg="del">
          <ac:chgData name="Abels, Patrick" userId="ba666de4-0d21-43a6-8e66-51a18aae1b4a" providerId="ADAL" clId="{4B93DEB5-D796-4FEF-8CE0-8899EDCD32F8}" dt="2024-06-16T18:03:45.014" v="863" actId="478"/>
          <ac:picMkLst>
            <pc:docMk/>
            <pc:sldMk cId="1690302056" sldId="290"/>
            <ac:picMk id="6" creationId="{BB0066E6-6B42-FD05-AC49-8D09FE7D20C2}"/>
          </ac:picMkLst>
        </pc:picChg>
        <pc:picChg chg="add mod modCrop">
          <ac:chgData name="Abels, Patrick" userId="ba666de4-0d21-43a6-8e66-51a18aae1b4a" providerId="ADAL" clId="{4B93DEB5-D796-4FEF-8CE0-8899EDCD32F8}" dt="2024-06-16T18:04:50.385" v="872" actId="732"/>
          <ac:picMkLst>
            <pc:docMk/>
            <pc:sldMk cId="1690302056" sldId="290"/>
            <ac:picMk id="8" creationId="{EBA2C30F-A771-18BD-B3F6-A1EEA1949E54}"/>
          </ac:picMkLst>
        </pc:picChg>
        <pc:picChg chg="del">
          <ac:chgData name="Abels, Patrick" userId="ba666de4-0d21-43a6-8e66-51a18aae1b4a" providerId="ADAL" clId="{4B93DEB5-D796-4FEF-8CE0-8899EDCD32F8}" dt="2024-06-16T18:03:45.445" v="864" actId="478"/>
          <ac:picMkLst>
            <pc:docMk/>
            <pc:sldMk cId="1690302056" sldId="290"/>
            <ac:picMk id="9" creationId="{E2647F6A-586F-7AA0-A12B-22BEDA914BC7}"/>
          </ac:picMkLst>
        </pc:picChg>
      </pc:sldChg>
      <pc:sldChg chg="addSp delSp modSp add mod ord">
        <pc:chgData name="Abels, Patrick" userId="ba666de4-0d21-43a6-8e66-51a18aae1b4a" providerId="ADAL" clId="{4B93DEB5-D796-4FEF-8CE0-8899EDCD32F8}" dt="2024-06-16T18:05:27.454" v="884" actId="1036"/>
        <pc:sldMkLst>
          <pc:docMk/>
          <pc:sldMk cId="4105474813" sldId="291"/>
        </pc:sldMkLst>
        <pc:spChg chg="mod">
          <ac:chgData name="Abels, Patrick" userId="ba666de4-0d21-43a6-8e66-51a18aae1b4a" providerId="ADAL" clId="{4B93DEB5-D796-4FEF-8CE0-8899EDCD32F8}" dt="2024-06-16T18:03:32.004" v="858"/>
          <ac:spMkLst>
            <pc:docMk/>
            <pc:sldMk cId="4105474813" sldId="291"/>
            <ac:spMk id="3" creationId="{422E0440-D693-D9BA-100F-CAB08EB5BAEA}"/>
          </ac:spMkLst>
        </pc:spChg>
        <pc:picChg chg="add mod">
          <ac:chgData name="Abels, Patrick" userId="ba666de4-0d21-43a6-8e66-51a18aae1b4a" providerId="ADAL" clId="{4B93DEB5-D796-4FEF-8CE0-8899EDCD32F8}" dt="2024-06-16T18:05:27.454" v="884" actId="1036"/>
          <ac:picMkLst>
            <pc:docMk/>
            <pc:sldMk cId="4105474813" sldId="291"/>
            <ac:picMk id="5" creationId="{834D10FD-F7B8-3A13-D005-BC61F17B75FA}"/>
          </ac:picMkLst>
        </pc:picChg>
        <pc:picChg chg="del">
          <ac:chgData name="Abels, Patrick" userId="ba666de4-0d21-43a6-8e66-51a18aae1b4a" providerId="ADAL" clId="{4B93DEB5-D796-4FEF-8CE0-8899EDCD32F8}" dt="2024-06-16T18:03:33.676" v="859" actId="478"/>
          <ac:picMkLst>
            <pc:docMk/>
            <pc:sldMk cId="4105474813" sldId="291"/>
            <ac:picMk id="6" creationId="{BB0066E6-6B42-FD05-AC49-8D09FE7D20C2}"/>
          </ac:picMkLst>
        </pc:picChg>
        <pc:picChg chg="del">
          <ac:chgData name="Abels, Patrick" userId="ba666de4-0d21-43a6-8e66-51a18aae1b4a" providerId="ADAL" clId="{4B93DEB5-D796-4FEF-8CE0-8899EDCD32F8}" dt="2024-06-16T18:03:34.265" v="860" actId="478"/>
          <ac:picMkLst>
            <pc:docMk/>
            <pc:sldMk cId="4105474813" sldId="291"/>
            <ac:picMk id="9" creationId="{E2647F6A-586F-7AA0-A12B-22BEDA914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194B4-3129-65BD-2D21-A987DE027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2F2F-1291-0AFF-1ABF-8C78ADF0F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Fun175/17-18 – </a:t>
            </a:r>
            <a:r>
              <a:rPr lang="en-GB" dirty="0" err="1">
                <a:solidFill>
                  <a:srgbClr val="FFC000"/>
                </a:solidFill>
              </a:rPr>
              <a:t>schwer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32E43-BE0A-48A5-04D8-5FF0A9AC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27"/>
          <a:stretch/>
        </p:blipFill>
        <p:spPr>
          <a:xfrm>
            <a:off x="2589449" y="2377904"/>
            <a:ext cx="6690371" cy="3547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13DE2-6EDC-DBCD-4679-8322C1C3E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57" t="6121" r="836" b="60849"/>
          <a:stretch/>
        </p:blipFill>
        <p:spPr>
          <a:xfrm>
            <a:off x="7419300" y="1861780"/>
            <a:ext cx="2581836" cy="25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095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DB56C-2FE0-0434-1613-583496ACF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0440-D693-D9BA-100F-CAB08EB5B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Fun175/17-18 – </a:t>
            </a:r>
            <a:r>
              <a:rPr lang="en-GB" dirty="0" err="1">
                <a:solidFill>
                  <a:srgbClr val="FFC000"/>
                </a:solidFill>
              </a:rPr>
              <a:t>schwer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B1A45-E7FC-C153-3F9B-08CFA59A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8" y="1895018"/>
            <a:ext cx="6308191" cy="3000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4D2CB-63EC-6D83-B193-46249A71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10"/>
          <a:stretch/>
        </p:blipFill>
        <p:spPr>
          <a:xfrm>
            <a:off x="6719234" y="1935359"/>
            <a:ext cx="5039498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4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Fun175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F6597-4BC0-D21D-4080-F265F9D97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2" t="66708" r="1072" b="252"/>
          <a:stretch/>
        </p:blipFill>
        <p:spPr>
          <a:xfrm>
            <a:off x="481887" y="2788024"/>
            <a:ext cx="10867605" cy="28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 numCol="1"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EB86-4DDB-23D9-15A2-0E6D088B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2" y="1814792"/>
            <a:ext cx="8742498" cy="35992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9B33B-16CD-7499-6855-373F73B0EAA2}"/>
              </a:ext>
            </a:extLst>
          </p:cNvPr>
          <p:cNvSpPr/>
          <p:nvPr/>
        </p:nvSpPr>
        <p:spPr>
          <a:xfrm>
            <a:off x="478342" y="1743075"/>
            <a:ext cx="1108411" cy="5070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7A728-F847-59EE-EE0F-991EC6AE1A19}"/>
                  </a:ext>
                </a:extLst>
              </p:cNvPr>
              <p:cNvSpPr txBox="1"/>
              <p:nvPr/>
            </p:nvSpPr>
            <p:spPr>
              <a:xfrm>
                <a:off x="1855822" y="5818919"/>
                <a:ext cx="59875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erst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gerade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dann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ungerade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…%</m:t>
                      </m:r>
                    </m:oMath>
                  </m:oMathPara>
                </a14:m>
                <a:endParaRPr lang="en-DE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7A728-F847-59EE-EE0F-991EC6AE1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22" y="5818919"/>
                <a:ext cx="598753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BDE12-CEE7-ACC0-18E7-F1EAB0C75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Gegenereignis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96136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72400-51D7-764A-A210-25B9DFEA6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ADB76-D962-9BA2-A2F2-CE2CBD235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"/>
          <a:stretch/>
        </p:blipFill>
        <p:spPr>
          <a:xfrm>
            <a:off x="190464" y="1873625"/>
            <a:ext cx="11811072" cy="1799941"/>
          </a:xfrm>
          <a:prstGeom prst="rect">
            <a:avLst/>
          </a:prstGeom>
        </p:spPr>
      </p:pic>
      <p:pic>
        <p:nvPicPr>
          <p:cNvPr id="1026" name="Picture 2" descr="Die besten Städte der Welt für Rugby-Fans ‹ GO Blog | EF Blog Deutschland">
            <a:extLst>
              <a:ext uri="{FF2B5EF4-FFF2-40B4-BE49-F238E27FC236}">
                <a16:creationId xmlns:a16="http://schemas.microsoft.com/office/drawing/2014/main" id="{AD054E03-2B1B-A8DA-F57F-25B464FD6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3" b="4906"/>
          <a:stretch/>
        </p:blipFill>
        <p:spPr bwMode="auto">
          <a:xfrm>
            <a:off x="-78348" y="4670613"/>
            <a:ext cx="12405973" cy="22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67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7A8597E-88FB-03E9-81FE-3FD1E39D962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Das </a:t>
                </a:r>
                <a:r>
                  <a:rPr lang="en-GB" dirty="0" err="1"/>
                  <a:t>Gegenereignis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 einem </a:t>
                </a:r>
                <a:r>
                  <a:rPr lang="en-GB" dirty="0" err="1"/>
                  <a:t>Ereignis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tritt</a:t>
                </a:r>
                <a:r>
                  <a:rPr lang="en-GB" dirty="0"/>
                  <a:t> genau </a:t>
                </a:r>
                <a:r>
                  <a:rPr lang="en-GB" dirty="0" err="1"/>
                  <a:t>dann</a:t>
                </a:r>
                <a:r>
                  <a:rPr lang="en-GB" dirty="0"/>
                  <a:t> </a:t>
                </a:r>
                <a:r>
                  <a:rPr lang="en-GB" dirty="0" err="1"/>
                  <a:t>ein</a:t>
                </a:r>
                <a:r>
                  <a:rPr lang="en-GB" dirty="0"/>
                  <a:t>, wenn das </a:t>
                </a:r>
                <a:r>
                  <a:rPr lang="en-GB" dirty="0" err="1"/>
                  <a:t>Ereignis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nicht</a:t>
                </a:r>
                <a:r>
                  <a:rPr lang="en-GB" dirty="0"/>
                  <a:t> </a:t>
                </a:r>
                <a:r>
                  <a:rPr lang="en-GB" dirty="0" err="1"/>
                  <a:t>eintritt</a:t>
                </a:r>
                <a:r>
                  <a:rPr lang="en-GB" dirty="0"/>
                  <a:t>. Für seine </a:t>
                </a:r>
                <a:r>
                  <a:rPr lang="en-GB" dirty="0" err="1"/>
                  <a:t>Wahrscheinlichkeit</a:t>
                </a:r>
                <a:r>
                  <a:rPr lang="en-GB" dirty="0"/>
                  <a:t> gilt:</a:t>
                </a:r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d>
                      <m:r>
                        <a:rPr lang="en-GB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48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7A8597E-88FB-03E9-81FE-3FD1E39D9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8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7507-1008-CA06-78CB-A74AEEA5FB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Gegenereignis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028326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3C68E-6B07-1857-C52B-8A91F19C4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Fun174/8-10 – </a:t>
            </a:r>
            <a:r>
              <a:rPr lang="en-GB" dirty="0" err="1">
                <a:solidFill>
                  <a:srgbClr val="FFC000"/>
                </a:solidFill>
              </a:rPr>
              <a:t>leicht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64DD4-C3C3-20EF-02ED-EC345AB29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11" b="68971"/>
          <a:stretch/>
        </p:blipFill>
        <p:spPr>
          <a:xfrm>
            <a:off x="400050" y="1797957"/>
            <a:ext cx="6224798" cy="1626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2E37F-2FA8-3A58-2BF4-88D48F6F8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28351" l="72989" r="97557">
                        <a14:foregroundMark x1="73132" y1="8505" x2="73851" y2="17526"/>
                        <a14:foregroundMark x1="97557" y1="9794" x2="96121" y2="12113"/>
                        <a14:foregroundMark x1="85057" y1="10567" x2="87787" y2="10052"/>
                      </a14:backgroundRemoval>
                    </a14:imgEffect>
                  </a14:imgLayer>
                </a14:imgProps>
              </a:ext>
            </a:extLst>
          </a:blip>
          <a:srcRect l="70993" b="68357"/>
          <a:stretch/>
        </p:blipFill>
        <p:spPr>
          <a:xfrm>
            <a:off x="7729418" y="1251284"/>
            <a:ext cx="3240741" cy="1970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EB824-E376-0A0D-A044-1CC59C67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14"/>
          <a:stretch/>
        </p:blipFill>
        <p:spPr>
          <a:xfrm>
            <a:off x="433268" y="4551536"/>
            <a:ext cx="9404499" cy="1524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5D213-07EB-A1E1-0286-762720A8C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70" b="45123"/>
          <a:stretch/>
        </p:blipFill>
        <p:spPr>
          <a:xfrm>
            <a:off x="398409" y="3424709"/>
            <a:ext cx="9404497" cy="11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DB56C-2FE0-0434-1613-583496ACF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0440-D693-D9BA-100F-CAB08EB5B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Fun174/8-10 – </a:t>
            </a:r>
            <a:r>
              <a:rPr lang="en-GB" dirty="0" err="1">
                <a:solidFill>
                  <a:srgbClr val="FFC000"/>
                </a:solidFill>
              </a:rPr>
              <a:t>leicht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DBF12-3327-3C59-8152-224FBE23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1" y="2036617"/>
            <a:ext cx="11311249" cy="33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4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194B4-3129-65BD-2D21-A987DE027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2F2F-1291-0AFF-1ABF-8C78ADF0F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Fun174/12-14 – </a:t>
            </a:r>
            <a:r>
              <a:rPr lang="en-GB" dirty="0" err="1">
                <a:solidFill>
                  <a:srgbClr val="FFC000"/>
                </a:solidFill>
              </a:rPr>
              <a:t>mittel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86054-1315-4AF2-5883-08CB2A6C2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98" b="57385"/>
          <a:stretch/>
        </p:blipFill>
        <p:spPr>
          <a:xfrm>
            <a:off x="1276985" y="1696719"/>
            <a:ext cx="4458637" cy="2111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39AEDB-E3F7-B186-2507-EBAF5CDCA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72"/>
          <a:stretch/>
        </p:blipFill>
        <p:spPr>
          <a:xfrm>
            <a:off x="1276985" y="3980759"/>
            <a:ext cx="7296973" cy="26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2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DB56C-2FE0-0434-1613-583496ACF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0440-D693-D9BA-100F-CAB08EB5B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Fun174/12-14 – </a:t>
            </a:r>
            <a:r>
              <a:rPr lang="en-GB" dirty="0" err="1">
                <a:solidFill>
                  <a:srgbClr val="FFC000"/>
                </a:solidFill>
              </a:rPr>
              <a:t>mittel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7BC8F-4093-8A03-5851-5DE82994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86" y="1731772"/>
            <a:ext cx="8929828" cy="46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2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2024-06-16T18:48:35Z</dcterms:modified>
</cp:coreProperties>
</file>