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6" r:id="rId4"/>
    <p:sldId id="279" r:id="rId5"/>
    <p:sldId id="282" r:id="rId6"/>
    <p:sldId id="281" r:id="rId7"/>
    <p:sldId id="283" r:id="rId8"/>
    <p:sldId id="278" r:id="rId9"/>
    <p:sldId id="261" r:id="rId10"/>
    <p:sldId id="280" r:id="rId11"/>
    <p:sldId id="262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D87037"/>
    <a:srgbClr val="635B46"/>
    <a:srgbClr val="EA919E"/>
    <a:srgbClr val="000000"/>
    <a:srgbClr val="0D2504"/>
    <a:srgbClr val="010201"/>
    <a:srgbClr val="99B7AE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24E7AC-2540-4046-ADC9-0BC4A7F96353}" v="16" dt="2024-06-18T22:14:43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76D40ECE-2383-4DE9-B62F-E63EDCE346C5}"/>
    <pc:docChg chg="undo custSel addSld delSld modSld modMainMaster">
      <pc:chgData name="Abels, Patrick" userId="ba666de4-0d21-43a6-8e66-51a18aae1b4a" providerId="ADAL" clId="{76D40ECE-2383-4DE9-B62F-E63EDCE346C5}" dt="2023-12-27T14:35:04.256" v="1449" actId="20577"/>
      <pc:docMkLst>
        <pc:docMk/>
      </pc:docMkLst>
      <pc:sldChg chg="addSp delSp modSp mod">
        <pc:chgData name="Abels, Patrick" userId="ba666de4-0d21-43a6-8e66-51a18aae1b4a" providerId="ADAL" clId="{76D40ECE-2383-4DE9-B62F-E63EDCE346C5}" dt="2023-12-27T14:25:17.438" v="129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6D40ECE-2383-4DE9-B62F-E63EDCE346C5}" dt="2023-12-27T14:25:05.995" v="1288" actId="6549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76D40ECE-2383-4DE9-B62F-E63EDCE346C5}" dt="2023-12-27T14:25:17.438" v="1291" actId="1076"/>
          <ac:picMkLst>
            <pc:docMk/>
            <pc:sldMk cId="4223110314" sldId="261"/>
            <ac:picMk id="4" creationId="{C3F2F39F-B6E3-D361-D355-CA9DF704CCB0}"/>
          </ac:picMkLst>
        </pc:picChg>
        <pc:picChg chg="del">
          <ac:chgData name="Abels, Patrick" userId="ba666de4-0d21-43a6-8e66-51a18aae1b4a" providerId="ADAL" clId="{76D40ECE-2383-4DE9-B62F-E63EDCE346C5}" dt="2023-12-27T14:24:50.919" v="1282" actId="478"/>
          <ac:picMkLst>
            <pc:docMk/>
            <pc:sldMk cId="4223110314" sldId="261"/>
            <ac:picMk id="10" creationId="{D5DA3204-53B6-BB54-5460-CC890D4C227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931251602" sldId="268"/>
        </pc:sldMkLst>
      </pc:sldChg>
      <pc:sldChg chg="del">
        <pc:chgData name="Abels, Patrick" userId="ba666de4-0d21-43a6-8e66-51a18aae1b4a" providerId="ADAL" clId="{76D40ECE-2383-4DE9-B62F-E63EDCE346C5}" dt="2023-12-27T13:36:23.659" v="0" actId="47"/>
        <pc:sldMkLst>
          <pc:docMk/>
          <pc:sldMk cId="4171353846" sldId="270"/>
        </pc:sldMkLst>
      </pc:sldChg>
      <pc:sldChg chg="del">
        <pc:chgData name="Abels, Patrick" userId="ba666de4-0d21-43a6-8e66-51a18aae1b4a" providerId="ADAL" clId="{76D40ECE-2383-4DE9-B62F-E63EDCE346C5}" dt="2023-12-27T13:36:58.521" v="34" actId="47"/>
        <pc:sldMkLst>
          <pc:docMk/>
          <pc:sldMk cId="2367007499" sldId="271"/>
        </pc:sldMkLst>
      </pc:sldChg>
      <pc:sldChg chg="addSp modSp mod">
        <pc:chgData name="Abels, Patrick" userId="ba666de4-0d21-43a6-8e66-51a18aae1b4a" providerId="ADAL" clId="{76D40ECE-2383-4DE9-B62F-E63EDCE346C5}" dt="2023-12-27T14:31:03.876" v="1361" actId="1076"/>
        <pc:sldMkLst>
          <pc:docMk/>
          <pc:sldMk cId="1696715170" sldId="272"/>
        </pc:sldMkLst>
        <pc:spChg chg="mod">
          <ac:chgData name="Abels, Patrick" userId="ba666de4-0d21-43a6-8e66-51a18aae1b4a" providerId="ADAL" clId="{76D40ECE-2383-4DE9-B62F-E63EDCE346C5}" dt="2023-12-27T14:30:55.436" v="1358" actId="20577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76D40ECE-2383-4DE9-B62F-E63EDCE346C5}" dt="2023-12-27T14:31:03.876" v="1361" actId="1076"/>
          <ac:picMkLst>
            <pc:docMk/>
            <pc:sldMk cId="1696715170" sldId="272"/>
            <ac:picMk id="4" creationId="{111DBA75-F33B-3CEB-8E7E-B562F6DCCB32}"/>
          </ac:picMkLst>
        </pc:pic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76D40ECE-2383-4DE9-B62F-E63EDCE346C5}" dt="2023-12-27T14:35:04.256" v="1449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76D40ECE-2383-4DE9-B62F-E63EDCE346C5}" dt="2023-12-27T14:35:04.256" v="1449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del">
        <pc:chgData name="Abels, Patrick" userId="ba666de4-0d21-43a6-8e66-51a18aae1b4a" providerId="ADAL" clId="{76D40ECE-2383-4DE9-B62F-E63EDCE346C5}" dt="2023-12-27T13:37:05.123" v="35" actId="47"/>
        <pc:sldMkLst>
          <pc:docMk/>
          <pc:sldMk cId="3121237333" sldId="275"/>
        </pc:sldMkLst>
      </pc:sldChg>
      <pc:sldChg chg="modSp new mod">
        <pc:chgData name="Abels, Patrick" userId="ba666de4-0d21-43a6-8e66-51a18aae1b4a" providerId="ADAL" clId="{76D40ECE-2383-4DE9-B62F-E63EDCE346C5}" dt="2023-12-27T13:36:51.735" v="33" actId="207"/>
        <pc:sldMkLst>
          <pc:docMk/>
          <pc:sldMk cId="3031158712" sldId="276"/>
        </pc:sldMkLst>
        <pc:spChg chg="mod">
          <ac:chgData name="Abels, Patrick" userId="ba666de4-0d21-43a6-8e66-51a18aae1b4a" providerId="ADAL" clId="{76D40ECE-2383-4DE9-B62F-E63EDCE346C5}" dt="2023-12-27T13:36:51.735" v="33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new mod">
        <pc:chgData name="Abels, Patrick" userId="ba666de4-0d21-43a6-8e66-51a18aae1b4a" providerId="ADAL" clId="{76D40ECE-2383-4DE9-B62F-E63EDCE346C5}" dt="2023-12-27T14:27:45.318" v="1344" actId="20577"/>
        <pc:sldMkLst>
          <pc:docMk/>
          <pc:sldMk cId="1707741924" sldId="277"/>
        </pc:sldMkLst>
        <pc:spChg chg="del mod">
          <ac:chgData name="Abels, Patrick" userId="ba666de4-0d21-43a6-8e66-51a18aae1b4a" providerId="ADAL" clId="{76D40ECE-2383-4DE9-B62F-E63EDCE346C5}" dt="2023-12-27T13:48:13.859" v="435" actId="478"/>
          <ac:spMkLst>
            <pc:docMk/>
            <pc:sldMk cId="1707741924" sldId="277"/>
            <ac:spMk id="2" creationId="{774FD17B-0B48-661D-03F1-3740988D127B}"/>
          </ac:spMkLst>
        </pc:spChg>
        <pc:spChg chg="mod">
          <ac:chgData name="Abels, Patrick" userId="ba666de4-0d21-43a6-8e66-51a18aae1b4a" providerId="ADAL" clId="{76D40ECE-2383-4DE9-B62F-E63EDCE346C5}" dt="2023-12-27T13:38:36.368" v="71" actId="14100"/>
          <ac:spMkLst>
            <pc:docMk/>
            <pc:sldMk cId="1707741924" sldId="277"/>
            <ac:spMk id="3" creationId="{C23446AC-296D-C2F1-AB64-323757B1481A}"/>
          </ac:spMkLst>
        </pc:spChg>
        <pc:spChg chg="add mod">
          <ac:chgData name="Abels, Patrick" userId="ba666de4-0d21-43a6-8e66-51a18aae1b4a" providerId="ADAL" clId="{76D40ECE-2383-4DE9-B62F-E63EDCE346C5}" dt="2023-12-27T13:48:41.025" v="443" actId="1076"/>
          <ac:spMkLst>
            <pc:docMk/>
            <pc:sldMk cId="1707741924" sldId="277"/>
            <ac:spMk id="4" creationId="{A812DF4D-3C65-5D60-1E99-67AAFEE7F8A5}"/>
          </ac:spMkLst>
        </pc:spChg>
        <pc:spChg chg="add mod">
          <ac:chgData name="Abels, Patrick" userId="ba666de4-0d21-43a6-8e66-51a18aae1b4a" providerId="ADAL" clId="{76D40ECE-2383-4DE9-B62F-E63EDCE346C5}" dt="2023-12-27T13:50:36.329" v="501" actId="1076"/>
          <ac:spMkLst>
            <pc:docMk/>
            <pc:sldMk cId="1707741924" sldId="277"/>
            <ac:spMk id="5" creationId="{DC01E833-E7BE-5F14-3A69-A31DB2A3D11D}"/>
          </ac:spMkLst>
        </pc:spChg>
        <pc:spChg chg="add mod">
          <ac:chgData name="Abels, Patrick" userId="ba666de4-0d21-43a6-8e66-51a18aae1b4a" providerId="ADAL" clId="{76D40ECE-2383-4DE9-B62F-E63EDCE346C5}" dt="2023-12-27T14:27:45.318" v="1344" actId="20577"/>
          <ac:spMkLst>
            <pc:docMk/>
            <pc:sldMk cId="1707741924" sldId="277"/>
            <ac:spMk id="6" creationId="{146D3FC6-34EC-35C4-AABB-B8BC84864D94}"/>
          </ac:spMkLst>
        </pc:spChg>
        <pc:spChg chg="add mod">
          <ac:chgData name="Abels, Patrick" userId="ba666de4-0d21-43a6-8e66-51a18aae1b4a" providerId="ADAL" clId="{76D40ECE-2383-4DE9-B62F-E63EDCE346C5}" dt="2023-12-27T13:49:39.195" v="487" actId="1076"/>
          <ac:spMkLst>
            <pc:docMk/>
            <pc:sldMk cId="1707741924" sldId="277"/>
            <ac:spMk id="7" creationId="{C9C88A2F-D5FA-FAB0-9466-0B4663C32A3E}"/>
          </ac:spMkLst>
        </pc:spChg>
        <pc:spChg chg="add mod">
          <ac:chgData name="Abels, Patrick" userId="ba666de4-0d21-43a6-8e66-51a18aae1b4a" providerId="ADAL" clId="{76D40ECE-2383-4DE9-B62F-E63EDCE346C5}" dt="2023-12-27T13:50:33.426" v="500" actId="1076"/>
          <ac:spMkLst>
            <pc:docMk/>
            <pc:sldMk cId="1707741924" sldId="277"/>
            <ac:spMk id="8" creationId="{1456DAB7-0A5F-D76D-838D-672CDDF18941}"/>
          </ac:spMkLst>
        </pc:spChg>
        <pc:cxnChg chg="add mod">
          <ac:chgData name="Abels, Patrick" userId="ba666de4-0d21-43a6-8e66-51a18aae1b4a" providerId="ADAL" clId="{76D40ECE-2383-4DE9-B62F-E63EDCE346C5}" dt="2023-12-27T13:50:15.009" v="494" actId="14100"/>
          <ac:cxnSpMkLst>
            <pc:docMk/>
            <pc:sldMk cId="1707741924" sldId="277"/>
            <ac:cxnSpMk id="10" creationId="{8B929BEA-B87D-18F5-C4C9-5A1698095B19}"/>
          </ac:cxnSpMkLst>
        </pc:cxnChg>
        <pc:cxnChg chg="add mod">
          <ac:chgData name="Abels, Patrick" userId="ba666de4-0d21-43a6-8e66-51a18aae1b4a" providerId="ADAL" clId="{76D40ECE-2383-4DE9-B62F-E63EDCE346C5}" dt="2023-12-27T13:50:41.203" v="503" actId="14100"/>
          <ac:cxnSpMkLst>
            <pc:docMk/>
            <pc:sldMk cId="1707741924" sldId="277"/>
            <ac:cxnSpMk id="13" creationId="{9214CF7F-0CAD-ABCF-660E-B4C66FA2544D}"/>
          </ac:cxnSpMkLst>
        </pc:cxnChg>
        <pc:cxnChg chg="add mod">
          <ac:chgData name="Abels, Patrick" userId="ba666de4-0d21-43a6-8e66-51a18aae1b4a" providerId="ADAL" clId="{76D40ECE-2383-4DE9-B62F-E63EDCE346C5}" dt="2023-12-27T13:50:45.337" v="506" actId="14100"/>
          <ac:cxnSpMkLst>
            <pc:docMk/>
            <pc:sldMk cId="1707741924" sldId="277"/>
            <ac:cxnSpMk id="18" creationId="{9EECF257-EB96-ECE3-24C6-6BCBBE52F821}"/>
          </ac:cxnSpMkLst>
        </pc:cxnChg>
        <pc:cxnChg chg="add mod">
          <ac:chgData name="Abels, Patrick" userId="ba666de4-0d21-43a6-8e66-51a18aae1b4a" providerId="ADAL" clId="{76D40ECE-2383-4DE9-B62F-E63EDCE346C5}" dt="2023-12-27T13:50:52.754" v="509" actId="14100"/>
          <ac:cxnSpMkLst>
            <pc:docMk/>
            <pc:sldMk cId="1707741924" sldId="277"/>
            <ac:cxnSpMk id="21" creationId="{A296A474-E385-AE71-B355-75D2FB7759CD}"/>
          </ac:cxnSpMkLst>
        </pc:cxnChg>
        <pc:cxnChg chg="add mod">
          <ac:chgData name="Abels, Patrick" userId="ba666de4-0d21-43a6-8e66-51a18aae1b4a" providerId="ADAL" clId="{76D40ECE-2383-4DE9-B62F-E63EDCE346C5}" dt="2023-12-27T14:27:29.812" v="1336" actId="14100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new mod">
        <pc:chgData name="Abels, Patrick" userId="ba666de4-0d21-43a6-8e66-51a18aae1b4a" providerId="ADAL" clId="{76D40ECE-2383-4DE9-B62F-E63EDCE346C5}" dt="2023-12-27T14:21:43.694" v="1281" actId="404"/>
        <pc:sldMkLst>
          <pc:docMk/>
          <pc:sldMk cId="4229299927" sldId="278"/>
        </pc:sldMkLst>
        <pc:spChg chg="mod">
          <ac:chgData name="Abels, Patrick" userId="ba666de4-0d21-43a6-8e66-51a18aae1b4a" providerId="ADAL" clId="{76D40ECE-2383-4DE9-B62F-E63EDCE346C5}" dt="2023-12-27T14:19:48.127" v="1216" actId="20577"/>
          <ac:spMkLst>
            <pc:docMk/>
            <pc:sldMk cId="4229299927" sldId="278"/>
            <ac:spMk id="2" creationId="{E0564BF4-5737-2E89-4120-588BC7026039}"/>
          </ac:spMkLst>
        </pc:spChg>
        <pc:spChg chg="add mod">
          <ac:chgData name="Abels, Patrick" userId="ba666de4-0d21-43a6-8e66-51a18aae1b4a" providerId="ADAL" clId="{76D40ECE-2383-4DE9-B62F-E63EDCE346C5}" dt="2023-12-27T14:10:56.168" v="1107" actId="14100"/>
          <ac:spMkLst>
            <pc:docMk/>
            <pc:sldMk cId="4229299927" sldId="278"/>
            <ac:spMk id="8" creationId="{05B4DE32-7957-A621-283D-6EC1F0AEDF66}"/>
          </ac:spMkLst>
        </pc:spChg>
        <pc:spChg chg="add mod">
          <ac:chgData name="Abels, Patrick" userId="ba666de4-0d21-43a6-8e66-51a18aae1b4a" providerId="ADAL" clId="{76D40ECE-2383-4DE9-B62F-E63EDCE346C5}" dt="2023-12-27T14:15:53.716" v="1214" actId="20577"/>
          <ac:spMkLst>
            <pc:docMk/>
            <pc:sldMk cId="4229299927" sldId="278"/>
            <ac:spMk id="9" creationId="{2A471C0E-5025-1535-8361-E0F623DCFA12}"/>
          </ac:spMkLst>
        </pc:spChg>
        <pc:spChg chg="add mod">
          <ac:chgData name="Abels, Patrick" userId="ba666de4-0d21-43a6-8e66-51a18aae1b4a" providerId="ADAL" clId="{76D40ECE-2383-4DE9-B62F-E63EDCE346C5}" dt="2023-12-27T14:21:43.694" v="1281" actId="404"/>
          <ac:spMkLst>
            <pc:docMk/>
            <pc:sldMk cId="4229299927" sldId="278"/>
            <ac:spMk id="10" creationId="{B8B07225-F622-A542-4CAB-47C05F5B527C}"/>
          </ac:spMkLst>
        </pc:spChg>
        <pc:picChg chg="add del mod">
          <ac:chgData name="Abels, Patrick" userId="ba666de4-0d21-43a6-8e66-51a18aae1b4a" providerId="ADAL" clId="{76D40ECE-2383-4DE9-B62F-E63EDCE346C5}" dt="2023-12-27T14:05:06.046" v="1050" actId="478"/>
          <ac:picMkLst>
            <pc:docMk/>
            <pc:sldMk cId="4229299927" sldId="278"/>
            <ac:picMk id="4" creationId="{10FB66FC-02C1-974E-C85A-60399B53124F}"/>
          </ac:picMkLst>
        </pc:picChg>
        <pc:picChg chg="add mod modCrop">
          <ac:chgData name="Abels, Patrick" userId="ba666de4-0d21-43a6-8e66-51a18aae1b4a" providerId="ADAL" clId="{76D40ECE-2383-4DE9-B62F-E63EDCE346C5}" dt="2023-12-27T14:06:13.592" v="1056" actId="1076"/>
          <ac:picMkLst>
            <pc:docMk/>
            <pc:sldMk cId="4229299927" sldId="278"/>
            <ac:picMk id="6" creationId="{74EE7002-72CF-7391-D7C5-4ECC324485AA}"/>
          </ac:picMkLst>
        </pc:picChg>
        <pc:picChg chg="add mod modCrop">
          <ac:chgData name="Abels, Patrick" userId="ba666de4-0d21-43a6-8e66-51a18aae1b4a" providerId="ADAL" clId="{76D40ECE-2383-4DE9-B62F-E63EDCE346C5}" dt="2023-12-27T14:06:15.807" v="1057" actId="1076"/>
          <ac:picMkLst>
            <pc:docMk/>
            <pc:sldMk cId="4229299927" sldId="278"/>
            <ac:picMk id="7" creationId="{E84F8A1A-21C0-5225-FC34-2A3D9072A997}"/>
          </ac:picMkLst>
        </pc:picChg>
      </pc:sldChg>
      <pc:sldChg chg="addSp delSp modSp add mod">
        <pc:chgData name="Abels, Patrick" userId="ba666de4-0d21-43a6-8e66-51a18aae1b4a" providerId="ADAL" clId="{76D40ECE-2383-4DE9-B62F-E63EDCE346C5}" dt="2023-12-27T14:29:50.444" v="1353" actId="1076"/>
        <pc:sldMkLst>
          <pc:docMk/>
          <pc:sldMk cId="4045192049" sldId="279"/>
        </pc:sldMkLst>
        <pc:spChg chg="mod">
          <ac:chgData name="Abels, Patrick" userId="ba666de4-0d21-43a6-8e66-51a18aae1b4a" providerId="ADAL" clId="{76D40ECE-2383-4DE9-B62F-E63EDCE346C5}" dt="2023-12-27T14:29:37.302" v="1347" actId="20577"/>
          <ac:spMkLst>
            <pc:docMk/>
            <pc:sldMk cId="4045192049" sldId="279"/>
            <ac:spMk id="3" creationId="{91E27F51-7010-A9B6-38F8-6302D0C64020}"/>
          </ac:spMkLst>
        </pc:spChg>
        <pc:picChg chg="del">
          <ac:chgData name="Abels, Patrick" userId="ba666de4-0d21-43a6-8e66-51a18aae1b4a" providerId="ADAL" clId="{76D40ECE-2383-4DE9-B62F-E63EDCE346C5}" dt="2023-12-27T14:29:38.928" v="1348" actId="478"/>
          <ac:picMkLst>
            <pc:docMk/>
            <pc:sldMk cId="4045192049" sldId="279"/>
            <ac:picMk id="4" creationId="{C3F2F39F-B6E3-D361-D355-CA9DF704CCB0}"/>
          </ac:picMkLst>
        </pc:picChg>
        <pc:picChg chg="add mod">
          <ac:chgData name="Abels, Patrick" userId="ba666de4-0d21-43a6-8e66-51a18aae1b4a" providerId="ADAL" clId="{76D40ECE-2383-4DE9-B62F-E63EDCE346C5}" dt="2023-12-27T14:29:50.444" v="1353" actId="1076"/>
          <ac:picMkLst>
            <pc:docMk/>
            <pc:sldMk cId="4045192049" sldId="279"/>
            <ac:picMk id="5" creationId="{20439AE7-08FD-4D3A-2EFC-1BD5C220905F}"/>
          </ac:picMkLst>
        </pc:picChg>
      </pc:sldChg>
      <pc:sldMasterChg chg="modSldLayout sldLayoutOrd">
        <pc:chgData name="Abels, Patrick" userId="ba666de4-0d21-43a6-8e66-51a18aae1b4a" providerId="ADAL" clId="{76D40ECE-2383-4DE9-B62F-E63EDCE346C5}" dt="2023-12-27T14:33:05.322" v="1364" actId="6014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76D40ECE-2383-4DE9-B62F-E63EDCE346C5}" dt="2023-12-27T14:32:33.331" v="1362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76D40ECE-2383-4DE9-B62F-E63EDCE346C5}" dt="2023-12-27T14:32:33.331" v="1362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</pc:sldLayoutChg>
        <pc:sldLayoutChg chg="mod ord">
          <pc:chgData name="Abels, Patrick" userId="ba666de4-0d21-43a6-8e66-51a18aae1b4a" providerId="ADAL" clId="{76D40ECE-2383-4DE9-B62F-E63EDCE346C5}" dt="2023-12-27T14:33:05.322" v="1364" actId="6014"/>
          <pc:sldLayoutMkLst>
            <pc:docMk/>
            <pc:sldMasterMk cId="1043764218" sldId="2147483660"/>
            <pc:sldLayoutMk cId="525908872" sldId="2147483675"/>
          </pc:sldLayoutMkLst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4BA78478-F835-4753-9668-186C6D9D7828}"/>
    <pc:docChg chg="undo custSel delSld modSld">
      <pc:chgData name="Abels, Patrick" userId="ba666de4-0d21-43a6-8e66-51a18aae1b4a" providerId="ADAL" clId="{4BA78478-F835-4753-9668-186C6D9D7828}" dt="2023-12-29T15:15:08.066" v="128" actId="47"/>
      <pc:docMkLst>
        <pc:docMk/>
      </pc:docMkLst>
      <pc:sldChg chg="delSp modSp mod">
        <pc:chgData name="Abels, Patrick" userId="ba666de4-0d21-43a6-8e66-51a18aae1b4a" providerId="ADAL" clId="{4BA78478-F835-4753-9668-186C6D9D7828}" dt="2023-12-29T15:14:41.092" v="10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BA78478-F835-4753-9668-186C6D9D7828}" dt="2023-12-29T15:14:41.092" v="106" actId="20577"/>
          <ac:spMkLst>
            <pc:docMk/>
            <pc:sldMk cId="1306728353" sldId="274"/>
            <ac:spMk id="2" creationId="{E48070DE-A5F9-BD5B-6EDA-2B06A4048B06}"/>
          </ac:spMkLst>
        </pc:spChg>
        <pc:spChg chg="del">
          <ac:chgData name="Abels, Patrick" userId="ba666de4-0d21-43a6-8e66-51a18aae1b4a" providerId="ADAL" clId="{4BA78478-F835-4753-9668-186C6D9D7828}" dt="2023-12-29T15:13:58.577" v="0" actId="478"/>
          <ac:spMkLst>
            <pc:docMk/>
            <pc:sldMk cId="1306728353" sldId="274"/>
            <ac:spMk id="3" creationId="{5F70B211-EB86-B2DB-AD2D-BF1FAB6F9BB2}"/>
          </ac:spMkLst>
        </pc:spChg>
      </pc:sldChg>
      <pc:sldChg chg="modSp mod">
        <pc:chgData name="Abels, Patrick" userId="ba666de4-0d21-43a6-8e66-51a18aae1b4a" providerId="ADAL" clId="{4BA78478-F835-4753-9668-186C6D9D7828}" dt="2023-12-29T15:14:58.057" v="120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BA78478-F835-4753-9668-186C6D9D7828}" dt="2023-12-29T15:14:58.057" v="120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del">
        <pc:chgData name="Abels, Patrick" userId="ba666de4-0d21-43a6-8e66-51a18aae1b4a" providerId="ADAL" clId="{4BA78478-F835-4753-9668-186C6D9D7828}" dt="2023-12-29T15:15:08.066" v="128" actId="47"/>
        <pc:sldMkLst>
          <pc:docMk/>
          <pc:sldMk cId="1707741924" sldId="277"/>
        </pc:sldMkLst>
      </pc:sldChg>
      <pc:sldChg chg="modSp mod">
        <pc:chgData name="Abels, Patrick" userId="ba666de4-0d21-43a6-8e66-51a18aae1b4a" providerId="ADAL" clId="{4BA78478-F835-4753-9668-186C6D9D7828}" dt="2023-12-29T15:15:03.931" v="127" actId="20577"/>
        <pc:sldMkLst>
          <pc:docMk/>
          <pc:sldMk cId="1971844055" sldId="278"/>
        </pc:sldMkLst>
        <pc:spChg chg="mod">
          <ac:chgData name="Abels, Patrick" userId="ba666de4-0d21-43a6-8e66-51a18aae1b4a" providerId="ADAL" clId="{4BA78478-F835-4753-9668-186C6D9D7828}" dt="2023-12-29T15:15:03.931" v="127" actId="20577"/>
          <ac:spMkLst>
            <pc:docMk/>
            <pc:sldMk cId="1971844055" sldId="278"/>
            <ac:spMk id="2" creationId="{83635D42-F647-53E7-EA13-07AE700B6F75}"/>
          </ac:spMkLst>
        </pc:spChg>
      </pc:sldChg>
    </pc:docChg>
  </pc:docChgLst>
  <pc:docChgLst>
    <pc:chgData name="Abels, Patrick" userId="ba666de4-0d21-43a6-8e66-51a18aae1b4a" providerId="ADAL" clId="{4A2B1276-83A5-4319-A57C-B1477004400D}"/>
    <pc:docChg chg="custSel addSld delSld modSld">
      <pc:chgData name="Abels, Patrick" userId="ba666de4-0d21-43a6-8e66-51a18aae1b4a" providerId="ADAL" clId="{4A2B1276-83A5-4319-A57C-B1477004400D}" dt="2023-12-28T21:03:30.679" v="87" actId="680"/>
      <pc:docMkLst>
        <pc:docMk/>
      </pc:docMkLst>
      <pc:sldChg chg="delSp modSp mod">
        <pc:chgData name="Abels, Patrick" userId="ba666de4-0d21-43a6-8e66-51a18aae1b4a" providerId="ADAL" clId="{4A2B1276-83A5-4319-A57C-B1477004400D}" dt="2023-12-28T21:03:10.153" v="83" actId="478"/>
        <pc:sldMkLst>
          <pc:docMk/>
          <pc:sldMk cId="4223110314" sldId="261"/>
        </pc:sldMkLst>
        <pc:spChg chg="mod">
          <ac:chgData name="Abels, Patrick" userId="ba666de4-0d21-43a6-8e66-51a18aae1b4a" providerId="ADAL" clId="{4A2B1276-83A5-4319-A57C-B1477004400D}" dt="2023-12-28T21:03:07.710" v="81" actId="20577"/>
          <ac:spMkLst>
            <pc:docMk/>
            <pc:sldMk cId="4223110314" sldId="261"/>
            <ac:spMk id="3" creationId="{91E27F51-7010-A9B6-38F8-6302D0C64020}"/>
          </ac:spMkLst>
        </pc:spChg>
        <pc:picChg chg="del">
          <ac:chgData name="Abels, Patrick" userId="ba666de4-0d21-43a6-8e66-51a18aae1b4a" providerId="ADAL" clId="{4A2B1276-83A5-4319-A57C-B1477004400D}" dt="2023-12-28T21:03:09.031" v="82" actId="478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A2B1276-83A5-4319-A57C-B1477004400D}" dt="2023-12-28T21:03:10.153" v="83" actId="478"/>
          <ac:picMkLst>
            <pc:docMk/>
            <pc:sldMk cId="4223110314" sldId="261"/>
            <ac:picMk id="12" creationId="{85E10375-70DC-79CE-5F8B-74DE68575E19}"/>
          </ac:picMkLst>
        </pc:picChg>
      </pc:sldChg>
      <pc:sldChg chg="delSp modSp mod">
        <pc:chgData name="Abels, Patrick" userId="ba666de4-0d21-43a6-8e66-51a18aae1b4a" providerId="ADAL" clId="{4A2B1276-83A5-4319-A57C-B1477004400D}" dt="2023-12-28T21:03:15.771" v="85" actId="6549"/>
        <pc:sldMkLst>
          <pc:docMk/>
          <pc:sldMk cId="1696715170" sldId="272"/>
        </pc:sldMkLst>
        <pc:spChg chg="mod">
          <ac:chgData name="Abels, Patrick" userId="ba666de4-0d21-43a6-8e66-51a18aae1b4a" providerId="ADAL" clId="{4A2B1276-83A5-4319-A57C-B1477004400D}" dt="2023-12-28T21:03:15.771" v="85" actId="6549"/>
          <ac:spMkLst>
            <pc:docMk/>
            <pc:sldMk cId="1696715170" sldId="272"/>
            <ac:spMk id="2" creationId="{3CB4AC83-A0D2-8995-9BE5-B7B7A750ED63}"/>
          </ac:spMkLst>
        </pc:spChg>
        <pc:picChg chg="del">
          <ac:chgData name="Abels, Patrick" userId="ba666de4-0d21-43a6-8e66-51a18aae1b4a" providerId="ADAL" clId="{4A2B1276-83A5-4319-A57C-B1477004400D}" dt="2023-12-28T21:03:12.783" v="84" actId="478"/>
          <ac:picMkLst>
            <pc:docMk/>
            <pc:sldMk cId="1696715170" sldId="272"/>
            <ac:picMk id="4" creationId="{15048D79-E93E-AB81-0A90-A758C37B68E3}"/>
          </ac:picMkLst>
        </pc:picChg>
      </pc:sldChg>
      <pc:sldChg chg="modSp">
        <pc:chgData name="Abels, Patrick" userId="ba666de4-0d21-43a6-8e66-51a18aae1b4a" providerId="ADAL" clId="{4A2B1276-83A5-4319-A57C-B1477004400D}" dt="2023-12-28T20:54:54.498" v="20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A2B1276-83A5-4319-A57C-B1477004400D}" dt="2023-12-28T20:54:54.498" v="20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4A2B1276-83A5-4319-A57C-B1477004400D}" dt="2023-12-28T21:00:16.669" v="61" actId="207"/>
        <pc:sldMkLst>
          <pc:docMk/>
          <pc:sldMk cId="3031158712" sldId="276"/>
        </pc:sldMkLst>
        <pc:spChg chg="mod">
          <ac:chgData name="Abels, Patrick" userId="ba666de4-0d21-43a6-8e66-51a18aae1b4a" providerId="ADAL" clId="{4A2B1276-83A5-4319-A57C-B1477004400D}" dt="2023-12-28T21:00:16.669" v="61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delSp modSp mod">
        <pc:chgData name="Abels, Patrick" userId="ba666de4-0d21-43a6-8e66-51a18aae1b4a" providerId="ADAL" clId="{4A2B1276-83A5-4319-A57C-B1477004400D}" dt="2023-12-28T21:03:02.044" v="74" actId="478"/>
        <pc:sldMkLst>
          <pc:docMk/>
          <pc:sldMk cId="1707741924" sldId="277"/>
        </pc:sldMkLst>
        <pc:spChg chg="mod">
          <ac:chgData name="Abels, Patrick" userId="ba666de4-0d21-43a6-8e66-51a18aae1b4a" providerId="ADAL" clId="{4A2B1276-83A5-4319-A57C-B1477004400D}" dt="2023-12-28T21:02:39.204" v="72" actId="6549"/>
          <ac:spMkLst>
            <pc:docMk/>
            <pc:sldMk cId="1707741924" sldId="277"/>
            <ac:spMk id="3" creationId="{C23446AC-296D-C2F1-AB64-323757B1481A}"/>
          </ac:spMkLst>
        </pc:spChg>
        <pc:spChg chg="mod">
          <ac:chgData name="Abels, Patrick" userId="ba666de4-0d21-43a6-8e66-51a18aae1b4a" providerId="ADAL" clId="{4A2B1276-83A5-4319-A57C-B1477004400D}" dt="2023-12-28T21:02:58.141" v="73" actId="6549"/>
          <ac:spMkLst>
            <pc:docMk/>
            <pc:sldMk cId="1707741924" sldId="277"/>
            <ac:spMk id="12" creationId="{92392C31-21B1-F1AA-1CC2-CA21667E03F5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3" creationId="{92847C20-36D5-C992-DE4D-FE59B9B5E43A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A2B1276-83A5-4319-A57C-B1477004400D}" dt="2023-12-28T21:03:02.044" v="74" actId="478"/>
          <ac:spMkLst>
            <pc:docMk/>
            <pc:sldMk cId="1707741924" sldId="277"/>
            <ac:spMk id="21" creationId="{D3B88171-9DD9-4B47-4FC2-779318B476A2}"/>
          </ac:spMkLst>
        </pc:spChg>
      </pc:sldChg>
      <pc:sldChg chg="new">
        <pc:chgData name="Abels, Patrick" userId="ba666de4-0d21-43a6-8e66-51a18aae1b4a" providerId="ADAL" clId="{4A2B1276-83A5-4319-A57C-B1477004400D}" dt="2023-12-28T21:03:30.679" v="87" actId="680"/>
        <pc:sldMkLst>
          <pc:docMk/>
          <pc:sldMk cId="1971844055" sldId="278"/>
        </pc:sldMkLst>
      </pc:sldChg>
      <pc:sldChg chg="del">
        <pc:chgData name="Abels, Patrick" userId="ba666de4-0d21-43a6-8e66-51a18aae1b4a" providerId="ADAL" clId="{4A2B1276-83A5-4319-A57C-B1477004400D}" dt="2023-12-28T21:03:25.594" v="86" actId="47"/>
        <pc:sldMkLst>
          <pc:docMk/>
          <pc:sldMk cId="4229299927" sldId="278"/>
        </pc:sldMkLst>
      </pc:sldChg>
    </pc:docChg>
  </pc:docChgLst>
  <pc:docChgLst>
    <pc:chgData name="Abels, Patrick" userId="ba666de4-0d21-43a6-8e66-51a18aae1b4a" providerId="ADAL" clId="{23496406-9160-4E85-993E-4FF457317E5A}"/>
    <pc:docChg chg="undo custSel addSld delSld modSld sldOrd modMainMaster">
      <pc:chgData name="Abels, Patrick" userId="ba666de4-0d21-43a6-8e66-51a18aae1b4a" providerId="ADAL" clId="{23496406-9160-4E85-993E-4FF457317E5A}" dt="2023-12-29T15:46:21.622" v="497" actId="20577"/>
      <pc:docMkLst>
        <pc:docMk/>
      </pc:docMkLst>
      <pc:sldChg chg="addSp delSp modSp mod">
        <pc:chgData name="Abels, Patrick" userId="ba666de4-0d21-43a6-8e66-51a18aae1b4a" providerId="ADAL" clId="{23496406-9160-4E85-993E-4FF457317E5A}" dt="2023-12-29T15:26:30.438" v="161" actId="478"/>
        <pc:sldMkLst>
          <pc:docMk/>
          <pc:sldMk cId="4223110314" sldId="261"/>
        </pc:sldMkLst>
        <pc:spChg chg="mod">
          <ac:chgData name="Abels, Patrick" userId="ba666de4-0d21-43a6-8e66-51a18aae1b4a" providerId="ADAL" clId="{23496406-9160-4E85-993E-4FF457317E5A}" dt="2023-12-29T15:24:57.602" v="144" actId="2711"/>
          <ac:spMkLst>
            <pc:docMk/>
            <pc:sldMk cId="4223110314" sldId="261"/>
            <ac:spMk id="3" creationId="{91E27F51-7010-A9B6-38F8-6302D0C64020}"/>
          </ac:spMkLst>
        </pc:spChg>
        <pc:picChg chg="add del mod">
          <ac:chgData name="Abels, Patrick" userId="ba666de4-0d21-43a6-8e66-51a18aae1b4a" providerId="ADAL" clId="{23496406-9160-4E85-993E-4FF457317E5A}" dt="2023-12-29T15:26:30.438" v="161" actId="478"/>
          <ac:picMkLst>
            <pc:docMk/>
            <pc:sldMk cId="4223110314" sldId="261"/>
            <ac:picMk id="4" creationId="{86727147-7FE0-B8D8-C252-A431878D55E4}"/>
          </ac:picMkLst>
        </pc:picChg>
        <pc:picChg chg="add del mod modCrop">
          <ac:chgData name="Abels, Patrick" userId="ba666de4-0d21-43a6-8e66-51a18aae1b4a" providerId="ADAL" clId="{23496406-9160-4E85-993E-4FF457317E5A}" dt="2023-12-29T15:26:29.992" v="160" actId="22"/>
          <ac:picMkLst>
            <pc:docMk/>
            <pc:sldMk cId="4223110314" sldId="261"/>
            <ac:picMk id="7" creationId="{93EA75A1-5751-589B-881B-92E7EBED08CB}"/>
          </ac:picMkLst>
        </pc:picChg>
      </pc:sldChg>
      <pc:sldChg chg="modSp add mod">
        <pc:chgData name="Abels, Patrick" userId="ba666de4-0d21-43a6-8e66-51a18aae1b4a" providerId="ADAL" clId="{23496406-9160-4E85-993E-4FF457317E5A}" dt="2023-12-29T15:19:44.491" v="79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23496406-9160-4E85-993E-4FF457317E5A}" dt="2023-12-29T15:19:12.302" v="42" actId="20577"/>
          <ac:spMkLst>
            <pc:docMk/>
            <pc:sldMk cId="4127666779" sldId="262"/>
            <ac:spMk id="5" creationId="{76317FCD-B8DC-9737-958D-363333E8C131}"/>
          </ac:spMkLst>
        </pc:spChg>
        <pc:spChg chg="mod">
          <ac:chgData name="Abels, Patrick" userId="ba666de4-0d21-43a6-8e66-51a18aae1b4a" providerId="ADAL" clId="{23496406-9160-4E85-993E-4FF457317E5A}" dt="2023-12-29T15:19:30.023" v="78" actId="404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23496406-9160-4E85-993E-4FF457317E5A}" dt="2023-12-29T15:19:44.491" v="79" actId="20577"/>
          <ac:spMkLst>
            <pc:docMk/>
            <pc:sldMk cId="4127666779" sldId="262"/>
            <ac:spMk id="7" creationId="{19863045-895C-B0D7-5560-7ABB3EFBB835}"/>
          </ac:spMkLst>
        </pc:spChg>
      </pc:sldChg>
      <pc:sldChg chg="del">
        <pc:chgData name="Abels, Patrick" userId="ba666de4-0d21-43a6-8e66-51a18aae1b4a" providerId="ADAL" clId="{23496406-9160-4E85-993E-4FF457317E5A}" dt="2023-12-29T15:17:55.635" v="36" actId="47"/>
        <pc:sldMkLst>
          <pc:docMk/>
          <pc:sldMk cId="1696715170" sldId="272"/>
        </pc:sldMkLst>
      </pc:sldChg>
      <pc:sldChg chg="modSp mod">
        <pc:chgData name="Abels, Patrick" userId="ba666de4-0d21-43a6-8e66-51a18aae1b4a" providerId="ADAL" clId="{23496406-9160-4E85-993E-4FF457317E5A}" dt="2023-12-29T15:46:21.622" v="497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23496406-9160-4E85-993E-4FF457317E5A}" dt="2023-12-29T15:46:21.622" v="497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23496406-9160-4E85-993E-4FF457317E5A}" dt="2023-12-29T15:16:59.935" v="22" actId="207"/>
        <pc:sldMkLst>
          <pc:docMk/>
          <pc:sldMk cId="3031158712" sldId="276"/>
        </pc:sldMkLst>
        <pc:spChg chg="mod">
          <ac:chgData name="Abels, Patrick" userId="ba666de4-0d21-43a6-8e66-51a18aae1b4a" providerId="ADAL" clId="{23496406-9160-4E85-993E-4FF457317E5A}" dt="2023-12-29T15:16:59.935" v="22" actId="207"/>
          <ac:spMkLst>
            <pc:docMk/>
            <pc:sldMk cId="3031158712" sldId="276"/>
            <ac:spMk id="2" creationId="{D747B218-3463-13E6-B5AE-249EB2E7DF97}"/>
          </ac:spMkLst>
        </pc:spChg>
      </pc:sldChg>
      <pc:sldChg chg="modSp mod">
        <pc:chgData name="Abels, Patrick" userId="ba666de4-0d21-43a6-8e66-51a18aae1b4a" providerId="ADAL" clId="{23496406-9160-4E85-993E-4FF457317E5A}" dt="2023-12-29T15:16:53.955" v="21" actId="207"/>
        <pc:sldMkLst>
          <pc:docMk/>
          <pc:sldMk cId="1971844055" sldId="278"/>
        </pc:sldMkLst>
        <pc:spChg chg="mod">
          <ac:chgData name="Abels, Patrick" userId="ba666de4-0d21-43a6-8e66-51a18aae1b4a" providerId="ADAL" clId="{23496406-9160-4E85-993E-4FF457317E5A}" dt="2023-12-29T15:16:53.955" v="21" actId="207"/>
          <ac:spMkLst>
            <pc:docMk/>
            <pc:sldMk cId="1971844055" sldId="278"/>
            <ac:spMk id="2" creationId="{83635D42-F647-53E7-EA13-07AE700B6F75}"/>
          </ac:spMkLst>
        </pc:spChg>
      </pc:sldChg>
      <pc:sldChg chg="addSp delSp modSp new mod">
        <pc:chgData name="Abels, Patrick" userId="ba666de4-0d21-43a6-8e66-51a18aae1b4a" providerId="ADAL" clId="{23496406-9160-4E85-993E-4FF457317E5A}" dt="2023-12-29T15:44:35.881" v="417" actId="1076"/>
        <pc:sldMkLst>
          <pc:docMk/>
          <pc:sldMk cId="2744810289" sldId="279"/>
        </pc:sldMkLst>
        <pc:spChg chg="del">
          <ac:chgData name="Abels, Patrick" userId="ba666de4-0d21-43a6-8e66-51a18aae1b4a" providerId="ADAL" clId="{23496406-9160-4E85-993E-4FF457317E5A}" dt="2023-12-29T15:33:59.933" v="338" actId="478"/>
          <ac:spMkLst>
            <pc:docMk/>
            <pc:sldMk cId="2744810289" sldId="279"/>
            <ac:spMk id="2" creationId="{2D36334C-7086-CAC2-C6C7-CEC381B69098}"/>
          </ac:spMkLst>
        </pc:spChg>
        <pc:spChg chg="mod">
          <ac:chgData name="Abels, Patrick" userId="ba666de4-0d21-43a6-8e66-51a18aae1b4a" providerId="ADAL" clId="{23496406-9160-4E85-993E-4FF457317E5A}" dt="2023-12-29T15:37:34.109" v="349" actId="20577"/>
          <ac:spMkLst>
            <pc:docMk/>
            <pc:sldMk cId="2744810289" sldId="279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35.881" v="417" actId="1076"/>
          <ac:picMkLst>
            <pc:docMk/>
            <pc:sldMk cId="2744810289" sldId="279"/>
            <ac:picMk id="5" creationId="{6BC16C47-BDA7-87FD-56B0-FC985F0ACB6C}"/>
          </ac:picMkLst>
        </pc:picChg>
      </pc:sldChg>
      <pc:sldChg chg="add del ord">
        <pc:chgData name="Abels, Patrick" userId="ba666de4-0d21-43a6-8e66-51a18aae1b4a" providerId="ADAL" clId="{23496406-9160-4E85-993E-4FF457317E5A}" dt="2023-12-29T15:17:17.444" v="26" actId="47"/>
        <pc:sldMkLst>
          <pc:docMk/>
          <pc:sldMk cId="442010762" sldId="280"/>
        </pc:sldMkLst>
      </pc:sldChg>
      <pc:sldChg chg="addSp delSp modSp new mod">
        <pc:chgData name="Abels, Patrick" userId="ba666de4-0d21-43a6-8e66-51a18aae1b4a" providerId="ADAL" clId="{23496406-9160-4E85-993E-4FF457317E5A}" dt="2023-12-29T15:33:35.977" v="337" actId="1035"/>
        <pc:sldMkLst>
          <pc:docMk/>
          <pc:sldMk cId="3429175691" sldId="280"/>
        </pc:sldMkLst>
        <pc:spChg chg="del">
          <ac:chgData name="Abels, Patrick" userId="ba666de4-0d21-43a6-8e66-51a18aae1b4a" providerId="ADAL" clId="{23496406-9160-4E85-993E-4FF457317E5A}" dt="2023-12-29T15:30:12.007" v="197" actId="478"/>
          <ac:spMkLst>
            <pc:docMk/>
            <pc:sldMk cId="3429175691" sldId="280"/>
            <ac:spMk id="2" creationId="{1CFC5D24-F719-48BD-1771-BBFAE5777B24}"/>
          </ac:spMkLst>
        </pc:spChg>
        <pc:spChg chg="mod">
          <ac:chgData name="Abels, Patrick" userId="ba666de4-0d21-43a6-8e66-51a18aae1b4a" providerId="ADAL" clId="{23496406-9160-4E85-993E-4FF457317E5A}" dt="2023-12-29T15:21:25.660" v="129" actId="20577"/>
          <ac:spMkLst>
            <pc:docMk/>
            <pc:sldMk cId="3429175691" sldId="280"/>
            <ac:spMk id="3" creationId="{FBABDE61-7FD1-27BF-859B-4143DF41AB02}"/>
          </ac:spMkLst>
        </pc:spChg>
        <pc:picChg chg="add del mod">
          <ac:chgData name="Abels, Patrick" userId="ba666de4-0d21-43a6-8e66-51a18aae1b4a" providerId="ADAL" clId="{23496406-9160-4E85-993E-4FF457317E5A}" dt="2023-12-29T15:33:10.762" v="251" actId="478"/>
          <ac:picMkLst>
            <pc:docMk/>
            <pc:sldMk cId="3429175691" sldId="280"/>
            <ac:picMk id="5" creationId="{57DC0A1E-3BB8-08A6-E539-53CF6F9CD588}"/>
          </ac:picMkLst>
        </pc:picChg>
        <pc:picChg chg="add del mod">
          <ac:chgData name="Abels, Patrick" userId="ba666de4-0d21-43a6-8e66-51a18aae1b4a" providerId="ADAL" clId="{23496406-9160-4E85-993E-4FF457317E5A}" dt="2023-12-29T15:33:13.016" v="252" actId="478"/>
          <ac:picMkLst>
            <pc:docMk/>
            <pc:sldMk cId="3429175691" sldId="280"/>
            <ac:picMk id="7" creationId="{EF6AA776-7751-21AA-7405-E79DF0C67E4A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9" creationId="{4D18F0C3-06F1-7A7B-2C8D-5F1B5AAFF4B7}"/>
          </ac:picMkLst>
        </pc:picChg>
        <pc:picChg chg="add mod modCrop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1" creationId="{CB4FC826-C8AF-0FA9-CB07-9AA1BB6AD69C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2" creationId="{3161E35B-5078-520F-F090-A715285DF3CA}"/>
          </ac:picMkLst>
        </pc:picChg>
        <pc:picChg chg="add mod">
          <ac:chgData name="Abels, Patrick" userId="ba666de4-0d21-43a6-8e66-51a18aae1b4a" providerId="ADAL" clId="{23496406-9160-4E85-993E-4FF457317E5A}" dt="2023-12-29T15:33:35.977" v="337" actId="1035"/>
          <ac:picMkLst>
            <pc:docMk/>
            <pc:sldMk cId="3429175691" sldId="280"/>
            <ac:picMk id="13" creationId="{857370BD-BEC0-0B98-D313-D72F13DAA9B4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4" creationId="{B803F365-5E4C-8234-3044-0247264CEECF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5" creationId="{3EE20488-A633-4B50-115F-6D78B7E82970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6" creationId="{96447645-7253-D7A2-69AF-9CE957A72579}"/>
          </ac:picMkLst>
        </pc:picChg>
        <pc:picChg chg="add mod">
          <ac:chgData name="Abels, Patrick" userId="ba666de4-0d21-43a6-8e66-51a18aae1b4a" providerId="ADAL" clId="{23496406-9160-4E85-993E-4FF457317E5A}" dt="2023-12-29T15:32:59.582" v="236" actId="571"/>
          <ac:picMkLst>
            <pc:docMk/>
            <pc:sldMk cId="3429175691" sldId="280"/>
            <ac:picMk id="17" creationId="{F315A021-A193-55C0-1C42-B69E4D2DAB12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8" creationId="{841AD380-564D-6AB8-D83D-482FD5D25D5C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19" creationId="{5660F547-761A-2598-2270-7AB1442F2B0F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0" creationId="{0FF9BD87-BFC2-686B-0848-F2D703452846}"/>
          </ac:picMkLst>
        </pc:picChg>
        <pc:picChg chg="add mod">
          <ac:chgData name="Abels, Patrick" userId="ba666de4-0d21-43a6-8e66-51a18aae1b4a" providerId="ADAL" clId="{23496406-9160-4E85-993E-4FF457317E5A}" dt="2023-12-29T15:33:20.624" v="277" actId="571"/>
          <ac:picMkLst>
            <pc:docMk/>
            <pc:sldMk cId="3429175691" sldId="280"/>
            <ac:picMk id="21" creationId="{2AC21195-758F-8957-74D3-A800F6A8317B}"/>
          </ac:picMkLst>
        </pc:picChg>
      </pc:sldChg>
      <pc:sldChg chg="add del">
        <pc:chgData name="Abels, Patrick" userId="ba666de4-0d21-43a6-8e66-51a18aae1b4a" providerId="ADAL" clId="{23496406-9160-4E85-993E-4FF457317E5A}" dt="2023-12-29T15:26:28.618" v="159" actId="2890"/>
        <pc:sldMkLst>
          <pc:docMk/>
          <pc:sldMk cId="912359036" sldId="281"/>
        </pc:sldMkLst>
      </pc:sldChg>
      <pc:sldChg chg="addSp delSp modSp add mod">
        <pc:chgData name="Abels, Patrick" userId="ba666de4-0d21-43a6-8e66-51a18aae1b4a" providerId="ADAL" clId="{23496406-9160-4E85-993E-4FF457317E5A}" dt="2023-12-29T15:28:32.918" v="184" actId="14100"/>
        <pc:sldMkLst>
          <pc:docMk/>
          <pc:sldMk cId="3940530058" sldId="281"/>
        </pc:sldMkLst>
        <pc:spChg chg="mod">
          <ac:chgData name="Abels, Patrick" userId="ba666de4-0d21-43a6-8e66-51a18aae1b4a" providerId="ADAL" clId="{23496406-9160-4E85-993E-4FF457317E5A}" dt="2023-12-29T15:26:43.658" v="165" actId="20577"/>
          <ac:spMkLst>
            <pc:docMk/>
            <pc:sldMk cId="3940530058" sldId="281"/>
            <ac:spMk id="3" creationId="{91E27F51-7010-A9B6-38F8-6302D0C64020}"/>
          </ac:spMkLst>
        </pc:spChg>
        <pc:picChg chg="del">
          <ac:chgData name="Abels, Patrick" userId="ba666de4-0d21-43a6-8e66-51a18aae1b4a" providerId="ADAL" clId="{23496406-9160-4E85-993E-4FF457317E5A}" dt="2023-12-29T15:27:01.534" v="171" actId="478"/>
          <ac:picMkLst>
            <pc:docMk/>
            <pc:sldMk cId="3940530058" sldId="281"/>
            <ac:picMk id="4" creationId="{86727147-7FE0-B8D8-C252-A431878D55E4}"/>
          </ac:picMkLst>
        </pc:picChg>
        <pc:picChg chg="add mod">
          <ac:chgData name="Abels, Patrick" userId="ba666de4-0d21-43a6-8e66-51a18aae1b4a" providerId="ADAL" clId="{23496406-9160-4E85-993E-4FF457317E5A}" dt="2023-12-29T15:27:46.499" v="176" actId="1076"/>
          <ac:picMkLst>
            <pc:docMk/>
            <pc:sldMk cId="3940530058" sldId="281"/>
            <ac:picMk id="5" creationId="{1D9CAB49-6869-10D8-7244-AAB602CCE043}"/>
          </ac:picMkLst>
        </pc:picChg>
        <pc:picChg chg="add mod modCrop">
          <ac:chgData name="Abels, Patrick" userId="ba666de4-0d21-43a6-8e66-51a18aae1b4a" providerId="ADAL" clId="{23496406-9160-4E85-993E-4FF457317E5A}" dt="2023-12-29T15:28:32.918" v="184" actId="14100"/>
          <ac:picMkLst>
            <pc:docMk/>
            <pc:sldMk cId="3940530058" sldId="281"/>
            <ac:picMk id="8" creationId="{5032C9D7-593E-67DB-98E8-E73E37C79743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29:32.095" v="191" actId="1076"/>
        <pc:sldMkLst>
          <pc:docMk/>
          <pc:sldMk cId="462152546" sldId="282"/>
        </pc:sldMkLst>
        <pc:spChg chg="mod">
          <ac:chgData name="Abels, Patrick" userId="ba666de4-0d21-43a6-8e66-51a18aae1b4a" providerId="ADAL" clId="{23496406-9160-4E85-993E-4FF457317E5A}" dt="2023-12-29T15:26:47.847" v="167" actId="20577"/>
          <ac:spMkLst>
            <pc:docMk/>
            <pc:sldMk cId="462152546" sldId="282"/>
            <ac:spMk id="3" creationId="{91E27F51-7010-A9B6-38F8-6302D0C64020}"/>
          </ac:spMkLst>
        </pc:spChg>
        <pc:spChg chg="del">
          <ac:chgData name="Abels, Patrick" userId="ba666de4-0d21-43a6-8e66-51a18aae1b4a" providerId="ADAL" clId="{23496406-9160-4E85-993E-4FF457317E5A}" dt="2023-12-29T15:29:25.320" v="188" actId="478"/>
          <ac:spMkLst>
            <pc:docMk/>
            <pc:sldMk cId="462152546" sldId="282"/>
            <ac:spMk id="11" creationId="{CF2B3431-5440-3902-3596-D6FE76607E0E}"/>
          </ac:spMkLst>
        </pc:spChg>
        <pc:picChg chg="del">
          <ac:chgData name="Abels, Patrick" userId="ba666de4-0d21-43a6-8e66-51a18aae1b4a" providerId="ADAL" clId="{23496406-9160-4E85-993E-4FF457317E5A}" dt="2023-12-29T15:26:57.460" v="170" actId="478"/>
          <ac:picMkLst>
            <pc:docMk/>
            <pc:sldMk cId="462152546" sldId="282"/>
            <ac:picMk id="4" creationId="{86727147-7FE0-B8D8-C252-A431878D55E4}"/>
          </ac:picMkLst>
        </pc:picChg>
        <pc:picChg chg="add mod modCrop">
          <ac:chgData name="Abels, Patrick" userId="ba666de4-0d21-43a6-8e66-51a18aae1b4a" providerId="ADAL" clId="{23496406-9160-4E85-993E-4FF457317E5A}" dt="2023-12-29T15:29:32.095" v="191" actId="1076"/>
          <ac:picMkLst>
            <pc:docMk/>
            <pc:sldMk cId="462152546" sldId="282"/>
            <ac:picMk id="5" creationId="{D22C9B1E-7D91-320E-F24D-2A27FD5963D5}"/>
          </ac:picMkLst>
        </pc:picChg>
      </pc:sldChg>
      <pc:sldChg chg="add del">
        <pc:chgData name="Abels, Patrick" userId="ba666de4-0d21-43a6-8e66-51a18aae1b4a" providerId="ADAL" clId="{23496406-9160-4E85-993E-4FF457317E5A}" dt="2023-12-29T15:26:27.890" v="158" actId="2890"/>
        <pc:sldMkLst>
          <pc:docMk/>
          <pc:sldMk cId="3292823197" sldId="282"/>
        </pc:sldMkLst>
      </pc:sldChg>
      <pc:sldChg chg="add del">
        <pc:chgData name="Abels, Patrick" userId="ba666de4-0d21-43a6-8e66-51a18aae1b4a" providerId="ADAL" clId="{23496406-9160-4E85-993E-4FF457317E5A}" dt="2023-12-29T15:26:27.250" v="157" actId="2890"/>
        <pc:sldMkLst>
          <pc:docMk/>
          <pc:sldMk cId="963217622" sldId="283"/>
        </pc:sldMkLst>
      </pc:sldChg>
      <pc:sldChg chg="addSp delSp modSp add mod">
        <pc:chgData name="Abels, Patrick" userId="ba666de4-0d21-43a6-8e66-51a18aae1b4a" providerId="ADAL" clId="{23496406-9160-4E85-993E-4FF457317E5A}" dt="2023-12-29T15:30:05.669" v="196" actId="1076"/>
        <pc:sldMkLst>
          <pc:docMk/>
          <pc:sldMk cId="2494785572" sldId="283"/>
        </pc:sldMkLst>
        <pc:spChg chg="mod">
          <ac:chgData name="Abels, Patrick" userId="ba666de4-0d21-43a6-8e66-51a18aae1b4a" providerId="ADAL" clId="{23496406-9160-4E85-993E-4FF457317E5A}" dt="2023-12-29T15:26:52.621" v="168" actId="20577"/>
          <ac:spMkLst>
            <pc:docMk/>
            <pc:sldMk cId="2494785572" sldId="28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23496406-9160-4E85-993E-4FF457317E5A}" dt="2023-12-29T15:30:05.669" v="196" actId="1076"/>
          <ac:picMkLst>
            <pc:docMk/>
            <pc:sldMk cId="2494785572" sldId="283"/>
            <ac:picMk id="2" creationId="{C93524BD-65D5-8C11-D53C-EE055E28C626}"/>
          </ac:picMkLst>
        </pc:picChg>
        <pc:picChg chg="del">
          <ac:chgData name="Abels, Patrick" userId="ba666de4-0d21-43a6-8e66-51a18aae1b4a" providerId="ADAL" clId="{23496406-9160-4E85-993E-4FF457317E5A}" dt="2023-12-29T15:26:55.098" v="169" actId="478"/>
          <ac:picMkLst>
            <pc:docMk/>
            <pc:sldMk cId="2494785572" sldId="283"/>
            <ac:picMk id="4" creationId="{86727147-7FE0-B8D8-C252-A431878D55E4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2.758" v="418" actId="20577"/>
        <pc:sldMkLst>
          <pc:docMk/>
          <pc:sldMk cId="2871630208" sldId="284"/>
        </pc:sldMkLst>
        <pc:spChg chg="mod">
          <ac:chgData name="Abels, Patrick" userId="ba666de4-0d21-43a6-8e66-51a18aae1b4a" providerId="ADAL" clId="{23496406-9160-4E85-993E-4FF457317E5A}" dt="2023-12-29T15:44:42.758" v="418" actId="20577"/>
          <ac:spMkLst>
            <pc:docMk/>
            <pc:sldMk cId="2871630208" sldId="284"/>
            <ac:spMk id="3" creationId="{6DE52F7A-3206-C446-99DC-0BFFCDB7A262}"/>
          </ac:spMkLst>
        </pc:spChg>
        <pc:picChg chg="add mod">
          <ac:chgData name="Abels, Patrick" userId="ba666de4-0d21-43a6-8e66-51a18aae1b4a" providerId="ADAL" clId="{23496406-9160-4E85-993E-4FF457317E5A}" dt="2023-12-29T15:44:26.720" v="414" actId="1076"/>
          <ac:picMkLst>
            <pc:docMk/>
            <pc:sldMk cId="2871630208" sldId="284"/>
            <ac:picMk id="4" creationId="{8A887205-4CB3-CFC0-24C8-ED704120643F}"/>
          </ac:picMkLst>
        </pc:picChg>
        <pc:picChg chg="del">
          <ac:chgData name="Abels, Patrick" userId="ba666de4-0d21-43a6-8e66-51a18aae1b4a" providerId="ADAL" clId="{23496406-9160-4E85-993E-4FF457317E5A}" dt="2023-12-29T15:38:36.800" v="351" actId="478"/>
          <ac:picMkLst>
            <pc:docMk/>
            <pc:sldMk cId="2871630208" sldId="284"/>
            <ac:picMk id="5" creationId="{6BC16C47-BDA7-87FD-56B0-FC985F0ACB6C}"/>
          </ac:picMkLst>
        </pc:picChg>
      </pc:sldChg>
      <pc:sldChg chg="addSp delSp modSp add del mod">
        <pc:chgData name="Abels, Patrick" userId="ba666de4-0d21-43a6-8e66-51a18aae1b4a" providerId="ADAL" clId="{23496406-9160-4E85-993E-4FF457317E5A}" dt="2023-12-29T15:43:15.115" v="403" actId="47"/>
        <pc:sldMkLst>
          <pc:docMk/>
          <pc:sldMk cId="2375383978" sldId="285"/>
        </pc:sldMkLst>
        <pc:spChg chg="mod">
          <ac:chgData name="Abels, Patrick" userId="ba666de4-0d21-43a6-8e66-51a18aae1b4a" providerId="ADAL" clId="{23496406-9160-4E85-993E-4FF457317E5A}" dt="2023-12-29T15:39:04.987" v="359" actId="6549"/>
          <ac:spMkLst>
            <pc:docMk/>
            <pc:sldMk cId="2375383978" sldId="285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39:01.336" v="356" actId="478"/>
          <ac:picMkLst>
            <pc:docMk/>
            <pc:sldMk cId="2375383978" sldId="285"/>
            <ac:picMk id="4" creationId="{8A887205-4CB3-CFC0-24C8-ED704120643F}"/>
          </ac:picMkLst>
        </pc:picChg>
        <pc:picChg chg="add">
          <ac:chgData name="Abels, Patrick" userId="ba666de4-0d21-43a6-8e66-51a18aae1b4a" providerId="ADAL" clId="{23496406-9160-4E85-993E-4FF457317E5A}" dt="2023-12-29T15:39:01.701" v="357" actId="22"/>
          <ac:picMkLst>
            <pc:docMk/>
            <pc:sldMk cId="2375383978" sldId="285"/>
            <ac:picMk id="5" creationId="{D49C83FE-46A4-F4DA-F4EA-B2AF801CA030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47.236" v="420" actId="20577"/>
        <pc:sldMkLst>
          <pc:docMk/>
          <pc:sldMk cId="3554898431" sldId="286"/>
        </pc:sldMkLst>
        <pc:spChg chg="mod">
          <ac:chgData name="Abels, Patrick" userId="ba666de4-0d21-43a6-8e66-51a18aae1b4a" providerId="ADAL" clId="{23496406-9160-4E85-993E-4FF457317E5A}" dt="2023-12-29T15:44:47.236" v="420" actId="20577"/>
          <ac:spMkLst>
            <pc:docMk/>
            <pc:sldMk cId="3554898431" sldId="286"/>
            <ac:spMk id="3" creationId="{6DE52F7A-3206-C446-99DC-0BFFCDB7A262}"/>
          </ac:spMkLst>
        </pc:spChg>
        <pc:picChg chg="add mod modCrop">
          <ac:chgData name="Abels, Patrick" userId="ba666de4-0d21-43a6-8e66-51a18aae1b4a" providerId="ADAL" clId="{23496406-9160-4E85-993E-4FF457317E5A}" dt="2023-12-29T15:44:03.601" v="412" actId="1076"/>
          <ac:picMkLst>
            <pc:docMk/>
            <pc:sldMk cId="3554898431" sldId="286"/>
            <ac:picMk id="4" creationId="{864FE838-64B9-DA29-4990-CC0ED9059B17}"/>
          </ac:picMkLst>
        </pc:picChg>
        <pc:picChg chg="del">
          <ac:chgData name="Abels, Patrick" userId="ba666de4-0d21-43a6-8e66-51a18aae1b4a" providerId="ADAL" clId="{23496406-9160-4E85-993E-4FF457317E5A}" dt="2023-12-29T15:40:05.459" v="361" actId="478"/>
          <ac:picMkLst>
            <pc:docMk/>
            <pc:sldMk cId="3554898431" sldId="286"/>
            <ac:picMk id="5" creationId="{D49C83FE-46A4-F4DA-F4EA-B2AF801CA030}"/>
          </ac:picMkLst>
        </pc:picChg>
      </pc:sldChg>
      <pc:sldChg chg="modSp add mod">
        <pc:chgData name="Abels, Patrick" userId="ba666de4-0d21-43a6-8e66-51a18aae1b4a" providerId="ADAL" clId="{23496406-9160-4E85-993E-4FF457317E5A}" dt="2023-12-29T15:44:52.283" v="421" actId="20577"/>
        <pc:sldMkLst>
          <pc:docMk/>
          <pc:sldMk cId="983272263" sldId="287"/>
        </pc:sldMkLst>
        <pc:spChg chg="mod">
          <ac:chgData name="Abels, Patrick" userId="ba666de4-0d21-43a6-8e66-51a18aae1b4a" providerId="ADAL" clId="{23496406-9160-4E85-993E-4FF457317E5A}" dt="2023-12-29T15:44:52.283" v="421" actId="20577"/>
          <ac:spMkLst>
            <pc:docMk/>
            <pc:sldMk cId="983272263" sldId="287"/>
            <ac:spMk id="3" creationId="{6DE52F7A-3206-C446-99DC-0BFFCDB7A262}"/>
          </ac:spMkLst>
        </pc:spChg>
        <pc:picChg chg="mod modCrop">
          <ac:chgData name="Abels, Patrick" userId="ba666de4-0d21-43a6-8e66-51a18aae1b4a" providerId="ADAL" clId="{23496406-9160-4E85-993E-4FF457317E5A}" dt="2023-12-29T15:43:49.880" v="410" actId="1076"/>
          <ac:picMkLst>
            <pc:docMk/>
            <pc:sldMk cId="983272263" sldId="287"/>
            <ac:picMk id="4" creationId="{864FE838-64B9-DA29-4990-CC0ED9059B17}"/>
          </ac:picMkLst>
        </pc:picChg>
      </pc:sldChg>
      <pc:sldChg chg="addSp delSp modSp add mod">
        <pc:chgData name="Abels, Patrick" userId="ba666de4-0d21-43a6-8e66-51a18aae1b4a" providerId="ADAL" clId="{23496406-9160-4E85-993E-4FF457317E5A}" dt="2023-12-29T15:44:57.209" v="423" actId="20577"/>
        <pc:sldMkLst>
          <pc:docMk/>
          <pc:sldMk cId="49429622" sldId="288"/>
        </pc:sldMkLst>
        <pc:spChg chg="mod">
          <ac:chgData name="Abels, Patrick" userId="ba666de4-0d21-43a6-8e66-51a18aae1b4a" providerId="ADAL" clId="{23496406-9160-4E85-993E-4FF457317E5A}" dt="2023-12-29T15:44:57.209" v="423" actId="20577"/>
          <ac:spMkLst>
            <pc:docMk/>
            <pc:sldMk cId="49429622" sldId="288"/>
            <ac:spMk id="3" creationId="{6DE52F7A-3206-C446-99DC-0BFFCDB7A262}"/>
          </ac:spMkLst>
        </pc:spChg>
        <pc:picChg chg="del">
          <ac:chgData name="Abels, Patrick" userId="ba666de4-0d21-43a6-8e66-51a18aae1b4a" providerId="ADAL" clId="{23496406-9160-4E85-993E-4FF457317E5A}" dt="2023-12-29T15:41:20.535" v="375" actId="478"/>
          <ac:picMkLst>
            <pc:docMk/>
            <pc:sldMk cId="49429622" sldId="288"/>
            <ac:picMk id="4" creationId="{864FE838-64B9-DA29-4990-CC0ED9059B17}"/>
          </ac:picMkLst>
        </pc:picChg>
        <pc:picChg chg="add mod ord modCrop">
          <ac:chgData name="Abels, Patrick" userId="ba666de4-0d21-43a6-8e66-51a18aae1b4a" providerId="ADAL" clId="{23496406-9160-4E85-993E-4FF457317E5A}" dt="2023-12-29T15:42:12.035" v="391" actId="1035"/>
          <ac:picMkLst>
            <pc:docMk/>
            <pc:sldMk cId="49429622" sldId="288"/>
            <ac:picMk id="5" creationId="{8DEED201-2FC6-3AEE-3EF8-8ADC4FAC3089}"/>
          </ac:picMkLst>
        </pc:picChg>
        <pc:picChg chg="add mod modCrop">
          <ac:chgData name="Abels, Patrick" userId="ba666de4-0d21-43a6-8e66-51a18aae1b4a" providerId="ADAL" clId="{23496406-9160-4E85-993E-4FF457317E5A}" dt="2023-12-29T15:41:58.574" v="383" actId="1076"/>
          <ac:picMkLst>
            <pc:docMk/>
            <pc:sldMk cId="49429622" sldId="288"/>
            <ac:picMk id="7" creationId="{2370E250-09DD-A6D2-7AB3-3D7A2C10DD22}"/>
          </ac:picMkLst>
        </pc:picChg>
      </pc:sldChg>
      <pc:sldChg chg="delSp modSp add mod">
        <pc:chgData name="Abels, Patrick" userId="ba666de4-0d21-43a6-8e66-51a18aae1b4a" providerId="ADAL" clId="{23496406-9160-4E85-993E-4FF457317E5A}" dt="2023-12-29T15:45:03.577" v="426" actId="20577"/>
        <pc:sldMkLst>
          <pc:docMk/>
          <pc:sldMk cId="4292632908" sldId="289"/>
        </pc:sldMkLst>
        <pc:spChg chg="mod">
          <ac:chgData name="Abels, Patrick" userId="ba666de4-0d21-43a6-8e66-51a18aae1b4a" providerId="ADAL" clId="{23496406-9160-4E85-993E-4FF457317E5A}" dt="2023-12-29T15:45:03.577" v="426" actId="20577"/>
          <ac:spMkLst>
            <pc:docMk/>
            <pc:sldMk cId="4292632908" sldId="289"/>
            <ac:spMk id="3" creationId="{6DE52F7A-3206-C446-99DC-0BFFCDB7A262}"/>
          </ac:spMkLst>
        </pc:spChg>
        <pc:picChg chg="del mod">
          <ac:chgData name="Abels, Patrick" userId="ba666de4-0d21-43a6-8e66-51a18aae1b4a" providerId="ADAL" clId="{23496406-9160-4E85-993E-4FF457317E5A}" dt="2023-12-29T15:42:17.839" v="394" actId="478"/>
          <ac:picMkLst>
            <pc:docMk/>
            <pc:sldMk cId="4292632908" sldId="289"/>
            <ac:picMk id="5" creationId="{8DEED201-2FC6-3AEE-3EF8-8ADC4FAC3089}"/>
          </ac:picMkLst>
        </pc:picChg>
        <pc:picChg chg="mod modCrop">
          <ac:chgData name="Abels, Patrick" userId="ba666de4-0d21-43a6-8e66-51a18aae1b4a" providerId="ADAL" clId="{23496406-9160-4E85-993E-4FF457317E5A}" dt="2023-12-29T15:43:32.196" v="406" actId="1076"/>
          <ac:picMkLst>
            <pc:docMk/>
            <pc:sldMk cId="4292632908" sldId="289"/>
            <ac:picMk id="7" creationId="{2370E250-09DD-A6D2-7AB3-3D7A2C10DD22}"/>
          </ac:picMkLst>
        </pc:picChg>
      </pc:sldChg>
      <pc:sldMasterChg chg="modSldLayout">
        <pc:chgData name="Abels, Patrick" userId="ba666de4-0d21-43a6-8e66-51a18aae1b4a" providerId="ADAL" clId="{23496406-9160-4E85-993E-4FF457317E5A}" dt="2023-12-29T15:21:01.104" v="121" actId="1038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23496406-9160-4E85-993E-4FF457317E5A}" dt="2023-12-29T15:21:01.104" v="121" actId="1038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23496406-9160-4E85-993E-4FF457317E5A}" dt="2023-12-29T15:20:36.085" v="82" actId="207"/>
            <ac:spMkLst>
              <pc:docMk/>
              <pc:sldMasterMk cId="1043764218" sldId="2147483660"/>
              <pc:sldLayoutMk cId="815804911" sldId="2147483665"/>
              <ac:spMk id="4" creationId="{0D4A6CE7-AA82-E12A-CF20-EC52597233EC}"/>
            </ac:spMkLst>
          </pc:spChg>
          <pc:spChg chg="del">
            <ac:chgData name="Abels, Patrick" userId="ba666de4-0d21-43a6-8e66-51a18aae1b4a" providerId="ADAL" clId="{23496406-9160-4E85-993E-4FF457317E5A}" dt="2023-12-29T15:20:40.437" v="83" actId="478"/>
            <ac:spMkLst>
              <pc:docMk/>
              <pc:sldMasterMk cId="1043764218" sldId="2147483660"/>
              <pc:sldLayoutMk cId="815804911" sldId="2147483665"/>
              <ac:spMk id="5" creationId="{3C980BA9-BC4E-30FD-C020-AEBBFBFBF1AE}"/>
            </ac:spMkLst>
          </pc:spChg>
          <pc:picChg chg="mod ord">
            <ac:chgData name="Abels, Patrick" userId="ba666de4-0d21-43a6-8e66-51a18aae1b4a" providerId="ADAL" clId="{23496406-9160-4E85-993E-4FF457317E5A}" dt="2023-12-29T15:21:01.104" v="121" actId="1038"/>
            <ac:picMkLst>
              <pc:docMk/>
              <pc:sldMasterMk cId="1043764218" sldId="2147483660"/>
              <pc:sldLayoutMk cId="815804911" sldId="2147483665"/>
              <ac:picMk id="7" creationId="{DA3F6043-04FC-7DBE-9677-C0D2183CF0AD}"/>
            </ac:picMkLst>
          </pc:picChg>
        </pc:sldLayoutChg>
      </pc:sldMasterChg>
    </pc:docChg>
  </pc:docChgLst>
  <pc:docChgLst>
    <pc:chgData name="Abels, Patrick" userId="ba666de4-0d21-43a6-8e66-51a18aae1b4a" providerId="ADAL" clId="{978615BA-8112-4D05-8182-4DA2580E0626}"/>
    <pc:docChg chg="modSld">
      <pc:chgData name="Abels, Patrick" userId="ba666de4-0d21-43a6-8e66-51a18aae1b4a" providerId="ADAL" clId="{978615BA-8112-4D05-8182-4DA2580E0626}" dt="2024-03-23T07:48:16.222" v="52" actId="20577"/>
      <pc:docMkLst>
        <pc:docMk/>
      </pc:docMkLst>
      <pc:sldChg chg="modSp mod">
        <pc:chgData name="Abels, Patrick" userId="ba666de4-0d21-43a6-8e66-51a18aae1b4a" providerId="ADAL" clId="{978615BA-8112-4D05-8182-4DA2580E0626}" dt="2024-03-23T07:47:34.298" v="4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978615BA-8112-4D05-8182-4DA2580E0626}" dt="2024-03-23T07:47:34.298" v="46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978615BA-8112-4D05-8182-4DA2580E0626}" dt="2024-03-23T07:48:16.222" v="52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978615BA-8112-4D05-8182-4DA2580E0626}" dt="2024-03-23T07:48:16.222" v="52" actId="20577"/>
          <ac:spMkLst>
            <pc:docMk/>
            <pc:sldMk cId="3031158712" sldId="276"/>
            <ac:spMk id="2" creationId="{D747B218-3463-13E6-B5AE-249EB2E7DF97}"/>
          </ac:spMkLst>
        </pc:sp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9D24E7AC-2540-4046-ADC9-0BC4A7F96353}"/>
    <pc:docChg chg="custSel addSld delSld modSld">
      <pc:chgData name="Abels, Patrick" userId="ba666de4-0d21-43a6-8e66-51a18aae1b4a" providerId="ADAL" clId="{9D24E7AC-2540-4046-ADC9-0BC4A7F96353}" dt="2024-06-18T22:19:31.811" v="342" actId="404"/>
      <pc:docMkLst>
        <pc:docMk/>
      </pc:docMkLst>
      <pc:sldChg chg="addSp delSp modSp mod">
        <pc:chgData name="Abels, Patrick" userId="ba666de4-0d21-43a6-8e66-51a18aae1b4a" providerId="ADAL" clId="{9D24E7AC-2540-4046-ADC9-0BC4A7F96353}" dt="2024-06-18T22:15:03.903" v="251" actId="1076"/>
        <pc:sldMkLst>
          <pc:docMk/>
          <pc:sldMk cId="4223110314" sldId="261"/>
        </pc:sldMkLst>
        <pc:spChg chg="mod">
          <ac:chgData name="Abels, Patrick" userId="ba666de4-0d21-43a6-8e66-51a18aae1b4a" providerId="ADAL" clId="{9D24E7AC-2540-4046-ADC9-0BC4A7F96353}" dt="2024-06-18T22:07:11.371" v="13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9D24E7AC-2540-4046-ADC9-0BC4A7F96353}" dt="2024-06-18T22:06:56.262" v="117" actId="478"/>
          <ac:spMkLst>
            <pc:docMk/>
            <pc:sldMk cId="4223110314" sldId="261"/>
            <ac:spMk id="6" creationId="{9309D2C6-9509-CDB1-E903-FA244ECEC803}"/>
          </ac:spMkLst>
        </pc:spChg>
        <pc:picChg chg="add mod modCrop">
          <ac:chgData name="Abels, Patrick" userId="ba666de4-0d21-43a6-8e66-51a18aae1b4a" providerId="ADAL" clId="{9D24E7AC-2540-4046-ADC9-0BC4A7F96353}" dt="2024-06-18T22:05:52.273" v="108" actId="14100"/>
          <ac:picMkLst>
            <pc:docMk/>
            <pc:sldMk cId="4223110314" sldId="261"/>
            <ac:picMk id="4" creationId="{20366377-CF9F-0618-08FB-578C021C792A}"/>
          </ac:picMkLst>
        </pc:picChg>
        <pc:picChg chg="del">
          <ac:chgData name="Abels, Patrick" userId="ba666de4-0d21-43a6-8e66-51a18aae1b4a" providerId="ADAL" clId="{9D24E7AC-2540-4046-ADC9-0BC4A7F96353}" dt="2024-06-18T22:03:33.389" v="81" actId="478"/>
          <ac:picMkLst>
            <pc:docMk/>
            <pc:sldMk cId="4223110314" sldId="261"/>
            <ac:picMk id="5" creationId="{0BBCD90F-4E4E-8028-5F28-D9118DBF0002}"/>
          </ac:picMkLst>
        </pc:picChg>
        <pc:picChg chg="add mod modCrop">
          <ac:chgData name="Abels, Patrick" userId="ba666de4-0d21-43a6-8e66-51a18aae1b4a" providerId="ADAL" clId="{9D24E7AC-2540-4046-ADC9-0BC4A7F96353}" dt="2024-06-18T22:06:50.040" v="115" actId="14100"/>
          <ac:picMkLst>
            <pc:docMk/>
            <pc:sldMk cId="4223110314" sldId="261"/>
            <ac:picMk id="7" creationId="{D4FD9F30-26C3-8616-B5EE-BA432C467D4E}"/>
          </ac:picMkLst>
        </pc:picChg>
        <pc:picChg chg="add mod modCrop">
          <ac:chgData name="Abels, Patrick" userId="ba666de4-0d21-43a6-8e66-51a18aae1b4a" providerId="ADAL" clId="{9D24E7AC-2540-4046-ADC9-0BC4A7F96353}" dt="2024-06-18T22:06:53.417" v="116" actId="14100"/>
          <ac:picMkLst>
            <pc:docMk/>
            <pc:sldMk cId="4223110314" sldId="261"/>
            <ac:picMk id="8" creationId="{F73E72CE-FEAE-4170-B226-0DF606B386EA}"/>
          </ac:picMkLst>
        </pc:picChg>
        <pc:picChg chg="add mod">
          <ac:chgData name="Abels, Patrick" userId="ba666de4-0d21-43a6-8e66-51a18aae1b4a" providerId="ADAL" clId="{9D24E7AC-2540-4046-ADC9-0BC4A7F96353}" dt="2024-06-18T22:14:43.790" v="247"/>
          <ac:picMkLst>
            <pc:docMk/>
            <pc:sldMk cId="4223110314" sldId="261"/>
            <ac:picMk id="10" creationId="{F32A449D-E99D-C8F9-8678-9AF855B6D29F}"/>
          </ac:picMkLst>
        </pc:picChg>
        <pc:picChg chg="add mod">
          <ac:chgData name="Abels, Patrick" userId="ba666de4-0d21-43a6-8e66-51a18aae1b4a" providerId="ADAL" clId="{9D24E7AC-2540-4046-ADC9-0BC4A7F96353}" dt="2024-06-18T22:15:03.903" v="251" actId="1076"/>
          <ac:picMkLst>
            <pc:docMk/>
            <pc:sldMk cId="4223110314" sldId="261"/>
            <ac:picMk id="12" creationId="{12C567F1-1AE4-BA7B-4E12-973175C88A48}"/>
          </ac:picMkLst>
        </pc:picChg>
      </pc:sldChg>
      <pc:sldChg chg="modSp mod">
        <pc:chgData name="Abels, Patrick" userId="ba666de4-0d21-43a6-8e66-51a18aae1b4a" providerId="ADAL" clId="{9D24E7AC-2540-4046-ADC9-0BC4A7F96353}" dt="2024-06-18T22:19:31.811" v="342" actId="404"/>
        <pc:sldMkLst>
          <pc:docMk/>
          <pc:sldMk cId="4127666779" sldId="262"/>
        </pc:sldMkLst>
        <pc:spChg chg="mod">
          <ac:chgData name="Abels, Patrick" userId="ba666de4-0d21-43a6-8e66-51a18aae1b4a" providerId="ADAL" clId="{9D24E7AC-2540-4046-ADC9-0BC4A7F96353}" dt="2024-06-18T22:19:14.152" v="300" actId="20577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9D24E7AC-2540-4046-ADC9-0BC4A7F96353}" dt="2024-06-18T22:19:31.811" v="342" actId="404"/>
          <ac:spMkLst>
            <pc:docMk/>
            <pc:sldMk cId="4127666779" sldId="262"/>
            <ac:spMk id="7" creationId="{19863045-895C-B0D7-5560-7ABB3EFBB835}"/>
          </ac:spMkLst>
        </pc:spChg>
      </pc:sldChg>
      <pc:sldChg chg="modSp mod">
        <pc:chgData name="Abels, Patrick" userId="ba666de4-0d21-43a6-8e66-51a18aae1b4a" providerId="ADAL" clId="{9D24E7AC-2540-4046-ADC9-0BC4A7F96353}" dt="2024-06-18T22:03:09.263" v="6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9D24E7AC-2540-4046-ADC9-0BC4A7F96353}" dt="2024-06-18T22:03:09.263" v="6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modSp mod">
        <pc:chgData name="Abels, Patrick" userId="ba666de4-0d21-43a6-8e66-51a18aae1b4a" providerId="ADAL" clId="{9D24E7AC-2540-4046-ADC9-0BC4A7F96353}" dt="2024-06-18T22:17:35.084" v="279"/>
        <pc:sldMkLst>
          <pc:docMk/>
          <pc:sldMk cId="3031158712" sldId="276"/>
        </pc:sldMkLst>
        <pc:spChg chg="mod">
          <ac:chgData name="Abels, Patrick" userId="ba666de4-0d21-43a6-8e66-51a18aae1b4a" providerId="ADAL" clId="{9D24E7AC-2540-4046-ADC9-0BC4A7F96353}" dt="2024-06-18T22:17:35.084" v="279"/>
          <ac:spMkLst>
            <pc:docMk/>
            <pc:sldMk cId="3031158712" sldId="276"/>
            <ac:spMk id="2" creationId="{D747B218-3463-13E6-B5AE-249EB2E7DF97}"/>
          </ac:spMkLst>
        </pc:spChg>
      </pc:sldChg>
      <pc:sldChg chg="modSp mod">
        <pc:chgData name="Abels, Patrick" userId="ba666de4-0d21-43a6-8e66-51a18aae1b4a" providerId="ADAL" clId="{9D24E7AC-2540-4046-ADC9-0BC4A7F96353}" dt="2024-06-18T22:17:39.817" v="282"/>
        <pc:sldMkLst>
          <pc:docMk/>
          <pc:sldMk cId="1971844055" sldId="278"/>
        </pc:sldMkLst>
        <pc:spChg chg="mod">
          <ac:chgData name="Abels, Patrick" userId="ba666de4-0d21-43a6-8e66-51a18aae1b4a" providerId="ADAL" clId="{9D24E7AC-2540-4046-ADC9-0BC4A7F96353}" dt="2024-06-18T22:17:39.817" v="282"/>
          <ac:spMkLst>
            <pc:docMk/>
            <pc:sldMk cId="1971844055" sldId="278"/>
            <ac:spMk id="2" creationId="{83635D42-F647-53E7-EA13-07AE700B6F75}"/>
          </ac:spMkLst>
        </pc:spChg>
      </pc:sldChg>
      <pc:sldChg chg="addSp delSp modSp mod">
        <pc:chgData name="Abels, Patrick" userId="ba666de4-0d21-43a6-8e66-51a18aae1b4a" providerId="ADAL" clId="{9D24E7AC-2540-4046-ADC9-0BC4A7F96353}" dt="2024-06-18T22:17:20.311" v="277"/>
        <pc:sldMkLst>
          <pc:docMk/>
          <pc:sldMk cId="2744810289" sldId="279"/>
        </pc:sldMkLst>
        <pc:spChg chg="mod">
          <ac:chgData name="Abels, Patrick" userId="ba666de4-0d21-43a6-8e66-51a18aae1b4a" providerId="ADAL" clId="{9D24E7AC-2540-4046-ADC9-0BC4A7F96353}" dt="2024-06-18T22:17:20.311" v="277"/>
          <ac:spMkLst>
            <pc:docMk/>
            <pc:sldMk cId="2744810289" sldId="279"/>
            <ac:spMk id="3" creationId="{6DE52F7A-3206-C446-99DC-0BFFCDB7A262}"/>
          </ac:spMkLst>
        </pc:spChg>
        <pc:picChg chg="del">
          <ac:chgData name="Abels, Patrick" userId="ba666de4-0d21-43a6-8e66-51a18aae1b4a" providerId="ADAL" clId="{9D24E7AC-2540-4046-ADC9-0BC4A7F96353}" dt="2024-06-18T22:03:21.883" v="75" actId="478"/>
          <ac:picMkLst>
            <pc:docMk/>
            <pc:sldMk cId="2744810289" sldId="279"/>
            <ac:picMk id="4" creationId="{66D189BD-A71E-3AA7-72E3-C3389D3E6820}"/>
          </ac:picMkLst>
        </pc:picChg>
        <pc:picChg chg="add mod modCrop">
          <ac:chgData name="Abels, Patrick" userId="ba666de4-0d21-43a6-8e66-51a18aae1b4a" providerId="ADAL" clId="{9D24E7AC-2540-4046-ADC9-0BC4A7F96353}" dt="2024-06-18T22:12:10.552" v="201" actId="14100"/>
          <ac:picMkLst>
            <pc:docMk/>
            <pc:sldMk cId="2744810289" sldId="279"/>
            <ac:picMk id="5" creationId="{2818E7A8-4376-F82E-DEC4-EFB1D699959A}"/>
          </ac:picMkLst>
        </pc:picChg>
        <pc:picChg chg="add del mod modCrop">
          <ac:chgData name="Abels, Patrick" userId="ba666de4-0d21-43a6-8e66-51a18aae1b4a" providerId="ADAL" clId="{9D24E7AC-2540-4046-ADC9-0BC4A7F96353}" dt="2024-06-18T22:13:39.752" v="226" actId="478"/>
          <ac:picMkLst>
            <pc:docMk/>
            <pc:sldMk cId="2744810289" sldId="279"/>
            <ac:picMk id="6" creationId="{BFB4D527-D8DB-FF13-01BA-1362356191A6}"/>
          </ac:picMkLst>
        </pc:picChg>
        <pc:picChg chg="del">
          <ac:chgData name="Abels, Patrick" userId="ba666de4-0d21-43a6-8e66-51a18aae1b4a" providerId="ADAL" clId="{9D24E7AC-2540-4046-ADC9-0BC4A7F96353}" dt="2024-06-18T22:03:24.881" v="77" actId="478"/>
          <ac:picMkLst>
            <pc:docMk/>
            <pc:sldMk cId="2744810289" sldId="279"/>
            <ac:picMk id="7" creationId="{FCB62DA9-2923-F596-5E17-164B9345549C}"/>
          </ac:picMkLst>
        </pc:picChg>
        <pc:picChg chg="add mod modCrop">
          <ac:chgData name="Abels, Patrick" userId="ba666de4-0d21-43a6-8e66-51a18aae1b4a" providerId="ADAL" clId="{9D24E7AC-2540-4046-ADC9-0BC4A7F96353}" dt="2024-06-18T22:12:24.097" v="204" actId="14100"/>
          <ac:picMkLst>
            <pc:docMk/>
            <pc:sldMk cId="2744810289" sldId="279"/>
            <ac:picMk id="8" creationId="{D8D28A59-7B36-BDE0-5EE2-2A00DC3D33BA}"/>
          </ac:picMkLst>
        </pc:picChg>
        <pc:picChg chg="add mod modCrop">
          <ac:chgData name="Abels, Patrick" userId="ba666de4-0d21-43a6-8e66-51a18aae1b4a" providerId="ADAL" clId="{9D24E7AC-2540-4046-ADC9-0BC4A7F96353}" dt="2024-06-18T22:14:07.213" v="237"/>
          <ac:picMkLst>
            <pc:docMk/>
            <pc:sldMk cId="2744810289" sldId="279"/>
            <ac:picMk id="10" creationId="{2181B54A-91AB-1425-DAE1-C7C525F48B9D}"/>
          </ac:picMkLst>
        </pc:picChg>
      </pc:sldChg>
      <pc:sldChg chg="addSp delSp modSp mod">
        <pc:chgData name="Abels, Patrick" userId="ba666de4-0d21-43a6-8e66-51a18aae1b4a" providerId="ADAL" clId="{9D24E7AC-2540-4046-ADC9-0BC4A7F96353}" dt="2024-06-18T22:09:04.428" v="159" actId="732"/>
        <pc:sldMkLst>
          <pc:docMk/>
          <pc:sldMk cId="3429175691" sldId="280"/>
        </pc:sldMkLst>
        <pc:spChg chg="mod">
          <ac:chgData name="Abels, Patrick" userId="ba666de4-0d21-43a6-8e66-51a18aae1b4a" providerId="ADAL" clId="{9D24E7AC-2540-4046-ADC9-0BC4A7F96353}" dt="2024-06-18T22:07:22.617" v="145" actId="6549"/>
          <ac:spMkLst>
            <pc:docMk/>
            <pc:sldMk cId="3429175691" sldId="280"/>
            <ac:spMk id="3" creationId="{FBABDE61-7FD1-27BF-859B-4143DF41AB02}"/>
          </ac:spMkLst>
        </pc:spChg>
        <pc:picChg chg="del">
          <ac:chgData name="Abels, Patrick" userId="ba666de4-0d21-43a6-8e66-51a18aae1b4a" providerId="ADAL" clId="{9D24E7AC-2540-4046-ADC9-0BC4A7F96353}" dt="2024-06-18T22:03:40.035" v="89" actId="478"/>
          <ac:picMkLst>
            <pc:docMk/>
            <pc:sldMk cId="3429175691" sldId="280"/>
            <ac:picMk id="4" creationId="{CEC7C81B-7711-3C3F-9229-54DB4114FEE1}"/>
          </ac:picMkLst>
        </pc:picChg>
        <pc:picChg chg="del">
          <ac:chgData name="Abels, Patrick" userId="ba666de4-0d21-43a6-8e66-51a18aae1b4a" providerId="ADAL" clId="{9D24E7AC-2540-4046-ADC9-0BC4A7F96353}" dt="2024-06-18T22:03:40.586" v="90" actId="478"/>
          <ac:picMkLst>
            <pc:docMk/>
            <pc:sldMk cId="3429175691" sldId="280"/>
            <ac:picMk id="5" creationId="{A75C5CAB-6E55-E451-DB21-9CD00026FE4A}"/>
          </ac:picMkLst>
        </pc:picChg>
        <pc:picChg chg="del">
          <ac:chgData name="Abels, Patrick" userId="ba666de4-0d21-43a6-8e66-51a18aae1b4a" providerId="ADAL" clId="{9D24E7AC-2540-4046-ADC9-0BC4A7F96353}" dt="2024-06-18T22:03:39.017" v="87" actId="478"/>
          <ac:picMkLst>
            <pc:docMk/>
            <pc:sldMk cId="3429175691" sldId="280"/>
            <ac:picMk id="6" creationId="{F0A3C3C2-9503-7A66-E172-D0A67E8C5132}"/>
          </ac:picMkLst>
        </pc:picChg>
        <pc:picChg chg="del">
          <ac:chgData name="Abels, Patrick" userId="ba666de4-0d21-43a6-8e66-51a18aae1b4a" providerId="ADAL" clId="{9D24E7AC-2540-4046-ADC9-0BC4A7F96353}" dt="2024-06-18T22:03:39.527" v="88" actId="478"/>
          <ac:picMkLst>
            <pc:docMk/>
            <pc:sldMk cId="3429175691" sldId="280"/>
            <ac:picMk id="7" creationId="{E2820F13-D142-2A1A-E4A1-C28861D6B4D4}"/>
          </ac:picMkLst>
        </pc:picChg>
        <pc:picChg chg="add mod modCrop">
          <ac:chgData name="Abels, Patrick" userId="ba666de4-0d21-43a6-8e66-51a18aae1b4a" providerId="ADAL" clId="{9D24E7AC-2540-4046-ADC9-0BC4A7F96353}" dt="2024-06-18T22:08:43.638" v="154" actId="14100"/>
          <ac:picMkLst>
            <pc:docMk/>
            <pc:sldMk cId="3429175691" sldId="280"/>
            <ac:picMk id="8" creationId="{DCE7DF28-7294-40DE-3C86-B1FFE96B6F6A}"/>
          </ac:picMkLst>
        </pc:picChg>
        <pc:picChg chg="add mod modCrop">
          <ac:chgData name="Abels, Patrick" userId="ba666de4-0d21-43a6-8e66-51a18aae1b4a" providerId="ADAL" clId="{9D24E7AC-2540-4046-ADC9-0BC4A7F96353}" dt="2024-06-18T22:09:04.428" v="159" actId="732"/>
          <ac:picMkLst>
            <pc:docMk/>
            <pc:sldMk cId="3429175691" sldId="280"/>
            <ac:picMk id="10" creationId="{841DE841-E394-E50E-F65B-B514821C14D3}"/>
          </ac:picMkLst>
        </pc:picChg>
        <pc:picChg chg="add mod modCrop">
          <ac:chgData name="Abels, Patrick" userId="ba666de4-0d21-43a6-8e66-51a18aae1b4a" providerId="ADAL" clId="{9D24E7AC-2540-4046-ADC9-0BC4A7F96353}" dt="2024-06-18T22:08:49.908" v="156" actId="14100"/>
          <ac:picMkLst>
            <pc:docMk/>
            <pc:sldMk cId="3429175691" sldId="280"/>
            <ac:picMk id="11" creationId="{BAC5FE50-485F-6116-4B03-4DB0EF805BC0}"/>
          </ac:picMkLst>
        </pc:picChg>
      </pc:sldChg>
      <pc:sldChg chg="addSp modSp new mod">
        <pc:chgData name="Abels, Patrick" userId="ba666de4-0d21-43a6-8e66-51a18aae1b4a" providerId="ADAL" clId="{9D24E7AC-2540-4046-ADC9-0BC4A7F96353}" dt="2024-06-18T22:17:12.899" v="272"/>
        <pc:sldMkLst>
          <pc:docMk/>
          <pc:sldMk cId="1296136267" sldId="281"/>
        </pc:sldMkLst>
        <pc:spChg chg="mod">
          <ac:chgData name="Abels, Patrick" userId="ba666de4-0d21-43a6-8e66-51a18aae1b4a" providerId="ADAL" clId="{9D24E7AC-2540-4046-ADC9-0BC4A7F96353}" dt="2024-06-18T22:17:12.899" v="272"/>
          <ac:spMkLst>
            <pc:docMk/>
            <pc:sldMk cId="1296136267" sldId="281"/>
            <ac:spMk id="3" creationId="{4296B9F6-C537-DCD4-901F-88E39FD7AA1C}"/>
          </ac:spMkLst>
        </pc:spChg>
        <pc:picChg chg="add mod">
          <ac:chgData name="Abels, Patrick" userId="ba666de4-0d21-43a6-8e66-51a18aae1b4a" providerId="ADAL" clId="{9D24E7AC-2540-4046-ADC9-0BC4A7F96353}" dt="2024-06-18T22:16:21.320" v="256" actId="1076"/>
          <ac:picMkLst>
            <pc:docMk/>
            <pc:sldMk cId="1296136267" sldId="281"/>
            <ac:picMk id="5" creationId="{6EBA88B6-CB1B-B515-2E6C-1CC602AE4E71}"/>
          </ac:picMkLst>
        </pc:picChg>
        <pc:picChg chg="add mod">
          <ac:chgData name="Abels, Patrick" userId="ba666de4-0d21-43a6-8e66-51a18aae1b4a" providerId="ADAL" clId="{9D24E7AC-2540-4046-ADC9-0BC4A7F96353}" dt="2024-06-18T22:16:24.768" v="258" actId="1076"/>
          <ac:picMkLst>
            <pc:docMk/>
            <pc:sldMk cId="1296136267" sldId="281"/>
            <ac:picMk id="7" creationId="{821E6DCC-BB8B-ED10-6FB3-75807EF9BC97}"/>
          </ac:picMkLst>
        </pc:picChg>
      </pc:sldChg>
      <pc:sldChg chg="delSp del mod">
        <pc:chgData name="Abels, Patrick" userId="ba666de4-0d21-43a6-8e66-51a18aae1b4a" providerId="ADAL" clId="{9D24E7AC-2540-4046-ADC9-0BC4A7F96353}" dt="2024-06-18T22:07:01.256" v="118" actId="47"/>
        <pc:sldMkLst>
          <pc:docMk/>
          <pc:sldMk cId="3940530058" sldId="281"/>
        </pc:sldMkLst>
        <pc:picChg chg="del">
          <ac:chgData name="Abels, Patrick" userId="ba666de4-0d21-43a6-8e66-51a18aae1b4a" providerId="ADAL" clId="{9D24E7AC-2540-4046-ADC9-0BC4A7F96353}" dt="2024-06-18T22:03:34.541" v="82" actId="478"/>
          <ac:picMkLst>
            <pc:docMk/>
            <pc:sldMk cId="3940530058" sldId="281"/>
            <ac:picMk id="4" creationId="{3760469B-5612-9AC6-F1FF-E02B830A0102}"/>
          </ac:picMkLst>
        </pc:picChg>
        <pc:picChg chg="del">
          <ac:chgData name="Abels, Patrick" userId="ba666de4-0d21-43a6-8e66-51a18aae1b4a" providerId="ADAL" clId="{9D24E7AC-2540-4046-ADC9-0BC4A7F96353}" dt="2024-06-18T22:03:35.512" v="83" actId="478"/>
          <ac:picMkLst>
            <pc:docMk/>
            <pc:sldMk cId="3940530058" sldId="281"/>
            <ac:picMk id="9" creationId="{EFC6B5DA-8100-553C-07BB-64E5E46933B0}"/>
          </ac:picMkLst>
        </pc:picChg>
        <pc:picChg chg="del">
          <ac:chgData name="Abels, Patrick" userId="ba666de4-0d21-43a6-8e66-51a18aae1b4a" providerId="ADAL" clId="{9D24E7AC-2540-4046-ADC9-0BC4A7F96353}" dt="2024-06-18T22:03:35.885" v="84" actId="478"/>
          <ac:picMkLst>
            <pc:docMk/>
            <pc:sldMk cId="3940530058" sldId="281"/>
            <ac:picMk id="12" creationId="{3A88C9CA-5469-03D9-297D-BDBB916D164F}"/>
          </ac:picMkLst>
        </pc:picChg>
      </pc:sldChg>
      <pc:sldChg chg="delSp del mod">
        <pc:chgData name="Abels, Patrick" userId="ba666de4-0d21-43a6-8e66-51a18aae1b4a" providerId="ADAL" clId="{9D24E7AC-2540-4046-ADC9-0BC4A7F96353}" dt="2024-06-18T22:07:02.434" v="119" actId="47"/>
        <pc:sldMkLst>
          <pc:docMk/>
          <pc:sldMk cId="462152546" sldId="282"/>
        </pc:sldMkLst>
        <pc:picChg chg="del">
          <ac:chgData name="Abels, Patrick" userId="ba666de4-0d21-43a6-8e66-51a18aae1b4a" providerId="ADAL" clId="{9D24E7AC-2540-4046-ADC9-0BC4A7F96353}" dt="2024-06-18T22:03:36.822" v="85" actId="478"/>
          <ac:picMkLst>
            <pc:docMk/>
            <pc:sldMk cId="462152546" sldId="282"/>
            <ac:picMk id="4" creationId="{B654B85B-CB54-89CC-4166-228FA6D7F5F4}"/>
          </ac:picMkLst>
        </pc:picChg>
        <pc:picChg chg="del">
          <ac:chgData name="Abels, Patrick" userId="ba666de4-0d21-43a6-8e66-51a18aae1b4a" providerId="ADAL" clId="{9D24E7AC-2540-4046-ADC9-0BC4A7F96353}" dt="2024-06-18T22:03:37.498" v="86" actId="478"/>
          <ac:picMkLst>
            <pc:docMk/>
            <pc:sldMk cId="462152546" sldId="282"/>
            <ac:picMk id="8" creationId="{7F7843CD-0F96-941F-21C7-E7E60332E43E}"/>
          </ac:picMkLst>
        </pc:picChg>
      </pc:sldChg>
      <pc:sldChg chg="addSp delSp modSp add mod">
        <pc:chgData name="Abels, Patrick" userId="ba666de4-0d21-43a6-8e66-51a18aae1b4a" providerId="ADAL" clId="{9D24E7AC-2540-4046-ADC9-0BC4A7F96353}" dt="2024-06-18T22:17:16.834" v="275"/>
        <pc:sldMkLst>
          <pc:docMk/>
          <pc:sldMk cId="3921588636" sldId="282"/>
        </pc:sldMkLst>
        <pc:spChg chg="mod">
          <ac:chgData name="Abels, Patrick" userId="ba666de4-0d21-43a6-8e66-51a18aae1b4a" providerId="ADAL" clId="{9D24E7AC-2540-4046-ADC9-0BC4A7F96353}" dt="2024-06-18T22:17:16.834" v="275"/>
          <ac:spMkLst>
            <pc:docMk/>
            <pc:sldMk cId="3921588636" sldId="282"/>
            <ac:spMk id="3" creationId="{6DE52F7A-3206-C446-99DC-0BFFCDB7A262}"/>
          </ac:spMkLst>
        </pc:spChg>
        <pc:picChg chg="add mod modCrop">
          <ac:chgData name="Abels, Patrick" userId="ba666de4-0d21-43a6-8e66-51a18aae1b4a" providerId="ADAL" clId="{9D24E7AC-2540-4046-ADC9-0BC4A7F96353}" dt="2024-06-18T22:13:03.734" v="217" actId="1076"/>
          <ac:picMkLst>
            <pc:docMk/>
            <pc:sldMk cId="3921588636" sldId="282"/>
            <ac:picMk id="2" creationId="{458CBF15-7507-1D16-8D77-B0AD697A6790}"/>
          </ac:picMkLst>
        </pc:picChg>
        <pc:picChg chg="del">
          <ac:chgData name="Abels, Patrick" userId="ba666de4-0d21-43a6-8e66-51a18aae1b4a" providerId="ADAL" clId="{9D24E7AC-2540-4046-ADC9-0BC4A7F96353}" dt="2024-06-18T22:12:32.129" v="207" actId="478"/>
          <ac:picMkLst>
            <pc:docMk/>
            <pc:sldMk cId="3921588636" sldId="282"/>
            <ac:picMk id="5" creationId="{2818E7A8-4376-F82E-DEC4-EFB1D699959A}"/>
          </ac:picMkLst>
        </pc:picChg>
        <pc:picChg chg="mod modCrop">
          <ac:chgData name="Abels, Patrick" userId="ba666de4-0d21-43a6-8e66-51a18aae1b4a" providerId="ADAL" clId="{9D24E7AC-2540-4046-ADC9-0BC4A7F96353}" dt="2024-06-18T22:13:08.408" v="219" actId="14100"/>
          <ac:picMkLst>
            <pc:docMk/>
            <pc:sldMk cId="3921588636" sldId="282"/>
            <ac:picMk id="6" creationId="{BFB4D527-D8DB-FF13-01BA-1362356191A6}"/>
          </ac:picMkLst>
        </pc:picChg>
        <pc:picChg chg="add mod modCrop">
          <ac:chgData name="Abels, Patrick" userId="ba666de4-0d21-43a6-8e66-51a18aae1b4a" providerId="ADAL" clId="{9D24E7AC-2540-4046-ADC9-0BC4A7F96353}" dt="2024-06-18T22:13:31.817" v="225" actId="1076"/>
          <ac:picMkLst>
            <pc:docMk/>
            <pc:sldMk cId="3921588636" sldId="282"/>
            <ac:picMk id="7" creationId="{5D379C1E-1AE4-1EC7-58AF-034A1385A988}"/>
          </ac:picMkLst>
        </pc:picChg>
        <pc:picChg chg="del">
          <ac:chgData name="Abels, Patrick" userId="ba666de4-0d21-43a6-8e66-51a18aae1b4a" providerId="ADAL" clId="{9D24E7AC-2540-4046-ADC9-0BC4A7F96353}" dt="2024-06-18T22:12:31.512" v="206" actId="478"/>
          <ac:picMkLst>
            <pc:docMk/>
            <pc:sldMk cId="3921588636" sldId="282"/>
            <ac:picMk id="8" creationId="{D8D28A59-7B36-BDE0-5EE2-2A00DC3D33BA}"/>
          </ac:picMkLst>
        </pc:picChg>
      </pc:sldChg>
      <pc:sldChg chg="addSp delSp modSp add mod">
        <pc:chgData name="Abels, Patrick" userId="ba666de4-0d21-43a6-8e66-51a18aae1b4a" providerId="ADAL" clId="{9D24E7AC-2540-4046-ADC9-0BC4A7F96353}" dt="2024-06-18T22:17:07.077" v="270" actId="207"/>
        <pc:sldMkLst>
          <pc:docMk/>
          <pc:sldMk cId="1273713586" sldId="283"/>
        </pc:sldMkLst>
        <pc:spChg chg="mod">
          <ac:chgData name="Abels, Patrick" userId="ba666de4-0d21-43a6-8e66-51a18aae1b4a" providerId="ADAL" clId="{9D24E7AC-2540-4046-ADC9-0BC4A7F96353}" dt="2024-06-18T22:17:07.077" v="270" actId="207"/>
          <ac:spMkLst>
            <pc:docMk/>
            <pc:sldMk cId="1273713586" sldId="283"/>
            <ac:spMk id="3" creationId="{4296B9F6-C537-DCD4-901F-88E39FD7AA1C}"/>
          </ac:spMkLst>
        </pc:spChg>
        <pc:picChg chg="del">
          <ac:chgData name="Abels, Patrick" userId="ba666de4-0d21-43a6-8e66-51a18aae1b4a" providerId="ADAL" clId="{9D24E7AC-2540-4046-ADC9-0BC4A7F96353}" dt="2024-06-18T22:16:37.354" v="260" actId="478"/>
          <ac:picMkLst>
            <pc:docMk/>
            <pc:sldMk cId="1273713586" sldId="283"/>
            <ac:picMk id="5" creationId="{6EBA88B6-CB1B-B515-2E6C-1CC602AE4E71}"/>
          </ac:picMkLst>
        </pc:picChg>
        <pc:picChg chg="add mod">
          <ac:chgData name="Abels, Patrick" userId="ba666de4-0d21-43a6-8e66-51a18aae1b4a" providerId="ADAL" clId="{9D24E7AC-2540-4046-ADC9-0BC4A7F96353}" dt="2024-06-18T22:16:53.968" v="265" actId="1076"/>
          <ac:picMkLst>
            <pc:docMk/>
            <pc:sldMk cId="1273713586" sldId="283"/>
            <ac:picMk id="6" creationId="{B5E573EA-B411-FD67-F36D-810813A0391F}"/>
          </ac:picMkLst>
        </pc:picChg>
        <pc:picChg chg="del">
          <ac:chgData name="Abels, Patrick" userId="ba666de4-0d21-43a6-8e66-51a18aae1b4a" providerId="ADAL" clId="{9D24E7AC-2540-4046-ADC9-0BC4A7F96353}" dt="2024-06-18T22:16:37.932" v="261" actId="478"/>
          <ac:picMkLst>
            <pc:docMk/>
            <pc:sldMk cId="1273713586" sldId="283"/>
            <ac:picMk id="7" creationId="{821E6DCC-BB8B-ED10-6FB3-75807EF9BC97}"/>
          </ac:picMkLst>
        </pc:picChg>
      </pc:sldChg>
      <pc:sldChg chg="delSp del mod">
        <pc:chgData name="Abels, Patrick" userId="ba666de4-0d21-43a6-8e66-51a18aae1b4a" providerId="ADAL" clId="{9D24E7AC-2540-4046-ADC9-0BC4A7F96353}" dt="2024-06-18T22:10:41.677" v="173" actId="47"/>
        <pc:sldMkLst>
          <pc:docMk/>
          <pc:sldMk cId="2871630208" sldId="284"/>
        </pc:sldMkLst>
        <pc:picChg chg="del">
          <ac:chgData name="Abels, Patrick" userId="ba666de4-0d21-43a6-8e66-51a18aae1b4a" providerId="ADAL" clId="{9D24E7AC-2540-4046-ADC9-0BC4A7F96353}" dt="2024-06-18T22:03:23.434" v="76" actId="478"/>
          <ac:picMkLst>
            <pc:docMk/>
            <pc:sldMk cId="2871630208" sldId="284"/>
            <ac:picMk id="5" creationId="{C0532662-1BDF-CE9F-8399-789B3D65E62B}"/>
          </ac:picMkLst>
        </pc:picChg>
      </pc:sldChg>
      <pc:sldChg chg="delSp del mod">
        <pc:chgData name="Abels, Patrick" userId="ba666de4-0d21-43a6-8e66-51a18aae1b4a" providerId="ADAL" clId="{9D24E7AC-2540-4046-ADC9-0BC4A7F96353}" dt="2024-06-18T22:10:42.279" v="174" actId="47"/>
        <pc:sldMkLst>
          <pc:docMk/>
          <pc:sldMk cId="3554898431" sldId="286"/>
        </pc:sldMkLst>
        <pc:picChg chg="del">
          <ac:chgData name="Abels, Patrick" userId="ba666de4-0d21-43a6-8e66-51a18aae1b4a" providerId="ADAL" clId="{9D24E7AC-2540-4046-ADC9-0BC4A7F96353}" dt="2024-06-18T22:03:25.839" v="78" actId="478"/>
          <ac:picMkLst>
            <pc:docMk/>
            <pc:sldMk cId="3554898431" sldId="286"/>
            <ac:picMk id="5" creationId="{A0F06F86-BFB8-5D50-07A2-092D611D3C12}"/>
          </ac:picMkLst>
        </pc:picChg>
      </pc:sldChg>
      <pc:sldChg chg="delSp del mod">
        <pc:chgData name="Abels, Patrick" userId="ba666de4-0d21-43a6-8e66-51a18aae1b4a" providerId="ADAL" clId="{9D24E7AC-2540-4046-ADC9-0BC4A7F96353}" dt="2024-06-18T22:10:42.997" v="175" actId="47"/>
        <pc:sldMkLst>
          <pc:docMk/>
          <pc:sldMk cId="983272263" sldId="287"/>
        </pc:sldMkLst>
        <pc:picChg chg="del">
          <ac:chgData name="Abels, Patrick" userId="ba666de4-0d21-43a6-8e66-51a18aae1b4a" providerId="ADAL" clId="{9D24E7AC-2540-4046-ADC9-0BC4A7F96353}" dt="2024-06-18T22:03:28.492" v="79" actId="478"/>
          <ac:picMkLst>
            <pc:docMk/>
            <pc:sldMk cId="983272263" sldId="287"/>
            <ac:picMk id="5" creationId="{4CD2F65D-187E-D85D-35F1-323D87CD9D63}"/>
          </ac:picMkLst>
        </pc:picChg>
      </pc:sldChg>
      <pc:sldChg chg="delSp del mod">
        <pc:chgData name="Abels, Patrick" userId="ba666de4-0d21-43a6-8e66-51a18aae1b4a" providerId="ADAL" clId="{9D24E7AC-2540-4046-ADC9-0BC4A7F96353}" dt="2024-06-18T22:10:43.664" v="176" actId="47"/>
        <pc:sldMkLst>
          <pc:docMk/>
          <pc:sldMk cId="49429622" sldId="288"/>
        </pc:sldMkLst>
        <pc:picChg chg="del">
          <ac:chgData name="Abels, Patrick" userId="ba666de4-0d21-43a6-8e66-51a18aae1b4a" providerId="ADAL" clId="{9D24E7AC-2540-4046-ADC9-0BC4A7F96353}" dt="2024-06-18T22:03:29.750" v="80" actId="478"/>
          <ac:picMkLst>
            <pc:docMk/>
            <pc:sldMk cId="49429622" sldId="288"/>
            <ac:picMk id="4" creationId="{3F93F179-CF98-24F1-9548-744274DB3B70}"/>
          </ac:picMkLst>
        </pc:picChg>
      </pc:sldChg>
    </pc:docChg>
  </pc:docChgLst>
  <pc:docChgLst>
    <pc:chgData name="Abels, Patrick" userId="ba666de4-0d21-43a6-8e66-51a18aae1b4a" providerId="ADAL" clId="{E0A6F9D5-1A6D-4577-83E8-B7A7848855AE}"/>
    <pc:docChg chg="undo custSel delSld modSld">
      <pc:chgData name="Abels, Patrick" userId="ba666de4-0d21-43a6-8e66-51a18aae1b4a" providerId="ADAL" clId="{E0A6F9D5-1A6D-4577-83E8-B7A7848855AE}" dt="2024-01-24T16:49:19.032" v="307" actId="1076"/>
      <pc:docMkLst>
        <pc:docMk/>
      </pc:docMkLst>
      <pc:sldChg chg="addSp delSp modSp mod">
        <pc:chgData name="Abels, Patrick" userId="ba666de4-0d21-43a6-8e66-51a18aae1b4a" providerId="ADAL" clId="{E0A6F9D5-1A6D-4577-83E8-B7A7848855AE}" dt="2024-01-24T16:42:21.720" v="235" actId="1076"/>
        <pc:sldMkLst>
          <pc:docMk/>
          <pc:sldMk cId="4223110314" sldId="261"/>
        </pc:sldMkLst>
        <pc:spChg chg="mod">
          <ac:chgData name="Abels, Patrick" userId="ba666de4-0d21-43a6-8e66-51a18aae1b4a" providerId="ADAL" clId="{E0A6F9D5-1A6D-4577-83E8-B7A7848855AE}" dt="2024-01-24T16:35:22.330" v="133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2:10.878" v="229" actId="478"/>
          <ac:spMkLst>
            <pc:docMk/>
            <pc:sldMk cId="4223110314" sldId="261"/>
            <ac:spMk id="11" creationId="{CF2B3431-5440-3902-3596-D6FE76607E0E}"/>
          </ac:spMkLst>
        </pc:spChg>
        <pc:picChg chg="del">
          <ac:chgData name="Abels, Patrick" userId="ba666de4-0d21-43a6-8e66-51a18aae1b4a" providerId="ADAL" clId="{E0A6F9D5-1A6D-4577-83E8-B7A7848855AE}" dt="2024-01-24T16:35:15.863" v="126" actId="478"/>
          <ac:picMkLst>
            <pc:docMk/>
            <pc:sldMk cId="4223110314" sldId="261"/>
            <ac:picMk id="4" creationId="{86727147-7FE0-B8D8-C252-A431878D55E4}"/>
          </ac:picMkLst>
        </pc:picChg>
        <pc:picChg chg="add mod">
          <ac:chgData name="Abels, Patrick" userId="ba666de4-0d21-43a6-8e66-51a18aae1b4a" providerId="ADAL" clId="{E0A6F9D5-1A6D-4577-83E8-B7A7848855AE}" dt="2024-01-24T16:42:21.720" v="235" actId="1076"/>
          <ac:picMkLst>
            <pc:docMk/>
            <pc:sldMk cId="4223110314" sldId="261"/>
            <ac:picMk id="5" creationId="{0BBCD90F-4E4E-8028-5F28-D9118DBF0002}"/>
          </ac:picMkLst>
        </pc:picChg>
      </pc:sldChg>
      <pc:sldChg chg="modSp mod">
        <pc:chgData name="Abels, Patrick" userId="ba666de4-0d21-43a6-8e66-51a18aae1b4a" providerId="ADAL" clId="{E0A6F9D5-1A6D-4577-83E8-B7A7848855AE}" dt="2024-01-24T16:40:35.795" v="227" actId="20577"/>
        <pc:sldMkLst>
          <pc:docMk/>
          <pc:sldMk cId="4127666779" sldId="262"/>
        </pc:sldMkLst>
        <pc:spChg chg="mod">
          <ac:chgData name="Abels, Patrick" userId="ba666de4-0d21-43a6-8e66-51a18aae1b4a" providerId="ADAL" clId="{E0A6F9D5-1A6D-4577-83E8-B7A7848855AE}" dt="2024-01-24T16:40:35.795" v="227" actId="20577"/>
          <ac:spMkLst>
            <pc:docMk/>
            <pc:sldMk cId="4127666779" sldId="262"/>
            <ac:spMk id="6" creationId="{544E3E5F-832F-7C25-22BD-60F060609471}"/>
          </ac:spMkLst>
        </pc:spChg>
        <pc:spChg chg="mod">
          <ac:chgData name="Abels, Patrick" userId="ba666de4-0d21-43a6-8e66-51a18aae1b4a" providerId="ADAL" clId="{E0A6F9D5-1A6D-4577-83E8-B7A7848855AE}" dt="2024-01-24T16:40:23.823" v="212" actId="1076"/>
          <ac:spMkLst>
            <pc:docMk/>
            <pc:sldMk cId="4127666779" sldId="262"/>
            <ac:spMk id="15" creationId="{E4914977-EED4-9E32-A892-22B30AC9382B}"/>
          </ac:spMkLst>
        </pc:spChg>
      </pc:sldChg>
      <pc:sldChg chg="modSp mod">
        <pc:chgData name="Abels, Patrick" userId="ba666de4-0d21-43a6-8e66-51a18aae1b4a" providerId="ADAL" clId="{E0A6F9D5-1A6D-4577-83E8-B7A7848855AE}" dt="2024-01-24T16:31:42.527" v="76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E0A6F9D5-1A6D-4577-83E8-B7A7848855AE}" dt="2024-01-24T16:31:42.527" v="76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mod">
        <pc:chgData name="Abels, Patrick" userId="ba666de4-0d21-43a6-8e66-51a18aae1b4a" providerId="ADAL" clId="{E0A6F9D5-1A6D-4577-83E8-B7A7848855AE}" dt="2024-01-24T16:47:01.688" v="286" actId="14100"/>
        <pc:sldMkLst>
          <pc:docMk/>
          <pc:sldMk cId="2744810289" sldId="279"/>
        </pc:sldMkLst>
        <pc:spChg chg="mod">
          <ac:chgData name="Abels, Patrick" userId="ba666de4-0d21-43a6-8e66-51a18aae1b4a" providerId="ADAL" clId="{E0A6F9D5-1A6D-4577-83E8-B7A7848855AE}" dt="2024-01-24T16:33:02.658" v="81" actId="20577"/>
          <ac:spMkLst>
            <pc:docMk/>
            <pc:sldMk cId="2744810289" sldId="279"/>
            <ac:spMk id="3" creationId="{6DE52F7A-3206-C446-99DC-0BFFCDB7A262}"/>
          </ac:spMkLst>
        </pc:spChg>
        <pc:picChg chg="add mod">
          <ac:chgData name="Abels, Patrick" userId="ba666de4-0d21-43a6-8e66-51a18aae1b4a" providerId="ADAL" clId="{E0A6F9D5-1A6D-4577-83E8-B7A7848855AE}" dt="2024-01-24T16:46:25.008" v="279" actId="1076"/>
          <ac:picMkLst>
            <pc:docMk/>
            <pc:sldMk cId="2744810289" sldId="279"/>
            <ac:picMk id="4" creationId="{66D189BD-A71E-3AA7-72E3-C3389D3E6820}"/>
          </ac:picMkLst>
        </pc:picChg>
        <pc:picChg chg="del">
          <ac:chgData name="Abels, Patrick" userId="ba666de4-0d21-43a6-8e66-51a18aae1b4a" providerId="ADAL" clId="{E0A6F9D5-1A6D-4577-83E8-B7A7848855AE}" dt="2024-01-24T16:33:06.028" v="82" actId="478"/>
          <ac:picMkLst>
            <pc:docMk/>
            <pc:sldMk cId="2744810289" sldId="279"/>
            <ac:picMk id="5" creationId="{6BC16C47-BDA7-87FD-56B0-FC985F0ACB6C}"/>
          </ac:picMkLst>
        </pc:picChg>
        <pc:picChg chg="add mod modCrop">
          <ac:chgData name="Abels, Patrick" userId="ba666de4-0d21-43a6-8e66-51a18aae1b4a" providerId="ADAL" clId="{E0A6F9D5-1A6D-4577-83E8-B7A7848855AE}" dt="2024-01-24T16:47:01.688" v="286" actId="14100"/>
          <ac:picMkLst>
            <pc:docMk/>
            <pc:sldMk cId="2744810289" sldId="279"/>
            <ac:picMk id="7" creationId="{FCB62DA9-2923-F596-5E17-164B9345549C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38:44.201" v="210" actId="14100"/>
        <pc:sldMkLst>
          <pc:docMk/>
          <pc:sldMk cId="3429175691" sldId="280"/>
        </pc:sldMkLst>
        <pc:spChg chg="mod">
          <ac:chgData name="Abels, Patrick" userId="ba666de4-0d21-43a6-8e66-51a18aae1b4a" providerId="ADAL" clId="{E0A6F9D5-1A6D-4577-83E8-B7A7848855AE}" dt="2024-01-24T16:35:58.599" v="167" actId="20577"/>
          <ac:spMkLst>
            <pc:docMk/>
            <pc:sldMk cId="3429175691" sldId="280"/>
            <ac:spMk id="3" creationId="{FBABDE61-7FD1-27BF-859B-4143DF41AB02}"/>
          </ac:spMkLst>
        </pc:spChg>
        <pc:picChg chg="add mod modCrop">
          <ac:chgData name="Abels, Patrick" userId="ba666de4-0d21-43a6-8e66-51a18aae1b4a" providerId="ADAL" clId="{E0A6F9D5-1A6D-4577-83E8-B7A7848855AE}" dt="2024-01-24T16:38:44.201" v="210" actId="14100"/>
          <ac:picMkLst>
            <pc:docMk/>
            <pc:sldMk cId="3429175691" sldId="280"/>
            <ac:picMk id="4" creationId="{CEC7C81B-7711-3C3F-9229-54DB4114FEE1}"/>
          </ac:picMkLst>
        </pc:picChg>
        <pc:picChg chg="add mod modCrop">
          <ac:chgData name="Abels, Patrick" userId="ba666de4-0d21-43a6-8e66-51a18aae1b4a" providerId="ADAL" clId="{E0A6F9D5-1A6D-4577-83E8-B7A7848855AE}" dt="2024-01-24T16:38:28.961" v="205" actId="1076"/>
          <ac:picMkLst>
            <pc:docMk/>
            <pc:sldMk cId="3429175691" sldId="280"/>
            <ac:picMk id="5" creationId="{A75C5CAB-6E55-E451-DB21-9CD00026FE4A}"/>
          </ac:picMkLst>
        </pc:picChg>
        <pc:picChg chg="add mod modCrop">
          <ac:chgData name="Abels, Patrick" userId="ba666de4-0d21-43a6-8e66-51a18aae1b4a" providerId="ADAL" clId="{E0A6F9D5-1A6D-4577-83E8-B7A7848855AE}" dt="2024-01-24T16:38:40.529" v="209" actId="1076"/>
          <ac:picMkLst>
            <pc:docMk/>
            <pc:sldMk cId="3429175691" sldId="280"/>
            <ac:picMk id="6" creationId="{F0A3C3C2-9503-7A66-E172-D0A67E8C5132}"/>
          </ac:picMkLst>
        </pc:picChg>
        <pc:picChg chg="add mod modCrop">
          <ac:chgData name="Abels, Patrick" userId="ba666de4-0d21-43a6-8e66-51a18aae1b4a" providerId="ADAL" clId="{E0A6F9D5-1A6D-4577-83E8-B7A7848855AE}" dt="2024-01-24T16:38:36.713" v="208" actId="1076"/>
          <ac:picMkLst>
            <pc:docMk/>
            <pc:sldMk cId="3429175691" sldId="280"/>
            <ac:picMk id="7" creationId="{E2820F13-D142-2A1A-E4A1-C28861D6B4D4}"/>
          </ac:picMkLst>
        </pc:picChg>
        <pc:picChg chg="del">
          <ac:chgData name="Abels, Patrick" userId="ba666de4-0d21-43a6-8e66-51a18aae1b4a" providerId="ADAL" clId="{E0A6F9D5-1A6D-4577-83E8-B7A7848855AE}" dt="2024-01-24T16:36:01.713" v="170" actId="478"/>
          <ac:picMkLst>
            <pc:docMk/>
            <pc:sldMk cId="3429175691" sldId="280"/>
            <ac:picMk id="9" creationId="{4D18F0C3-06F1-7A7B-2C8D-5F1B5AAFF4B7}"/>
          </ac:picMkLst>
        </pc:picChg>
        <pc:picChg chg="del">
          <ac:chgData name="Abels, Patrick" userId="ba666de4-0d21-43a6-8e66-51a18aae1b4a" providerId="ADAL" clId="{E0A6F9D5-1A6D-4577-83E8-B7A7848855AE}" dt="2024-01-24T16:36:02.759" v="171" actId="478"/>
          <ac:picMkLst>
            <pc:docMk/>
            <pc:sldMk cId="3429175691" sldId="280"/>
            <ac:picMk id="11" creationId="{CB4FC826-C8AF-0FA9-CB07-9AA1BB6AD69C}"/>
          </ac:picMkLst>
        </pc:picChg>
        <pc:picChg chg="del">
          <ac:chgData name="Abels, Patrick" userId="ba666de4-0d21-43a6-8e66-51a18aae1b4a" providerId="ADAL" clId="{E0A6F9D5-1A6D-4577-83E8-B7A7848855AE}" dt="2024-01-24T16:36:00.701" v="168" actId="478"/>
          <ac:picMkLst>
            <pc:docMk/>
            <pc:sldMk cId="3429175691" sldId="280"/>
            <ac:picMk id="12" creationId="{3161E35B-5078-520F-F090-A715285DF3CA}"/>
          </ac:picMkLst>
        </pc:picChg>
        <pc:picChg chg="del">
          <ac:chgData name="Abels, Patrick" userId="ba666de4-0d21-43a6-8e66-51a18aae1b4a" providerId="ADAL" clId="{E0A6F9D5-1A6D-4577-83E8-B7A7848855AE}" dt="2024-01-24T16:36:01.302" v="169" actId="478"/>
          <ac:picMkLst>
            <pc:docMk/>
            <pc:sldMk cId="3429175691" sldId="280"/>
            <ac:picMk id="13" creationId="{857370BD-BEC0-0B98-D313-D72F13DAA9B4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4:32.231" v="259" actId="1076"/>
        <pc:sldMkLst>
          <pc:docMk/>
          <pc:sldMk cId="3940530058" sldId="281"/>
        </pc:sldMkLst>
        <pc:spChg chg="mod">
          <ac:chgData name="Abels, Patrick" userId="ba666de4-0d21-43a6-8e66-51a18aae1b4a" providerId="ADAL" clId="{E0A6F9D5-1A6D-4577-83E8-B7A7848855AE}" dt="2024-01-24T16:35:31.626" v="148" actId="20577"/>
          <ac:spMkLst>
            <pc:docMk/>
            <pc:sldMk cId="3940530058" sldId="281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4:16.488" v="255" actId="478"/>
          <ac:spMkLst>
            <pc:docMk/>
            <pc:sldMk cId="3940530058" sldId="281"/>
            <ac:spMk id="6" creationId="{9309D2C6-9509-CDB1-E903-FA244ECEC803}"/>
          </ac:spMkLst>
        </pc:spChg>
        <pc:spChg chg="del">
          <ac:chgData name="Abels, Patrick" userId="ba666de4-0d21-43a6-8e66-51a18aae1b4a" providerId="ADAL" clId="{E0A6F9D5-1A6D-4577-83E8-B7A7848855AE}" dt="2024-01-24T16:42:45.462" v="236" actId="478"/>
          <ac:spMkLst>
            <pc:docMk/>
            <pc:sldMk cId="3940530058" sldId="281"/>
            <ac:spMk id="11" creationId="{CF2B3431-5440-3902-3596-D6FE76607E0E}"/>
          </ac:spMkLst>
        </pc:spChg>
        <pc:picChg chg="add mod modCrop">
          <ac:chgData name="Abels, Patrick" userId="ba666de4-0d21-43a6-8e66-51a18aae1b4a" providerId="ADAL" clId="{E0A6F9D5-1A6D-4577-83E8-B7A7848855AE}" dt="2024-01-24T16:43:52.409" v="252" actId="732"/>
          <ac:picMkLst>
            <pc:docMk/>
            <pc:sldMk cId="3940530058" sldId="281"/>
            <ac:picMk id="4" creationId="{3760469B-5612-9AC6-F1FF-E02B830A0102}"/>
          </ac:picMkLst>
        </pc:picChg>
        <pc:picChg chg="del">
          <ac:chgData name="Abels, Patrick" userId="ba666de4-0d21-43a6-8e66-51a18aae1b4a" providerId="ADAL" clId="{E0A6F9D5-1A6D-4577-83E8-B7A7848855AE}" dt="2024-01-24T16:35:14.269" v="125" actId="478"/>
          <ac:picMkLst>
            <pc:docMk/>
            <pc:sldMk cId="3940530058" sldId="281"/>
            <ac:picMk id="5" creationId="{1D9CAB49-6869-10D8-7244-AAB602CCE043}"/>
          </ac:picMkLst>
        </pc:picChg>
        <pc:picChg chg="del">
          <ac:chgData name="Abels, Patrick" userId="ba666de4-0d21-43a6-8e66-51a18aae1b4a" providerId="ADAL" clId="{E0A6F9D5-1A6D-4577-83E8-B7A7848855AE}" dt="2024-01-24T16:35:25.047" v="134" actId="478"/>
          <ac:picMkLst>
            <pc:docMk/>
            <pc:sldMk cId="3940530058" sldId="281"/>
            <ac:picMk id="8" creationId="{5032C9D7-593E-67DB-98E8-E73E37C79743}"/>
          </ac:picMkLst>
        </pc:picChg>
        <pc:picChg chg="add mod modCrop">
          <ac:chgData name="Abels, Patrick" userId="ba666de4-0d21-43a6-8e66-51a18aae1b4a" providerId="ADAL" clId="{E0A6F9D5-1A6D-4577-83E8-B7A7848855AE}" dt="2024-01-24T16:43:39.152" v="251"/>
          <ac:picMkLst>
            <pc:docMk/>
            <pc:sldMk cId="3940530058" sldId="281"/>
            <ac:picMk id="9" creationId="{EFC6B5DA-8100-553C-07BB-64E5E46933B0}"/>
          </ac:picMkLst>
        </pc:picChg>
        <pc:picChg chg="add mod modCrop">
          <ac:chgData name="Abels, Patrick" userId="ba666de4-0d21-43a6-8e66-51a18aae1b4a" providerId="ADAL" clId="{E0A6F9D5-1A6D-4577-83E8-B7A7848855AE}" dt="2024-01-24T16:44:32.231" v="259" actId="1076"/>
          <ac:picMkLst>
            <pc:docMk/>
            <pc:sldMk cId="3940530058" sldId="281"/>
            <ac:picMk id="12" creationId="{3A88C9CA-5469-03D9-297D-BDBB916D164F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5:39.698" v="275" actId="1076"/>
        <pc:sldMkLst>
          <pc:docMk/>
          <pc:sldMk cId="462152546" sldId="282"/>
        </pc:sldMkLst>
        <pc:spChg chg="mod">
          <ac:chgData name="Abels, Patrick" userId="ba666de4-0d21-43a6-8e66-51a18aae1b4a" providerId="ADAL" clId="{E0A6F9D5-1A6D-4577-83E8-B7A7848855AE}" dt="2024-01-24T16:35:38.471" v="157" actId="20577"/>
          <ac:spMkLst>
            <pc:docMk/>
            <pc:sldMk cId="462152546" sldId="282"/>
            <ac:spMk id="3" creationId="{91E27F51-7010-A9B6-38F8-6302D0C64020}"/>
          </ac:spMkLst>
        </pc:spChg>
        <pc:spChg chg="del">
          <ac:chgData name="Abels, Patrick" userId="ba666de4-0d21-43a6-8e66-51a18aae1b4a" providerId="ADAL" clId="{E0A6F9D5-1A6D-4577-83E8-B7A7848855AE}" dt="2024-01-24T16:45:35.525" v="272" actId="478"/>
          <ac:spMkLst>
            <pc:docMk/>
            <pc:sldMk cId="462152546" sldId="282"/>
            <ac:spMk id="6" creationId="{9309D2C6-9509-CDB1-E903-FA244ECEC803}"/>
          </ac:spMkLst>
        </pc:spChg>
        <pc:picChg chg="add mod">
          <ac:chgData name="Abels, Patrick" userId="ba666de4-0d21-43a6-8e66-51a18aae1b4a" providerId="ADAL" clId="{E0A6F9D5-1A6D-4577-83E8-B7A7848855AE}" dt="2024-01-24T16:45:07.408" v="264" actId="1076"/>
          <ac:picMkLst>
            <pc:docMk/>
            <pc:sldMk cId="462152546" sldId="282"/>
            <ac:picMk id="4" creationId="{B654B85B-CB54-89CC-4166-228FA6D7F5F4}"/>
          </ac:picMkLst>
        </pc:picChg>
        <pc:picChg chg="del">
          <ac:chgData name="Abels, Patrick" userId="ba666de4-0d21-43a6-8e66-51a18aae1b4a" providerId="ADAL" clId="{E0A6F9D5-1A6D-4577-83E8-B7A7848855AE}" dt="2024-01-24T16:35:12.530" v="124" actId="478"/>
          <ac:picMkLst>
            <pc:docMk/>
            <pc:sldMk cId="462152546" sldId="282"/>
            <ac:picMk id="5" creationId="{D22C9B1E-7D91-320E-F24D-2A27FD5963D5}"/>
          </ac:picMkLst>
        </pc:picChg>
        <pc:picChg chg="add mod modCrop">
          <ac:chgData name="Abels, Patrick" userId="ba666de4-0d21-43a6-8e66-51a18aae1b4a" providerId="ADAL" clId="{E0A6F9D5-1A6D-4577-83E8-B7A7848855AE}" dt="2024-01-24T16:45:39.698" v="275" actId="1076"/>
          <ac:picMkLst>
            <pc:docMk/>
            <pc:sldMk cId="462152546" sldId="282"/>
            <ac:picMk id="8" creationId="{7F7843CD-0F96-941F-21C7-E7E60332E43E}"/>
          </ac:picMkLst>
        </pc:picChg>
      </pc:sldChg>
      <pc:sldChg chg="del">
        <pc:chgData name="Abels, Patrick" userId="ba666de4-0d21-43a6-8e66-51a18aae1b4a" providerId="ADAL" clId="{E0A6F9D5-1A6D-4577-83E8-B7A7848855AE}" dt="2024-01-24T16:35:09.991" v="123" actId="47"/>
        <pc:sldMkLst>
          <pc:docMk/>
          <pc:sldMk cId="2494785572" sldId="283"/>
        </pc:sldMkLst>
      </pc:sldChg>
      <pc:sldChg chg="addSp delSp modSp mod">
        <pc:chgData name="Abels, Patrick" userId="ba666de4-0d21-43a6-8e66-51a18aae1b4a" providerId="ADAL" clId="{E0A6F9D5-1A6D-4577-83E8-B7A7848855AE}" dt="2024-01-24T16:47:39.568" v="291" actId="1076"/>
        <pc:sldMkLst>
          <pc:docMk/>
          <pc:sldMk cId="2871630208" sldId="284"/>
        </pc:sldMkLst>
        <pc:spChg chg="mod">
          <ac:chgData name="Abels, Patrick" userId="ba666de4-0d21-43a6-8e66-51a18aae1b4a" providerId="ADAL" clId="{E0A6F9D5-1A6D-4577-83E8-B7A7848855AE}" dt="2024-01-24T16:33:26.416" v="89" actId="6549"/>
          <ac:spMkLst>
            <pc:docMk/>
            <pc:sldMk cId="2871630208" sldId="284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3:29.571" v="90" actId="478"/>
          <ac:picMkLst>
            <pc:docMk/>
            <pc:sldMk cId="2871630208" sldId="284"/>
            <ac:picMk id="4" creationId="{8A887205-4CB3-CFC0-24C8-ED704120643F}"/>
          </ac:picMkLst>
        </pc:picChg>
        <pc:picChg chg="add mod">
          <ac:chgData name="Abels, Patrick" userId="ba666de4-0d21-43a6-8e66-51a18aae1b4a" providerId="ADAL" clId="{E0A6F9D5-1A6D-4577-83E8-B7A7848855AE}" dt="2024-01-24T16:47:39.568" v="291" actId="1076"/>
          <ac:picMkLst>
            <pc:docMk/>
            <pc:sldMk cId="2871630208" sldId="284"/>
            <ac:picMk id="5" creationId="{C0532662-1BDF-CE9F-8399-789B3D65E62B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8:24.575" v="297" actId="1076"/>
        <pc:sldMkLst>
          <pc:docMk/>
          <pc:sldMk cId="3554898431" sldId="286"/>
        </pc:sldMkLst>
        <pc:spChg chg="mod">
          <ac:chgData name="Abels, Patrick" userId="ba666de4-0d21-43a6-8e66-51a18aae1b4a" providerId="ADAL" clId="{E0A6F9D5-1A6D-4577-83E8-B7A7848855AE}" dt="2024-01-24T16:33:59.272" v="100" actId="20577"/>
          <ac:spMkLst>
            <pc:docMk/>
            <pc:sldMk cId="3554898431" sldId="286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4:01.707" v="101" actId="478"/>
          <ac:picMkLst>
            <pc:docMk/>
            <pc:sldMk cId="3554898431" sldId="286"/>
            <ac:picMk id="4" creationId="{864FE838-64B9-DA29-4990-CC0ED9059B17}"/>
          </ac:picMkLst>
        </pc:picChg>
        <pc:picChg chg="add mod">
          <ac:chgData name="Abels, Patrick" userId="ba666de4-0d21-43a6-8e66-51a18aae1b4a" providerId="ADAL" clId="{E0A6F9D5-1A6D-4577-83E8-B7A7848855AE}" dt="2024-01-24T16:48:24.575" v="297" actId="1076"/>
          <ac:picMkLst>
            <pc:docMk/>
            <pc:sldMk cId="3554898431" sldId="286"/>
            <ac:picMk id="5" creationId="{A0F06F86-BFB8-5D50-07A2-092D611D3C12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8:48.912" v="301" actId="1076"/>
        <pc:sldMkLst>
          <pc:docMk/>
          <pc:sldMk cId="983272263" sldId="287"/>
        </pc:sldMkLst>
        <pc:spChg chg="mod">
          <ac:chgData name="Abels, Patrick" userId="ba666de4-0d21-43a6-8e66-51a18aae1b4a" providerId="ADAL" clId="{E0A6F9D5-1A6D-4577-83E8-B7A7848855AE}" dt="2024-01-24T16:34:20.857" v="111" actId="6549"/>
          <ac:spMkLst>
            <pc:docMk/>
            <pc:sldMk cId="983272263" sldId="287"/>
            <ac:spMk id="3" creationId="{6DE52F7A-3206-C446-99DC-0BFFCDB7A262}"/>
          </ac:spMkLst>
        </pc:spChg>
        <pc:picChg chg="del">
          <ac:chgData name="Abels, Patrick" userId="ba666de4-0d21-43a6-8e66-51a18aae1b4a" providerId="ADAL" clId="{E0A6F9D5-1A6D-4577-83E8-B7A7848855AE}" dt="2024-01-24T16:34:22.832" v="112" actId="478"/>
          <ac:picMkLst>
            <pc:docMk/>
            <pc:sldMk cId="983272263" sldId="287"/>
            <ac:picMk id="4" creationId="{864FE838-64B9-DA29-4990-CC0ED9059B17}"/>
          </ac:picMkLst>
        </pc:picChg>
        <pc:picChg chg="add mod">
          <ac:chgData name="Abels, Patrick" userId="ba666de4-0d21-43a6-8e66-51a18aae1b4a" providerId="ADAL" clId="{E0A6F9D5-1A6D-4577-83E8-B7A7848855AE}" dt="2024-01-24T16:48:48.912" v="301" actId="1076"/>
          <ac:picMkLst>
            <pc:docMk/>
            <pc:sldMk cId="983272263" sldId="287"/>
            <ac:picMk id="5" creationId="{4CD2F65D-187E-D85D-35F1-323D87CD9D63}"/>
          </ac:picMkLst>
        </pc:picChg>
      </pc:sldChg>
      <pc:sldChg chg="addSp delSp modSp mod">
        <pc:chgData name="Abels, Patrick" userId="ba666de4-0d21-43a6-8e66-51a18aae1b4a" providerId="ADAL" clId="{E0A6F9D5-1A6D-4577-83E8-B7A7848855AE}" dt="2024-01-24T16:49:19.032" v="307" actId="1076"/>
        <pc:sldMkLst>
          <pc:docMk/>
          <pc:sldMk cId="49429622" sldId="288"/>
        </pc:sldMkLst>
        <pc:spChg chg="mod">
          <ac:chgData name="Abels, Patrick" userId="ba666de4-0d21-43a6-8e66-51a18aae1b4a" providerId="ADAL" clId="{E0A6F9D5-1A6D-4577-83E8-B7A7848855AE}" dt="2024-01-24T16:34:46.670" v="119" actId="6549"/>
          <ac:spMkLst>
            <pc:docMk/>
            <pc:sldMk cId="49429622" sldId="288"/>
            <ac:spMk id="3" creationId="{6DE52F7A-3206-C446-99DC-0BFFCDB7A262}"/>
          </ac:spMkLst>
        </pc:spChg>
        <pc:picChg chg="add mod">
          <ac:chgData name="Abels, Patrick" userId="ba666de4-0d21-43a6-8e66-51a18aae1b4a" providerId="ADAL" clId="{E0A6F9D5-1A6D-4577-83E8-B7A7848855AE}" dt="2024-01-24T16:49:19.032" v="307" actId="1076"/>
          <ac:picMkLst>
            <pc:docMk/>
            <pc:sldMk cId="49429622" sldId="288"/>
            <ac:picMk id="4" creationId="{3F93F179-CF98-24F1-9548-744274DB3B70}"/>
          </ac:picMkLst>
        </pc:picChg>
        <pc:picChg chg="del">
          <ac:chgData name="Abels, Patrick" userId="ba666de4-0d21-43a6-8e66-51a18aae1b4a" providerId="ADAL" clId="{E0A6F9D5-1A6D-4577-83E8-B7A7848855AE}" dt="2024-01-24T16:34:49.032" v="120" actId="478"/>
          <ac:picMkLst>
            <pc:docMk/>
            <pc:sldMk cId="49429622" sldId="288"/>
            <ac:picMk id="5" creationId="{8DEED201-2FC6-3AEE-3EF8-8ADC4FAC3089}"/>
          </ac:picMkLst>
        </pc:picChg>
        <pc:picChg chg="del">
          <ac:chgData name="Abels, Patrick" userId="ba666de4-0d21-43a6-8e66-51a18aae1b4a" providerId="ADAL" clId="{E0A6F9D5-1A6D-4577-83E8-B7A7848855AE}" dt="2024-01-24T16:34:49.523" v="121" actId="478"/>
          <ac:picMkLst>
            <pc:docMk/>
            <pc:sldMk cId="49429622" sldId="288"/>
            <ac:picMk id="7" creationId="{2370E250-09DD-A6D2-7AB3-3D7A2C10DD22}"/>
          </ac:picMkLst>
        </pc:picChg>
      </pc:sldChg>
      <pc:sldChg chg="del">
        <pc:chgData name="Abels, Patrick" userId="ba666de4-0d21-43a6-8e66-51a18aae1b4a" providerId="ADAL" clId="{E0A6F9D5-1A6D-4577-83E8-B7A7848855AE}" dt="2024-01-24T16:34:51.387" v="122" actId="47"/>
        <pc:sldMkLst>
          <pc:docMk/>
          <pc:sldMk cId="4292632908" sldId="289"/>
        </pc:sldMkLst>
      </pc:sldChg>
    </pc:docChg>
  </pc:docChgLst>
  <pc:docChgLst>
    <pc:chgData name="Abels, Patrick" userId="ba666de4-0d21-43a6-8e66-51a18aae1b4a" providerId="ADAL" clId="{4E819745-0611-44D4-8209-4AFDA84ABCFA}"/>
    <pc:docChg chg="custSel delSld modSld">
      <pc:chgData name="Abels, Patrick" userId="ba666de4-0d21-43a6-8e66-51a18aae1b4a" providerId="ADAL" clId="{4E819745-0611-44D4-8209-4AFDA84ABCFA}" dt="2023-12-28T20:50:18.321" v="426" actId="1076"/>
      <pc:docMkLst>
        <pc:docMk/>
      </pc:docMkLst>
      <pc:sldChg chg="addSp delSp modSp mod">
        <pc:chgData name="Abels, Patrick" userId="ba666de4-0d21-43a6-8e66-51a18aae1b4a" providerId="ADAL" clId="{4E819745-0611-44D4-8209-4AFDA84ABCFA}" dt="2023-12-28T20:50:18.321" v="426" actId="1076"/>
        <pc:sldMkLst>
          <pc:docMk/>
          <pc:sldMk cId="4223110314" sldId="261"/>
        </pc:sldMkLst>
        <pc:spChg chg="mod">
          <ac:chgData name="Abels, Patrick" userId="ba666de4-0d21-43a6-8e66-51a18aae1b4a" providerId="ADAL" clId="{4E819745-0611-44D4-8209-4AFDA84ABCFA}" dt="2023-12-28T20:46:49.663" v="407" actId="20577"/>
          <ac:spMkLst>
            <pc:docMk/>
            <pc:sldMk cId="4223110314" sldId="261"/>
            <ac:spMk id="3" creationId="{91E27F51-7010-A9B6-38F8-6302D0C64020}"/>
          </ac:spMkLst>
        </pc:sp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4" creationId="{7E5A8DDF-CA96-E84B-5987-ECCC0F9A72EE}"/>
          </ac:picMkLst>
        </pc:picChg>
        <pc:picChg chg="del">
          <ac:chgData name="Abels, Patrick" userId="ba666de4-0d21-43a6-8e66-51a18aae1b4a" providerId="ADAL" clId="{4E819745-0611-44D4-8209-4AFDA84ABCFA}" dt="2023-12-28T20:46:43.783" v="399" actId="478"/>
          <ac:picMkLst>
            <pc:docMk/>
            <pc:sldMk cId="4223110314" sldId="261"/>
            <ac:picMk id="5" creationId="{E047F9A3-7894-E298-BB5B-532CAA3832C4}"/>
          </ac:picMkLst>
        </pc:picChg>
        <pc:picChg chg="del">
          <ac:chgData name="Abels, Patrick" userId="ba666de4-0d21-43a6-8e66-51a18aae1b4a" providerId="ADAL" clId="{4E819745-0611-44D4-8209-4AFDA84ABCFA}" dt="2023-12-28T20:46:41.401" v="398" actId="478"/>
          <ac:picMkLst>
            <pc:docMk/>
            <pc:sldMk cId="4223110314" sldId="261"/>
            <ac:picMk id="8" creationId="{BC730890-8E43-FE2C-CEDC-ED1F513C0957}"/>
          </ac:picMkLst>
        </pc:picChg>
        <pc:picChg chg="del mod">
          <ac:chgData name="Abels, Patrick" userId="ba666de4-0d21-43a6-8e66-51a18aae1b4a" providerId="ADAL" clId="{4E819745-0611-44D4-8209-4AFDA84ABCFA}" dt="2023-12-28T20:46:32.494" v="396" actId="478"/>
          <ac:picMkLst>
            <pc:docMk/>
            <pc:sldMk cId="4223110314" sldId="261"/>
            <ac:picMk id="9" creationId="{9CE33568-E835-E012-0D12-D2344C6FFDF5}"/>
          </ac:picMkLst>
        </pc:picChg>
        <pc:picChg chg="del">
          <ac:chgData name="Abels, Patrick" userId="ba666de4-0d21-43a6-8e66-51a18aae1b4a" providerId="ADAL" clId="{4E819745-0611-44D4-8209-4AFDA84ABCFA}" dt="2023-12-28T20:46:39.562" v="397" actId="478"/>
          <ac:picMkLst>
            <pc:docMk/>
            <pc:sldMk cId="4223110314" sldId="261"/>
            <ac:picMk id="10" creationId="{4FA88E33-6DBD-F23C-B1F8-EBEF6E0489C3}"/>
          </ac:picMkLst>
        </pc:picChg>
        <pc:picChg chg="add mod">
          <ac:chgData name="Abels, Patrick" userId="ba666de4-0d21-43a6-8e66-51a18aae1b4a" providerId="ADAL" clId="{4E819745-0611-44D4-8209-4AFDA84ABCFA}" dt="2023-12-28T20:50:18.321" v="426" actId="1076"/>
          <ac:picMkLst>
            <pc:docMk/>
            <pc:sldMk cId="4223110314" sldId="261"/>
            <ac:picMk id="12" creationId="{85E10375-70DC-79CE-5F8B-74DE68575E19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49:49.963" v="418" actId="1076"/>
        <pc:sldMkLst>
          <pc:docMk/>
          <pc:sldMk cId="1696715170" sldId="272"/>
        </pc:sldMkLst>
        <pc:spChg chg="mod">
          <ac:chgData name="Abels, Patrick" userId="ba666de4-0d21-43a6-8e66-51a18aae1b4a" providerId="ADAL" clId="{4E819745-0611-44D4-8209-4AFDA84ABCFA}" dt="2023-12-28T20:49:44.969" v="416" actId="6549"/>
          <ac:spMkLst>
            <pc:docMk/>
            <pc:sldMk cId="1696715170" sldId="272"/>
            <ac:spMk id="2" creationId="{3CB4AC83-A0D2-8995-9BE5-B7B7A750ED63}"/>
          </ac:spMkLst>
        </pc:spChg>
        <pc:picChg chg="add mod">
          <ac:chgData name="Abels, Patrick" userId="ba666de4-0d21-43a6-8e66-51a18aae1b4a" providerId="ADAL" clId="{4E819745-0611-44D4-8209-4AFDA84ABCFA}" dt="2023-12-28T20:49:49.963" v="418" actId="1076"/>
          <ac:picMkLst>
            <pc:docMk/>
            <pc:sldMk cId="1696715170" sldId="272"/>
            <ac:picMk id="4" creationId="{15048D79-E93E-AB81-0A90-A758C37B68E3}"/>
          </ac:picMkLst>
        </pc:picChg>
        <pc:picChg chg="del">
          <ac:chgData name="Abels, Patrick" userId="ba666de4-0d21-43a6-8e66-51a18aae1b4a" providerId="ADAL" clId="{4E819745-0611-44D4-8209-4AFDA84ABCFA}" dt="2023-12-28T20:49:38.666" v="413" actId="478"/>
          <ac:picMkLst>
            <pc:docMk/>
            <pc:sldMk cId="1696715170" sldId="272"/>
            <ac:picMk id="5" creationId="{D3009BFC-6FAB-A7E3-1CC8-ACBB016F17C7}"/>
          </ac:picMkLst>
        </pc:picChg>
      </pc:sldChg>
      <pc:sldChg chg="addSp delSp modSp mod">
        <pc:chgData name="Abels, Patrick" userId="ba666de4-0d21-43a6-8e66-51a18aae1b4a" providerId="ADAL" clId="{4E819745-0611-44D4-8209-4AFDA84ABCFA}" dt="2023-12-28T20:33:26.547" v="153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4E819745-0611-44D4-8209-4AFDA84ABCFA}" dt="2023-12-28T20:33:26.547" v="153" actId="20577"/>
          <ac:spMkLst>
            <pc:docMk/>
            <pc:sldMk cId="1306728353" sldId="274"/>
            <ac:spMk id="2" creationId="{E48070DE-A5F9-BD5B-6EDA-2B06A4048B06}"/>
          </ac:spMkLst>
        </pc:spChg>
        <pc:spChg chg="add mod">
          <ac:chgData name="Abels, Patrick" userId="ba666de4-0d21-43a6-8e66-51a18aae1b4a" providerId="ADAL" clId="{4E819745-0611-44D4-8209-4AFDA84ABCFA}" dt="2023-12-28T20:32:38.075" v="125" actId="1038"/>
          <ac:spMkLst>
            <pc:docMk/>
            <pc:sldMk cId="1306728353" sldId="274"/>
            <ac:spMk id="3" creationId="{5F70B211-EB86-B2DB-AD2D-BF1FAB6F9BB2}"/>
          </ac:spMkLst>
        </pc:spChg>
        <pc:picChg chg="del">
          <ac:chgData name="Abels, Patrick" userId="ba666de4-0d21-43a6-8e66-51a18aae1b4a" providerId="ADAL" clId="{4E819745-0611-44D4-8209-4AFDA84ABCFA}" dt="2023-12-28T20:31:02.498" v="14" actId="478"/>
          <ac:picMkLst>
            <pc:docMk/>
            <pc:sldMk cId="1306728353" sldId="274"/>
            <ac:picMk id="4" creationId="{AFF90D08-F621-75A6-996F-70EB220EE14E}"/>
          </ac:picMkLst>
        </pc:picChg>
      </pc:sldChg>
      <pc:sldChg chg="modSp mod">
        <pc:chgData name="Abels, Patrick" userId="ba666de4-0d21-43a6-8e66-51a18aae1b4a" providerId="ADAL" clId="{4E819745-0611-44D4-8209-4AFDA84ABCFA}" dt="2023-12-28T20:30:06.901" v="13" actId="20577"/>
        <pc:sldMkLst>
          <pc:docMk/>
          <pc:sldMk cId="3031158712" sldId="276"/>
        </pc:sldMkLst>
        <pc:spChg chg="mod">
          <ac:chgData name="Abels, Patrick" userId="ba666de4-0d21-43a6-8e66-51a18aae1b4a" providerId="ADAL" clId="{4E819745-0611-44D4-8209-4AFDA84ABCFA}" dt="2023-12-28T20:30:06.901" v="13" actId="20577"/>
          <ac:spMkLst>
            <pc:docMk/>
            <pc:sldMk cId="3031158712" sldId="276"/>
            <ac:spMk id="2" creationId="{D747B218-3463-13E6-B5AE-249EB2E7DF97}"/>
          </ac:spMkLst>
        </pc:spChg>
      </pc:sldChg>
      <pc:sldChg chg="addSp delSp modSp mod chgLayout">
        <pc:chgData name="Abels, Patrick" userId="ba666de4-0d21-43a6-8e66-51a18aae1b4a" providerId="ADAL" clId="{4E819745-0611-44D4-8209-4AFDA84ABCFA}" dt="2023-12-28T20:45:00.576" v="394" actId="20577"/>
        <pc:sldMkLst>
          <pc:docMk/>
          <pc:sldMk cId="1707741924" sldId="277"/>
        </pc:sldMkLst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2" creationId="{504F5514-4CD0-EB25-7C1D-B92EA77CC02D}"/>
          </ac:spMkLst>
        </pc:spChg>
        <pc:spChg chg="mod ord">
          <ac:chgData name="Abels, Patrick" userId="ba666de4-0d21-43a6-8e66-51a18aae1b4a" providerId="ADAL" clId="{4E819745-0611-44D4-8209-4AFDA84ABCFA}" dt="2023-12-28T20:39:00.886" v="210" actId="700"/>
          <ac:spMkLst>
            <pc:docMk/>
            <pc:sldMk cId="1707741924" sldId="277"/>
            <ac:spMk id="3" creationId="{C23446AC-296D-C2F1-AB64-323757B1481A}"/>
          </ac:spMkLst>
        </pc:spChg>
        <pc:spChg chg="del">
          <ac:chgData name="Abels, Patrick" userId="ba666de4-0d21-43a6-8e66-51a18aae1b4a" providerId="ADAL" clId="{4E819745-0611-44D4-8209-4AFDA84ABCFA}" dt="2023-12-28T20:36:56.971" v="205" actId="478"/>
          <ac:spMkLst>
            <pc:docMk/>
            <pc:sldMk cId="1707741924" sldId="277"/>
            <ac:spMk id="4" creationId="{A812DF4D-3C65-5D60-1E99-67AAFEE7F8A5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5" creationId="{C12C2C58-3BCC-04B9-D210-2C8C48BBA3A9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6" creationId="{146D3FC6-34EC-35C4-AABB-B8BC84864D94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7" creationId="{6752D36C-86E8-8EF2-E3D3-CBBB9631E0DF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8" creationId="{3FD4D953-2508-6EFB-05AE-80C7EDF7CE90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0" creationId="{ED6DB9C7-CD08-077E-E1AC-BF217435D2A7}"/>
          </ac:spMkLst>
        </pc:spChg>
        <pc:spChg chg="add del mod">
          <ac:chgData name="Abels, Patrick" userId="ba666de4-0d21-43a6-8e66-51a18aae1b4a" providerId="ADAL" clId="{4E819745-0611-44D4-8209-4AFDA84ABCFA}" dt="2023-12-28T20:38:48.238" v="209" actId="478"/>
          <ac:spMkLst>
            <pc:docMk/>
            <pc:sldMk cId="1707741924" sldId="277"/>
            <ac:spMk id="11" creationId="{66F07AAF-97FF-8C1E-C654-23B66912C30C}"/>
          </ac:spMkLst>
        </pc:spChg>
        <pc:spChg chg="add mod ord">
          <ac:chgData name="Abels, Patrick" userId="ba666de4-0d21-43a6-8e66-51a18aae1b4a" providerId="ADAL" clId="{4E819745-0611-44D4-8209-4AFDA84ABCFA}" dt="2023-12-28T20:45:00.576" v="394" actId="20577"/>
          <ac:spMkLst>
            <pc:docMk/>
            <pc:sldMk cId="1707741924" sldId="277"/>
            <ac:spMk id="12" creationId="{92392C31-21B1-F1AA-1CC2-CA21667E03F5}"/>
          </ac:spMkLst>
        </pc:spChg>
        <pc:spChg chg="add mod">
          <ac:chgData name="Abels, Patrick" userId="ba666de4-0d21-43a6-8e66-51a18aae1b4a" providerId="ADAL" clId="{4E819745-0611-44D4-8209-4AFDA84ABCFA}" dt="2023-12-28T20:44:44.383" v="389" actId="1076"/>
          <ac:spMkLst>
            <pc:docMk/>
            <pc:sldMk cId="1707741924" sldId="277"/>
            <ac:spMk id="13" creationId="{92847C20-36D5-C992-DE4D-FE59B9B5E43A}"/>
          </ac:spMkLst>
        </pc:spChg>
        <pc:spChg chg="add del mod">
          <ac:chgData name="Abels, Patrick" userId="ba666de4-0d21-43a6-8e66-51a18aae1b4a" providerId="ADAL" clId="{4E819745-0611-44D4-8209-4AFDA84ABCFA}" dt="2023-12-28T20:41:21.859" v="311" actId="478"/>
          <ac:spMkLst>
            <pc:docMk/>
            <pc:sldMk cId="1707741924" sldId="277"/>
            <ac:spMk id="14" creationId="{AE2F8712-1AA5-7A7C-6243-5D56D0015E3F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5" creationId="{E5369E46-9D25-2825-2B0C-10B89EC77BDC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6" creationId="{96FA56B1-B163-05C9-65A2-F92BD6A5126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7" creationId="{51FC53B1-3826-083D-8C48-9E2952AF4BD5}"/>
          </ac:spMkLst>
        </pc:spChg>
        <pc:spChg chg="add mod">
          <ac:chgData name="Abels, Patrick" userId="ba666de4-0d21-43a6-8e66-51a18aae1b4a" providerId="ADAL" clId="{4E819745-0611-44D4-8209-4AFDA84ABCFA}" dt="2023-12-28T20:44:30.571" v="385" actId="1076"/>
          <ac:spMkLst>
            <pc:docMk/>
            <pc:sldMk cId="1707741924" sldId="277"/>
            <ac:spMk id="18" creationId="{DC666C98-AAB0-B187-CA9A-F23F3A8C5EED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19" creationId="{1BED8E62-4144-BF6C-3230-5303A5F85FDE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0" creationId="{1652D540-11C3-DB64-A25C-99FB1C5F6337}"/>
          </ac:spMkLst>
        </pc:spChg>
        <pc:spChg chg="add mod">
          <ac:chgData name="Abels, Patrick" userId="ba666de4-0d21-43a6-8e66-51a18aae1b4a" providerId="ADAL" clId="{4E819745-0611-44D4-8209-4AFDA84ABCFA}" dt="2023-12-28T20:44:50.603" v="390" actId="1076"/>
          <ac:spMkLst>
            <pc:docMk/>
            <pc:sldMk cId="1707741924" sldId="277"/>
            <ac:spMk id="21" creationId="{D3B88171-9DD9-4B47-4FC2-779318B476A2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2" creationId="{245E579C-EC43-D495-0ABA-54253404E62A}"/>
          </ac:spMkLst>
        </pc:spChg>
        <pc:spChg chg="del">
          <ac:chgData name="Abels, Patrick" userId="ba666de4-0d21-43a6-8e66-51a18aae1b4a" providerId="ADAL" clId="{4E819745-0611-44D4-8209-4AFDA84ABCFA}" dt="2023-12-28T20:36:59.542" v="206" actId="478"/>
          <ac:spMkLst>
            <pc:docMk/>
            <pc:sldMk cId="1707741924" sldId="277"/>
            <ac:spMk id="23" creationId="{39FC9220-8FE1-A474-FBF5-83127CFA7A9C}"/>
          </ac:spMkLst>
        </pc:spChg>
        <pc:picChg chg="del">
          <ac:chgData name="Abels, Patrick" userId="ba666de4-0d21-43a6-8e66-51a18aae1b4a" providerId="ADAL" clId="{4E819745-0611-44D4-8209-4AFDA84ABCFA}" dt="2023-12-28T20:37:02.201" v="207" actId="478"/>
          <ac:picMkLst>
            <pc:docMk/>
            <pc:sldMk cId="1707741924" sldId="277"/>
            <ac:picMk id="9" creationId="{AE0E1D55-4E99-5D4D-DBED-A9894DDF20E9}"/>
          </ac:picMkLst>
        </pc:picChg>
        <pc:cxnChg chg="del mod">
          <ac:chgData name="Abels, Patrick" userId="ba666de4-0d21-43a6-8e66-51a18aae1b4a" providerId="ADAL" clId="{4E819745-0611-44D4-8209-4AFDA84ABCFA}" dt="2023-12-28T20:36:59.542" v="206" actId="478"/>
          <ac:cxnSpMkLst>
            <pc:docMk/>
            <pc:sldMk cId="1707741924" sldId="277"/>
            <ac:cxnSpMk id="24" creationId="{601C848F-57EA-6994-8940-DB9FAE1ABCE3}"/>
          </ac:cxnSpMkLst>
        </pc:cxnChg>
      </pc:sldChg>
      <pc:sldChg chg="addSp delSp modSp mod">
        <pc:chgData name="Abels, Patrick" userId="ba666de4-0d21-43a6-8e66-51a18aae1b4a" providerId="ADAL" clId="{4E819745-0611-44D4-8209-4AFDA84ABCFA}" dt="2023-12-28T20:35:10.930" v="192" actId="1076"/>
        <pc:sldMkLst>
          <pc:docMk/>
          <pc:sldMk cId="4229299927" sldId="278"/>
        </pc:sldMkLst>
        <pc:spChg chg="add mod">
          <ac:chgData name="Abels, Patrick" userId="ba666de4-0d21-43a6-8e66-51a18aae1b4a" providerId="ADAL" clId="{4E819745-0611-44D4-8209-4AFDA84ABCFA}" dt="2023-12-28T20:35:10.930" v="192" actId="1076"/>
          <ac:spMkLst>
            <pc:docMk/>
            <pc:sldMk cId="4229299927" sldId="278"/>
            <ac:spMk id="2" creationId="{79F8318F-A9D3-22F7-0418-3F3611CAD399}"/>
          </ac:spMkLst>
        </pc:spChg>
        <pc:spChg chg="del">
          <ac:chgData name="Abels, Patrick" userId="ba666de4-0d21-43a6-8e66-51a18aae1b4a" providerId="ADAL" clId="{4E819745-0611-44D4-8209-4AFDA84ABCFA}" dt="2023-12-28T20:35:02.723" v="187" actId="478"/>
          <ac:spMkLst>
            <pc:docMk/>
            <pc:sldMk cId="4229299927" sldId="278"/>
            <ac:spMk id="4" creationId="{05C29EB1-A714-2AFD-59D5-D5D56D63249F}"/>
          </ac:spMkLst>
        </pc:spChg>
        <pc:picChg chg="del">
          <ac:chgData name="Abels, Patrick" userId="ba666de4-0d21-43a6-8e66-51a18aae1b4a" providerId="ADAL" clId="{4E819745-0611-44D4-8209-4AFDA84ABCFA}" dt="2023-12-28T20:34:22.917" v="154" actId="478"/>
          <ac:picMkLst>
            <pc:docMk/>
            <pc:sldMk cId="4229299927" sldId="278"/>
            <ac:picMk id="11" creationId="{DED68B9B-A67B-628D-4509-691F92FCB316}"/>
          </ac:picMkLst>
        </pc:picChg>
      </pc:sldChg>
      <pc:sldChg chg="del">
        <pc:chgData name="Abels, Patrick" userId="ba666de4-0d21-43a6-8e66-51a18aae1b4a" providerId="ADAL" clId="{4E819745-0611-44D4-8209-4AFDA84ABCFA}" dt="2023-12-28T20:49:36.678" v="412" actId="47"/>
        <pc:sldMkLst>
          <pc:docMk/>
          <pc:sldMk cId="4045192049" sldId="279"/>
        </pc:sldMkLst>
      </pc:sldChg>
    </pc:docChg>
  </pc:docChgLst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3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ed Ques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0D4A6CE7-AA82-E12A-CF20-EC52597233EC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1644" y="2301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75" r:id="rId3"/>
    <p:sldLayoutId id="2147483661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BDE61-7FD1-27BF-859B-4143DF41AB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Fun188,189</a:t>
            </a:r>
            <a:endParaRPr lang="en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7DF28-7294-40DE-3C86-B1FFE96B6F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09"/>
          <a:stretch/>
        </p:blipFill>
        <p:spPr>
          <a:xfrm>
            <a:off x="204383" y="1680563"/>
            <a:ext cx="3457312" cy="4457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DE841-E394-E50E-F65B-B514821C1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51"/>
          <a:stretch/>
        </p:blipFill>
        <p:spPr>
          <a:xfrm>
            <a:off x="6923689" y="106120"/>
            <a:ext cx="2770818" cy="66313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C5FE50-485F-6116-4B03-4DB0EF80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89"/>
          <a:stretch/>
        </p:blipFill>
        <p:spPr>
          <a:xfrm>
            <a:off x="3837225" y="1680563"/>
            <a:ext cx="2908807" cy="50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75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53A815-6B0A-651E-5087-15CA2098F92D}"/>
              </a:ext>
            </a:extLst>
          </p:cNvPr>
          <p:cNvSpPr/>
          <p:nvPr/>
        </p:nvSpPr>
        <p:spPr>
          <a:xfrm>
            <a:off x="1068859" y="189963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045802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 err="1">
                <a:solidFill>
                  <a:schemeClr val="bg1"/>
                </a:solidFill>
              </a:rPr>
              <a:t>Mathematik</a:t>
            </a:r>
            <a:endParaRPr lang="en-DE" sz="3400" i="1" kern="1200" dirty="0">
              <a:solidFill>
                <a:schemeClr val="bg1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76317FCD-B8DC-9737-958D-363333E8C131}"/>
              </a:ext>
            </a:extLst>
          </p:cNvPr>
          <p:cNvSpPr/>
          <p:nvPr/>
        </p:nvSpPr>
        <p:spPr>
          <a:xfrm>
            <a:off x="1743202" y="2793985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400" kern="1200" dirty="0">
                <a:solidFill>
                  <a:schemeClr val="bg1"/>
                </a:solidFill>
              </a:rPr>
              <a:t>9./10. </a:t>
            </a:r>
            <a:r>
              <a:rPr lang="en-GB" sz="3400" kern="1200" dirty="0" err="1">
                <a:solidFill>
                  <a:schemeClr val="bg1"/>
                </a:solidFill>
              </a:rPr>
              <a:t>Klasse</a:t>
            </a:r>
            <a:endParaRPr lang="en-DE" sz="3400" kern="1200" dirty="0">
              <a:solidFill>
                <a:schemeClr val="bg1"/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44E3E5F-832F-7C25-22BD-60F060609471}"/>
              </a:ext>
            </a:extLst>
          </p:cNvPr>
          <p:cNvSpPr/>
          <p:nvPr/>
        </p:nvSpPr>
        <p:spPr>
          <a:xfrm>
            <a:off x="2417545" y="3688338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3200" kern="1200" dirty="0" err="1">
                <a:solidFill>
                  <a:schemeClr val="bg1"/>
                </a:solidFill>
              </a:rPr>
              <a:t>Wahrscheinlichkeit</a:t>
            </a:r>
            <a:endParaRPr lang="en-DE" sz="32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9863045-895C-B0D7-5560-7ABB3EFBB835}"/>
              </a:ext>
            </a:extLst>
          </p:cNvPr>
          <p:cNvSpPr/>
          <p:nvPr/>
        </p:nvSpPr>
        <p:spPr>
          <a:xfrm>
            <a:off x="3091888" y="4582691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hueOff val="0"/>
              <a:satOff val="0"/>
              <a:lumOff val="0"/>
              <a:alphaOff val="-30000"/>
            </a:schemeClr>
          </a:effectRef>
          <a:fontRef idx="minor">
            <a:schemeClr val="lt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spcBef>
                <a:spcPct val="0"/>
              </a:spcBef>
              <a:buNone/>
            </a:pPr>
            <a:r>
              <a:rPr lang="en-GB" sz="2800" dirty="0">
                <a:solidFill>
                  <a:schemeClr val="bg1"/>
                </a:solidFill>
              </a:rPr>
              <a:t>Das </a:t>
            </a:r>
            <a:r>
              <a:rPr lang="en-GB" sz="2800" dirty="0" err="1">
                <a:solidFill>
                  <a:schemeClr val="bg1"/>
                </a:solidFill>
              </a:rPr>
              <a:t>Urnenmodell</a:t>
            </a:r>
            <a:r>
              <a:rPr lang="en-GB" sz="2800" dirty="0">
                <a:solidFill>
                  <a:schemeClr val="bg1"/>
                </a:solidFill>
              </a:rPr>
              <a:t>, </a:t>
            </a:r>
            <a:r>
              <a:rPr lang="en-GB" sz="2800" dirty="0" err="1">
                <a:solidFill>
                  <a:schemeClr val="bg1"/>
                </a:solidFill>
              </a:rPr>
              <a:t>Wahrscheinlichkeiten</a:t>
            </a:r>
            <a:endParaRPr lang="en-DE" sz="2800" kern="1200" dirty="0">
              <a:solidFill>
                <a:schemeClr val="bg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16D099E-E732-1EC2-3D15-D0F6D13937F8}"/>
              </a:ext>
            </a:extLst>
          </p:cNvPr>
          <p:cNvSpPr/>
          <p:nvPr/>
        </p:nvSpPr>
        <p:spPr>
          <a:xfrm>
            <a:off x="3766232" y="5477043"/>
            <a:ext cx="7857307" cy="785285"/>
          </a:xfrm>
          <a:custGeom>
            <a:avLst/>
            <a:gdLst>
              <a:gd name="connsiteX0" fmla="*/ 0 w 9030336"/>
              <a:gd name="connsiteY0" fmla="*/ 78529 h 785285"/>
              <a:gd name="connsiteX1" fmla="*/ 78529 w 9030336"/>
              <a:gd name="connsiteY1" fmla="*/ 0 h 785285"/>
              <a:gd name="connsiteX2" fmla="*/ 8951808 w 9030336"/>
              <a:gd name="connsiteY2" fmla="*/ 0 h 785285"/>
              <a:gd name="connsiteX3" fmla="*/ 9030337 w 9030336"/>
              <a:gd name="connsiteY3" fmla="*/ 78529 h 785285"/>
              <a:gd name="connsiteX4" fmla="*/ 9030336 w 9030336"/>
              <a:gd name="connsiteY4" fmla="*/ 706757 h 785285"/>
              <a:gd name="connsiteX5" fmla="*/ 8951807 w 9030336"/>
              <a:gd name="connsiteY5" fmla="*/ 785286 h 785285"/>
              <a:gd name="connsiteX6" fmla="*/ 78529 w 9030336"/>
              <a:gd name="connsiteY6" fmla="*/ 785285 h 785285"/>
              <a:gd name="connsiteX7" fmla="*/ 0 w 9030336"/>
              <a:gd name="connsiteY7" fmla="*/ 706756 h 785285"/>
              <a:gd name="connsiteX8" fmla="*/ 0 w 9030336"/>
              <a:gd name="connsiteY8" fmla="*/ 78529 h 78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30336" h="785285">
                <a:moveTo>
                  <a:pt x="0" y="78529"/>
                </a:moveTo>
                <a:cubicBezTo>
                  <a:pt x="0" y="35159"/>
                  <a:pt x="35159" y="0"/>
                  <a:pt x="78529" y="0"/>
                </a:cubicBezTo>
                <a:lnTo>
                  <a:pt x="8951808" y="0"/>
                </a:lnTo>
                <a:cubicBezTo>
                  <a:pt x="8995178" y="0"/>
                  <a:pt x="9030337" y="35159"/>
                  <a:pt x="9030337" y="78529"/>
                </a:cubicBezTo>
                <a:cubicBezTo>
                  <a:pt x="9030337" y="287938"/>
                  <a:pt x="9030336" y="497348"/>
                  <a:pt x="9030336" y="706757"/>
                </a:cubicBezTo>
                <a:cubicBezTo>
                  <a:pt x="9030336" y="750127"/>
                  <a:pt x="8995177" y="785286"/>
                  <a:pt x="8951807" y="785286"/>
                </a:cubicBezTo>
                <a:lnTo>
                  <a:pt x="78529" y="785285"/>
                </a:lnTo>
                <a:cubicBezTo>
                  <a:pt x="35159" y="785285"/>
                  <a:pt x="0" y="750126"/>
                  <a:pt x="0" y="706756"/>
                </a:cubicBezTo>
                <a:lnTo>
                  <a:pt x="0" y="7852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152540" tIns="152540" rIns="1337319" bIns="152540" numCol="1" spcCol="1270" anchor="ctr" anchorCtr="0">
            <a:noAutofit/>
          </a:bodyPr>
          <a:lstStyle/>
          <a:p>
            <a:pPr marL="0" lvl="0" indent="0" algn="l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3400" dirty="0">
                <a:solidFill>
                  <a:schemeClr val="accent6"/>
                </a:solidFill>
              </a:rPr>
              <a:t>*</a:t>
            </a:r>
            <a:endParaRPr lang="en-DE" sz="3400" kern="1200" dirty="0">
              <a:solidFill>
                <a:schemeClr val="accent6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7F214DC-559A-DBBD-1E81-B76EC78B98B1}"/>
              </a:ext>
            </a:extLst>
          </p:cNvPr>
          <p:cNvSpPr/>
          <p:nvPr/>
        </p:nvSpPr>
        <p:spPr>
          <a:xfrm>
            <a:off x="8482037" y="2473327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E9B465-D760-06C0-5D07-5837456C376E}"/>
              </a:ext>
            </a:extLst>
          </p:cNvPr>
          <p:cNvSpPr/>
          <p:nvPr/>
        </p:nvSpPr>
        <p:spPr>
          <a:xfrm>
            <a:off x="9156380" y="3367680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13333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EF523E-874B-E49B-2DD8-4AD3381AC16D}"/>
              </a:ext>
            </a:extLst>
          </p:cNvPr>
          <p:cNvSpPr/>
          <p:nvPr/>
        </p:nvSpPr>
        <p:spPr>
          <a:xfrm>
            <a:off x="9830723" y="4248944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26667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188694F-F228-3E13-EA11-AE37A0932C54}"/>
              </a:ext>
            </a:extLst>
          </p:cNvPr>
          <p:cNvSpPr/>
          <p:nvPr/>
        </p:nvSpPr>
        <p:spPr>
          <a:xfrm>
            <a:off x="10505067" y="5152022"/>
            <a:ext cx="444130" cy="510435"/>
          </a:xfrm>
          <a:custGeom>
            <a:avLst/>
            <a:gdLst>
              <a:gd name="connsiteX0" fmla="*/ 0 w 510435"/>
              <a:gd name="connsiteY0" fmla="*/ 280739 h 510435"/>
              <a:gd name="connsiteX1" fmla="*/ 114848 w 510435"/>
              <a:gd name="connsiteY1" fmla="*/ 280739 h 510435"/>
              <a:gd name="connsiteX2" fmla="*/ 114848 w 510435"/>
              <a:gd name="connsiteY2" fmla="*/ 0 h 510435"/>
              <a:gd name="connsiteX3" fmla="*/ 395587 w 510435"/>
              <a:gd name="connsiteY3" fmla="*/ 0 h 510435"/>
              <a:gd name="connsiteX4" fmla="*/ 395587 w 510435"/>
              <a:gd name="connsiteY4" fmla="*/ 280739 h 510435"/>
              <a:gd name="connsiteX5" fmla="*/ 510435 w 510435"/>
              <a:gd name="connsiteY5" fmla="*/ 280739 h 510435"/>
              <a:gd name="connsiteX6" fmla="*/ 255218 w 510435"/>
              <a:gd name="connsiteY6" fmla="*/ 510435 h 510435"/>
              <a:gd name="connsiteX7" fmla="*/ 0 w 510435"/>
              <a:gd name="connsiteY7" fmla="*/ 280739 h 51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0435" h="510435">
                <a:moveTo>
                  <a:pt x="0" y="280739"/>
                </a:moveTo>
                <a:lnTo>
                  <a:pt x="114848" y="280739"/>
                </a:lnTo>
                <a:lnTo>
                  <a:pt x="114848" y="0"/>
                </a:lnTo>
                <a:lnTo>
                  <a:pt x="395587" y="0"/>
                </a:lnTo>
                <a:lnTo>
                  <a:pt x="395587" y="280739"/>
                </a:lnTo>
                <a:lnTo>
                  <a:pt x="510435" y="280739"/>
                </a:lnTo>
                <a:lnTo>
                  <a:pt x="255218" y="510435"/>
                </a:lnTo>
                <a:lnTo>
                  <a:pt x="0" y="28073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-4000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58" tIns="29210" rIns="144058" bIns="155543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DE" sz="2300" kern="12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DDAB8-B53A-5AF2-1CFF-A27F90516742}"/>
              </a:ext>
            </a:extLst>
          </p:cNvPr>
          <p:cNvSpPr txBox="1"/>
          <p:nvPr/>
        </p:nvSpPr>
        <p:spPr>
          <a:xfrm>
            <a:off x="7182340" y="2091993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Fach</a:t>
            </a:r>
            <a:endParaRPr lang="en-D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34F42C-9313-47AA-9481-682EAB6B8DDC}"/>
              </a:ext>
            </a:extLst>
          </p:cNvPr>
          <p:cNvSpPr txBox="1"/>
          <p:nvPr/>
        </p:nvSpPr>
        <p:spPr>
          <a:xfrm>
            <a:off x="7845103" y="2999306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Klasse</a:t>
            </a:r>
            <a:endParaRPr lang="en-D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914977-EED4-9E32-A892-22B30AC9382B}"/>
              </a:ext>
            </a:extLst>
          </p:cNvPr>
          <p:cNvSpPr txBox="1"/>
          <p:nvPr/>
        </p:nvSpPr>
        <p:spPr>
          <a:xfrm>
            <a:off x="8493693" y="388180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bg1"/>
                </a:solidFill>
              </a:rPr>
              <a:t>Reihe</a:t>
            </a:r>
            <a:endParaRPr lang="en-D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3F3C5E-E1B1-594B-8AC0-60B2AA9ABE8B}"/>
              </a:ext>
            </a:extLst>
          </p:cNvPr>
          <p:cNvSpPr txBox="1"/>
          <p:nvPr/>
        </p:nvSpPr>
        <p:spPr>
          <a:xfrm>
            <a:off x="9195437" y="4774947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>
                <a:solidFill>
                  <a:schemeClr val="bg1"/>
                </a:solidFill>
              </a:rPr>
              <a:t>Thema</a:t>
            </a:r>
            <a:endParaRPr lang="en-D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11C548-AFE1-2B39-6775-CA9992CAFFB2}"/>
              </a:ext>
            </a:extLst>
          </p:cNvPr>
          <p:cNvSpPr txBox="1"/>
          <p:nvPr/>
        </p:nvSpPr>
        <p:spPr>
          <a:xfrm>
            <a:off x="9844975" y="5685019"/>
            <a:ext cx="163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00" i="1" kern="1200" err="1">
                <a:solidFill>
                  <a:schemeClr val="accent6"/>
                </a:solidFill>
              </a:rPr>
              <a:t>Lektion</a:t>
            </a:r>
            <a:endParaRPr lang="en-DE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6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Pfadmultiplikation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Pfadaddition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Gegenereignis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 err="1"/>
              <a:t>Urnenmodell</a:t>
            </a:r>
            <a:r>
              <a:rPr lang="en-GB" dirty="0"/>
              <a:t>: 4 </a:t>
            </a:r>
            <a:r>
              <a:rPr lang="en-GB" dirty="0" err="1"/>
              <a:t>Fälle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47B218-3463-13E6-B5AE-249EB2E7D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5871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Fun186,187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8E7A8-4376-F82E-DEC4-EFB1D69995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0" r="59252" b="42097"/>
          <a:stretch/>
        </p:blipFill>
        <p:spPr>
          <a:xfrm>
            <a:off x="83732" y="1576873"/>
            <a:ext cx="5838500" cy="5057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D28A59-7B36-BDE0-5EE2-2A00DC3D33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22" r="59252"/>
          <a:stretch/>
        </p:blipFill>
        <p:spPr>
          <a:xfrm>
            <a:off x="6095999" y="105066"/>
            <a:ext cx="5732045" cy="3953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81B54A-91AB-1425-DAE1-C7C525F48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89" b="28586" l="31242" r="39744">
                        <a14:foregroundMark x1="31242" y1="21619" x2="31309" y2="23668"/>
                        <a14:foregroundMark x1="35965" y1="28586" x2="36842" y2="28484"/>
                      </a14:backgroundRemoval>
                    </a14:imgEffect>
                  </a14:imgLayer>
                </a14:imgProps>
              </a:ext>
            </a:extLst>
          </a:blip>
          <a:srcRect l="30365" t="14807" r="59109" b="70440"/>
          <a:stretch/>
        </p:blipFill>
        <p:spPr>
          <a:xfrm>
            <a:off x="4250470" y="2341942"/>
            <a:ext cx="1940779" cy="179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102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52F7A-3206-C446-99DC-0BFFCDB7A2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Fun186,187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II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4D527-D8DB-FF13-01BA-1362356191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3" t="51355" r="9219"/>
          <a:stretch/>
        </p:blipFill>
        <p:spPr>
          <a:xfrm>
            <a:off x="6524624" y="1447247"/>
            <a:ext cx="5381625" cy="42310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8CBF15-7507-1D16-8D77-B0AD697A67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33" r="9219" b="50000"/>
          <a:stretch/>
        </p:blipFill>
        <p:spPr>
          <a:xfrm>
            <a:off x="149435" y="1541944"/>
            <a:ext cx="6375190" cy="5151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79C1E-1AE4-1EC7-58AF-034A1385A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659" t="7285" r="9921" b="73820"/>
          <a:stretch/>
        </p:blipFill>
        <p:spPr>
          <a:xfrm>
            <a:off x="3381104" y="2134083"/>
            <a:ext cx="3143522" cy="212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886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A586A-57AE-2257-66FB-61433E10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B9F6-C537-DCD4-901F-88E39FD7A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Fun186,187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</a:t>
            </a:r>
            <a:endParaRPr lang="en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A88B6-CB1B-B515-2E6C-1CC602AE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9" y="1784112"/>
            <a:ext cx="6026460" cy="4654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1E6DCC-BB8B-ED10-6FB3-75807EF9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507" y="1790149"/>
            <a:ext cx="6064562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36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A586A-57AE-2257-66FB-61433E10B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6B9F6-C537-DCD4-901F-88E39FD7AA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Fun186,187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II</a:t>
            </a:r>
            <a:endParaRPr lang="en-DE" dirty="0">
              <a:solidFill>
                <a:srgbClr val="FFC000"/>
              </a:solidFill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573EA-B411-FD67-F36D-810813A03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313" y="1902844"/>
            <a:ext cx="8823082" cy="46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7135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35D42-F647-53E7-EA13-07AE700B6F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Gemischte</a:t>
            </a:r>
            <a:r>
              <a:rPr lang="en-GB" dirty="0"/>
              <a:t> </a:t>
            </a:r>
            <a:r>
              <a:rPr lang="en-GB" dirty="0" err="1">
                <a:solidFill>
                  <a:srgbClr val="FFC000"/>
                </a:solidFill>
              </a:rPr>
              <a:t>Übungen</a:t>
            </a:r>
            <a:r>
              <a:rPr lang="en-GB" dirty="0">
                <a:solidFill>
                  <a:srgbClr val="FFC000"/>
                </a:solidFill>
              </a:rPr>
              <a:t> </a:t>
            </a:r>
            <a:r>
              <a:rPr lang="en-GB" dirty="0">
                <a:solidFill>
                  <a:srgbClr val="FFC00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II</a:t>
            </a:r>
            <a:endParaRPr lang="en-DE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440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Fun188,189</a:t>
            </a:r>
            <a:endParaRPr lang="en-DE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66377-CF9F-0618-08FB-578C021C79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1" r="53418" b="45218"/>
          <a:stretch/>
        </p:blipFill>
        <p:spPr>
          <a:xfrm>
            <a:off x="298750" y="1841335"/>
            <a:ext cx="5700834" cy="4827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FD9F30-26C3-8616-B5EE-BA432C467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54836" b="43310"/>
          <a:stretch/>
        </p:blipFill>
        <p:spPr>
          <a:xfrm>
            <a:off x="6386837" y="2957804"/>
            <a:ext cx="4282048" cy="38705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E72CE-FEAE-4170-B226-0DF606B386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54609" r="53418"/>
          <a:stretch/>
        </p:blipFill>
        <p:spPr>
          <a:xfrm>
            <a:off x="6390745" y="18598"/>
            <a:ext cx="4281820" cy="30045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2A449D-E99D-C8F9-8678-9AF855B6D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35" b="89904" l="6189" r="94463">
                        <a14:foregroundMark x1="39414" y1="40385" x2="48534" y2="41346"/>
                        <a14:foregroundMark x1="77524" y1="39904" x2="94463" y2="46635"/>
                        <a14:foregroundMark x1="52443" y1="41346" x2="53746" y2="51442"/>
                        <a14:foregroundMark x1="6189" y1="36058" x2="7166" y2="53365"/>
                        <a14:foregroundMark x1="66124" y1="34135" x2="66124" y2="461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0464" y="5047810"/>
            <a:ext cx="2393217" cy="16214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C567F1-1AE4-BA7B-4E12-973175C88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747" y="2878517"/>
            <a:ext cx="2153547" cy="152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Mongolian Baiti</vt:lpstr>
      <vt:lpstr>Montserrat</vt:lpstr>
      <vt:lpstr>Times New Roman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253</cp:revision>
  <dcterms:created xsi:type="dcterms:W3CDTF">2022-12-22T20:26:39Z</dcterms:created>
  <dcterms:modified xsi:type="dcterms:W3CDTF">2024-06-18T22:19:34Z</dcterms:modified>
</cp:coreProperties>
</file>