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79" r:id="rId4"/>
    <p:sldId id="280" r:id="rId5"/>
    <p:sldId id="283" r:id="rId6"/>
    <p:sldId id="281" r:id="rId7"/>
    <p:sldId id="284" r:id="rId8"/>
    <p:sldId id="282" r:id="rId9"/>
    <p:sldId id="285" r:id="rId10"/>
    <p:sldId id="272" r:id="rId1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5C4E2-1A73-41B8-A1C8-4484FCE28D48}" v="369" dt="2024-03-17T19:09:46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61" d="100"/>
          <a:sy n="61" d="100"/>
        </p:scale>
        <p:origin x="79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  <pc:spChg chg="mod">
          <ac:chgData name="Abels, Patrick" userId="ba666de4-0d21-43a6-8e66-51a18aae1b4a" providerId="ADAL" clId="{D0CE542F-DFE1-9149-BD1C-D3F070C0125E}" dt="2024-03-18T08:15:16.291" v="15" actId="20577"/>
          <ac:spMkLst>
            <pc:docMk/>
            <pc:sldMk cId="447289031" sldId="281"/>
            <ac:spMk id="3" creationId="{2C3DAA1C-CC19-193E-1254-B23A40BCE1E5}"/>
          </ac:spMkLst>
        </pc:spChg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  <pc:spChg chg="mod">
          <ac:chgData name="Abels, Patrick" userId="ba666de4-0d21-43a6-8e66-51a18aae1b4a" providerId="ADAL" clId="{D0CE542F-DFE1-9149-BD1C-D3F070C0125E}" dt="2024-03-18T08:15:09.439" v="5" actId="20577"/>
          <ac:spMkLst>
            <pc:docMk/>
            <pc:sldMk cId="4220106601" sldId="282"/>
            <ac:spMk id="3" creationId="{982B830D-9018-6D83-AD96-5A913C9D7A14}"/>
          </ac:spMkLst>
        </pc:spChg>
      </pc:sld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  <pc:spChg chg="mod">
          <ac:chgData name="Abels, Patrick" userId="ba666de4-0d21-43a6-8e66-51a18aae1b4a" providerId="ADAL" clId="{1725C4E2-1A73-41B8-A1C8-4484FCE28D48}" dt="2024-03-17T14:12:35.730" v="778" actId="20577"/>
          <ac:spMkLst>
            <pc:docMk/>
            <pc:sldMk cId="1696715170" sldId="272"/>
            <ac:spMk id="2" creationId="{3CB4AC83-A0D2-8995-9BE5-B7B7A750ED63}"/>
          </ac:spMkLst>
        </pc:spChg>
        <pc:picChg chg="add mod modCrop">
          <ac:chgData name="Abels, Patrick" userId="ba666de4-0d21-43a6-8e66-51a18aae1b4a" providerId="ADAL" clId="{1725C4E2-1A73-41B8-A1C8-4484FCE28D48}" dt="2024-03-17T14:12:43.441" v="785" actId="1076"/>
          <ac:picMkLst>
            <pc:docMk/>
            <pc:sldMk cId="1696715170" sldId="272"/>
            <ac:picMk id="4" creationId="{081EE12B-C7F4-4108-55FF-83211FD8C2ED}"/>
          </ac:picMkLst>
        </pc:picChg>
        <pc:picChg chg="add mod modCrop">
          <ac:chgData name="Abels, Patrick" userId="ba666de4-0d21-43a6-8e66-51a18aae1b4a" providerId="ADAL" clId="{1725C4E2-1A73-41B8-A1C8-4484FCE28D48}" dt="2024-03-17T14:12:41.481" v="784" actId="1076"/>
          <ac:picMkLst>
            <pc:docMk/>
            <pc:sldMk cId="1696715170" sldId="272"/>
            <ac:picMk id="6" creationId="{921B158E-1A31-D888-B7E6-B722BF562C1F}"/>
          </ac:picMkLst>
        </pc:picChg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1725C4E2-1A73-41B8-A1C8-4484FCE28D48}" dt="2024-03-17T13:56:47.342" v="725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  <pc:spChg chg="mod">
          <ac:chgData name="Abels, Patrick" userId="ba666de4-0d21-43a6-8e66-51a18aae1b4a" providerId="ADAL" clId="{1725C4E2-1A73-41B8-A1C8-4484FCE28D48}" dt="2024-03-11T18:44:29.754" v="246" actId="6549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1725C4E2-1A73-41B8-A1C8-4484FCE28D48}" dt="2024-03-11T18:36:16.895" v="26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6" creationId="{2474B572-3607-9A89-7DA2-B8E7536E8D15}"/>
          </ac:spMkLst>
        </pc:spChg>
        <pc:spChg chg="add del">
          <ac:chgData name="Abels, Patrick" userId="ba666de4-0d21-43a6-8e66-51a18aae1b4a" providerId="ADAL" clId="{1725C4E2-1A73-41B8-A1C8-4484FCE28D48}" dt="2024-03-11T18:46:00.022" v="258" actId="22"/>
          <ac:spMkLst>
            <pc:docMk/>
            <pc:sldMk cId="1411571808" sldId="279"/>
            <ac:spMk id="8" creationId="{183CEDBB-3D3A-C48E-FBB5-7FAC8A8876FC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9" creationId="{59246350-CFDC-8266-B44B-10F909C167BC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0" creationId="{30830D5A-0F1C-14AA-22DE-3718D911CAA8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1" creationId="{E85E0D2F-52F7-97AF-3B62-6BE5E5E98DE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2" creationId="{3F19E571-DB5A-A516-9713-AA53A8F7E4E9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3" creationId="{E7FCF259-17BC-8A23-9103-AE695888EC0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4" creationId="{037777DF-1972-8EEA-2B06-EB8AE509F585}"/>
          </ac:spMkLst>
        </pc:spChg>
        <pc:spChg chg="add mod">
          <ac:chgData name="Abels, Patrick" userId="ba666de4-0d21-43a6-8e66-51a18aae1b4a" providerId="ADAL" clId="{1725C4E2-1A73-41B8-A1C8-4484FCE28D48}" dt="2024-03-11T18:51:34.563" v="411" actId="164"/>
          <ac:spMkLst>
            <pc:docMk/>
            <pc:sldMk cId="1411571808" sldId="279"/>
            <ac:spMk id="15" creationId="{F0543366-9884-4E4B-C549-FFB97E5DDE0A}"/>
          </ac:spMkLst>
        </pc:spChg>
        <pc:grpChg chg="add mod">
          <ac:chgData name="Abels, Patrick" userId="ba666de4-0d21-43a6-8e66-51a18aae1b4a" providerId="ADAL" clId="{1725C4E2-1A73-41B8-A1C8-4484FCE28D48}" dt="2024-03-11T18:51:20.158" v="410" actId="164"/>
          <ac:grpSpMkLst>
            <pc:docMk/>
            <pc:sldMk cId="1411571808" sldId="279"/>
            <ac:grpSpMk id="16" creationId="{FE1FDB7C-EC03-77B4-716F-37D9E841D474}"/>
          </ac:grpSpMkLst>
        </pc:grpChg>
        <pc:grpChg chg="add mod">
          <ac:chgData name="Abels, Patrick" userId="ba666de4-0d21-43a6-8e66-51a18aae1b4a" providerId="ADAL" clId="{1725C4E2-1A73-41B8-A1C8-4484FCE28D48}" dt="2024-03-11T18:51:37.952" v="413" actId="1076"/>
          <ac:grpSpMkLst>
            <pc:docMk/>
            <pc:sldMk cId="1411571808" sldId="279"/>
            <ac:grpSpMk id="17" creationId="{C4B9035C-F9F2-C231-CA51-B6DADEC46941}"/>
          </ac:grpSpMkLst>
        </pc:grpChg>
        <pc:picChg chg="add del mod">
          <ac:chgData name="Abels, Patrick" userId="ba666de4-0d21-43a6-8e66-51a18aae1b4a" providerId="ADAL" clId="{1725C4E2-1A73-41B8-A1C8-4484FCE28D48}" dt="2024-03-11T18:44:57.083" v="247" actId="478"/>
          <ac:picMkLst>
            <pc:docMk/>
            <pc:sldMk cId="1411571808" sldId="279"/>
            <ac:picMk id="5" creationId="{591A0BC6-633B-BD5D-9644-580745CF5CD0}"/>
          </ac:picMkLst>
        </pc:picChg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  <pc:spChg chg="mod">
          <ac:chgData name="Abels, Patrick" userId="ba666de4-0d21-43a6-8e66-51a18aae1b4a" providerId="ADAL" clId="{1725C4E2-1A73-41B8-A1C8-4484FCE28D48}" dt="2024-03-11T18:59:08.517" v="570" actId="20577"/>
          <ac:spMkLst>
            <pc:docMk/>
            <pc:sldMk cId="797940177" sldId="280"/>
            <ac:spMk id="2" creationId="{A023C68E-6B07-1857-C52B-8A91F19C41D4}"/>
          </ac:spMkLst>
        </pc:spChg>
        <pc:spChg chg="mod">
          <ac:chgData name="Abels, Patrick" userId="ba666de4-0d21-43a6-8e66-51a18aae1b4a" providerId="ADAL" clId="{1725C4E2-1A73-41B8-A1C8-4484FCE28D48}" dt="2024-03-17T14:14:04.334" v="859" actId="20577"/>
          <ac:spMkLst>
            <pc:docMk/>
            <pc:sldMk cId="797940177" sldId="280"/>
            <ac:spMk id="3" creationId="{16118E2E-8501-E9D6-8FA1-7E94A5136F9C}"/>
          </ac:spMkLst>
        </pc:spChg>
        <pc:picChg chg="add mod">
          <ac:chgData name="Abels, Patrick" userId="ba666de4-0d21-43a6-8e66-51a18aae1b4a" providerId="ADAL" clId="{1725C4E2-1A73-41B8-A1C8-4484FCE28D48}" dt="2024-03-17T14:13:59.749" v="844" actId="1036"/>
          <ac:picMkLst>
            <pc:docMk/>
            <pc:sldMk cId="797940177" sldId="280"/>
            <ac:picMk id="5" creationId="{728A1524-8406-3274-5FBC-125BB60554D9}"/>
          </ac:picMkLst>
        </pc:picChg>
        <pc:picChg chg="add mod">
          <ac:chgData name="Abels, Patrick" userId="ba666de4-0d21-43a6-8e66-51a18aae1b4a" providerId="ADAL" clId="{1725C4E2-1A73-41B8-A1C8-4484FCE28D48}" dt="2024-03-17T14:13:56.279" v="833" actId="1036"/>
          <ac:picMkLst>
            <pc:docMk/>
            <pc:sldMk cId="797940177" sldId="280"/>
            <ac:picMk id="7" creationId="{B6003951-D519-69CD-A900-EEB0DBD6E98B}"/>
          </ac:picMkLst>
        </pc:picChg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  <pc:spChg chg="mod">
          <ac:chgData name="Abels, Patrick" userId="ba666de4-0d21-43a6-8e66-51a18aae1b4a" providerId="ADAL" clId="{1725C4E2-1A73-41B8-A1C8-4484FCE28D48}" dt="2024-03-17T14:13:24.068" v="807" actId="20577"/>
          <ac:spMkLst>
            <pc:docMk/>
            <pc:sldMk cId="447289031" sldId="281"/>
            <ac:spMk id="3" creationId="{2C3DAA1C-CC19-193E-1254-B23A40BCE1E5}"/>
          </ac:spMkLst>
        </pc:spChg>
        <pc:picChg chg="add mod">
          <ac:chgData name="Abels, Patrick" userId="ba666de4-0d21-43a6-8e66-51a18aae1b4a" providerId="ADAL" clId="{1725C4E2-1A73-41B8-A1C8-4484FCE28D48}" dt="2024-03-17T14:15:55.521" v="873" actId="1076"/>
          <ac:picMkLst>
            <pc:docMk/>
            <pc:sldMk cId="447289031" sldId="281"/>
            <ac:picMk id="5" creationId="{2F7C25D4-56F2-C5C5-03CA-F72516CEEBFB}"/>
          </ac:picMkLst>
        </pc:picChg>
        <pc:picChg chg="add mod">
          <ac:chgData name="Abels, Patrick" userId="ba666de4-0d21-43a6-8e66-51a18aae1b4a" providerId="ADAL" clId="{1725C4E2-1A73-41B8-A1C8-4484FCE28D48}" dt="2024-03-17T14:16:54.192" v="888" actId="1076"/>
          <ac:picMkLst>
            <pc:docMk/>
            <pc:sldMk cId="447289031" sldId="281"/>
            <ac:picMk id="7" creationId="{EA647CB0-4425-EC10-16E7-FC9A16DC6BB6}"/>
          </ac:picMkLst>
        </pc:picChg>
        <pc:picChg chg="add mod modCrop">
          <ac:chgData name="Abels, Patrick" userId="ba666de4-0d21-43a6-8e66-51a18aae1b4a" providerId="ADAL" clId="{1725C4E2-1A73-41B8-A1C8-4484FCE28D48}" dt="2024-03-17T14:16:34.601" v="882" actId="14100"/>
          <ac:picMkLst>
            <pc:docMk/>
            <pc:sldMk cId="447289031" sldId="281"/>
            <ac:picMk id="9" creationId="{3C27DDF7-D338-2378-F358-96AA413A3F1B}"/>
          </ac:picMkLst>
        </pc:picChg>
        <pc:picChg chg="add mod modCrop">
          <ac:chgData name="Abels, Patrick" userId="ba666de4-0d21-43a6-8e66-51a18aae1b4a" providerId="ADAL" clId="{1725C4E2-1A73-41B8-A1C8-4484FCE28D48}" dt="2024-03-17T14:16:48.601" v="887" actId="14100"/>
          <ac:picMkLst>
            <pc:docMk/>
            <pc:sldMk cId="447289031" sldId="281"/>
            <ac:picMk id="10" creationId="{1FDB3185-78A7-93E7-9E40-5132F6C0EE34}"/>
          </ac:picMkLst>
        </pc:picChg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  <pc:spChg chg="mod">
          <ac:chgData name="Abels, Patrick" userId="ba666de4-0d21-43a6-8e66-51a18aae1b4a" providerId="ADAL" clId="{1725C4E2-1A73-41B8-A1C8-4484FCE28D48}" dt="2024-03-11T18:56:08.019" v="483" actId="20577"/>
          <ac:spMkLst>
            <pc:docMk/>
            <pc:sldMk cId="1130448614" sldId="281"/>
            <ac:spMk id="2" creationId="{A941E0EF-30B1-CAC4-B1DB-12E85F4D3423}"/>
          </ac:spMkLst>
        </pc:spChg>
        <pc:spChg chg="mod">
          <ac:chgData name="Abels, Patrick" userId="ba666de4-0d21-43a6-8e66-51a18aae1b4a" providerId="ADAL" clId="{1725C4E2-1A73-41B8-A1C8-4484FCE28D48}" dt="2024-03-11T18:57:06.434" v="527" actId="20577"/>
          <ac:spMkLst>
            <pc:docMk/>
            <pc:sldMk cId="1130448614" sldId="281"/>
            <ac:spMk id="3" creationId="{F75D903A-B336-203A-3950-0FE398BB9A2B}"/>
          </ac:spMkLst>
        </pc:spChg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  <pc:spChg chg="mod">
          <ac:chgData name="Abels, Patrick" userId="ba666de4-0d21-43a6-8e66-51a18aae1b4a" providerId="ADAL" clId="{1725C4E2-1A73-41B8-A1C8-4484FCE28D48}" dt="2024-03-11T18:56:24.097" v="506" actId="20577"/>
          <ac:spMkLst>
            <pc:docMk/>
            <pc:sldMk cId="2370044484" sldId="282"/>
            <ac:spMk id="2" creationId="{FB5AF7C3-5823-C0A4-DE29-6853DB7D430D}"/>
          </ac:spMkLst>
        </pc:spChg>
        <pc:spChg chg="mod">
          <ac:chgData name="Abels, Patrick" userId="ba666de4-0d21-43a6-8e66-51a18aae1b4a" providerId="ADAL" clId="{1725C4E2-1A73-41B8-A1C8-4484FCE28D48}" dt="2024-03-11T18:57:13.525" v="537" actId="20577"/>
          <ac:spMkLst>
            <pc:docMk/>
            <pc:sldMk cId="2370044484" sldId="282"/>
            <ac:spMk id="3" creationId="{7CBFF392-AD00-C58C-69E9-9E45796A6D6C}"/>
          </ac:spMkLst>
        </pc:spChg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  <pc:spChg chg="mod">
          <ac:chgData name="Abels, Patrick" userId="ba666de4-0d21-43a6-8e66-51a18aae1b4a" providerId="ADAL" clId="{1725C4E2-1A73-41B8-A1C8-4484FCE28D48}" dt="2024-03-17T14:18:15.134" v="890" actId="20577"/>
          <ac:spMkLst>
            <pc:docMk/>
            <pc:sldMk cId="4220106601" sldId="282"/>
            <ac:spMk id="3" creationId="{982B830D-9018-6D83-AD96-5A913C9D7A14}"/>
          </ac:spMkLst>
        </pc:spChg>
        <pc:picChg chg="add mod">
          <ac:chgData name="Abels, Patrick" userId="ba666de4-0d21-43a6-8e66-51a18aae1b4a" providerId="ADAL" clId="{1725C4E2-1A73-41B8-A1C8-4484FCE28D48}" dt="2024-03-17T14:18:23.079" v="894" actId="1076"/>
          <ac:picMkLst>
            <pc:docMk/>
            <pc:sldMk cId="4220106601" sldId="282"/>
            <ac:picMk id="5" creationId="{D85DF636-0BCE-C2EF-9C56-3CADBC518E94}"/>
          </ac:picMkLst>
        </pc:picChg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  <pc:spChg chg="mod">
          <ac:chgData name="Abels, Patrick" userId="ba666de4-0d21-43a6-8e66-51a18aae1b4a" providerId="ADAL" clId="{1725C4E2-1A73-41B8-A1C8-4484FCE28D48}" dt="2024-03-11T18:57:41.030" v="550" actId="20577"/>
          <ac:spMkLst>
            <pc:docMk/>
            <pc:sldMk cId="2033566405" sldId="283"/>
            <ac:spMk id="2" creationId="{DAC80E93-2800-9208-5E5E-78D2E41FCA29}"/>
          </ac:spMkLst>
        </pc:spChg>
        <pc:spChg chg="mod">
          <ac:chgData name="Abels, Patrick" userId="ba666de4-0d21-43a6-8e66-51a18aae1b4a" providerId="ADAL" clId="{1725C4E2-1A73-41B8-A1C8-4484FCE28D48}" dt="2024-03-11T18:58:15.674" v="565" actId="20577"/>
          <ac:spMkLst>
            <pc:docMk/>
            <pc:sldMk cId="2033566405" sldId="283"/>
            <ac:spMk id="3" creationId="{C5193C4A-86F7-4D14-0F8C-615F3190AD6A}"/>
          </ac:spMkLst>
        </pc:spChg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  <pc:spChg chg="mod">
          <ac:chgData name="Abels, Patrick" userId="ba666de4-0d21-43a6-8e66-51a18aae1b4a" providerId="ADAL" clId="{1725C4E2-1A73-41B8-A1C8-4484FCE28D48}" dt="2024-03-17T14:15:25.427" v="867"/>
          <ac:spMkLst>
            <pc:docMk/>
            <pc:sldMk cId="4009498562" sldId="283"/>
            <ac:spMk id="3" creationId="{32402D9B-13BF-18E0-5F7E-A2C9A365C8FE}"/>
          </ac:spMkLst>
        </pc:spChg>
        <pc:picChg chg="add mod">
          <ac:chgData name="Abels, Patrick" userId="ba666de4-0d21-43a6-8e66-51a18aae1b4a" providerId="ADAL" clId="{1725C4E2-1A73-41B8-A1C8-4484FCE28D48}" dt="2024-03-17T19:08:41.529" v="901" actId="1076"/>
          <ac:picMkLst>
            <pc:docMk/>
            <pc:sldMk cId="4009498562" sldId="283"/>
            <ac:picMk id="5" creationId="{F3C354B7-099F-F860-44DC-21EF45B44CF0}"/>
          </ac:picMkLst>
        </pc:picChg>
        <pc:picChg chg="add mod">
          <ac:chgData name="Abels, Patrick" userId="ba666de4-0d21-43a6-8e66-51a18aae1b4a" providerId="ADAL" clId="{1725C4E2-1A73-41B8-A1C8-4484FCE28D48}" dt="2024-03-17T19:08:37.650" v="900" actId="1076"/>
          <ac:picMkLst>
            <pc:docMk/>
            <pc:sldMk cId="4009498562" sldId="283"/>
            <ac:picMk id="7" creationId="{C00B15A4-929E-EEFF-01DD-3E381903EC34}"/>
          </ac:picMkLst>
        </pc:picChg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  <pc:spChg chg="mod">
          <ac:chgData name="Abels, Patrick" userId="ba666de4-0d21-43a6-8e66-51a18aae1b4a" providerId="ADAL" clId="{1725C4E2-1A73-41B8-A1C8-4484FCE28D48}" dt="2024-03-17T14:15:29.942" v="868"/>
          <ac:spMkLst>
            <pc:docMk/>
            <pc:sldMk cId="1588362680" sldId="284"/>
            <ac:spMk id="3" creationId="{32402D9B-13BF-18E0-5F7E-A2C9A365C8FE}"/>
          </ac:spMkLst>
        </pc:spChg>
        <pc:picChg chg="add mod modCrop">
          <ac:chgData name="Abels, Patrick" userId="ba666de4-0d21-43a6-8e66-51a18aae1b4a" providerId="ADAL" clId="{1725C4E2-1A73-41B8-A1C8-4484FCE28D48}" dt="2024-03-17T19:10:09.920" v="910" actId="1076"/>
          <ac:picMkLst>
            <pc:docMk/>
            <pc:sldMk cId="1588362680" sldId="284"/>
            <ac:picMk id="5" creationId="{07EA444B-2F6A-DAA6-7B84-3803B301B580}"/>
          </ac:picMkLst>
        </pc:picChg>
        <pc:picChg chg="add mod modCrop">
          <ac:chgData name="Abels, Patrick" userId="ba666de4-0d21-43a6-8e66-51a18aae1b4a" providerId="ADAL" clId="{1725C4E2-1A73-41B8-A1C8-4484FCE28D48}" dt="2024-03-17T19:10:19.042" v="912" actId="1076"/>
          <ac:picMkLst>
            <pc:docMk/>
            <pc:sldMk cId="1588362680" sldId="284"/>
            <ac:picMk id="6" creationId="{10181945-33D0-1D15-61C8-F577192453F0}"/>
          </ac:picMkLst>
        </pc:picChg>
        <pc:picChg chg="add mod modCrop">
          <ac:chgData name="Abels, Patrick" userId="ba666de4-0d21-43a6-8e66-51a18aae1b4a" providerId="ADAL" clId="{1725C4E2-1A73-41B8-A1C8-4484FCE28D48}" dt="2024-03-17T19:10:15.170" v="911" actId="1076"/>
          <ac:picMkLst>
            <pc:docMk/>
            <pc:sldMk cId="1588362680" sldId="284"/>
            <ac:picMk id="7" creationId="{66CB1FC8-435C-9B9E-88E0-C6D345616923}"/>
          </ac:picMkLst>
        </pc:picChg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  <pc:spChg chg="mod">
          <ac:chgData name="Abels, Patrick" userId="ba666de4-0d21-43a6-8e66-51a18aae1b4a" providerId="ADAL" clId="{1725C4E2-1A73-41B8-A1C8-4484FCE28D48}" dt="2024-03-17T14:18:17.619" v="891" actId="20577"/>
          <ac:spMkLst>
            <pc:docMk/>
            <pc:sldMk cId="3534051485" sldId="285"/>
            <ac:spMk id="3" creationId="{32402D9B-13BF-18E0-5F7E-A2C9A365C8FE}"/>
          </ac:spMkLst>
        </pc:spChg>
        <pc:picChg chg="add mod">
          <ac:chgData name="Abels, Patrick" userId="ba666de4-0d21-43a6-8e66-51a18aae1b4a" providerId="ADAL" clId="{1725C4E2-1A73-41B8-A1C8-4484FCE28D48}" dt="2024-03-17T19:10:55.235" v="916" actId="1076"/>
          <ac:picMkLst>
            <pc:docMk/>
            <pc:sldMk cId="3534051485" sldId="285"/>
            <ac:picMk id="5" creationId="{5DD85CBA-54E9-A077-B167-47AB1BB53B80}"/>
          </ac:picMkLst>
        </pc:picChg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25C4E2-1A73-41B8-A1C8-4484FCE28D48}" dt="2024-03-17T14:14:50.089" v="862"/>
            <ac:spMkLst>
              <pc:docMk/>
              <pc:sldMasterMk cId="1043764218" sldId="2147483660"/>
              <pc:sldLayoutMk cId="815804911" sldId="2147483665"/>
              <ac:spMk id="4" creationId="{6988BA44-164A-F7CA-AC6A-C1C359CE07A8}"/>
            </ac:spMkLst>
          </pc:spChg>
          <pc:spChg chg="del">
            <ac:chgData name="Abels, Patrick" userId="ba666de4-0d21-43a6-8e66-51a18aae1b4a" providerId="ADAL" clId="{1725C4E2-1A73-41B8-A1C8-4484FCE28D48}" dt="2024-03-17T14:14:47.990" v="860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picChg chg="del">
            <ac:chgData name="Abels, Patrick" userId="ba666de4-0d21-43a6-8e66-51a18aae1b4a" providerId="ADAL" clId="{1725C4E2-1A73-41B8-A1C8-4484FCE28D48}" dt="2024-03-17T14:14:49.050" v="861" actId="478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  <pc:picChg chg="add mod">
            <ac:chgData name="Abels, Patrick" userId="ba666de4-0d21-43a6-8e66-51a18aae1b4a" providerId="ADAL" clId="{1725C4E2-1A73-41B8-A1C8-4484FCE28D48}" dt="2024-03-17T14:15:01.537" v="863"/>
            <ac:picMkLst>
              <pc:docMk/>
              <pc:sldMasterMk cId="1043764218" sldId="2147483660"/>
              <pc:sldLayoutMk cId="815804911" sldId="2147483665"/>
              <ac:picMk id="9" creationId="{D4DDF931-1D2A-A0BE-2792-86C1CEE29EBE}"/>
            </ac:picMkLst>
          </pc:picChg>
        </pc:sldLayoutChg>
      </pc:sldMaster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  <pc:spChg chg="mod">
          <ac:chgData name="Abels, Patrick" userId="ba666de4-0d21-43a6-8e66-51a18aae1b4a" providerId="ADAL" clId="{B0CF3ED5-1F9A-4DC6-82A7-58D99FDEBD36}" dt="2024-01-24T16:09:58.280" v="402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B0CF3ED5-1F9A-4DC6-82A7-58D99FDEBD36}" dt="2024-01-24T16:17:15.624" v="454" actId="478"/>
          <ac:spMkLst>
            <pc:docMk/>
            <pc:sldMk cId="4223110314" sldId="261"/>
            <ac:spMk id="6" creationId="{9309D2C6-9509-CDB1-E903-FA244ECEC803}"/>
          </ac:spMkLst>
        </pc:spChg>
        <pc:spChg chg="add mod">
          <ac:chgData name="Abels, Patrick" userId="ba666de4-0d21-43a6-8e66-51a18aae1b4a" providerId="ADAL" clId="{B0CF3ED5-1F9A-4DC6-82A7-58D99FDEBD36}" dt="2024-01-24T16:17:10.931" v="453" actId="13822"/>
          <ac:spMkLst>
            <pc:docMk/>
            <pc:sldMk cId="4223110314" sldId="261"/>
            <ac:spMk id="15" creationId="{9BC881C9-D6D3-0166-F6CD-69588EA297D4}"/>
          </ac:spMkLst>
        </pc:spChg>
        <pc:picChg chg="add del mod modCrop">
          <ac:chgData name="Abels, Patrick" userId="ba666de4-0d21-43a6-8e66-51a18aae1b4a" providerId="ADAL" clId="{B0CF3ED5-1F9A-4DC6-82A7-58D99FDEBD36}" dt="2024-01-24T16:15:58.647" v="433" actId="478"/>
          <ac:picMkLst>
            <pc:docMk/>
            <pc:sldMk cId="4223110314" sldId="261"/>
            <ac:picMk id="4" creationId="{68524BBE-14BD-C9CB-DC9D-DE576DE23922}"/>
          </ac:picMkLst>
        </pc:picChg>
        <pc:picChg chg="add del mod">
          <ac:chgData name="Abels, Patrick" userId="ba666de4-0d21-43a6-8e66-51a18aae1b4a" providerId="ADAL" clId="{B0CF3ED5-1F9A-4DC6-82A7-58D99FDEBD36}" dt="2024-01-24T16:15:58.647" v="433" actId="478"/>
          <ac:picMkLst>
            <pc:docMk/>
            <pc:sldMk cId="4223110314" sldId="261"/>
            <ac:picMk id="7" creationId="{2A818BB9-D421-9C6F-D5A4-5B92975068B7}"/>
          </ac:picMkLst>
        </pc:picChg>
        <pc:picChg chg="add mod modCrop">
          <ac:chgData name="Abels, Patrick" userId="ba666de4-0d21-43a6-8e66-51a18aae1b4a" providerId="ADAL" clId="{B0CF3ED5-1F9A-4DC6-82A7-58D99FDEBD36}" dt="2024-01-24T16:17:03.145" v="451" actId="732"/>
          <ac:picMkLst>
            <pc:docMk/>
            <pc:sldMk cId="4223110314" sldId="261"/>
            <ac:picMk id="9" creationId="{818F1771-E291-2058-0822-E4B3FDC63F25}"/>
          </ac:picMkLst>
        </pc:picChg>
        <pc:picChg chg="del">
          <ac:chgData name="Abels, Patrick" userId="ba666de4-0d21-43a6-8e66-51a18aae1b4a" providerId="ADAL" clId="{B0CF3ED5-1F9A-4DC6-82A7-58D99FDEBD36}" dt="2024-01-24T16:10:00.837" v="403" actId="478"/>
          <ac:picMkLst>
            <pc:docMk/>
            <pc:sldMk cId="4223110314" sldId="261"/>
            <ac:picMk id="10" creationId="{D5DA3204-53B6-BB54-5460-CC890D4C2272}"/>
          </ac:picMkLst>
        </pc:picChg>
        <pc:picChg chg="add del mod">
          <ac:chgData name="Abels, Patrick" userId="ba666de4-0d21-43a6-8e66-51a18aae1b4a" providerId="ADAL" clId="{B0CF3ED5-1F9A-4DC6-82A7-58D99FDEBD36}" dt="2024-01-24T16:16:31.445" v="439" actId="478"/>
          <ac:picMkLst>
            <pc:docMk/>
            <pc:sldMk cId="4223110314" sldId="261"/>
            <ac:picMk id="13" creationId="{AED30F6A-885D-0C99-B45D-5703FC5699A1}"/>
          </ac:picMkLst>
        </pc:picChg>
        <pc:picChg chg="add mod modCrop">
          <ac:chgData name="Abels, Patrick" userId="ba666de4-0d21-43a6-8e66-51a18aae1b4a" providerId="ADAL" clId="{B0CF3ED5-1F9A-4DC6-82A7-58D99FDEBD36}" dt="2024-01-24T16:16:49.947" v="449" actId="1038"/>
          <ac:picMkLst>
            <pc:docMk/>
            <pc:sldMk cId="4223110314" sldId="261"/>
            <ac:picMk id="14" creationId="{F72209DE-13AD-DBB4-CAF4-4B9D2B1D5BFE}"/>
          </ac:picMkLst>
        </pc:pic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  <pc:spChg chg="mod">
          <ac:chgData name="Abels, Patrick" userId="ba666de4-0d21-43a6-8e66-51a18aae1b4a" providerId="ADAL" clId="{B0CF3ED5-1F9A-4DC6-82A7-58D99FDEBD36}" dt="2024-01-24T16:02:25.873" v="17" actId="14100"/>
          <ac:spMkLst>
            <pc:docMk/>
            <pc:sldMk cId="4171353846" sldId="270"/>
            <ac:spMk id="2" creationId="{39C0FA9D-D609-4FFD-9DDE-2D5D0550D26F}"/>
          </ac:spMkLst>
        </pc:spChg>
        <pc:picChg chg="mod">
          <ac:chgData name="Abels, Patrick" userId="ba666de4-0d21-43a6-8e66-51a18aae1b4a" providerId="ADAL" clId="{B0CF3ED5-1F9A-4DC6-82A7-58D99FDEBD36}" dt="2024-01-24T16:02:19.271" v="16" actId="14826"/>
          <ac:picMkLst>
            <pc:docMk/>
            <pc:sldMk cId="4171353846" sldId="270"/>
            <ac:picMk id="5" creationId="{723C0B8B-3CC9-3BB9-25B5-7BF505DF42FB}"/>
          </ac:picMkLst>
        </pc:picChg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  <pc:spChg chg="mod">
          <ac:chgData name="Abels, Patrick" userId="ba666de4-0d21-43a6-8e66-51a18aae1b4a" providerId="ADAL" clId="{B0CF3ED5-1F9A-4DC6-82A7-58D99FDEBD36}" dt="2024-01-24T16:09:18.742" v="352" actId="20577"/>
          <ac:spMkLst>
            <pc:docMk/>
            <pc:sldMk cId="2367007499" sldId="271"/>
            <ac:spMk id="3" creationId="{E4A0B759-666C-1900-B1F0-6E89C117ED2E}"/>
          </ac:spMkLst>
        </pc:spChg>
        <pc:grpChg chg="del">
          <ac:chgData name="Abels, Patrick" userId="ba666de4-0d21-43a6-8e66-51a18aae1b4a" providerId="ADAL" clId="{B0CF3ED5-1F9A-4DC6-82A7-58D99FDEBD36}" dt="2024-01-24T16:09:23.217" v="353" actId="478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  <pc:spChg chg="mod">
          <ac:chgData name="Abels, Patrick" userId="ba666de4-0d21-43a6-8e66-51a18aae1b4a" providerId="ADAL" clId="{B0CF3ED5-1F9A-4DC6-82A7-58D99FDEBD36}" dt="2024-01-24T16:10:12.812" v="414" actId="6549"/>
          <ac:spMkLst>
            <pc:docMk/>
            <pc:sldMk cId="1696715170" sldId="272"/>
            <ac:spMk id="2" creationId="{3CB4AC83-A0D2-8995-9BE5-B7B7A750ED63}"/>
          </ac:spMkLst>
        </pc:sp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B0CF3ED5-1F9A-4DC6-82A7-58D99FDEBD36}" dt="2024-01-24T16:07:56.530" v="282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  <pc:spChg chg="mod">
          <ac:chgData name="Abels, Patrick" userId="ba666de4-0d21-43a6-8e66-51a18aae1b4a" providerId="ADAL" clId="{B0CF3ED5-1F9A-4DC6-82A7-58D99FDEBD36}" dt="2024-01-24T16:20:54.333" v="570" actId="20577"/>
          <ac:spMkLst>
            <pc:docMk/>
            <pc:sldMk cId="355605763" sldId="275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7:51.497" v="458" actId="1076"/>
          <ac:picMkLst>
            <pc:docMk/>
            <pc:sldMk cId="355605763" sldId="275"/>
            <ac:picMk id="4" creationId="{4CEC6ADE-2E93-22A3-C1D5-D29F8AB2B4B0}"/>
          </ac:picMkLst>
        </pc:picChg>
        <pc:picChg chg="add mod modCrop">
          <ac:chgData name="Abels, Patrick" userId="ba666de4-0d21-43a6-8e66-51a18aae1b4a" providerId="ADAL" clId="{B0CF3ED5-1F9A-4DC6-82A7-58D99FDEBD36}" dt="2024-01-24T16:18:03.840" v="463" actId="732"/>
          <ac:picMkLst>
            <pc:docMk/>
            <pc:sldMk cId="355605763" sldId="275"/>
            <ac:picMk id="7" creationId="{E06C6C58-91E7-2371-0AC6-D8CE7452FF45}"/>
          </ac:picMkLst>
        </pc:pic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  <pc:spChg chg="mod">
          <ac:chgData name="Abels, Patrick" userId="ba666de4-0d21-43a6-8e66-51a18aae1b4a" providerId="ADAL" clId="{B0CF3ED5-1F9A-4DC6-82A7-58D99FDEBD36}" dt="2024-01-24T16:20:38.976" v="551" actId="20577"/>
          <ac:spMkLst>
            <pc:docMk/>
            <pc:sldMk cId="1823604352" sldId="276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8:32.585" v="466" actId="1076"/>
          <ac:picMkLst>
            <pc:docMk/>
            <pc:sldMk cId="1823604352" sldId="276"/>
            <ac:picMk id="4" creationId="{7128230C-FF68-497D-ACB7-1FB07D3B98CE}"/>
          </ac:picMkLst>
        </pc:picChg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  <pc:spChg chg="mod">
          <ac:chgData name="Abels, Patrick" userId="ba666de4-0d21-43a6-8e66-51a18aae1b4a" providerId="ADAL" clId="{B0CF3ED5-1F9A-4DC6-82A7-58D99FDEBD36}" dt="2024-01-24T16:20:20.586" v="509" actId="20577"/>
          <ac:spMkLst>
            <pc:docMk/>
            <pc:sldMk cId="1385441611" sldId="277"/>
            <ac:spMk id="3" creationId="{91E27F51-7010-A9B6-38F8-6302D0C64020}"/>
          </ac:spMkLst>
        </pc:spChg>
        <pc:spChg chg="add mod">
          <ac:chgData name="Abels, Patrick" userId="ba666de4-0d21-43a6-8e66-51a18aae1b4a" providerId="ADAL" clId="{B0CF3ED5-1F9A-4DC6-82A7-58D99FDEBD36}" dt="2024-01-24T16:19:15.434" v="476" actId="14100"/>
          <ac:spMkLst>
            <pc:docMk/>
            <pc:sldMk cId="1385441611" sldId="277"/>
            <ac:spMk id="5" creationId="{DC98A705-F56E-9666-89B6-C2830FF3AF44}"/>
          </ac:spMkLst>
        </pc:spChg>
        <pc:picChg chg="add mod">
          <ac:chgData name="Abels, Patrick" userId="ba666de4-0d21-43a6-8e66-51a18aae1b4a" providerId="ADAL" clId="{B0CF3ED5-1F9A-4DC6-82A7-58D99FDEBD36}" dt="2024-01-24T16:19:05.624" v="473" actId="1076"/>
          <ac:picMkLst>
            <pc:docMk/>
            <pc:sldMk cId="1385441611" sldId="277"/>
            <ac:picMk id="4" creationId="{FD044FE4-C7C9-17B4-2AF6-9BB88B67D637}"/>
          </ac:picMkLst>
        </pc:picChg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  <pc:spChg chg="mod">
          <ac:chgData name="Abels, Patrick" userId="ba666de4-0d21-43a6-8e66-51a18aae1b4a" providerId="ADAL" clId="{B0CF3ED5-1F9A-4DC6-82A7-58D99FDEBD36}" dt="2024-01-24T16:20:14.285" v="492" actId="20577"/>
          <ac:spMkLst>
            <pc:docMk/>
            <pc:sldMk cId="1174564002" sldId="278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9:57.041" v="481" actId="1367"/>
          <ac:picMkLst>
            <pc:docMk/>
            <pc:sldMk cId="1174564002" sldId="278"/>
            <ac:picMk id="4" creationId="{15F08EE4-5320-6F13-AB56-DA93642DE166}"/>
          </ac:picMkLst>
        </pc:picChg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Fun86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EE12B-C7F4-4108-55FF-83211FD8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51" r="31465" b="37308"/>
          <a:stretch/>
        </p:blipFill>
        <p:spPr>
          <a:xfrm>
            <a:off x="1028701" y="2726632"/>
            <a:ext cx="7433204" cy="2566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B158E-1A31-D888-B7E6-B722BF562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46" t="22597" r="2664" b="39328"/>
          <a:stretch/>
        </p:blipFill>
        <p:spPr>
          <a:xfrm>
            <a:off x="9010650" y="2514600"/>
            <a:ext cx="2152649" cy="29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48070DE-A5F9-BD5B-6EDA-2B06A4048B0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78342" y="1743075"/>
                <a:ext cx="11316494" cy="4703908"/>
              </a:xfrm>
            </p:spPr>
            <p:txBody>
              <a:bodyPr numCol="2"/>
              <a:lstStyle/>
              <a:p>
                <a:pPr marL="0" indent="0">
                  <a:buNone/>
                </a:pPr>
                <a:r>
                  <a:rPr lang="en-GB" dirty="0"/>
                  <a:t>Berechne </a:t>
                </a:r>
                <a:r>
                  <a:rPr lang="en-GB" dirty="0" err="1"/>
                  <a:t>mit</a:t>
                </a:r>
                <a:r>
                  <a:rPr lang="en-GB" dirty="0"/>
                  <a:t> </a:t>
                </a:r>
                <a:r>
                  <a:rPr lang="en-GB" dirty="0" err="1"/>
                  <a:t>dem</a:t>
                </a:r>
                <a:r>
                  <a:rPr lang="en-GB" dirty="0"/>
                  <a:t> </a:t>
                </a:r>
                <a:r>
                  <a:rPr lang="en-GB" dirty="0" err="1"/>
                  <a:t>Taschenrechner</a:t>
                </a:r>
                <a:r>
                  <a:rPr lang="en-GB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b="0" dirty="0"/>
              </a:p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0,9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0,6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48070DE-A5F9-BD5B-6EDA-2B06A4048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78342" y="1743075"/>
                <a:ext cx="11316494" cy="4703908"/>
              </a:xfrm>
              <a:blipFill>
                <a:blip r:embed="rId2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FD96FBB-644B-A330-7B21-09D46AFC24A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/>
                  <a:t>In </a:t>
                </a:r>
                <a:r>
                  <a:rPr lang="en-GB" dirty="0" err="1"/>
                  <a:t>rechtwinkligen</a:t>
                </a:r>
                <a:r>
                  <a:rPr lang="en-GB" dirty="0"/>
                  <a:t> </a:t>
                </a:r>
                <a:r>
                  <a:rPr lang="en-GB" dirty="0" err="1"/>
                  <a:t>Dreiecken</a:t>
                </a:r>
                <a:r>
                  <a:rPr lang="en-GB" dirty="0"/>
                  <a:t> gilt:</a:t>
                </a:r>
              </a:p>
              <a:p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Gegenkathete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von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Hypotenuse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von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Ankathete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von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Hypotenuse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von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Gegenkathete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von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Ankathete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von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FD96FBB-644B-A330-7B21-09D46AFC2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84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3D9B-303D-6504-4867-9F9CE7FC5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Sinus, </a:t>
            </a:r>
            <a:r>
              <a:rPr lang="en-GB" dirty="0" err="1"/>
              <a:t>Cosinus</a:t>
            </a:r>
            <a:r>
              <a:rPr lang="en-GB" dirty="0"/>
              <a:t>, </a:t>
            </a:r>
            <a:r>
              <a:rPr lang="en-GB" dirty="0" err="1"/>
              <a:t>Tangens</a:t>
            </a:r>
            <a:endParaRPr lang="en-DE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B9035C-F9F2-C231-CA51-B6DADEC46941}"/>
              </a:ext>
            </a:extLst>
          </p:cNvPr>
          <p:cNvGrpSpPr/>
          <p:nvPr/>
        </p:nvGrpSpPr>
        <p:grpSpPr>
          <a:xfrm>
            <a:off x="5381185" y="2178025"/>
            <a:ext cx="5933946" cy="5553489"/>
            <a:chOff x="5381185" y="2178025"/>
            <a:chExt cx="5933946" cy="5553489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2474B572-3607-9A89-7DA2-B8E7536E8D15}"/>
                </a:ext>
              </a:extLst>
            </p:cNvPr>
            <p:cNvSpPr/>
            <p:nvPr/>
          </p:nvSpPr>
          <p:spPr>
            <a:xfrm rot="8915393">
              <a:off x="5581390" y="4256283"/>
              <a:ext cx="5709684" cy="3475231"/>
            </a:xfrm>
            <a:prstGeom prst="rt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246350-CFDC-8266-B44B-10F909C167BC}"/>
                    </a:ext>
                  </a:extLst>
                </p:cNvPr>
                <p:cNvSpPr txBox="1"/>
                <p:nvPr/>
              </p:nvSpPr>
              <p:spPr>
                <a:xfrm>
                  <a:off x="6014069" y="5253285"/>
                  <a:ext cx="553037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DE" sz="48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246350-CFDC-8266-B44B-10F909C16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069" y="5253285"/>
                  <a:ext cx="553037" cy="7386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30830D5A-0F1C-14AA-22DE-3718D911CAA8}"/>
                </a:ext>
              </a:extLst>
            </p:cNvPr>
            <p:cNvSpPr/>
            <p:nvPr/>
          </p:nvSpPr>
          <p:spPr>
            <a:xfrm rot="2262917">
              <a:off x="5381185" y="5071788"/>
              <a:ext cx="1477926" cy="1477926"/>
            </a:xfrm>
            <a:prstGeom prst="arc">
              <a:avLst>
                <a:gd name="adj1" fmla="val 16200000"/>
                <a:gd name="adj2" fmla="val 19955713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85E0D2F-52F7-97AF-3B62-6BE5E5E98DE5}"/>
                    </a:ext>
                  </a:extLst>
                </p:cNvPr>
                <p:cNvSpPr txBox="1"/>
                <p:nvPr/>
              </p:nvSpPr>
              <p:spPr>
                <a:xfrm rot="3489089">
                  <a:off x="9376460" y="4200981"/>
                  <a:ext cx="34464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𝐆𝐞𝐠𝐞𝐧𝐤𝐚𝐭𝐡𝐞𝐭𝐞</m:t>
                        </m:r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𝐯𝐨𝐧</m:t>
                        </m:r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DE" sz="28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85E0D2F-52F7-97AF-3B62-6BE5E5E98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489089">
                  <a:off x="9376460" y="4200981"/>
                  <a:ext cx="3446456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F19E571-DB5A-A516-9713-AA53A8F7E4E9}"/>
                    </a:ext>
                  </a:extLst>
                </p:cNvPr>
                <p:cNvSpPr txBox="1"/>
                <p:nvPr/>
              </p:nvSpPr>
              <p:spPr>
                <a:xfrm rot="19734168">
                  <a:off x="6321070" y="3892802"/>
                  <a:ext cx="286777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𝐀𝐧𝐤𝐚𝐭𝐡𝐞𝐭𝐞</m:t>
                        </m:r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𝐯𝐨𝐧</m:t>
                        </m:r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DE" sz="28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F19E571-DB5A-A516-9713-AA53A8F7E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34168">
                  <a:off x="6321070" y="3892802"/>
                  <a:ext cx="2867773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7FCF259-17BC-8A23-9103-AE695888EC05}"/>
                    </a:ext>
                  </a:extLst>
                </p:cNvPr>
                <p:cNvSpPr txBox="1"/>
                <p:nvPr/>
              </p:nvSpPr>
              <p:spPr>
                <a:xfrm>
                  <a:off x="7023765" y="5995973"/>
                  <a:ext cx="313066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𝐇𝐲𝐩𝐨𝐭𝐞𝐧𝐮𝐬𝐞</m:t>
                        </m:r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𝐯𝐨𝐧</m:t>
                        </m:r>
                        <m:r>
                          <a:rPr lang="en-GB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DE" sz="28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7FCF259-17BC-8A23-9103-AE695888EC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765" y="5995973"/>
                  <a:ext cx="3130665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37777DF-1972-8EEA-2B06-EB8AE509F585}"/>
                </a:ext>
              </a:extLst>
            </p:cNvPr>
            <p:cNvSpPr/>
            <p:nvPr/>
          </p:nvSpPr>
          <p:spPr>
            <a:xfrm rot="9874559">
              <a:off x="9285245" y="2178025"/>
              <a:ext cx="1477926" cy="1477926"/>
            </a:xfrm>
            <a:prstGeom prst="arc">
              <a:avLst>
                <a:gd name="adj1" fmla="val 16200000"/>
                <a:gd name="adj2" fmla="val 19955713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0543366-9884-4E4B-C549-FFB97E5DDE0A}"/>
                </a:ext>
              </a:extLst>
            </p:cNvPr>
            <p:cNvSpPr/>
            <p:nvPr/>
          </p:nvSpPr>
          <p:spPr>
            <a:xfrm>
              <a:off x="9878109" y="331446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14115718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23C68E-6B07-1857-C52B-8A91F19C4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Fun83,88 – sin/cos/tan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A1524-8406-3274-5FBC-125BB605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251" y="1398960"/>
            <a:ext cx="7043496" cy="324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03951-D519-69CD-A900-EEB0DBD6E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845" y="4498329"/>
            <a:ext cx="6822309" cy="23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DB0890-4C61-AAFD-7782-21E137353A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Fun83,88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354B7-099F-F860-44DC-21EF45B4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66" y="2498021"/>
            <a:ext cx="8597686" cy="1622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0B15A4-929E-EEFF-01DD-3E381903E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17" y="4359979"/>
            <a:ext cx="8661565" cy="6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C1310-A079-DF53-4986-1B4AF9E06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AA1C-CC19-193E-1254-B23A40BCE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Fun84,85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C25D4-56F2-C5C5-03CA-F72516CEE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3" y="1850591"/>
            <a:ext cx="5271454" cy="152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47CB0-4425-EC10-16E7-FC9A16DC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553" y="1772236"/>
            <a:ext cx="6450268" cy="1296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7DDF7-D338-2378-F358-96AA413A3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28" b="50000"/>
          <a:stretch/>
        </p:blipFill>
        <p:spPr>
          <a:xfrm>
            <a:off x="272953" y="3373258"/>
            <a:ext cx="5387541" cy="3274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DB3185-78A7-93E7-9E40-5132F6C0E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0" t="62070" b="262"/>
          <a:stretch/>
        </p:blipFill>
        <p:spPr>
          <a:xfrm>
            <a:off x="5664167" y="3102046"/>
            <a:ext cx="6297040" cy="232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90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DB0890-4C61-AAFD-7782-21E137353A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Fun84,85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A444B-2F6A-DAA6-7B84-3803B301B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551"/>
          <a:stretch/>
        </p:blipFill>
        <p:spPr>
          <a:xfrm>
            <a:off x="2943163" y="1409776"/>
            <a:ext cx="6305674" cy="1094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181945-33D0-1D15-61C8-F57719245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20"/>
          <a:stretch/>
        </p:blipFill>
        <p:spPr>
          <a:xfrm>
            <a:off x="2943163" y="3131272"/>
            <a:ext cx="6305674" cy="3053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B1FC8-435C-9B9E-88E0-C6D345616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11" b="68165"/>
          <a:stretch/>
        </p:blipFill>
        <p:spPr>
          <a:xfrm>
            <a:off x="2943163" y="2504431"/>
            <a:ext cx="6305674" cy="6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626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6776B7-186A-3A5D-7082-475DE1F129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B830D-9018-6D83-AD96-5A913C9D7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Fun89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DF636-0BCE-C2EF-9C56-3CADBC51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394" y="179800"/>
            <a:ext cx="6043612" cy="64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0660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DB0890-4C61-AAFD-7782-21E137353A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Fun89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85CBA-54E9-A077-B167-47AB1BB53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40" y="1666805"/>
            <a:ext cx="8550519" cy="49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51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Breitbild</PresentationFormat>
  <Paragraphs>18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Youtube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2024-03-18T08:15:17Z</dcterms:modified>
</cp:coreProperties>
</file>