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3" r:id="rId3"/>
    <p:sldId id="288" r:id="rId4"/>
    <p:sldId id="270" r:id="rId5"/>
    <p:sldId id="271" r:id="rId6"/>
    <p:sldId id="261" r:id="rId7"/>
    <p:sldId id="289" r:id="rId8"/>
    <p:sldId id="290" r:id="rId9"/>
    <p:sldId id="291" r:id="rId10"/>
    <p:sldId id="292" r:id="rId11"/>
    <p:sldId id="283" r:id="rId12"/>
    <p:sldId id="272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F6E2A-0280-4120-9F36-250899AD7328}" v="36" dt="2026-04-01T17:14:13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redo custSel addSld delSld modSld">
      <pc:chgData name="Abels, Patrick" userId="ba666de4-0d21-43a6-8e66-51a18aae1b4a" providerId="ADAL" clId="{133AA99A-5491-4DE5-9695-40E01B78DF6F}" dt="2026-04-01T17:14:24.424" v="1898" actId="20577"/>
      <pc:docMkLst>
        <pc:docMk/>
      </pc:docMkLst>
      <pc:sldChg chg="addSp delSp modSp mod">
        <pc:chgData name="Abels, Patrick" userId="ba666de4-0d21-43a6-8e66-51a18aae1b4a" providerId="ADAL" clId="{133AA99A-5491-4DE5-9695-40E01B78DF6F}" dt="2026-04-01T17:07:24.412" v="1678" actId="1076"/>
        <pc:sldMkLst>
          <pc:docMk/>
          <pc:sldMk cId="4223110314" sldId="261"/>
        </pc:sldMkLst>
        <pc:spChg chg="mod">
          <ac:chgData name="Abels, Patrick" userId="ba666de4-0d21-43a6-8e66-51a18aae1b4a" providerId="ADAL" clId="{133AA99A-5491-4DE5-9695-40E01B78DF6F}" dt="2026-04-01T17:04:42.547" v="1666" actId="20577"/>
          <ac:spMkLst>
            <pc:docMk/>
            <pc:sldMk cId="4223110314" sldId="261"/>
            <ac:spMk id="3" creationId="{91E27F51-7010-A9B6-38F8-6302D0C64020}"/>
          </ac:spMkLst>
        </pc:spChg>
        <pc:picChg chg="del">
          <ac:chgData name="Abels, Patrick" userId="ba666de4-0d21-43a6-8e66-51a18aae1b4a" providerId="ADAL" clId="{133AA99A-5491-4DE5-9695-40E01B78DF6F}" dt="2026-04-01T17:04:46.874" v="1667" actId="478"/>
          <ac:picMkLst>
            <pc:docMk/>
            <pc:sldMk cId="4223110314" sldId="261"/>
            <ac:picMk id="4" creationId="{EFAFC7D9-5402-3268-5124-05FB57983232}"/>
          </ac:picMkLst>
        </pc:picChg>
        <pc:picChg chg="add mod modCrop">
          <ac:chgData name="Abels, Patrick" userId="ba666de4-0d21-43a6-8e66-51a18aae1b4a" providerId="ADAL" clId="{133AA99A-5491-4DE5-9695-40E01B78DF6F}" dt="2026-04-01T17:07:24.412" v="1678" actId="1076"/>
          <ac:picMkLst>
            <pc:docMk/>
            <pc:sldMk cId="4223110314" sldId="261"/>
            <ac:picMk id="5" creationId="{DBD2FDB0-DE50-FE6E-487E-2EB8C00DE979}"/>
          </ac:picMkLst>
        </pc:picChg>
        <pc:picChg chg="add mod modCrop">
          <ac:chgData name="Abels, Patrick" userId="ba666de4-0d21-43a6-8e66-51a18aae1b4a" providerId="ADAL" clId="{133AA99A-5491-4DE5-9695-40E01B78DF6F}" dt="2026-04-01T17:07:17.251" v="1677" actId="1076"/>
          <ac:picMkLst>
            <pc:docMk/>
            <pc:sldMk cId="4223110314" sldId="261"/>
            <ac:picMk id="6" creationId="{E692F99C-2C60-F7F8-CC3C-795F0CE70BE8}"/>
          </ac:picMkLst>
        </pc:picChg>
        <pc:picChg chg="del">
          <ac:chgData name="Abels, Patrick" userId="ba666de4-0d21-43a6-8e66-51a18aae1b4a" providerId="ADAL" clId="{133AA99A-5491-4DE5-9695-40E01B78DF6F}" dt="2026-04-01T17:04:47.714" v="1668" actId="478"/>
          <ac:picMkLst>
            <pc:docMk/>
            <pc:sldMk cId="4223110314" sldId="261"/>
            <ac:picMk id="7" creationId="{4D553389-C253-D165-5541-907638317AB2}"/>
          </ac:picMkLst>
        </pc:picChg>
      </pc:sldChg>
      <pc:sldChg chg="addSp delSp modSp mod">
        <pc:chgData name="Abels, Patrick" userId="ba666de4-0d21-43a6-8e66-51a18aae1b4a" providerId="ADAL" clId="{133AA99A-5491-4DE5-9695-40E01B78DF6F}" dt="2026-04-01T16:56:28.915" v="1464" actId="14100"/>
        <pc:sldMkLst>
          <pc:docMk/>
          <pc:sldMk cId="4171353846" sldId="270"/>
        </pc:sldMkLst>
        <pc:spChg chg="add del mod">
          <ac:chgData name="Abels, Patrick" userId="ba666de4-0d21-43a6-8e66-51a18aae1b4a" providerId="ADAL" clId="{133AA99A-5491-4DE5-9695-40E01B78DF6F}" dt="2026-04-01T16:56:28.915" v="1464" actId="14100"/>
          <ac:spMkLst>
            <pc:docMk/>
            <pc:sldMk cId="4171353846" sldId="270"/>
            <ac:spMk id="2" creationId="{39C0FA9D-D609-4FFD-9DDE-2D5D0550D26F}"/>
          </ac:spMkLst>
        </pc:spChg>
        <pc:picChg chg="add mod ord modCrop">
          <ac:chgData name="Abels, Patrick" userId="ba666de4-0d21-43a6-8e66-51a18aae1b4a" providerId="ADAL" clId="{133AA99A-5491-4DE5-9695-40E01B78DF6F}" dt="2026-04-01T16:56:25.248" v="1463" actId="167"/>
          <ac:picMkLst>
            <pc:docMk/>
            <pc:sldMk cId="4171353846" sldId="270"/>
            <ac:picMk id="4" creationId="{00448C54-9574-D4BD-43FA-93BBCE991DA4}"/>
          </ac:picMkLst>
        </pc:picChg>
        <pc:picChg chg="del">
          <ac:chgData name="Abels, Patrick" userId="ba666de4-0d21-43a6-8e66-51a18aae1b4a" providerId="ADAL" clId="{133AA99A-5491-4DE5-9695-40E01B78DF6F}" dt="2026-04-01T16:55:41.169" v="1455" actId="478"/>
          <ac:picMkLst>
            <pc:docMk/>
            <pc:sldMk cId="4171353846" sldId="270"/>
            <ac:picMk id="5" creationId="{4E641444-B61D-627D-CCC2-222337BE7882}"/>
          </ac:picMkLst>
        </pc:picChg>
      </pc:sldChg>
      <pc:sldChg chg="addSp modSp mod">
        <pc:chgData name="Abels, Patrick" userId="ba666de4-0d21-43a6-8e66-51a18aae1b4a" providerId="ADAL" clId="{133AA99A-5491-4DE5-9695-40E01B78DF6F}" dt="2026-04-01T17:00:54.725" v="1611" actId="1076"/>
        <pc:sldMkLst>
          <pc:docMk/>
          <pc:sldMk cId="2367007499" sldId="271"/>
        </pc:sldMkLst>
        <pc:spChg chg="mod">
          <ac:chgData name="Abels, Patrick" userId="ba666de4-0d21-43a6-8e66-51a18aae1b4a" providerId="ADAL" clId="{133AA99A-5491-4DE5-9695-40E01B78DF6F}" dt="2026-04-01T16:59:50.829" v="1589" actId="14100"/>
          <ac:spMkLst>
            <pc:docMk/>
            <pc:sldMk cId="2367007499" sldId="271"/>
            <ac:spMk id="3" creationId="{E4A0B759-666C-1900-B1F0-6E89C117ED2E}"/>
          </ac:spMkLst>
        </pc:spChg>
        <pc:spChg chg="add mod">
          <ac:chgData name="Abels, Patrick" userId="ba666de4-0d21-43a6-8e66-51a18aae1b4a" providerId="ADAL" clId="{133AA99A-5491-4DE5-9695-40E01B78DF6F}" dt="2026-04-01T17:00:54.725" v="1611" actId="1076"/>
          <ac:spMkLst>
            <pc:docMk/>
            <pc:sldMk cId="2367007499" sldId="271"/>
            <ac:spMk id="33" creationId="{853C8973-4CE0-B133-81F5-BA5A5500AB84}"/>
          </ac:spMkLst>
        </pc:spChg>
      </pc:sldChg>
      <pc:sldChg chg="modSp mod">
        <pc:chgData name="Abels, Patrick" userId="ba666de4-0d21-43a6-8e66-51a18aae1b4a" providerId="ADAL" clId="{133AA99A-5491-4DE5-9695-40E01B78DF6F}" dt="2026-04-01T17:11:26.975" v="1838" actId="6549"/>
        <pc:sldMkLst>
          <pc:docMk/>
          <pc:sldMk cId="1696715170" sldId="272"/>
        </pc:sldMkLst>
        <pc:spChg chg="mod">
          <ac:chgData name="Abels, Patrick" userId="ba666de4-0d21-43a6-8e66-51a18aae1b4a" providerId="ADAL" clId="{133AA99A-5491-4DE5-9695-40E01B78DF6F}" dt="2026-04-01T17:11:26.975" v="1838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addSp delSp modSp mod">
        <pc:chgData name="Abels, Patrick" userId="ba666de4-0d21-43a6-8e66-51a18aae1b4a" providerId="ADAL" clId="{133AA99A-5491-4DE5-9695-40E01B78DF6F}" dt="2026-04-01T17:13:09.081" v="1853" actId="1076"/>
        <pc:sldMkLst>
          <pc:docMk/>
          <pc:sldMk cId="4009498562" sldId="283"/>
        </pc:sldMkLst>
        <pc:spChg chg="mod">
          <ac:chgData name="Abels, Patrick" userId="ba666de4-0d21-43a6-8e66-51a18aae1b4a" providerId="ADAL" clId="{133AA99A-5491-4DE5-9695-40E01B78DF6F}" dt="2026-04-01T17:08:22.299" v="1730" actId="6549"/>
          <ac:spMkLst>
            <pc:docMk/>
            <pc:sldMk cId="4009498562" sldId="283"/>
            <ac:spMk id="3" creationId="{32402D9B-13BF-18E0-5F7E-A2C9A365C8FE}"/>
          </ac:spMkLst>
        </pc:spChg>
        <pc:picChg chg="del">
          <ac:chgData name="Abels, Patrick" userId="ba666de4-0d21-43a6-8e66-51a18aae1b4a" providerId="ADAL" clId="{133AA99A-5491-4DE5-9695-40E01B78DF6F}" dt="2026-04-01T17:08:26.057" v="1734" actId="478"/>
          <ac:picMkLst>
            <pc:docMk/>
            <pc:sldMk cId="4009498562" sldId="283"/>
            <ac:picMk id="4" creationId="{61A830F0-782B-AA8A-F92A-80F538F2591F}"/>
          </ac:picMkLst>
        </pc:picChg>
        <pc:picChg chg="add mod modCrop">
          <ac:chgData name="Abels, Patrick" userId="ba666de4-0d21-43a6-8e66-51a18aae1b4a" providerId="ADAL" clId="{133AA99A-5491-4DE5-9695-40E01B78DF6F}" dt="2026-04-01T17:13:06.171" v="1851" actId="1076"/>
          <ac:picMkLst>
            <pc:docMk/>
            <pc:sldMk cId="4009498562" sldId="283"/>
            <ac:picMk id="5" creationId="{87E37205-F187-36D4-69F4-F24A45FD6807}"/>
          </ac:picMkLst>
        </pc:picChg>
        <pc:picChg chg="add mod">
          <ac:chgData name="Abels, Patrick" userId="ba666de4-0d21-43a6-8e66-51a18aae1b4a" providerId="ADAL" clId="{133AA99A-5491-4DE5-9695-40E01B78DF6F}" dt="2026-04-01T17:13:09.081" v="1853" actId="1076"/>
          <ac:picMkLst>
            <pc:docMk/>
            <pc:sldMk cId="4009498562" sldId="283"/>
            <ac:picMk id="7" creationId="{00EF741F-3DFD-7C3C-6D31-71471582A8C4}"/>
          </ac:picMkLst>
        </pc:picChg>
        <pc:picChg chg="add mod modCrop">
          <ac:chgData name="Abels, Patrick" userId="ba666de4-0d21-43a6-8e66-51a18aae1b4a" providerId="ADAL" clId="{133AA99A-5491-4DE5-9695-40E01B78DF6F}" dt="2026-04-01T17:13:07.882" v="1852" actId="1076"/>
          <ac:picMkLst>
            <pc:docMk/>
            <pc:sldMk cId="4009498562" sldId="283"/>
            <ac:picMk id="8" creationId="{8D11EACA-BE9B-3CEA-DFC1-88895EAC449F}"/>
          </ac:picMkLst>
        </pc:picChg>
        <pc:picChg chg="del">
          <ac:chgData name="Abels, Patrick" userId="ba666de4-0d21-43a6-8e66-51a18aae1b4a" providerId="ADAL" clId="{133AA99A-5491-4DE5-9695-40E01B78DF6F}" dt="2026-04-01T17:08:24.492" v="1731" actId="478"/>
          <ac:picMkLst>
            <pc:docMk/>
            <pc:sldMk cId="4009498562" sldId="283"/>
            <ac:picMk id="9" creationId="{F88E9A74-F168-5AD6-2BEA-42A08C2EB4C2}"/>
          </ac:picMkLst>
        </pc:picChg>
        <pc:picChg chg="del">
          <ac:chgData name="Abels, Patrick" userId="ba666de4-0d21-43a6-8e66-51a18aae1b4a" providerId="ADAL" clId="{133AA99A-5491-4DE5-9695-40E01B78DF6F}" dt="2026-04-01T17:08:24.914" v="1732" actId="478"/>
          <ac:picMkLst>
            <pc:docMk/>
            <pc:sldMk cId="4009498562" sldId="283"/>
            <ac:picMk id="11" creationId="{6A7CD34A-863B-CFE1-DF14-28C95173259A}"/>
          </ac:picMkLst>
        </pc:picChg>
        <pc:picChg chg="del">
          <ac:chgData name="Abels, Patrick" userId="ba666de4-0d21-43a6-8e66-51a18aae1b4a" providerId="ADAL" clId="{133AA99A-5491-4DE5-9695-40E01B78DF6F}" dt="2026-04-01T17:08:25.529" v="1733" actId="478"/>
          <ac:picMkLst>
            <pc:docMk/>
            <pc:sldMk cId="4009498562" sldId="283"/>
            <ac:picMk id="13" creationId="{138ACE7F-49C8-7BBF-3053-4089614407B8}"/>
          </ac:picMkLst>
        </pc:picChg>
      </pc:sldChg>
      <pc:sldChg chg="del">
        <pc:chgData name="Abels, Patrick" userId="ba666de4-0d21-43a6-8e66-51a18aae1b4a" providerId="ADAL" clId="{133AA99A-5491-4DE5-9695-40E01B78DF6F}" dt="2026-04-01T17:07:32.165" v="1679" actId="47"/>
        <pc:sldMkLst>
          <pc:docMk/>
          <pc:sldMk cId="4110259049" sldId="284"/>
        </pc:sldMkLst>
      </pc:sldChg>
      <pc:sldChg chg="del">
        <pc:chgData name="Abels, Patrick" userId="ba666de4-0d21-43a6-8e66-51a18aae1b4a" providerId="ADAL" clId="{133AA99A-5491-4DE5-9695-40E01B78DF6F}" dt="2026-04-01T17:07:32.165" v="1679" actId="47"/>
        <pc:sldMkLst>
          <pc:docMk/>
          <pc:sldMk cId="1066366132" sldId="285"/>
        </pc:sldMkLst>
      </pc:sldChg>
      <pc:sldChg chg="del">
        <pc:chgData name="Abels, Patrick" userId="ba666de4-0d21-43a6-8e66-51a18aae1b4a" providerId="ADAL" clId="{133AA99A-5491-4DE5-9695-40E01B78DF6F}" dt="2026-04-01T17:07:32.165" v="1679" actId="47"/>
        <pc:sldMkLst>
          <pc:docMk/>
          <pc:sldMk cId="3556371210" sldId="286"/>
        </pc:sldMkLst>
      </pc:sldChg>
      <pc:sldChg chg="del">
        <pc:chgData name="Abels, Patrick" userId="ba666de4-0d21-43a6-8e66-51a18aae1b4a" providerId="ADAL" clId="{133AA99A-5491-4DE5-9695-40E01B78DF6F}" dt="2026-04-01T17:07:32.165" v="1679" actId="47"/>
        <pc:sldMkLst>
          <pc:docMk/>
          <pc:sldMk cId="1861909747" sldId="287"/>
        </pc:sldMkLst>
      </pc:sldChg>
      <pc:sldChg chg="addSp delSp modSp mod">
        <pc:chgData name="Abels, Patrick" userId="ba666de4-0d21-43a6-8e66-51a18aae1b4a" providerId="ADAL" clId="{133AA99A-5491-4DE5-9695-40E01B78DF6F}" dt="2026-04-01T17:14:24.424" v="1898" actId="20577"/>
        <pc:sldMkLst>
          <pc:docMk/>
          <pc:sldMk cId="3318297977" sldId="288"/>
        </pc:sldMkLst>
        <pc:spChg chg="mod">
          <ac:chgData name="Abels, Patrick" userId="ba666de4-0d21-43a6-8e66-51a18aae1b4a" providerId="ADAL" clId="{133AA99A-5491-4DE5-9695-40E01B78DF6F}" dt="2026-04-01T17:14:24.424" v="1898" actId="20577"/>
          <ac:spMkLst>
            <pc:docMk/>
            <pc:sldMk cId="3318297977" sldId="288"/>
            <ac:spMk id="2" creationId="{C95D085A-8BC4-C833-0035-EB93F823D104}"/>
          </ac:spMkLst>
        </pc:spChg>
        <pc:picChg chg="add mod modCrop">
          <ac:chgData name="Abels, Patrick" userId="ba666de4-0d21-43a6-8e66-51a18aae1b4a" providerId="ADAL" clId="{133AA99A-5491-4DE5-9695-40E01B78DF6F}" dt="2026-04-01T17:14:22.179" v="1897" actId="1076"/>
          <ac:picMkLst>
            <pc:docMk/>
            <pc:sldMk cId="3318297977" sldId="288"/>
            <ac:picMk id="3" creationId="{FE8AB709-1C4E-A546-1501-E2A9420B19F9}"/>
          </ac:picMkLst>
        </pc:picChg>
        <pc:picChg chg="del">
          <ac:chgData name="Abels, Patrick" userId="ba666de4-0d21-43a6-8e66-51a18aae1b4a" providerId="ADAL" clId="{133AA99A-5491-4DE5-9695-40E01B78DF6F}" dt="2026-04-01T17:14:02.675" v="1854" actId="478"/>
          <ac:picMkLst>
            <pc:docMk/>
            <pc:sldMk cId="3318297977" sldId="288"/>
            <ac:picMk id="4" creationId="{81A0188F-101B-D294-9760-B453EE26F9F1}"/>
          </ac:picMkLst>
        </pc:picChg>
        <pc:picChg chg="del">
          <ac:chgData name="Abels, Patrick" userId="ba666de4-0d21-43a6-8e66-51a18aae1b4a" providerId="ADAL" clId="{133AA99A-5491-4DE5-9695-40E01B78DF6F}" dt="2026-04-01T17:14:04.025" v="1855" actId="478"/>
          <ac:picMkLst>
            <pc:docMk/>
            <pc:sldMk cId="3318297977" sldId="288"/>
            <ac:picMk id="6" creationId="{98AC24C6-F379-B5E7-DD14-C4840613F124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4-01T17:09:45.078" v="1803" actId="13822"/>
        <pc:sldMkLst>
          <pc:docMk/>
          <pc:sldMk cId="1677958495" sldId="289"/>
        </pc:sldMkLst>
        <pc:spChg chg="mod">
          <ac:chgData name="Abels, Patrick" userId="ba666de4-0d21-43a6-8e66-51a18aae1b4a" providerId="ADAL" clId="{133AA99A-5491-4DE5-9695-40E01B78DF6F}" dt="2026-04-01T17:09:13.380" v="1795" actId="20577"/>
          <ac:spMkLst>
            <pc:docMk/>
            <pc:sldMk cId="1677958495" sldId="289"/>
            <ac:spMk id="3" creationId="{7ED8B708-898A-AA4A-30C3-3390F11AFDD4}"/>
          </ac:spMkLst>
        </pc:spChg>
        <pc:spChg chg="add mod">
          <ac:chgData name="Abels, Patrick" userId="ba666de4-0d21-43a6-8e66-51a18aae1b4a" providerId="ADAL" clId="{133AA99A-5491-4DE5-9695-40E01B78DF6F}" dt="2026-04-01T17:09:45.078" v="1803" actId="13822"/>
          <ac:spMkLst>
            <pc:docMk/>
            <pc:sldMk cId="1677958495" sldId="289"/>
            <ac:spMk id="7" creationId="{3ABE5334-9D1E-F35A-2150-323D338A5017}"/>
          </ac:spMkLst>
        </pc:spChg>
        <pc:picChg chg="add mod">
          <ac:chgData name="Abels, Patrick" userId="ba666de4-0d21-43a6-8e66-51a18aae1b4a" providerId="ADAL" clId="{133AA99A-5491-4DE5-9695-40E01B78DF6F}" dt="2026-04-01T17:09:38.514" v="1801"/>
          <ac:picMkLst>
            <pc:docMk/>
            <pc:sldMk cId="1677958495" sldId="289"/>
            <ac:picMk id="4" creationId="{9881EA37-A420-C4A3-D079-7EF0E1762688}"/>
          </ac:picMkLst>
        </pc:picChg>
        <pc:picChg chg="del">
          <ac:chgData name="Abels, Patrick" userId="ba666de4-0d21-43a6-8e66-51a18aae1b4a" providerId="ADAL" clId="{133AA99A-5491-4DE5-9695-40E01B78DF6F}" dt="2026-04-01T17:09:14.945" v="1796" actId="478"/>
          <ac:picMkLst>
            <pc:docMk/>
            <pc:sldMk cId="1677958495" sldId="289"/>
            <ac:picMk id="5" creationId="{E378DDD7-8C50-C31F-5774-42BA587EC1B3}"/>
          </ac:picMkLst>
        </pc:picChg>
        <pc:picChg chg="del">
          <ac:chgData name="Abels, Patrick" userId="ba666de4-0d21-43a6-8e66-51a18aae1b4a" providerId="ADAL" clId="{133AA99A-5491-4DE5-9695-40E01B78DF6F}" dt="2026-04-01T17:09:15.341" v="1797" actId="478"/>
          <ac:picMkLst>
            <pc:docMk/>
            <pc:sldMk cId="1677958495" sldId="289"/>
            <ac:picMk id="6" creationId="{D41E8408-402F-E0A6-81CF-400D1149A400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4-01T17:10:13.299" v="1810" actId="13822"/>
        <pc:sldMkLst>
          <pc:docMk/>
          <pc:sldMk cId="1202041608" sldId="290"/>
        </pc:sldMkLst>
        <pc:spChg chg="mod">
          <ac:chgData name="Abels, Patrick" userId="ba666de4-0d21-43a6-8e66-51a18aae1b4a" providerId="ADAL" clId="{133AA99A-5491-4DE5-9695-40E01B78DF6F}" dt="2026-04-01T17:09:04.988" v="1782" actId="20577"/>
          <ac:spMkLst>
            <pc:docMk/>
            <pc:sldMk cId="1202041608" sldId="290"/>
            <ac:spMk id="3" creationId="{C37BAFB5-FC0D-3089-6DBC-545EBE81838D}"/>
          </ac:spMkLst>
        </pc:spChg>
        <pc:spChg chg="add mod">
          <ac:chgData name="Abels, Patrick" userId="ba666de4-0d21-43a6-8e66-51a18aae1b4a" providerId="ADAL" clId="{133AA99A-5491-4DE5-9695-40E01B78DF6F}" dt="2026-04-01T17:10:13.299" v="1810" actId="13822"/>
          <ac:spMkLst>
            <pc:docMk/>
            <pc:sldMk cId="1202041608" sldId="290"/>
            <ac:spMk id="7" creationId="{A4DD5302-AF6B-E8C6-F72F-E8AF71485D75}"/>
          </ac:spMkLst>
        </pc:spChg>
        <pc:picChg chg="add mod">
          <ac:chgData name="Abels, Patrick" userId="ba666de4-0d21-43a6-8e66-51a18aae1b4a" providerId="ADAL" clId="{133AA99A-5491-4DE5-9695-40E01B78DF6F}" dt="2026-04-01T17:10:07.009" v="1808"/>
          <ac:picMkLst>
            <pc:docMk/>
            <pc:sldMk cId="1202041608" sldId="290"/>
            <ac:picMk id="4" creationId="{4C09DDE8-6B38-AF6A-EB0D-56A35F23D07F}"/>
          </ac:picMkLst>
        </pc:picChg>
        <pc:picChg chg="del">
          <ac:chgData name="Abels, Patrick" userId="ba666de4-0d21-43a6-8e66-51a18aae1b4a" providerId="ADAL" clId="{133AA99A-5491-4DE5-9695-40E01B78DF6F}" dt="2026-04-01T17:09:06.924" v="1783" actId="478"/>
          <ac:picMkLst>
            <pc:docMk/>
            <pc:sldMk cId="1202041608" sldId="290"/>
            <ac:picMk id="5" creationId="{280A3DCA-C941-3010-7692-C8CA626DA2F0}"/>
          </ac:picMkLst>
        </pc:picChg>
        <pc:picChg chg="del">
          <ac:chgData name="Abels, Patrick" userId="ba666de4-0d21-43a6-8e66-51a18aae1b4a" providerId="ADAL" clId="{133AA99A-5491-4DE5-9695-40E01B78DF6F}" dt="2026-04-01T17:09:07.272" v="1784" actId="478"/>
          <ac:picMkLst>
            <pc:docMk/>
            <pc:sldMk cId="1202041608" sldId="290"/>
            <ac:picMk id="6" creationId="{B2F3BE32-2EF4-2587-8DC7-EF550EF95869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4-01T17:10:45.662" v="1819" actId="13822"/>
        <pc:sldMkLst>
          <pc:docMk/>
          <pc:sldMk cId="1656534533" sldId="291"/>
        </pc:sldMkLst>
        <pc:spChg chg="mod">
          <ac:chgData name="Abels, Patrick" userId="ba666de4-0d21-43a6-8e66-51a18aae1b4a" providerId="ADAL" clId="{133AA99A-5491-4DE5-9695-40E01B78DF6F}" dt="2026-04-01T17:08:51.131" v="1767" actId="20577"/>
          <ac:spMkLst>
            <pc:docMk/>
            <pc:sldMk cId="1656534533" sldId="291"/>
            <ac:spMk id="3" creationId="{E55AB147-C496-B925-7F33-B7762C30964A}"/>
          </ac:spMkLst>
        </pc:spChg>
        <pc:spChg chg="add mod">
          <ac:chgData name="Abels, Patrick" userId="ba666de4-0d21-43a6-8e66-51a18aae1b4a" providerId="ADAL" clId="{133AA99A-5491-4DE5-9695-40E01B78DF6F}" dt="2026-04-01T17:10:45.662" v="1819" actId="13822"/>
          <ac:spMkLst>
            <pc:docMk/>
            <pc:sldMk cId="1656534533" sldId="291"/>
            <ac:spMk id="7" creationId="{20AAA722-FECE-7343-9855-F9FB7B9784AA}"/>
          </ac:spMkLst>
        </pc:spChg>
        <pc:picChg chg="add mod">
          <ac:chgData name="Abels, Patrick" userId="ba666de4-0d21-43a6-8e66-51a18aae1b4a" providerId="ADAL" clId="{133AA99A-5491-4DE5-9695-40E01B78DF6F}" dt="2026-04-01T17:10:36.657" v="1815"/>
          <ac:picMkLst>
            <pc:docMk/>
            <pc:sldMk cId="1656534533" sldId="291"/>
            <ac:picMk id="4" creationId="{527EC8D6-3CC7-3DD6-FDF2-702F9B250320}"/>
          </ac:picMkLst>
        </pc:picChg>
        <pc:picChg chg="del">
          <ac:chgData name="Abels, Patrick" userId="ba666de4-0d21-43a6-8e66-51a18aae1b4a" providerId="ADAL" clId="{133AA99A-5491-4DE5-9695-40E01B78DF6F}" dt="2026-04-01T17:08:57.794" v="1768" actId="478"/>
          <ac:picMkLst>
            <pc:docMk/>
            <pc:sldMk cId="1656534533" sldId="291"/>
            <ac:picMk id="5" creationId="{5EDB5D8D-0DBA-0E7D-6FC7-63000D81DBC6}"/>
          </ac:picMkLst>
        </pc:picChg>
        <pc:picChg chg="del">
          <ac:chgData name="Abels, Patrick" userId="ba666de4-0d21-43a6-8e66-51a18aae1b4a" providerId="ADAL" clId="{133AA99A-5491-4DE5-9695-40E01B78DF6F}" dt="2026-04-01T17:08:58.105" v="1769" actId="478"/>
          <ac:picMkLst>
            <pc:docMk/>
            <pc:sldMk cId="1656534533" sldId="291"/>
            <ac:picMk id="6" creationId="{ED07F4D0-7F7E-B439-5757-EEA7707AF24F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4-01T17:11:14.366" v="1826" actId="13822"/>
        <pc:sldMkLst>
          <pc:docMk/>
          <pc:sldMk cId="1147053653" sldId="292"/>
        </pc:sldMkLst>
        <pc:spChg chg="mod">
          <ac:chgData name="Abels, Patrick" userId="ba666de4-0d21-43a6-8e66-51a18aae1b4a" providerId="ADAL" clId="{133AA99A-5491-4DE5-9695-40E01B78DF6F}" dt="2026-04-01T17:08:10.347" v="1716" actId="20577"/>
          <ac:spMkLst>
            <pc:docMk/>
            <pc:sldMk cId="1147053653" sldId="292"/>
            <ac:spMk id="3" creationId="{C278FB8A-612C-8110-ED09-EC143F5A11BE}"/>
          </ac:spMkLst>
        </pc:spChg>
        <pc:spChg chg="add mod">
          <ac:chgData name="Abels, Patrick" userId="ba666de4-0d21-43a6-8e66-51a18aae1b4a" providerId="ADAL" clId="{133AA99A-5491-4DE5-9695-40E01B78DF6F}" dt="2026-04-01T17:11:14.366" v="1826" actId="13822"/>
          <ac:spMkLst>
            <pc:docMk/>
            <pc:sldMk cId="1147053653" sldId="292"/>
            <ac:spMk id="7" creationId="{9B1E8904-214F-7139-483F-070453E5D5AD}"/>
          </ac:spMkLst>
        </pc:spChg>
        <pc:picChg chg="add mod">
          <ac:chgData name="Abels, Patrick" userId="ba666de4-0d21-43a6-8e66-51a18aae1b4a" providerId="ADAL" clId="{133AA99A-5491-4DE5-9695-40E01B78DF6F}" dt="2026-04-01T17:11:06.187" v="1824"/>
          <ac:picMkLst>
            <pc:docMk/>
            <pc:sldMk cId="1147053653" sldId="292"/>
            <ac:picMk id="4" creationId="{9B5B8159-8832-3610-641B-F29238263DE1}"/>
          </ac:picMkLst>
        </pc:picChg>
        <pc:picChg chg="del">
          <ac:chgData name="Abels, Patrick" userId="ba666de4-0d21-43a6-8e66-51a18aae1b4a" providerId="ADAL" clId="{133AA99A-5491-4DE5-9695-40E01B78DF6F}" dt="2026-04-01T17:08:12.322" v="1717" actId="478"/>
          <ac:picMkLst>
            <pc:docMk/>
            <pc:sldMk cId="1147053653" sldId="292"/>
            <ac:picMk id="5" creationId="{D1BEC58C-383B-DE5F-148F-E5876A9C7AB3}"/>
          </ac:picMkLst>
        </pc:picChg>
        <pc:picChg chg="del">
          <ac:chgData name="Abels, Patrick" userId="ba666de4-0d21-43a6-8e66-51a18aae1b4a" providerId="ADAL" clId="{133AA99A-5491-4DE5-9695-40E01B78DF6F}" dt="2026-04-01T17:08:13.144" v="1718" actId="478"/>
          <ac:picMkLst>
            <pc:docMk/>
            <pc:sldMk cId="1147053653" sldId="292"/>
            <ac:picMk id="6" creationId="{906B7529-B731-D2D0-5CDE-CFA489DCBE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25956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5212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8981308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9672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71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86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0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001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2067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01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Fun148,149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37205-F187-36D4-69F4-F24A45FD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02" r="50000"/>
          <a:stretch>
            <a:fillRect/>
          </a:stretch>
        </p:blipFill>
        <p:spPr>
          <a:xfrm>
            <a:off x="4402931" y="452884"/>
            <a:ext cx="2125348" cy="6288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F741F-3DFD-7C3C-6D31-71471582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245" y="3597212"/>
            <a:ext cx="3238952" cy="166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11EACA-BE9B-3CEA-DFC1-88895EAC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528279" y="245852"/>
            <a:ext cx="1972966" cy="63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</a:t>
            </a:r>
            <a:r>
              <a:rPr lang="en-GB" b="1" dirty="0"/>
              <a:t>Fun148,149</a:t>
            </a:r>
            <a:r>
              <a:rPr lang="en-GB" dirty="0"/>
              <a:t> </a:t>
            </a:r>
            <a:r>
              <a:rPr lang="en-GB" dirty="0" err="1"/>
              <a:t>vollständig</a:t>
            </a:r>
            <a:r>
              <a:rPr lang="en-GB" dirty="0"/>
              <a:t>.</a:t>
            </a:r>
            <a:endParaRPr lang="en-DE" dirty="0"/>
          </a:p>
        </p:txBody>
      </p:sp>
      <p:pic>
        <p:nvPicPr>
          <p:cNvPr id="6" name="Picture 5" descr="A cartoon of a person lifting weights&#10;&#10;AI-generated content may be incorrect.">
            <a:extLst>
              <a:ext uri="{FF2B5EF4-FFF2-40B4-BE49-F238E27FC236}">
                <a16:creationId xmlns:a16="http://schemas.microsoft.com/office/drawing/2014/main" id="{99EE046C-1C6A-F79C-59DA-843DA019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413" y="1329251"/>
            <a:ext cx="3633063" cy="4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D085A-8BC4-C833-0035-EB93F823D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de-DE" dirty="0"/>
              <a:t> Wie viele Dreiecke findest du?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AB709-1C4E-A546-1501-E2A9420B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l="54296" t="45291"/>
          <a:stretch>
            <a:fillRect/>
          </a:stretch>
        </p:blipFill>
        <p:spPr>
          <a:xfrm>
            <a:off x="6357667" y="1811546"/>
            <a:ext cx="5232687" cy="37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79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48C54-9574-D4BD-43FA-93BBCE99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22"/>
          <a:stretch>
            <a:fillRect/>
          </a:stretch>
        </p:blipFill>
        <p:spPr>
          <a:xfrm>
            <a:off x="0" y="-1"/>
            <a:ext cx="12186717" cy="6858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0FA9D-D609-4FFD-9DDE-2D5D0550D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1"/>
            <a:ext cx="12192000" cy="6858002"/>
          </a:xfrm>
          <a:gradFill flip="none" rotWithShape="1">
            <a:gsLst>
              <a:gs pos="47000">
                <a:schemeClr val="tx1">
                  <a:alpha val="31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endParaRPr lang="en-GB" b="1" dirty="0">
              <a:solidFill>
                <a:srgbClr val="FFC000"/>
              </a:solidFill>
            </a:endParaRP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 err="1"/>
              <a:t>Geometrische</a:t>
            </a:r>
            <a:r>
              <a:rPr lang="en-GB" b="1" dirty="0"/>
              <a:t> </a:t>
            </a:r>
            <a:r>
              <a:rPr lang="en-GB" b="1" dirty="0" err="1"/>
              <a:t>Konstruktionen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41713538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4A0B759-666C-1900-B1F0-6E89C117ED2E}"/>
              </a:ext>
            </a:extLst>
          </p:cNvPr>
          <p:cNvSpPr txBox="1">
            <a:spLocks/>
          </p:cNvSpPr>
          <p:nvPr/>
        </p:nvSpPr>
        <p:spPr>
          <a:xfrm>
            <a:off x="138112" y="268942"/>
            <a:ext cx="11904363" cy="167200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Montserrat" pitchFamily="2" charset="0"/>
              </a:rPr>
              <a:t>Wie fit bist du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5D81B-CA13-72A2-9CA7-81290D19626E}"/>
              </a:ext>
            </a:extLst>
          </p:cNvPr>
          <p:cNvGrpSpPr/>
          <p:nvPr/>
        </p:nvGrpSpPr>
        <p:grpSpPr>
          <a:xfrm>
            <a:off x="6617654" y="2373045"/>
            <a:ext cx="5135400" cy="792000"/>
            <a:chOff x="6324599" y="2875388"/>
            <a:chExt cx="5135400" cy="792000"/>
          </a:xfrm>
          <a:noFill/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379965B-E762-D4AA-AD53-D8473CCE522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1BFE5E6-6324-ADC5-64C5-2B930174F672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E486C57-EF00-79FD-0612-CF54196822AD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6625C38C-2BEE-7951-A425-642BD54BF621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87618C-8D3C-6E07-077D-86D06BF1B2DB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6067C-5208-FE70-5D31-6176CE4AF931}"/>
              </a:ext>
            </a:extLst>
          </p:cNvPr>
          <p:cNvGrpSpPr/>
          <p:nvPr/>
        </p:nvGrpSpPr>
        <p:grpSpPr>
          <a:xfrm>
            <a:off x="6617654" y="4722462"/>
            <a:ext cx="5135400" cy="792000"/>
            <a:chOff x="6324599" y="3617176"/>
            <a:chExt cx="5135400" cy="792000"/>
          </a:xfrm>
          <a:noFill/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B29F922-2CEF-EF47-4953-8F26ABC6B26C}"/>
                </a:ext>
              </a:extLst>
            </p:cNvPr>
            <p:cNvSpPr/>
            <p:nvPr/>
          </p:nvSpPr>
          <p:spPr>
            <a:xfrm>
              <a:off x="63245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7476E67-D91E-28CF-7F0D-EAA50A393B78}"/>
                </a:ext>
              </a:extLst>
            </p:cNvPr>
            <p:cNvSpPr/>
            <p:nvPr/>
          </p:nvSpPr>
          <p:spPr>
            <a:xfrm>
              <a:off x="74104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7E4C7C3-2542-2B46-5821-66F50C945E7D}"/>
                </a:ext>
              </a:extLst>
            </p:cNvPr>
            <p:cNvSpPr/>
            <p:nvPr/>
          </p:nvSpPr>
          <p:spPr>
            <a:xfrm>
              <a:off x="84962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EF820F1-ED80-598D-1871-ACE527E53794}"/>
                </a:ext>
              </a:extLst>
            </p:cNvPr>
            <p:cNvSpPr/>
            <p:nvPr/>
          </p:nvSpPr>
          <p:spPr>
            <a:xfrm>
              <a:off x="95821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12C81974-097C-2E5E-962F-D1B7A954C938}"/>
                </a:ext>
              </a:extLst>
            </p:cNvPr>
            <p:cNvSpPr/>
            <p:nvPr/>
          </p:nvSpPr>
          <p:spPr>
            <a:xfrm>
              <a:off x="106679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F586F0-2ED3-4B40-5A6B-CFC24AC9CA22}"/>
              </a:ext>
            </a:extLst>
          </p:cNvPr>
          <p:cNvGrpSpPr/>
          <p:nvPr/>
        </p:nvGrpSpPr>
        <p:grpSpPr>
          <a:xfrm>
            <a:off x="6617654" y="5505601"/>
            <a:ext cx="5135400" cy="792000"/>
            <a:chOff x="6324599" y="4358964"/>
            <a:chExt cx="5135400" cy="792000"/>
          </a:xfrm>
          <a:noFill/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A8DC7F22-33CF-886F-0461-667763A64C42}"/>
                </a:ext>
              </a:extLst>
            </p:cNvPr>
            <p:cNvSpPr/>
            <p:nvPr/>
          </p:nvSpPr>
          <p:spPr>
            <a:xfrm>
              <a:off x="63245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407C8B3-2CA4-3B4B-6331-39A73F6CB92B}"/>
                </a:ext>
              </a:extLst>
            </p:cNvPr>
            <p:cNvSpPr/>
            <p:nvPr/>
          </p:nvSpPr>
          <p:spPr>
            <a:xfrm>
              <a:off x="74104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402101A-E7E9-F45C-D8C0-4ECC3FBE737F}"/>
                </a:ext>
              </a:extLst>
            </p:cNvPr>
            <p:cNvSpPr/>
            <p:nvPr/>
          </p:nvSpPr>
          <p:spPr>
            <a:xfrm>
              <a:off x="84962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E3ECEFA-C2D7-E269-70DA-0F34FE5E9353}"/>
                </a:ext>
              </a:extLst>
            </p:cNvPr>
            <p:cNvSpPr/>
            <p:nvPr/>
          </p:nvSpPr>
          <p:spPr>
            <a:xfrm>
              <a:off x="95821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9A692C6C-2EE3-7A84-F53E-06B944C53C36}"/>
                </a:ext>
              </a:extLst>
            </p:cNvPr>
            <p:cNvSpPr/>
            <p:nvPr/>
          </p:nvSpPr>
          <p:spPr>
            <a:xfrm>
              <a:off x="106679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BFCDCD-4AB0-05FA-57AB-96B2B5F5213D}"/>
              </a:ext>
            </a:extLst>
          </p:cNvPr>
          <p:cNvGrpSpPr/>
          <p:nvPr/>
        </p:nvGrpSpPr>
        <p:grpSpPr>
          <a:xfrm>
            <a:off x="6617654" y="3156184"/>
            <a:ext cx="5135400" cy="792000"/>
            <a:chOff x="6324599" y="2875388"/>
            <a:chExt cx="5135400" cy="792000"/>
          </a:xfrm>
          <a:noFill/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9663F091-EF52-8C88-30E0-29592E5276E5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4718F68E-0670-6D74-3ED1-35DD99F39483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302CA65A-716D-53F8-533D-27CC2812133A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2399C456-20C0-C9F3-1A36-A5F31FB6CC37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45DF6902-C975-6FFB-C7A0-21FB0D6E5476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692495-2065-495E-E689-B5A9F741752D}"/>
              </a:ext>
            </a:extLst>
          </p:cNvPr>
          <p:cNvGrpSpPr/>
          <p:nvPr/>
        </p:nvGrpSpPr>
        <p:grpSpPr>
          <a:xfrm>
            <a:off x="6617654" y="3939323"/>
            <a:ext cx="5135400" cy="792000"/>
            <a:chOff x="6324599" y="2875388"/>
            <a:chExt cx="5135400" cy="792000"/>
          </a:xfrm>
          <a:noFill/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C3A8F70F-1375-B7D4-459D-CBFC59C389C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FFB901F9-1D6D-D97A-1536-256ECCFA96FB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F308C0E2-885C-3FE4-73C2-50654FFA575F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1575C84E-3CA5-7396-F700-A67C38B1BD82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2A8C9C27-B834-BEC3-3AEB-5725F88B36BE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853C8973-4CE0-B133-81F5-BA5A5500AB84}"/>
              </a:ext>
            </a:extLst>
          </p:cNvPr>
          <p:cNvSpPr txBox="1">
            <a:spLocks/>
          </p:cNvSpPr>
          <p:nvPr/>
        </p:nvSpPr>
        <p:spPr>
          <a:xfrm>
            <a:off x="-581736" y="1857512"/>
            <a:ext cx="7968766" cy="479193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Punkt, Gerade, Strecke, Strahl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Winkelarten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Dreiecksarten</a:t>
            </a: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Innenwinkel</a:t>
            </a:r>
            <a:r>
              <a:rPr lang="en-GB" sz="3200" dirty="0">
                <a:solidFill>
                  <a:srgbClr val="FFFFFF"/>
                </a:solidFill>
                <a:latin typeface="Montserrat" pitchFamily="2" charset="0"/>
              </a:rPr>
              <a:t> von </a:t>
            </a: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Dreiecken</a:t>
            </a: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Dreiecke</a:t>
            </a:r>
            <a:r>
              <a:rPr lang="en-GB" sz="3200" dirty="0">
                <a:solidFill>
                  <a:srgbClr val="FFFFFF"/>
                </a:solidFill>
                <a:latin typeface="Montserrat" pitchFamily="2" charset="0"/>
              </a:rPr>
              <a:t>, </a:t>
            </a: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Vierecke</a:t>
            </a:r>
            <a:r>
              <a:rPr lang="en-GB" sz="3200" dirty="0">
                <a:solidFill>
                  <a:srgbClr val="FFFFFF"/>
                </a:solidFill>
                <a:latin typeface="Montserrat" pitchFamily="2" charset="0"/>
              </a:rPr>
              <a:t> und </a:t>
            </a: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Kreise</a:t>
            </a: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074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6" y="781533"/>
            <a:ext cx="10441647" cy="646112"/>
          </a:xfrm>
        </p:spPr>
        <p:txBody>
          <a:bodyPr/>
          <a:lstStyle/>
          <a:p>
            <a:r>
              <a:rPr lang="en-GB" dirty="0"/>
              <a:t>Fun148,149 </a:t>
            </a:r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Punkt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,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Gerade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,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Strecke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, Strahl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2FDB0-DE50-FE6E-487E-2EB8C00D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b="59255"/>
          <a:stretch>
            <a:fillRect/>
          </a:stretch>
        </p:blipFill>
        <p:spPr>
          <a:xfrm>
            <a:off x="274895" y="1639286"/>
            <a:ext cx="6173061" cy="2639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2F99C-2C60-F7F8-CC3C-795F0CE70B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t="44385"/>
          <a:stretch>
            <a:fillRect/>
          </a:stretch>
        </p:blipFill>
        <p:spPr>
          <a:xfrm>
            <a:off x="5007922" y="3157267"/>
            <a:ext cx="6173061" cy="36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BEDC5-62E5-2477-116A-27DBC2F0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8B708-898A-AA4A-30C3-3390F11AF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6" y="781533"/>
            <a:ext cx="10441647" cy="646112"/>
          </a:xfrm>
        </p:spPr>
        <p:txBody>
          <a:bodyPr/>
          <a:lstStyle/>
          <a:p>
            <a:r>
              <a:rPr lang="en-GB" dirty="0"/>
              <a:t>Fun148,149 </a:t>
            </a:r>
            <a:r>
              <a:rPr lang="en-GB" dirty="0">
                <a:solidFill>
                  <a:srgbClr val="FFC000"/>
                </a:solidFill>
              </a:rPr>
              <a:t>II</a:t>
            </a:r>
            <a:r>
              <a:rPr lang="en-GB" dirty="0"/>
              <a:t> </a:t>
            </a:r>
            <a:r>
              <a:rPr lang="de-DE" sz="3600" i="0" u="none" strike="noStrike" kern="1200" dirty="0">
                <a:solidFill>
                  <a:srgbClr val="FFFFFF"/>
                </a:solidFill>
                <a:effectLst/>
              </a:rPr>
              <a:t>Winkelarten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1EA37-A420-C4A3-D079-7EF0E17626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36" y="1740622"/>
            <a:ext cx="10660499" cy="44383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BE5334-9D1E-F35A-2150-323D338A5017}"/>
              </a:ext>
            </a:extLst>
          </p:cNvPr>
          <p:cNvSpPr/>
          <p:nvPr/>
        </p:nvSpPr>
        <p:spPr>
          <a:xfrm>
            <a:off x="569343" y="4804913"/>
            <a:ext cx="10843404" cy="2242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9584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516E5-9C86-8F22-8AF4-A5DAC1B2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BAFB5-FC0D-3089-6DBC-545EBE818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6" y="781533"/>
            <a:ext cx="10441647" cy="646112"/>
          </a:xfrm>
        </p:spPr>
        <p:txBody>
          <a:bodyPr/>
          <a:lstStyle/>
          <a:p>
            <a:r>
              <a:rPr lang="en-GB" dirty="0"/>
              <a:t>Fun148,149 </a:t>
            </a:r>
            <a:r>
              <a:rPr lang="en-GB" dirty="0">
                <a:solidFill>
                  <a:srgbClr val="FFC000"/>
                </a:solidFill>
              </a:rPr>
              <a:t>III</a:t>
            </a:r>
            <a:r>
              <a:rPr lang="en-GB" dirty="0"/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Dreiecksarten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9DDE8-6B38-AF6A-EB0D-56A35F23D0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5353" y="1508171"/>
            <a:ext cx="8701294" cy="51648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DD5302-AF6B-E8C6-F72F-E8AF71485D75}"/>
              </a:ext>
            </a:extLst>
          </p:cNvPr>
          <p:cNvSpPr/>
          <p:nvPr/>
        </p:nvSpPr>
        <p:spPr>
          <a:xfrm>
            <a:off x="1652586" y="3579962"/>
            <a:ext cx="9018289" cy="2242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0416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61EF-D83B-B319-147D-FC7F0903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B147-C496-B925-7F33-B7762C3096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6" y="781533"/>
            <a:ext cx="10441647" cy="646112"/>
          </a:xfrm>
        </p:spPr>
        <p:txBody>
          <a:bodyPr/>
          <a:lstStyle/>
          <a:p>
            <a:r>
              <a:rPr lang="en-GB" dirty="0"/>
              <a:t>Fun148,149 </a:t>
            </a:r>
            <a:r>
              <a:rPr lang="en-GB" dirty="0">
                <a:solidFill>
                  <a:srgbClr val="FFC000"/>
                </a:solidFill>
              </a:rPr>
              <a:t>IV</a:t>
            </a:r>
            <a:r>
              <a:rPr lang="en-GB" dirty="0"/>
              <a:t> </a:t>
            </a:r>
            <a:r>
              <a:rPr lang="de-DE" dirty="0">
                <a:solidFill>
                  <a:srgbClr val="FFFFFF"/>
                </a:solidFill>
              </a:rPr>
              <a:t>Innenwinkel von Dreiecken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EC8D6-3CC7-3DD6-FDF2-702F9B2503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274" y="1724414"/>
            <a:ext cx="9347452" cy="43520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AAA722-FECE-7343-9855-F9FB7B9784AA}"/>
              </a:ext>
            </a:extLst>
          </p:cNvPr>
          <p:cNvSpPr/>
          <p:nvPr/>
        </p:nvSpPr>
        <p:spPr>
          <a:xfrm>
            <a:off x="1354347" y="4779033"/>
            <a:ext cx="9437298" cy="1380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5345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38DB0-62CC-4CBD-EB94-1070E824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8FB8A-612C-8110-ED09-EC143F5A1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6" y="781533"/>
            <a:ext cx="10441647" cy="646112"/>
          </a:xfrm>
        </p:spPr>
        <p:txBody>
          <a:bodyPr/>
          <a:lstStyle/>
          <a:p>
            <a:r>
              <a:rPr lang="en-GB" dirty="0"/>
              <a:t>Fun148,149 </a:t>
            </a:r>
            <a:r>
              <a:rPr lang="en-GB" dirty="0">
                <a:solidFill>
                  <a:srgbClr val="FFC000"/>
                </a:solidFill>
              </a:rPr>
              <a:t>V</a:t>
            </a:r>
            <a:r>
              <a:rPr lang="en-GB" dirty="0"/>
              <a:t> </a:t>
            </a:r>
            <a:r>
              <a:rPr lang="de-DE" sz="3600" i="0" u="none" strike="noStrike" kern="1200" dirty="0">
                <a:solidFill>
                  <a:srgbClr val="FFFFFF"/>
                </a:solidFill>
                <a:effectLst/>
              </a:rPr>
              <a:t>Dreiecke, Vierecke, Kreise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B8159-8832-3610-641B-F29238263D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6917" y="2187877"/>
            <a:ext cx="9178166" cy="32726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1E8904-214F-7139-483F-070453E5D5AD}"/>
              </a:ext>
            </a:extLst>
          </p:cNvPr>
          <p:cNvSpPr/>
          <p:nvPr/>
        </p:nvSpPr>
        <p:spPr>
          <a:xfrm>
            <a:off x="1328468" y="3812875"/>
            <a:ext cx="9497683" cy="1897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0536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Montserrat</vt:lpstr>
      <vt:lpstr>Youtube Design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2026-04-01T17:14:25Z</dcterms:modified>
</cp:coreProperties>
</file>