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04" r:id="rId3"/>
    <p:sldId id="286" r:id="rId4"/>
    <p:sldId id="305" r:id="rId5"/>
    <p:sldId id="306" r:id="rId6"/>
    <p:sldId id="307" r:id="rId7"/>
    <p:sldId id="308" r:id="rId8"/>
    <p:sldId id="310" r:id="rId9"/>
    <p:sldId id="311" r:id="rId10"/>
    <p:sldId id="312" r:id="rId11"/>
    <p:sldId id="313" r:id="rId12"/>
    <p:sldId id="309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F323F"/>
    <a:srgbClr val="22122B"/>
    <a:srgbClr val="011A35"/>
    <a:srgbClr val="262919"/>
    <a:srgbClr val="000000"/>
    <a:srgbClr val="0D2504"/>
    <a:srgbClr val="010201"/>
    <a:srgbClr val="99B7AE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5D412-E6B1-4A17-80EB-7957489E4048}" v="172" dt="2026-04-01T18:28:53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">
      <pc:chgData name="Abels, Patrick" userId="ba666de4-0d21-43a6-8e66-51a18aae1b4a" providerId="ADAL" clId="{133AA99A-5491-4DE5-9695-40E01B78DF6F}" dt="2026-04-01T18:32:05.971" v="3872" actId="14100"/>
      <pc:docMkLst>
        <pc:docMk/>
      </pc:docMkLst>
      <pc:sldChg chg="del">
        <pc:chgData name="Abels, Patrick" userId="ba666de4-0d21-43a6-8e66-51a18aae1b4a" providerId="ADAL" clId="{133AA99A-5491-4DE5-9695-40E01B78DF6F}" dt="2026-04-01T17:16:05.686" v="2765" actId="47"/>
        <pc:sldMkLst>
          <pc:docMk/>
          <pc:sldMk cId="1306728353" sldId="274"/>
        </pc:sldMkLst>
      </pc:sldChg>
      <pc:sldChg chg="modSp mod">
        <pc:chgData name="Abels, Patrick" userId="ba666de4-0d21-43a6-8e66-51a18aae1b4a" providerId="ADAL" clId="{133AA99A-5491-4DE5-9695-40E01B78DF6F}" dt="2026-04-01T17:15:59.396" v="2764" actId="207"/>
        <pc:sldMkLst>
          <pc:docMk/>
          <pc:sldMk cId="3362198231" sldId="286"/>
        </pc:sldMkLst>
        <pc:spChg chg="mod">
          <ac:chgData name="Abels, Patrick" userId="ba666de4-0d21-43a6-8e66-51a18aae1b4a" providerId="ADAL" clId="{133AA99A-5491-4DE5-9695-40E01B78DF6F}" dt="2026-04-01T17:15:59.396" v="2764" actId="207"/>
          <ac:spMkLst>
            <pc:docMk/>
            <pc:sldMk cId="3362198231" sldId="286"/>
            <ac:spMk id="2" creationId="{D615A5A3-68C6-F3DF-27A6-2464D6655B1A}"/>
          </ac:spMkLst>
        </pc:spChg>
      </pc:sldChg>
      <pc:sldChg chg="del">
        <pc:chgData name="Abels, Patrick" userId="ba666de4-0d21-43a6-8e66-51a18aae1b4a" providerId="ADAL" clId="{133AA99A-5491-4DE5-9695-40E01B78DF6F}" dt="2026-04-01T17:16:39.987" v="2771" actId="47"/>
        <pc:sldMkLst>
          <pc:docMk/>
          <pc:sldMk cId="3495261832" sldId="299"/>
        </pc:sldMkLst>
      </pc:sldChg>
      <pc:sldChg chg="del">
        <pc:chgData name="Abels, Patrick" userId="ba666de4-0d21-43a6-8e66-51a18aae1b4a" providerId="ADAL" clId="{133AA99A-5491-4DE5-9695-40E01B78DF6F}" dt="2026-04-01T17:16:40.959" v="2772" actId="47"/>
        <pc:sldMkLst>
          <pc:docMk/>
          <pc:sldMk cId="1467013587" sldId="300"/>
        </pc:sldMkLst>
      </pc:sldChg>
      <pc:sldChg chg="del">
        <pc:chgData name="Abels, Patrick" userId="ba666de4-0d21-43a6-8e66-51a18aae1b4a" providerId="ADAL" clId="{133AA99A-5491-4DE5-9695-40E01B78DF6F}" dt="2026-04-01T17:16:41.766" v="2773" actId="47"/>
        <pc:sldMkLst>
          <pc:docMk/>
          <pc:sldMk cId="3687613522" sldId="301"/>
        </pc:sldMkLst>
      </pc:sldChg>
      <pc:sldChg chg="del">
        <pc:chgData name="Abels, Patrick" userId="ba666de4-0d21-43a6-8e66-51a18aae1b4a" providerId="ADAL" clId="{133AA99A-5491-4DE5-9695-40E01B78DF6F}" dt="2026-04-01T17:16:31.859" v="2769" actId="47"/>
        <pc:sldMkLst>
          <pc:docMk/>
          <pc:sldMk cId="793415607" sldId="302"/>
        </pc:sldMkLst>
      </pc:sldChg>
      <pc:sldChg chg="del">
        <pc:chgData name="Abels, Patrick" userId="ba666de4-0d21-43a6-8e66-51a18aae1b4a" providerId="ADAL" clId="{133AA99A-5491-4DE5-9695-40E01B78DF6F}" dt="2026-04-01T17:16:12.311" v="2767" actId="47"/>
        <pc:sldMkLst>
          <pc:docMk/>
          <pc:sldMk cId="3515267478" sldId="303"/>
        </pc:sldMkLst>
      </pc:sldChg>
      <pc:sldChg chg="modSp new mod">
        <pc:chgData name="Abels, Patrick" userId="ba666de4-0d21-43a6-8e66-51a18aae1b4a" providerId="ADAL" clId="{133AA99A-5491-4DE5-9695-40E01B78DF6F}" dt="2026-04-01T18:32:05.971" v="3872" actId="14100"/>
        <pc:sldMkLst>
          <pc:docMk/>
          <pc:sldMk cId="2029088180" sldId="304"/>
        </pc:sldMkLst>
        <pc:spChg chg="mod">
          <ac:chgData name="Abels, Patrick" userId="ba666de4-0d21-43a6-8e66-51a18aae1b4a" providerId="ADAL" clId="{133AA99A-5491-4DE5-9695-40E01B78DF6F}" dt="2026-04-01T18:32:05.971" v="3872" actId="14100"/>
          <ac:spMkLst>
            <pc:docMk/>
            <pc:sldMk cId="2029088180" sldId="304"/>
            <ac:spMk id="2" creationId="{A787FEB1-BBA4-A745-C8FF-02A20BF4B1B2}"/>
          </ac:spMkLst>
        </pc:spChg>
      </pc:sldChg>
      <pc:sldChg chg="addSp modSp new mod">
        <pc:chgData name="Abels, Patrick" userId="ba666de4-0d21-43a6-8e66-51a18aae1b4a" providerId="ADAL" clId="{133AA99A-5491-4DE5-9695-40E01B78DF6F}" dt="2026-04-01T17:55:33.595" v="2787" actId="1076"/>
        <pc:sldMkLst>
          <pc:docMk/>
          <pc:sldMk cId="4267851599" sldId="305"/>
        </pc:sldMkLst>
        <pc:picChg chg="add mod modCrop">
          <ac:chgData name="Abels, Patrick" userId="ba666de4-0d21-43a6-8e66-51a18aae1b4a" providerId="ADAL" clId="{133AA99A-5491-4DE5-9695-40E01B78DF6F}" dt="2026-04-01T17:55:33.595" v="2787" actId="1076"/>
          <ac:picMkLst>
            <pc:docMk/>
            <pc:sldMk cId="4267851599" sldId="305"/>
            <ac:picMk id="4" creationId="{AAF5D6F1-EB85-7EA6-9139-E55DBABAF3A3}"/>
          </ac:picMkLst>
        </pc:picChg>
        <pc:picChg chg="add mod modCrop">
          <ac:chgData name="Abels, Patrick" userId="ba666de4-0d21-43a6-8e66-51a18aae1b4a" providerId="ADAL" clId="{133AA99A-5491-4DE5-9695-40E01B78DF6F}" dt="2026-04-01T17:55:22.097" v="2782" actId="1076"/>
          <ac:picMkLst>
            <pc:docMk/>
            <pc:sldMk cId="4267851599" sldId="305"/>
            <ac:picMk id="6" creationId="{CB48DD36-7F7E-77E4-50F5-326DB1E3F6BF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4-01T18:22:57.321" v="3570" actId="1035"/>
        <pc:sldMkLst>
          <pc:docMk/>
          <pc:sldMk cId="4197827963" sldId="306"/>
        </pc:sldMkLst>
        <pc:spChg chg="mod">
          <ac:chgData name="Abels, Patrick" userId="ba666de4-0d21-43a6-8e66-51a18aae1b4a" providerId="ADAL" clId="{133AA99A-5491-4DE5-9695-40E01B78DF6F}" dt="2026-04-01T18:21:43.046" v="3508" actId="20577"/>
          <ac:spMkLst>
            <pc:docMk/>
            <pc:sldMk cId="4197827963" sldId="306"/>
            <ac:spMk id="2" creationId="{F0907644-F7BA-E3BF-719C-7662AE91BC4F}"/>
          </ac:spMkLst>
        </pc:spChg>
        <pc:spChg chg="mod">
          <ac:chgData name="Abels, Patrick" userId="ba666de4-0d21-43a6-8e66-51a18aae1b4a" providerId="ADAL" clId="{133AA99A-5491-4DE5-9695-40E01B78DF6F}" dt="2026-04-01T18:01:26.649" v="2803" actId="20577"/>
          <ac:spMkLst>
            <pc:docMk/>
            <pc:sldMk cId="4197827963" sldId="306"/>
            <ac:spMk id="3" creationId="{FAEFF99F-EC88-BA79-A2C5-CC8786EE801E}"/>
          </ac:spMkLst>
        </pc:spChg>
        <pc:spChg chg="add mod ord">
          <ac:chgData name="Abels, Patrick" userId="ba666de4-0d21-43a6-8e66-51a18aae1b4a" providerId="ADAL" clId="{133AA99A-5491-4DE5-9695-40E01B78DF6F}" dt="2026-04-01T18:22:57.321" v="3570" actId="1035"/>
          <ac:spMkLst>
            <pc:docMk/>
            <pc:sldMk cId="4197827963" sldId="306"/>
            <ac:spMk id="8" creationId="{8F33AE5E-8A37-3F32-394B-856CAC305DDE}"/>
          </ac:spMkLst>
        </pc:spChg>
        <pc:spChg chg="add mod ord">
          <ac:chgData name="Abels, Patrick" userId="ba666de4-0d21-43a6-8e66-51a18aae1b4a" providerId="ADAL" clId="{133AA99A-5491-4DE5-9695-40E01B78DF6F}" dt="2026-04-01T18:22:57.321" v="3570" actId="1035"/>
          <ac:spMkLst>
            <pc:docMk/>
            <pc:sldMk cId="4197827963" sldId="306"/>
            <ac:spMk id="9" creationId="{EC67F422-23CE-C67E-9FD0-4910C6CC21DC}"/>
          </ac:spMkLst>
        </pc:spChg>
        <pc:spChg chg="add mod ord">
          <ac:chgData name="Abels, Patrick" userId="ba666de4-0d21-43a6-8e66-51a18aae1b4a" providerId="ADAL" clId="{133AA99A-5491-4DE5-9695-40E01B78DF6F}" dt="2026-04-01T18:22:57.321" v="3570" actId="1035"/>
          <ac:spMkLst>
            <pc:docMk/>
            <pc:sldMk cId="4197827963" sldId="306"/>
            <ac:spMk id="10" creationId="{D93011E8-E846-A7FC-6A2C-65CD0645592F}"/>
          </ac:spMkLst>
        </pc:spChg>
        <pc:spChg chg="add mod ord">
          <ac:chgData name="Abels, Patrick" userId="ba666de4-0d21-43a6-8e66-51a18aae1b4a" providerId="ADAL" clId="{133AA99A-5491-4DE5-9695-40E01B78DF6F}" dt="2026-04-01T18:22:57.321" v="3570" actId="1035"/>
          <ac:spMkLst>
            <pc:docMk/>
            <pc:sldMk cId="4197827963" sldId="306"/>
            <ac:spMk id="11" creationId="{4A5FFB42-B3BD-5DC1-3D89-DE2CAB3667A4}"/>
          </ac:spMkLst>
        </pc:spChg>
        <pc:picChg chg="add del mod">
          <ac:chgData name="Abels, Patrick" userId="ba666de4-0d21-43a6-8e66-51a18aae1b4a" providerId="ADAL" clId="{133AA99A-5491-4DE5-9695-40E01B78DF6F}" dt="2026-04-01T18:05:09.090" v="2949" actId="478"/>
          <ac:picMkLst>
            <pc:docMk/>
            <pc:sldMk cId="4197827963" sldId="306"/>
            <ac:picMk id="5" creationId="{61B67664-4BA2-16D6-1BD4-35A47228E072}"/>
          </ac:picMkLst>
        </pc:picChg>
        <pc:picChg chg="add mod">
          <ac:chgData name="Abels, Patrick" userId="ba666de4-0d21-43a6-8e66-51a18aae1b4a" providerId="ADAL" clId="{133AA99A-5491-4DE5-9695-40E01B78DF6F}" dt="2026-04-01T18:21:31.828" v="3497" actId="1076"/>
          <ac:picMkLst>
            <pc:docMk/>
            <pc:sldMk cId="4197827963" sldId="306"/>
            <ac:picMk id="7" creationId="{5DA2325B-873E-10D2-57C3-2DB84BDA4E20}"/>
          </ac:picMkLst>
        </pc:picChg>
      </pc:sldChg>
      <pc:sldChg chg="addSp modSp new mod">
        <pc:chgData name="Abels, Patrick" userId="ba666de4-0d21-43a6-8e66-51a18aae1b4a" providerId="ADAL" clId="{133AA99A-5491-4DE5-9695-40E01B78DF6F}" dt="2026-04-01T18:13:23.008" v="3112" actId="208"/>
        <pc:sldMkLst>
          <pc:docMk/>
          <pc:sldMk cId="3084613682" sldId="307"/>
        </pc:sldMkLst>
        <pc:spChg chg="mod">
          <ac:chgData name="Abels, Patrick" userId="ba666de4-0d21-43a6-8e66-51a18aae1b4a" providerId="ADAL" clId="{133AA99A-5491-4DE5-9695-40E01B78DF6F}" dt="2026-04-01T18:09:32.723" v="3022" actId="20577"/>
          <ac:spMkLst>
            <pc:docMk/>
            <pc:sldMk cId="3084613682" sldId="307"/>
            <ac:spMk id="3" creationId="{4AB5D895-B8A1-11AC-D5B5-3D897F73D709}"/>
          </ac:spMkLst>
        </pc:spChg>
        <pc:spChg chg="add mod">
          <ac:chgData name="Abels, Patrick" userId="ba666de4-0d21-43a6-8e66-51a18aae1b4a" providerId="ADAL" clId="{133AA99A-5491-4DE5-9695-40E01B78DF6F}" dt="2026-04-01T18:12:59.232" v="3063" actId="1035"/>
          <ac:spMkLst>
            <pc:docMk/>
            <pc:sldMk cId="3084613682" sldId="307"/>
            <ac:spMk id="6" creationId="{EAFA3481-E567-3678-61D6-AA8FE7EBC4B6}"/>
          </ac:spMkLst>
        </pc:spChg>
        <pc:spChg chg="add mod">
          <ac:chgData name="Abels, Patrick" userId="ba666de4-0d21-43a6-8e66-51a18aae1b4a" providerId="ADAL" clId="{133AA99A-5491-4DE5-9695-40E01B78DF6F}" dt="2026-04-01T18:13:23.008" v="3112" actId="208"/>
          <ac:spMkLst>
            <pc:docMk/>
            <pc:sldMk cId="3084613682" sldId="307"/>
            <ac:spMk id="7" creationId="{67CD0058-3620-34FD-0AC8-D6B3244B125C}"/>
          </ac:spMkLst>
        </pc:spChg>
        <pc:spChg chg="add mod">
          <ac:chgData name="Abels, Patrick" userId="ba666de4-0d21-43a6-8e66-51a18aae1b4a" providerId="ADAL" clId="{133AA99A-5491-4DE5-9695-40E01B78DF6F}" dt="2026-04-01T18:13:13.391" v="3111" actId="208"/>
          <ac:spMkLst>
            <pc:docMk/>
            <pc:sldMk cId="3084613682" sldId="307"/>
            <ac:spMk id="8" creationId="{19B96F17-5CCA-3581-89CC-3FFA3055AA9A}"/>
          </ac:spMkLst>
        </pc:spChg>
        <pc:picChg chg="add mod">
          <ac:chgData name="Abels, Patrick" userId="ba666de4-0d21-43a6-8e66-51a18aae1b4a" providerId="ADAL" clId="{133AA99A-5491-4DE5-9695-40E01B78DF6F}" dt="2026-04-01T18:09:23.872" v="3010" actId="1076"/>
          <ac:picMkLst>
            <pc:docMk/>
            <pc:sldMk cId="3084613682" sldId="307"/>
            <ac:picMk id="5" creationId="{C5CE2994-56A7-1E46-A59F-5B3D9237D6EB}"/>
          </ac:picMkLst>
        </pc:picChg>
      </pc:sldChg>
      <pc:sldChg chg="addSp modSp new mod">
        <pc:chgData name="Abels, Patrick" userId="ba666de4-0d21-43a6-8e66-51a18aae1b4a" providerId="ADAL" clId="{133AA99A-5491-4DE5-9695-40E01B78DF6F}" dt="2026-04-01T18:28:56.628" v="3691" actId="1076"/>
        <pc:sldMkLst>
          <pc:docMk/>
          <pc:sldMk cId="1682733079" sldId="308"/>
        </pc:sldMkLst>
        <pc:spChg chg="mod">
          <ac:chgData name="Abels, Patrick" userId="ba666de4-0d21-43a6-8e66-51a18aae1b4a" providerId="ADAL" clId="{133AA99A-5491-4DE5-9695-40E01B78DF6F}" dt="2026-04-01T18:10:45.386" v="3028" actId="20577"/>
          <ac:spMkLst>
            <pc:docMk/>
            <pc:sldMk cId="1682733079" sldId="308"/>
            <ac:spMk id="3" creationId="{68F8558B-6649-98CB-98A8-8D8B6AD6D272}"/>
          </ac:spMkLst>
        </pc:spChg>
        <pc:picChg chg="add mod">
          <ac:chgData name="Abels, Patrick" userId="ba666de4-0d21-43a6-8e66-51a18aae1b4a" providerId="ADAL" clId="{133AA99A-5491-4DE5-9695-40E01B78DF6F}" dt="2026-04-01T18:28:56.628" v="3691" actId="1076"/>
          <ac:picMkLst>
            <pc:docMk/>
            <pc:sldMk cId="1682733079" sldId="308"/>
            <ac:picMk id="5" creationId="{AF76AD71-3781-C143-2BD0-96AA32F2EAD2}"/>
          </ac:picMkLst>
        </pc:picChg>
      </pc:sldChg>
      <pc:sldChg chg="addSp modSp new mod">
        <pc:chgData name="Abels, Patrick" userId="ba666de4-0d21-43a6-8e66-51a18aae1b4a" providerId="ADAL" clId="{133AA99A-5491-4DE5-9695-40E01B78DF6F}" dt="2026-04-01T18:25:31.090" v="3597" actId="20577"/>
        <pc:sldMkLst>
          <pc:docMk/>
          <pc:sldMk cId="1272723871" sldId="309"/>
        </pc:sldMkLst>
        <pc:spChg chg="mod">
          <ac:chgData name="Abels, Patrick" userId="ba666de4-0d21-43a6-8e66-51a18aae1b4a" providerId="ADAL" clId="{133AA99A-5491-4DE5-9695-40E01B78DF6F}" dt="2026-04-01T18:25:31.090" v="3597" actId="20577"/>
          <ac:spMkLst>
            <pc:docMk/>
            <pc:sldMk cId="1272723871" sldId="309"/>
            <ac:spMk id="3" creationId="{ED0E4040-1E1D-9E59-3C4A-B93ECE2FC2B6}"/>
          </ac:spMkLst>
        </pc:spChg>
        <pc:picChg chg="add">
          <ac:chgData name="Abels, Patrick" userId="ba666de4-0d21-43a6-8e66-51a18aae1b4a" providerId="ADAL" clId="{133AA99A-5491-4DE5-9695-40E01B78DF6F}" dt="2026-04-01T18:25:26.616" v="3589" actId="22"/>
          <ac:picMkLst>
            <pc:docMk/>
            <pc:sldMk cId="1272723871" sldId="309"/>
            <ac:picMk id="5" creationId="{CE1426ED-CBCF-3AA9-9890-02A095DD7F57}"/>
          </ac:picMkLst>
        </pc:picChg>
      </pc:sldChg>
      <pc:sldChg chg="addSp modSp new mod">
        <pc:chgData name="Abels, Patrick" userId="ba666de4-0d21-43a6-8e66-51a18aae1b4a" providerId="ADAL" clId="{133AA99A-5491-4DE5-9695-40E01B78DF6F}" dt="2026-04-01T18:12:00.978" v="3035" actId="1076"/>
        <pc:sldMkLst>
          <pc:docMk/>
          <pc:sldMk cId="1356773318" sldId="310"/>
        </pc:sldMkLst>
        <pc:picChg chg="add mod">
          <ac:chgData name="Abels, Patrick" userId="ba666de4-0d21-43a6-8e66-51a18aae1b4a" providerId="ADAL" clId="{133AA99A-5491-4DE5-9695-40E01B78DF6F}" dt="2026-04-01T18:11:32.986" v="3033" actId="1076"/>
          <ac:picMkLst>
            <pc:docMk/>
            <pc:sldMk cId="1356773318" sldId="310"/>
            <ac:picMk id="4" creationId="{0E57BDCB-60FD-8DF8-33D3-BF7B2CF941D9}"/>
          </ac:picMkLst>
        </pc:picChg>
        <pc:picChg chg="add mod">
          <ac:chgData name="Abels, Patrick" userId="ba666de4-0d21-43a6-8e66-51a18aae1b4a" providerId="ADAL" clId="{133AA99A-5491-4DE5-9695-40E01B78DF6F}" dt="2026-04-01T18:12:00.978" v="3035" actId="1076"/>
          <ac:picMkLst>
            <pc:docMk/>
            <pc:sldMk cId="1356773318" sldId="310"/>
            <ac:picMk id="6" creationId="{2761CFF1-1305-218B-F19A-11A8CBB5CF71}"/>
          </ac:picMkLst>
        </pc:picChg>
      </pc:sldChg>
      <pc:sldChg chg="addSp modSp new mod">
        <pc:chgData name="Abels, Patrick" userId="ba666de4-0d21-43a6-8e66-51a18aae1b4a" providerId="ADAL" clId="{133AA99A-5491-4DE5-9695-40E01B78DF6F}" dt="2026-04-01T18:23:29.356" v="3577" actId="1076"/>
        <pc:sldMkLst>
          <pc:docMk/>
          <pc:sldMk cId="3254429163" sldId="311"/>
        </pc:sldMkLst>
        <pc:spChg chg="mod">
          <ac:chgData name="Abels, Patrick" userId="ba666de4-0d21-43a6-8e66-51a18aae1b4a" providerId="ADAL" clId="{133AA99A-5491-4DE5-9695-40E01B78DF6F}" dt="2026-04-01T18:22:27.845" v="3564" actId="20577"/>
          <ac:spMkLst>
            <pc:docMk/>
            <pc:sldMk cId="3254429163" sldId="311"/>
            <ac:spMk id="2" creationId="{20147576-B63D-1C04-D5E0-B06FCA1DCA60}"/>
          </ac:spMkLst>
        </pc:spChg>
        <pc:spChg chg="mod">
          <ac:chgData name="Abels, Patrick" userId="ba666de4-0d21-43a6-8e66-51a18aae1b4a" providerId="ADAL" clId="{133AA99A-5491-4DE5-9695-40E01B78DF6F}" dt="2026-04-01T18:12:11.530" v="3053" actId="20577"/>
          <ac:spMkLst>
            <pc:docMk/>
            <pc:sldMk cId="3254429163" sldId="311"/>
            <ac:spMk id="3" creationId="{37BDD961-6A57-EA3C-C709-FFC2F74E432F}"/>
          </ac:spMkLst>
        </pc:spChg>
        <pc:spChg chg="add mod ord">
          <ac:chgData name="Abels, Patrick" userId="ba666de4-0d21-43a6-8e66-51a18aae1b4a" providerId="ADAL" clId="{133AA99A-5491-4DE5-9695-40E01B78DF6F}" dt="2026-04-01T18:23:19.659" v="3574" actId="167"/>
          <ac:spMkLst>
            <pc:docMk/>
            <pc:sldMk cId="3254429163" sldId="311"/>
            <ac:spMk id="6" creationId="{12B122CF-1A66-5D4E-E030-2F4182660212}"/>
          </ac:spMkLst>
        </pc:spChg>
        <pc:spChg chg="add mod ord">
          <ac:chgData name="Abels, Patrick" userId="ba666de4-0d21-43a6-8e66-51a18aae1b4a" providerId="ADAL" clId="{133AA99A-5491-4DE5-9695-40E01B78DF6F}" dt="2026-04-01T18:23:19.659" v="3574" actId="167"/>
          <ac:spMkLst>
            <pc:docMk/>
            <pc:sldMk cId="3254429163" sldId="311"/>
            <ac:spMk id="7" creationId="{8D6D8EF3-C09E-8A83-5AEF-B15E09C1B7D0}"/>
          </ac:spMkLst>
        </pc:spChg>
        <pc:spChg chg="add mod ord">
          <ac:chgData name="Abels, Patrick" userId="ba666de4-0d21-43a6-8e66-51a18aae1b4a" providerId="ADAL" clId="{133AA99A-5491-4DE5-9695-40E01B78DF6F}" dt="2026-04-01T18:23:19.659" v="3574" actId="167"/>
          <ac:spMkLst>
            <pc:docMk/>
            <pc:sldMk cId="3254429163" sldId="311"/>
            <ac:spMk id="8" creationId="{C47E0BF8-577C-0866-6A22-6D7C377957AC}"/>
          </ac:spMkLst>
        </pc:spChg>
        <pc:spChg chg="add mod ord">
          <ac:chgData name="Abels, Patrick" userId="ba666de4-0d21-43a6-8e66-51a18aae1b4a" providerId="ADAL" clId="{133AA99A-5491-4DE5-9695-40E01B78DF6F}" dt="2026-04-01T18:23:19.659" v="3574" actId="167"/>
          <ac:spMkLst>
            <pc:docMk/>
            <pc:sldMk cId="3254429163" sldId="311"/>
            <ac:spMk id="9" creationId="{78319D20-E660-09C4-AB9E-B23700D58B1E}"/>
          </ac:spMkLst>
        </pc:spChg>
        <pc:spChg chg="add mod ord">
          <ac:chgData name="Abels, Patrick" userId="ba666de4-0d21-43a6-8e66-51a18aae1b4a" providerId="ADAL" clId="{133AA99A-5491-4DE5-9695-40E01B78DF6F}" dt="2026-04-01T18:23:19.659" v="3574" actId="167"/>
          <ac:spMkLst>
            <pc:docMk/>
            <pc:sldMk cId="3254429163" sldId="311"/>
            <ac:spMk id="10" creationId="{CE74282F-3991-D67B-658F-4F436FE392E7}"/>
          </ac:spMkLst>
        </pc:spChg>
        <pc:spChg chg="add mod ord">
          <ac:chgData name="Abels, Patrick" userId="ba666de4-0d21-43a6-8e66-51a18aae1b4a" providerId="ADAL" clId="{133AA99A-5491-4DE5-9695-40E01B78DF6F}" dt="2026-04-01T18:23:19.659" v="3574" actId="167"/>
          <ac:spMkLst>
            <pc:docMk/>
            <pc:sldMk cId="3254429163" sldId="311"/>
            <ac:spMk id="11" creationId="{A6EC33C8-BD6F-19FC-321F-3B1A14239E33}"/>
          </ac:spMkLst>
        </pc:spChg>
        <pc:picChg chg="add mod">
          <ac:chgData name="Abels, Patrick" userId="ba666de4-0d21-43a6-8e66-51a18aae1b4a" providerId="ADAL" clId="{133AA99A-5491-4DE5-9695-40E01B78DF6F}" dt="2026-04-01T18:23:29.356" v="3577" actId="1076"/>
          <ac:picMkLst>
            <pc:docMk/>
            <pc:sldMk cId="3254429163" sldId="311"/>
            <ac:picMk id="5" creationId="{BF6E3F7F-8EF3-BF46-5792-47FAD0E22125}"/>
          </ac:picMkLst>
        </pc:picChg>
      </pc:sldChg>
      <pc:sldChg chg="addSp modSp new mod">
        <pc:chgData name="Abels, Patrick" userId="ba666de4-0d21-43a6-8e66-51a18aae1b4a" providerId="ADAL" clId="{133AA99A-5491-4DE5-9695-40E01B78DF6F}" dt="2026-04-01T18:27:08.314" v="3681" actId="1035"/>
        <pc:sldMkLst>
          <pc:docMk/>
          <pc:sldMk cId="1987295050" sldId="312"/>
        </pc:sldMkLst>
        <pc:spChg chg="mod">
          <ac:chgData name="Abels, Patrick" userId="ba666de4-0d21-43a6-8e66-51a18aae1b4a" providerId="ADAL" clId="{133AA99A-5491-4DE5-9695-40E01B78DF6F}" dt="2026-04-01T18:25:43.416" v="3602" actId="20577"/>
          <ac:spMkLst>
            <pc:docMk/>
            <pc:sldMk cId="1987295050" sldId="312"/>
            <ac:spMk id="3" creationId="{54CA1820-75E9-6952-1936-0B83ADD9787E}"/>
          </ac:spMkLst>
        </pc:spChg>
        <pc:spChg chg="add mod">
          <ac:chgData name="Abels, Patrick" userId="ba666de4-0d21-43a6-8e66-51a18aae1b4a" providerId="ADAL" clId="{133AA99A-5491-4DE5-9695-40E01B78DF6F}" dt="2026-04-01T18:26:25.862" v="3630" actId="13822"/>
          <ac:spMkLst>
            <pc:docMk/>
            <pc:sldMk cId="1987295050" sldId="312"/>
            <ac:spMk id="8" creationId="{05C00B1E-EFAB-A877-178D-812CE21AEEA9}"/>
          </ac:spMkLst>
        </pc:spChg>
        <pc:spChg chg="add mod">
          <ac:chgData name="Abels, Patrick" userId="ba666de4-0d21-43a6-8e66-51a18aae1b4a" providerId="ADAL" clId="{133AA99A-5491-4DE5-9695-40E01B78DF6F}" dt="2026-04-01T18:26:56.638" v="3643" actId="1076"/>
          <ac:spMkLst>
            <pc:docMk/>
            <pc:sldMk cId="1987295050" sldId="312"/>
            <ac:spMk id="9" creationId="{E1398AD9-84A6-A13A-070B-BFDD91B3BD48}"/>
          </ac:spMkLst>
        </pc:spChg>
        <pc:spChg chg="add mod">
          <ac:chgData name="Abels, Patrick" userId="ba666de4-0d21-43a6-8e66-51a18aae1b4a" providerId="ADAL" clId="{133AA99A-5491-4DE5-9695-40E01B78DF6F}" dt="2026-04-01T18:27:02.968" v="3653" actId="1035"/>
          <ac:spMkLst>
            <pc:docMk/>
            <pc:sldMk cId="1987295050" sldId="312"/>
            <ac:spMk id="10" creationId="{62F89974-BC5F-C906-8FF4-BEE1F5FCB6F1}"/>
          </ac:spMkLst>
        </pc:spChg>
        <pc:spChg chg="add mod">
          <ac:chgData name="Abels, Patrick" userId="ba666de4-0d21-43a6-8e66-51a18aae1b4a" providerId="ADAL" clId="{133AA99A-5491-4DE5-9695-40E01B78DF6F}" dt="2026-04-01T18:27:08.314" v="3681" actId="1035"/>
          <ac:spMkLst>
            <pc:docMk/>
            <pc:sldMk cId="1987295050" sldId="312"/>
            <ac:spMk id="11" creationId="{57B3C4C6-6EA0-CF59-B8A5-227CBF3F5031}"/>
          </ac:spMkLst>
        </pc:spChg>
        <pc:picChg chg="add mod">
          <ac:chgData name="Abels, Patrick" userId="ba666de4-0d21-43a6-8e66-51a18aae1b4a" providerId="ADAL" clId="{133AA99A-5491-4DE5-9695-40E01B78DF6F}" dt="2026-04-01T18:26:16.687" v="3628" actId="1038"/>
          <ac:picMkLst>
            <pc:docMk/>
            <pc:sldMk cId="1987295050" sldId="312"/>
            <ac:picMk id="5" creationId="{A6217F20-91CA-4AE9-084E-BEAAF3C31006}"/>
          </ac:picMkLst>
        </pc:picChg>
        <pc:picChg chg="add mod">
          <ac:chgData name="Abels, Patrick" userId="ba666de4-0d21-43a6-8e66-51a18aae1b4a" providerId="ADAL" clId="{133AA99A-5491-4DE5-9695-40E01B78DF6F}" dt="2026-04-01T18:26:16.687" v="3628" actId="1038"/>
          <ac:picMkLst>
            <pc:docMk/>
            <pc:sldMk cId="1987295050" sldId="312"/>
            <ac:picMk id="7" creationId="{C5295E83-BAAC-070F-F92E-E3248DB35290}"/>
          </ac:picMkLst>
        </pc:picChg>
      </pc:sldChg>
      <pc:sldChg chg="addSp modSp new mod">
        <pc:chgData name="Abels, Patrick" userId="ba666de4-0d21-43a6-8e66-51a18aae1b4a" providerId="ADAL" clId="{133AA99A-5491-4DE5-9695-40E01B78DF6F}" dt="2026-04-01T18:28:02.177" v="3686" actId="1076"/>
        <pc:sldMkLst>
          <pc:docMk/>
          <pc:sldMk cId="2948797993" sldId="313"/>
        </pc:sldMkLst>
        <pc:spChg chg="mod">
          <ac:chgData name="Abels, Patrick" userId="ba666de4-0d21-43a6-8e66-51a18aae1b4a" providerId="ADAL" clId="{133AA99A-5491-4DE5-9695-40E01B78DF6F}" dt="2026-04-01T18:26:35.906" v="3641" actId="20577"/>
          <ac:spMkLst>
            <pc:docMk/>
            <pc:sldMk cId="2948797993" sldId="313"/>
            <ac:spMk id="3" creationId="{70BF0984-2435-D79A-212A-6FAA48D2C48F}"/>
          </ac:spMkLst>
        </pc:spChg>
        <pc:picChg chg="add mod">
          <ac:chgData name="Abels, Patrick" userId="ba666de4-0d21-43a6-8e66-51a18aae1b4a" providerId="ADAL" clId="{133AA99A-5491-4DE5-9695-40E01B78DF6F}" dt="2026-04-01T18:27:44.020" v="3683" actId="14100"/>
          <ac:picMkLst>
            <pc:docMk/>
            <pc:sldMk cId="2948797993" sldId="313"/>
            <ac:picMk id="5" creationId="{F31A2C81-B55B-2046-4358-45E620ECDBBE}"/>
          </ac:picMkLst>
        </pc:picChg>
        <pc:picChg chg="add mod">
          <ac:chgData name="Abels, Patrick" userId="ba666de4-0d21-43a6-8e66-51a18aae1b4a" providerId="ADAL" clId="{133AA99A-5491-4DE5-9695-40E01B78DF6F}" dt="2026-04-01T18:28:02.177" v="3686" actId="1076"/>
          <ac:picMkLst>
            <pc:docMk/>
            <pc:sldMk cId="2948797993" sldId="313"/>
            <ac:picMk id="7" creationId="{B3AF31AE-6060-2E4B-705E-E0A1EFFFC5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D6B65-138D-42C8-05B9-6E2EE14DF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A1820-75E9-6952-1936-0B83ADD978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Fun151,152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17F20-91CA-4AE9-084E-BEAAF3C3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12" y="1403030"/>
            <a:ext cx="9054501" cy="3334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95E83-BAAC-070F-F92E-E3248DB35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10" y="4737804"/>
            <a:ext cx="6479864" cy="19635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C00B1E-EFAB-A877-178D-812CE21AEEA9}"/>
              </a:ext>
            </a:extLst>
          </p:cNvPr>
          <p:cNvSpPr/>
          <p:nvPr/>
        </p:nvSpPr>
        <p:spPr>
          <a:xfrm>
            <a:off x="8117457" y="5408762"/>
            <a:ext cx="370935" cy="2415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398AD9-84A6-A13A-070B-BFDD91B3BD48}"/>
              </a:ext>
            </a:extLst>
          </p:cNvPr>
          <p:cNvSpPr/>
          <p:nvPr/>
        </p:nvSpPr>
        <p:spPr>
          <a:xfrm>
            <a:off x="1828810" y="1481906"/>
            <a:ext cx="396000" cy="396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F89974-BC5F-C906-8FF4-BEE1F5FCB6F1}"/>
              </a:ext>
            </a:extLst>
          </p:cNvPr>
          <p:cNvSpPr/>
          <p:nvPr/>
        </p:nvSpPr>
        <p:spPr>
          <a:xfrm>
            <a:off x="1828810" y="4290719"/>
            <a:ext cx="396000" cy="396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B3C4C6-6EA0-CF59-B8A5-227CBF3F5031}"/>
              </a:ext>
            </a:extLst>
          </p:cNvPr>
          <p:cNvSpPr/>
          <p:nvPr/>
        </p:nvSpPr>
        <p:spPr>
          <a:xfrm>
            <a:off x="1828810" y="4779040"/>
            <a:ext cx="396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2950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FC78C-BA37-B1C9-5AC6-B29A391DC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F0984-2435-D79A-212A-6FAA48D2C4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Fun151,152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A2C81-B55B-2046-4358-45E620EC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30" y="1427645"/>
            <a:ext cx="7208295" cy="5045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F31AE-6060-2E4B-705E-E0A1EFFFC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62" y="5258497"/>
            <a:ext cx="7092891" cy="6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97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3A0C36-7714-3D81-414D-7B660767E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E4040-1E1D-9E59-3C4A-B93ECE2FC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Fun152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426ED-CBCF-3AA9-9890-02A095DD7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5" y="2381104"/>
            <a:ext cx="10640910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238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87FEB1-BBA4-A745-C8FF-02A20BF4B1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16657"/>
            <a:ext cx="9493794" cy="473032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/>
              <a:t>Beschreibe folgende Begriffe in deinen eigenen Worten anhand einer Skizze: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Punkt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Strecke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Gerade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Schnittpunkt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Kreis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Winkel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Scheitelpunkt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Schenkel</a:t>
            </a:r>
          </a:p>
        </p:txBody>
      </p:sp>
    </p:spTree>
    <p:extLst>
      <p:ext uri="{BB962C8B-B14F-4D97-AF65-F5344CB8AC3E}">
        <p14:creationId xmlns:p14="http://schemas.microsoft.com/office/powerpoint/2010/main" val="20290881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Mittelsenkrechte</a:t>
            </a:r>
            <a:r>
              <a:rPr lang="de-DE" dirty="0"/>
              <a:t> und </a:t>
            </a:r>
            <a:r>
              <a:rPr lang="de-DE" b="1" dirty="0">
                <a:solidFill>
                  <a:srgbClr val="FFC000"/>
                </a:solidFill>
              </a:rPr>
              <a:t>Winkelhalbierende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047AC-D6C1-F903-AE18-0E087C1F0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5D6F1-EB85-7EA6-9139-E55DBABA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307" t="4013" r="645" b="6144"/>
          <a:stretch>
            <a:fillRect/>
          </a:stretch>
        </p:blipFill>
        <p:spPr>
          <a:xfrm>
            <a:off x="3313981" y="3316861"/>
            <a:ext cx="5564038" cy="3100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8DD36-7F7E-77E4-50F5-326DB1E3F6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8780" b="39169"/>
          <a:stretch>
            <a:fillRect/>
          </a:stretch>
        </p:blipFill>
        <p:spPr>
          <a:xfrm>
            <a:off x="1257834" y="1012715"/>
            <a:ext cx="9676330" cy="20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15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4A5FFB42-B3BD-5DC1-3D89-DE2CAB3667A4}"/>
              </a:ext>
            </a:extLst>
          </p:cNvPr>
          <p:cNvSpPr/>
          <p:nvPr/>
        </p:nvSpPr>
        <p:spPr>
          <a:xfrm>
            <a:off x="582142" y="3399576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67F422-23CE-C67E-9FD0-4910C6CC21DC}"/>
              </a:ext>
            </a:extLst>
          </p:cNvPr>
          <p:cNvSpPr/>
          <p:nvPr/>
        </p:nvSpPr>
        <p:spPr>
          <a:xfrm>
            <a:off x="582142" y="2473684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3011E8-E846-A7FC-6A2C-65CD0645592F}"/>
              </a:ext>
            </a:extLst>
          </p:cNvPr>
          <p:cNvSpPr/>
          <p:nvPr/>
        </p:nvSpPr>
        <p:spPr>
          <a:xfrm>
            <a:off x="582142" y="2936630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33AE5E-8A37-3F32-394B-856CAC305DDE}"/>
              </a:ext>
            </a:extLst>
          </p:cNvPr>
          <p:cNvSpPr/>
          <p:nvPr/>
        </p:nvSpPr>
        <p:spPr>
          <a:xfrm>
            <a:off x="582142" y="2010738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907644-F7BA-E3BF-719C-7662AE91BC4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de-DE" dirty="0"/>
                  <a:t>Zeichne die Strecke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de-DE" dirty="0"/>
              </a:p>
              <a:p>
                <a:pPr marL="457200" indent="-457200">
                  <a:buAutoNum type="arabicPeriod"/>
                </a:pPr>
                <a:r>
                  <a:rPr lang="de-DE" dirty="0"/>
                  <a:t>Zeichne zwei Kreise mit gleichem Radius um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de-DE" dirty="0"/>
              </a:p>
              <a:p>
                <a:pPr marL="457200" indent="-457200">
                  <a:buAutoNum type="arabicPeriod"/>
                </a:pPr>
                <a:r>
                  <a:rPr lang="de-DE" dirty="0"/>
                  <a:t>Markiere die beiden Schnittpunkte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dirty="0"/>
                  <a:t> der zwei Kreise</a:t>
                </a:r>
              </a:p>
              <a:p>
                <a:pPr marL="457200" indent="-457200">
                  <a:buAutoNum type="arabicPeriod"/>
                </a:pPr>
                <a:r>
                  <a:rPr lang="de-DE" dirty="0"/>
                  <a:t>Ziehe eine </a:t>
                </a:r>
                <a:r>
                  <a:rPr lang="de-DE" b="1" dirty="0"/>
                  <a:t>Gerade</a:t>
                </a:r>
                <a:r>
                  <a:rPr lang="de-DE" dirty="0"/>
                  <a:t> durch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907644-F7BA-E3BF-719C-7662AE91B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9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FF99F-EC88-BA79-A2C5-CC8786EE8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Mittelsenkrechte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2325B-873E-10D2-57C3-2DB84BDA4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098" y="3881509"/>
            <a:ext cx="5430008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279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0C764-90F8-874C-A0FE-D8B1E85393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5D895-B8A1-11AC-D5B5-3D897F73D7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E2994-56A7-1E46-A59F-5B3D9237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86" y="1701917"/>
            <a:ext cx="9393628" cy="493262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FA3481-E567-3678-61D6-AA8FE7EBC4B6}"/>
              </a:ext>
            </a:extLst>
          </p:cNvPr>
          <p:cNvSpPr/>
          <p:nvPr/>
        </p:nvSpPr>
        <p:spPr>
          <a:xfrm>
            <a:off x="1311215" y="1676039"/>
            <a:ext cx="396000" cy="396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CD0058-3620-34FD-0AC8-D6B3244B125C}"/>
              </a:ext>
            </a:extLst>
          </p:cNvPr>
          <p:cNvSpPr/>
          <p:nvPr/>
        </p:nvSpPr>
        <p:spPr>
          <a:xfrm>
            <a:off x="1311215" y="4389962"/>
            <a:ext cx="396000" cy="396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B96F17-5CCA-3581-89CC-3FFA3055AA9A}"/>
              </a:ext>
            </a:extLst>
          </p:cNvPr>
          <p:cNvSpPr/>
          <p:nvPr/>
        </p:nvSpPr>
        <p:spPr>
          <a:xfrm>
            <a:off x="1311215" y="5602895"/>
            <a:ext cx="396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6136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998CE-850A-318F-087F-124CA8E7C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8558B-6649-98CB-98A8-8D8B6AD6D2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6AD71-3781-C143-2BD0-96AA32F2EA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519" y="419099"/>
            <a:ext cx="6918010" cy="61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A8C46E-47F6-BAE2-C33E-E6D24FA2F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7BDCB-60FD-8DF8-33D3-BF7B2CF94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997" y="432915"/>
            <a:ext cx="9816006" cy="2008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1CFF1-1305-218B-F19A-11A8CBB5C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59" y="2509763"/>
            <a:ext cx="4696480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733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B122CF-1A66-5D4E-E030-2F4182660212}"/>
              </a:ext>
            </a:extLst>
          </p:cNvPr>
          <p:cNvSpPr/>
          <p:nvPr/>
        </p:nvSpPr>
        <p:spPr>
          <a:xfrm>
            <a:off x="582142" y="3399576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6D8EF3-C09E-8A83-5AEF-B15E09C1B7D0}"/>
              </a:ext>
            </a:extLst>
          </p:cNvPr>
          <p:cNvSpPr/>
          <p:nvPr/>
        </p:nvSpPr>
        <p:spPr>
          <a:xfrm>
            <a:off x="582142" y="2473684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7E0BF8-577C-0866-6A22-6D7C377957AC}"/>
              </a:ext>
            </a:extLst>
          </p:cNvPr>
          <p:cNvSpPr/>
          <p:nvPr/>
        </p:nvSpPr>
        <p:spPr>
          <a:xfrm>
            <a:off x="582142" y="2936630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319D20-E660-09C4-AB9E-B23700D58B1E}"/>
              </a:ext>
            </a:extLst>
          </p:cNvPr>
          <p:cNvSpPr/>
          <p:nvPr/>
        </p:nvSpPr>
        <p:spPr>
          <a:xfrm>
            <a:off x="582142" y="2010738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74282F-3991-D67B-658F-4F436FE392E7}"/>
              </a:ext>
            </a:extLst>
          </p:cNvPr>
          <p:cNvSpPr/>
          <p:nvPr/>
        </p:nvSpPr>
        <p:spPr>
          <a:xfrm>
            <a:off x="582142" y="4330474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EC33C8-BD6F-19FC-321F-3B1A14239E33}"/>
              </a:ext>
            </a:extLst>
          </p:cNvPr>
          <p:cNvSpPr/>
          <p:nvPr/>
        </p:nvSpPr>
        <p:spPr>
          <a:xfrm>
            <a:off x="582142" y="3867528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0147576-B63D-1C04-D5E0-B06FCA1DCA6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de-DE" dirty="0"/>
                  <a:t>Zeichne den Winkel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/>
                  <a:t> mit Scheitelpunkt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de-DE" dirty="0"/>
              </a:p>
              <a:p>
                <a:pPr marL="457200" indent="-457200">
                  <a:buAutoNum type="arabicPeriod"/>
                </a:pPr>
                <a:r>
                  <a:rPr lang="de-DE" dirty="0"/>
                  <a:t>Zeichne einen Kreis um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de-DE" dirty="0"/>
              </a:p>
              <a:p>
                <a:pPr marL="457200" indent="-457200">
                  <a:buAutoNum type="arabicPeriod"/>
                </a:pPr>
                <a:r>
                  <a:rPr lang="de-DE" dirty="0"/>
                  <a:t>Markiere die zwei Schnittpunkte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dirty="0"/>
                  <a:t> des Kreises mit den Schenkeln</a:t>
                </a:r>
              </a:p>
              <a:p>
                <a:pPr marL="457200" indent="-457200">
                  <a:buAutoNum type="arabicPeriod"/>
                </a:pPr>
                <a:r>
                  <a:rPr lang="de-DE" dirty="0"/>
                  <a:t>Zeichne zwei Kreise mit gleichem Radius um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de-DE" dirty="0"/>
              </a:p>
              <a:p>
                <a:pPr marL="457200" indent="-457200">
                  <a:buAutoNum type="arabicPeriod"/>
                </a:pPr>
                <a:r>
                  <a:rPr lang="de-DE" dirty="0"/>
                  <a:t>Markiere den Schnittpunkt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dirty="0"/>
                  <a:t> der zwei Kreise</a:t>
                </a:r>
              </a:p>
              <a:p>
                <a:pPr marL="457200" indent="-457200">
                  <a:buAutoNum type="arabicPeriod"/>
                </a:pPr>
                <a:r>
                  <a:rPr lang="de-DE" dirty="0"/>
                  <a:t>Zeichne eine </a:t>
                </a:r>
                <a:r>
                  <a:rPr lang="de-DE" b="1" dirty="0"/>
                  <a:t>Gerade</a:t>
                </a:r>
                <a:r>
                  <a:rPr lang="de-DE" dirty="0"/>
                  <a:t> durch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0147576-B63D-1C04-D5E0-B06FCA1DC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989" r="-1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DD961-6A57-EA3C-C709-FFC2F74E43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Winkelhalbierende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E3F7F-8EF3-BF46-5792-47FAD0E22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171" y="3831576"/>
            <a:ext cx="395342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291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2026-04-01T18:32:07Z</dcterms:modified>
</cp:coreProperties>
</file>