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304" r:id="rId3"/>
    <p:sldId id="286" r:id="rId4"/>
    <p:sldId id="305" r:id="rId5"/>
    <p:sldId id="306" r:id="rId6"/>
    <p:sldId id="310" r:id="rId7"/>
    <p:sldId id="307" r:id="rId8"/>
    <p:sldId id="308" r:id="rId9"/>
    <p:sldId id="311" r:id="rId10"/>
    <p:sldId id="312" r:id="rId11"/>
    <p:sldId id="309" r:id="rId1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4DB4"/>
    <a:srgbClr val="E47639"/>
    <a:srgbClr val="10C3DF"/>
    <a:srgbClr val="83AE5E"/>
    <a:srgbClr val="FF0000"/>
    <a:srgbClr val="0F323F"/>
    <a:srgbClr val="22122B"/>
    <a:srgbClr val="011A35"/>
    <a:srgbClr val="26291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5D412-E6B1-4A17-80EB-7957489E4048}" v="40" dt="2026-04-01T17:15:59.397"/>
    <p1510:client id="{CAD716CA-884F-4C2C-9EDA-75CC5C0B8165}" v="41" dt="2026-04-02T15:49:32.6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04" autoAdjust="0"/>
    <p:restoredTop sz="94660"/>
  </p:normalViewPr>
  <p:slideViewPr>
    <p:cSldViewPr snapToGrid="0">
      <p:cViewPr>
        <p:scale>
          <a:sx n="100" d="100"/>
          <a:sy n="100" d="100"/>
        </p:scale>
        <p:origin x="96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33AA99A-5491-4DE5-9695-40E01B78DF6F}"/>
    <pc:docChg chg="undo custSel addSld delSld modSld sldOrd">
      <pc:chgData name="Abels, Patrick" userId="ba666de4-0d21-43a6-8e66-51a18aae1b4a" providerId="ADAL" clId="{133AA99A-5491-4DE5-9695-40E01B78DF6F}" dt="2026-04-02T15:52:14.351" v="3466" actId="1076"/>
      <pc:docMkLst>
        <pc:docMk/>
      </pc:docMkLst>
      <pc:sldChg chg="del">
        <pc:chgData name="Abels, Patrick" userId="ba666de4-0d21-43a6-8e66-51a18aae1b4a" providerId="ADAL" clId="{133AA99A-5491-4DE5-9695-40E01B78DF6F}" dt="2026-04-01T17:16:05.686" v="2765" actId="47"/>
        <pc:sldMkLst>
          <pc:docMk/>
          <pc:sldMk cId="1306728353" sldId="274"/>
        </pc:sldMkLst>
      </pc:sldChg>
      <pc:sldChg chg="modSp mod">
        <pc:chgData name="Abels, Patrick" userId="ba666de4-0d21-43a6-8e66-51a18aae1b4a" providerId="ADAL" clId="{133AA99A-5491-4DE5-9695-40E01B78DF6F}" dt="2026-04-01T18:34:18.938" v="2793" actId="207"/>
        <pc:sldMkLst>
          <pc:docMk/>
          <pc:sldMk cId="3362198231" sldId="286"/>
        </pc:sldMkLst>
        <pc:spChg chg="mod">
          <ac:chgData name="Abels, Patrick" userId="ba666de4-0d21-43a6-8e66-51a18aae1b4a" providerId="ADAL" clId="{133AA99A-5491-4DE5-9695-40E01B78DF6F}" dt="2026-04-01T18:34:18.938" v="2793" actId="207"/>
          <ac:spMkLst>
            <pc:docMk/>
            <pc:sldMk cId="3362198231" sldId="286"/>
            <ac:spMk id="2" creationId="{D615A5A3-68C6-F3DF-27A6-2464D6655B1A}"/>
          </ac:spMkLst>
        </pc:spChg>
      </pc:sldChg>
      <pc:sldChg chg="del">
        <pc:chgData name="Abels, Patrick" userId="ba666de4-0d21-43a6-8e66-51a18aae1b4a" providerId="ADAL" clId="{133AA99A-5491-4DE5-9695-40E01B78DF6F}" dt="2026-04-01T17:16:39.987" v="2771" actId="47"/>
        <pc:sldMkLst>
          <pc:docMk/>
          <pc:sldMk cId="3495261832" sldId="299"/>
        </pc:sldMkLst>
      </pc:sldChg>
      <pc:sldChg chg="del">
        <pc:chgData name="Abels, Patrick" userId="ba666de4-0d21-43a6-8e66-51a18aae1b4a" providerId="ADAL" clId="{133AA99A-5491-4DE5-9695-40E01B78DF6F}" dt="2026-04-01T17:16:40.959" v="2772" actId="47"/>
        <pc:sldMkLst>
          <pc:docMk/>
          <pc:sldMk cId="1467013587" sldId="300"/>
        </pc:sldMkLst>
      </pc:sldChg>
      <pc:sldChg chg="del">
        <pc:chgData name="Abels, Patrick" userId="ba666de4-0d21-43a6-8e66-51a18aae1b4a" providerId="ADAL" clId="{133AA99A-5491-4DE5-9695-40E01B78DF6F}" dt="2026-04-01T17:16:41.766" v="2773" actId="47"/>
        <pc:sldMkLst>
          <pc:docMk/>
          <pc:sldMk cId="3687613522" sldId="301"/>
        </pc:sldMkLst>
      </pc:sldChg>
      <pc:sldChg chg="del">
        <pc:chgData name="Abels, Patrick" userId="ba666de4-0d21-43a6-8e66-51a18aae1b4a" providerId="ADAL" clId="{133AA99A-5491-4DE5-9695-40E01B78DF6F}" dt="2026-04-01T17:16:31.859" v="2769" actId="47"/>
        <pc:sldMkLst>
          <pc:docMk/>
          <pc:sldMk cId="793415607" sldId="302"/>
        </pc:sldMkLst>
      </pc:sldChg>
      <pc:sldChg chg="del">
        <pc:chgData name="Abels, Patrick" userId="ba666de4-0d21-43a6-8e66-51a18aae1b4a" providerId="ADAL" clId="{133AA99A-5491-4DE5-9695-40E01B78DF6F}" dt="2026-04-01T17:16:12.311" v="2767" actId="47"/>
        <pc:sldMkLst>
          <pc:docMk/>
          <pc:sldMk cId="3515267478" sldId="303"/>
        </pc:sldMkLst>
      </pc:sldChg>
      <pc:sldChg chg="addSp modSp new mod">
        <pc:chgData name="Abels, Patrick" userId="ba666de4-0d21-43a6-8e66-51a18aae1b4a" providerId="ADAL" clId="{133AA99A-5491-4DE5-9695-40E01B78DF6F}" dt="2026-04-02T15:48:27.623" v="3438" actId="5793"/>
        <pc:sldMkLst>
          <pc:docMk/>
          <pc:sldMk cId="2029088180" sldId="304"/>
        </pc:sldMkLst>
        <pc:spChg chg="mod">
          <ac:chgData name="Abels, Patrick" userId="ba666de4-0d21-43a6-8e66-51a18aae1b4a" providerId="ADAL" clId="{133AA99A-5491-4DE5-9695-40E01B78DF6F}" dt="2026-04-02T15:48:27.623" v="3438" actId="5793"/>
          <ac:spMkLst>
            <pc:docMk/>
            <pc:sldMk cId="2029088180" sldId="304"/>
            <ac:spMk id="2" creationId="{A787FEB1-BBA4-A745-C8FF-02A20BF4B1B2}"/>
          </ac:spMkLst>
        </pc:spChg>
        <pc:picChg chg="add mod modCrop">
          <ac:chgData name="Abels, Patrick" userId="ba666de4-0d21-43a6-8e66-51a18aae1b4a" providerId="ADAL" clId="{133AA99A-5491-4DE5-9695-40E01B78DF6F}" dt="2026-04-02T15:48:24.967" v="3437" actId="1076"/>
          <ac:picMkLst>
            <pc:docMk/>
            <pc:sldMk cId="2029088180" sldId="304"/>
            <ac:picMk id="3" creationId="{F8A44B70-FE20-9D98-D945-BA3E970E50AA}"/>
          </ac:picMkLst>
        </pc:picChg>
      </pc:sldChg>
      <pc:sldChg chg="addSp delSp modSp new mod">
        <pc:chgData name="Abels, Patrick" userId="ba666de4-0d21-43a6-8e66-51a18aae1b4a" providerId="ADAL" clId="{133AA99A-5491-4DE5-9695-40E01B78DF6F}" dt="2026-04-02T15:31:15.488" v="3152" actId="1076"/>
        <pc:sldMkLst>
          <pc:docMk/>
          <pc:sldMk cId="4267851599" sldId="305"/>
        </pc:sldMkLst>
        <pc:spChg chg="mod">
          <ac:chgData name="Abels, Patrick" userId="ba666de4-0d21-43a6-8e66-51a18aae1b4a" providerId="ADAL" clId="{133AA99A-5491-4DE5-9695-40E01B78DF6F}" dt="2026-04-02T15:23:19.752" v="2932" actId="14100"/>
          <ac:spMkLst>
            <pc:docMk/>
            <pc:sldMk cId="4267851599" sldId="305"/>
            <ac:spMk id="2" creationId="{FCC047AC-D6C1-F903-AE18-0E087C1F096C}"/>
          </ac:spMkLst>
        </pc:spChg>
        <pc:spChg chg="add mod">
          <ac:chgData name="Abels, Patrick" userId="ba666de4-0d21-43a6-8e66-51a18aae1b4a" providerId="ADAL" clId="{133AA99A-5491-4DE5-9695-40E01B78DF6F}" dt="2026-04-02T15:23:42.723" v="2937" actId="1582"/>
          <ac:spMkLst>
            <pc:docMk/>
            <pc:sldMk cId="4267851599" sldId="305"/>
            <ac:spMk id="3" creationId="{9500F7B2-ADE6-F808-7AB7-18F57EA72145}"/>
          </ac:spMkLst>
        </pc:spChg>
        <pc:spChg chg="add del mod">
          <ac:chgData name="Abels, Patrick" userId="ba666de4-0d21-43a6-8e66-51a18aae1b4a" providerId="ADAL" clId="{133AA99A-5491-4DE5-9695-40E01B78DF6F}" dt="2026-04-02T15:24:31.818" v="2939" actId="478"/>
          <ac:spMkLst>
            <pc:docMk/>
            <pc:sldMk cId="4267851599" sldId="305"/>
            <ac:spMk id="4" creationId="{E6271658-FB76-9537-9A46-2E2169BDE710}"/>
          </ac:spMkLst>
        </pc:spChg>
        <pc:spChg chg="add mod">
          <ac:chgData name="Abels, Patrick" userId="ba666de4-0d21-43a6-8e66-51a18aae1b4a" providerId="ADAL" clId="{133AA99A-5491-4DE5-9695-40E01B78DF6F}" dt="2026-04-02T15:25:32.711" v="2947" actId="13822"/>
          <ac:spMkLst>
            <pc:docMk/>
            <pc:sldMk cId="4267851599" sldId="305"/>
            <ac:spMk id="7" creationId="{426DD7E2-32CD-A17E-36B3-15D3E02AFEF8}"/>
          </ac:spMkLst>
        </pc:spChg>
        <pc:spChg chg="add mod">
          <ac:chgData name="Abels, Patrick" userId="ba666de4-0d21-43a6-8e66-51a18aae1b4a" providerId="ADAL" clId="{133AA99A-5491-4DE5-9695-40E01B78DF6F}" dt="2026-04-02T15:25:54.855" v="2969" actId="1035"/>
          <ac:spMkLst>
            <pc:docMk/>
            <pc:sldMk cId="4267851599" sldId="305"/>
            <ac:spMk id="8" creationId="{4A512061-CB69-31C3-E358-E709D6DD8F10}"/>
          </ac:spMkLst>
        </pc:spChg>
        <pc:spChg chg="add del mod">
          <ac:chgData name="Abels, Patrick" userId="ba666de4-0d21-43a6-8e66-51a18aae1b4a" providerId="ADAL" clId="{133AA99A-5491-4DE5-9695-40E01B78DF6F}" dt="2026-04-02T15:26:13.686" v="2971" actId="478"/>
          <ac:spMkLst>
            <pc:docMk/>
            <pc:sldMk cId="4267851599" sldId="305"/>
            <ac:spMk id="9" creationId="{84B4988E-A078-592E-BF9E-4BE900C53B0F}"/>
          </ac:spMkLst>
        </pc:spChg>
        <pc:spChg chg="add mod">
          <ac:chgData name="Abels, Patrick" userId="ba666de4-0d21-43a6-8e66-51a18aae1b4a" providerId="ADAL" clId="{133AA99A-5491-4DE5-9695-40E01B78DF6F}" dt="2026-04-02T15:31:15.488" v="3152" actId="1076"/>
          <ac:spMkLst>
            <pc:docMk/>
            <pc:sldMk cId="4267851599" sldId="305"/>
            <ac:spMk id="12" creationId="{ECC5E374-F82C-56B4-A379-D5E390799FEB}"/>
          </ac:spMkLst>
        </pc:spChg>
        <pc:picChg chg="add mod">
          <ac:chgData name="Abels, Patrick" userId="ba666de4-0d21-43a6-8e66-51a18aae1b4a" providerId="ADAL" clId="{133AA99A-5491-4DE5-9695-40E01B78DF6F}" dt="2026-04-02T15:25:14.701" v="2945" actId="1076"/>
          <ac:picMkLst>
            <pc:docMk/>
            <pc:sldMk cId="4267851599" sldId="305"/>
            <ac:picMk id="6" creationId="{A9600D68-7265-57AF-E756-FF7EC8D6FD88}"/>
          </ac:picMkLst>
        </pc:picChg>
        <pc:picChg chg="add mod">
          <ac:chgData name="Abels, Patrick" userId="ba666de4-0d21-43a6-8e66-51a18aae1b4a" providerId="ADAL" clId="{133AA99A-5491-4DE5-9695-40E01B78DF6F}" dt="2026-04-02T15:27:14.751" v="2974" actId="1076"/>
          <ac:picMkLst>
            <pc:docMk/>
            <pc:sldMk cId="4267851599" sldId="305"/>
            <ac:picMk id="11" creationId="{E51D52AF-23E3-E116-98E7-165B35D6540C}"/>
          </ac:picMkLst>
        </pc:picChg>
        <pc:picChg chg="add del mod">
          <ac:chgData name="Abels, Patrick" userId="ba666de4-0d21-43a6-8e66-51a18aae1b4a" providerId="ADAL" clId="{133AA99A-5491-4DE5-9695-40E01B78DF6F}" dt="2026-04-02T15:24:55.998" v="2941" actId="478"/>
          <ac:picMkLst>
            <pc:docMk/>
            <pc:sldMk cId="4267851599" sldId="305"/>
            <ac:picMk id="1028" creationId="{6C6F478B-2D61-A036-5327-DD8204897703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15:19:25.893" v="2888" actId="14100"/>
        <pc:sldMkLst>
          <pc:docMk/>
          <pc:sldMk cId="4197827963" sldId="306"/>
        </pc:sldMkLst>
        <pc:spChg chg="mod">
          <ac:chgData name="Abels, Patrick" userId="ba666de4-0d21-43a6-8e66-51a18aae1b4a" providerId="ADAL" clId="{133AA99A-5491-4DE5-9695-40E01B78DF6F}" dt="2026-04-02T15:15:37.599" v="2812" actId="20577"/>
          <ac:spMkLst>
            <pc:docMk/>
            <pc:sldMk cId="4197827963" sldId="306"/>
            <ac:spMk id="3" creationId="{FAEFF99F-EC88-BA79-A2C5-CC8786EE801E}"/>
          </ac:spMkLst>
        </pc:spChg>
        <pc:spChg chg="add mod">
          <ac:chgData name="Abels, Patrick" userId="ba666de4-0d21-43a6-8e66-51a18aae1b4a" providerId="ADAL" clId="{133AA99A-5491-4DE5-9695-40E01B78DF6F}" dt="2026-04-02T15:19:21.423" v="2886" actId="1076"/>
          <ac:spMkLst>
            <pc:docMk/>
            <pc:sldMk cId="4197827963" sldId="306"/>
            <ac:spMk id="6" creationId="{994916FD-66C6-D03D-37C5-44EC5C216FE9}"/>
          </ac:spMkLst>
        </pc:spChg>
        <pc:spChg chg="add mod">
          <ac:chgData name="Abels, Patrick" userId="ba666de4-0d21-43a6-8e66-51a18aae1b4a" providerId="ADAL" clId="{133AA99A-5491-4DE5-9695-40E01B78DF6F}" dt="2026-04-02T15:19:07.751" v="2882" actId="1076"/>
          <ac:spMkLst>
            <pc:docMk/>
            <pc:sldMk cId="4197827963" sldId="306"/>
            <ac:spMk id="7" creationId="{194164BA-DEE3-2812-9D5E-D51DB56FF825}"/>
          </ac:spMkLst>
        </pc:spChg>
        <pc:spChg chg="add mod">
          <ac:chgData name="Abels, Patrick" userId="ba666de4-0d21-43a6-8e66-51a18aae1b4a" providerId="ADAL" clId="{133AA99A-5491-4DE5-9695-40E01B78DF6F}" dt="2026-04-02T15:19:03.533" v="2880" actId="1076"/>
          <ac:spMkLst>
            <pc:docMk/>
            <pc:sldMk cId="4197827963" sldId="306"/>
            <ac:spMk id="8" creationId="{59E351CD-3134-F0B4-527D-8FD37E0690EA}"/>
          </ac:spMkLst>
        </pc:spChg>
        <pc:spChg chg="add mod">
          <ac:chgData name="Abels, Patrick" userId="ba666de4-0d21-43a6-8e66-51a18aae1b4a" providerId="ADAL" clId="{133AA99A-5491-4DE5-9695-40E01B78DF6F}" dt="2026-04-02T15:19:18.670" v="2885" actId="1076"/>
          <ac:spMkLst>
            <pc:docMk/>
            <pc:sldMk cId="4197827963" sldId="306"/>
            <ac:spMk id="9" creationId="{00C5AA79-C5DF-DC03-0AA0-8B461AE7E23F}"/>
          </ac:spMkLst>
        </pc:spChg>
        <pc:spChg chg="add mod">
          <ac:chgData name="Abels, Patrick" userId="ba666de4-0d21-43a6-8e66-51a18aae1b4a" providerId="ADAL" clId="{133AA99A-5491-4DE5-9695-40E01B78DF6F}" dt="2026-04-02T15:19:25.893" v="2888" actId="14100"/>
          <ac:spMkLst>
            <pc:docMk/>
            <pc:sldMk cId="4197827963" sldId="306"/>
            <ac:spMk id="10" creationId="{F5F47E09-3298-3255-AEEB-A3DC1A42AACB}"/>
          </ac:spMkLst>
        </pc:spChg>
        <pc:picChg chg="add mod">
          <ac:chgData name="Abels, Patrick" userId="ba666de4-0d21-43a6-8e66-51a18aae1b4a" providerId="ADAL" clId="{133AA99A-5491-4DE5-9695-40E01B78DF6F}" dt="2026-04-02T15:15:55.071" v="2813" actId="1076"/>
          <ac:picMkLst>
            <pc:docMk/>
            <pc:sldMk cId="4197827963" sldId="306"/>
            <ac:picMk id="5" creationId="{D4E061BA-FF4B-0567-D0D6-4648C5F367B5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15:47:05.602" v="3431"/>
        <pc:sldMkLst>
          <pc:docMk/>
          <pc:sldMk cId="3084613682" sldId="307"/>
        </pc:sldMkLst>
        <pc:spChg chg="mod">
          <ac:chgData name="Abels, Patrick" userId="ba666de4-0d21-43a6-8e66-51a18aae1b4a" providerId="ADAL" clId="{133AA99A-5491-4DE5-9695-40E01B78DF6F}" dt="2026-04-02T15:28:50.870" v="3002" actId="20577"/>
          <ac:spMkLst>
            <pc:docMk/>
            <pc:sldMk cId="3084613682" sldId="307"/>
            <ac:spMk id="3" creationId="{4AB5D895-B8A1-11AC-D5B5-3D897F73D709}"/>
          </ac:spMkLst>
        </pc:spChg>
        <pc:spChg chg="add mod">
          <ac:chgData name="Abels, Patrick" userId="ba666de4-0d21-43a6-8e66-51a18aae1b4a" providerId="ADAL" clId="{133AA99A-5491-4DE5-9695-40E01B78DF6F}" dt="2026-04-02T15:46:57.892" v="3430" actId="1036"/>
          <ac:spMkLst>
            <pc:docMk/>
            <pc:sldMk cId="3084613682" sldId="307"/>
            <ac:spMk id="8" creationId="{2E188F3C-F294-519D-664D-5FB004B85201}"/>
          </ac:spMkLst>
        </pc:spChg>
        <pc:spChg chg="add mod">
          <ac:chgData name="Abels, Patrick" userId="ba666de4-0d21-43a6-8e66-51a18aae1b4a" providerId="ADAL" clId="{133AA99A-5491-4DE5-9695-40E01B78DF6F}" dt="2026-04-02T15:46:57.892" v="3430" actId="1036"/>
          <ac:spMkLst>
            <pc:docMk/>
            <pc:sldMk cId="3084613682" sldId="307"/>
            <ac:spMk id="9" creationId="{D84920A5-A3DC-32B6-E088-FB08F93AFC92}"/>
          </ac:spMkLst>
        </pc:spChg>
        <pc:spChg chg="add mod">
          <ac:chgData name="Abels, Patrick" userId="ba666de4-0d21-43a6-8e66-51a18aae1b4a" providerId="ADAL" clId="{133AA99A-5491-4DE5-9695-40E01B78DF6F}" dt="2026-04-02T15:46:57.892" v="3430" actId="1036"/>
          <ac:spMkLst>
            <pc:docMk/>
            <pc:sldMk cId="3084613682" sldId="307"/>
            <ac:spMk id="10" creationId="{79FB9059-B08C-743C-5F49-32A809D0C8DE}"/>
          </ac:spMkLst>
        </pc:spChg>
        <pc:picChg chg="add mod">
          <ac:chgData name="Abels, Patrick" userId="ba666de4-0d21-43a6-8e66-51a18aae1b4a" providerId="ADAL" clId="{133AA99A-5491-4DE5-9695-40E01B78DF6F}" dt="2026-04-02T15:46:57.892" v="3430" actId="1036"/>
          <ac:picMkLst>
            <pc:docMk/>
            <pc:sldMk cId="3084613682" sldId="307"/>
            <ac:picMk id="5" creationId="{F8ECC434-32D9-7E47-FC96-CD7900A8EF57}"/>
          </ac:picMkLst>
        </pc:picChg>
        <pc:picChg chg="add mod">
          <ac:chgData name="Abels, Patrick" userId="ba666de4-0d21-43a6-8e66-51a18aae1b4a" providerId="ADAL" clId="{133AA99A-5491-4DE5-9695-40E01B78DF6F}" dt="2026-04-02T15:47:05.602" v="3431"/>
          <ac:picMkLst>
            <pc:docMk/>
            <pc:sldMk cId="3084613682" sldId="307"/>
            <ac:picMk id="7" creationId="{EB561670-DA09-930A-A6A9-CCF9E5750DD7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15:49:56.879" v="3448" actId="1076"/>
        <pc:sldMkLst>
          <pc:docMk/>
          <pc:sldMk cId="1682733079" sldId="308"/>
        </pc:sldMkLst>
        <pc:spChg chg="mod">
          <ac:chgData name="Abels, Patrick" userId="ba666de4-0d21-43a6-8e66-51a18aae1b4a" providerId="ADAL" clId="{133AA99A-5491-4DE5-9695-40E01B78DF6F}" dt="2026-04-02T15:41:09.702" v="3315" actId="20577"/>
          <ac:spMkLst>
            <pc:docMk/>
            <pc:sldMk cId="1682733079" sldId="308"/>
            <ac:spMk id="3" creationId="{68F8558B-6649-98CB-98A8-8D8B6AD6D272}"/>
          </ac:spMkLst>
        </pc:spChg>
        <pc:picChg chg="add mod">
          <ac:chgData name="Abels, Patrick" userId="ba666de4-0d21-43a6-8e66-51a18aae1b4a" providerId="ADAL" clId="{133AA99A-5491-4DE5-9695-40E01B78DF6F}" dt="2026-04-02T15:49:07.615" v="3440" actId="1076"/>
          <ac:picMkLst>
            <pc:docMk/>
            <pc:sldMk cId="1682733079" sldId="308"/>
            <ac:picMk id="5" creationId="{49D86215-0D26-3397-3E22-A755E36DACF4}"/>
          </ac:picMkLst>
        </pc:picChg>
        <pc:picChg chg="add mod modCrop">
          <ac:chgData name="Abels, Patrick" userId="ba666de4-0d21-43a6-8e66-51a18aae1b4a" providerId="ADAL" clId="{133AA99A-5491-4DE5-9695-40E01B78DF6F}" dt="2026-04-02T15:49:51.958" v="3447" actId="1076"/>
          <ac:picMkLst>
            <pc:docMk/>
            <pc:sldMk cId="1682733079" sldId="308"/>
            <ac:picMk id="7" creationId="{3773ECE9-A1C4-6C10-F639-84D92E1683CE}"/>
          </ac:picMkLst>
        </pc:picChg>
        <pc:picChg chg="add mod modCrop">
          <ac:chgData name="Abels, Patrick" userId="ba666de4-0d21-43a6-8e66-51a18aae1b4a" providerId="ADAL" clId="{133AA99A-5491-4DE5-9695-40E01B78DF6F}" dt="2026-04-02T15:49:56.879" v="3448" actId="1076"/>
          <ac:picMkLst>
            <pc:docMk/>
            <pc:sldMk cId="1682733079" sldId="308"/>
            <ac:picMk id="8" creationId="{95FBCF0E-97A0-8C0F-424C-1A7248D7E4E1}"/>
          </ac:picMkLst>
        </pc:picChg>
      </pc:sldChg>
      <pc:sldChg chg="addSp modSp new mod">
        <pc:chgData name="Abels, Patrick" userId="ba666de4-0d21-43a6-8e66-51a18aae1b4a" providerId="ADAL" clId="{133AA99A-5491-4DE5-9695-40E01B78DF6F}" dt="2026-04-02T15:43:44.175" v="3326" actId="14100"/>
        <pc:sldMkLst>
          <pc:docMk/>
          <pc:sldMk cId="1272723871" sldId="309"/>
        </pc:sldMkLst>
        <pc:spChg chg="mod">
          <ac:chgData name="Abels, Patrick" userId="ba666de4-0d21-43a6-8e66-51a18aae1b4a" providerId="ADAL" clId="{133AA99A-5491-4DE5-9695-40E01B78DF6F}" dt="2026-04-02T15:43:39.649" v="3324" actId="20577"/>
          <ac:spMkLst>
            <pc:docMk/>
            <pc:sldMk cId="1272723871" sldId="309"/>
            <ac:spMk id="3" creationId="{ED0E4040-1E1D-9E59-3C4A-B93ECE2FC2B6}"/>
          </ac:spMkLst>
        </pc:spChg>
        <pc:picChg chg="add mod">
          <ac:chgData name="Abels, Patrick" userId="ba666de4-0d21-43a6-8e66-51a18aae1b4a" providerId="ADAL" clId="{133AA99A-5491-4DE5-9695-40E01B78DF6F}" dt="2026-04-02T15:43:44.175" v="3326" actId="14100"/>
          <ac:picMkLst>
            <pc:docMk/>
            <pc:sldMk cId="1272723871" sldId="309"/>
            <ac:picMk id="5" creationId="{7B51EA5B-449E-A912-C74D-1BD90763DD40}"/>
          </ac:picMkLst>
        </pc:picChg>
      </pc:sldChg>
      <pc:sldChg chg="addSp delSp modSp add mod">
        <pc:chgData name="Abels, Patrick" userId="ba666de4-0d21-43a6-8e66-51a18aae1b4a" providerId="ADAL" clId="{133AA99A-5491-4DE5-9695-40E01B78DF6F}" dt="2026-04-02T15:39:43.802" v="3281" actId="6549"/>
        <pc:sldMkLst>
          <pc:docMk/>
          <pc:sldMk cId="1351615217" sldId="310"/>
        </pc:sldMkLst>
        <pc:spChg chg="add del mod">
          <ac:chgData name="Abels, Patrick" userId="ba666de4-0d21-43a6-8e66-51a18aae1b4a" providerId="ADAL" clId="{133AA99A-5491-4DE5-9695-40E01B78DF6F}" dt="2026-04-02T15:39:43.802" v="3281" actId="6549"/>
          <ac:spMkLst>
            <pc:docMk/>
            <pc:sldMk cId="1351615217" sldId="310"/>
            <ac:spMk id="2" creationId="{0B551A72-CDA5-26DB-F428-96F269AAC68E}"/>
          </ac:spMkLst>
        </pc:spChg>
        <pc:spChg chg="mod">
          <ac:chgData name="Abels, Patrick" userId="ba666de4-0d21-43a6-8e66-51a18aae1b4a" providerId="ADAL" clId="{133AA99A-5491-4DE5-9695-40E01B78DF6F}" dt="2026-04-02T15:35:11.014" v="3162" actId="20577"/>
          <ac:spMkLst>
            <pc:docMk/>
            <pc:sldMk cId="1351615217" sldId="310"/>
            <ac:spMk id="3" creationId="{624C0FE0-8ED1-F7DA-9BA3-B29711BA64A3}"/>
          </ac:spMkLst>
        </pc:spChg>
        <pc:spChg chg="add del">
          <ac:chgData name="Abels, Patrick" userId="ba666de4-0d21-43a6-8e66-51a18aae1b4a" providerId="ADAL" clId="{133AA99A-5491-4DE5-9695-40E01B78DF6F}" dt="2026-04-02T15:35:20.679" v="3166" actId="478"/>
          <ac:spMkLst>
            <pc:docMk/>
            <pc:sldMk cId="1351615217" sldId="310"/>
            <ac:spMk id="6" creationId="{76C57D35-ECF0-1C33-C4C7-460E859A98CB}"/>
          </ac:spMkLst>
        </pc:spChg>
        <pc:spChg chg="add del">
          <ac:chgData name="Abels, Patrick" userId="ba666de4-0d21-43a6-8e66-51a18aae1b4a" providerId="ADAL" clId="{133AA99A-5491-4DE5-9695-40E01B78DF6F}" dt="2026-04-02T15:35:20.679" v="3166" actId="478"/>
          <ac:spMkLst>
            <pc:docMk/>
            <pc:sldMk cId="1351615217" sldId="310"/>
            <ac:spMk id="7" creationId="{61537413-FFC9-2158-DF29-22BD86D2873B}"/>
          </ac:spMkLst>
        </pc:spChg>
        <pc:spChg chg="add del">
          <ac:chgData name="Abels, Patrick" userId="ba666de4-0d21-43a6-8e66-51a18aae1b4a" providerId="ADAL" clId="{133AA99A-5491-4DE5-9695-40E01B78DF6F}" dt="2026-04-02T15:35:20.679" v="3166" actId="478"/>
          <ac:spMkLst>
            <pc:docMk/>
            <pc:sldMk cId="1351615217" sldId="310"/>
            <ac:spMk id="8" creationId="{2B6D0D96-5B9E-BE94-E980-551305A5B12F}"/>
          </ac:spMkLst>
        </pc:spChg>
        <pc:spChg chg="add del">
          <ac:chgData name="Abels, Patrick" userId="ba666de4-0d21-43a6-8e66-51a18aae1b4a" providerId="ADAL" clId="{133AA99A-5491-4DE5-9695-40E01B78DF6F}" dt="2026-04-02T15:35:20.679" v="3166" actId="478"/>
          <ac:spMkLst>
            <pc:docMk/>
            <pc:sldMk cId="1351615217" sldId="310"/>
            <ac:spMk id="9" creationId="{5F8346D7-0D83-83DA-7A5A-53FBDA35F8D5}"/>
          </ac:spMkLst>
        </pc:spChg>
        <pc:spChg chg="add del">
          <ac:chgData name="Abels, Patrick" userId="ba666de4-0d21-43a6-8e66-51a18aae1b4a" providerId="ADAL" clId="{133AA99A-5491-4DE5-9695-40E01B78DF6F}" dt="2026-04-02T15:35:20.679" v="3166" actId="478"/>
          <ac:spMkLst>
            <pc:docMk/>
            <pc:sldMk cId="1351615217" sldId="310"/>
            <ac:spMk id="10" creationId="{045D7BA0-848D-297D-CA51-4E2BA9855E31}"/>
          </ac:spMkLst>
        </pc:spChg>
        <pc:picChg chg="del">
          <ac:chgData name="Abels, Patrick" userId="ba666de4-0d21-43a6-8e66-51a18aae1b4a" providerId="ADAL" clId="{133AA99A-5491-4DE5-9695-40E01B78DF6F}" dt="2026-04-02T15:35:13.129" v="3163" actId="478"/>
          <ac:picMkLst>
            <pc:docMk/>
            <pc:sldMk cId="1351615217" sldId="310"/>
            <ac:picMk id="5" creationId="{EF364E16-1AE5-9E21-A578-F84D11F418DA}"/>
          </ac:picMkLst>
        </pc:picChg>
        <pc:picChg chg="add mod">
          <ac:chgData name="Abels, Patrick" userId="ba666de4-0d21-43a6-8e66-51a18aae1b4a" providerId="ADAL" clId="{133AA99A-5491-4DE5-9695-40E01B78DF6F}" dt="2026-04-02T15:38:38.279" v="3261" actId="1076"/>
          <ac:picMkLst>
            <pc:docMk/>
            <pc:sldMk cId="1351615217" sldId="310"/>
            <ac:picMk id="11" creationId="{8B1297D9-36F2-EE85-1E7E-47FF1EC2B730}"/>
          </ac:picMkLst>
        </pc:picChg>
        <pc:picChg chg="add mod">
          <ac:chgData name="Abels, Patrick" userId="ba666de4-0d21-43a6-8e66-51a18aae1b4a" providerId="ADAL" clId="{133AA99A-5491-4DE5-9695-40E01B78DF6F}" dt="2026-04-02T15:38:51.793" v="3266" actId="14100"/>
          <ac:picMkLst>
            <pc:docMk/>
            <pc:sldMk cId="1351615217" sldId="310"/>
            <ac:picMk id="13" creationId="{470A2F56-9491-771A-8A4A-F6BADFC1A841}"/>
          </ac:picMkLst>
        </pc:picChg>
        <pc:picChg chg="add mod modCrop">
          <ac:chgData name="Abels, Patrick" userId="ba666de4-0d21-43a6-8e66-51a18aae1b4a" providerId="ADAL" clId="{133AA99A-5491-4DE5-9695-40E01B78DF6F}" dt="2026-04-02T15:39:03.943" v="3272" actId="1076"/>
          <ac:picMkLst>
            <pc:docMk/>
            <pc:sldMk cId="1351615217" sldId="310"/>
            <ac:picMk id="15" creationId="{9F9C06FC-A8C3-32DD-33E6-8F6FB17BC156}"/>
          </ac:picMkLst>
        </pc:picChg>
        <pc:picChg chg="add mod modCrop">
          <ac:chgData name="Abels, Patrick" userId="ba666de4-0d21-43a6-8e66-51a18aae1b4a" providerId="ADAL" clId="{133AA99A-5491-4DE5-9695-40E01B78DF6F}" dt="2026-04-02T15:39:07.368" v="3273" actId="1076"/>
          <ac:picMkLst>
            <pc:docMk/>
            <pc:sldMk cId="1351615217" sldId="310"/>
            <ac:picMk id="16" creationId="{2421861C-47FE-8FD5-CD87-6BE37EAE3A24}"/>
          </ac:picMkLst>
        </pc:picChg>
        <pc:picChg chg="add mod modCrop">
          <ac:chgData name="Abels, Patrick" userId="ba666de4-0d21-43a6-8e66-51a18aae1b4a" providerId="ADAL" clId="{133AA99A-5491-4DE5-9695-40E01B78DF6F}" dt="2026-04-02T15:39:01.927" v="3270" actId="1076"/>
          <ac:picMkLst>
            <pc:docMk/>
            <pc:sldMk cId="1351615217" sldId="310"/>
            <ac:picMk id="17" creationId="{B8315648-8606-D2E6-AE63-C4825FF75CD9}"/>
          </ac:picMkLst>
        </pc:picChg>
        <pc:cxnChg chg="add mod">
          <ac:chgData name="Abels, Patrick" userId="ba666de4-0d21-43a6-8e66-51a18aae1b4a" providerId="ADAL" clId="{133AA99A-5491-4DE5-9695-40E01B78DF6F}" dt="2026-04-02T15:39:37.040" v="3277" actId="1076"/>
          <ac:cxnSpMkLst>
            <pc:docMk/>
            <pc:sldMk cId="1351615217" sldId="310"/>
            <ac:cxnSpMk id="19" creationId="{9152C05C-064A-B1B3-A20C-26C5FE077974}"/>
          </ac:cxnSpMkLst>
        </pc:cxnChg>
      </pc:sldChg>
      <pc:sldChg chg="addSp modSp new mod">
        <pc:chgData name="Abels, Patrick" userId="ba666de4-0d21-43a6-8e66-51a18aae1b4a" providerId="ADAL" clId="{133AA99A-5491-4DE5-9695-40E01B78DF6F}" dt="2026-04-02T15:45:59.851" v="3380" actId="208"/>
        <pc:sldMkLst>
          <pc:docMk/>
          <pc:sldMk cId="335926" sldId="311"/>
        </pc:sldMkLst>
        <pc:spChg chg="mod">
          <ac:chgData name="Abels, Patrick" userId="ba666de4-0d21-43a6-8e66-51a18aae1b4a" providerId="ADAL" clId="{133AA99A-5491-4DE5-9695-40E01B78DF6F}" dt="2026-04-02T15:40:52.624" v="3292" actId="20577"/>
          <ac:spMkLst>
            <pc:docMk/>
            <pc:sldMk cId="335926" sldId="311"/>
            <ac:spMk id="3" creationId="{51AED37D-A8EC-69CE-8932-89695EE9A7C3}"/>
          </ac:spMkLst>
        </pc:spChg>
        <pc:spChg chg="add mod">
          <ac:chgData name="Abels, Patrick" userId="ba666de4-0d21-43a6-8e66-51a18aae1b4a" providerId="ADAL" clId="{133AA99A-5491-4DE5-9695-40E01B78DF6F}" dt="2026-04-02T15:45:22.174" v="3368" actId="1036"/>
          <ac:spMkLst>
            <pc:docMk/>
            <pc:sldMk cId="335926" sldId="311"/>
            <ac:spMk id="8" creationId="{11EF8604-454A-5B3B-09A0-37202B03619B}"/>
          </ac:spMkLst>
        </pc:spChg>
        <pc:spChg chg="add mod">
          <ac:chgData name="Abels, Patrick" userId="ba666de4-0d21-43a6-8e66-51a18aae1b4a" providerId="ADAL" clId="{133AA99A-5491-4DE5-9695-40E01B78DF6F}" dt="2026-04-02T15:45:51.629" v="3375" actId="208"/>
          <ac:spMkLst>
            <pc:docMk/>
            <pc:sldMk cId="335926" sldId="311"/>
            <ac:spMk id="9" creationId="{28F88DA0-0AE4-8374-A0DB-23B567B07CC6}"/>
          </ac:spMkLst>
        </pc:spChg>
        <pc:spChg chg="add mod">
          <ac:chgData name="Abels, Patrick" userId="ba666de4-0d21-43a6-8e66-51a18aae1b4a" providerId="ADAL" clId="{133AA99A-5491-4DE5-9695-40E01B78DF6F}" dt="2026-04-02T15:45:59.851" v="3380" actId="208"/>
          <ac:spMkLst>
            <pc:docMk/>
            <pc:sldMk cId="335926" sldId="311"/>
            <ac:spMk id="10" creationId="{6D0F1C77-50EB-441A-97AA-14CBCDF60C53}"/>
          </ac:spMkLst>
        </pc:spChg>
        <pc:picChg chg="add mod">
          <ac:chgData name="Abels, Patrick" userId="ba666de4-0d21-43a6-8e66-51a18aae1b4a" providerId="ADAL" clId="{133AA99A-5491-4DE5-9695-40E01B78DF6F}" dt="2026-04-02T15:44:49.863" v="3339" actId="1076"/>
          <ac:picMkLst>
            <pc:docMk/>
            <pc:sldMk cId="335926" sldId="311"/>
            <ac:picMk id="5" creationId="{79A0230B-DA66-883B-6439-B4C11780DB2B}"/>
          </ac:picMkLst>
        </pc:picChg>
        <pc:picChg chg="add mod modCrop">
          <ac:chgData name="Abels, Patrick" userId="ba666de4-0d21-43a6-8e66-51a18aae1b4a" providerId="ADAL" clId="{133AA99A-5491-4DE5-9695-40E01B78DF6F}" dt="2026-04-02T15:44:49.863" v="3339" actId="1076"/>
          <ac:picMkLst>
            <pc:docMk/>
            <pc:sldMk cId="335926" sldId="311"/>
            <ac:picMk id="7" creationId="{E806CBE8-5CDA-BF54-4D81-808DAB273CF0}"/>
          </ac:picMkLst>
        </pc:picChg>
      </pc:sldChg>
      <pc:sldChg chg="addSp modSp add mod ord">
        <pc:chgData name="Abels, Patrick" userId="ba666de4-0d21-43a6-8e66-51a18aae1b4a" providerId="ADAL" clId="{133AA99A-5491-4DE5-9695-40E01B78DF6F}" dt="2026-04-02T15:52:14.351" v="3466" actId="1076"/>
        <pc:sldMkLst>
          <pc:docMk/>
          <pc:sldMk cId="1461271624" sldId="312"/>
        </pc:sldMkLst>
        <pc:spChg chg="mod">
          <ac:chgData name="Abels, Patrick" userId="ba666de4-0d21-43a6-8e66-51a18aae1b4a" providerId="ADAL" clId="{133AA99A-5491-4DE5-9695-40E01B78DF6F}" dt="2026-04-02T15:41:00.927" v="3305" actId="20577"/>
          <ac:spMkLst>
            <pc:docMk/>
            <pc:sldMk cId="1461271624" sldId="312"/>
            <ac:spMk id="3" creationId="{2E964B96-BA21-47D8-616F-C45C309F762E}"/>
          </ac:spMkLst>
        </pc:spChg>
        <pc:picChg chg="add mod">
          <ac:chgData name="Abels, Patrick" userId="ba666de4-0d21-43a6-8e66-51a18aae1b4a" providerId="ADAL" clId="{133AA99A-5491-4DE5-9695-40E01B78DF6F}" dt="2026-04-02T15:51:36.799" v="3454" actId="1076"/>
          <ac:picMkLst>
            <pc:docMk/>
            <pc:sldMk cId="1461271624" sldId="312"/>
            <ac:picMk id="5" creationId="{EFB01EC4-7B1C-1FC8-458E-EE671C50EBC1}"/>
          </ac:picMkLst>
        </pc:picChg>
        <pc:picChg chg="add mod">
          <ac:chgData name="Abels, Patrick" userId="ba666de4-0d21-43a6-8e66-51a18aae1b4a" providerId="ADAL" clId="{133AA99A-5491-4DE5-9695-40E01B78DF6F}" dt="2026-04-02T15:52:10.543" v="3465" actId="1076"/>
          <ac:picMkLst>
            <pc:docMk/>
            <pc:sldMk cId="1461271624" sldId="312"/>
            <ac:picMk id="7" creationId="{50C34584-2C39-8945-BDE2-809F176CCAE1}"/>
          </ac:picMkLst>
        </pc:picChg>
        <pc:picChg chg="add mod">
          <ac:chgData name="Abels, Patrick" userId="ba666de4-0d21-43a6-8e66-51a18aae1b4a" providerId="ADAL" clId="{133AA99A-5491-4DE5-9695-40E01B78DF6F}" dt="2026-04-02T15:52:14.351" v="3466" actId="1076"/>
          <ac:picMkLst>
            <pc:docMk/>
            <pc:sldMk cId="1461271624" sldId="312"/>
            <ac:picMk id="9" creationId="{8C88714F-A95C-7207-1657-6230EF05FF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2C2D1C7-AB5A-B615-A731-A156F2D638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/>
              <a:t>Fun …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sX0" fmla="*/ 0 w 1649114"/>
              <a:gd name="csY0" fmla="*/ 0 h 1685925"/>
              <a:gd name="csX1" fmla="*/ 500231 w 1649114"/>
              <a:gd name="csY1" fmla="*/ 0 h 1685925"/>
              <a:gd name="csX2" fmla="*/ 1016954 w 1649114"/>
              <a:gd name="csY2" fmla="*/ 0 h 1685925"/>
              <a:gd name="csX3" fmla="*/ 1649114 w 1649114"/>
              <a:gd name="csY3" fmla="*/ 0 h 1685925"/>
              <a:gd name="csX4" fmla="*/ 1649114 w 1649114"/>
              <a:gd name="csY4" fmla="*/ 545116 h 1685925"/>
              <a:gd name="csX5" fmla="*/ 1649114 w 1649114"/>
              <a:gd name="csY5" fmla="*/ 1073372 h 1685925"/>
              <a:gd name="csX6" fmla="*/ 1649114 w 1649114"/>
              <a:gd name="csY6" fmla="*/ 1685925 h 1685925"/>
              <a:gd name="csX7" fmla="*/ 1132392 w 1649114"/>
              <a:gd name="csY7" fmla="*/ 1685925 h 1685925"/>
              <a:gd name="csX8" fmla="*/ 566196 w 1649114"/>
              <a:gd name="csY8" fmla="*/ 1685925 h 1685925"/>
              <a:gd name="csX9" fmla="*/ 0 w 1649114"/>
              <a:gd name="csY9" fmla="*/ 1685925 h 1685925"/>
              <a:gd name="csX10" fmla="*/ 0 w 1649114"/>
              <a:gd name="csY10" fmla="*/ 1157669 h 1685925"/>
              <a:gd name="csX11" fmla="*/ 0 w 1649114"/>
              <a:gd name="csY11" fmla="*/ 646271 h 1685925"/>
              <a:gd name="csX12" fmla="*/ 0 w 1649114"/>
              <a:gd name="csY12" fmla="*/ 0 h 1685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6988BA44-164A-F7CA-AC6A-C1C359CE07A8}"/>
              </a:ext>
            </a:extLst>
          </p:cNvPr>
          <p:cNvSpPr/>
          <p:nvPr userDrawn="1"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D4DDF931-1D2A-A0BE-2792-86C1CEE29EB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/>
              <a:t> 7 </a:t>
            </a:r>
            <a:r>
              <a:rPr lang="en-GB" dirty="0"/>
              <a:t>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342D-4DEA-C422-57E9-C5D1F026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FB2314-1275-9B4F-000B-B4448CF52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64B96-BA21-47D8-616F-C45C309F76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Fun154,155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B01EC4-7B1C-1FC8-458E-EE671C50E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819" y="1427645"/>
            <a:ext cx="3033959" cy="51924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C34584-2C39-8945-BDE2-809F176CC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31" y="1798666"/>
            <a:ext cx="6974717" cy="20010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88714F-A95C-7207-1657-6230EF05F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45" y="3923155"/>
            <a:ext cx="2555428" cy="282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7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3A0C36-7714-3D81-414D-7B660767E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E4040-1E1D-9E59-3C4A-B93ECE2FC2B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51EA5B-449E-A912-C74D-1BD90763D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86" y="1900024"/>
            <a:ext cx="11291473" cy="394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2387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87FEB1-BBA4-A745-C8FF-02A20BF4B1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44B70-FE20-9D98-D945-BA3E970E5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1" b="45097"/>
          <a:stretch>
            <a:fillRect/>
          </a:stretch>
        </p:blipFill>
        <p:spPr>
          <a:xfrm>
            <a:off x="808852" y="2168642"/>
            <a:ext cx="10655473" cy="31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881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5A5A3-68C6-F3DF-27A6-2464D6655B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>
                <a:solidFill>
                  <a:srgbClr val="FFC000"/>
                </a:solidFill>
              </a:rPr>
              <a:t>Linien </a:t>
            </a:r>
            <a:r>
              <a:rPr lang="de-DE" dirty="0"/>
              <a:t>am </a:t>
            </a:r>
            <a:r>
              <a:rPr lang="de-DE" b="1" dirty="0">
                <a:solidFill>
                  <a:srgbClr val="FFC000"/>
                </a:solidFill>
              </a:rPr>
              <a:t>Kreis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219823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C047AC-D6C1-F903-AE18-0E087C1F09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112" y="155275"/>
            <a:ext cx="11915775" cy="1345721"/>
          </a:xfrm>
        </p:spPr>
        <p:txBody>
          <a:bodyPr/>
          <a:lstStyle/>
          <a:p>
            <a:r>
              <a:rPr lang="de-DE" dirty="0"/>
              <a:t>Konstruiere den Mittelpunkt.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00F7B2-ADE6-F808-7AB7-18F57EA72145}"/>
              </a:ext>
            </a:extLst>
          </p:cNvPr>
          <p:cNvSpPr/>
          <p:nvPr/>
        </p:nvSpPr>
        <p:spPr>
          <a:xfrm>
            <a:off x="3665999" y="1500996"/>
            <a:ext cx="4860000" cy="48600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00D68-7265-57AF-E756-FF7EC8D6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625" y="2896562"/>
            <a:ext cx="3211261" cy="18705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6DD7E2-32CD-A17E-36B3-15D3E02AFEF8}"/>
              </a:ext>
            </a:extLst>
          </p:cNvPr>
          <p:cNvSpPr/>
          <p:nvPr/>
        </p:nvSpPr>
        <p:spPr>
          <a:xfrm>
            <a:off x="10227469" y="4445794"/>
            <a:ext cx="469106" cy="1666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512061-CB69-31C3-E358-E709D6DD8F10}"/>
              </a:ext>
            </a:extLst>
          </p:cNvPr>
          <p:cNvSpPr/>
          <p:nvPr/>
        </p:nvSpPr>
        <p:spPr>
          <a:xfrm>
            <a:off x="10425113" y="4429267"/>
            <a:ext cx="45719" cy="16668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D52AF-23E3-E116-98E7-165B35D65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705099"/>
            <a:ext cx="1141486" cy="26574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C5E374-F82C-56B4-A379-D5E390799FEB}"/>
              </a:ext>
            </a:extLst>
          </p:cNvPr>
          <p:cNvSpPr txBox="1"/>
          <p:nvPr/>
        </p:nvSpPr>
        <p:spPr>
          <a:xfrm>
            <a:off x="10227469" y="5900855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Montserrat" pitchFamily="2" charset="0"/>
              </a:rPr>
              <a:t>Tipp</a:t>
            </a:r>
            <a:r>
              <a:rPr lang="de-DE" sz="1200" dirty="0">
                <a:solidFill>
                  <a:schemeClr val="bg1"/>
                </a:solidFill>
                <a:latin typeface="Montserrat" pitchFamily="2" charset="0"/>
              </a:rPr>
              <a:t>: </a:t>
            </a:r>
          </a:p>
          <a:p>
            <a:r>
              <a:rPr lang="de-DE" sz="1200" dirty="0">
                <a:solidFill>
                  <a:schemeClr val="bg1"/>
                </a:solidFill>
                <a:latin typeface="Montserrat" pitchFamily="2" charset="0"/>
              </a:rPr>
              <a:t>2 Sehnen </a:t>
            </a:r>
          </a:p>
          <a:p>
            <a:r>
              <a:rPr lang="de-DE" sz="1200" dirty="0">
                <a:solidFill>
                  <a:schemeClr val="bg1"/>
                </a:solidFill>
                <a:latin typeface="Montserrat" pitchFamily="2" charset="0"/>
              </a:rPr>
              <a:t>&gt; 2 Mittelsenkrechten </a:t>
            </a:r>
          </a:p>
          <a:p>
            <a:r>
              <a:rPr lang="de-DE" sz="1200" dirty="0">
                <a:solidFill>
                  <a:schemeClr val="bg1"/>
                </a:solidFill>
                <a:latin typeface="Montserrat" pitchFamily="2" charset="0"/>
              </a:rPr>
              <a:t>&gt; Schnittpunkt</a:t>
            </a:r>
          </a:p>
        </p:txBody>
      </p:sp>
    </p:spTree>
    <p:extLst>
      <p:ext uri="{BB962C8B-B14F-4D97-AF65-F5344CB8AC3E}">
        <p14:creationId xmlns:p14="http://schemas.microsoft.com/office/powerpoint/2010/main" val="42678515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907644-F7BA-E3BF-719C-7662AE91BC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EFF99F-EC88-BA79-A2C5-CC8786EE80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Linien am Kreis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E061BA-FF4B-0567-D0D6-4648C5F367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10F21"/>
              </a:clrFrom>
              <a:clrTo>
                <a:srgbClr val="010F2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7458" y="1037038"/>
            <a:ext cx="5268060" cy="5439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4916FD-66C6-D03D-37C5-44EC5C216FE9}"/>
              </a:ext>
            </a:extLst>
          </p:cNvPr>
          <p:cNvSpPr txBox="1"/>
          <p:nvPr/>
        </p:nvSpPr>
        <p:spPr>
          <a:xfrm>
            <a:off x="2063854" y="5701053"/>
            <a:ext cx="295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83AE5E"/>
                </a:solidFill>
                <a:latin typeface="Montserrat" pitchFamily="2" charset="0"/>
              </a:rPr>
              <a:t>Passante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164BA-DEE3-2812-9D5E-D51DB56FF825}"/>
              </a:ext>
            </a:extLst>
          </p:cNvPr>
          <p:cNvSpPr txBox="1"/>
          <p:nvPr/>
        </p:nvSpPr>
        <p:spPr>
          <a:xfrm>
            <a:off x="9238421" y="2260368"/>
            <a:ext cx="295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10C3DF"/>
                </a:solidFill>
                <a:latin typeface="Montserrat" pitchFamily="2" charset="0"/>
              </a:rPr>
              <a:t>Tangente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E351CD-3134-F0B4-527D-8FD37E0690EA}"/>
              </a:ext>
            </a:extLst>
          </p:cNvPr>
          <p:cNvSpPr txBox="1"/>
          <p:nvPr/>
        </p:nvSpPr>
        <p:spPr>
          <a:xfrm>
            <a:off x="1300070" y="3549744"/>
            <a:ext cx="295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E47639"/>
                </a:solidFill>
                <a:latin typeface="Montserrat" pitchFamily="2" charset="0"/>
              </a:rPr>
              <a:t>Durchmesser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C5AA79-C5DF-DC03-0AA0-8B461AE7E23F}"/>
              </a:ext>
            </a:extLst>
          </p:cNvPr>
          <p:cNvSpPr txBox="1"/>
          <p:nvPr/>
        </p:nvSpPr>
        <p:spPr>
          <a:xfrm>
            <a:off x="7831939" y="4943545"/>
            <a:ext cx="2953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E47639"/>
                </a:solidFill>
                <a:latin typeface="Montserrat" pitchFamily="2" charset="0"/>
              </a:rPr>
              <a:t>Sehne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F47E09-3298-3255-AEEB-A3DC1A42AACB}"/>
              </a:ext>
            </a:extLst>
          </p:cNvPr>
          <p:cNvSpPr txBox="1"/>
          <p:nvPr/>
        </p:nvSpPr>
        <p:spPr>
          <a:xfrm>
            <a:off x="9460069" y="3854230"/>
            <a:ext cx="2242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DC4DB4"/>
                </a:solidFill>
                <a:latin typeface="Montserrat" pitchFamily="2" charset="0"/>
              </a:rPr>
              <a:t>Sekante</a:t>
            </a:r>
          </a:p>
        </p:txBody>
      </p:sp>
    </p:spTree>
    <p:extLst>
      <p:ext uri="{BB962C8B-B14F-4D97-AF65-F5344CB8AC3E}">
        <p14:creationId xmlns:p14="http://schemas.microsoft.com/office/powerpoint/2010/main" val="419782796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82417-1B94-547B-3966-BF4FA37D0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551A72-CDA5-26DB-F428-96F269AAC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1" dirty="0"/>
              <a:t>	Mittelpunkt</a:t>
            </a:r>
            <a:r>
              <a:rPr lang="de-DE" dirty="0"/>
              <a:t> 					</a:t>
            </a:r>
            <a:r>
              <a:rPr lang="de-DE" b="1" dirty="0"/>
              <a:t>Tangente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C0FE0-8ED1-F7DA-9BA3-B29711BA64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Linien am Kreis (Forts.)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297D9-36F2-EE85-1E7E-47FF1EC2B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49" y="2837632"/>
            <a:ext cx="2320265" cy="31435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A2F56-9491-771A-8A4A-F6BADFC1A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914" y="2866207"/>
            <a:ext cx="2293043" cy="32102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9C06FC-A8C3-32DD-33E6-8F6FB17B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6875" r="39688"/>
          <a:stretch>
            <a:fillRect/>
          </a:stretch>
        </p:blipFill>
        <p:spPr>
          <a:xfrm>
            <a:off x="7759114" y="3140581"/>
            <a:ext cx="2166603" cy="22915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21861C-47FE-8FD5-CD87-6BE37EAE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6562"/>
          <a:stretch>
            <a:fillRect/>
          </a:stretch>
        </p:blipFill>
        <p:spPr>
          <a:xfrm>
            <a:off x="5611015" y="3140581"/>
            <a:ext cx="2166603" cy="2291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315648-8606-D2E6-AE63-C4825FF75C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6562"/>
          <a:stretch>
            <a:fillRect/>
          </a:stretch>
        </p:blipFill>
        <p:spPr>
          <a:xfrm>
            <a:off x="9934575" y="3140581"/>
            <a:ext cx="2166603" cy="22915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52C05C-064A-B1B3-A20C-26C5FE077974}"/>
              </a:ext>
            </a:extLst>
          </p:cNvPr>
          <p:cNvCxnSpPr/>
          <p:nvPr/>
        </p:nvCxnSpPr>
        <p:spPr>
          <a:xfrm>
            <a:off x="5248275" y="2766603"/>
            <a:ext cx="0" cy="340946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61521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70C764-90F8-874C-A0FE-D8B1E85393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5D895-B8A1-11AC-D5B5-3D897F73D7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Fun153,154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CC434-32D9-7E47-FC96-CD7900A8E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" y="1659093"/>
            <a:ext cx="10906125" cy="2436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61670-DA09-930A-A6A9-CCF9E5750DD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7093" y="3913852"/>
            <a:ext cx="10739438" cy="2668522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2E188F3C-F294-519D-664D-5FB004B85201}"/>
              </a:ext>
            </a:extLst>
          </p:cNvPr>
          <p:cNvSpPr/>
          <p:nvPr/>
        </p:nvSpPr>
        <p:spPr>
          <a:xfrm>
            <a:off x="652462" y="3995522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84920A5-A3DC-32B6-E088-FB08F93AFC92}"/>
              </a:ext>
            </a:extLst>
          </p:cNvPr>
          <p:cNvSpPr/>
          <p:nvPr/>
        </p:nvSpPr>
        <p:spPr>
          <a:xfrm>
            <a:off x="652462" y="2566772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9FB9059-B08C-743C-5F49-32A809D0C8DE}"/>
              </a:ext>
            </a:extLst>
          </p:cNvPr>
          <p:cNvSpPr/>
          <p:nvPr/>
        </p:nvSpPr>
        <p:spPr>
          <a:xfrm>
            <a:off x="652462" y="1683468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461368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998CE-850A-318F-087F-124CA8E7C9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8558B-6649-98CB-98A8-8D8B6AD6D2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Fun153,154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86215-0D26-3397-3E22-A755E36DA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70" y="1924014"/>
            <a:ext cx="2572109" cy="5144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3ECE9-A1C4-6C10-F639-84D92E1683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1067"/>
          <a:stretch>
            <a:fillRect/>
          </a:stretch>
        </p:blipFill>
        <p:spPr>
          <a:xfrm>
            <a:off x="590370" y="2551039"/>
            <a:ext cx="7068536" cy="30579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BCF0E-97A0-8C0F-424C-1A7248D7E4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4124638" y="2181225"/>
            <a:ext cx="7068536" cy="31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3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A9C1E-5739-9CDF-4BCB-EE34976631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ED37D-A8EC-69CE-8932-89695EE9A7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Fun154,155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0230B-DA66-883B-6439-B4C11780D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353" y="1751495"/>
            <a:ext cx="8535591" cy="2610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06CBE8-5CDA-BF54-4D81-808DAB27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7213"/>
          <a:stretch>
            <a:fillRect/>
          </a:stretch>
        </p:blipFill>
        <p:spPr>
          <a:xfrm>
            <a:off x="1517978" y="4361709"/>
            <a:ext cx="9021434" cy="190586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1EF8604-454A-5B3B-09A0-37202B03619B}"/>
              </a:ext>
            </a:extLst>
          </p:cNvPr>
          <p:cNvSpPr/>
          <p:nvPr/>
        </p:nvSpPr>
        <p:spPr>
          <a:xfrm>
            <a:off x="1456499" y="1738816"/>
            <a:ext cx="396000" cy="3960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8F88DA0-0AE4-8374-A0DB-23B567B07CC6}"/>
              </a:ext>
            </a:extLst>
          </p:cNvPr>
          <p:cNvSpPr/>
          <p:nvPr/>
        </p:nvSpPr>
        <p:spPr>
          <a:xfrm>
            <a:off x="1454588" y="2729787"/>
            <a:ext cx="396000" cy="3960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0F1C77-50EB-441A-97AA-14CBCDF60C53}"/>
              </a:ext>
            </a:extLst>
          </p:cNvPr>
          <p:cNvSpPr/>
          <p:nvPr/>
        </p:nvSpPr>
        <p:spPr>
          <a:xfrm>
            <a:off x="1513216" y="4404720"/>
            <a:ext cx="396000" cy="39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Widescreen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217</cp:revision>
  <dcterms:created xsi:type="dcterms:W3CDTF">2022-12-22T20:26:39Z</dcterms:created>
  <dcterms:modified xsi:type="dcterms:W3CDTF">2026-04-02T15:52:14Z</dcterms:modified>
</cp:coreProperties>
</file>