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304" r:id="rId3"/>
    <p:sldId id="286" r:id="rId4"/>
    <p:sldId id="305" r:id="rId5"/>
    <p:sldId id="306" r:id="rId6"/>
    <p:sldId id="307" r:id="rId7"/>
    <p:sldId id="308" r:id="rId8"/>
    <p:sldId id="310" r:id="rId9"/>
    <p:sldId id="311" r:id="rId10"/>
    <p:sldId id="312" r:id="rId11"/>
    <p:sldId id="313" r:id="rId12"/>
    <p:sldId id="309" r:id="rId1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7739"/>
    <a:srgbClr val="DD4DB5"/>
    <a:srgbClr val="10BFDB"/>
    <a:srgbClr val="FF0000"/>
    <a:srgbClr val="0F323F"/>
    <a:srgbClr val="22122B"/>
    <a:srgbClr val="011A35"/>
    <a:srgbClr val="262919"/>
    <a:srgbClr val="000000"/>
    <a:srgbClr val="0D25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3EDB4-E8CA-44C8-BA79-37533A35A2D6}" v="44" dt="2026-04-02T16:55:18.756"/>
    <p1510:client id="{32A5D412-E6B1-4A17-80EB-7957489E4048}" v="40" dt="2026-04-01T17:15:59.3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6-04-02T16:56:50.225" v="3394" actId="1076"/>
      <pc:docMkLst>
        <pc:docMk/>
      </pc:docMkLst>
      <pc:sldChg chg="del">
        <pc:chgData name="Abels, Patrick" userId="ba666de4-0d21-43a6-8e66-51a18aae1b4a" providerId="ADAL" clId="{133AA99A-5491-4DE5-9695-40E01B78DF6F}" dt="2026-04-01T17:16:05.686" v="2765" actId="47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133AA99A-5491-4DE5-9695-40E01B78DF6F}" dt="2026-04-02T16:27:35.826" v="2821" actId="2057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6-04-02T16:27:35.826" v="2821" actId="20577"/>
          <ac:spMkLst>
            <pc:docMk/>
            <pc:sldMk cId="3362198231" sldId="286"/>
            <ac:spMk id="2" creationId="{D615A5A3-68C6-F3DF-27A6-2464D6655B1A}"/>
          </ac:spMkLst>
        </pc:spChg>
      </pc:sldChg>
      <pc:sldChg chg="del">
        <pc:chgData name="Abels, Patrick" userId="ba666de4-0d21-43a6-8e66-51a18aae1b4a" providerId="ADAL" clId="{133AA99A-5491-4DE5-9695-40E01B78DF6F}" dt="2026-04-01T17:16:39.987" v="2771" actId="47"/>
        <pc:sldMkLst>
          <pc:docMk/>
          <pc:sldMk cId="3495261832" sldId="299"/>
        </pc:sldMkLst>
      </pc:sldChg>
      <pc:sldChg chg="del">
        <pc:chgData name="Abels, Patrick" userId="ba666de4-0d21-43a6-8e66-51a18aae1b4a" providerId="ADAL" clId="{133AA99A-5491-4DE5-9695-40E01B78DF6F}" dt="2026-04-01T17:16:40.959" v="2772" actId="47"/>
        <pc:sldMkLst>
          <pc:docMk/>
          <pc:sldMk cId="1467013587" sldId="300"/>
        </pc:sldMkLst>
      </pc:sldChg>
      <pc:sldChg chg="del">
        <pc:chgData name="Abels, Patrick" userId="ba666de4-0d21-43a6-8e66-51a18aae1b4a" providerId="ADAL" clId="{133AA99A-5491-4DE5-9695-40E01B78DF6F}" dt="2026-04-01T17:16:41.766" v="2773" actId="47"/>
        <pc:sldMkLst>
          <pc:docMk/>
          <pc:sldMk cId="3687613522" sldId="301"/>
        </pc:sldMkLst>
      </pc:sldChg>
      <pc:sldChg chg="del">
        <pc:chgData name="Abels, Patrick" userId="ba666de4-0d21-43a6-8e66-51a18aae1b4a" providerId="ADAL" clId="{133AA99A-5491-4DE5-9695-40E01B78DF6F}" dt="2026-04-01T17:16:31.859" v="2769" actId="47"/>
        <pc:sldMkLst>
          <pc:docMk/>
          <pc:sldMk cId="793415607" sldId="302"/>
        </pc:sldMkLst>
      </pc:sldChg>
      <pc:sldChg chg="del">
        <pc:chgData name="Abels, Patrick" userId="ba666de4-0d21-43a6-8e66-51a18aae1b4a" providerId="ADAL" clId="{133AA99A-5491-4DE5-9695-40E01B78DF6F}" dt="2026-04-01T17:16:12.311" v="2767" actId="47"/>
        <pc:sldMkLst>
          <pc:docMk/>
          <pc:sldMk cId="3515267478" sldId="303"/>
        </pc:sldMkLst>
      </pc:sldChg>
      <pc:sldChg chg="addSp modSp new mod">
        <pc:chgData name="Abels, Patrick" userId="ba666de4-0d21-43a6-8e66-51a18aae1b4a" providerId="ADAL" clId="{133AA99A-5491-4DE5-9695-40E01B78DF6F}" dt="2026-04-02T15:53:52.713" v="2781" actId="1076"/>
        <pc:sldMkLst>
          <pc:docMk/>
          <pc:sldMk cId="2029088180" sldId="304"/>
        </pc:sldMkLst>
        <pc:picChg chg="add mod modCrop">
          <ac:chgData name="Abels, Patrick" userId="ba666de4-0d21-43a6-8e66-51a18aae1b4a" providerId="ADAL" clId="{133AA99A-5491-4DE5-9695-40E01B78DF6F}" dt="2026-04-02T15:53:52.713" v="2781" actId="1076"/>
          <ac:picMkLst>
            <pc:docMk/>
            <pc:sldMk cId="2029088180" sldId="304"/>
            <ac:picMk id="3" creationId="{D07F532F-6662-0A52-D174-5B18E69F9C5B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2T16:55:18.756" v="3379"/>
        <pc:sldMkLst>
          <pc:docMk/>
          <pc:sldMk cId="4267851599" sldId="305"/>
        </pc:sldMkLst>
        <pc:spChg chg="del">
          <ac:chgData name="Abels, Patrick" userId="ba666de4-0d21-43a6-8e66-51a18aae1b4a" providerId="ADAL" clId="{133AA99A-5491-4DE5-9695-40E01B78DF6F}" dt="2026-04-02T16:54:16.247" v="3300" actId="478"/>
          <ac:spMkLst>
            <pc:docMk/>
            <pc:sldMk cId="4267851599" sldId="305"/>
            <ac:spMk id="2" creationId="{FCC047AC-D6C1-F903-AE18-0E087C1F096C}"/>
          </ac:spMkLst>
        </pc:spChg>
        <pc:spChg chg="add mod">
          <ac:chgData name="Abels, Patrick" userId="ba666de4-0d21-43a6-8e66-51a18aae1b4a" providerId="ADAL" clId="{133AA99A-5491-4DE5-9695-40E01B78DF6F}" dt="2026-04-02T16:55:12.030" v="3378" actId="20577"/>
          <ac:spMkLst>
            <pc:docMk/>
            <pc:sldMk cId="4267851599" sldId="305"/>
            <ac:spMk id="3" creationId="{349D3DD1-DC9D-C602-0E9F-5FF1F06F412E}"/>
          </ac:spMkLst>
        </pc:spChg>
        <pc:picChg chg="add mod">
          <ac:chgData name="Abels, Patrick" userId="ba666de4-0d21-43a6-8e66-51a18aae1b4a" providerId="ADAL" clId="{133AA99A-5491-4DE5-9695-40E01B78DF6F}" dt="2026-04-02T16:55:18.756" v="3379"/>
          <ac:picMkLst>
            <pc:docMk/>
            <pc:sldMk cId="4267851599" sldId="305"/>
            <ac:picMk id="4" creationId="{4DCD995E-6E64-D7DE-2EAE-5D2141276E3D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6:56:02.349" v="3384" actId="1076"/>
        <pc:sldMkLst>
          <pc:docMk/>
          <pc:sldMk cId="4197827963" sldId="306"/>
        </pc:sldMkLst>
        <pc:spChg chg="mod">
          <ac:chgData name="Abels, Patrick" userId="ba666de4-0d21-43a6-8e66-51a18aae1b4a" providerId="ADAL" clId="{133AA99A-5491-4DE5-9695-40E01B78DF6F}" dt="2026-04-02T16:27:18.038" v="2798" actId="20577"/>
          <ac:spMkLst>
            <pc:docMk/>
            <pc:sldMk cId="4197827963" sldId="306"/>
            <ac:spMk id="3" creationId="{FAEFF99F-EC88-BA79-A2C5-CC8786EE801E}"/>
          </ac:spMkLst>
        </pc:spChg>
        <pc:spChg chg="add mod">
          <ac:chgData name="Abels, Patrick" userId="ba666de4-0d21-43a6-8e66-51a18aae1b4a" providerId="ADAL" clId="{133AA99A-5491-4DE5-9695-40E01B78DF6F}" dt="2026-04-02T16:32:44.520" v="2873" actId="1076"/>
          <ac:spMkLst>
            <pc:docMk/>
            <pc:sldMk cId="4197827963" sldId="306"/>
            <ac:spMk id="6" creationId="{1648B7CD-8540-FF9E-C2D0-12183484B706}"/>
          </ac:spMkLst>
        </pc:spChg>
        <pc:picChg chg="add mod">
          <ac:chgData name="Abels, Patrick" userId="ba666de4-0d21-43a6-8e66-51a18aae1b4a" providerId="ADAL" clId="{133AA99A-5491-4DE5-9695-40E01B78DF6F}" dt="2026-04-02T16:28:49.463" v="2824" actId="1076"/>
          <ac:picMkLst>
            <pc:docMk/>
            <pc:sldMk cId="4197827963" sldId="306"/>
            <ac:picMk id="5" creationId="{4B028B86-3C10-FA36-F739-1E9477E814B6}"/>
          </ac:picMkLst>
        </pc:picChg>
        <pc:picChg chg="add mod">
          <ac:chgData name="Abels, Patrick" userId="ba666de4-0d21-43a6-8e66-51a18aae1b4a" providerId="ADAL" clId="{133AA99A-5491-4DE5-9695-40E01B78DF6F}" dt="2026-04-02T16:56:02.349" v="3384" actId="1076"/>
          <ac:picMkLst>
            <pc:docMk/>
            <pc:sldMk cId="4197827963" sldId="306"/>
            <ac:picMk id="8" creationId="{CC4F85B8-D079-9C1B-21DC-43F8D8E90B4D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6:47:32.159" v="3151" actId="208"/>
        <pc:sldMkLst>
          <pc:docMk/>
          <pc:sldMk cId="3084613682" sldId="307"/>
        </pc:sldMkLst>
        <pc:spChg chg="mod">
          <ac:chgData name="Abels, Patrick" userId="ba666de4-0d21-43a6-8e66-51a18aae1b4a" providerId="ADAL" clId="{133AA99A-5491-4DE5-9695-40E01B78DF6F}" dt="2026-04-02T16:39:48.230" v="3066" actId="20577"/>
          <ac:spMkLst>
            <pc:docMk/>
            <pc:sldMk cId="3084613682" sldId="307"/>
            <ac:spMk id="3" creationId="{4AB5D895-B8A1-11AC-D5B5-3D897F73D709}"/>
          </ac:spMkLst>
        </pc:spChg>
        <pc:spChg chg="add mod">
          <ac:chgData name="Abels, Patrick" userId="ba666de4-0d21-43a6-8e66-51a18aae1b4a" providerId="ADAL" clId="{133AA99A-5491-4DE5-9695-40E01B78DF6F}" dt="2026-04-02T16:47:21.957" v="3148" actId="1035"/>
          <ac:spMkLst>
            <pc:docMk/>
            <pc:sldMk cId="3084613682" sldId="307"/>
            <ac:spMk id="6" creationId="{7B0CA5F6-592E-E44B-3EEA-780BD24242A8}"/>
          </ac:spMkLst>
        </pc:spChg>
        <pc:spChg chg="add mod">
          <ac:chgData name="Abels, Patrick" userId="ba666de4-0d21-43a6-8e66-51a18aae1b4a" providerId="ADAL" clId="{133AA99A-5491-4DE5-9695-40E01B78DF6F}" dt="2026-04-02T16:47:32.159" v="3151" actId="208"/>
          <ac:spMkLst>
            <pc:docMk/>
            <pc:sldMk cId="3084613682" sldId="307"/>
            <ac:spMk id="7" creationId="{0A0764DF-F8CF-E5C9-841A-89F10CD50933}"/>
          </ac:spMkLst>
        </pc:spChg>
        <pc:picChg chg="add mod">
          <ac:chgData name="Abels, Patrick" userId="ba666de4-0d21-43a6-8e66-51a18aae1b4a" providerId="ADAL" clId="{133AA99A-5491-4DE5-9695-40E01B78DF6F}" dt="2026-04-02T16:39:52.462" v="3068" actId="14100"/>
          <ac:picMkLst>
            <pc:docMk/>
            <pc:sldMk cId="3084613682" sldId="307"/>
            <ac:picMk id="5" creationId="{C792023C-C5CD-46E6-0356-90661AF4C4BD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6:46:48.878" v="3135" actId="20577"/>
        <pc:sldMkLst>
          <pc:docMk/>
          <pc:sldMk cId="1682733079" sldId="308"/>
        </pc:sldMkLst>
        <pc:spChg chg="mod">
          <ac:chgData name="Abels, Patrick" userId="ba666de4-0d21-43a6-8e66-51a18aae1b4a" providerId="ADAL" clId="{133AA99A-5491-4DE5-9695-40E01B78DF6F}" dt="2026-04-02T16:46:48.878" v="3135" actId="20577"/>
          <ac:spMkLst>
            <pc:docMk/>
            <pc:sldMk cId="1682733079" sldId="308"/>
            <ac:spMk id="3" creationId="{68F8558B-6649-98CB-98A8-8D8B6AD6D272}"/>
          </ac:spMkLst>
        </pc:spChg>
        <pc:picChg chg="add mod">
          <ac:chgData name="Abels, Patrick" userId="ba666de4-0d21-43a6-8e66-51a18aae1b4a" providerId="ADAL" clId="{133AA99A-5491-4DE5-9695-40E01B78DF6F}" dt="2026-04-02T16:46:45.223" v="3129" actId="1076"/>
          <ac:picMkLst>
            <pc:docMk/>
            <pc:sldMk cId="1682733079" sldId="308"/>
            <ac:picMk id="5" creationId="{54E28B01-1B7D-D5EA-877C-2CBBC07FD41B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6:46:00.024" v="3125" actId="1076"/>
        <pc:sldMkLst>
          <pc:docMk/>
          <pc:sldMk cId="1272723871" sldId="309"/>
        </pc:sldMkLst>
        <pc:spChg chg="mod">
          <ac:chgData name="Abels, Patrick" userId="ba666de4-0d21-43a6-8e66-51a18aae1b4a" providerId="ADAL" clId="{133AA99A-5491-4DE5-9695-40E01B78DF6F}" dt="2026-04-02T16:45:52.591" v="3122" actId="20577"/>
          <ac:spMkLst>
            <pc:docMk/>
            <pc:sldMk cId="1272723871" sldId="309"/>
            <ac:spMk id="3" creationId="{ED0E4040-1E1D-9E59-3C4A-B93ECE2FC2B6}"/>
          </ac:spMkLst>
        </pc:spChg>
        <pc:picChg chg="add mod">
          <ac:chgData name="Abels, Patrick" userId="ba666de4-0d21-43a6-8e66-51a18aae1b4a" providerId="ADAL" clId="{133AA99A-5491-4DE5-9695-40E01B78DF6F}" dt="2026-04-02T16:46:00.024" v="3125" actId="1076"/>
          <ac:picMkLst>
            <pc:docMk/>
            <pc:sldMk cId="1272723871" sldId="309"/>
            <ac:picMk id="5" creationId="{0AAD795C-0751-5894-0599-6808D6D7FA71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2T16:53:09.247" v="3299" actId="113"/>
        <pc:sldMkLst>
          <pc:docMk/>
          <pc:sldMk cId="3162103689" sldId="310"/>
        </pc:sldMkLst>
        <pc:spChg chg="mod">
          <ac:chgData name="Abels, Patrick" userId="ba666de4-0d21-43a6-8e66-51a18aae1b4a" providerId="ADAL" clId="{133AA99A-5491-4DE5-9695-40E01B78DF6F}" dt="2026-04-02T16:53:09.247" v="3299" actId="113"/>
          <ac:spMkLst>
            <pc:docMk/>
            <pc:sldMk cId="3162103689" sldId="310"/>
            <ac:spMk id="2" creationId="{D49F026E-E93C-97D5-6D1C-BF80DC6EDC23}"/>
          </ac:spMkLst>
        </pc:spChg>
        <pc:spChg chg="add del">
          <ac:chgData name="Abels, Patrick" userId="ba666de4-0d21-43a6-8e66-51a18aae1b4a" providerId="ADAL" clId="{133AA99A-5491-4DE5-9695-40E01B78DF6F}" dt="2026-04-02T16:52:42.270" v="3291" actId="478"/>
          <ac:spMkLst>
            <pc:docMk/>
            <pc:sldMk cId="3162103689" sldId="310"/>
            <ac:spMk id="3" creationId="{95196EA3-FAEF-E47F-284F-F527E7548022}"/>
          </ac:spMkLst>
        </pc:spChg>
        <pc:picChg chg="add mod">
          <ac:chgData name="Abels, Patrick" userId="ba666de4-0d21-43a6-8e66-51a18aae1b4a" providerId="ADAL" clId="{133AA99A-5491-4DE5-9695-40E01B78DF6F}" dt="2026-04-02T16:53:02.926" v="3297" actId="1076"/>
          <ac:picMkLst>
            <pc:docMk/>
            <pc:sldMk cId="3162103689" sldId="310"/>
            <ac:picMk id="5" creationId="{E26416AA-ED36-CD06-66FF-A623D3FBE4CF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2T16:56:50.225" v="3394" actId="1076"/>
        <pc:sldMkLst>
          <pc:docMk/>
          <pc:sldMk cId="244817154" sldId="311"/>
        </pc:sldMkLst>
        <pc:spChg chg="mod">
          <ac:chgData name="Abels, Patrick" userId="ba666de4-0d21-43a6-8e66-51a18aae1b4a" providerId="ADAL" clId="{133AA99A-5491-4DE5-9695-40E01B78DF6F}" dt="2026-04-02T16:30:58.318" v="2837" actId="20577"/>
          <ac:spMkLst>
            <pc:docMk/>
            <pc:sldMk cId="244817154" sldId="311"/>
            <ac:spMk id="3" creationId="{F81C3869-B73D-827B-ACD4-9764C388F0F6}"/>
          </ac:spMkLst>
        </pc:spChg>
        <pc:spChg chg="add mod">
          <ac:chgData name="Abels, Patrick" userId="ba666de4-0d21-43a6-8e66-51a18aae1b4a" providerId="ADAL" clId="{133AA99A-5491-4DE5-9695-40E01B78DF6F}" dt="2026-04-02T16:38:58.578" v="3023" actId="6549"/>
          <ac:spMkLst>
            <pc:docMk/>
            <pc:sldMk cId="244817154" sldId="311"/>
            <ac:spMk id="6" creationId="{28F27B3F-5746-9D1E-BF51-1E36B90B6708}"/>
          </ac:spMkLst>
        </pc:spChg>
        <pc:spChg chg="add mod">
          <ac:chgData name="Abels, Patrick" userId="ba666de4-0d21-43a6-8e66-51a18aae1b4a" providerId="ADAL" clId="{133AA99A-5491-4DE5-9695-40E01B78DF6F}" dt="2026-04-02T16:39:06.509" v="3058" actId="1035"/>
          <ac:spMkLst>
            <pc:docMk/>
            <pc:sldMk cId="244817154" sldId="311"/>
            <ac:spMk id="14" creationId="{ED5ABADE-9791-D01C-1DAD-CD8E40E35EF3}"/>
          </ac:spMkLst>
        </pc:spChg>
        <pc:picChg chg="add mod">
          <ac:chgData name="Abels, Patrick" userId="ba666de4-0d21-43a6-8e66-51a18aae1b4a" providerId="ADAL" clId="{133AA99A-5491-4DE5-9695-40E01B78DF6F}" dt="2026-04-02T16:33:38.897" v="2899" actId="1076"/>
          <ac:picMkLst>
            <pc:docMk/>
            <pc:sldMk cId="244817154" sldId="311"/>
            <ac:picMk id="5" creationId="{F8870DFD-6874-2BB4-F12F-C370D269D3BF}"/>
          </ac:picMkLst>
        </pc:picChg>
        <pc:picChg chg="add del mod">
          <ac:chgData name="Abels, Patrick" userId="ba666de4-0d21-43a6-8e66-51a18aae1b4a" providerId="ADAL" clId="{133AA99A-5491-4DE5-9695-40E01B78DF6F}" dt="2026-04-02T16:34:29.390" v="2940" actId="478"/>
          <ac:picMkLst>
            <pc:docMk/>
            <pc:sldMk cId="244817154" sldId="311"/>
            <ac:picMk id="7" creationId="{D794C811-AD12-9381-D859-A519AB1A75A6}"/>
          </ac:picMkLst>
        </pc:picChg>
        <pc:picChg chg="add mod">
          <ac:chgData name="Abels, Patrick" userId="ba666de4-0d21-43a6-8e66-51a18aae1b4a" providerId="ADAL" clId="{133AA99A-5491-4DE5-9695-40E01B78DF6F}" dt="2026-04-02T16:39:06.509" v="3058" actId="1035"/>
          <ac:picMkLst>
            <pc:docMk/>
            <pc:sldMk cId="244817154" sldId="311"/>
            <ac:picMk id="9" creationId="{B9E9CC66-ADC7-8ADB-19C0-0A15708ECACE}"/>
          </ac:picMkLst>
        </pc:picChg>
        <pc:picChg chg="add mod">
          <ac:chgData name="Abels, Patrick" userId="ba666de4-0d21-43a6-8e66-51a18aae1b4a" providerId="ADAL" clId="{133AA99A-5491-4DE5-9695-40E01B78DF6F}" dt="2026-04-02T16:39:06.509" v="3058" actId="1035"/>
          <ac:picMkLst>
            <pc:docMk/>
            <pc:sldMk cId="244817154" sldId="311"/>
            <ac:picMk id="11" creationId="{D724B960-08F8-6ABB-FB79-C26C2CEAAC82}"/>
          </ac:picMkLst>
        </pc:picChg>
        <pc:picChg chg="add mod">
          <ac:chgData name="Abels, Patrick" userId="ba666de4-0d21-43a6-8e66-51a18aae1b4a" providerId="ADAL" clId="{133AA99A-5491-4DE5-9695-40E01B78DF6F}" dt="2026-04-02T16:39:06.509" v="3058" actId="1035"/>
          <ac:picMkLst>
            <pc:docMk/>
            <pc:sldMk cId="244817154" sldId="311"/>
            <ac:picMk id="13" creationId="{028DA2A6-2674-2181-80EB-8BFECBAC4AE9}"/>
          </ac:picMkLst>
        </pc:picChg>
        <pc:picChg chg="add del mod modCrop">
          <ac:chgData name="Abels, Patrick" userId="ba666de4-0d21-43a6-8e66-51a18aae1b4a" providerId="ADAL" clId="{133AA99A-5491-4DE5-9695-40E01B78DF6F}" dt="2026-04-02T16:38:30.732" v="3015" actId="478"/>
          <ac:picMkLst>
            <pc:docMk/>
            <pc:sldMk cId="244817154" sldId="311"/>
            <ac:picMk id="15" creationId="{C62AC659-9850-73D9-D04B-EC68B195F078}"/>
          </ac:picMkLst>
        </pc:picChg>
        <pc:picChg chg="add del mod modCrop">
          <ac:chgData name="Abels, Patrick" userId="ba666de4-0d21-43a6-8e66-51a18aae1b4a" providerId="ADAL" clId="{133AA99A-5491-4DE5-9695-40E01B78DF6F}" dt="2026-04-02T16:38:27.413" v="3013" actId="478"/>
          <ac:picMkLst>
            <pc:docMk/>
            <pc:sldMk cId="244817154" sldId="311"/>
            <ac:picMk id="16" creationId="{BBAE74C5-61B8-AB0A-488D-8ABC48E20ED3}"/>
          </ac:picMkLst>
        </pc:picChg>
        <pc:picChg chg="add del mod modCrop">
          <ac:chgData name="Abels, Patrick" userId="ba666de4-0d21-43a6-8e66-51a18aae1b4a" providerId="ADAL" clId="{133AA99A-5491-4DE5-9695-40E01B78DF6F}" dt="2026-04-02T16:38:34.222" v="3017" actId="478"/>
          <ac:picMkLst>
            <pc:docMk/>
            <pc:sldMk cId="244817154" sldId="311"/>
            <ac:picMk id="17" creationId="{983D81AD-ADE4-25E2-4D40-730590CAD498}"/>
          </ac:picMkLst>
        </pc:picChg>
        <pc:picChg chg="add mod">
          <ac:chgData name="Abels, Patrick" userId="ba666de4-0d21-43a6-8e66-51a18aae1b4a" providerId="ADAL" clId="{133AA99A-5491-4DE5-9695-40E01B78DF6F}" dt="2026-04-02T16:56:50.225" v="3394" actId="1076"/>
          <ac:picMkLst>
            <pc:docMk/>
            <pc:sldMk cId="244817154" sldId="311"/>
            <ac:picMk id="19" creationId="{C9B42769-AF05-8315-FA70-66241EAA0326}"/>
          </ac:picMkLst>
        </pc:picChg>
        <pc:picChg chg="add mod">
          <ac:chgData name="Abels, Patrick" userId="ba666de4-0d21-43a6-8e66-51a18aae1b4a" providerId="ADAL" clId="{133AA99A-5491-4DE5-9695-40E01B78DF6F}" dt="2026-04-02T16:56:44.927" v="3393" actId="14100"/>
          <ac:picMkLst>
            <pc:docMk/>
            <pc:sldMk cId="244817154" sldId="311"/>
            <ac:picMk id="21" creationId="{A934248F-3C1C-1A9D-B03B-CE5324F8CE63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2T16:49:09.814" v="3193" actId="1038"/>
        <pc:sldMkLst>
          <pc:docMk/>
          <pc:sldMk cId="1300537816" sldId="312"/>
        </pc:sldMkLst>
        <pc:spChg chg="mod">
          <ac:chgData name="Abels, Patrick" userId="ba666de4-0d21-43a6-8e66-51a18aae1b4a" providerId="ADAL" clId="{133AA99A-5491-4DE5-9695-40E01B78DF6F}" dt="2026-04-02T16:41:47.174" v="3081" actId="20577"/>
          <ac:spMkLst>
            <pc:docMk/>
            <pc:sldMk cId="1300537816" sldId="312"/>
            <ac:spMk id="3" creationId="{65C4CFA2-33FA-CD84-9ECB-9770B19855ED}"/>
          </ac:spMkLst>
        </pc:spChg>
        <pc:spChg chg="add mod">
          <ac:chgData name="Abels, Patrick" userId="ba666de4-0d21-43a6-8e66-51a18aae1b4a" providerId="ADAL" clId="{133AA99A-5491-4DE5-9695-40E01B78DF6F}" dt="2026-04-02T16:48:25.609" v="3180" actId="1035"/>
          <ac:spMkLst>
            <pc:docMk/>
            <pc:sldMk cId="1300537816" sldId="312"/>
            <ac:spMk id="10" creationId="{7A9C4EFA-41C0-5FFA-54B2-1364695F2D02}"/>
          </ac:spMkLst>
        </pc:spChg>
        <pc:spChg chg="add del mod">
          <ac:chgData name="Abels, Patrick" userId="ba666de4-0d21-43a6-8e66-51a18aae1b4a" providerId="ADAL" clId="{133AA99A-5491-4DE5-9695-40E01B78DF6F}" dt="2026-04-02T16:48:19.071" v="3174" actId="478"/>
          <ac:spMkLst>
            <pc:docMk/>
            <pc:sldMk cId="1300537816" sldId="312"/>
            <ac:spMk id="11" creationId="{1EFEAFE8-74D0-147E-F916-E43194915543}"/>
          </ac:spMkLst>
        </pc:spChg>
        <pc:spChg chg="add mod">
          <ac:chgData name="Abels, Patrick" userId="ba666de4-0d21-43a6-8e66-51a18aae1b4a" providerId="ADAL" clId="{133AA99A-5491-4DE5-9695-40E01B78DF6F}" dt="2026-04-02T16:48:54.076" v="3187" actId="208"/>
          <ac:spMkLst>
            <pc:docMk/>
            <pc:sldMk cId="1300537816" sldId="312"/>
            <ac:spMk id="12" creationId="{A7D4F562-711B-71AA-641E-116983A31D35}"/>
          </ac:spMkLst>
        </pc:spChg>
        <pc:spChg chg="add mod">
          <ac:chgData name="Abels, Patrick" userId="ba666de4-0d21-43a6-8e66-51a18aae1b4a" providerId="ADAL" clId="{133AA99A-5491-4DE5-9695-40E01B78DF6F}" dt="2026-04-02T16:49:09.814" v="3193" actId="1038"/>
          <ac:spMkLst>
            <pc:docMk/>
            <pc:sldMk cId="1300537816" sldId="312"/>
            <ac:spMk id="13" creationId="{7AA4610B-9EC2-3446-2C94-E932A2D2B4F5}"/>
          </ac:spMkLst>
        </pc:spChg>
        <pc:picChg chg="add mod modCrop">
          <ac:chgData name="Abels, Patrick" userId="ba666de4-0d21-43a6-8e66-51a18aae1b4a" providerId="ADAL" clId="{133AA99A-5491-4DE5-9695-40E01B78DF6F}" dt="2026-04-02T16:44:51.795" v="3115" actId="1038"/>
          <ac:picMkLst>
            <pc:docMk/>
            <pc:sldMk cId="1300537816" sldId="312"/>
            <ac:picMk id="5" creationId="{9F371A49-6230-0A4B-ED42-2166E25EF301}"/>
          </ac:picMkLst>
        </pc:picChg>
        <pc:picChg chg="add mod modCrop">
          <ac:chgData name="Abels, Patrick" userId="ba666de4-0d21-43a6-8e66-51a18aae1b4a" providerId="ADAL" clId="{133AA99A-5491-4DE5-9695-40E01B78DF6F}" dt="2026-04-02T16:44:29.672" v="3106" actId="732"/>
          <ac:picMkLst>
            <pc:docMk/>
            <pc:sldMk cId="1300537816" sldId="312"/>
            <ac:picMk id="6" creationId="{A43323C9-834F-C40B-FB4C-8A2DEA18F73C}"/>
          </ac:picMkLst>
        </pc:picChg>
        <pc:picChg chg="add mod">
          <ac:chgData name="Abels, Patrick" userId="ba666de4-0d21-43a6-8e66-51a18aae1b4a" providerId="ADAL" clId="{133AA99A-5491-4DE5-9695-40E01B78DF6F}" dt="2026-04-02T16:44:04.815" v="3097" actId="14100"/>
          <ac:picMkLst>
            <pc:docMk/>
            <pc:sldMk cId="1300537816" sldId="312"/>
            <ac:picMk id="8" creationId="{B9F8129A-ABD6-B77A-F02C-5D6D40E1DFA8}"/>
          </ac:picMkLst>
        </pc:picChg>
        <pc:picChg chg="add del mod">
          <ac:chgData name="Abels, Patrick" userId="ba666de4-0d21-43a6-8e66-51a18aae1b4a" providerId="ADAL" clId="{133AA99A-5491-4DE5-9695-40E01B78DF6F}" dt="2026-04-02T16:44:24.061" v="3105" actId="478"/>
          <ac:picMkLst>
            <pc:docMk/>
            <pc:sldMk cId="1300537816" sldId="312"/>
            <ac:picMk id="9" creationId="{C2DF4131-B3C7-5303-8B91-92E269E9B8FF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16:50:56.863" v="3229" actId="14100"/>
        <pc:sldMkLst>
          <pc:docMk/>
          <pc:sldMk cId="2048017281" sldId="313"/>
        </pc:sldMkLst>
        <pc:spChg chg="mod">
          <ac:chgData name="Abels, Patrick" userId="ba666de4-0d21-43a6-8e66-51a18aae1b4a" providerId="ADAL" clId="{133AA99A-5491-4DE5-9695-40E01B78DF6F}" dt="2026-04-02T16:49:33.004" v="3205" actId="20577"/>
          <ac:spMkLst>
            <pc:docMk/>
            <pc:sldMk cId="2048017281" sldId="313"/>
            <ac:spMk id="3" creationId="{53169CBD-BAE8-D4BD-7EE0-22C10A6E1BD8}"/>
          </ac:spMkLst>
        </pc:spChg>
        <pc:picChg chg="add mod">
          <ac:chgData name="Abels, Patrick" userId="ba666de4-0d21-43a6-8e66-51a18aae1b4a" providerId="ADAL" clId="{133AA99A-5491-4DE5-9695-40E01B78DF6F}" dt="2026-04-02T16:50:52.973" v="3228" actId="1037"/>
          <ac:picMkLst>
            <pc:docMk/>
            <pc:sldMk cId="2048017281" sldId="313"/>
            <ac:picMk id="5" creationId="{90850807-015C-84DB-A963-A0523739FE92}"/>
          </ac:picMkLst>
        </pc:picChg>
        <pc:picChg chg="add mod">
          <ac:chgData name="Abels, Patrick" userId="ba666de4-0d21-43a6-8e66-51a18aae1b4a" providerId="ADAL" clId="{133AA99A-5491-4DE5-9695-40E01B78DF6F}" dt="2026-04-02T16:50:52.973" v="3228" actId="1037"/>
          <ac:picMkLst>
            <pc:docMk/>
            <pc:sldMk cId="2048017281" sldId="313"/>
            <ac:picMk id="7" creationId="{B20A3010-0B27-1F9E-5962-345F6F1B1D0E}"/>
          </ac:picMkLst>
        </pc:picChg>
        <pc:picChg chg="add mod">
          <ac:chgData name="Abels, Patrick" userId="ba666de4-0d21-43a6-8e66-51a18aae1b4a" providerId="ADAL" clId="{133AA99A-5491-4DE5-9695-40E01B78DF6F}" dt="2026-04-02T16:50:56.863" v="3229" actId="14100"/>
          <ac:picMkLst>
            <pc:docMk/>
            <pc:sldMk cId="2048017281" sldId="313"/>
            <ac:picMk id="9" creationId="{8CC4994B-C2C6-2667-7C33-DD67D14D1E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30A6A6-5D3D-2393-0CE6-4DD8307179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4CFA2-33FA-CD84-9ECB-9770B1985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Fun158,159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371A49-6230-0A4B-ED42-2166E25EF3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1478"/>
          <a:stretch>
            <a:fillRect/>
          </a:stretch>
        </p:blipFill>
        <p:spPr>
          <a:xfrm>
            <a:off x="43130" y="1794553"/>
            <a:ext cx="6300035" cy="38557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3323C9-834F-C40B-FB4C-8A2DEA18F7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160"/>
          <a:stretch>
            <a:fillRect/>
          </a:stretch>
        </p:blipFill>
        <p:spPr>
          <a:xfrm>
            <a:off x="6240524" y="1207698"/>
            <a:ext cx="5858381" cy="25634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F8129A-ABD6-B77A-F02C-5D6D40E1D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7887" y="3847876"/>
            <a:ext cx="5858381" cy="1619759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7A9C4EFA-41C0-5FFA-54B2-1364695F2D02}"/>
              </a:ext>
            </a:extLst>
          </p:cNvPr>
          <p:cNvSpPr/>
          <p:nvPr/>
        </p:nvSpPr>
        <p:spPr>
          <a:xfrm>
            <a:off x="29352" y="3678746"/>
            <a:ext cx="252000" cy="252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D4F562-711B-71AA-641E-116983A31D35}"/>
              </a:ext>
            </a:extLst>
          </p:cNvPr>
          <p:cNvSpPr/>
          <p:nvPr/>
        </p:nvSpPr>
        <p:spPr>
          <a:xfrm>
            <a:off x="6211325" y="2743782"/>
            <a:ext cx="252000" cy="252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AA4610B-9EC2-3446-2C94-E932A2D2B4F5}"/>
              </a:ext>
            </a:extLst>
          </p:cNvPr>
          <p:cNvSpPr/>
          <p:nvPr/>
        </p:nvSpPr>
        <p:spPr>
          <a:xfrm>
            <a:off x="6199698" y="3887232"/>
            <a:ext cx="252000" cy="25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053781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21CFAA-19FA-4DF4-0164-83EE44BE9E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69CBD-BAE8-D4BD-7EE0-22C10A6E1B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Fun158,159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850807-015C-84DB-A963-A0523739F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3" y="2036617"/>
            <a:ext cx="1714398" cy="810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0A3010-0B27-1F9E-5962-345F6F1B1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3" y="2846717"/>
            <a:ext cx="6030058" cy="38668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C4994B-C2C6-2667-7C33-DD67D14D1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4259" y="1906439"/>
            <a:ext cx="5601706" cy="446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0172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3A0C36-7714-3D81-414D-7B660767E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E4040-1E1D-9E59-3C4A-B93ECE2FC2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Fun159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AD795C-0751-5894-0599-6808D6D7F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000" y="2466049"/>
            <a:ext cx="10919999" cy="242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238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87FEB1-BBA4-A745-C8FF-02A20BF4B1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7F532F-6662-0A52-D174-5B18E69F9C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42" b="64662"/>
          <a:stretch>
            <a:fillRect/>
          </a:stretch>
        </p:blipFill>
        <p:spPr>
          <a:xfrm>
            <a:off x="923710" y="2219201"/>
            <a:ext cx="10789948" cy="139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881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Seitenhalbierende</a:t>
            </a:r>
            <a:r>
              <a:rPr lang="de-DE" dirty="0"/>
              <a:t> und </a:t>
            </a:r>
            <a:r>
              <a:rPr lang="de-DE" b="1" dirty="0">
                <a:solidFill>
                  <a:srgbClr val="FFC000"/>
                </a:solidFill>
              </a:rPr>
              <a:t>Höhe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349D3DD1-DC9D-C602-0E9F-5FF1F06F41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388190"/>
            <a:ext cx="11915775" cy="2260120"/>
          </a:xfrm>
        </p:spPr>
        <p:txBody>
          <a:bodyPr/>
          <a:lstStyle/>
          <a:p>
            <a:r>
              <a:rPr lang="de-DE" sz="4400" dirty="0"/>
              <a:t>Konstruiere die Verbindung zwischen </a:t>
            </a:r>
            <a:r>
              <a:rPr lang="de-DE" sz="4400" b="1" dirty="0"/>
              <a:t>B</a:t>
            </a:r>
            <a:r>
              <a:rPr lang="de-DE" sz="4400" dirty="0"/>
              <a:t> und dem Mittelpunkt von </a:t>
            </a:r>
            <a:r>
              <a:rPr lang="de-DE" sz="4400" b="1" dirty="0"/>
              <a:t>b</a:t>
            </a:r>
            <a:r>
              <a:rPr lang="de-DE" sz="4400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CD995E-6E64-D7DE-2EAE-5D2141276E3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30107" y="2494543"/>
            <a:ext cx="5131786" cy="389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515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0907644-F7BA-E3BF-719C-7662AE91BC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FF99F-EC88-BA79-A2C5-CC8786EE80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Seitenhalbierende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028B86-3C10-FA36-F739-1E9477E814B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8440" y="2127762"/>
            <a:ext cx="10355120" cy="41058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48B7CD-8540-FF9E-C2D0-12183484B706}"/>
              </a:ext>
            </a:extLst>
          </p:cNvPr>
          <p:cNvSpPr txBox="1"/>
          <p:nvPr/>
        </p:nvSpPr>
        <p:spPr>
          <a:xfrm>
            <a:off x="7033535" y="3850065"/>
            <a:ext cx="4389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bg1"/>
                </a:solidFill>
                <a:latin typeface="Montserrat" pitchFamily="2" charset="0"/>
              </a:rPr>
              <a:t>S </a:t>
            </a:r>
            <a:r>
              <a:rPr lang="de-DE" sz="2800" dirty="0">
                <a:solidFill>
                  <a:schemeClr val="bg1"/>
                </a:solidFill>
                <a:latin typeface="Montserrat" pitchFamily="2" charset="0"/>
              </a:rPr>
              <a:t>ist der </a:t>
            </a:r>
            <a:r>
              <a:rPr lang="de-DE" sz="2800" b="1" dirty="0">
                <a:solidFill>
                  <a:schemeClr val="bg1"/>
                </a:solidFill>
                <a:latin typeface="Montserrat" pitchFamily="2" charset="0"/>
              </a:rPr>
              <a:t>Schwerpunkt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4F85B8-D079-9C1B-21DC-43F8D8E90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8234" y="5230098"/>
            <a:ext cx="2236286" cy="150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2796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70C764-90F8-874C-A0FE-D8B1E8539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5D895-B8A1-11AC-D5B5-3D897F73D7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Fun156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92023C-C5CD-46E6-0356-90661AF4C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68" y="2036616"/>
            <a:ext cx="11386622" cy="295448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7B0CA5F6-592E-E44B-3EEA-780BD24242A8}"/>
              </a:ext>
            </a:extLst>
          </p:cNvPr>
          <p:cNvSpPr/>
          <p:nvPr/>
        </p:nvSpPr>
        <p:spPr>
          <a:xfrm>
            <a:off x="416016" y="2019362"/>
            <a:ext cx="468000" cy="46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A0764DF-F8CF-E5C9-841A-89F10CD50933}"/>
              </a:ext>
            </a:extLst>
          </p:cNvPr>
          <p:cNvSpPr/>
          <p:nvPr/>
        </p:nvSpPr>
        <p:spPr>
          <a:xfrm>
            <a:off x="400050" y="2733738"/>
            <a:ext cx="468000" cy="46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461368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D998CE-850A-318F-087F-124CA8E7C9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8558B-6649-98CB-98A8-8D8B6AD6D2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Fun156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E28B01-1B7D-D5EA-877C-2CBBC07FD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035" y="2401274"/>
            <a:ext cx="7849930" cy="222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33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9F026E-E93C-97D5-6D1C-BF80DC6EDC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388190"/>
            <a:ext cx="11915775" cy="2260120"/>
          </a:xfrm>
        </p:spPr>
        <p:txBody>
          <a:bodyPr/>
          <a:lstStyle/>
          <a:p>
            <a:r>
              <a:rPr lang="de-DE" sz="4400" dirty="0"/>
              <a:t>Konstruiere die kürzeste Verbindung zwischen </a:t>
            </a:r>
            <a:r>
              <a:rPr lang="de-DE" sz="4400" b="1" dirty="0"/>
              <a:t>B</a:t>
            </a:r>
            <a:r>
              <a:rPr lang="de-DE" sz="4400" dirty="0"/>
              <a:t> und </a:t>
            </a:r>
            <a:r>
              <a:rPr lang="de-DE" sz="4400" b="1" dirty="0"/>
              <a:t>b</a:t>
            </a:r>
            <a:r>
              <a:rPr lang="de-DE" sz="44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6416AA-ED36-CD06-66FF-A623D3FBE4C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30107" y="2494543"/>
            <a:ext cx="5131786" cy="389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1036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19C5D4-9A4F-C005-8FD1-CDD54B838A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C3869-B73D-827B-ACD4-9764C388F0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Höhe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870DFD-6874-2BB4-F12F-C370D269D3B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555" y="2106305"/>
            <a:ext cx="5643706" cy="41487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F27B3F-5746-9D1E-BF51-1E36B90B6708}"/>
              </a:ext>
            </a:extLst>
          </p:cNvPr>
          <p:cNvSpPr txBox="1"/>
          <p:nvPr/>
        </p:nvSpPr>
        <p:spPr>
          <a:xfrm>
            <a:off x="5929170" y="2362316"/>
            <a:ext cx="57249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  <a:latin typeface="Montserrat" pitchFamily="2" charset="0"/>
              </a:rPr>
              <a:t>     ist die </a:t>
            </a:r>
            <a:r>
              <a:rPr lang="de-DE" sz="2800" b="1" dirty="0">
                <a:solidFill>
                  <a:srgbClr val="10BFDB"/>
                </a:solidFill>
                <a:latin typeface="Montserrat" pitchFamily="2" charset="0"/>
              </a:rPr>
              <a:t>Höhe auf a</a:t>
            </a:r>
          </a:p>
          <a:p>
            <a:r>
              <a:rPr lang="de-DE" sz="2800" dirty="0">
                <a:solidFill>
                  <a:schemeClr val="bg1"/>
                </a:solidFill>
                <a:latin typeface="Montserrat" pitchFamily="2" charset="0"/>
              </a:rPr>
              <a:t>     ist die </a:t>
            </a:r>
            <a:r>
              <a:rPr lang="de-DE" sz="2800" b="1" dirty="0">
                <a:solidFill>
                  <a:srgbClr val="DD4DB5"/>
                </a:solidFill>
                <a:latin typeface="Montserrat" pitchFamily="2" charset="0"/>
              </a:rPr>
              <a:t>Höhe auf b</a:t>
            </a:r>
          </a:p>
          <a:p>
            <a:r>
              <a:rPr lang="de-DE" sz="2800" dirty="0">
                <a:solidFill>
                  <a:schemeClr val="bg1"/>
                </a:solidFill>
                <a:latin typeface="Montserrat" pitchFamily="2" charset="0"/>
              </a:rPr>
              <a:t>     ist die </a:t>
            </a:r>
            <a:r>
              <a:rPr lang="de-DE" sz="2800" b="1" dirty="0">
                <a:solidFill>
                  <a:srgbClr val="E67739"/>
                </a:solidFill>
                <a:latin typeface="Montserrat" pitchFamily="2" charset="0"/>
              </a:rPr>
              <a:t>Höhe auf c</a:t>
            </a:r>
          </a:p>
          <a:p>
            <a:r>
              <a:rPr lang="de-DE" sz="2800" b="1" dirty="0">
                <a:solidFill>
                  <a:schemeClr val="bg1"/>
                </a:solidFill>
                <a:latin typeface="Montserrat" pitchFamily="2" charset="0"/>
              </a:rPr>
              <a:t>H </a:t>
            </a:r>
            <a:r>
              <a:rPr lang="de-DE" sz="2800" dirty="0">
                <a:solidFill>
                  <a:schemeClr val="bg1"/>
                </a:solidFill>
                <a:latin typeface="Montserrat" pitchFamily="2" charset="0"/>
              </a:rPr>
              <a:t>ist der </a:t>
            </a:r>
            <a:r>
              <a:rPr lang="de-DE" sz="2800" b="1" dirty="0">
                <a:solidFill>
                  <a:schemeClr val="bg1"/>
                </a:solidFill>
                <a:latin typeface="Montserrat" pitchFamily="2" charset="0"/>
              </a:rPr>
              <a:t>Höhen-Schnittpunkt</a:t>
            </a:r>
            <a:endParaRPr lang="de-DE" sz="2800" b="1" dirty="0">
              <a:solidFill>
                <a:srgbClr val="E67739"/>
              </a:solidFill>
              <a:latin typeface="Montserrat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9CC66-ADC7-8ADB-19C0-0A15708EC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3002" y="2882265"/>
            <a:ext cx="380228" cy="4138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724B960-08F8-6ABB-FB79-C26C2CEAAC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001" y="3294721"/>
            <a:ext cx="380229" cy="4752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28DA2A6-2674-2181-80EB-8BFECBAC4A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3001" y="2418942"/>
            <a:ext cx="386170" cy="47528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D5ABADE-9791-D01C-1DAD-CD8E40E35EF3}"/>
              </a:ext>
            </a:extLst>
          </p:cNvPr>
          <p:cNvSpPr/>
          <p:nvPr/>
        </p:nvSpPr>
        <p:spPr>
          <a:xfrm>
            <a:off x="6284119" y="2871788"/>
            <a:ext cx="157162" cy="14763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9B42769-AF05-8315-FA70-66241EAA03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9393" y="150200"/>
            <a:ext cx="4991100" cy="150839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934248F-3C1C-1A9D-B03B-CE5324F8CE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85438" y="5269465"/>
            <a:ext cx="2844728" cy="150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715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Widescreen</PresentationFormat>
  <Paragraphs>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2026-04-02T16:56:51Z</dcterms:modified>
</cp:coreProperties>
</file>