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304" r:id="rId3"/>
    <p:sldId id="286" r:id="rId4"/>
    <p:sldId id="305" r:id="rId5"/>
    <p:sldId id="306" r:id="rId6"/>
    <p:sldId id="307" r:id="rId7"/>
    <p:sldId id="308" r:id="rId8"/>
    <p:sldId id="309" r:id="rId9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F323F"/>
    <a:srgbClr val="22122B"/>
    <a:srgbClr val="011A35"/>
    <a:srgbClr val="262919"/>
    <a:srgbClr val="000000"/>
    <a:srgbClr val="0D2504"/>
    <a:srgbClr val="010201"/>
    <a:srgbClr val="99B7AE"/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A5D412-E6B1-4A17-80EB-7957489E4048}" v="40" dt="2026-04-01T17:15:59.397"/>
    <p1510:client id="{395F5099-392D-4B7E-A244-283AE951183B}" v="25" dt="2026-04-02T17:11:38.5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0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70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els, Patrick" userId="ba666de4-0d21-43a6-8e66-51a18aae1b4a" providerId="ADAL" clId="{133AA99A-5491-4DE5-9695-40E01B78DF6F}"/>
    <pc:docChg chg="undo custSel addSld delSld modSld">
      <pc:chgData name="Abels, Patrick" userId="ba666de4-0d21-43a6-8e66-51a18aae1b4a" providerId="ADAL" clId="{133AA99A-5491-4DE5-9695-40E01B78DF6F}" dt="2026-04-02T17:13:17.486" v="3017" actId="20577"/>
      <pc:docMkLst>
        <pc:docMk/>
      </pc:docMkLst>
      <pc:sldChg chg="del">
        <pc:chgData name="Abels, Patrick" userId="ba666de4-0d21-43a6-8e66-51a18aae1b4a" providerId="ADAL" clId="{133AA99A-5491-4DE5-9695-40E01B78DF6F}" dt="2026-04-01T17:16:05.686" v="2765" actId="47"/>
        <pc:sldMkLst>
          <pc:docMk/>
          <pc:sldMk cId="1306728353" sldId="274"/>
        </pc:sldMkLst>
      </pc:sldChg>
      <pc:sldChg chg="modSp mod">
        <pc:chgData name="Abels, Patrick" userId="ba666de4-0d21-43a6-8e66-51a18aae1b4a" providerId="ADAL" clId="{133AA99A-5491-4DE5-9695-40E01B78DF6F}" dt="2026-04-02T16:58:47.703" v="2800" actId="207"/>
        <pc:sldMkLst>
          <pc:docMk/>
          <pc:sldMk cId="3362198231" sldId="286"/>
        </pc:sldMkLst>
        <pc:spChg chg="mod">
          <ac:chgData name="Abels, Patrick" userId="ba666de4-0d21-43a6-8e66-51a18aae1b4a" providerId="ADAL" clId="{133AA99A-5491-4DE5-9695-40E01B78DF6F}" dt="2026-04-02T16:58:47.703" v="2800" actId="207"/>
          <ac:spMkLst>
            <pc:docMk/>
            <pc:sldMk cId="3362198231" sldId="286"/>
            <ac:spMk id="2" creationId="{D615A5A3-68C6-F3DF-27A6-2464D6655B1A}"/>
          </ac:spMkLst>
        </pc:spChg>
      </pc:sldChg>
      <pc:sldChg chg="del">
        <pc:chgData name="Abels, Patrick" userId="ba666de4-0d21-43a6-8e66-51a18aae1b4a" providerId="ADAL" clId="{133AA99A-5491-4DE5-9695-40E01B78DF6F}" dt="2026-04-01T17:16:39.987" v="2771" actId="47"/>
        <pc:sldMkLst>
          <pc:docMk/>
          <pc:sldMk cId="3495261832" sldId="299"/>
        </pc:sldMkLst>
      </pc:sldChg>
      <pc:sldChg chg="del">
        <pc:chgData name="Abels, Patrick" userId="ba666de4-0d21-43a6-8e66-51a18aae1b4a" providerId="ADAL" clId="{133AA99A-5491-4DE5-9695-40E01B78DF6F}" dt="2026-04-01T17:16:40.959" v="2772" actId="47"/>
        <pc:sldMkLst>
          <pc:docMk/>
          <pc:sldMk cId="1467013587" sldId="300"/>
        </pc:sldMkLst>
      </pc:sldChg>
      <pc:sldChg chg="del">
        <pc:chgData name="Abels, Patrick" userId="ba666de4-0d21-43a6-8e66-51a18aae1b4a" providerId="ADAL" clId="{133AA99A-5491-4DE5-9695-40E01B78DF6F}" dt="2026-04-01T17:16:41.766" v="2773" actId="47"/>
        <pc:sldMkLst>
          <pc:docMk/>
          <pc:sldMk cId="3687613522" sldId="301"/>
        </pc:sldMkLst>
      </pc:sldChg>
      <pc:sldChg chg="del">
        <pc:chgData name="Abels, Patrick" userId="ba666de4-0d21-43a6-8e66-51a18aae1b4a" providerId="ADAL" clId="{133AA99A-5491-4DE5-9695-40E01B78DF6F}" dt="2026-04-01T17:16:31.859" v="2769" actId="47"/>
        <pc:sldMkLst>
          <pc:docMk/>
          <pc:sldMk cId="793415607" sldId="302"/>
        </pc:sldMkLst>
      </pc:sldChg>
      <pc:sldChg chg="del">
        <pc:chgData name="Abels, Patrick" userId="ba666de4-0d21-43a6-8e66-51a18aae1b4a" providerId="ADAL" clId="{133AA99A-5491-4DE5-9695-40E01B78DF6F}" dt="2026-04-01T17:16:12.311" v="2767" actId="47"/>
        <pc:sldMkLst>
          <pc:docMk/>
          <pc:sldMk cId="3515267478" sldId="303"/>
        </pc:sldMkLst>
      </pc:sldChg>
      <pc:sldChg chg="addSp modSp new mod">
        <pc:chgData name="Abels, Patrick" userId="ba666de4-0d21-43a6-8e66-51a18aae1b4a" providerId="ADAL" clId="{133AA99A-5491-4DE5-9695-40E01B78DF6F}" dt="2026-04-02T16:58:19.695" v="2780" actId="1076"/>
        <pc:sldMkLst>
          <pc:docMk/>
          <pc:sldMk cId="2029088180" sldId="304"/>
        </pc:sldMkLst>
        <pc:picChg chg="add mod modCrop">
          <ac:chgData name="Abels, Patrick" userId="ba666de4-0d21-43a6-8e66-51a18aae1b4a" providerId="ADAL" clId="{133AA99A-5491-4DE5-9695-40E01B78DF6F}" dt="2026-04-02T16:58:19.695" v="2780" actId="1076"/>
          <ac:picMkLst>
            <pc:docMk/>
            <pc:sldMk cId="2029088180" sldId="304"/>
            <ac:picMk id="3" creationId="{0AAD795C-0751-5894-0599-6808D6D7FA71}"/>
          </ac:picMkLst>
        </pc:picChg>
      </pc:sldChg>
      <pc:sldChg chg="addSp modSp new mod">
        <pc:chgData name="Abels, Patrick" userId="ba666de4-0d21-43a6-8e66-51a18aae1b4a" providerId="ADAL" clId="{133AA99A-5491-4DE5-9695-40E01B78DF6F}" dt="2026-04-02T17:04:46.351" v="2931" actId="113"/>
        <pc:sldMkLst>
          <pc:docMk/>
          <pc:sldMk cId="4267851599" sldId="305"/>
        </pc:sldMkLst>
        <pc:spChg chg="mod">
          <ac:chgData name="Abels, Patrick" userId="ba666de4-0d21-43a6-8e66-51a18aae1b4a" providerId="ADAL" clId="{133AA99A-5491-4DE5-9695-40E01B78DF6F}" dt="2026-04-02T17:04:46.351" v="2931" actId="113"/>
          <ac:spMkLst>
            <pc:docMk/>
            <pc:sldMk cId="4267851599" sldId="305"/>
            <ac:spMk id="2" creationId="{FCC047AC-D6C1-F903-AE18-0E087C1F096C}"/>
          </ac:spMkLst>
        </pc:spChg>
        <pc:picChg chg="add mod">
          <ac:chgData name="Abels, Patrick" userId="ba666de4-0d21-43a6-8e66-51a18aae1b4a" providerId="ADAL" clId="{133AA99A-5491-4DE5-9695-40E01B78DF6F}" dt="2026-04-02T17:03:53.951" v="2908" actId="1076"/>
          <ac:picMkLst>
            <pc:docMk/>
            <pc:sldMk cId="4267851599" sldId="305"/>
            <ac:picMk id="4" creationId="{622B801F-53EE-65FA-7C95-244072DF7C37}"/>
          </ac:picMkLst>
        </pc:picChg>
      </pc:sldChg>
      <pc:sldChg chg="addSp modSp new mod">
        <pc:chgData name="Abels, Patrick" userId="ba666de4-0d21-43a6-8e66-51a18aae1b4a" providerId="ADAL" clId="{133AA99A-5491-4DE5-9695-40E01B78DF6F}" dt="2026-04-02T17:05:13.830" v="2937" actId="1076"/>
        <pc:sldMkLst>
          <pc:docMk/>
          <pc:sldMk cId="4197827963" sldId="306"/>
        </pc:sldMkLst>
        <pc:spChg chg="mod">
          <ac:chgData name="Abels, Patrick" userId="ba666de4-0d21-43a6-8e66-51a18aae1b4a" providerId="ADAL" clId="{133AA99A-5491-4DE5-9695-40E01B78DF6F}" dt="2026-04-02T17:04:42.051" v="2928" actId="113"/>
          <ac:spMkLst>
            <pc:docMk/>
            <pc:sldMk cId="4197827963" sldId="306"/>
            <ac:spMk id="2" creationId="{F0907644-F7BA-E3BF-719C-7662AE91BC4F}"/>
          </ac:spMkLst>
        </pc:spChg>
        <pc:spChg chg="mod">
          <ac:chgData name="Abels, Patrick" userId="ba666de4-0d21-43a6-8e66-51a18aae1b4a" providerId="ADAL" clId="{133AA99A-5491-4DE5-9695-40E01B78DF6F}" dt="2026-04-02T17:04:06.818" v="2917" actId="20577"/>
          <ac:spMkLst>
            <pc:docMk/>
            <pc:sldMk cId="4197827963" sldId="306"/>
            <ac:spMk id="3" creationId="{FAEFF99F-EC88-BA79-A2C5-CC8786EE801E}"/>
          </ac:spMkLst>
        </pc:spChg>
        <pc:picChg chg="add mod">
          <ac:chgData name="Abels, Patrick" userId="ba666de4-0d21-43a6-8e66-51a18aae1b4a" providerId="ADAL" clId="{133AA99A-5491-4DE5-9695-40E01B78DF6F}" dt="2026-04-02T17:05:13.830" v="2937" actId="1076"/>
          <ac:picMkLst>
            <pc:docMk/>
            <pc:sldMk cId="4197827963" sldId="306"/>
            <ac:picMk id="5" creationId="{A2E8A948-3431-2ADB-9296-A0BE1AEA62F4}"/>
          </ac:picMkLst>
        </pc:picChg>
      </pc:sldChg>
      <pc:sldChg chg="addSp modSp new mod">
        <pc:chgData name="Abels, Patrick" userId="ba666de4-0d21-43a6-8e66-51a18aae1b4a" providerId="ADAL" clId="{133AA99A-5491-4DE5-9695-40E01B78DF6F}" dt="2026-04-02T17:13:17.486" v="3017" actId="20577"/>
        <pc:sldMkLst>
          <pc:docMk/>
          <pc:sldMk cId="3084613682" sldId="307"/>
        </pc:sldMkLst>
        <pc:spChg chg="mod">
          <ac:chgData name="Abels, Patrick" userId="ba666de4-0d21-43a6-8e66-51a18aae1b4a" providerId="ADAL" clId="{133AA99A-5491-4DE5-9695-40E01B78DF6F}" dt="2026-04-02T17:13:17.486" v="3017" actId="20577"/>
          <ac:spMkLst>
            <pc:docMk/>
            <pc:sldMk cId="3084613682" sldId="307"/>
            <ac:spMk id="3" creationId="{4AB5D895-B8A1-11AC-D5B5-3D897F73D709}"/>
          </ac:spMkLst>
        </pc:spChg>
        <pc:spChg chg="add mod">
          <ac:chgData name="Abels, Patrick" userId="ba666de4-0d21-43a6-8e66-51a18aae1b4a" providerId="ADAL" clId="{133AA99A-5491-4DE5-9695-40E01B78DF6F}" dt="2026-04-02T17:11:09.066" v="2970" actId="13822"/>
          <ac:spMkLst>
            <pc:docMk/>
            <pc:sldMk cId="3084613682" sldId="307"/>
            <ac:spMk id="8" creationId="{FBF22A6A-8974-4202-634B-ED6CC02EC31F}"/>
          </ac:spMkLst>
        </pc:spChg>
        <pc:spChg chg="add mod">
          <ac:chgData name="Abels, Patrick" userId="ba666de4-0d21-43a6-8e66-51a18aae1b4a" providerId="ADAL" clId="{133AA99A-5491-4DE5-9695-40E01B78DF6F}" dt="2026-04-02T17:11:59.534" v="2999" actId="1037"/>
          <ac:spMkLst>
            <pc:docMk/>
            <pc:sldMk cId="3084613682" sldId="307"/>
            <ac:spMk id="9" creationId="{05972826-DCD9-EA51-6489-9182AFF6148F}"/>
          </ac:spMkLst>
        </pc:spChg>
        <pc:spChg chg="add mod">
          <ac:chgData name="Abels, Patrick" userId="ba666de4-0d21-43a6-8e66-51a18aae1b4a" providerId="ADAL" clId="{133AA99A-5491-4DE5-9695-40E01B78DF6F}" dt="2026-04-02T17:11:53.546" v="2992" actId="208"/>
          <ac:spMkLst>
            <pc:docMk/>
            <pc:sldMk cId="3084613682" sldId="307"/>
            <ac:spMk id="10" creationId="{7E27529B-D6BE-BF18-0BD8-AE18A78107D6}"/>
          </ac:spMkLst>
        </pc:spChg>
        <pc:picChg chg="add mod">
          <ac:chgData name="Abels, Patrick" userId="ba666de4-0d21-43a6-8e66-51a18aae1b4a" providerId="ADAL" clId="{133AA99A-5491-4DE5-9695-40E01B78DF6F}" dt="2026-04-02T17:11:55.685" v="2994" actId="1035"/>
          <ac:picMkLst>
            <pc:docMk/>
            <pc:sldMk cId="3084613682" sldId="307"/>
            <ac:picMk id="5" creationId="{AC83ADFC-E973-8230-3B3E-00D39A4A3058}"/>
          </ac:picMkLst>
        </pc:picChg>
        <pc:picChg chg="add mod">
          <ac:chgData name="Abels, Patrick" userId="ba666de4-0d21-43a6-8e66-51a18aae1b4a" providerId="ADAL" clId="{133AA99A-5491-4DE5-9695-40E01B78DF6F}" dt="2026-04-02T17:08:03.752" v="2953" actId="1076"/>
          <ac:picMkLst>
            <pc:docMk/>
            <pc:sldMk cId="3084613682" sldId="307"/>
            <ac:picMk id="7" creationId="{F8263E2A-DB17-8654-4DF3-A25F4350C4B3}"/>
          </ac:picMkLst>
        </pc:picChg>
      </pc:sldChg>
      <pc:sldChg chg="addSp modSp new mod">
        <pc:chgData name="Abels, Patrick" userId="ba666de4-0d21-43a6-8e66-51a18aae1b4a" providerId="ADAL" clId="{133AA99A-5491-4DE5-9695-40E01B78DF6F}" dt="2026-04-02T17:13:08.045" v="3013" actId="20577"/>
        <pc:sldMkLst>
          <pc:docMk/>
          <pc:sldMk cId="1682733079" sldId="308"/>
        </pc:sldMkLst>
        <pc:spChg chg="mod">
          <ac:chgData name="Abels, Patrick" userId="ba666de4-0d21-43a6-8e66-51a18aae1b4a" providerId="ADAL" clId="{133AA99A-5491-4DE5-9695-40E01B78DF6F}" dt="2026-04-02T17:13:08.045" v="3013" actId="20577"/>
          <ac:spMkLst>
            <pc:docMk/>
            <pc:sldMk cId="1682733079" sldId="308"/>
            <ac:spMk id="3" creationId="{68F8558B-6649-98CB-98A8-8D8B6AD6D272}"/>
          </ac:spMkLst>
        </pc:spChg>
        <pc:picChg chg="add mod">
          <ac:chgData name="Abels, Patrick" userId="ba666de4-0d21-43a6-8e66-51a18aae1b4a" providerId="ADAL" clId="{133AA99A-5491-4DE5-9695-40E01B78DF6F}" dt="2026-04-02T17:12:51.207" v="3003" actId="1076"/>
          <ac:picMkLst>
            <pc:docMk/>
            <pc:sldMk cId="1682733079" sldId="308"/>
            <ac:picMk id="5" creationId="{71DB9B7C-A530-6D96-B6E5-C9763B165C3A}"/>
          </ac:picMkLst>
        </pc:picChg>
      </pc:sldChg>
      <pc:sldChg chg="addSp modSp new mod">
        <pc:chgData name="Abels, Patrick" userId="ba666de4-0d21-43a6-8e66-51a18aae1b4a" providerId="ADAL" clId="{133AA99A-5491-4DE5-9695-40E01B78DF6F}" dt="2026-04-02T17:10:50.960" v="2968" actId="1076"/>
        <pc:sldMkLst>
          <pc:docMk/>
          <pc:sldMk cId="1272723871" sldId="309"/>
        </pc:sldMkLst>
        <pc:spChg chg="mod">
          <ac:chgData name="Abels, Patrick" userId="ba666de4-0d21-43a6-8e66-51a18aae1b4a" providerId="ADAL" clId="{133AA99A-5491-4DE5-9695-40E01B78DF6F}" dt="2026-04-02T17:10:35.943" v="2963" actId="20577"/>
          <ac:spMkLst>
            <pc:docMk/>
            <pc:sldMk cId="1272723871" sldId="309"/>
            <ac:spMk id="3" creationId="{ED0E4040-1E1D-9E59-3C4A-B93ECE2FC2B6}"/>
          </ac:spMkLst>
        </pc:spChg>
        <pc:picChg chg="add mod">
          <ac:chgData name="Abels, Patrick" userId="ba666de4-0d21-43a6-8e66-51a18aae1b4a" providerId="ADAL" clId="{133AA99A-5491-4DE5-9695-40E01B78DF6F}" dt="2026-04-02T17:10:50.960" v="2968" actId="1076"/>
          <ac:picMkLst>
            <pc:docMk/>
            <pc:sldMk cId="1272723871" sldId="309"/>
            <ac:picMk id="5" creationId="{FCA5B25C-3CEA-7F5C-017D-5D3B1407501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m Chec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2CB35870-924C-FCEE-621F-5B1A5DAC2D9A}"/>
              </a:ext>
            </a:extLst>
          </p:cNvPr>
          <p:cNvSpPr/>
          <p:nvPr userDrawn="1"/>
        </p:nvSpPr>
        <p:spPr>
          <a:xfrm>
            <a:off x="10173680" y="4826062"/>
            <a:ext cx="1908000" cy="19080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50696084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mewor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1887" y="2036617"/>
            <a:ext cx="11285239" cy="4410366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Home with solid fill">
            <a:extLst>
              <a:ext uri="{FF2B5EF4-FFF2-40B4-BE49-F238E27FC236}">
                <a16:creationId xmlns:a16="http://schemas.microsoft.com/office/drawing/2014/main" id="{69AA69DC-3BDE-DC5B-7592-005FD0389B7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1888" y="571131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C9A209D0-EA06-1729-FBBE-24B631883FB1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02C2D1C7-AB5A-B615-A731-A156F2D638B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6043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/>
              <a:t>Fun …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122919291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Ü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8342" y="2036617"/>
            <a:ext cx="11316494" cy="4410366"/>
          </a:xfrm>
          <a:prstGeom prst="rect">
            <a:avLst/>
          </a:prstGeom>
        </p:spPr>
        <p:txBody>
          <a:bodyPr anchor="t"/>
          <a:lstStyle>
            <a:lvl1pPr marL="342900" indent="-342900" algn="l">
              <a:lnSpc>
                <a:spcPct val="200000"/>
              </a:lnSpc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First</a:t>
            </a:r>
          </a:p>
          <a:p>
            <a:pPr lvl="0"/>
            <a:r>
              <a:rPr lang="en-US" dirty="0"/>
              <a:t>Second</a:t>
            </a:r>
          </a:p>
          <a:p>
            <a:pPr lvl="0"/>
            <a:r>
              <a:rPr lang="en-US" dirty="0"/>
              <a:t>Third</a:t>
            </a:r>
          </a:p>
          <a:p>
            <a:pPr lvl="0"/>
            <a:endParaRPr lang="en-DE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A6C134-3551-6DE4-1C26-0EAF373048EE}"/>
              </a:ext>
            </a:extLst>
          </p:cNvPr>
          <p:cNvSpPr txBox="1"/>
          <p:nvPr userDrawn="1"/>
        </p:nvSpPr>
        <p:spPr>
          <a:xfrm>
            <a:off x="1652847" y="731406"/>
            <a:ext cx="7114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err="1">
                <a:solidFill>
                  <a:schemeClr val="bg1"/>
                </a:solidFill>
                <a:latin typeface="Montserrat" pitchFamily="2" charset="0"/>
              </a:rPr>
              <a:t>Kopfübung</a:t>
            </a:r>
            <a:endParaRPr lang="en-DE" sz="3600" b="1" dirty="0">
              <a:solidFill>
                <a:schemeClr val="bg1"/>
              </a:solidFill>
              <a:latin typeface="Montserrat" pitchFamily="2" charset="0"/>
            </a:endParaRPr>
          </a:p>
        </p:txBody>
      </p:sp>
      <p:pic>
        <p:nvPicPr>
          <p:cNvPr id="4" name="Graphic 3" descr="Brain in head with solid fill">
            <a:extLst>
              <a:ext uri="{FF2B5EF4-FFF2-40B4-BE49-F238E27FC236}">
                <a16:creationId xmlns:a16="http://schemas.microsoft.com/office/drawing/2014/main" id="{E45BE055-35ED-0E1E-0BDF-73C8529392F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78342" y="592397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5142F539-38A0-8060-018C-13DE99969077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053926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 err="1"/>
              <a:t>Mathematik</a:t>
            </a:r>
            <a:r>
              <a:rPr lang="en-US" dirty="0"/>
              <a:t> 9 Abels</a:t>
            </a:r>
            <a:endParaRPr lang="en-DE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6133CF1-11F3-EDEA-3ED0-5E0A17886D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987" b="98690" l="4911" r="99554">
                        <a14:foregroundMark x1="55804" y1="6987" x2="68304" y2="7860"/>
                        <a14:foregroundMark x1="97321" y1="53275" x2="95982" y2="79913"/>
                        <a14:foregroundMark x1="77232" y1="95633" x2="92411" y2="93013"/>
                        <a14:foregroundMark x1="91518" y1="98690" x2="99554" y2="96070"/>
                        <a14:foregroundMark x1="9821" y1="60699" x2="7143" y2="53275"/>
                        <a14:foregroundMark x1="7589" y1="51965" x2="4911" y2="5109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7142" y="4872722"/>
            <a:ext cx="1649114" cy="1685925"/>
          </a:xfrm>
          <a:custGeom>
            <a:avLst/>
            <a:gdLst>
              <a:gd name="csX0" fmla="*/ 0 w 1649114"/>
              <a:gd name="csY0" fmla="*/ 0 h 1685925"/>
              <a:gd name="csX1" fmla="*/ 500231 w 1649114"/>
              <a:gd name="csY1" fmla="*/ 0 h 1685925"/>
              <a:gd name="csX2" fmla="*/ 1016954 w 1649114"/>
              <a:gd name="csY2" fmla="*/ 0 h 1685925"/>
              <a:gd name="csX3" fmla="*/ 1649114 w 1649114"/>
              <a:gd name="csY3" fmla="*/ 0 h 1685925"/>
              <a:gd name="csX4" fmla="*/ 1649114 w 1649114"/>
              <a:gd name="csY4" fmla="*/ 545116 h 1685925"/>
              <a:gd name="csX5" fmla="*/ 1649114 w 1649114"/>
              <a:gd name="csY5" fmla="*/ 1073372 h 1685925"/>
              <a:gd name="csX6" fmla="*/ 1649114 w 1649114"/>
              <a:gd name="csY6" fmla="*/ 1685925 h 1685925"/>
              <a:gd name="csX7" fmla="*/ 1132392 w 1649114"/>
              <a:gd name="csY7" fmla="*/ 1685925 h 1685925"/>
              <a:gd name="csX8" fmla="*/ 566196 w 1649114"/>
              <a:gd name="csY8" fmla="*/ 1685925 h 1685925"/>
              <a:gd name="csX9" fmla="*/ 0 w 1649114"/>
              <a:gd name="csY9" fmla="*/ 1685925 h 1685925"/>
              <a:gd name="csX10" fmla="*/ 0 w 1649114"/>
              <a:gd name="csY10" fmla="*/ 1157669 h 1685925"/>
              <a:gd name="csX11" fmla="*/ 0 w 1649114"/>
              <a:gd name="csY11" fmla="*/ 646271 h 1685925"/>
              <a:gd name="csX12" fmla="*/ 0 w 1649114"/>
              <a:gd name="csY12" fmla="*/ 0 h 168592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1649114" h="1685925" fill="none" extrusionOk="0">
                <a:moveTo>
                  <a:pt x="0" y="0"/>
                </a:moveTo>
                <a:cubicBezTo>
                  <a:pt x="141797" y="-647"/>
                  <a:pt x="367167" y="31833"/>
                  <a:pt x="500231" y="0"/>
                </a:cubicBezTo>
                <a:cubicBezTo>
                  <a:pt x="633295" y="-31833"/>
                  <a:pt x="793124" y="6931"/>
                  <a:pt x="1016954" y="0"/>
                </a:cubicBezTo>
                <a:cubicBezTo>
                  <a:pt x="1240784" y="-6931"/>
                  <a:pt x="1463633" y="47685"/>
                  <a:pt x="1649114" y="0"/>
                </a:cubicBezTo>
                <a:cubicBezTo>
                  <a:pt x="1669925" y="127734"/>
                  <a:pt x="1615179" y="424519"/>
                  <a:pt x="1649114" y="545116"/>
                </a:cubicBezTo>
                <a:cubicBezTo>
                  <a:pt x="1683049" y="665713"/>
                  <a:pt x="1619356" y="886729"/>
                  <a:pt x="1649114" y="1073372"/>
                </a:cubicBezTo>
                <a:cubicBezTo>
                  <a:pt x="1678872" y="1260015"/>
                  <a:pt x="1588666" y="1528832"/>
                  <a:pt x="1649114" y="1685925"/>
                </a:cubicBezTo>
                <a:cubicBezTo>
                  <a:pt x="1491958" y="1744123"/>
                  <a:pt x="1315024" y="1633381"/>
                  <a:pt x="1132392" y="1685925"/>
                </a:cubicBezTo>
                <a:cubicBezTo>
                  <a:pt x="949760" y="1738469"/>
                  <a:pt x="787506" y="1638489"/>
                  <a:pt x="566196" y="1685925"/>
                </a:cubicBezTo>
                <a:cubicBezTo>
                  <a:pt x="344886" y="1733361"/>
                  <a:pt x="196220" y="1685913"/>
                  <a:pt x="0" y="1685925"/>
                </a:cubicBezTo>
                <a:cubicBezTo>
                  <a:pt x="-20970" y="1480859"/>
                  <a:pt x="58950" y="1351215"/>
                  <a:pt x="0" y="1157669"/>
                </a:cubicBezTo>
                <a:cubicBezTo>
                  <a:pt x="-58950" y="964123"/>
                  <a:pt x="40473" y="889960"/>
                  <a:pt x="0" y="646271"/>
                </a:cubicBezTo>
                <a:cubicBezTo>
                  <a:pt x="-40473" y="402582"/>
                  <a:pt x="51559" y="248494"/>
                  <a:pt x="0" y="0"/>
                </a:cubicBezTo>
                <a:close/>
              </a:path>
              <a:path w="1649114" h="1685925" stroke="0" extrusionOk="0">
                <a:moveTo>
                  <a:pt x="0" y="0"/>
                </a:moveTo>
                <a:cubicBezTo>
                  <a:pt x="127869" y="-58549"/>
                  <a:pt x="457140" y="69205"/>
                  <a:pt x="582687" y="0"/>
                </a:cubicBezTo>
                <a:cubicBezTo>
                  <a:pt x="708234" y="-69205"/>
                  <a:pt x="908511" y="30986"/>
                  <a:pt x="1132392" y="0"/>
                </a:cubicBezTo>
                <a:cubicBezTo>
                  <a:pt x="1356274" y="-30986"/>
                  <a:pt x="1395117" y="21620"/>
                  <a:pt x="1649114" y="0"/>
                </a:cubicBezTo>
                <a:cubicBezTo>
                  <a:pt x="1718274" y="183323"/>
                  <a:pt x="1604149" y="370961"/>
                  <a:pt x="1649114" y="578834"/>
                </a:cubicBezTo>
                <a:cubicBezTo>
                  <a:pt x="1694079" y="786707"/>
                  <a:pt x="1587358" y="934167"/>
                  <a:pt x="1649114" y="1140809"/>
                </a:cubicBezTo>
                <a:cubicBezTo>
                  <a:pt x="1710870" y="1347452"/>
                  <a:pt x="1603545" y="1496505"/>
                  <a:pt x="1649114" y="1685925"/>
                </a:cubicBezTo>
                <a:cubicBezTo>
                  <a:pt x="1393847" y="1708125"/>
                  <a:pt x="1279860" y="1656742"/>
                  <a:pt x="1115900" y="1685925"/>
                </a:cubicBezTo>
                <a:cubicBezTo>
                  <a:pt x="951940" y="1715108"/>
                  <a:pt x="703268" y="1637728"/>
                  <a:pt x="566196" y="1685925"/>
                </a:cubicBezTo>
                <a:cubicBezTo>
                  <a:pt x="429124" y="1734122"/>
                  <a:pt x="229164" y="1635991"/>
                  <a:pt x="0" y="1685925"/>
                </a:cubicBezTo>
                <a:cubicBezTo>
                  <a:pt x="-564" y="1539796"/>
                  <a:pt x="30978" y="1364816"/>
                  <a:pt x="0" y="1140809"/>
                </a:cubicBezTo>
                <a:cubicBezTo>
                  <a:pt x="-30978" y="916802"/>
                  <a:pt x="21974" y="735115"/>
                  <a:pt x="0" y="545116"/>
                </a:cubicBezTo>
                <a:cubicBezTo>
                  <a:pt x="-21974" y="355117"/>
                  <a:pt x="32467" y="194198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879376400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</p:spTree>
    <p:extLst>
      <p:ext uri="{BB962C8B-B14F-4D97-AF65-F5344CB8AC3E}">
        <p14:creationId xmlns:p14="http://schemas.microsoft.com/office/powerpoint/2010/main" val="2951064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607473778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 Animated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5259088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>
        <p:tmplLst>
          <p:tmpl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iterate type="lt">
                    <p:tmAbs val="4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Ques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7" y="2036617"/>
            <a:ext cx="11368207" cy="4413880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24753" y="619845"/>
            <a:ext cx="914400" cy="914400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96C6788-0DB4-7E84-1F70-465F03B9406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608986" y="407504"/>
            <a:ext cx="1281600" cy="1282148"/>
          </a:xfrm>
          <a:prstGeom prst="rect">
            <a:avLst/>
          </a:prstGeom>
        </p:spPr>
        <p:txBody>
          <a:bodyPr/>
          <a:lstStyle/>
          <a:p>
            <a:endParaRPr lang="en-DE"/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48D296A4-2077-12B4-53D8-2472FECBC89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281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FDBFC21C-4561-54AC-2D13-2FA78D6663B6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654414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NoHint Ques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7"/>
            <a:ext cx="11358682" cy="438323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DD23C22D-C9DD-219B-C738-804E4CB2C5E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6043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4" name="Half Frame 3">
            <a:extLst>
              <a:ext uri="{FF2B5EF4-FFF2-40B4-BE49-F238E27FC236}">
                <a16:creationId xmlns:a16="http://schemas.microsoft.com/office/drawing/2014/main" id="{AE2624B0-64A9-2718-7794-4E2E9E577B58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437158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Hin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6"/>
            <a:ext cx="11377732" cy="4373709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21277" y="602337"/>
            <a:ext cx="914400" cy="914400"/>
          </a:xfrm>
          <a:prstGeom prst="rect">
            <a:avLst/>
          </a:prstGeom>
        </p:spPr>
      </p:pic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1C5A454-C75F-6FDA-789A-702540F36AB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33876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72B7E6FC-7A9B-0664-B363-B0218EE031D5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6439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Solu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7"/>
            <a:ext cx="11358682" cy="440228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8954BE4-B50E-7AD3-4EEE-A26283E79F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500687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3B8809EF-E0A0-9BB5-504C-EA2E35B59068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  <p:sp>
        <p:nvSpPr>
          <p:cNvPr id="4" name="Partial Circle 3">
            <a:extLst>
              <a:ext uri="{FF2B5EF4-FFF2-40B4-BE49-F238E27FC236}">
                <a16:creationId xmlns:a16="http://schemas.microsoft.com/office/drawing/2014/main" id="{6988BA44-164A-F7CA-AC6A-C1C359CE07A8}"/>
              </a:ext>
            </a:extLst>
          </p:cNvPr>
          <p:cNvSpPr/>
          <p:nvPr userDrawn="1"/>
        </p:nvSpPr>
        <p:spPr>
          <a:xfrm>
            <a:off x="9602344" y="-1809345"/>
            <a:ext cx="5203154" cy="3596191"/>
          </a:xfrm>
          <a:prstGeom prst="pie">
            <a:avLst>
              <a:gd name="adj1" fmla="val 5387427"/>
              <a:gd name="adj2" fmla="val 10792375"/>
            </a:avLst>
          </a:prstGeom>
          <a:solidFill>
            <a:srgbClr val="00B05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9" name="Graphic 8" descr="Checkmark with solid fill">
            <a:extLst>
              <a:ext uri="{FF2B5EF4-FFF2-40B4-BE49-F238E27FC236}">
                <a16:creationId xmlns:a16="http://schemas.microsoft.com/office/drawing/2014/main" id="{D4DDF931-1D2A-A0BE-2792-86C1CEE29EB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47057" y="39659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8049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w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89328" y="2036616"/>
            <a:ext cx="10983548" cy="4288141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2E43612-BB99-E759-308D-EC7DC153B9A7}"/>
              </a:ext>
            </a:extLst>
          </p:cNvPr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sp>
        <p:nvSpPr>
          <p:cNvPr id="5" name="Partial Circle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707418" y="-1509486"/>
            <a:ext cx="5010068" cy="3012859"/>
          </a:xfrm>
          <a:prstGeom prst="pie">
            <a:avLst>
              <a:gd name="adj1" fmla="val 5421550"/>
              <a:gd name="adj2" fmla="val 10807593"/>
            </a:avLst>
          </a:prstGeom>
          <a:solidFill>
            <a:srgbClr val="FF00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8954BE4-B50E-7AD3-4EEE-A26283E79F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9327" y="781533"/>
            <a:ext cx="7982017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Überschrift</a:t>
            </a:r>
            <a:endParaRPr lang="en-DE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5161EA-303E-AE82-C761-477476BF0B4C}"/>
              </a:ext>
            </a:extLst>
          </p:cNvPr>
          <p:cNvSpPr txBox="1"/>
          <p:nvPr userDrawn="1"/>
        </p:nvSpPr>
        <p:spPr>
          <a:xfrm>
            <a:off x="10144704" y="132860"/>
            <a:ext cx="197360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chemeClr val="bg1"/>
                </a:solidFill>
                <a:latin typeface="Arial Black" panose="020B0A04020102020204" pitchFamily="34" charset="0"/>
              </a:rPr>
              <a:t>!</a:t>
            </a:r>
            <a:endParaRPr lang="en-DE" sz="66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298598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3764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6" r:id="rId2"/>
    <p:sldLayoutId id="2147483661" r:id="rId3"/>
    <p:sldLayoutId id="2147483675" r:id="rId4"/>
    <p:sldLayoutId id="2147483663" r:id="rId5"/>
    <p:sldLayoutId id="2147483671" r:id="rId6"/>
    <p:sldLayoutId id="2147483664" r:id="rId7"/>
    <p:sldLayoutId id="2147483665" r:id="rId8"/>
    <p:sldLayoutId id="2147483672" r:id="rId9"/>
    <p:sldLayoutId id="2147483673" r:id="rId10"/>
    <p:sldLayoutId id="21474836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8E00736-7763-5364-29F5-3973C6BC80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Mathematik</a:t>
            </a:r>
            <a:r>
              <a:rPr lang="en-GB"/>
              <a:t> 7 </a:t>
            </a:r>
            <a:r>
              <a:rPr lang="en-GB" dirty="0"/>
              <a:t>Abels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766537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787FEB1-BBA4-A745-C8FF-02A20BF4B1B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AAD795C-0751-5894-0599-6808D6D7FA7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763"/>
          <a:stretch>
            <a:fillRect/>
          </a:stretch>
        </p:blipFill>
        <p:spPr>
          <a:xfrm>
            <a:off x="1285335" y="2216436"/>
            <a:ext cx="10072256" cy="2425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088180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615A5A3-68C6-F3DF-27A6-2464D6655B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b="1" dirty="0">
                <a:solidFill>
                  <a:srgbClr val="FFC000"/>
                </a:solidFill>
              </a:rPr>
              <a:t>Kongruent</a:t>
            </a:r>
            <a:r>
              <a:rPr lang="de-DE" dirty="0"/>
              <a:t>e Figuren</a:t>
            </a:r>
          </a:p>
        </p:txBody>
      </p:sp>
    </p:spTree>
    <p:extLst>
      <p:ext uri="{BB962C8B-B14F-4D97-AF65-F5344CB8AC3E}">
        <p14:creationId xmlns:p14="http://schemas.microsoft.com/office/powerpoint/2010/main" val="3362198231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CC047AC-D6C1-F903-AE18-0E087C1F09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8112" y="215661"/>
            <a:ext cx="11915775" cy="2475781"/>
          </a:xfrm>
        </p:spPr>
        <p:txBody>
          <a:bodyPr/>
          <a:lstStyle/>
          <a:p>
            <a:r>
              <a:rPr lang="de-DE" sz="4400" dirty="0"/>
              <a:t>Welche Figuren kannst du </a:t>
            </a:r>
            <a:r>
              <a:rPr lang="de-DE" sz="4400" b="1" dirty="0"/>
              <a:t>verschieben</a:t>
            </a:r>
            <a:r>
              <a:rPr lang="de-DE" sz="4400" dirty="0"/>
              <a:t>, </a:t>
            </a:r>
            <a:r>
              <a:rPr lang="de-DE" sz="4400" b="1" dirty="0"/>
              <a:t>drehen</a:t>
            </a:r>
            <a:r>
              <a:rPr lang="de-DE" sz="4400" dirty="0"/>
              <a:t> oder </a:t>
            </a:r>
            <a:r>
              <a:rPr lang="de-DE" sz="4400" b="1" dirty="0"/>
              <a:t>spiegeln</a:t>
            </a:r>
            <a:r>
              <a:rPr lang="de-DE" sz="4400" dirty="0"/>
              <a:t>, damit sie genau übereinander liegen?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22B801F-53EE-65FA-7C95-244072DF7C3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170902"/>
              </a:clrFrom>
              <a:clrTo>
                <a:srgbClr val="170902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88894" y="2631057"/>
            <a:ext cx="9814212" cy="3767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851599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0907644-F7BA-E3BF-719C-7662AE91BC4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Zwei geometrische Figuren G und H heißen genau dann zueinander </a:t>
            </a:r>
            <a:r>
              <a:rPr lang="de-DE" b="1" dirty="0"/>
              <a:t>kongruent</a:t>
            </a:r>
            <a:r>
              <a:rPr lang="de-DE" dirty="0"/>
              <a:t> (</a:t>
            </a:r>
            <a:r>
              <a:rPr lang="de-DE" b="1" dirty="0"/>
              <a:t>deckungsgleich</a:t>
            </a:r>
            <a:r>
              <a:rPr lang="de-DE" dirty="0"/>
              <a:t>), wenn sie sowohl in ihrer Form als auch im Flächeninhalt übereinstimmen. Deckungsgleiche Figuren können durch </a:t>
            </a:r>
            <a:r>
              <a:rPr lang="de-DE" b="1" dirty="0"/>
              <a:t>Verschieben</a:t>
            </a:r>
            <a:r>
              <a:rPr lang="de-DE" dirty="0"/>
              <a:t>, </a:t>
            </a:r>
            <a:r>
              <a:rPr lang="de-DE" b="1" dirty="0"/>
              <a:t>Drehen</a:t>
            </a:r>
            <a:r>
              <a:rPr lang="de-DE" dirty="0"/>
              <a:t> oder </a:t>
            </a:r>
            <a:r>
              <a:rPr lang="de-DE" b="1" dirty="0"/>
              <a:t>Spiegeln</a:t>
            </a:r>
            <a:r>
              <a:rPr lang="de-DE" dirty="0"/>
              <a:t> entstehen.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EFF99F-EC88-BA79-A2C5-CC8786EE801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Kongruenz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2E8A948-3431-2ADB-9296-A0BE1AEA62F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010F21"/>
              </a:clrFrom>
              <a:clrTo>
                <a:srgbClr val="010F21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689481" y="3703802"/>
            <a:ext cx="4783242" cy="2620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827963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470C764-90F8-874C-A0FE-D8B1E853934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B5D895-B8A1-11AC-D5B5-3D897F73D70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/>
              <a:t>Fun160,161</a:t>
            </a:r>
            <a:endParaRPr lang="de-DE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C83ADFC-E973-8230-3B3E-00D39A4A30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896" y="1724433"/>
            <a:ext cx="11283995" cy="234087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8263E2A-DB17-8654-4DF3-A25F4350C4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202" y="4065306"/>
            <a:ext cx="11793596" cy="2219635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FBF22A6A-8974-4202-634B-ED6CC02EC31F}"/>
              </a:ext>
            </a:extLst>
          </p:cNvPr>
          <p:cNvSpPr/>
          <p:nvPr/>
        </p:nvSpPr>
        <p:spPr>
          <a:xfrm>
            <a:off x="301925" y="5917721"/>
            <a:ext cx="6996022" cy="57797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5972826-DCD9-EA51-6489-9182AFF6148F}"/>
              </a:ext>
            </a:extLst>
          </p:cNvPr>
          <p:cNvSpPr/>
          <p:nvPr/>
        </p:nvSpPr>
        <p:spPr>
          <a:xfrm>
            <a:off x="173324" y="1673525"/>
            <a:ext cx="540000" cy="54000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E27529B-D6BE-BF18-0BD8-AE18A78107D6}"/>
              </a:ext>
            </a:extLst>
          </p:cNvPr>
          <p:cNvSpPr/>
          <p:nvPr/>
        </p:nvSpPr>
        <p:spPr>
          <a:xfrm>
            <a:off x="181950" y="4041222"/>
            <a:ext cx="540000" cy="540000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4613682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4D998CE-850A-318F-087F-124CA8E7C97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F8558B-6649-98CB-98A8-8D8B6AD6D27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Fun160,161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1DB9B7C-A530-6D96-B6E5-C9763B165C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1972" y="1813968"/>
            <a:ext cx="7168055" cy="4624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7330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73A0C36-7714-3D81-414D-7B660767E7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0E4040-1E1D-9E59-3C4A-B93ECE2FC2B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Fun162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CA5B25C-3CEA-7F5C-017D-5D3B140750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6224" y="1507843"/>
            <a:ext cx="9499551" cy="5029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23871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Youtube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Arial Black</vt:lpstr>
      <vt:lpstr>Montserrat</vt:lpstr>
      <vt:lpstr>Youtube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Abels</dc:creator>
  <cp:lastModifiedBy>Abels, Patrick</cp:lastModifiedBy>
  <cp:revision>217</cp:revision>
  <dcterms:created xsi:type="dcterms:W3CDTF">2022-12-22T20:26:39Z</dcterms:created>
  <dcterms:modified xsi:type="dcterms:W3CDTF">2026-04-02T17:13:18Z</dcterms:modified>
</cp:coreProperties>
</file>