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04" r:id="rId3"/>
    <p:sldId id="286" r:id="rId4"/>
    <p:sldId id="305" r:id="rId5"/>
    <p:sldId id="306" r:id="rId6"/>
    <p:sldId id="307" r:id="rId7"/>
    <p:sldId id="308" r:id="rId8"/>
    <p:sldId id="310" r:id="rId9"/>
    <p:sldId id="311" r:id="rId10"/>
    <p:sldId id="312" r:id="rId11"/>
    <p:sldId id="313" r:id="rId12"/>
    <p:sldId id="309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F323F"/>
    <a:srgbClr val="22122B"/>
    <a:srgbClr val="011A35"/>
    <a:srgbClr val="262919"/>
    <a:srgbClr val="000000"/>
    <a:srgbClr val="0D2504"/>
    <a:srgbClr val="010201"/>
    <a:srgbClr val="99B7AE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157B7-6FEE-49DB-A4BC-4A4A6F1E7F94}" v="52" dt="2026-04-03T20:06:02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 sldOrd">
      <pc:chgData name="Abels, Patrick" userId="ba666de4-0d21-43a6-8e66-51a18aae1b4a" providerId="ADAL" clId="{133AA99A-5491-4DE5-9695-40E01B78DF6F}" dt="2026-04-03T20:06:02.970" v="3151"/>
      <pc:docMkLst>
        <pc:docMk/>
      </pc:docMkLst>
      <pc:sldChg chg="modSp mod">
        <pc:chgData name="Abels, Patrick" userId="ba666de4-0d21-43a6-8e66-51a18aae1b4a" providerId="ADAL" clId="{133AA99A-5491-4DE5-9695-40E01B78DF6F}" dt="2026-04-02T17:15:32.368" v="2813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133AA99A-5491-4DE5-9695-40E01B78DF6F}" dt="2026-04-02T17:15:32.368" v="2813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modSp new mod">
        <pc:chgData name="Abels, Patrick" userId="ba666de4-0d21-43a6-8e66-51a18aae1b4a" providerId="ADAL" clId="{133AA99A-5491-4DE5-9695-40E01B78DF6F}" dt="2026-04-02T17:14:46.111" v="2779" actId="1076"/>
        <pc:sldMkLst>
          <pc:docMk/>
          <pc:sldMk cId="2029088180" sldId="304"/>
        </pc:sldMkLst>
        <pc:picChg chg="add mod modCrop">
          <ac:chgData name="Abels, Patrick" userId="ba666de4-0d21-43a6-8e66-51a18aae1b4a" providerId="ADAL" clId="{133AA99A-5491-4DE5-9695-40E01B78DF6F}" dt="2026-04-02T17:14:46.111" v="2779" actId="1076"/>
          <ac:picMkLst>
            <pc:docMk/>
            <pc:sldMk cId="2029088180" sldId="304"/>
            <ac:picMk id="3" creationId="{AC83ADFC-E973-8230-3B3E-00D39A4A3058}"/>
          </ac:picMkLst>
        </pc:picChg>
      </pc:sldChg>
      <pc:sldChg chg="addSp modSp new mod">
        <pc:chgData name="Abels, Patrick" userId="ba666de4-0d21-43a6-8e66-51a18aae1b4a" providerId="ADAL" clId="{133AA99A-5491-4DE5-9695-40E01B78DF6F}" dt="2026-04-03T20:06:02.970" v="3151"/>
        <pc:sldMkLst>
          <pc:docMk/>
          <pc:sldMk cId="4267851599" sldId="305"/>
        </pc:sldMkLst>
        <pc:spChg chg="add mod">
          <ac:chgData name="Abels, Patrick" userId="ba666de4-0d21-43a6-8e66-51a18aae1b4a" providerId="ADAL" clId="{133AA99A-5491-4DE5-9695-40E01B78DF6F}" dt="2026-04-02T21:57:14.396" v="2830" actId="13822"/>
          <ac:spMkLst>
            <pc:docMk/>
            <pc:sldMk cId="4267851599" sldId="305"/>
            <ac:spMk id="8" creationId="{8C982397-BEF3-60E1-2CE3-8C1AD3143215}"/>
          </ac:spMkLst>
        </pc:spChg>
        <pc:picChg chg="add mod modCrop">
          <ac:chgData name="Abels, Patrick" userId="ba666de4-0d21-43a6-8e66-51a18aae1b4a" providerId="ADAL" clId="{133AA99A-5491-4DE5-9695-40E01B78DF6F}" dt="2026-04-03T20:06:02.970" v="3151"/>
          <ac:picMkLst>
            <pc:docMk/>
            <pc:sldMk cId="4267851599" sldId="305"/>
            <ac:picMk id="4" creationId="{4F0521DD-72F0-30F1-EF6C-7AD15514DE9C}"/>
          </ac:picMkLst>
        </pc:picChg>
        <pc:picChg chg="add mod modCrop">
          <ac:chgData name="Abels, Patrick" userId="ba666de4-0d21-43a6-8e66-51a18aae1b4a" providerId="ADAL" clId="{133AA99A-5491-4DE5-9695-40E01B78DF6F}" dt="2026-04-03T20:06:00.132" v="3150"/>
          <ac:picMkLst>
            <pc:docMk/>
            <pc:sldMk cId="4267851599" sldId="305"/>
            <ac:picMk id="5" creationId="{47FBE840-C82B-7F65-D983-212BACC817DB}"/>
          </ac:picMkLst>
        </pc:picChg>
        <pc:picChg chg="add mod">
          <ac:chgData name="Abels, Patrick" userId="ba666de4-0d21-43a6-8e66-51a18aae1b4a" providerId="ADAL" clId="{133AA99A-5491-4DE5-9695-40E01B78DF6F}" dt="2026-04-02T21:57:07.339" v="2828" actId="1076"/>
          <ac:picMkLst>
            <pc:docMk/>
            <pc:sldMk cId="4267851599" sldId="305"/>
            <ac:picMk id="7" creationId="{B7925E3F-9393-B8C2-D4FC-44F5749C66E1}"/>
          </ac:picMkLst>
        </pc:picChg>
      </pc:sldChg>
      <pc:sldChg chg="addSp modSp new mod">
        <pc:chgData name="Abels, Patrick" userId="ba666de4-0d21-43a6-8e66-51a18aae1b4a" providerId="ADAL" clId="{133AA99A-5491-4DE5-9695-40E01B78DF6F}" dt="2026-04-02T22:00:30.411" v="2914" actId="6549"/>
        <pc:sldMkLst>
          <pc:docMk/>
          <pc:sldMk cId="4197827963" sldId="306"/>
        </pc:sldMkLst>
        <pc:spChg chg="mod">
          <ac:chgData name="Abels, Patrick" userId="ba666de4-0d21-43a6-8e66-51a18aae1b4a" providerId="ADAL" clId="{133AA99A-5491-4DE5-9695-40E01B78DF6F}" dt="2026-04-02T21:57:34.867" v="2848" actId="20577"/>
          <ac:spMkLst>
            <pc:docMk/>
            <pc:sldMk cId="4197827963" sldId="306"/>
            <ac:spMk id="3" creationId="{FAEFF99F-EC88-BA79-A2C5-CC8786EE801E}"/>
          </ac:spMkLst>
        </pc:spChg>
        <pc:spChg chg="add mod">
          <ac:chgData name="Abels, Patrick" userId="ba666de4-0d21-43a6-8e66-51a18aae1b4a" providerId="ADAL" clId="{133AA99A-5491-4DE5-9695-40E01B78DF6F}" dt="2026-04-02T22:00:03.457" v="2903" actId="1036"/>
          <ac:spMkLst>
            <pc:docMk/>
            <pc:sldMk cId="4197827963" sldId="306"/>
            <ac:spMk id="8" creationId="{985F89D3-BE79-5F1D-52BF-4C98915905D4}"/>
          </ac:spMkLst>
        </pc:spChg>
        <pc:spChg chg="add mod ord">
          <ac:chgData name="Abels, Patrick" userId="ba666de4-0d21-43a6-8e66-51a18aae1b4a" providerId="ADAL" clId="{133AA99A-5491-4DE5-9695-40E01B78DF6F}" dt="2026-04-02T22:00:03.457" v="2903" actId="1036"/>
          <ac:spMkLst>
            <pc:docMk/>
            <pc:sldMk cId="4197827963" sldId="306"/>
            <ac:spMk id="9" creationId="{B52461BA-8FC5-7471-F049-3B761402D9F1}"/>
          </ac:spMkLst>
        </pc:spChg>
        <pc:spChg chg="add mod">
          <ac:chgData name="Abels, Patrick" userId="ba666de4-0d21-43a6-8e66-51a18aae1b4a" providerId="ADAL" clId="{133AA99A-5491-4DE5-9695-40E01B78DF6F}" dt="2026-04-02T22:00:11.635" v="2905" actId="1076"/>
          <ac:spMkLst>
            <pc:docMk/>
            <pc:sldMk cId="4197827963" sldId="306"/>
            <ac:spMk id="10" creationId="{DFD6774A-2D1A-0509-A9FD-E583172AF213}"/>
          </ac:spMkLst>
        </pc:spChg>
        <pc:spChg chg="add mod">
          <ac:chgData name="Abels, Patrick" userId="ba666de4-0d21-43a6-8e66-51a18aae1b4a" providerId="ADAL" clId="{133AA99A-5491-4DE5-9695-40E01B78DF6F}" dt="2026-04-02T22:00:21.050" v="2910" actId="1037"/>
          <ac:spMkLst>
            <pc:docMk/>
            <pc:sldMk cId="4197827963" sldId="306"/>
            <ac:spMk id="11" creationId="{CDCAAA3F-58F2-F099-CD04-E111058AB6A6}"/>
          </ac:spMkLst>
        </pc:spChg>
        <pc:spChg chg="add mod">
          <ac:chgData name="Abels, Patrick" userId="ba666de4-0d21-43a6-8e66-51a18aae1b4a" providerId="ADAL" clId="{133AA99A-5491-4DE5-9695-40E01B78DF6F}" dt="2026-04-02T22:00:27.268" v="2912" actId="1076"/>
          <ac:spMkLst>
            <pc:docMk/>
            <pc:sldMk cId="4197827963" sldId="306"/>
            <ac:spMk id="12" creationId="{DCBDA52A-4911-3239-4B96-4984A92F9844}"/>
          </ac:spMkLst>
        </pc:spChg>
        <pc:spChg chg="add mod">
          <ac:chgData name="Abels, Patrick" userId="ba666de4-0d21-43a6-8e66-51a18aae1b4a" providerId="ADAL" clId="{133AA99A-5491-4DE5-9695-40E01B78DF6F}" dt="2026-04-02T22:00:30.411" v="2914" actId="6549"/>
          <ac:spMkLst>
            <pc:docMk/>
            <pc:sldMk cId="4197827963" sldId="306"/>
            <ac:spMk id="13" creationId="{4AC118C1-5092-13E7-9EE9-E90776B1986B}"/>
          </ac:spMkLst>
        </pc:spChg>
        <pc:picChg chg="add mod modCrop">
          <ac:chgData name="Abels, Patrick" userId="ba666de4-0d21-43a6-8e66-51a18aae1b4a" providerId="ADAL" clId="{133AA99A-5491-4DE5-9695-40E01B78DF6F}" dt="2026-04-02T21:58:35.059" v="2856" actId="1076"/>
          <ac:picMkLst>
            <pc:docMk/>
            <pc:sldMk cId="4197827963" sldId="306"/>
            <ac:picMk id="5" creationId="{DE9B9A48-4EA7-8B94-D008-59B5D8A53C93}"/>
          </ac:picMkLst>
        </pc:picChg>
        <pc:picChg chg="add mod modCrop">
          <ac:chgData name="Abels, Patrick" userId="ba666de4-0d21-43a6-8e66-51a18aae1b4a" providerId="ADAL" clId="{133AA99A-5491-4DE5-9695-40E01B78DF6F}" dt="2026-04-02T21:58:49.131" v="2862" actId="1076"/>
          <ac:picMkLst>
            <pc:docMk/>
            <pc:sldMk cId="4197827963" sldId="306"/>
            <ac:picMk id="6" creationId="{F25E3013-DF1C-1DB5-6315-DD6172766228}"/>
          </ac:picMkLst>
        </pc:picChg>
        <pc:picChg chg="add mod modCrop">
          <ac:chgData name="Abels, Patrick" userId="ba666de4-0d21-43a6-8e66-51a18aae1b4a" providerId="ADAL" clId="{133AA99A-5491-4DE5-9695-40E01B78DF6F}" dt="2026-04-02T21:58:38.460" v="2858" actId="1076"/>
          <ac:picMkLst>
            <pc:docMk/>
            <pc:sldMk cId="4197827963" sldId="306"/>
            <ac:picMk id="7" creationId="{A4BEA484-A8E1-36C7-CC35-65E626B4397F}"/>
          </ac:picMkLst>
        </pc:picChg>
      </pc:sldChg>
      <pc:sldChg chg="addSp modSp new mod ord">
        <pc:chgData name="Abels, Patrick" userId="ba666de4-0d21-43a6-8e66-51a18aae1b4a" providerId="ADAL" clId="{133AA99A-5491-4DE5-9695-40E01B78DF6F}" dt="2026-04-02T22:17:11.097" v="3134" actId="208"/>
        <pc:sldMkLst>
          <pc:docMk/>
          <pc:sldMk cId="3084613682" sldId="307"/>
        </pc:sldMkLst>
        <pc:spChg chg="mod">
          <ac:chgData name="Abels, Patrick" userId="ba666de4-0d21-43a6-8e66-51a18aae1b4a" providerId="ADAL" clId="{133AA99A-5491-4DE5-9695-40E01B78DF6F}" dt="2026-04-02T22:08:54.418" v="3043" actId="20577"/>
          <ac:spMkLst>
            <pc:docMk/>
            <pc:sldMk cId="3084613682" sldId="307"/>
            <ac:spMk id="3" creationId="{4AB5D895-B8A1-11AC-D5B5-3D897F73D709}"/>
          </ac:spMkLst>
        </pc:spChg>
        <pc:spChg chg="add mod">
          <ac:chgData name="Abels, Patrick" userId="ba666de4-0d21-43a6-8e66-51a18aae1b4a" providerId="ADAL" clId="{133AA99A-5491-4DE5-9695-40E01B78DF6F}" dt="2026-04-02T22:16:43.300" v="3122" actId="1076"/>
          <ac:spMkLst>
            <pc:docMk/>
            <pc:sldMk cId="3084613682" sldId="307"/>
            <ac:spMk id="8" creationId="{2AEDA4AF-90E3-E6C4-406A-995EED6DE5A0}"/>
          </ac:spMkLst>
        </pc:spChg>
        <pc:spChg chg="add mod">
          <ac:chgData name="Abels, Patrick" userId="ba666de4-0d21-43a6-8e66-51a18aae1b4a" providerId="ADAL" clId="{133AA99A-5491-4DE5-9695-40E01B78DF6F}" dt="2026-04-02T22:17:02.624" v="3125" actId="208"/>
          <ac:spMkLst>
            <pc:docMk/>
            <pc:sldMk cId="3084613682" sldId="307"/>
            <ac:spMk id="9" creationId="{BF4827AE-5870-D4E7-0D6A-DDC32C6FB686}"/>
          </ac:spMkLst>
        </pc:spChg>
        <pc:spChg chg="add mod">
          <ac:chgData name="Abels, Patrick" userId="ba666de4-0d21-43a6-8e66-51a18aae1b4a" providerId="ADAL" clId="{133AA99A-5491-4DE5-9695-40E01B78DF6F}" dt="2026-04-02T22:17:11.097" v="3134" actId="208"/>
          <ac:spMkLst>
            <pc:docMk/>
            <pc:sldMk cId="3084613682" sldId="307"/>
            <ac:spMk id="10" creationId="{9E1713BC-7F24-EAA1-9B23-96F068ADB2A3}"/>
          </ac:spMkLst>
        </pc:spChg>
        <pc:picChg chg="add mod">
          <ac:chgData name="Abels, Patrick" userId="ba666de4-0d21-43a6-8e66-51a18aae1b4a" providerId="ADAL" clId="{133AA99A-5491-4DE5-9695-40E01B78DF6F}" dt="2026-04-02T22:09:03.540" v="3046" actId="1076"/>
          <ac:picMkLst>
            <pc:docMk/>
            <pc:sldMk cId="3084613682" sldId="307"/>
            <ac:picMk id="5" creationId="{CDCC268C-778F-D3E8-898B-CF33E1C19104}"/>
          </ac:picMkLst>
        </pc:picChg>
        <pc:picChg chg="add mod">
          <ac:chgData name="Abels, Patrick" userId="ba666de4-0d21-43a6-8e66-51a18aae1b4a" providerId="ADAL" clId="{133AA99A-5491-4DE5-9695-40E01B78DF6F}" dt="2026-04-02T22:09:03.540" v="3046" actId="1076"/>
          <ac:picMkLst>
            <pc:docMk/>
            <pc:sldMk cId="3084613682" sldId="307"/>
            <ac:picMk id="7" creationId="{86035C77-D7FB-EAD1-2717-C0C104B29DC9}"/>
          </ac:picMkLst>
        </pc:picChg>
      </pc:sldChg>
      <pc:sldChg chg="addSp modSp new mod ord">
        <pc:chgData name="Abels, Patrick" userId="ba666de4-0d21-43a6-8e66-51a18aae1b4a" providerId="ADAL" clId="{133AA99A-5491-4DE5-9695-40E01B78DF6F}" dt="2026-04-02T22:13:00.906" v="3078" actId="1076"/>
        <pc:sldMkLst>
          <pc:docMk/>
          <pc:sldMk cId="1682733079" sldId="308"/>
        </pc:sldMkLst>
        <pc:spChg chg="mod">
          <ac:chgData name="Abels, Patrick" userId="ba666de4-0d21-43a6-8e66-51a18aae1b4a" providerId="ADAL" clId="{133AA99A-5491-4DE5-9695-40E01B78DF6F}" dt="2026-04-02T22:12:29.935" v="3074" actId="20577"/>
          <ac:spMkLst>
            <pc:docMk/>
            <pc:sldMk cId="1682733079" sldId="308"/>
            <ac:spMk id="3" creationId="{68F8558B-6649-98CB-98A8-8D8B6AD6D272}"/>
          </ac:spMkLst>
        </pc:spChg>
        <pc:picChg chg="add mod">
          <ac:chgData name="Abels, Patrick" userId="ba666de4-0d21-43a6-8e66-51a18aae1b4a" providerId="ADAL" clId="{133AA99A-5491-4DE5-9695-40E01B78DF6F}" dt="2026-04-02T22:12:25.289" v="3064" actId="1076"/>
          <ac:picMkLst>
            <pc:docMk/>
            <pc:sldMk cId="1682733079" sldId="308"/>
            <ac:picMk id="5" creationId="{731803A4-E5DE-3C05-110F-9F426141F406}"/>
          </ac:picMkLst>
        </pc:picChg>
        <pc:picChg chg="add mod">
          <ac:chgData name="Abels, Patrick" userId="ba666de4-0d21-43a6-8e66-51a18aae1b4a" providerId="ADAL" clId="{133AA99A-5491-4DE5-9695-40E01B78DF6F}" dt="2026-04-02T22:13:00.906" v="3078" actId="1076"/>
          <ac:picMkLst>
            <pc:docMk/>
            <pc:sldMk cId="1682733079" sldId="308"/>
            <ac:picMk id="7" creationId="{6960B0B5-60AD-BBB7-A031-3C25007C6FA5}"/>
          </ac:picMkLst>
        </pc:picChg>
      </pc:sldChg>
      <pc:sldChg chg="addSp modSp new mod">
        <pc:chgData name="Abels, Patrick" userId="ba666de4-0d21-43a6-8e66-51a18aae1b4a" providerId="ADAL" clId="{133AA99A-5491-4DE5-9695-40E01B78DF6F}" dt="2026-04-02T22:11:05.364" v="3061" actId="1076"/>
        <pc:sldMkLst>
          <pc:docMk/>
          <pc:sldMk cId="1272723871" sldId="309"/>
        </pc:sldMkLst>
        <pc:spChg chg="mod">
          <ac:chgData name="Abels, Patrick" userId="ba666de4-0d21-43a6-8e66-51a18aae1b4a" providerId="ADAL" clId="{133AA99A-5491-4DE5-9695-40E01B78DF6F}" dt="2026-04-02T22:10:35.780" v="3052" actId="20577"/>
          <ac:spMkLst>
            <pc:docMk/>
            <pc:sldMk cId="1272723871" sldId="309"/>
            <ac:spMk id="3" creationId="{ED0E4040-1E1D-9E59-3C4A-B93ECE2FC2B6}"/>
          </ac:spMkLst>
        </pc:spChg>
        <pc:picChg chg="add mod modCrop">
          <ac:chgData name="Abels, Patrick" userId="ba666de4-0d21-43a6-8e66-51a18aae1b4a" providerId="ADAL" clId="{133AA99A-5491-4DE5-9695-40E01B78DF6F}" dt="2026-04-02T22:10:57.196" v="3059" actId="1076"/>
          <ac:picMkLst>
            <pc:docMk/>
            <pc:sldMk cId="1272723871" sldId="309"/>
            <ac:picMk id="5" creationId="{B35E15E7-48E5-B7B7-3B49-26A15455479E}"/>
          </ac:picMkLst>
        </pc:picChg>
        <pc:picChg chg="add mod modCrop">
          <ac:chgData name="Abels, Patrick" userId="ba666de4-0d21-43a6-8e66-51a18aae1b4a" providerId="ADAL" clId="{133AA99A-5491-4DE5-9695-40E01B78DF6F}" dt="2026-04-02T22:11:05.364" v="3061" actId="1076"/>
          <ac:picMkLst>
            <pc:docMk/>
            <pc:sldMk cId="1272723871" sldId="309"/>
            <ac:picMk id="7" creationId="{56BEF96D-3506-91F6-DDF5-0FB6A9C13BA9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4-02T22:31:47.507" v="3149" actId="13822"/>
        <pc:sldMkLst>
          <pc:docMk/>
          <pc:sldMk cId="59857570" sldId="310"/>
        </pc:sldMkLst>
        <pc:spChg chg="add mod">
          <ac:chgData name="Abels, Patrick" userId="ba666de4-0d21-43a6-8e66-51a18aae1b4a" providerId="ADAL" clId="{133AA99A-5491-4DE5-9695-40E01B78DF6F}" dt="2026-04-02T22:31:47.507" v="3149" actId="13822"/>
          <ac:spMkLst>
            <pc:docMk/>
            <pc:sldMk cId="59857570" sldId="310"/>
            <ac:spMk id="9" creationId="{C9958610-2AD1-22FC-001D-1AFCA18CED7D}"/>
          </ac:spMkLst>
        </pc:spChg>
        <pc:picChg chg="add mod">
          <ac:chgData name="Abels, Patrick" userId="ba666de4-0d21-43a6-8e66-51a18aae1b4a" providerId="ADAL" clId="{133AA99A-5491-4DE5-9695-40E01B78DF6F}" dt="2026-04-02T22:01:50.844" v="2929" actId="1076"/>
          <ac:picMkLst>
            <pc:docMk/>
            <pc:sldMk cId="59857570" sldId="310"/>
            <ac:picMk id="4" creationId="{4A25A421-1EAC-730D-A3FD-314E2B516AF6}"/>
          </ac:picMkLst>
        </pc:picChg>
        <pc:picChg chg="add del mod">
          <ac:chgData name="Abels, Patrick" userId="ba666de4-0d21-43a6-8e66-51a18aae1b4a" providerId="ADAL" clId="{133AA99A-5491-4DE5-9695-40E01B78DF6F}" dt="2026-04-02T22:31:32.145" v="3141" actId="478"/>
          <ac:picMkLst>
            <pc:docMk/>
            <pc:sldMk cId="59857570" sldId="310"/>
            <ac:picMk id="5" creationId="{2A295B61-ABB8-CBA4-E8BE-1E5367293D09}"/>
          </ac:picMkLst>
        </pc:picChg>
        <pc:picChg chg="add del">
          <ac:chgData name="Abels, Patrick" userId="ba666de4-0d21-43a6-8e66-51a18aae1b4a" providerId="ADAL" clId="{133AA99A-5491-4DE5-9695-40E01B78DF6F}" dt="2026-04-02T22:31:33.736" v="3143" actId="478"/>
          <ac:picMkLst>
            <pc:docMk/>
            <pc:sldMk cId="59857570" sldId="310"/>
            <ac:picMk id="6" creationId="{23E113ED-FD48-134D-6ABC-5DD4DBC98C22}"/>
          </ac:picMkLst>
        </pc:picChg>
        <pc:picChg chg="add mod">
          <ac:chgData name="Abels, Patrick" userId="ba666de4-0d21-43a6-8e66-51a18aae1b4a" providerId="ADAL" clId="{133AA99A-5491-4DE5-9695-40E01B78DF6F}" dt="2026-04-02T22:31:41.298" v="3147" actId="1076"/>
          <ac:picMkLst>
            <pc:docMk/>
            <pc:sldMk cId="59857570" sldId="310"/>
            <ac:picMk id="8" creationId="{7BCA7227-8BA5-9AC2-085A-A2B1C88FF1EC}"/>
          </ac:picMkLst>
        </pc:picChg>
      </pc:sldChg>
      <pc:sldChg chg="addSp delSp modSp add mod ord">
        <pc:chgData name="Abels, Patrick" userId="ba666de4-0d21-43a6-8e66-51a18aae1b4a" providerId="ADAL" clId="{133AA99A-5491-4DE5-9695-40E01B78DF6F}" dt="2026-04-02T22:05:56.923" v="3024" actId="1038"/>
        <pc:sldMkLst>
          <pc:docMk/>
          <pc:sldMk cId="495186468" sldId="311"/>
        </pc:sldMkLst>
        <pc:spChg chg="del">
          <ac:chgData name="Abels, Patrick" userId="ba666de4-0d21-43a6-8e66-51a18aae1b4a" providerId="ADAL" clId="{133AA99A-5491-4DE5-9695-40E01B78DF6F}" dt="2026-04-02T22:04:40.698" v="2968" actId="478"/>
          <ac:spMkLst>
            <pc:docMk/>
            <pc:sldMk cId="495186468" sldId="311"/>
            <ac:spMk id="2" creationId="{5E36A30E-990C-6291-6EB4-155F2CF8F06B}"/>
          </ac:spMkLst>
        </pc:spChg>
        <pc:spChg chg="mod">
          <ac:chgData name="Abels, Patrick" userId="ba666de4-0d21-43a6-8e66-51a18aae1b4a" providerId="ADAL" clId="{133AA99A-5491-4DE5-9695-40E01B78DF6F}" dt="2026-04-02T22:03:12.581" v="2946" actId="6549"/>
          <ac:spMkLst>
            <pc:docMk/>
            <pc:sldMk cId="495186468" sldId="311"/>
            <ac:spMk id="3" creationId="{C9AE1E9F-0511-6555-76DE-54DAC60C2AD4}"/>
          </ac:spMkLst>
        </pc:spChg>
        <pc:spChg chg="mod">
          <ac:chgData name="Abels, Patrick" userId="ba666de4-0d21-43a6-8e66-51a18aae1b4a" providerId="ADAL" clId="{133AA99A-5491-4DE5-9695-40E01B78DF6F}" dt="2026-04-02T22:04:53.530" v="2970" actId="1076"/>
          <ac:spMkLst>
            <pc:docMk/>
            <pc:sldMk cId="495186468" sldId="311"/>
            <ac:spMk id="10" creationId="{D80C865B-C503-3C72-2D58-C608C9236B81}"/>
          </ac:spMkLst>
        </pc:spChg>
        <pc:spChg chg="mod">
          <ac:chgData name="Abels, Patrick" userId="ba666de4-0d21-43a6-8e66-51a18aae1b4a" providerId="ADAL" clId="{133AA99A-5491-4DE5-9695-40E01B78DF6F}" dt="2026-04-02T22:04:53.530" v="2970" actId="1076"/>
          <ac:spMkLst>
            <pc:docMk/>
            <pc:sldMk cId="495186468" sldId="311"/>
            <ac:spMk id="11" creationId="{D8350A2D-B29D-8D97-1717-B2C880B18E6C}"/>
          </ac:spMkLst>
        </pc:spChg>
        <pc:spChg chg="mod">
          <ac:chgData name="Abels, Patrick" userId="ba666de4-0d21-43a6-8e66-51a18aae1b4a" providerId="ADAL" clId="{133AA99A-5491-4DE5-9695-40E01B78DF6F}" dt="2026-04-02T22:05:56.923" v="3024" actId="1038"/>
          <ac:spMkLst>
            <pc:docMk/>
            <pc:sldMk cId="495186468" sldId="311"/>
            <ac:spMk id="12" creationId="{88BC5E1D-11C4-270A-0B32-C2E5484B8E3A}"/>
          </ac:spMkLst>
        </pc:spChg>
        <pc:spChg chg="mod">
          <ac:chgData name="Abels, Patrick" userId="ba666de4-0d21-43a6-8e66-51a18aae1b4a" providerId="ADAL" clId="{133AA99A-5491-4DE5-9695-40E01B78DF6F}" dt="2026-04-02T22:05:56.923" v="3024" actId="1038"/>
          <ac:spMkLst>
            <pc:docMk/>
            <pc:sldMk cId="495186468" sldId="311"/>
            <ac:spMk id="13" creationId="{8CAFF258-21C7-5A31-8D8E-2F339EF794AA}"/>
          </ac:spMkLst>
        </pc:spChg>
        <pc:spChg chg="add mod">
          <ac:chgData name="Abels, Patrick" userId="ba666de4-0d21-43a6-8e66-51a18aae1b4a" providerId="ADAL" clId="{133AA99A-5491-4DE5-9695-40E01B78DF6F}" dt="2026-04-02T22:05:11.371" v="2973" actId="13822"/>
          <ac:spMkLst>
            <pc:docMk/>
            <pc:sldMk cId="495186468" sldId="311"/>
            <ac:spMk id="17" creationId="{C664F53C-CB90-F47E-FDC7-B6346CE14405}"/>
          </ac:spMkLst>
        </pc:spChg>
        <pc:spChg chg="add mod">
          <ac:chgData name="Abels, Patrick" userId="ba666de4-0d21-43a6-8e66-51a18aae1b4a" providerId="ADAL" clId="{133AA99A-5491-4DE5-9695-40E01B78DF6F}" dt="2026-04-02T22:05:26.293" v="2975" actId="1076"/>
          <ac:spMkLst>
            <pc:docMk/>
            <pc:sldMk cId="495186468" sldId="311"/>
            <ac:spMk id="18" creationId="{A678621E-AE7C-0470-29E9-3DC5475A6D4D}"/>
          </ac:spMkLst>
        </pc:spChg>
        <pc:picChg chg="del">
          <ac:chgData name="Abels, Patrick" userId="ba666de4-0d21-43a6-8e66-51a18aae1b4a" providerId="ADAL" clId="{133AA99A-5491-4DE5-9695-40E01B78DF6F}" dt="2026-04-02T22:03:14.619" v="2947" actId="478"/>
          <ac:picMkLst>
            <pc:docMk/>
            <pc:sldMk cId="495186468" sldId="311"/>
            <ac:picMk id="5" creationId="{B8318B2A-A216-FA67-7BF4-80CCFA12D3FE}"/>
          </ac:picMkLst>
        </pc:picChg>
        <pc:picChg chg="del">
          <ac:chgData name="Abels, Patrick" userId="ba666de4-0d21-43a6-8e66-51a18aae1b4a" providerId="ADAL" clId="{133AA99A-5491-4DE5-9695-40E01B78DF6F}" dt="2026-04-02T22:03:15.098" v="2948" actId="478"/>
          <ac:picMkLst>
            <pc:docMk/>
            <pc:sldMk cId="495186468" sldId="311"/>
            <ac:picMk id="6" creationId="{D27A84A2-5D3D-3A30-D435-F72026C4A2AC}"/>
          </ac:picMkLst>
        </pc:picChg>
        <pc:picChg chg="del">
          <ac:chgData name="Abels, Patrick" userId="ba666de4-0d21-43a6-8e66-51a18aae1b4a" providerId="ADAL" clId="{133AA99A-5491-4DE5-9695-40E01B78DF6F}" dt="2026-04-02T22:03:16.371" v="2949" actId="478"/>
          <ac:picMkLst>
            <pc:docMk/>
            <pc:sldMk cId="495186468" sldId="311"/>
            <ac:picMk id="7" creationId="{68AAFDE6-BDCB-192E-88BC-96F5F3E2C46A}"/>
          </ac:picMkLst>
        </pc:picChg>
        <pc:picChg chg="add mod ord modCrop">
          <ac:chgData name="Abels, Patrick" userId="ba666de4-0d21-43a6-8e66-51a18aae1b4a" providerId="ADAL" clId="{133AA99A-5491-4DE5-9695-40E01B78DF6F}" dt="2026-04-02T22:04:22.750" v="2963" actId="167"/>
          <ac:picMkLst>
            <pc:docMk/>
            <pc:sldMk cId="495186468" sldId="311"/>
            <ac:picMk id="14" creationId="{A93E261F-ED1C-D3C6-4EC3-B01D50A5FA96}"/>
          </ac:picMkLst>
        </pc:picChg>
        <pc:picChg chg="add mod ord modCrop">
          <ac:chgData name="Abels, Patrick" userId="ba666de4-0d21-43a6-8e66-51a18aae1b4a" providerId="ADAL" clId="{133AA99A-5491-4DE5-9695-40E01B78DF6F}" dt="2026-04-02T22:04:48.491" v="2969" actId="1076"/>
          <ac:picMkLst>
            <pc:docMk/>
            <pc:sldMk cId="495186468" sldId="311"/>
            <ac:picMk id="15" creationId="{B1FDAFFE-F1C9-051C-19B9-21146142C973}"/>
          </ac:picMkLst>
        </pc:picChg>
        <pc:picChg chg="add mod ord modCrop">
          <ac:chgData name="Abels, Patrick" userId="ba666de4-0d21-43a6-8e66-51a18aae1b4a" providerId="ADAL" clId="{133AA99A-5491-4DE5-9695-40E01B78DF6F}" dt="2026-04-02T22:05:51.676" v="3020" actId="1038"/>
          <ac:picMkLst>
            <pc:docMk/>
            <pc:sldMk cId="495186468" sldId="311"/>
            <ac:picMk id="16" creationId="{D259703F-D68B-5963-9659-A896167CF2B7}"/>
          </ac:picMkLst>
        </pc:picChg>
      </pc:sldChg>
      <pc:sldChg chg="addSp delSp modSp add mod ord">
        <pc:chgData name="Abels, Patrick" userId="ba666de4-0d21-43a6-8e66-51a18aae1b4a" providerId="ADAL" clId="{133AA99A-5491-4DE5-9695-40E01B78DF6F}" dt="2026-04-02T22:17:46.337" v="3140" actId="1076"/>
        <pc:sldMkLst>
          <pc:docMk/>
          <pc:sldMk cId="3039836782" sldId="312"/>
        </pc:sldMkLst>
        <pc:spChg chg="mod">
          <ac:chgData name="Abels, Patrick" userId="ba666de4-0d21-43a6-8e66-51a18aae1b4a" providerId="ADAL" clId="{133AA99A-5491-4DE5-9695-40E01B78DF6F}" dt="2026-04-02T22:06:24.800" v="3027" actId="6549"/>
          <ac:spMkLst>
            <pc:docMk/>
            <pc:sldMk cId="3039836782" sldId="312"/>
            <ac:spMk id="3" creationId="{C6C53520-E8A6-8505-5B68-4661950112EB}"/>
          </ac:spMkLst>
        </pc:spChg>
        <pc:spChg chg="add mod">
          <ac:chgData name="Abels, Patrick" userId="ba666de4-0d21-43a6-8e66-51a18aae1b4a" providerId="ADAL" clId="{133AA99A-5491-4DE5-9695-40E01B78DF6F}" dt="2026-04-02T22:17:23.421" v="3136" actId="1076"/>
          <ac:spMkLst>
            <pc:docMk/>
            <pc:sldMk cId="3039836782" sldId="312"/>
            <ac:spMk id="7" creationId="{9F65B389-64A1-B4D3-319F-DB85F9EB4A91}"/>
          </ac:spMkLst>
        </pc:spChg>
        <pc:spChg chg="add mod">
          <ac:chgData name="Abels, Patrick" userId="ba666de4-0d21-43a6-8e66-51a18aae1b4a" providerId="ADAL" clId="{133AA99A-5491-4DE5-9695-40E01B78DF6F}" dt="2026-04-02T22:17:46.337" v="3140" actId="1076"/>
          <ac:spMkLst>
            <pc:docMk/>
            <pc:sldMk cId="3039836782" sldId="312"/>
            <ac:spMk id="8" creationId="{DA889481-9AA7-2762-310B-DF01174A1134}"/>
          </ac:spMkLst>
        </pc:spChg>
        <pc:spChg chg="add mod">
          <ac:chgData name="Abels, Patrick" userId="ba666de4-0d21-43a6-8e66-51a18aae1b4a" providerId="ADAL" clId="{133AA99A-5491-4DE5-9695-40E01B78DF6F}" dt="2026-04-02T22:17:42.171" v="3139" actId="1076"/>
          <ac:spMkLst>
            <pc:docMk/>
            <pc:sldMk cId="3039836782" sldId="312"/>
            <ac:spMk id="9" creationId="{935BE583-C9EE-E890-B7BD-2E5A67B6BE6B}"/>
          </ac:spMkLst>
        </pc:spChg>
        <pc:picChg chg="del">
          <ac:chgData name="Abels, Patrick" userId="ba666de4-0d21-43a6-8e66-51a18aae1b4a" providerId="ADAL" clId="{133AA99A-5491-4DE5-9695-40E01B78DF6F}" dt="2026-04-02T22:06:13.515" v="3025" actId="478"/>
          <ac:picMkLst>
            <pc:docMk/>
            <pc:sldMk cId="3039836782" sldId="312"/>
            <ac:picMk id="5" creationId="{14F8541E-B300-75AB-5CDC-D2C0573438A1}"/>
          </ac:picMkLst>
        </pc:picChg>
        <pc:picChg chg="add mod">
          <ac:chgData name="Abels, Patrick" userId="ba666de4-0d21-43a6-8e66-51a18aae1b4a" providerId="ADAL" clId="{133AA99A-5491-4DE5-9695-40E01B78DF6F}" dt="2026-04-02T22:17:38.916" v="3138" actId="1076"/>
          <ac:picMkLst>
            <pc:docMk/>
            <pc:sldMk cId="3039836782" sldId="312"/>
            <ac:picMk id="6" creationId="{BF6310CD-D389-7557-307E-C4F2A95AD3DD}"/>
          </ac:picMkLst>
        </pc:picChg>
      </pc:sldChg>
      <pc:sldChg chg="addSp modSp add mod ord replId">
        <pc:chgData name="Abels, Patrick" userId="ba666de4-0d21-43a6-8e66-51a18aae1b4a" providerId="ADAL" clId="{133AA99A-5491-4DE5-9695-40E01B78DF6F}" dt="2026-04-02T22:14:41.889" v="3106" actId="14100"/>
        <pc:sldMkLst>
          <pc:docMk/>
          <pc:sldMk cId="1424757128" sldId="313"/>
        </pc:sldMkLst>
        <pc:spChg chg="mod">
          <ac:chgData name="Abels, Patrick" userId="ba666de4-0d21-43a6-8e66-51a18aae1b4a" providerId="ADAL" clId="{133AA99A-5491-4DE5-9695-40E01B78DF6F}" dt="2026-04-02T22:13:47.274" v="3089" actId="20577"/>
          <ac:spMkLst>
            <pc:docMk/>
            <pc:sldMk cId="1424757128" sldId="313"/>
            <ac:spMk id="3" creationId="{F39C4C11-6AF0-8890-E249-24461C272471}"/>
          </ac:spMkLst>
        </pc:spChg>
        <pc:picChg chg="add mod modCrop">
          <ac:chgData name="Abels, Patrick" userId="ba666de4-0d21-43a6-8e66-51a18aae1b4a" providerId="ADAL" clId="{133AA99A-5491-4DE5-9695-40E01B78DF6F}" dt="2026-04-02T22:14:17.234" v="3099" actId="1076"/>
          <ac:picMkLst>
            <pc:docMk/>
            <pc:sldMk cId="1424757128" sldId="313"/>
            <ac:picMk id="5" creationId="{E96B5223-DADE-42A0-F09D-988541DECC4E}"/>
          </ac:picMkLst>
        </pc:picChg>
        <pc:picChg chg="add mod">
          <ac:chgData name="Abels, Patrick" userId="ba666de4-0d21-43a6-8e66-51a18aae1b4a" providerId="ADAL" clId="{133AA99A-5491-4DE5-9695-40E01B78DF6F}" dt="2026-04-02T22:14:37.050" v="3104" actId="1076"/>
          <ac:picMkLst>
            <pc:docMk/>
            <pc:sldMk cId="1424757128" sldId="313"/>
            <ac:picMk id="7" creationId="{189E34B0-D506-4C9C-637D-FBE6776D9B77}"/>
          </ac:picMkLst>
        </pc:picChg>
        <pc:picChg chg="add mod modCrop">
          <ac:chgData name="Abels, Patrick" userId="ba666de4-0d21-43a6-8e66-51a18aae1b4a" providerId="ADAL" clId="{133AA99A-5491-4DE5-9695-40E01B78DF6F}" dt="2026-04-02T22:14:41.889" v="3106" actId="14100"/>
          <ac:picMkLst>
            <pc:docMk/>
            <pc:sldMk cId="1424757128" sldId="313"/>
            <ac:picMk id="8" creationId="{E297086B-9A2A-5BD0-904C-C5FD1D5960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56418-D700-2FC4-40B9-2AF28EB8C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6C3E1-5AA7-8CB9-573D-6930EFC66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53520-E8A6-8505-5B68-466195011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Fun164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310CD-D389-7557-307E-C4F2A95A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64" y="1500997"/>
            <a:ext cx="8367471" cy="52017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F65B389-64A1-B4D3-319F-DB85F9EB4A91}"/>
              </a:ext>
            </a:extLst>
          </p:cNvPr>
          <p:cNvSpPr/>
          <p:nvPr/>
        </p:nvSpPr>
        <p:spPr>
          <a:xfrm>
            <a:off x="1841462" y="1500997"/>
            <a:ext cx="396000" cy="396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889481-9AA7-2762-310B-DF01174A1134}"/>
              </a:ext>
            </a:extLst>
          </p:cNvPr>
          <p:cNvSpPr/>
          <p:nvPr/>
        </p:nvSpPr>
        <p:spPr>
          <a:xfrm>
            <a:off x="1841462" y="4228234"/>
            <a:ext cx="396000" cy="396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5BE583-C9EE-E890-B7BD-2E5A67B6BE6B}"/>
              </a:ext>
            </a:extLst>
          </p:cNvPr>
          <p:cNvSpPr/>
          <p:nvPr/>
        </p:nvSpPr>
        <p:spPr>
          <a:xfrm>
            <a:off x="1841462" y="5580399"/>
            <a:ext cx="396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83678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A886-BA5F-0EF3-8DCC-22DE61483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17BD1-3CE7-C10E-D2DF-D0594F5C1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C4C11-6AF0-8890-E249-24461C272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B5223-DADE-42A0-F09D-988541DE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01"/>
          <a:stretch>
            <a:fillRect/>
          </a:stretch>
        </p:blipFill>
        <p:spPr>
          <a:xfrm>
            <a:off x="99374" y="1794313"/>
            <a:ext cx="7192479" cy="4886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E34B0-D506-4C9C-637D-FBE6776D9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61" y="2498229"/>
            <a:ext cx="7574189" cy="2451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7086B-9A2A-5BD0-904C-C5FD1D5960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140"/>
          <a:stretch>
            <a:fillRect/>
          </a:stretch>
        </p:blipFill>
        <p:spPr>
          <a:xfrm>
            <a:off x="4408616" y="2053693"/>
            <a:ext cx="6417536" cy="3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57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3A0C36-7714-3D81-414D-7B660767E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E4040-1E1D-9E59-3C4A-B93ECE2FC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Fun166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E15E7-48E5-B7B7-3B49-26A15455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566" t="6258" r="872" b="15031"/>
          <a:stretch>
            <a:fillRect/>
          </a:stretch>
        </p:blipFill>
        <p:spPr>
          <a:xfrm>
            <a:off x="8772566" y="2294626"/>
            <a:ext cx="2994560" cy="2786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EF96D-3506-91F6-DDF5-0FB6A9C1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387"/>
          <a:stretch>
            <a:fillRect/>
          </a:stretch>
        </p:blipFill>
        <p:spPr>
          <a:xfrm>
            <a:off x="77638" y="2036617"/>
            <a:ext cx="8609162" cy="35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38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87FEB1-BBA4-A745-C8FF-02A20BF4B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3ADFC-E973-8230-3B3E-00D39A4A30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04"/>
          <a:stretch>
            <a:fillRect/>
          </a:stretch>
        </p:blipFill>
        <p:spPr>
          <a:xfrm>
            <a:off x="679888" y="2353454"/>
            <a:ext cx="10832223" cy="23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881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Kongruenzsätze: </a:t>
            </a:r>
          </a:p>
          <a:p>
            <a:r>
              <a:rPr lang="de-DE" b="1" dirty="0">
                <a:solidFill>
                  <a:srgbClr val="FFC000"/>
                </a:solidFill>
              </a:rPr>
              <a:t>SSS </a:t>
            </a:r>
            <a:r>
              <a:rPr lang="de-DE" dirty="0"/>
              <a:t>und </a:t>
            </a:r>
            <a:r>
              <a:rPr lang="de-DE" b="1" dirty="0">
                <a:solidFill>
                  <a:srgbClr val="FFC000"/>
                </a:solidFill>
              </a:rPr>
              <a:t>WSW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047AC-D6C1-F903-AE18-0E087C1F0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521DD-72F0-30F1-EF6C-7AD15514DE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r="41839"/>
          <a:stretch>
            <a:fillRect/>
          </a:stretch>
        </p:blipFill>
        <p:spPr>
          <a:xfrm>
            <a:off x="723470" y="1337257"/>
            <a:ext cx="10745058" cy="723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BE840-C82B-7F65-D983-212BACC81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l="57760"/>
          <a:stretch>
            <a:fillRect/>
          </a:stretch>
        </p:blipFill>
        <p:spPr>
          <a:xfrm>
            <a:off x="2131823" y="2060373"/>
            <a:ext cx="7803893" cy="723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25E3F-9393-B8C2-D4FC-44F5749C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89" y="3603802"/>
            <a:ext cx="4907822" cy="23965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982397-BEF3-60E1-2CE3-8C1AD3143215}"/>
              </a:ext>
            </a:extLst>
          </p:cNvPr>
          <p:cNvSpPr/>
          <p:nvPr/>
        </p:nvSpPr>
        <p:spPr>
          <a:xfrm>
            <a:off x="3506680" y="3844031"/>
            <a:ext cx="390617" cy="399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8515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907644-F7BA-E3BF-719C-7662AE91B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FF99F-EC88-BA79-A2C5-CC8786EE8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Kongruenzsatz: SSS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B9A48-4EA7-8B94-D008-59B5D8A5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286"/>
          <a:stretch>
            <a:fillRect/>
          </a:stretch>
        </p:blipFill>
        <p:spPr>
          <a:xfrm>
            <a:off x="411774" y="1427645"/>
            <a:ext cx="4110362" cy="368765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52461BA-8FC5-7471-F049-3B761402D9F1}"/>
              </a:ext>
            </a:extLst>
          </p:cNvPr>
          <p:cNvSpPr/>
          <p:nvPr/>
        </p:nvSpPr>
        <p:spPr>
          <a:xfrm>
            <a:off x="168675" y="2304575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E3013-DF1C-1DB5-6315-DD6172766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0" r="29345"/>
          <a:stretch>
            <a:fillRect/>
          </a:stretch>
        </p:blipFill>
        <p:spPr>
          <a:xfrm>
            <a:off x="4367318" y="1691793"/>
            <a:ext cx="4478738" cy="3687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EA484-A8E1-36C7-CC35-65E626B4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791"/>
          <a:stretch>
            <a:fillRect/>
          </a:stretch>
        </p:blipFill>
        <p:spPr>
          <a:xfrm>
            <a:off x="8691238" y="2981926"/>
            <a:ext cx="3317289" cy="3687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5F89D3-BE79-5F1D-52BF-4C98915905D4}"/>
              </a:ext>
            </a:extLst>
          </p:cNvPr>
          <p:cNvSpPr txBox="1"/>
          <p:nvPr/>
        </p:nvSpPr>
        <p:spPr>
          <a:xfrm>
            <a:off x="269731" y="2370339"/>
            <a:ext cx="16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D6774A-2D1A-0509-A9FD-E583172AF213}"/>
              </a:ext>
            </a:extLst>
          </p:cNvPr>
          <p:cNvSpPr/>
          <p:nvPr/>
        </p:nvSpPr>
        <p:spPr>
          <a:xfrm>
            <a:off x="4181924" y="1415870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AAA3F-58F2-F099-CD04-E111058AB6A6}"/>
              </a:ext>
            </a:extLst>
          </p:cNvPr>
          <p:cNvSpPr txBox="1"/>
          <p:nvPr/>
        </p:nvSpPr>
        <p:spPr>
          <a:xfrm>
            <a:off x="4265224" y="1472756"/>
            <a:ext cx="16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BDA52A-4911-3239-4B96-4984A92F9844}"/>
              </a:ext>
            </a:extLst>
          </p:cNvPr>
          <p:cNvSpPr/>
          <p:nvPr/>
        </p:nvSpPr>
        <p:spPr>
          <a:xfrm>
            <a:off x="8990463" y="2916162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118C1-5092-13E7-9EE9-E90776B1986B}"/>
              </a:ext>
            </a:extLst>
          </p:cNvPr>
          <p:cNvSpPr txBox="1"/>
          <p:nvPr/>
        </p:nvSpPr>
        <p:spPr>
          <a:xfrm>
            <a:off x="9091519" y="2981926"/>
            <a:ext cx="16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78279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0C764-90F8-874C-A0FE-D8B1E85393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5D895-B8A1-11AC-D5B5-3D897F73D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Fun163,165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C268C-778F-D3E8-898B-CF33E1C1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33" y="1427645"/>
            <a:ext cx="7866872" cy="165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35C77-D7FB-EAD1-2717-C0C104B29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39" y="3083183"/>
            <a:ext cx="11002911" cy="33913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AEDA4AF-90E3-E6C4-406A-995EED6DE5A0}"/>
              </a:ext>
            </a:extLst>
          </p:cNvPr>
          <p:cNvSpPr/>
          <p:nvPr/>
        </p:nvSpPr>
        <p:spPr>
          <a:xfrm>
            <a:off x="789039" y="1461335"/>
            <a:ext cx="396000" cy="396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4827AE-5870-D4E7-0D6A-DDC32C6FB686}"/>
              </a:ext>
            </a:extLst>
          </p:cNvPr>
          <p:cNvSpPr/>
          <p:nvPr/>
        </p:nvSpPr>
        <p:spPr>
          <a:xfrm>
            <a:off x="775006" y="3064465"/>
            <a:ext cx="396000" cy="396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1713BC-7F24-EAA1-9B23-96F068ADB2A3}"/>
              </a:ext>
            </a:extLst>
          </p:cNvPr>
          <p:cNvSpPr/>
          <p:nvPr/>
        </p:nvSpPr>
        <p:spPr>
          <a:xfrm>
            <a:off x="766380" y="4462435"/>
            <a:ext cx="396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6136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998CE-850A-318F-087F-124CA8E7C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8558B-6649-98CB-98A8-8D8B6AD6D2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Fun163,165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803A4-E5DE-3C05-110F-9F426141F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0" y="1784682"/>
            <a:ext cx="8303262" cy="490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0B0B5-60AD-BBB7-A031-3C25007C6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9" y="5039411"/>
            <a:ext cx="6409489" cy="16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9BC60-3EE3-58BD-6DAF-196824D35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5A421-1EAC-730D-A3FD-314E2B516A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832" y="1228146"/>
            <a:ext cx="10460335" cy="652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A7227-8BA5-9AC2-085A-A2B1C88FF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177" y="2741424"/>
            <a:ext cx="6111643" cy="3092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958610-2AD1-22FC-001D-1AFCA18CED7D}"/>
              </a:ext>
            </a:extLst>
          </p:cNvPr>
          <p:cNvSpPr/>
          <p:nvPr/>
        </p:nvSpPr>
        <p:spPr>
          <a:xfrm>
            <a:off x="2941608" y="2741424"/>
            <a:ext cx="715992" cy="6875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575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1872E-AB1B-43FF-1C9D-894B6FB90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259703F-D68B-5963-9659-A896167C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783"/>
          <a:stretch>
            <a:fillRect/>
          </a:stretch>
        </p:blipFill>
        <p:spPr>
          <a:xfrm>
            <a:off x="8816195" y="2916162"/>
            <a:ext cx="3318294" cy="3745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FDAFFE-F1C9-051C-19B9-21146142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18" r="25967"/>
          <a:stretch>
            <a:fillRect/>
          </a:stretch>
        </p:blipFill>
        <p:spPr>
          <a:xfrm>
            <a:off x="4433900" y="1511450"/>
            <a:ext cx="4427526" cy="3745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E261F-ED1C-D3C6-4EC3-B01D50A5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3" r="65016"/>
          <a:stretch>
            <a:fillRect/>
          </a:stretch>
        </p:blipFill>
        <p:spPr>
          <a:xfrm>
            <a:off x="315111" y="2555005"/>
            <a:ext cx="4265224" cy="340859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E1E9F-0511-6555-76DE-54DAC60C2A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Kongruenzsatz: WSW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54FE7A-00DF-0B1A-E3B9-23BA5354DE75}"/>
              </a:ext>
            </a:extLst>
          </p:cNvPr>
          <p:cNvSpPr/>
          <p:nvPr/>
        </p:nvSpPr>
        <p:spPr>
          <a:xfrm>
            <a:off x="168675" y="2304575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4C6F8-7A10-7A68-7EB1-68B5B3A973BA}"/>
              </a:ext>
            </a:extLst>
          </p:cNvPr>
          <p:cNvSpPr txBox="1"/>
          <p:nvPr/>
        </p:nvSpPr>
        <p:spPr>
          <a:xfrm>
            <a:off x="269731" y="2370339"/>
            <a:ext cx="16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0C865B-C503-3C72-2D58-C608C9236B81}"/>
              </a:ext>
            </a:extLst>
          </p:cNvPr>
          <p:cNvSpPr/>
          <p:nvPr/>
        </p:nvSpPr>
        <p:spPr>
          <a:xfrm>
            <a:off x="4785773" y="1598908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50A2D-B29D-8D97-1717-B2C880B18E6C}"/>
              </a:ext>
            </a:extLst>
          </p:cNvPr>
          <p:cNvSpPr txBox="1"/>
          <p:nvPr/>
        </p:nvSpPr>
        <p:spPr>
          <a:xfrm>
            <a:off x="4869073" y="1655794"/>
            <a:ext cx="16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BC5E1D-11C4-270A-0B32-C2E5484B8E3A}"/>
              </a:ext>
            </a:extLst>
          </p:cNvPr>
          <p:cNvSpPr/>
          <p:nvPr/>
        </p:nvSpPr>
        <p:spPr>
          <a:xfrm>
            <a:off x="8550516" y="2605615"/>
            <a:ext cx="468000" cy="46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FF258-21C7-5A31-8D8E-2F339EF794AA}"/>
              </a:ext>
            </a:extLst>
          </p:cNvPr>
          <p:cNvSpPr txBox="1"/>
          <p:nvPr/>
        </p:nvSpPr>
        <p:spPr>
          <a:xfrm>
            <a:off x="8651572" y="2671379"/>
            <a:ext cx="16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Montserrat" pitchFamily="2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64F53C-CB90-F47E-FDC7-B6346CE14405}"/>
              </a:ext>
            </a:extLst>
          </p:cNvPr>
          <p:cNvSpPr/>
          <p:nvPr/>
        </p:nvSpPr>
        <p:spPr>
          <a:xfrm>
            <a:off x="8571344" y="1337094"/>
            <a:ext cx="604513" cy="12179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78621E-AE7C-0470-29E9-3DC5475A6D4D}"/>
              </a:ext>
            </a:extLst>
          </p:cNvPr>
          <p:cNvSpPr/>
          <p:nvPr/>
        </p:nvSpPr>
        <p:spPr>
          <a:xfrm>
            <a:off x="8359348" y="5393293"/>
            <a:ext cx="604513" cy="12179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1864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2026-04-03T20:06:05Z</dcterms:modified>
</cp:coreProperties>
</file>